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8" r:id="rId3"/>
    <p:sldMasterId id="2147483687" r:id="rId4"/>
    <p:sldMasterId id="2147483694" r:id="rId5"/>
    <p:sldMasterId id="2147483706" r:id="rId6"/>
    <p:sldMasterId id="2147483729" r:id="rId7"/>
    <p:sldMasterId id="2147483736" r:id="rId8"/>
    <p:sldMasterId id="2147483744" r:id="rId9"/>
    <p:sldMasterId id="2147483813" r:id="rId10"/>
    <p:sldMasterId id="2147483826" r:id="rId11"/>
    <p:sldMasterId id="2147483841" r:id="rId12"/>
    <p:sldMasterId id="2147483853" r:id="rId13"/>
    <p:sldMasterId id="2147483867" r:id="rId14"/>
    <p:sldMasterId id="2147483879" r:id="rId15"/>
  </p:sldMasterIdLst>
  <p:notesMasterIdLst>
    <p:notesMasterId r:id="rId30"/>
  </p:notesMasterIdLst>
  <p:handoutMasterIdLst>
    <p:handoutMasterId r:id="rId31"/>
  </p:handoutMasterIdLst>
  <p:sldIdLst>
    <p:sldId id="316" r:id="rId16"/>
    <p:sldId id="282" r:id="rId17"/>
    <p:sldId id="297" r:id="rId18"/>
    <p:sldId id="299" r:id="rId19"/>
    <p:sldId id="319" r:id="rId20"/>
    <p:sldId id="300" r:id="rId21"/>
    <p:sldId id="301" r:id="rId22"/>
    <p:sldId id="317" r:id="rId23"/>
    <p:sldId id="318" r:id="rId24"/>
    <p:sldId id="306" r:id="rId25"/>
    <p:sldId id="308" r:id="rId26"/>
    <p:sldId id="309" r:id="rId27"/>
    <p:sldId id="313" r:id="rId28"/>
    <p:sldId id="320" r:id="rId29"/>
  </p:sldIdLst>
  <p:sldSz cx="9144000" cy="5143500" type="screen16x9"/>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8" d="100"/>
          <a:sy n="98" d="100"/>
        </p:scale>
        <p:origin x="354" y="90"/>
      </p:cViewPr>
      <p:guideLst>
        <p:guide orient="horz" pos="1620"/>
        <p:guide pos="2880"/>
      </p:guideLst>
    </p:cSldViewPr>
  </p:slideViewPr>
  <p:notesTextViewPr>
    <p:cViewPr>
      <p:scale>
        <a:sx n="1" d="1"/>
        <a:sy n="1" d="1"/>
      </p:scale>
      <p:origin x="0" y="0"/>
    </p:cViewPr>
  </p:notesTextViewPr>
  <p:sorterViewPr>
    <p:cViewPr varScale="1">
      <p:scale>
        <a:sx n="1" d="1"/>
        <a:sy n="1" d="1"/>
      </p:scale>
      <p:origin x="0" y="-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4905450500556E-2"/>
          <c:y val="0.11908646003262642"/>
          <c:w val="0.88009236059543994"/>
          <c:h val="0.76835236541598695"/>
        </c:manualLayout>
      </c:layout>
      <c:barChart>
        <c:barDir val="col"/>
        <c:grouping val="clustered"/>
        <c:varyColors val="0"/>
        <c:ser>
          <c:idx val="1"/>
          <c:order val="0"/>
          <c:tx>
            <c:strRef>
              <c:f>Sheet1!$B$1</c:f>
              <c:strCache>
                <c:ptCount val="1"/>
                <c:pt idx="0">
                  <c:v>2011</c:v>
                </c:pt>
              </c:strCache>
            </c:strRef>
          </c:tx>
          <c:spPr>
            <a:solidFill>
              <a:schemeClr val="folHlink"/>
            </a:solidFill>
            <a:ln w="15723">
              <a:noFill/>
            </a:ln>
          </c:spPr>
          <c:invertIfNegative val="0"/>
          <c:dLbls>
            <c:numFmt formatCode="0" sourceLinked="0"/>
            <c:spPr>
              <a:noFill/>
              <a:ln w="15723">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Uttar Pradesh</c:v>
                </c:pt>
                <c:pt idx="1">
                  <c:v>Bihar</c:v>
                </c:pt>
              </c:strCache>
            </c:strRef>
          </c:cat>
          <c:val>
            <c:numRef>
              <c:f>Sheet1!$B$2:$B$3</c:f>
              <c:numCache>
                <c:formatCode>0</c:formatCode>
                <c:ptCount val="2"/>
                <c:pt idx="0">
                  <c:v>70.459160949458379</c:v>
                </c:pt>
                <c:pt idx="1">
                  <c:v>82.020724906197913</c:v>
                </c:pt>
              </c:numCache>
            </c:numRef>
          </c:val>
        </c:ser>
        <c:ser>
          <c:idx val="0"/>
          <c:order val="1"/>
          <c:tx>
            <c:strRef>
              <c:f>Sheet1!$E$1</c:f>
              <c:strCache>
                <c:ptCount val="1"/>
                <c:pt idx="0">
                  <c:v>2014</c:v>
                </c:pt>
              </c:strCache>
            </c:strRef>
          </c:tx>
          <c:spPr>
            <a:solidFill>
              <a:srgbClr val="FFC000"/>
            </a:solidFill>
          </c:spPr>
          <c:invertIfNegative val="0"/>
          <c:dLbls>
            <c:spPr>
              <a:noFill/>
              <a:ln>
                <a:noFill/>
              </a:ln>
              <a:effectLst/>
            </c:spPr>
            <c:txPr>
              <a:bodyPr/>
              <a:lstStyle/>
              <a:p>
                <a:pPr>
                  <a:defRPr sz="12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Uttar Pradesh</c:v>
                </c:pt>
                <c:pt idx="1">
                  <c:v>Bihar</c:v>
                </c:pt>
              </c:strCache>
            </c:strRef>
          </c:cat>
          <c:val>
            <c:numRef>
              <c:f>Sheet1!$E$2:$E$3</c:f>
              <c:numCache>
                <c:formatCode>0</c:formatCode>
                <c:ptCount val="2"/>
                <c:pt idx="0">
                  <c:v>73.962986598596046</c:v>
                </c:pt>
                <c:pt idx="1">
                  <c:v>87.390641303475405</c:v>
                </c:pt>
              </c:numCache>
            </c:numRef>
          </c:val>
        </c:ser>
        <c:dLbls>
          <c:showLegendKey val="0"/>
          <c:showVal val="1"/>
          <c:showCatName val="0"/>
          <c:showSerName val="0"/>
          <c:showPercent val="0"/>
          <c:showBubbleSize val="0"/>
        </c:dLbls>
        <c:gapWidth val="100"/>
        <c:overlap val="-30"/>
        <c:axId val="458604608"/>
        <c:axId val="458602648"/>
      </c:barChart>
      <c:catAx>
        <c:axId val="458604608"/>
        <c:scaling>
          <c:orientation val="minMax"/>
        </c:scaling>
        <c:delete val="0"/>
        <c:axPos val="b"/>
        <c:numFmt formatCode="General" sourceLinked="1"/>
        <c:majorTickMark val="out"/>
        <c:minorTickMark val="none"/>
        <c:tickLblPos val="nextTo"/>
        <c:spPr>
          <a:ln w="1965">
            <a:solidFill>
              <a:schemeClr val="tx1"/>
            </a:solidFill>
            <a:prstDash val="solid"/>
          </a:ln>
        </c:spPr>
        <c:txPr>
          <a:bodyPr rot="0" vert="horz"/>
          <a:lstStyle/>
          <a:p>
            <a:pPr>
              <a:defRPr sz="1161" b="1" i="0" u="none" strike="noStrike" baseline="0">
                <a:solidFill>
                  <a:schemeClr val="tx1"/>
                </a:solidFill>
                <a:latin typeface="Arial"/>
                <a:ea typeface="Arial"/>
                <a:cs typeface="Arial"/>
              </a:defRPr>
            </a:pPr>
            <a:endParaRPr lang="en-US"/>
          </a:p>
        </c:txPr>
        <c:crossAx val="458602648"/>
        <c:crosses val="autoZero"/>
        <c:auto val="1"/>
        <c:lblAlgn val="ctr"/>
        <c:lblOffset val="100"/>
        <c:tickLblSkip val="1"/>
        <c:tickMarkSkip val="1"/>
        <c:noMultiLvlLbl val="0"/>
      </c:catAx>
      <c:valAx>
        <c:axId val="458602648"/>
        <c:scaling>
          <c:orientation val="minMax"/>
          <c:max val="100"/>
          <c:min val="0"/>
        </c:scaling>
        <c:delete val="0"/>
        <c:axPos val="l"/>
        <c:majorGridlines>
          <c:spPr>
            <a:ln w="1965">
              <a:solidFill>
                <a:schemeClr val="tx1"/>
              </a:solidFill>
              <a:prstDash val="sysDash"/>
            </a:ln>
          </c:spPr>
        </c:majorGridlines>
        <c:numFmt formatCode="0" sourceLinked="1"/>
        <c:majorTickMark val="out"/>
        <c:minorTickMark val="none"/>
        <c:tickLblPos val="nextTo"/>
        <c:spPr>
          <a:ln w="1965">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458604608"/>
        <c:crosses val="autoZero"/>
        <c:crossBetween val="between"/>
        <c:majorUnit val="20"/>
        <c:minorUnit val="20"/>
      </c:valAx>
      <c:spPr>
        <a:noFill/>
        <a:ln w="7861">
          <a:solidFill>
            <a:schemeClr val="tx1"/>
          </a:solidFill>
          <a:prstDash val="solid"/>
        </a:ln>
      </c:spPr>
    </c:plotArea>
    <c:legend>
      <c:legendPos val="t"/>
      <c:layout>
        <c:manualLayout>
          <c:xMode val="edge"/>
          <c:yMode val="edge"/>
          <c:x val="0.19168738081190581"/>
          <c:y val="2.2852164641278136E-2"/>
          <c:w val="0.65664017783678474"/>
          <c:h val="7.1360459576809449E-2"/>
        </c:manualLayout>
      </c:layout>
      <c:overlay val="0"/>
      <c:spPr>
        <a:solidFill>
          <a:schemeClr val="bg1"/>
        </a:solidFill>
        <a:ln w="15723">
          <a:noFill/>
        </a:ln>
      </c:spPr>
      <c:txPr>
        <a:bodyPr/>
        <a:lstStyle/>
        <a:p>
          <a:pPr>
            <a:defRPr sz="159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9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4905450500556E-2"/>
          <c:y val="0.11908646003262642"/>
          <c:w val="0.88009236059543994"/>
          <c:h val="0.76835236541598695"/>
        </c:manualLayout>
      </c:layout>
      <c:barChart>
        <c:barDir val="col"/>
        <c:grouping val="clustered"/>
        <c:varyColors val="0"/>
        <c:ser>
          <c:idx val="1"/>
          <c:order val="0"/>
          <c:tx>
            <c:strRef>
              <c:f>Sheet1!$D$1</c:f>
              <c:strCache>
                <c:ptCount val="1"/>
                <c:pt idx="0">
                  <c:v>2013</c:v>
                </c:pt>
              </c:strCache>
            </c:strRef>
          </c:tx>
          <c:spPr>
            <a:solidFill>
              <a:schemeClr val="tx2">
                <a:lumMod val="60000"/>
                <a:lumOff val="40000"/>
              </a:schemeClr>
            </a:solidFill>
            <a:ln w="15723">
              <a:noFill/>
            </a:ln>
          </c:spPr>
          <c:invertIfNegative val="0"/>
          <c:dLbls>
            <c:numFmt formatCode="0" sourceLinked="0"/>
            <c:spPr>
              <a:noFill/>
              <a:ln w="15723">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Madhya Pradesh</c:v>
                </c:pt>
                <c:pt idx="1">
                  <c:v>Rajasthan</c:v>
                </c:pt>
              </c:strCache>
            </c:strRef>
          </c:cat>
          <c:val>
            <c:numRef>
              <c:f>Sheet1!$D$2:$D$3</c:f>
              <c:numCache>
                <c:formatCode>0</c:formatCode>
                <c:ptCount val="2"/>
                <c:pt idx="0">
                  <c:v>85.671641791044777</c:v>
                </c:pt>
                <c:pt idx="1">
                  <c:v>82.746051032806804</c:v>
                </c:pt>
              </c:numCache>
            </c:numRef>
          </c:val>
        </c:ser>
        <c:ser>
          <c:idx val="0"/>
          <c:order val="1"/>
          <c:tx>
            <c:strRef>
              <c:f>Sheet1!$E$1</c:f>
              <c:strCache>
                <c:ptCount val="1"/>
                <c:pt idx="0">
                  <c:v>2014</c:v>
                </c:pt>
              </c:strCache>
            </c:strRef>
          </c:tx>
          <c:spPr>
            <a:solidFill>
              <a:srgbClr val="FFC000"/>
            </a:solidFill>
          </c:spPr>
          <c:invertIfNegative val="0"/>
          <c:dLbls>
            <c:spPr>
              <a:noFill/>
              <a:ln>
                <a:noFill/>
              </a:ln>
              <a:effectLst/>
            </c:spPr>
            <c:txPr>
              <a:bodyPr/>
              <a:lstStyle/>
              <a:p>
                <a:pPr>
                  <a:defRPr sz="12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Madhya Pradesh</c:v>
                </c:pt>
                <c:pt idx="1">
                  <c:v>Rajasthan</c:v>
                </c:pt>
              </c:strCache>
            </c:strRef>
          </c:cat>
          <c:val>
            <c:numRef>
              <c:f>Sheet1!$E$2:$E$3</c:f>
              <c:numCache>
                <c:formatCode>0</c:formatCode>
                <c:ptCount val="2"/>
                <c:pt idx="0">
                  <c:v>85.209424083769633</c:v>
                </c:pt>
                <c:pt idx="1">
                  <c:v>86.466666666666669</c:v>
                </c:pt>
              </c:numCache>
            </c:numRef>
          </c:val>
        </c:ser>
        <c:dLbls>
          <c:showLegendKey val="0"/>
          <c:showVal val="1"/>
          <c:showCatName val="0"/>
          <c:showSerName val="0"/>
          <c:showPercent val="0"/>
          <c:showBubbleSize val="0"/>
        </c:dLbls>
        <c:gapWidth val="100"/>
        <c:overlap val="-30"/>
        <c:axId val="160641912"/>
        <c:axId val="78867832"/>
      </c:barChart>
      <c:catAx>
        <c:axId val="160641912"/>
        <c:scaling>
          <c:orientation val="minMax"/>
        </c:scaling>
        <c:delete val="0"/>
        <c:axPos val="b"/>
        <c:numFmt formatCode="General" sourceLinked="1"/>
        <c:majorTickMark val="out"/>
        <c:minorTickMark val="none"/>
        <c:tickLblPos val="nextTo"/>
        <c:spPr>
          <a:ln w="1965">
            <a:solidFill>
              <a:schemeClr val="tx1"/>
            </a:solidFill>
            <a:prstDash val="solid"/>
          </a:ln>
        </c:spPr>
        <c:txPr>
          <a:bodyPr rot="0" vert="horz"/>
          <a:lstStyle/>
          <a:p>
            <a:pPr>
              <a:defRPr sz="1161" b="1" i="0" u="none" strike="noStrike" baseline="0">
                <a:solidFill>
                  <a:schemeClr val="tx1"/>
                </a:solidFill>
                <a:latin typeface="Arial"/>
                <a:ea typeface="Arial"/>
                <a:cs typeface="Arial"/>
              </a:defRPr>
            </a:pPr>
            <a:endParaRPr lang="en-US"/>
          </a:p>
        </c:txPr>
        <c:crossAx val="78867832"/>
        <c:crosses val="autoZero"/>
        <c:auto val="1"/>
        <c:lblAlgn val="ctr"/>
        <c:lblOffset val="100"/>
        <c:tickLblSkip val="1"/>
        <c:tickMarkSkip val="1"/>
        <c:noMultiLvlLbl val="0"/>
      </c:catAx>
      <c:valAx>
        <c:axId val="78867832"/>
        <c:scaling>
          <c:orientation val="minMax"/>
          <c:max val="100"/>
          <c:min val="0"/>
        </c:scaling>
        <c:delete val="1"/>
        <c:axPos val="l"/>
        <c:majorGridlines>
          <c:spPr>
            <a:ln w="1965">
              <a:solidFill>
                <a:schemeClr val="tx1"/>
              </a:solidFill>
              <a:prstDash val="sysDash"/>
            </a:ln>
          </c:spPr>
        </c:majorGridlines>
        <c:numFmt formatCode="0" sourceLinked="1"/>
        <c:majorTickMark val="out"/>
        <c:minorTickMark val="none"/>
        <c:tickLblPos val="nextTo"/>
        <c:crossAx val="160641912"/>
        <c:crosses val="autoZero"/>
        <c:crossBetween val="between"/>
        <c:majorUnit val="20"/>
        <c:minorUnit val="20"/>
      </c:valAx>
      <c:spPr>
        <a:noFill/>
        <a:ln w="7861">
          <a:solidFill>
            <a:schemeClr val="tx1"/>
          </a:solidFill>
          <a:prstDash val="solid"/>
        </a:ln>
      </c:spPr>
    </c:plotArea>
    <c:legend>
      <c:legendPos val="t"/>
      <c:layout>
        <c:manualLayout>
          <c:xMode val="edge"/>
          <c:yMode val="edge"/>
          <c:x val="0.19168738081190581"/>
          <c:y val="1.6272274805213243E-2"/>
          <c:w val="0.63552139449155609"/>
          <c:h val="7.1360459576809449E-2"/>
        </c:manualLayout>
      </c:layout>
      <c:overlay val="0"/>
      <c:spPr>
        <a:solidFill>
          <a:schemeClr val="bg1"/>
        </a:solidFill>
        <a:ln w="15723">
          <a:noFill/>
        </a:ln>
      </c:spPr>
      <c:txPr>
        <a:bodyPr/>
        <a:lstStyle/>
        <a:p>
          <a:pPr>
            <a:defRPr sz="159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9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928DC-824B-40FF-85B6-A1E7AD9A61E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B38051D-6D4A-4266-9A0D-C92C0ADBD0C2}">
      <dgm:prSet phldrT="[Text]" custT="1"/>
      <dgm:spPr>
        <a:solidFill>
          <a:schemeClr val="tx2">
            <a:lumMod val="60000"/>
            <a:lumOff val="40000"/>
          </a:schemeClr>
        </a:solidFill>
      </dgm:spPr>
      <dgm:t>
        <a:bodyPr/>
        <a:lstStyle/>
        <a:p>
          <a:r>
            <a:rPr lang="en-US" sz="1400" b="1" dirty="0" smtClean="0">
              <a:latin typeface="Lucida Sans" panose="020B0602030504020204" pitchFamily="34" charset="0"/>
            </a:rPr>
            <a:t>Intensified </a:t>
          </a:r>
        </a:p>
        <a:p>
          <a:r>
            <a:rPr lang="en-US" sz="1400" b="1" dirty="0" smtClean="0">
              <a:latin typeface="Lucida Sans" panose="020B0602030504020204" pitchFamily="34" charset="0"/>
            </a:rPr>
            <a:t>RI monitoring</a:t>
          </a:r>
          <a:endParaRPr lang="en-US" sz="1400" b="1" dirty="0">
            <a:latin typeface="Lucida Sans" panose="020B0602030504020204" pitchFamily="34" charset="0"/>
          </a:endParaRPr>
        </a:p>
      </dgm:t>
    </dgm:pt>
    <dgm:pt modelId="{63A04D2A-C1EA-4FC6-9EC3-56EBF926CE10}" type="parTrans" cxnId="{758731FC-9622-453B-B6A6-CFD8A452EFDD}">
      <dgm:prSet/>
      <dgm:spPr/>
      <dgm:t>
        <a:bodyPr/>
        <a:lstStyle/>
        <a:p>
          <a:endParaRPr lang="en-US"/>
        </a:p>
      </dgm:t>
    </dgm:pt>
    <dgm:pt modelId="{075404AB-8A09-4E7D-8361-6109C9E5FE95}" type="sibTrans" cxnId="{758731FC-9622-453B-B6A6-CFD8A452EFDD}">
      <dgm:prSet/>
      <dgm:spPr/>
      <dgm:t>
        <a:bodyPr/>
        <a:lstStyle/>
        <a:p>
          <a:endParaRPr lang="en-US"/>
        </a:p>
      </dgm:t>
    </dgm:pt>
    <dgm:pt modelId="{F6C6E461-B778-406D-AC7D-6898836EBC72}">
      <dgm:prSet phldrT="[Text]" custT="1"/>
      <dgm:spPr>
        <a:solidFill>
          <a:schemeClr val="bg2">
            <a:lumMod val="50000"/>
          </a:schemeClr>
        </a:solidFill>
      </dgm:spPr>
      <dgm:t>
        <a:bodyPr/>
        <a:lstStyle/>
        <a:p>
          <a:pPr>
            <a:lnSpc>
              <a:spcPct val="150000"/>
            </a:lnSpc>
          </a:pPr>
          <a:r>
            <a:rPr lang="en-US" sz="1400" b="1" dirty="0" smtClean="0">
              <a:latin typeface="Lucida Sans" panose="020B0602030504020204" pitchFamily="34" charset="0"/>
            </a:rPr>
            <a:t>Capacity building of frontline  workers</a:t>
          </a:r>
          <a:endParaRPr lang="en-US" sz="1400" b="1" dirty="0">
            <a:latin typeface="Lucida Sans" panose="020B0602030504020204" pitchFamily="34" charset="0"/>
          </a:endParaRPr>
        </a:p>
      </dgm:t>
    </dgm:pt>
    <dgm:pt modelId="{AD3A58B8-B46E-42EA-B06C-A840D2AFC6F1}" type="parTrans" cxnId="{85A8BD86-34AC-4727-947E-35870BC12877}">
      <dgm:prSet/>
      <dgm:spPr/>
      <dgm:t>
        <a:bodyPr/>
        <a:lstStyle/>
        <a:p>
          <a:endParaRPr lang="en-US"/>
        </a:p>
      </dgm:t>
    </dgm:pt>
    <dgm:pt modelId="{6E62B7CF-04BC-49D8-BCBF-C68A00F28A70}" type="sibTrans" cxnId="{85A8BD86-34AC-4727-947E-35870BC12877}">
      <dgm:prSet/>
      <dgm:spPr/>
      <dgm:t>
        <a:bodyPr/>
        <a:lstStyle/>
        <a:p>
          <a:endParaRPr lang="en-US"/>
        </a:p>
      </dgm:t>
    </dgm:pt>
    <dgm:pt modelId="{D49D64B7-90DE-43A0-BF80-EF7BB0A95A31}">
      <dgm:prSet phldrT="[Text]" custT="1"/>
      <dgm:spPr>
        <a:solidFill>
          <a:schemeClr val="accent3">
            <a:lumMod val="75000"/>
          </a:schemeClr>
        </a:solidFill>
      </dgm:spPr>
      <dgm:t>
        <a:bodyPr/>
        <a:lstStyle/>
        <a:p>
          <a:r>
            <a:rPr lang="en-US" sz="1400" b="1" dirty="0" smtClean="0">
              <a:latin typeface="Lucida Sans" panose="020B0602030504020204" pitchFamily="34" charset="0"/>
            </a:rPr>
            <a:t>Advocacy &amp; Integrated </a:t>
          </a:r>
        </a:p>
        <a:p>
          <a:r>
            <a:rPr lang="en-US" sz="1400" b="1" dirty="0" smtClean="0">
              <a:latin typeface="Lucida Sans" panose="020B0602030504020204" pitchFamily="34" charset="0"/>
            </a:rPr>
            <a:t>communication</a:t>
          </a:r>
          <a:endParaRPr lang="en-US" sz="1400" b="1" dirty="0">
            <a:latin typeface="Lucida Sans" panose="020B0602030504020204" pitchFamily="34" charset="0"/>
          </a:endParaRPr>
        </a:p>
      </dgm:t>
    </dgm:pt>
    <dgm:pt modelId="{A3D9B3B7-23A5-42CB-A53F-B796AD3C19AA}" type="parTrans" cxnId="{FA45360D-289A-409C-A4E5-7B871B54071B}">
      <dgm:prSet/>
      <dgm:spPr/>
      <dgm:t>
        <a:bodyPr/>
        <a:lstStyle/>
        <a:p>
          <a:endParaRPr lang="en-US"/>
        </a:p>
      </dgm:t>
    </dgm:pt>
    <dgm:pt modelId="{AEAB34A2-D1C5-42A8-A68F-1010AF9CDAB9}" type="sibTrans" cxnId="{FA45360D-289A-409C-A4E5-7B871B54071B}">
      <dgm:prSet/>
      <dgm:spPr/>
      <dgm:t>
        <a:bodyPr/>
        <a:lstStyle/>
        <a:p>
          <a:endParaRPr lang="en-US"/>
        </a:p>
      </dgm:t>
    </dgm:pt>
    <dgm:pt modelId="{58A863A3-4DA3-42C0-A014-AA02FADA2AC1}">
      <dgm:prSet phldrT="[Text]" custT="1"/>
      <dgm:spPr>
        <a:solidFill>
          <a:schemeClr val="accent6">
            <a:lumMod val="75000"/>
          </a:schemeClr>
        </a:solidFill>
      </dgm:spPr>
      <dgm:t>
        <a:bodyPr/>
        <a:lstStyle/>
        <a:p>
          <a:r>
            <a:rPr lang="en-US" sz="1400" b="1" dirty="0" smtClean="0">
              <a:latin typeface="Lucida Sans" panose="020B0602030504020204" pitchFamily="34" charset="0"/>
            </a:rPr>
            <a:t>Tagging of HRAs to RI </a:t>
          </a:r>
        </a:p>
        <a:p>
          <a:r>
            <a:rPr lang="en-US" sz="1400" b="1" dirty="0" smtClean="0">
              <a:latin typeface="Lucida Sans" panose="020B0602030504020204" pitchFamily="34" charset="0"/>
            </a:rPr>
            <a:t>session sites</a:t>
          </a:r>
          <a:endParaRPr lang="en-US" sz="1400" b="1" dirty="0">
            <a:latin typeface="Lucida Sans" panose="020B0602030504020204" pitchFamily="34" charset="0"/>
          </a:endParaRPr>
        </a:p>
      </dgm:t>
    </dgm:pt>
    <dgm:pt modelId="{A299927A-FF66-4191-9414-7F97903399E0}" type="parTrans" cxnId="{48AD7644-09A0-4D73-88BA-19641BE01D63}">
      <dgm:prSet/>
      <dgm:spPr/>
      <dgm:t>
        <a:bodyPr/>
        <a:lstStyle/>
        <a:p>
          <a:endParaRPr lang="en-US"/>
        </a:p>
      </dgm:t>
    </dgm:pt>
    <dgm:pt modelId="{5EDBC666-3EA1-4730-92CA-CFE710D8E6F8}" type="sibTrans" cxnId="{48AD7644-09A0-4D73-88BA-19641BE01D63}">
      <dgm:prSet/>
      <dgm:spPr/>
      <dgm:t>
        <a:bodyPr/>
        <a:lstStyle/>
        <a:p>
          <a:endParaRPr lang="en-US"/>
        </a:p>
      </dgm:t>
    </dgm:pt>
    <dgm:pt modelId="{C0A8BC87-C32B-434F-A211-4D4B64E892FF}">
      <dgm:prSet phldrT="[Text]" custT="1"/>
      <dgm:spPr/>
      <dgm:t>
        <a:bodyPr/>
        <a:lstStyle/>
        <a:p>
          <a:r>
            <a:rPr lang="en-US" sz="1400" b="1" dirty="0" smtClean="0">
              <a:latin typeface="Lucida Sans" panose="020B0602030504020204" pitchFamily="34" charset="0"/>
            </a:rPr>
            <a:t>Accountability </a:t>
          </a:r>
        </a:p>
        <a:p>
          <a:r>
            <a:rPr lang="en-US" sz="1400" b="1" dirty="0" smtClean="0">
              <a:latin typeface="Lucida Sans" panose="020B0602030504020204" pitchFamily="34" charset="0"/>
            </a:rPr>
            <a:t>through </a:t>
          </a:r>
        </a:p>
        <a:p>
          <a:r>
            <a:rPr lang="en-US" sz="1400" b="1" dirty="0" smtClean="0">
              <a:latin typeface="Lucida Sans" panose="020B0602030504020204" pitchFamily="34" charset="0"/>
            </a:rPr>
            <a:t>Task Forces</a:t>
          </a:r>
          <a:endParaRPr lang="en-US" sz="1400" b="1" dirty="0">
            <a:latin typeface="Lucida Sans" panose="020B0602030504020204" pitchFamily="34" charset="0"/>
          </a:endParaRPr>
        </a:p>
      </dgm:t>
    </dgm:pt>
    <dgm:pt modelId="{AE5B540D-4CC8-4DFF-83A5-420FC6B945FC}" type="sibTrans" cxnId="{2A9F2D74-2E7F-4582-B95B-02BC24B69A45}">
      <dgm:prSet/>
      <dgm:spPr/>
      <dgm:t>
        <a:bodyPr/>
        <a:lstStyle/>
        <a:p>
          <a:endParaRPr lang="en-US"/>
        </a:p>
      </dgm:t>
    </dgm:pt>
    <dgm:pt modelId="{B15712FF-E0DF-4D0A-B339-C8B64D5CD431}" type="parTrans" cxnId="{2A9F2D74-2E7F-4582-B95B-02BC24B69A45}">
      <dgm:prSet/>
      <dgm:spPr/>
      <dgm:t>
        <a:bodyPr/>
        <a:lstStyle/>
        <a:p>
          <a:endParaRPr lang="en-US"/>
        </a:p>
      </dgm:t>
    </dgm:pt>
    <dgm:pt modelId="{F9A805FA-E8D8-4C68-9E97-37B224AD4C53}" type="pres">
      <dgm:prSet presAssocID="{0DA928DC-824B-40FF-85B6-A1E7AD9A61E6}" presName="diagram" presStyleCnt="0">
        <dgm:presLayoutVars>
          <dgm:chMax val="1"/>
          <dgm:dir/>
          <dgm:animLvl val="ctr"/>
          <dgm:resizeHandles val="exact"/>
        </dgm:presLayoutVars>
      </dgm:prSet>
      <dgm:spPr/>
      <dgm:t>
        <a:bodyPr/>
        <a:lstStyle/>
        <a:p>
          <a:endParaRPr lang="en-US"/>
        </a:p>
      </dgm:t>
    </dgm:pt>
    <dgm:pt modelId="{2575EE8C-EBC2-4B08-A6B6-B137668DD58A}" type="pres">
      <dgm:prSet presAssocID="{0DA928DC-824B-40FF-85B6-A1E7AD9A61E6}" presName="matrix" presStyleCnt="0"/>
      <dgm:spPr/>
    </dgm:pt>
    <dgm:pt modelId="{A0FE2778-3AF5-4AD8-9883-02E87F5CB942}" type="pres">
      <dgm:prSet presAssocID="{0DA928DC-824B-40FF-85B6-A1E7AD9A61E6}" presName="tile1" presStyleLbl="node1" presStyleIdx="0" presStyleCnt="4"/>
      <dgm:spPr/>
      <dgm:t>
        <a:bodyPr/>
        <a:lstStyle/>
        <a:p>
          <a:endParaRPr lang="en-US"/>
        </a:p>
      </dgm:t>
    </dgm:pt>
    <dgm:pt modelId="{97C98B6B-0D2E-4FF6-9906-F6683A0AF0B6}" type="pres">
      <dgm:prSet presAssocID="{0DA928DC-824B-40FF-85B6-A1E7AD9A61E6}" presName="tile1text" presStyleLbl="node1" presStyleIdx="0" presStyleCnt="4">
        <dgm:presLayoutVars>
          <dgm:chMax val="0"/>
          <dgm:chPref val="0"/>
          <dgm:bulletEnabled val="1"/>
        </dgm:presLayoutVars>
      </dgm:prSet>
      <dgm:spPr/>
      <dgm:t>
        <a:bodyPr/>
        <a:lstStyle/>
        <a:p>
          <a:endParaRPr lang="en-US"/>
        </a:p>
      </dgm:t>
    </dgm:pt>
    <dgm:pt modelId="{1E18DC60-85EB-4732-91ED-7DA21002DAE9}" type="pres">
      <dgm:prSet presAssocID="{0DA928DC-824B-40FF-85B6-A1E7AD9A61E6}" presName="tile2" presStyleLbl="node1" presStyleIdx="1" presStyleCnt="4" custLinFactNeighborX="12344" custLinFactNeighborY="-2947"/>
      <dgm:spPr/>
      <dgm:t>
        <a:bodyPr/>
        <a:lstStyle/>
        <a:p>
          <a:endParaRPr lang="en-US"/>
        </a:p>
      </dgm:t>
    </dgm:pt>
    <dgm:pt modelId="{8EC98FD6-C44F-4BC9-9217-569AD42F402B}" type="pres">
      <dgm:prSet presAssocID="{0DA928DC-824B-40FF-85B6-A1E7AD9A61E6}" presName="tile2text" presStyleLbl="node1" presStyleIdx="1" presStyleCnt="4">
        <dgm:presLayoutVars>
          <dgm:chMax val="0"/>
          <dgm:chPref val="0"/>
          <dgm:bulletEnabled val="1"/>
        </dgm:presLayoutVars>
      </dgm:prSet>
      <dgm:spPr/>
      <dgm:t>
        <a:bodyPr/>
        <a:lstStyle/>
        <a:p>
          <a:endParaRPr lang="en-US"/>
        </a:p>
      </dgm:t>
    </dgm:pt>
    <dgm:pt modelId="{2FEC8A67-46F2-4B57-877D-07485F664170}" type="pres">
      <dgm:prSet presAssocID="{0DA928DC-824B-40FF-85B6-A1E7AD9A61E6}" presName="tile3" presStyleLbl="node1" presStyleIdx="2" presStyleCnt="4" custScaleX="101552" custLinFactNeighborX="776"/>
      <dgm:spPr/>
      <dgm:t>
        <a:bodyPr/>
        <a:lstStyle/>
        <a:p>
          <a:endParaRPr lang="en-US"/>
        </a:p>
      </dgm:t>
    </dgm:pt>
    <dgm:pt modelId="{2ED47315-06AE-4A50-BA5F-086AF92F2D6D}" type="pres">
      <dgm:prSet presAssocID="{0DA928DC-824B-40FF-85B6-A1E7AD9A61E6}" presName="tile3text" presStyleLbl="node1" presStyleIdx="2" presStyleCnt="4">
        <dgm:presLayoutVars>
          <dgm:chMax val="0"/>
          <dgm:chPref val="0"/>
          <dgm:bulletEnabled val="1"/>
        </dgm:presLayoutVars>
      </dgm:prSet>
      <dgm:spPr/>
      <dgm:t>
        <a:bodyPr/>
        <a:lstStyle/>
        <a:p>
          <a:endParaRPr lang="en-US"/>
        </a:p>
      </dgm:t>
    </dgm:pt>
    <dgm:pt modelId="{9EBD2170-1760-4582-BAF5-3FF0F024E138}" type="pres">
      <dgm:prSet presAssocID="{0DA928DC-824B-40FF-85B6-A1E7AD9A61E6}" presName="tile4" presStyleLbl="node1" presStyleIdx="3" presStyleCnt="4"/>
      <dgm:spPr/>
      <dgm:t>
        <a:bodyPr/>
        <a:lstStyle/>
        <a:p>
          <a:endParaRPr lang="en-US"/>
        </a:p>
      </dgm:t>
    </dgm:pt>
    <dgm:pt modelId="{8266B44F-6A62-4C82-AD21-1B29C686134F}" type="pres">
      <dgm:prSet presAssocID="{0DA928DC-824B-40FF-85B6-A1E7AD9A61E6}" presName="tile4text" presStyleLbl="node1" presStyleIdx="3" presStyleCnt="4">
        <dgm:presLayoutVars>
          <dgm:chMax val="0"/>
          <dgm:chPref val="0"/>
          <dgm:bulletEnabled val="1"/>
        </dgm:presLayoutVars>
      </dgm:prSet>
      <dgm:spPr/>
      <dgm:t>
        <a:bodyPr/>
        <a:lstStyle/>
        <a:p>
          <a:endParaRPr lang="en-US"/>
        </a:p>
      </dgm:t>
    </dgm:pt>
    <dgm:pt modelId="{88B1F93A-1B61-43C9-916D-A67AD681A371}" type="pres">
      <dgm:prSet presAssocID="{0DA928DC-824B-40FF-85B6-A1E7AD9A61E6}" presName="centerTile" presStyleLbl="fgShp" presStyleIdx="0" presStyleCnt="1" custScaleX="128949" custScaleY="139777" custLinFactNeighborX="30" custLinFactNeighborY="382">
        <dgm:presLayoutVars>
          <dgm:chMax val="0"/>
          <dgm:chPref val="0"/>
        </dgm:presLayoutVars>
      </dgm:prSet>
      <dgm:spPr/>
      <dgm:t>
        <a:bodyPr/>
        <a:lstStyle/>
        <a:p>
          <a:endParaRPr lang="en-US"/>
        </a:p>
      </dgm:t>
    </dgm:pt>
  </dgm:ptLst>
  <dgm:cxnLst>
    <dgm:cxn modelId="{B3E8B9E8-7886-4AE4-96D1-DBD6E896E8D8}" type="presOf" srcId="{F6C6E461-B778-406D-AC7D-6898836EBC72}" destId="{8EC98FD6-C44F-4BC9-9217-569AD42F402B}" srcOrd="1" destOrd="0" presId="urn:microsoft.com/office/officeart/2005/8/layout/matrix1"/>
    <dgm:cxn modelId="{9D175B12-F690-4DD7-9834-9B734887FA1F}" type="presOf" srcId="{D49D64B7-90DE-43A0-BF80-EF7BB0A95A31}" destId="{2FEC8A67-46F2-4B57-877D-07485F664170}" srcOrd="0" destOrd="0" presId="urn:microsoft.com/office/officeart/2005/8/layout/matrix1"/>
    <dgm:cxn modelId="{2B389BB4-12F0-4FC2-8E2F-3158596DC639}" type="presOf" srcId="{58A863A3-4DA3-42C0-A014-AA02FADA2AC1}" destId="{8266B44F-6A62-4C82-AD21-1B29C686134F}" srcOrd="1" destOrd="0" presId="urn:microsoft.com/office/officeart/2005/8/layout/matrix1"/>
    <dgm:cxn modelId="{85A8BD86-34AC-4727-947E-35870BC12877}" srcId="{C0A8BC87-C32B-434F-A211-4D4B64E892FF}" destId="{F6C6E461-B778-406D-AC7D-6898836EBC72}" srcOrd="1" destOrd="0" parTransId="{AD3A58B8-B46E-42EA-B06C-A840D2AFC6F1}" sibTransId="{6E62B7CF-04BC-49D8-BCBF-C68A00F28A70}"/>
    <dgm:cxn modelId="{30EE3CA5-3B4D-4788-BCC4-656055173999}" type="presOf" srcId="{D49D64B7-90DE-43A0-BF80-EF7BB0A95A31}" destId="{2ED47315-06AE-4A50-BA5F-086AF92F2D6D}" srcOrd="1" destOrd="0" presId="urn:microsoft.com/office/officeart/2005/8/layout/matrix1"/>
    <dgm:cxn modelId="{C4AFEF19-8E77-47A7-81A0-FAFEC7DB4AC8}" type="presOf" srcId="{58A863A3-4DA3-42C0-A014-AA02FADA2AC1}" destId="{9EBD2170-1760-4582-BAF5-3FF0F024E138}" srcOrd="0" destOrd="0" presId="urn:microsoft.com/office/officeart/2005/8/layout/matrix1"/>
    <dgm:cxn modelId="{758731FC-9622-453B-B6A6-CFD8A452EFDD}" srcId="{C0A8BC87-C32B-434F-A211-4D4B64E892FF}" destId="{9B38051D-6D4A-4266-9A0D-C92C0ADBD0C2}" srcOrd="0" destOrd="0" parTransId="{63A04D2A-C1EA-4FC6-9EC3-56EBF926CE10}" sibTransId="{075404AB-8A09-4E7D-8361-6109C9E5FE95}"/>
    <dgm:cxn modelId="{1A2E6F34-66AE-4EBC-BFDD-068132693E9F}" type="presOf" srcId="{9B38051D-6D4A-4266-9A0D-C92C0ADBD0C2}" destId="{97C98B6B-0D2E-4FF6-9906-F6683A0AF0B6}" srcOrd="1" destOrd="0" presId="urn:microsoft.com/office/officeart/2005/8/layout/matrix1"/>
    <dgm:cxn modelId="{2A9F2D74-2E7F-4582-B95B-02BC24B69A45}" srcId="{0DA928DC-824B-40FF-85B6-A1E7AD9A61E6}" destId="{C0A8BC87-C32B-434F-A211-4D4B64E892FF}" srcOrd="0" destOrd="0" parTransId="{B15712FF-E0DF-4D0A-B339-C8B64D5CD431}" sibTransId="{AE5B540D-4CC8-4DFF-83A5-420FC6B945FC}"/>
    <dgm:cxn modelId="{50E9F508-1662-41DE-B4CD-BB4DEAD35752}" type="presOf" srcId="{0DA928DC-824B-40FF-85B6-A1E7AD9A61E6}" destId="{F9A805FA-E8D8-4C68-9E97-37B224AD4C53}" srcOrd="0" destOrd="0" presId="urn:microsoft.com/office/officeart/2005/8/layout/matrix1"/>
    <dgm:cxn modelId="{FA45360D-289A-409C-A4E5-7B871B54071B}" srcId="{C0A8BC87-C32B-434F-A211-4D4B64E892FF}" destId="{D49D64B7-90DE-43A0-BF80-EF7BB0A95A31}" srcOrd="2" destOrd="0" parTransId="{A3D9B3B7-23A5-42CB-A53F-B796AD3C19AA}" sibTransId="{AEAB34A2-D1C5-42A8-A68F-1010AF9CDAB9}"/>
    <dgm:cxn modelId="{48AD7644-09A0-4D73-88BA-19641BE01D63}" srcId="{C0A8BC87-C32B-434F-A211-4D4B64E892FF}" destId="{58A863A3-4DA3-42C0-A014-AA02FADA2AC1}" srcOrd="3" destOrd="0" parTransId="{A299927A-FF66-4191-9414-7F97903399E0}" sibTransId="{5EDBC666-3EA1-4730-92CA-CFE710D8E6F8}"/>
    <dgm:cxn modelId="{BE2B5761-98A1-4DFC-B6FF-D93F8CA27B45}" type="presOf" srcId="{9B38051D-6D4A-4266-9A0D-C92C0ADBD0C2}" destId="{A0FE2778-3AF5-4AD8-9883-02E87F5CB942}" srcOrd="0" destOrd="0" presId="urn:microsoft.com/office/officeart/2005/8/layout/matrix1"/>
    <dgm:cxn modelId="{1D6C433A-49B9-4532-814D-48E4F21E1E63}" type="presOf" srcId="{F6C6E461-B778-406D-AC7D-6898836EBC72}" destId="{1E18DC60-85EB-4732-91ED-7DA21002DAE9}" srcOrd="0" destOrd="0" presId="urn:microsoft.com/office/officeart/2005/8/layout/matrix1"/>
    <dgm:cxn modelId="{BB9B6B38-05F8-43AE-BB31-758CCD25ABF4}" type="presOf" srcId="{C0A8BC87-C32B-434F-A211-4D4B64E892FF}" destId="{88B1F93A-1B61-43C9-916D-A67AD681A371}" srcOrd="0" destOrd="0" presId="urn:microsoft.com/office/officeart/2005/8/layout/matrix1"/>
    <dgm:cxn modelId="{5A44C511-AB76-4D44-BF40-D4BF44963164}" type="presParOf" srcId="{F9A805FA-E8D8-4C68-9E97-37B224AD4C53}" destId="{2575EE8C-EBC2-4B08-A6B6-B137668DD58A}" srcOrd="0" destOrd="0" presId="urn:microsoft.com/office/officeart/2005/8/layout/matrix1"/>
    <dgm:cxn modelId="{512B71CA-A9EA-4A2E-B4D7-A0107865D9A6}" type="presParOf" srcId="{2575EE8C-EBC2-4B08-A6B6-B137668DD58A}" destId="{A0FE2778-3AF5-4AD8-9883-02E87F5CB942}" srcOrd="0" destOrd="0" presId="urn:microsoft.com/office/officeart/2005/8/layout/matrix1"/>
    <dgm:cxn modelId="{E9F80930-A830-4822-92FC-9929C88DE926}" type="presParOf" srcId="{2575EE8C-EBC2-4B08-A6B6-B137668DD58A}" destId="{97C98B6B-0D2E-4FF6-9906-F6683A0AF0B6}" srcOrd="1" destOrd="0" presId="urn:microsoft.com/office/officeart/2005/8/layout/matrix1"/>
    <dgm:cxn modelId="{C0E9DE04-981F-443D-BB25-B29F7002F6D0}" type="presParOf" srcId="{2575EE8C-EBC2-4B08-A6B6-B137668DD58A}" destId="{1E18DC60-85EB-4732-91ED-7DA21002DAE9}" srcOrd="2" destOrd="0" presId="urn:microsoft.com/office/officeart/2005/8/layout/matrix1"/>
    <dgm:cxn modelId="{74A9C10A-2116-43C6-8E5A-32751F88DD58}" type="presParOf" srcId="{2575EE8C-EBC2-4B08-A6B6-B137668DD58A}" destId="{8EC98FD6-C44F-4BC9-9217-569AD42F402B}" srcOrd="3" destOrd="0" presId="urn:microsoft.com/office/officeart/2005/8/layout/matrix1"/>
    <dgm:cxn modelId="{39502AD8-4904-4152-B076-D42094937C97}" type="presParOf" srcId="{2575EE8C-EBC2-4B08-A6B6-B137668DD58A}" destId="{2FEC8A67-46F2-4B57-877D-07485F664170}" srcOrd="4" destOrd="0" presId="urn:microsoft.com/office/officeart/2005/8/layout/matrix1"/>
    <dgm:cxn modelId="{416F6213-3E84-4011-966F-61725F825784}" type="presParOf" srcId="{2575EE8C-EBC2-4B08-A6B6-B137668DD58A}" destId="{2ED47315-06AE-4A50-BA5F-086AF92F2D6D}" srcOrd="5" destOrd="0" presId="urn:microsoft.com/office/officeart/2005/8/layout/matrix1"/>
    <dgm:cxn modelId="{30562912-F776-4C3F-92F3-B3FF3D79239B}" type="presParOf" srcId="{2575EE8C-EBC2-4B08-A6B6-B137668DD58A}" destId="{9EBD2170-1760-4582-BAF5-3FF0F024E138}" srcOrd="6" destOrd="0" presId="urn:microsoft.com/office/officeart/2005/8/layout/matrix1"/>
    <dgm:cxn modelId="{7999ADF3-E6C4-4B37-80AC-FFC663C9D8F1}" type="presParOf" srcId="{2575EE8C-EBC2-4B08-A6B6-B137668DD58A}" destId="{8266B44F-6A62-4C82-AD21-1B29C686134F}" srcOrd="7" destOrd="0" presId="urn:microsoft.com/office/officeart/2005/8/layout/matrix1"/>
    <dgm:cxn modelId="{232B7BE8-945C-41C9-AA9A-BA69332772CA}" type="presParOf" srcId="{F9A805FA-E8D8-4C68-9E97-37B224AD4C53}" destId="{88B1F93A-1B61-43C9-916D-A67AD681A37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E2778-3AF5-4AD8-9883-02E87F5CB942}">
      <dsp:nvSpPr>
        <dsp:cNvPr id="0" name=""/>
        <dsp:cNvSpPr/>
      </dsp:nvSpPr>
      <dsp:spPr>
        <a:xfrm rot="16200000">
          <a:off x="572283" y="-564356"/>
          <a:ext cx="914400" cy="2043112"/>
        </a:xfrm>
        <a:prstGeom prst="round1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Lucida Sans" panose="020B0602030504020204" pitchFamily="34" charset="0"/>
            </a:rPr>
            <a:t>Intensified </a:t>
          </a:r>
        </a:p>
        <a:p>
          <a:pPr lvl="0" algn="ctr" defTabSz="622300">
            <a:lnSpc>
              <a:spcPct val="90000"/>
            </a:lnSpc>
            <a:spcBef>
              <a:spcPct val="0"/>
            </a:spcBef>
            <a:spcAft>
              <a:spcPct val="35000"/>
            </a:spcAft>
          </a:pPr>
          <a:r>
            <a:rPr lang="en-US" sz="1400" b="1" kern="1200" dirty="0" smtClean="0">
              <a:latin typeface="Lucida Sans" panose="020B0602030504020204" pitchFamily="34" charset="0"/>
            </a:rPr>
            <a:t>RI monitoring</a:t>
          </a:r>
          <a:endParaRPr lang="en-US" sz="1400" b="1" kern="1200" dirty="0">
            <a:latin typeface="Lucida Sans" panose="020B0602030504020204" pitchFamily="34" charset="0"/>
          </a:endParaRPr>
        </a:p>
      </dsp:txBody>
      <dsp:txXfrm rot="5400000">
        <a:off x="7927" y="0"/>
        <a:ext cx="2043112" cy="685800"/>
      </dsp:txXfrm>
    </dsp:sp>
    <dsp:sp modelId="{1E18DC60-85EB-4732-91ED-7DA21002DAE9}">
      <dsp:nvSpPr>
        <dsp:cNvPr id="0" name=""/>
        <dsp:cNvSpPr/>
      </dsp:nvSpPr>
      <dsp:spPr>
        <a:xfrm>
          <a:off x="2051039" y="0"/>
          <a:ext cx="2043112" cy="914400"/>
        </a:xfrm>
        <a:prstGeom prst="round1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50000"/>
            </a:lnSpc>
            <a:spcBef>
              <a:spcPct val="0"/>
            </a:spcBef>
            <a:spcAft>
              <a:spcPct val="35000"/>
            </a:spcAft>
          </a:pPr>
          <a:r>
            <a:rPr lang="en-US" sz="1400" b="1" kern="1200" dirty="0" smtClean="0">
              <a:latin typeface="Lucida Sans" panose="020B0602030504020204" pitchFamily="34" charset="0"/>
            </a:rPr>
            <a:t>Capacity building of frontline  workers</a:t>
          </a:r>
          <a:endParaRPr lang="en-US" sz="1400" b="1" kern="1200" dirty="0">
            <a:latin typeface="Lucida Sans" panose="020B0602030504020204" pitchFamily="34" charset="0"/>
          </a:endParaRPr>
        </a:p>
      </dsp:txBody>
      <dsp:txXfrm>
        <a:off x="2051039" y="0"/>
        <a:ext cx="2043112" cy="685800"/>
      </dsp:txXfrm>
    </dsp:sp>
    <dsp:sp modelId="{2FEC8A67-46F2-4B57-877D-07485F664170}">
      <dsp:nvSpPr>
        <dsp:cNvPr id="0" name=""/>
        <dsp:cNvSpPr/>
      </dsp:nvSpPr>
      <dsp:spPr>
        <a:xfrm rot="10800000">
          <a:off x="7927" y="914400"/>
          <a:ext cx="2074821" cy="914400"/>
        </a:xfrm>
        <a:prstGeom prst="round1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Lucida Sans" panose="020B0602030504020204" pitchFamily="34" charset="0"/>
            </a:rPr>
            <a:t>Advocacy &amp; Integrated </a:t>
          </a:r>
        </a:p>
        <a:p>
          <a:pPr lvl="0" algn="ctr" defTabSz="622300">
            <a:lnSpc>
              <a:spcPct val="90000"/>
            </a:lnSpc>
            <a:spcBef>
              <a:spcPct val="0"/>
            </a:spcBef>
            <a:spcAft>
              <a:spcPct val="35000"/>
            </a:spcAft>
          </a:pPr>
          <a:r>
            <a:rPr lang="en-US" sz="1400" b="1" kern="1200" dirty="0" smtClean="0">
              <a:latin typeface="Lucida Sans" panose="020B0602030504020204" pitchFamily="34" charset="0"/>
            </a:rPr>
            <a:t>communication</a:t>
          </a:r>
          <a:endParaRPr lang="en-US" sz="1400" b="1" kern="1200" dirty="0">
            <a:latin typeface="Lucida Sans" panose="020B0602030504020204" pitchFamily="34" charset="0"/>
          </a:endParaRPr>
        </a:p>
      </dsp:txBody>
      <dsp:txXfrm rot="10800000">
        <a:off x="7927" y="1142999"/>
        <a:ext cx="2074821" cy="685800"/>
      </dsp:txXfrm>
    </dsp:sp>
    <dsp:sp modelId="{9EBD2170-1760-4582-BAF5-3FF0F024E138}">
      <dsp:nvSpPr>
        <dsp:cNvPr id="0" name=""/>
        <dsp:cNvSpPr/>
      </dsp:nvSpPr>
      <dsp:spPr>
        <a:xfrm rot="5400000">
          <a:off x="2615396" y="350043"/>
          <a:ext cx="914400" cy="2043112"/>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Lucida Sans" panose="020B0602030504020204" pitchFamily="34" charset="0"/>
            </a:rPr>
            <a:t>Tagging of HRAs to RI </a:t>
          </a:r>
        </a:p>
        <a:p>
          <a:pPr lvl="0" algn="ctr" defTabSz="622300">
            <a:lnSpc>
              <a:spcPct val="90000"/>
            </a:lnSpc>
            <a:spcBef>
              <a:spcPct val="0"/>
            </a:spcBef>
            <a:spcAft>
              <a:spcPct val="35000"/>
            </a:spcAft>
          </a:pPr>
          <a:r>
            <a:rPr lang="en-US" sz="1400" b="1" kern="1200" dirty="0" smtClean="0">
              <a:latin typeface="Lucida Sans" panose="020B0602030504020204" pitchFamily="34" charset="0"/>
            </a:rPr>
            <a:t>session sites</a:t>
          </a:r>
          <a:endParaRPr lang="en-US" sz="1400" b="1" kern="1200" dirty="0">
            <a:latin typeface="Lucida Sans" panose="020B0602030504020204" pitchFamily="34" charset="0"/>
          </a:endParaRPr>
        </a:p>
      </dsp:txBody>
      <dsp:txXfrm rot="-5400000">
        <a:off x="2051040" y="1142999"/>
        <a:ext cx="2043112" cy="685800"/>
      </dsp:txXfrm>
    </dsp:sp>
    <dsp:sp modelId="{88B1F93A-1B61-43C9-916D-A67AD681A371}">
      <dsp:nvSpPr>
        <dsp:cNvPr id="0" name=""/>
        <dsp:cNvSpPr/>
      </dsp:nvSpPr>
      <dsp:spPr>
        <a:xfrm>
          <a:off x="1253108" y="596616"/>
          <a:ext cx="1580743" cy="63906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Lucida Sans" panose="020B0602030504020204" pitchFamily="34" charset="0"/>
            </a:rPr>
            <a:t>Accountability </a:t>
          </a:r>
        </a:p>
        <a:p>
          <a:pPr lvl="0" algn="ctr" defTabSz="622300">
            <a:lnSpc>
              <a:spcPct val="90000"/>
            </a:lnSpc>
            <a:spcBef>
              <a:spcPct val="0"/>
            </a:spcBef>
            <a:spcAft>
              <a:spcPct val="35000"/>
            </a:spcAft>
          </a:pPr>
          <a:r>
            <a:rPr lang="en-US" sz="1400" b="1" kern="1200" dirty="0" smtClean="0">
              <a:latin typeface="Lucida Sans" panose="020B0602030504020204" pitchFamily="34" charset="0"/>
            </a:rPr>
            <a:t>through </a:t>
          </a:r>
        </a:p>
        <a:p>
          <a:pPr lvl="0" algn="ctr" defTabSz="622300">
            <a:lnSpc>
              <a:spcPct val="90000"/>
            </a:lnSpc>
            <a:spcBef>
              <a:spcPct val="0"/>
            </a:spcBef>
            <a:spcAft>
              <a:spcPct val="35000"/>
            </a:spcAft>
          </a:pPr>
          <a:r>
            <a:rPr lang="en-US" sz="1400" b="1" kern="1200" dirty="0" smtClean="0">
              <a:latin typeface="Lucida Sans" panose="020B0602030504020204" pitchFamily="34" charset="0"/>
            </a:rPr>
            <a:t>Task Forces</a:t>
          </a:r>
          <a:endParaRPr lang="en-US" sz="1400" b="1" kern="1200" dirty="0">
            <a:latin typeface="Lucida Sans" panose="020B0602030504020204" pitchFamily="34" charset="0"/>
          </a:endParaRPr>
        </a:p>
      </dsp:txBody>
      <dsp:txXfrm>
        <a:off x="1284304" y="627812"/>
        <a:ext cx="1518351" cy="57666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E6071B3C-2BAB-468A-9A6F-03F66D558991}" type="datetimeFigureOut">
              <a:rPr lang="en-US" smtClean="0"/>
              <a:t>9/10/2015</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FB682314-1F81-4CD5-ABE7-DAA1F5180BE8}" type="slidenum">
              <a:rPr lang="en-US" smtClean="0"/>
              <a:t>‹#›</a:t>
            </a:fld>
            <a:endParaRPr lang="en-US"/>
          </a:p>
        </p:txBody>
      </p:sp>
    </p:spTree>
    <p:extLst>
      <p:ext uri="{BB962C8B-B14F-4D97-AF65-F5344CB8AC3E}">
        <p14:creationId xmlns:p14="http://schemas.microsoft.com/office/powerpoint/2010/main" val="6908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11698" cy="461804"/>
          </a:xfrm>
          <a:prstGeom prst="rect">
            <a:avLst/>
          </a:prstGeom>
          <a:noFill/>
          <a:ln>
            <a:noFill/>
          </a:ln>
        </p:spPr>
        <p:txBody>
          <a:bodyPr lIns="92476" tIns="92476" rIns="92476" bIns="92476" anchor="t" anchorCtr="0"/>
          <a:lstStyle>
            <a:lvl1pPr marL="0" marR="0" indent="0" algn="l" rtl="0">
              <a:spcBef>
                <a:spcPts val="0"/>
              </a:spcBef>
              <a:defRPr/>
            </a:lvl1pPr>
            <a:lvl2pPr marL="462458" marR="0" indent="0" algn="l" rtl="0">
              <a:spcBef>
                <a:spcPts val="0"/>
              </a:spcBef>
              <a:defRPr/>
            </a:lvl2pPr>
            <a:lvl3pPr marL="924916" marR="0" indent="0" algn="l" rtl="0">
              <a:spcBef>
                <a:spcPts val="0"/>
              </a:spcBef>
              <a:defRPr/>
            </a:lvl3pPr>
            <a:lvl4pPr marL="1387373" marR="0" indent="0" algn="l" rtl="0">
              <a:spcBef>
                <a:spcPts val="0"/>
              </a:spcBef>
              <a:defRPr/>
            </a:lvl4pPr>
            <a:lvl5pPr marL="1849831" marR="0" indent="0" algn="l" rtl="0">
              <a:spcBef>
                <a:spcPts val="0"/>
              </a:spcBef>
              <a:defRPr/>
            </a:lvl5pPr>
            <a:lvl6pPr marL="2312289" marR="0" indent="0" algn="l" rtl="0">
              <a:spcBef>
                <a:spcPts val="0"/>
              </a:spcBef>
              <a:defRPr/>
            </a:lvl6pPr>
            <a:lvl7pPr marL="2774747" marR="0" indent="0" algn="l" rtl="0">
              <a:spcBef>
                <a:spcPts val="0"/>
              </a:spcBef>
              <a:defRPr/>
            </a:lvl7pPr>
            <a:lvl8pPr marL="3237205" marR="0" indent="0" algn="l" rtl="0">
              <a:spcBef>
                <a:spcPts val="0"/>
              </a:spcBef>
              <a:defRPr/>
            </a:lvl8pPr>
            <a:lvl9pPr marL="3699662" marR="0" indent="0" algn="l" rtl="0">
              <a:spcBef>
                <a:spcPts val="0"/>
              </a:spcBef>
              <a:defRPr/>
            </a:lvl9pPr>
          </a:lstStyle>
          <a:p>
            <a:endParaRPr/>
          </a:p>
        </p:txBody>
      </p:sp>
      <p:sp>
        <p:nvSpPr>
          <p:cNvPr id="3" name="Shape 3"/>
          <p:cNvSpPr txBox="1">
            <a:spLocks noGrp="1"/>
          </p:cNvSpPr>
          <p:nvPr>
            <p:ph type="dt" idx="10"/>
          </p:nvPr>
        </p:nvSpPr>
        <p:spPr>
          <a:xfrm>
            <a:off x="3936767" y="0"/>
            <a:ext cx="3011698" cy="461804"/>
          </a:xfrm>
          <a:prstGeom prst="rect">
            <a:avLst/>
          </a:prstGeom>
          <a:noFill/>
          <a:ln>
            <a:noFill/>
          </a:ln>
        </p:spPr>
        <p:txBody>
          <a:bodyPr lIns="92476" tIns="92476" rIns="92476" bIns="92476" anchor="t" anchorCtr="0"/>
          <a:lstStyle>
            <a:lvl1pPr marL="0" marR="0" indent="0" algn="r" rtl="0">
              <a:spcBef>
                <a:spcPts val="0"/>
              </a:spcBef>
              <a:defRPr/>
            </a:lvl1pPr>
            <a:lvl2pPr marL="462458" marR="0" indent="0" algn="l" rtl="0">
              <a:spcBef>
                <a:spcPts val="0"/>
              </a:spcBef>
              <a:defRPr/>
            </a:lvl2pPr>
            <a:lvl3pPr marL="924916" marR="0" indent="0" algn="l" rtl="0">
              <a:spcBef>
                <a:spcPts val="0"/>
              </a:spcBef>
              <a:defRPr/>
            </a:lvl3pPr>
            <a:lvl4pPr marL="1387373" marR="0" indent="0" algn="l" rtl="0">
              <a:spcBef>
                <a:spcPts val="0"/>
              </a:spcBef>
              <a:defRPr/>
            </a:lvl4pPr>
            <a:lvl5pPr marL="1849831" marR="0" indent="0" algn="l" rtl="0">
              <a:spcBef>
                <a:spcPts val="0"/>
              </a:spcBef>
              <a:defRPr/>
            </a:lvl5pPr>
            <a:lvl6pPr marL="2312289" marR="0" indent="0" algn="l" rtl="0">
              <a:spcBef>
                <a:spcPts val="0"/>
              </a:spcBef>
              <a:defRPr/>
            </a:lvl6pPr>
            <a:lvl7pPr marL="2774747" marR="0" indent="0" algn="l" rtl="0">
              <a:spcBef>
                <a:spcPts val="0"/>
              </a:spcBef>
              <a:defRPr/>
            </a:lvl7pPr>
            <a:lvl8pPr marL="3237205" marR="0" indent="0" algn="l" rtl="0">
              <a:spcBef>
                <a:spcPts val="0"/>
              </a:spcBef>
              <a:defRPr/>
            </a:lvl8pPr>
            <a:lvl9pPr marL="3699662" marR="0" indent="0" algn="l" rtl="0">
              <a:spcBef>
                <a:spcPts val="0"/>
              </a:spcBef>
              <a:defRPr/>
            </a:lvl9pPr>
          </a:lstStyle>
          <a:p>
            <a:endParaRPr/>
          </a:p>
        </p:txBody>
      </p:sp>
      <p:sp>
        <p:nvSpPr>
          <p:cNvPr id="4" name="Shape 4"/>
          <p:cNvSpPr>
            <a:spLocks noGrp="1" noRot="1" noChangeAspect="1"/>
          </p:cNvSpPr>
          <p:nvPr>
            <p:ph type="sldImg" idx="3"/>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95008" y="4387136"/>
            <a:ext cx="5560059" cy="4156234"/>
          </a:xfrm>
          <a:prstGeom prst="rect">
            <a:avLst/>
          </a:prstGeom>
          <a:noFill/>
          <a:ln>
            <a:noFill/>
          </a:ln>
        </p:spPr>
        <p:txBody>
          <a:bodyPr lIns="92476" tIns="92476" rIns="92476" bIns="92476"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772668"/>
            <a:ext cx="3011698" cy="461804"/>
          </a:xfrm>
          <a:prstGeom prst="rect">
            <a:avLst/>
          </a:prstGeom>
          <a:noFill/>
          <a:ln>
            <a:noFill/>
          </a:ln>
        </p:spPr>
        <p:txBody>
          <a:bodyPr lIns="92476" tIns="92476" rIns="92476" bIns="92476" anchor="b" anchorCtr="0"/>
          <a:lstStyle>
            <a:lvl1pPr marL="0" marR="0" indent="0" algn="l" rtl="0">
              <a:spcBef>
                <a:spcPts val="0"/>
              </a:spcBef>
              <a:defRPr/>
            </a:lvl1pPr>
            <a:lvl2pPr marL="462458" marR="0" indent="0" algn="l" rtl="0">
              <a:spcBef>
                <a:spcPts val="0"/>
              </a:spcBef>
              <a:defRPr/>
            </a:lvl2pPr>
            <a:lvl3pPr marL="924916" marR="0" indent="0" algn="l" rtl="0">
              <a:spcBef>
                <a:spcPts val="0"/>
              </a:spcBef>
              <a:defRPr/>
            </a:lvl3pPr>
            <a:lvl4pPr marL="1387373" marR="0" indent="0" algn="l" rtl="0">
              <a:spcBef>
                <a:spcPts val="0"/>
              </a:spcBef>
              <a:defRPr/>
            </a:lvl4pPr>
            <a:lvl5pPr marL="1849831" marR="0" indent="0" algn="l" rtl="0">
              <a:spcBef>
                <a:spcPts val="0"/>
              </a:spcBef>
              <a:defRPr/>
            </a:lvl5pPr>
            <a:lvl6pPr marL="2312289" marR="0" indent="0" algn="l" rtl="0">
              <a:spcBef>
                <a:spcPts val="0"/>
              </a:spcBef>
              <a:defRPr/>
            </a:lvl6pPr>
            <a:lvl7pPr marL="2774747" marR="0" indent="0" algn="l" rtl="0">
              <a:spcBef>
                <a:spcPts val="0"/>
              </a:spcBef>
              <a:defRPr/>
            </a:lvl7pPr>
            <a:lvl8pPr marL="3237205" marR="0" indent="0" algn="l" rtl="0">
              <a:spcBef>
                <a:spcPts val="0"/>
              </a:spcBef>
              <a:defRPr/>
            </a:lvl8pPr>
            <a:lvl9pPr marL="3699662" marR="0" indent="0" algn="l" rtl="0">
              <a:spcBef>
                <a:spcPts val="0"/>
              </a:spcBef>
              <a:defRPr/>
            </a:lvl9pPr>
          </a:lstStyle>
          <a:p>
            <a:endParaRPr/>
          </a:p>
        </p:txBody>
      </p:sp>
      <p:sp>
        <p:nvSpPr>
          <p:cNvPr id="7" name="Shape 7"/>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8414874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86" eaLnBrk="0" hangingPunct="0">
              <a:defRPr>
                <a:solidFill>
                  <a:schemeClr val="tx1"/>
                </a:solidFill>
                <a:latin typeface="Arial" charset="0"/>
                <a:cs typeface="Arial" charset="0"/>
              </a:defRPr>
            </a:lvl1pPr>
            <a:lvl2pPr marL="729017" indent="-280391" defTabSz="914386" eaLnBrk="0" hangingPunct="0">
              <a:defRPr>
                <a:solidFill>
                  <a:schemeClr val="tx1"/>
                </a:solidFill>
                <a:latin typeface="Arial" charset="0"/>
                <a:cs typeface="Arial" charset="0"/>
              </a:defRPr>
            </a:lvl2pPr>
            <a:lvl3pPr marL="1121564" indent="-224312" defTabSz="914386" eaLnBrk="0" hangingPunct="0">
              <a:defRPr>
                <a:solidFill>
                  <a:schemeClr val="tx1"/>
                </a:solidFill>
                <a:latin typeface="Arial" charset="0"/>
                <a:cs typeface="Arial" charset="0"/>
              </a:defRPr>
            </a:lvl3pPr>
            <a:lvl4pPr marL="1570189" indent="-224312" defTabSz="914386" eaLnBrk="0" hangingPunct="0">
              <a:defRPr>
                <a:solidFill>
                  <a:schemeClr val="tx1"/>
                </a:solidFill>
                <a:latin typeface="Arial" charset="0"/>
                <a:cs typeface="Arial" charset="0"/>
              </a:defRPr>
            </a:lvl4pPr>
            <a:lvl5pPr marL="2018816" indent="-224312" defTabSz="914386" eaLnBrk="0" hangingPunct="0">
              <a:defRPr>
                <a:solidFill>
                  <a:schemeClr val="tx1"/>
                </a:solidFill>
                <a:latin typeface="Arial" charset="0"/>
                <a:cs typeface="Arial" charset="0"/>
              </a:defRPr>
            </a:lvl5pPr>
            <a:lvl6pPr marL="2467441" indent="-224312" defTabSz="914386" eaLnBrk="0" fontAlgn="base" hangingPunct="0">
              <a:spcBef>
                <a:spcPct val="0"/>
              </a:spcBef>
              <a:spcAft>
                <a:spcPct val="0"/>
              </a:spcAft>
              <a:defRPr>
                <a:solidFill>
                  <a:schemeClr val="tx1"/>
                </a:solidFill>
                <a:latin typeface="Arial" charset="0"/>
                <a:cs typeface="Arial" charset="0"/>
              </a:defRPr>
            </a:lvl6pPr>
            <a:lvl7pPr marL="2916065" indent="-224312" defTabSz="914386" eaLnBrk="0" fontAlgn="base" hangingPunct="0">
              <a:spcBef>
                <a:spcPct val="0"/>
              </a:spcBef>
              <a:spcAft>
                <a:spcPct val="0"/>
              </a:spcAft>
              <a:defRPr>
                <a:solidFill>
                  <a:schemeClr val="tx1"/>
                </a:solidFill>
                <a:latin typeface="Arial" charset="0"/>
                <a:cs typeface="Arial" charset="0"/>
              </a:defRPr>
            </a:lvl7pPr>
            <a:lvl8pPr marL="3364692" indent="-224312" defTabSz="914386" eaLnBrk="0" fontAlgn="base" hangingPunct="0">
              <a:spcBef>
                <a:spcPct val="0"/>
              </a:spcBef>
              <a:spcAft>
                <a:spcPct val="0"/>
              </a:spcAft>
              <a:defRPr>
                <a:solidFill>
                  <a:schemeClr val="tx1"/>
                </a:solidFill>
                <a:latin typeface="Arial" charset="0"/>
                <a:cs typeface="Arial" charset="0"/>
              </a:defRPr>
            </a:lvl8pPr>
            <a:lvl9pPr marL="3813317" indent="-224312" defTabSz="914386" eaLnBrk="0" fontAlgn="base" hangingPunct="0">
              <a:spcBef>
                <a:spcPct val="0"/>
              </a:spcBef>
              <a:spcAft>
                <a:spcPct val="0"/>
              </a:spcAft>
              <a:defRPr>
                <a:solidFill>
                  <a:schemeClr val="tx1"/>
                </a:solidFill>
                <a:latin typeface="Arial" charset="0"/>
                <a:cs typeface="Arial" charset="0"/>
              </a:defRPr>
            </a:lvl9pPr>
          </a:lstStyle>
          <a:p>
            <a:pPr eaLnBrk="1" hangingPunct="1"/>
            <a:fld id="{B4A9D8C2-CE37-4D00-B326-D5792CDFB3D7}" type="slidenum">
              <a:rPr lang="en-GB">
                <a:solidFill>
                  <a:prstClr val="black"/>
                </a:solidFill>
              </a:rPr>
              <a:pPr eaLnBrk="1" hangingPunct="1"/>
              <a:t>1</a:t>
            </a:fld>
            <a:endParaRPr lang="en-GB">
              <a:solidFill>
                <a:prstClr val="black"/>
              </a:solidFill>
            </a:endParaRPr>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1104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D831E-9239-4FF1-838F-172B5AEEC473}"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109753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701041" y="4415791"/>
            <a:ext cx="5608319" cy="4183380"/>
          </a:xfrm>
          <a:prstGeom prst="rect">
            <a:avLst/>
          </a:prstGeom>
          <a:noFill/>
          <a:ln>
            <a:noFill/>
          </a:ln>
        </p:spPr>
        <p:txBody>
          <a:bodyPr lIns="93160" tIns="46568" rIns="93160" bIns="46568" anchor="t" anchorCtr="0">
            <a:noAutofit/>
          </a:bodyPr>
          <a:lstStyle/>
          <a:p>
            <a:pPr marL="451321" lvl="2" indent="-231322">
              <a:buClr>
                <a:srgbClr val="1F497D"/>
              </a:buClr>
            </a:pPr>
            <a:endParaRPr>
              <a:solidFill>
                <a:schemeClr val="accent6"/>
              </a:solidFill>
              <a:latin typeface="Calibri"/>
              <a:ea typeface="Calibri"/>
              <a:cs typeface="Calibri"/>
              <a:sym typeface="Calibri"/>
            </a:endParaRPr>
          </a:p>
        </p:txBody>
      </p:sp>
      <p:sp>
        <p:nvSpPr>
          <p:cNvPr id="342" name="Shape 342"/>
          <p:cNvSpPr txBox="1">
            <a:spLocks noGrp="1"/>
          </p:cNvSpPr>
          <p:nvPr>
            <p:ph type="sldNum" idx="12"/>
          </p:nvPr>
        </p:nvSpPr>
        <p:spPr>
          <a:xfrm>
            <a:off x="3970937" y="8829966"/>
            <a:ext cx="3037839" cy="464820"/>
          </a:xfrm>
          <a:prstGeom prst="rect">
            <a:avLst/>
          </a:prstGeom>
          <a:noFill/>
          <a:ln>
            <a:noFill/>
          </a:ln>
        </p:spPr>
        <p:txBody>
          <a:bodyPr lIns="93160" tIns="46568" rIns="93160" bIns="46568" anchor="b" anchorCtr="0">
            <a:noAutofit/>
          </a:bodyPr>
          <a:lstStyle/>
          <a:p>
            <a:pPr>
              <a:buSzPct val="25000"/>
            </a:pPr>
            <a:fld id="{00000000-1234-1234-1234-123412341234}" type="slidenum">
              <a:rPr lang="en-US">
                <a:solidFill>
                  <a:srgbClr val="000000"/>
                </a:solidFill>
              </a:rPr>
              <a:pPr>
                <a:buSzPct val="25000"/>
              </a:pPr>
              <a:t>3</a:t>
            </a:fld>
            <a:endParaRPr lang="en-US">
              <a:solidFill>
                <a:srgbClr val="000000"/>
              </a:solidFill>
            </a:endParaRPr>
          </a:p>
        </p:txBody>
      </p:sp>
    </p:spTree>
    <p:extLst>
      <p:ext uri="{BB962C8B-B14F-4D97-AF65-F5344CB8AC3E}">
        <p14:creationId xmlns:p14="http://schemas.microsoft.com/office/powerpoint/2010/main" val="327829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D831E-9239-4FF1-838F-172B5AEEC47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3545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79" name="Shape 779"/>
          <p:cNvSpPr txBox="1">
            <a:spLocks noGrp="1"/>
          </p:cNvSpPr>
          <p:nvPr>
            <p:ph type="body" idx="1"/>
          </p:nvPr>
        </p:nvSpPr>
        <p:spPr>
          <a:xfrm>
            <a:off x="701041" y="4415791"/>
            <a:ext cx="5608319" cy="4183380"/>
          </a:xfrm>
          <a:prstGeom prst="rect">
            <a:avLst/>
          </a:prstGeom>
          <a:noFill/>
          <a:ln>
            <a:noFill/>
          </a:ln>
        </p:spPr>
        <p:txBody>
          <a:bodyPr lIns="93160" tIns="46568" rIns="93160" bIns="46568" anchor="t" anchorCtr="0">
            <a:noAutofit/>
          </a:bodyPr>
          <a:lstStyle/>
          <a:p>
            <a:endParaRPr>
              <a:solidFill>
                <a:schemeClr val="dk1"/>
              </a:solidFill>
              <a:latin typeface="Calibri"/>
              <a:ea typeface="Calibri"/>
              <a:cs typeface="Calibri"/>
              <a:sym typeface="Calibri"/>
            </a:endParaRPr>
          </a:p>
        </p:txBody>
      </p:sp>
      <p:sp>
        <p:nvSpPr>
          <p:cNvPr id="780" name="Shape 780"/>
          <p:cNvSpPr txBox="1">
            <a:spLocks noGrp="1"/>
          </p:cNvSpPr>
          <p:nvPr>
            <p:ph type="sldNum" idx="12"/>
          </p:nvPr>
        </p:nvSpPr>
        <p:spPr>
          <a:xfrm>
            <a:off x="3970937" y="8829966"/>
            <a:ext cx="3037839" cy="464820"/>
          </a:xfrm>
          <a:prstGeom prst="rect">
            <a:avLst/>
          </a:prstGeom>
          <a:noFill/>
          <a:ln>
            <a:noFill/>
          </a:ln>
        </p:spPr>
        <p:txBody>
          <a:bodyPr lIns="93160" tIns="46568" rIns="93160" bIns="46568" anchor="b" anchorCtr="0">
            <a:noAutofit/>
          </a:bodyPr>
          <a:lstStyle/>
          <a:p>
            <a:pPr>
              <a:buSzPct val="25000"/>
            </a:pPr>
            <a:fld id="{00000000-1234-1234-1234-123412341234}" type="slidenum">
              <a:rPr lang="en-US">
                <a:solidFill>
                  <a:srgbClr val="000000"/>
                </a:solidFill>
              </a:rPr>
              <a:pPr>
                <a:buSzPct val="25000"/>
              </a:pPr>
              <a:t>11</a:t>
            </a:fld>
            <a:endParaRPr lang="en-US">
              <a:solidFill>
                <a:srgbClr val="000000"/>
              </a:solidFill>
            </a:endParaRPr>
          </a:p>
        </p:txBody>
      </p:sp>
    </p:spTree>
    <p:extLst>
      <p:ext uri="{BB962C8B-B14F-4D97-AF65-F5344CB8AC3E}">
        <p14:creationId xmlns:p14="http://schemas.microsoft.com/office/powerpoint/2010/main" val="3249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704340" y="4350495"/>
            <a:ext cx="5634708" cy="4121522"/>
          </a:xfrm>
          <a:prstGeom prst="rect">
            <a:avLst/>
          </a:prstGeom>
        </p:spPr>
        <p:txBody>
          <a:bodyPr lIns="92476" tIns="92476" rIns="92476" bIns="92476" anchor="t" anchorCtr="0">
            <a:noAutofit/>
          </a:bodyPr>
          <a:lstStyle/>
          <a:p>
            <a:endParaRPr/>
          </a:p>
        </p:txBody>
      </p:sp>
      <p:sp>
        <p:nvSpPr>
          <p:cNvPr id="755" name="Shape 755"/>
          <p:cNvSpPr>
            <a:spLocks noGrp="1" noRot="1" noChangeAspect="1"/>
          </p:cNvSpPr>
          <p:nvPr>
            <p:ph type="sldImg" idx="2"/>
          </p:nvPr>
        </p:nvSpPr>
        <p:spPr>
          <a:xfrm>
            <a:off x="466725" y="685800"/>
            <a:ext cx="6108700" cy="34353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5572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93587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8.xml"/><Relationship Id="rId1" Type="http://schemas.openxmlformats.org/officeDocument/2006/relationships/tags" Target="../tags/tag33.xml"/><Relationship Id="rId4"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7.emf"/><Relationship Id="rId2" Type="http://schemas.openxmlformats.org/officeDocument/2006/relationships/tags" Target="../tags/tag34.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8" name="Shape 7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sz="1350" kern="1200">
              <a:solidFill>
                <a:srgbClr val="0039A6"/>
              </a:solidFill>
              <a:latin typeface="Myriad Web Pro"/>
              <a:ea typeface="+mn-ea"/>
              <a:cs typeface="+mn-cs"/>
            </a:endParaRPr>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sz="1350" kern="1200">
              <a:solidFill>
                <a:srgbClr val="0039A6"/>
              </a:solidFill>
              <a:latin typeface="Myriad Web Pro"/>
              <a:ea typeface="+mn-ea"/>
              <a:cs typeface="+mn-cs"/>
            </a:endParaRPr>
          </a:p>
        </p:txBody>
      </p:sp>
      <p:sp>
        <p:nvSpPr>
          <p:cNvPr id="7" name="Slide Number Placeholder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1F79C030-7F2A-4779-90E2-F91B1BFE82AF}" type="slidenum">
              <a:rPr lang="en-US" sz="1350" kern="1200">
                <a:solidFill>
                  <a:srgbClr val="0039A6"/>
                </a:solidFill>
                <a:latin typeface="Myriad Web Pro"/>
                <a:ea typeface="+mn-ea"/>
                <a:cs typeface="+mn-cs"/>
              </a:rPr>
              <a:pPr>
                <a:defRPr/>
              </a:pPr>
              <a:t>‹#›</a:t>
            </a:fld>
            <a:endParaRPr lang="en-US" sz="1350" kern="1200">
              <a:solidFill>
                <a:srgbClr val="0039A6"/>
              </a:solidFill>
              <a:latin typeface="Myriad Web Pro"/>
              <a:ea typeface="+mn-ea"/>
              <a:cs typeface="+mn-cs"/>
            </a:endParaRPr>
          </a:p>
        </p:txBody>
      </p:sp>
    </p:spTree>
    <p:extLst>
      <p:ext uri="{BB962C8B-B14F-4D97-AF65-F5344CB8AC3E}">
        <p14:creationId xmlns:p14="http://schemas.microsoft.com/office/powerpoint/2010/main" val="31331533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67889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823204"/>
          </a:xfrm>
        </p:spPr>
        <p:txBody>
          <a:bodyPr/>
          <a:lstStyle>
            <a:lvl1pPr algn="ctr">
              <a:defRPr sz="2400"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2482017"/>
            <a:ext cx="6400800" cy="1314450"/>
          </a:xfrm>
        </p:spPr>
        <p:txBody>
          <a:bodyPr/>
          <a:lstStyle>
            <a:lvl1pPr marL="0" indent="0" algn="ctr">
              <a:buNone/>
              <a:defRPr>
                <a:solidFill>
                  <a:schemeClr val="tx1">
                    <a:tint val="75000"/>
                  </a:schemeClr>
                </a:solidFill>
              </a:defRPr>
            </a:lvl1pPr>
            <a:lvl2pPr marL="342700" indent="0" algn="ctr">
              <a:buNone/>
              <a:defRPr>
                <a:solidFill>
                  <a:schemeClr val="tx1">
                    <a:tint val="75000"/>
                  </a:schemeClr>
                </a:solidFill>
              </a:defRPr>
            </a:lvl2pPr>
            <a:lvl3pPr marL="685399" indent="0" algn="ctr">
              <a:buNone/>
              <a:defRPr>
                <a:solidFill>
                  <a:schemeClr val="tx1">
                    <a:tint val="75000"/>
                  </a:schemeClr>
                </a:solidFill>
              </a:defRPr>
            </a:lvl3pPr>
            <a:lvl4pPr marL="1028099" indent="0" algn="ctr">
              <a:buNone/>
              <a:defRPr>
                <a:solidFill>
                  <a:schemeClr val="tx1">
                    <a:tint val="75000"/>
                  </a:schemeClr>
                </a:solidFill>
              </a:defRPr>
            </a:lvl4pPr>
            <a:lvl5pPr marL="1370798" indent="0" algn="ctr">
              <a:buNone/>
              <a:defRPr>
                <a:solidFill>
                  <a:schemeClr val="tx1">
                    <a:tint val="75000"/>
                  </a:schemeClr>
                </a:solidFill>
              </a:defRPr>
            </a:lvl5pPr>
            <a:lvl6pPr marL="1713499" indent="0" algn="ctr">
              <a:buNone/>
              <a:defRPr>
                <a:solidFill>
                  <a:schemeClr val="tx1">
                    <a:tint val="75000"/>
                  </a:schemeClr>
                </a:solidFill>
              </a:defRPr>
            </a:lvl6pPr>
            <a:lvl7pPr marL="2056197" indent="0" algn="ctr">
              <a:buNone/>
              <a:defRPr>
                <a:solidFill>
                  <a:schemeClr val="tx1">
                    <a:tint val="75000"/>
                  </a:schemeClr>
                </a:solidFill>
              </a:defRPr>
            </a:lvl7pPr>
            <a:lvl8pPr marL="2398898" indent="0" algn="ctr">
              <a:buNone/>
              <a:defRPr>
                <a:solidFill>
                  <a:schemeClr val="tx1">
                    <a:tint val="75000"/>
                  </a:schemeClr>
                </a:solidFill>
              </a:defRPr>
            </a:lvl8pPr>
            <a:lvl9pPr marL="2741595"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A587C9FF-4815-DD4F-8E02-9C76891BEE20}"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3876048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66A6E3D7-868B-2F44-BFF2-E9CF66901CC6}"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38167483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700" indent="0">
              <a:buNone/>
              <a:defRPr sz="1350">
                <a:solidFill>
                  <a:schemeClr val="tx1">
                    <a:tint val="75000"/>
                  </a:schemeClr>
                </a:solidFill>
              </a:defRPr>
            </a:lvl2pPr>
            <a:lvl3pPr marL="685399" indent="0">
              <a:buNone/>
              <a:defRPr sz="1200">
                <a:solidFill>
                  <a:schemeClr val="tx1">
                    <a:tint val="75000"/>
                  </a:schemeClr>
                </a:solidFill>
              </a:defRPr>
            </a:lvl3pPr>
            <a:lvl4pPr marL="1028099" indent="0">
              <a:buNone/>
              <a:defRPr sz="1050">
                <a:solidFill>
                  <a:schemeClr val="tx1">
                    <a:tint val="75000"/>
                  </a:schemeClr>
                </a:solidFill>
              </a:defRPr>
            </a:lvl4pPr>
            <a:lvl5pPr marL="1370798" indent="0">
              <a:buNone/>
              <a:defRPr sz="1050">
                <a:solidFill>
                  <a:schemeClr val="tx1">
                    <a:tint val="75000"/>
                  </a:schemeClr>
                </a:solidFill>
              </a:defRPr>
            </a:lvl5pPr>
            <a:lvl6pPr marL="1713499" indent="0">
              <a:buNone/>
              <a:defRPr sz="1050">
                <a:solidFill>
                  <a:schemeClr val="tx1">
                    <a:tint val="75000"/>
                  </a:schemeClr>
                </a:solidFill>
              </a:defRPr>
            </a:lvl6pPr>
            <a:lvl7pPr marL="2056197" indent="0">
              <a:buNone/>
              <a:defRPr sz="1050">
                <a:solidFill>
                  <a:schemeClr val="tx1">
                    <a:tint val="75000"/>
                  </a:schemeClr>
                </a:solidFill>
              </a:defRPr>
            </a:lvl7pPr>
            <a:lvl8pPr marL="2398898" indent="0">
              <a:buNone/>
              <a:defRPr sz="1050">
                <a:solidFill>
                  <a:schemeClr val="tx1">
                    <a:tint val="75000"/>
                  </a:schemeClr>
                </a:solidFill>
              </a:defRPr>
            </a:lvl8pPr>
            <a:lvl9pPr marL="2741595" indent="0">
              <a:buNone/>
              <a:defRPr sz="105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EFCA736-2D9F-2748-BF3A-DAA0B13855DB}"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40259775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C4AD5AED-C77A-FB4A-B795-CFE38181FB81}"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17544797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700" indent="0">
              <a:buNone/>
              <a:defRPr sz="1500" b="1"/>
            </a:lvl2pPr>
            <a:lvl3pPr marL="685399" indent="0">
              <a:buNone/>
              <a:defRPr sz="1350" b="1"/>
            </a:lvl3pPr>
            <a:lvl4pPr marL="1028099" indent="0">
              <a:buNone/>
              <a:defRPr sz="1200" b="1"/>
            </a:lvl4pPr>
            <a:lvl5pPr marL="1370798" indent="0">
              <a:buNone/>
              <a:defRPr sz="1200" b="1"/>
            </a:lvl5pPr>
            <a:lvl6pPr marL="1713499" indent="0">
              <a:buNone/>
              <a:defRPr sz="1200" b="1"/>
            </a:lvl6pPr>
            <a:lvl7pPr marL="2056197" indent="0">
              <a:buNone/>
              <a:defRPr sz="1200" b="1"/>
            </a:lvl7pPr>
            <a:lvl8pPr marL="2398898" indent="0">
              <a:buNone/>
              <a:defRPr sz="1200" b="1"/>
            </a:lvl8pPr>
            <a:lvl9pPr marL="274159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1800" b="1"/>
            </a:lvl1pPr>
            <a:lvl2pPr marL="342700" indent="0">
              <a:buNone/>
              <a:defRPr sz="1500" b="1"/>
            </a:lvl2pPr>
            <a:lvl3pPr marL="685399" indent="0">
              <a:buNone/>
              <a:defRPr sz="1350" b="1"/>
            </a:lvl3pPr>
            <a:lvl4pPr marL="1028099" indent="0">
              <a:buNone/>
              <a:defRPr sz="1200" b="1"/>
            </a:lvl4pPr>
            <a:lvl5pPr marL="1370798" indent="0">
              <a:buNone/>
              <a:defRPr sz="1200" b="1"/>
            </a:lvl5pPr>
            <a:lvl6pPr marL="1713499" indent="0">
              <a:buNone/>
              <a:defRPr sz="1200" b="1"/>
            </a:lvl6pPr>
            <a:lvl7pPr marL="2056197" indent="0">
              <a:buNone/>
              <a:defRPr sz="1200" b="1"/>
            </a:lvl7pPr>
            <a:lvl8pPr marL="2398898" indent="0">
              <a:buNone/>
              <a:defRPr sz="1200" b="1"/>
            </a:lvl8pPr>
            <a:lvl9pPr marL="274159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F5754776-9140-754C-8D1B-E8E49711F832}"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4271503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176FF39C-407B-1547-8680-53435D22D345}"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1843230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CA065109-57D8-DA46-80B5-4F2262CC11BC}"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2624002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6"/>
            <a:ext cx="3008313" cy="3518297"/>
          </a:xfrm>
        </p:spPr>
        <p:txBody>
          <a:bodyPr/>
          <a:lstStyle>
            <a:lvl1pPr marL="0" indent="0">
              <a:buNone/>
              <a:defRPr sz="1050"/>
            </a:lvl1pPr>
            <a:lvl2pPr marL="342700" indent="0">
              <a:buNone/>
              <a:defRPr sz="900"/>
            </a:lvl2pPr>
            <a:lvl3pPr marL="685399" indent="0">
              <a:buNone/>
              <a:defRPr sz="750"/>
            </a:lvl3pPr>
            <a:lvl4pPr marL="1028099" indent="0">
              <a:buNone/>
              <a:defRPr sz="675"/>
            </a:lvl4pPr>
            <a:lvl5pPr marL="1370798" indent="0">
              <a:buNone/>
              <a:defRPr sz="675"/>
            </a:lvl5pPr>
            <a:lvl6pPr marL="1713499" indent="0">
              <a:buNone/>
              <a:defRPr sz="675"/>
            </a:lvl6pPr>
            <a:lvl7pPr marL="2056197" indent="0">
              <a:buNone/>
              <a:defRPr sz="675"/>
            </a:lvl7pPr>
            <a:lvl8pPr marL="2398898" indent="0">
              <a:buNone/>
              <a:defRPr sz="675"/>
            </a:lvl8pPr>
            <a:lvl9pPr marL="2741595"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B2ABAF60-4C1F-B84F-B9AB-619234E66B2B}"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325122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rot="5400000">
            <a:off x="1272778" y="-609598"/>
            <a:ext cx="4388643"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4" name="Shape 8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Autofit/>
          </a:bodyPr>
          <a:lstStyle>
            <a:lvl1pPr marL="0" indent="0">
              <a:buNone/>
              <a:defRPr sz="2400"/>
            </a:lvl1pPr>
            <a:lvl2pPr marL="342700" indent="0">
              <a:buNone/>
              <a:defRPr sz="2100"/>
            </a:lvl2pPr>
            <a:lvl3pPr marL="685399" indent="0">
              <a:buNone/>
              <a:defRPr sz="1800"/>
            </a:lvl3pPr>
            <a:lvl4pPr marL="1028099" indent="0">
              <a:buNone/>
              <a:defRPr sz="1500"/>
            </a:lvl4pPr>
            <a:lvl5pPr marL="1370798" indent="0">
              <a:buNone/>
              <a:defRPr sz="1500"/>
            </a:lvl5pPr>
            <a:lvl6pPr marL="1713499" indent="0">
              <a:buNone/>
              <a:defRPr sz="1500"/>
            </a:lvl6pPr>
            <a:lvl7pPr marL="2056197" indent="0">
              <a:buNone/>
              <a:defRPr sz="1500"/>
            </a:lvl7pPr>
            <a:lvl8pPr marL="2398898" indent="0">
              <a:buNone/>
              <a:defRPr sz="1500"/>
            </a:lvl8pPr>
            <a:lvl9pPr marL="2741595"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700" indent="0">
              <a:buNone/>
              <a:defRPr sz="900"/>
            </a:lvl2pPr>
            <a:lvl3pPr marL="685399" indent="0">
              <a:buNone/>
              <a:defRPr sz="750"/>
            </a:lvl3pPr>
            <a:lvl4pPr marL="1028099" indent="0">
              <a:buNone/>
              <a:defRPr sz="675"/>
            </a:lvl4pPr>
            <a:lvl5pPr marL="1370798" indent="0">
              <a:buNone/>
              <a:defRPr sz="675"/>
            </a:lvl5pPr>
            <a:lvl6pPr marL="1713499" indent="0">
              <a:buNone/>
              <a:defRPr sz="675"/>
            </a:lvl6pPr>
            <a:lvl7pPr marL="2056197" indent="0">
              <a:buNone/>
              <a:defRPr sz="675"/>
            </a:lvl7pPr>
            <a:lvl8pPr marL="2398898" indent="0">
              <a:buNone/>
              <a:defRPr sz="675"/>
            </a:lvl8pPr>
            <a:lvl9pPr marL="2741595"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C5700314-6040-6841-977E-2CC225C1BE65}"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6398991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12176A4-8D00-A244-AD2A-FC989B9A9BC0}"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9905386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white">
                  <a:lumMod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C10C338-72B0-A14A-8BA5-09E97B09598B}" type="slidenum">
              <a:rPr lang="en-US">
                <a:solidFill>
                  <a:prstClr val="white">
                    <a:lumMod val="75000"/>
                  </a:prstClr>
                </a:solidFill>
              </a:rPr>
              <a:pPr>
                <a:defRPr/>
              </a:pPr>
              <a:t>‹#›</a:t>
            </a:fld>
            <a:endParaRPr lang="en-US" dirty="0">
              <a:solidFill>
                <a:prstClr val="white">
                  <a:lumMod val="75000"/>
                </a:prstClr>
              </a:solidFill>
            </a:endParaRPr>
          </a:p>
        </p:txBody>
      </p:sp>
    </p:spTree>
    <p:extLst>
      <p:ext uri="{BB962C8B-B14F-4D97-AF65-F5344CB8AC3E}">
        <p14:creationId xmlns:p14="http://schemas.microsoft.com/office/powerpoint/2010/main" val="21034888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DA8FD-D836-4BC6-9D8F-BBDC77734364}" type="datetime1">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6568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00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F9CEFA-824B-4068-AB81-F841CCA3947F}" type="datetime1">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3863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49350-298A-4CC6-A711-21ABAF875A82}" type="datetime1">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2376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D6930-100D-4653-89E9-6AC329E788E1}" type="datetime1">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895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680FB-D59F-4179-A67A-571B9EA73F85}" type="datetime1">
              <a:rPr lang="en-US" smtClean="0">
                <a:solidFill>
                  <a:prstClr val="black">
                    <a:tint val="75000"/>
                  </a:prstClr>
                </a:solidFill>
              </a:rPr>
              <a:pPr/>
              <a:t>9/10/2015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2555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F3C13-A89E-4BDA-9DE1-C8AA4A02037C}" type="datetime1">
              <a:rPr lang="en-US" smtClean="0">
                <a:solidFill>
                  <a:prstClr val="black">
                    <a:tint val="75000"/>
                  </a:prstClr>
                </a:solidFill>
              </a:rPr>
              <a:pPr/>
              <a:t>9/10/2015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7898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9A69D-1A88-45B7-A226-DDFEB1560566}" type="datetime1">
              <a:rPr lang="en-US" smtClean="0">
                <a:solidFill>
                  <a:prstClr val="black">
                    <a:tint val="75000"/>
                  </a:prstClr>
                </a:solidFill>
              </a:rPr>
              <a:pPr/>
              <a:t>9/10/2015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34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12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7"/>
          <p:cNvSpPr>
            <a:spLocks noChangeArrowheads="1"/>
          </p:cNvSpPr>
          <p:nvPr userDrawn="1"/>
        </p:nvSpPr>
        <p:spPr bwMode="gray">
          <a:xfrm>
            <a:off x="0" y="238"/>
            <a:ext cx="9144000"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wrap="square"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1917985631"/>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C9C77-13A3-41B3-AB1B-26E3CB71E6E9}" type="datetime1">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6243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D489E-AF35-498D-811C-295BB8CFF996}" type="datetime1">
              <a:rPr lang="en-US" smtClean="0">
                <a:solidFill>
                  <a:prstClr val="black">
                    <a:tint val="75000"/>
                  </a:prstClr>
                </a:solidFill>
              </a:rPr>
              <a:pPr/>
              <a:t>9/10/2015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6314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6950F-7F1E-428E-A250-358ECBAFDEF0}" type="datetime1">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7878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1077A-7E60-4EAD-BAC9-9272C4C64251}" type="datetime1">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006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7" y="0"/>
            <a:ext cx="9138633" cy="68154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422095B-6E86-40F9-8846-2DE4CF6E51E2}" type="datetime1">
              <a:rPr lang="en-US" smtClean="0">
                <a:solidFill>
                  <a:prstClr val="black">
                    <a:tint val="75000"/>
                  </a:prstClr>
                </a:solidFill>
              </a:rPr>
              <a:pPr/>
              <a:t>9/10/2015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9ADFB39-B49D-4FB4-AAA7-49CC2D65D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58727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3528"/>
          </a:xfrm>
        </p:spPr>
        <p:txBody>
          <a:bodyPr/>
          <a:lstStyle>
            <a:lvl1pPr>
              <a:defRPr sz="1800"/>
            </a:lvl1pPr>
          </a:lstStyle>
          <a:p>
            <a:r>
              <a:rPr lang="en-US" smtClean="0"/>
              <a:t>Click to edit Master title style</a:t>
            </a:r>
            <a:endParaRPr lang="en-US"/>
          </a:p>
        </p:txBody>
      </p:sp>
      <p:sp>
        <p:nvSpPr>
          <p:cNvPr id="3" name="Rectangle 2"/>
          <p:cNvSpPr>
            <a:spLocks noGrp="1" noChangeArrowheads="1"/>
          </p:cNvSpPr>
          <p:nvPr>
            <p:ph type="sldNum" sz="quarter" idx="10"/>
          </p:nvPr>
        </p:nvSpPr>
        <p:spPr>
          <a:xfrm>
            <a:off x="8459788" y="4920854"/>
            <a:ext cx="576262" cy="210740"/>
          </a:xfrm>
        </p:spPr>
        <p:txBody>
          <a:bodyPr/>
          <a:lstStyle>
            <a:lvl1pPr>
              <a:defRPr sz="825"/>
            </a:lvl1pPr>
          </a:lstStyle>
          <a:p>
            <a:pPr>
              <a:defRPr/>
            </a:pPr>
            <a:fld id="{4C550A72-24B1-45F3-B34D-87C9A0693E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28127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45A213-3A44-4A62-87AB-4AB8E1B69B08}" type="datetimeFigureOut">
              <a:rPr lang="en-US"/>
              <a:pPr>
                <a:defRPr/>
              </a:pPr>
              <a:t>9/10/2015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F599498-1904-4109-9B99-5F1E64AB9EA5}" type="slidenum">
              <a:rPr lang="en-US" altLang="en-US"/>
              <a:pPr/>
              <a:t>‹#›</a:t>
            </a:fld>
            <a:endParaRPr lang="en-US" altLang="en-US"/>
          </a:p>
        </p:txBody>
      </p:sp>
    </p:spTree>
    <p:extLst>
      <p:ext uri="{BB962C8B-B14F-4D97-AF65-F5344CB8AC3E}">
        <p14:creationId xmlns:p14="http://schemas.microsoft.com/office/powerpoint/2010/main" val="36941800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B43DF7C-B9D1-4CB1-95B8-5142EC07AA12}" type="datetimeFigureOut">
              <a:rPr lang="en-US"/>
              <a:pPr>
                <a:defRPr/>
              </a:pPr>
              <a:t>9/10/2015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B5C8AAE-3A45-4B2F-BF4D-C36C57B7C687}" type="slidenum">
              <a:rPr lang="en-US" altLang="en-US"/>
              <a:pPr/>
              <a:t>‹#›</a:t>
            </a:fld>
            <a:endParaRPr lang="en-US" altLang="en-US"/>
          </a:p>
        </p:txBody>
      </p:sp>
    </p:spTree>
    <p:extLst>
      <p:ext uri="{BB962C8B-B14F-4D97-AF65-F5344CB8AC3E}">
        <p14:creationId xmlns:p14="http://schemas.microsoft.com/office/powerpoint/2010/main" val="3218059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3CCC0AF-9CC0-47D8-8344-B44311B48068}" type="datetimeFigureOut">
              <a:rPr lang="en-US"/>
              <a:pPr>
                <a:defRPr/>
              </a:pPr>
              <a:t>9/10/2015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D22E9BA-FCFD-46B1-9951-19612D0CD46F}" type="slidenum">
              <a:rPr lang="en-US" altLang="en-US"/>
              <a:pPr/>
              <a:t>‹#›</a:t>
            </a:fld>
            <a:endParaRPr lang="en-US" altLang="en-US"/>
          </a:p>
        </p:txBody>
      </p:sp>
    </p:spTree>
    <p:extLst>
      <p:ext uri="{BB962C8B-B14F-4D97-AF65-F5344CB8AC3E}">
        <p14:creationId xmlns:p14="http://schemas.microsoft.com/office/powerpoint/2010/main" val="25546747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45018BD-C038-4EBE-A11E-C31300FBE5CF}" type="datetimeFigureOut">
              <a:rPr lang="en-US"/>
              <a:pPr>
                <a:defRPr/>
              </a:pPr>
              <a:t>9/10/2015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A79A3BF3-433F-4228-AE3B-9BCAD8960F9B}" type="slidenum">
              <a:rPr lang="en-US" altLang="en-US"/>
              <a:pPr/>
              <a:t>‹#›</a:t>
            </a:fld>
            <a:endParaRPr lang="en-US" altLang="en-US"/>
          </a:p>
        </p:txBody>
      </p:sp>
    </p:spTree>
    <p:extLst>
      <p:ext uri="{BB962C8B-B14F-4D97-AF65-F5344CB8AC3E}">
        <p14:creationId xmlns:p14="http://schemas.microsoft.com/office/powerpoint/2010/main" val="827829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14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753" y="361925"/>
            <a:ext cx="7967662" cy="384721"/>
          </a:xfr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
        <p:nvSpPr>
          <p:cNvPr id="8" name="Text Placeholder 11"/>
          <p:cNvSpPr>
            <a:spLocks noGrp="1"/>
          </p:cNvSpPr>
          <p:nvPr>
            <p:ph type="body" sz="quarter" idx="13"/>
          </p:nvPr>
        </p:nvSpPr>
        <p:spPr>
          <a:xfrm>
            <a:off x="562771" y="1148802"/>
            <a:ext cx="7951787" cy="3283797"/>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393940752"/>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239297A-4765-4ED3-86D9-88EAE6CB893D}" type="datetimeFigureOut">
              <a:rPr lang="en-US"/>
              <a:pPr>
                <a:defRPr/>
              </a:pPr>
              <a:t>9/10/2015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71CACDFE-8D21-4A02-A249-1DBF55F232E4}" type="slidenum">
              <a:rPr lang="en-US" altLang="en-US"/>
              <a:pPr/>
              <a:t>‹#›</a:t>
            </a:fld>
            <a:endParaRPr lang="en-US" altLang="en-US"/>
          </a:p>
        </p:txBody>
      </p:sp>
    </p:spTree>
    <p:extLst>
      <p:ext uri="{BB962C8B-B14F-4D97-AF65-F5344CB8AC3E}">
        <p14:creationId xmlns:p14="http://schemas.microsoft.com/office/powerpoint/2010/main" val="490728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F29705A-DCC0-44BB-994B-0B003CA3ECCE}" type="datetimeFigureOut">
              <a:rPr lang="en-US"/>
              <a:pPr>
                <a:defRPr/>
              </a:pPr>
              <a:t>9/10/2015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68FCD709-EC34-4A32-B83F-B3DF3CD567E9}" type="slidenum">
              <a:rPr lang="en-US" altLang="en-US"/>
              <a:pPr/>
              <a:t>‹#›</a:t>
            </a:fld>
            <a:endParaRPr lang="en-US" altLang="en-US"/>
          </a:p>
        </p:txBody>
      </p:sp>
    </p:spTree>
    <p:extLst>
      <p:ext uri="{BB962C8B-B14F-4D97-AF65-F5344CB8AC3E}">
        <p14:creationId xmlns:p14="http://schemas.microsoft.com/office/powerpoint/2010/main" val="5488282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856B592-BE9B-4082-AFAC-8E93FEF67935}" type="datetimeFigureOut">
              <a:rPr lang="en-US"/>
              <a:pPr>
                <a:defRPr/>
              </a:pPr>
              <a:t>9/10/2015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271C732A-AC0E-4398-A8FD-479E74DDED16}" type="slidenum">
              <a:rPr lang="en-US" altLang="en-US"/>
              <a:pPr/>
              <a:t>‹#›</a:t>
            </a:fld>
            <a:endParaRPr lang="en-US" altLang="en-US"/>
          </a:p>
        </p:txBody>
      </p:sp>
    </p:spTree>
    <p:extLst>
      <p:ext uri="{BB962C8B-B14F-4D97-AF65-F5344CB8AC3E}">
        <p14:creationId xmlns:p14="http://schemas.microsoft.com/office/powerpoint/2010/main" val="26653086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7D1B305-5EBA-4E5A-8CBD-BF86BA26872B}" type="datetimeFigureOut">
              <a:rPr lang="en-US"/>
              <a:pPr>
                <a:defRPr/>
              </a:pPr>
              <a:t>9/10/2015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A4FDD82-9740-43C3-A3A5-CD515F28E465}" type="slidenum">
              <a:rPr lang="en-US" altLang="en-US"/>
              <a:pPr/>
              <a:t>‹#›</a:t>
            </a:fld>
            <a:endParaRPr lang="en-US" altLang="en-US"/>
          </a:p>
        </p:txBody>
      </p:sp>
    </p:spTree>
    <p:extLst>
      <p:ext uri="{BB962C8B-B14F-4D97-AF65-F5344CB8AC3E}">
        <p14:creationId xmlns:p14="http://schemas.microsoft.com/office/powerpoint/2010/main" val="38566846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75154C-B85B-4443-B656-0B0B8E0BBB18}" type="datetimeFigureOut">
              <a:rPr lang="en-US"/>
              <a:pPr>
                <a:defRPr/>
              </a:pPr>
              <a:t>9/10/2015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FFCCC55-6917-47FA-BCD8-0126495FF7FC}" type="slidenum">
              <a:rPr lang="en-US" altLang="en-US"/>
              <a:pPr/>
              <a:t>‹#›</a:t>
            </a:fld>
            <a:endParaRPr lang="en-US" altLang="en-US"/>
          </a:p>
        </p:txBody>
      </p:sp>
    </p:spTree>
    <p:extLst>
      <p:ext uri="{BB962C8B-B14F-4D97-AF65-F5344CB8AC3E}">
        <p14:creationId xmlns:p14="http://schemas.microsoft.com/office/powerpoint/2010/main" val="19040010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F2DCE0-603D-4DE2-9363-7C3BB552C560}" type="datetimeFigureOut">
              <a:rPr lang="en-US"/>
              <a:pPr>
                <a:defRPr/>
              </a:pPr>
              <a:t>9/10/2015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2AD3CA8-E0C7-4778-8078-79E2C9C702F6}" type="slidenum">
              <a:rPr lang="en-US" altLang="en-US"/>
              <a:pPr/>
              <a:t>‹#›</a:t>
            </a:fld>
            <a:endParaRPr lang="en-US" altLang="en-US"/>
          </a:p>
        </p:txBody>
      </p:sp>
    </p:spTree>
    <p:extLst>
      <p:ext uri="{BB962C8B-B14F-4D97-AF65-F5344CB8AC3E}">
        <p14:creationId xmlns:p14="http://schemas.microsoft.com/office/powerpoint/2010/main" val="606495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307B705-2E17-4D2A-97DB-15CE701D027B}" type="datetimeFigureOut">
              <a:rPr lang="en-US"/>
              <a:pPr>
                <a:defRPr/>
              </a:pPr>
              <a:t>9/10/2015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24220A3E-91AD-4C9B-B7D5-71F1782B8AC0}" type="slidenum">
              <a:rPr lang="en-US" altLang="en-US"/>
              <a:pPr/>
              <a:t>‹#›</a:t>
            </a:fld>
            <a:endParaRPr lang="en-US" altLang="en-US"/>
          </a:p>
        </p:txBody>
      </p:sp>
    </p:spTree>
    <p:extLst>
      <p:ext uri="{BB962C8B-B14F-4D97-AF65-F5344CB8AC3E}">
        <p14:creationId xmlns:p14="http://schemas.microsoft.com/office/powerpoint/2010/main" val="38843623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fld id="{BF30EDCF-AD7A-4728-BF49-7BF7BC899234}" type="slidenum">
              <a:rPr lang="en-US">
                <a:solidFill>
                  <a:srgbClr val="FFFFFF"/>
                </a:solidFill>
              </a:rPr>
              <a:pPr/>
              <a:t>‹#›</a:t>
            </a:fld>
            <a:endParaRPr lang="ru-RU">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117020" y="4876050"/>
            <a:ext cx="1843440" cy="207749"/>
          </a:xfrm>
          <a:prstGeom prst="rect">
            <a:avLst/>
          </a:prstGeom>
          <a:noFill/>
        </p:spPr>
        <p:txBody>
          <a:bodyPr wrap="square" rtlCol="0">
            <a:spAutoFit/>
          </a:bodyPr>
          <a:lstStyle/>
          <a:p>
            <a:fld id="{502F4AC6-48B5-485A-8D62-7AC4F05840AC}" type="slidenum">
              <a:rPr lang="en-US" sz="750" kern="1200" smtClean="0">
                <a:solidFill>
                  <a:srgbClr val="FFFFFF"/>
                </a:solidFill>
                <a:latin typeface="Myriad Pro" pitchFamily="34" charset="0"/>
                <a:ea typeface="+mn-ea"/>
                <a:cs typeface="+mn-cs"/>
              </a:rPr>
              <a:pPr/>
              <a:t>‹#›</a:t>
            </a:fld>
            <a:endParaRPr lang="en-US" sz="750" kern="12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val="2964388835"/>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117020" y="4876050"/>
            <a:ext cx="1843440" cy="207749"/>
          </a:xfrm>
          <a:prstGeom prst="rect">
            <a:avLst/>
          </a:prstGeom>
          <a:noFill/>
        </p:spPr>
        <p:txBody>
          <a:bodyPr wrap="square" rtlCol="0">
            <a:spAutoFit/>
          </a:bodyPr>
          <a:lstStyle/>
          <a:p>
            <a:fld id="{502F4AC6-48B5-485A-8D62-7AC4F05840AC}" type="slidenum">
              <a:rPr lang="en-US" sz="750" kern="1200" smtClean="0">
                <a:solidFill>
                  <a:srgbClr val="FFFFFF"/>
                </a:solidFill>
                <a:latin typeface="Myriad Pro" pitchFamily="34" charset="0"/>
                <a:ea typeface="+mn-ea"/>
                <a:cs typeface="+mn-cs"/>
              </a:rPr>
              <a:pPr/>
              <a:t>‹#›</a:t>
            </a:fld>
            <a:endParaRPr lang="en-US" sz="750" kern="12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val="94202993"/>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Tree>
    <p:extLst>
      <p:ext uri="{BB962C8B-B14F-4D97-AF65-F5344CB8AC3E}">
        <p14:creationId xmlns:p14="http://schemas.microsoft.com/office/powerpoint/2010/main" val="4152024472"/>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417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Placeholder 1"/>
          <p:cNvSpPr>
            <a:spLocks noGrp="1"/>
          </p:cNvSpPr>
          <p:nvPr>
            <p:ph type="title"/>
          </p:nvPr>
        </p:nvSpPr>
        <p:spPr>
          <a:xfrm>
            <a:off x="564044" y="360297"/>
            <a:ext cx="7964487" cy="384720"/>
          </a:xfrm>
          <a:prstGeom prst="rect">
            <a:avLst/>
          </a:prstGeom>
        </p:spPr>
        <p:txBody>
          <a:bodyPr vert="horz" wrap="square" lIns="0" tIns="0" rIns="0" bIns="0" rtlCol="0" anchor="t" anchorCtr="0">
            <a:noAutofit/>
          </a:bodyPr>
          <a:lstStyle>
            <a:lvl1pPr>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562771" y="1148802"/>
            <a:ext cx="7951787" cy="3283797"/>
          </a:xfrm>
        </p:spPr>
        <p:txBody>
          <a:bodyPr/>
          <a:lstStyle>
            <a:lvl1pPr>
              <a:buClr>
                <a:srgbClr val="1F497D"/>
              </a:buClr>
              <a:defRPr/>
            </a:lvl1pPr>
            <a:lvl2pPr>
              <a:buClr>
                <a:srgbClr val="1F497D"/>
              </a:buClr>
              <a:defRPr/>
            </a:lvl2pPr>
            <a:lvl3pPr>
              <a:buClr>
                <a:srgbClr val="1F497D"/>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1695589182"/>
      </p:ext>
    </p:extLst>
  </p:cSld>
  <p:clrMapOvr>
    <a:masterClrMapping/>
  </p:clrMapOv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fld id="{592D292D-F78F-466F-8907-6071F031A7E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46079893"/>
      </p:ext>
    </p:extLst>
  </p:cSld>
  <p:clrMapOvr>
    <a:masterClrMapping/>
  </p:clrMapOvr>
  <p:transition>
    <p:wipe dir="d"/>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BD75200-B4E9-403A-BF8E-E8F16C743B6A}"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38707416"/>
      </p:ext>
    </p:extLst>
  </p:cSld>
  <p:clrMapOvr>
    <a:masterClrMapping/>
  </p:clrMapOvr>
  <p:transition>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174EC69B-9D63-42D8-B5F5-715F64DD9E94}"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46876857"/>
      </p:ext>
    </p:extLst>
  </p:cSld>
  <p:clrMapOvr>
    <a:masterClrMapping/>
  </p:clrMapOvr>
  <p:transition>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C98308A-D60B-49C1-A164-234B5C03259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42161066"/>
      </p:ext>
    </p:extLst>
  </p:cSld>
  <p:clrMapOvr>
    <a:masterClrMapping/>
  </p:clrMapOvr>
  <p:transition>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07489EE3-02F0-43A6-BF1D-D44DE37F58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91552917"/>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51579609"/>
      </p:ext>
    </p:extLst>
  </p:cSld>
  <p:clrMapOvr>
    <a:masterClrMapping/>
  </p:clrMapOvr>
  <p:transition>
    <p:wipe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E3FB2684-7AA7-43A2-9AD8-781FF107EE1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76947506"/>
      </p:ext>
    </p:extLst>
  </p:cSld>
  <p:clrMapOvr>
    <a:masterClrMapping/>
  </p:clrMapOvr>
  <p:transition>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
            <a:ext cx="2171700" cy="45946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
            <a:ext cx="6362700" cy="45946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0FF0325-92EB-4D5E-8DF9-4DE2BAAD641B}"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2592771"/>
      </p:ext>
    </p:extLst>
  </p:cSld>
  <p:clrMapOvr>
    <a:masterClrMapping/>
  </p:clrMapOvr>
  <p:transition>
    <p:wipe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4914900"/>
            <a:ext cx="8229600" cy="285750"/>
          </a:xfrm>
        </p:spPr>
        <p:txBody>
          <a:bodyPr/>
          <a:lstStyle>
            <a:lvl1pPr>
              <a:defRPr/>
            </a:lvl1pPr>
          </a:lstStyle>
          <a:p>
            <a:fld id="{8B6EC007-2437-4A6A-9312-1EFAA767D182}"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75951213"/>
      </p:ext>
    </p:extLst>
  </p:cSld>
  <p:clrMapOvr>
    <a:masterClrMapping/>
  </p:clrMapOvr>
  <p:transition>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582083"/>
            <a:ext cx="6483210" cy="402167"/>
          </a:xfrm>
          <a:prstGeom prst="rect">
            <a:avLst/>
          </a:prstGeom>
        </p:spPr>
        <p:txBody>
          <a:bodyPr vert="horz" anchor="ctr" anchorCtr="0"/>
          <a:lstStyle>
            <a:lvl1pPr marL="0" indent="0">
              <a:buNone/>
              <a:defRPr sz="165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371601"/>
            <a:ext cx="3991716" cy="3020483"/>
          </a:xfrm>
          <a:prstGeom prst="rect">
            <a:avLst/>
          </a:prstGeom>
        </p:spPr>
        <p:txBody>
          <a:bodyPr/>
          <a:lstStyle>
            <a:lvl1pPr>
              <a:defRPr sz="165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1" y="1371601"/>
            <a:ext cx="3975681" cy="3020483"/>
          </a:xfrm>
          <a:prstGeom prst="rect">
            <a:avLst/>
          </a:prstGeom>
        </p:spPr>
        <p:txBody>
          <a:bodyPr/>
          <a:lstStyle>
            <a:lvl1pPr>
              <a:defRPr sz="165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382519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519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417" y="361256"/>
            <a:ext cx="7967662" cy="384721"/>
          </a:xfrm>
        </p:spPr>
        <p:txBody>
          <a:bodyPr>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1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4182197605"/>
      </p:ext>
    </p:extLst>
  </p:cSld>
  <p:clrMapOvr>
    <a:masterClrMapping/>
  </p:clrMapOv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069" y="313065"/>
            <a:ext cx="7734012" cy="93814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069" y="1389881"/>
            <a:ext cx="3797012" cy="29888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365625" y="1389881"/>
            <a:ext cx="3798455" cy="2988818"/>
          </a:xfrm>
        </p:spPr>
        <p:txBody>
          <a:bodyPr/>
          <a:lstStyle/>
          <a:p>
            <a:pPr lvl="0"/>
            <a:endParaRPr lang="en-US" noProof="0" smtClean="0"/>
          </a:p>
        </p:txBody>
      </p:sp>
      <p:sp>
        <p:nvSpPr>
          <p:cNvPr id="5" name="Date Placeholder 4"/>
          <p:cNvSpPr>
            <a:spLocks noGrp="1" noChangeArrowheads="1"/>
          </p:cNvSpPr>
          <p:nvPr>
            <p:ph type="dt" sz="half" idx="10"/>
          </p:nvPr>
        </p:nvSpPr>
        <p:spPr>
          <a:xfrm>
            <a:off x="692727" y="4689662"/>
            <a:ext cx="1870364" cy="352985"/>
          </a:xfrm>
          <a:prstGeom prst="rect">
            <a:avLst/>
          </a:prstGeom>
          <a:ln/>
        </p:spPr>
        <p:txBody>
          <a:bodyPr/>
          <a:lstStyle>
            <a:lvl1pPr>
              <a:defRPr/>
            </a:lvl1pPr>
          </a:lstStyle>
          <a:p>
            <a:pPr>
              <a:defRPr/>
            </a:pPr>
            <a:endParaRPr lang="en-US" sz="1350"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80909" y="4689662"/>
            <a:ext cx="1870364" cy="352985"/>
          </a:xfrm>
          <a:prstGeom prst="rect">
            <a:avLst/>
          </a:prstGeom>
          <a:ln/>
        </p:spPr>
        <p:txBody>
          <a:bodyPr/>
          <a:lstStyle>
            <a:lvl1pPr>
              <a:defRPr/>
            </a:lvl1pPr>
          </a:lstStyle>
          <a:p>
            <a:fld id="{CAB09B4D-B739-4877-872F-7D31CE8B7A3B}" type="slidenum">
              <a:rPr lang="en-US" altLang="en-US" sz="1350" kern="1200">
                <a:ea typeface="+mn-ea"/>
                <a:cs typeface="+mn-cs"/>
              </a:rPr>
              <a:pPr/>
              <a:t>‹#›</a:t>
            </a:fld>
            <a:endParaRPr lang="en-US" altLang="en-US" sz="1350" kern="1200">
              <a:ea typeface="+mn-ea"/>
              <a:cs typeface="+mn-cs"/>
            </a:endParaRPr>
          </a:p>
        </p:txBody>
      </p:sp>
    </p:spTree>
    <p:extLst>
      <p:ext uri="{BB962C8B-B14F-4D97-AF65-F5344CB8AC3E}">
        <p14:creationId xmlns:p14="http://schemas.microsoft.com/office/powerpoint/2010/main" val="2916331093"/>
      </p:ext>
    </p:extLst>
  </p:cSld>
  <p:clrMapOvr>
    <a:masterClrMapping/>
  </p:clrMapOvr>
  <p:transition advClick="0"/>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lumMod val="60000"/>
                    <a:lumOff val="4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35766982"/>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371606"/>
            <a:ext cx="3991716" cy="3020483"/>
          </a:xfrm>
          <a:prstGeom prst="rect">
            <a:avLst/>
          </a:prstGeom>
        </p:spPr>
        <p:txBody>
          <a:bodyPr lIns="90980" tIns="45494" rIns="90980" bIns="45494"/>
          <a:lstStyle>
            <a:lvl1pPr>
              <a:defRPr sz="165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371606"/>
            <a:ext cx="3975681" cy="3020483"/>
          </a:xfrm>
          <a:prstGeom prst="rect">
            <a:avLst/>
          </a:prstGeom>
        </p:spPr>
        <p:txBody>
          <a:bodyPr lIns="90980" tIns="45494" rIns="90980" bIns="45494"/>
          <a:lstStyle>
            <a:lvl1pPr>
              <a:defRPr sz="165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582083"/>
            <a:ext cx="6483210" cy="402167"/>
          </a:xfrm>
          <a:prstGeom prst="rect">
            <a:avLst/>
          </a:prstGeom>
        </p:spPr>
        <p:txBody>
          <a:bodyPr vert="horz" lIns="90980" tIns="45494" rIns="90980" bIns="45494" anchor="ctr" anchorCtr="0"/>
          <a:lstStyle>
            <a:lvl1pPr marL="0" indent="0">
              <a:buNone/>
              <a:defRPr sz="165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a:xfrm>
            <a:off x="1969478" y="4767269"/>
            <a:ext cx="2133600" cy="273844"/>
          </a:xfrm>
          <a:prstGeom prst="rect">
            <a:avLst/>
          </a:prstGeom>
        </p:spPr>
        <p:txBody>
          <a:bodyPr/>
          <a:lstStyle/>
          <a:p>
            <a:fld id="{EAC9EF76-D347-4DE5-8542-F97088302A87}" type="slidenum">
              <a:rPr lang="fr-CH" sz="1350" kern="1200" smtClean="0">
                <a:ea typeface="+mn-ea"/>
                <a:cs typeface="+mn-cs"/>
              </a:rPr>
              <a:pPr/>
              <a:t>‹#›</a:t>
            </a:fld>
            <a:endParaRPr lang="fr-CH" sz="1350" kern="1200" dirty="0">
              <a:ea typeface="+mn-ea"/>
              <a:cs typeface="+mn-cs"/>
            </a:endParaRPr>
          </a:p>
        </p:txBody>
      </p:sp>
    </p:spTree>
    <p:extLst>
      <p:ext uri="{BB962C8B-B14F-4D97-AF65-F5344CB8AC3E}">
        <p14:creationId xmlns:p14="http://schemas.microsoft.com/office/powerpoint/2010/main" val="323426199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8" y="1371606"/>
            <a:ext cx="8218875" cy="3020483"/>
          </a:xfrm>
          <a:prstGeom prst="rect">
            <a:avLst/>
          </a:prstGeom>
        </p:spPr>
        <p:txBody>
          <a:bodyPr lIns="90980" tIns="45494" rIns="90980" bIns="45494"/>
          <a:lstStyle>
            <a:lvl1pPr>
              <a:defRPr sz="165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582083"/>
            <a:ext cx="6483210" cy="402167"/>
          </a:xfrm>
          <a:prstGeom prst="rect">
            <a:avLst/>
          </a:prstGeom>
        </p:spPr>
        <p:txBody>
          <a:bodyPr vert="horz" lIns="90980" tIns="45494" rIns="90980" bIns="45494" anchor="ctr" anchorCtr="0"/>
          <a:lstStyle>
            <a:lvl1pPr marL="0" indent="0">
              <a:buNone/>
              <a:defRPr sz="165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4767269"/>
            <a:ext cx="2133600" cy="273844"/>
          </a:xfrm>
          <a:prstGeom prst="rect">
            <a:avLst/>
          </a:prstGeom>
        </p:spPr>
        <p:txBody>
          <a:bodyPr/>
          <a:lstStyle/>
          <a:p>
            <a:fld id="{EAC9EF76-D347-4DE5-8542-F97088302A87}" type="slidenum">
              <a:rPr lang="fr-CH" sz="1350" kern="1200" smtClean="0">
                <a:ea typeface="+mn-ea"/>
                <a:cs typeface="+mn-cs"/>
              </a:rPr>
              <a:pPr/>
              <a:t>‹#›</a:t>
            </a:fld>
            <a:endParaRPr lang="fr-CH" sz="1350" kern="1200" dirty="0">
              <a:ea typeface="+mn-ea"/>
              <a:cs typeface="+mn-cs"/>
            </a:endParaRPr>
          </a:p>
        </p:txBody>
      </p:sp>
    </p:spTree>
    <p:extLst>
      <p:ext uri="{BB962C8B-B14F-4D97-AF65-F5344CB8AC3E}">
        <p14:creationId xmlns:p14="http://schemas.microsoft.com/office/powerpoint/2010/main" val="36250098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622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138224889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7"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0371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826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7"/>
          <p:cNvSpPr>
            <a:spLocks noChangeArrowheads="1"/>
          </p:cNvSpPr>
          <p:nvPr userDrawn="1"/>
        </p:nvSpPr>
        <p:spPr bwMode="gray">
          <a:xfrm>
            <a:off x="0" y="238"/>
            <a:ext cx="9144000"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wrap="square"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83226230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929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753" y="361925"/>
            <a:ext cx="7967662" cy="384721"/>
          </a:xfr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
        <p:nvSpPr>
          <p:cNvPr id="8" name="Text Placeholder 11"/>
          <p:cNvSpPr>
            <a:spLocks noGrp="1"/>
          </p:cNvSpPr>
          <p:nvPr>
            <p:ph type="body" sz="quarter" idx="13"/>
          </p:nvPr>
        </p:nvSpPr>
        <p:spPr>
          <a:xfrm>
            <a:off x="562771" y="1148802"/>
            <a:ext cx="7951787" cy="3283797"/>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70465110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563752" y="361925"/>
            <a:ext cx="7967662" cy="384720"/>
          </a:xfrm>
          <a:prstGeom prst="rect">
            <a:avLst/>
          </a:prstGeom>
          <a:noFill/>
          <a:ln>
            <a:noFill/>
          </a:ln>
        </p:spPr>
        <p:txBody>
          <a:bodyPr lIns="91425" tIns="91425" rIns="91425" bIns="91425" anchor="t" anchorCtr="0"/>
          <a:lstStyle>
            <a:lvl1pPr algn="l" rtl="0">
              <a:lnSpc>
                <a:spcPct val="100000"/>
              </a:lnSpc>
              <a:spcBef>
                <a:spcPts val="0"/>
              </a:spcBef>
              <a:buClr>
                <a:srgbClr val="C0000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sldNum" idx="12"/>
          </p:nvPr>
        </p:nvSpPr>
        <p:spPr>
          <a:xfrm>
            <a:off x="8395464" y="4846117"/>
            <a:ext cx="441324" cy="273843"/>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rgbClr val="59452A"/>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
        <p:nvSpPr>
          <p:cNvPr id="29" name="Shape 29"/>
          <p:cNvSpPr txBox="1">
            <a:spLocks noGrp="1"/>
          </p:cNvSpPr>
          <p:nvPr>
            <p:ph type="body" idx="1"/>
          </p:nvPr>
        </p:nvSpPr>
        <p:spPr>
          <a:xfrm>
            <a:off x="562770" y="1148801"/>
            <a:ext cx="7951786" cy="3283797"/>
          </a:xfrm>
          <a:prstGeom prst="rect">
            <a:avLst/>
          </a:prstGeom>
          <a:noFill/>
          <a:ln>
            <a:noFill/>
          </a:ln>
        </p:spPr>
        <p:txBody>
          <a:bodyPr lIns="91425" tIns="91425" rIns="91425" bIns="91425" anchor="t" anchorCtr="0"/>
          <a:lstStyle>
            <a:lvl1pPr marL="0" indent="0"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031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Placeholder 1"/>
          <p:cNvSpPr>
            <a:spLocks noGrp="1"/>
          </p:cNvSpPr>
          <p:nvPr>
            <p:ph type="title"/>
          </p:nvPr>
        </p:nvSpPr>
        <p:spPr>
          <a:xfrm>
            <a:off x="564044" y="360297"/>
            <a:ext cx="7964487" cy="384720"/>
          </a:xfrm>
          <a:prstGeom prst="rect">
            <a:avLst/>
          </a:prstGeom>
        </p:spPr>
        <p:txBody>
          <a:bodyPr vert="horz" wrap="square" lIns="0" tIns="0" rIns="0" bIns="0" rtlCol="0" anchor="t" anchorCtr="0">
            <a:noAutofit/>
          </a:bodyPr>
          <a:lstStyle>
            <a:lvl1pPr>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562771" y="1148802"/>
            <a:ext cx="7951787" cy="3283797"/>
          </a:xfrm>
        </p:spPr>
        <p:txBody>
          <a:bodyPr/>
          <a:lstStyle>
            <a:lvl1pPr>
              <a:buClr>
                <a:srgbClr val="1F497D"/>
              </a:buClr>
              <a:defRPr/>
            </a:lvl1pPr>
            <a:lvl2pPr>
              <a:buClr>
                <a:srgbClr val="1F497D"/>
              </a:buClr>
              <a:defRPr/>
            </a:lvl2pPr>
            <a:lvl3pPr>
              <a:buClr>
                <a:srgbClr val="1F497D"/>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224315243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134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417" y="361256"/>
            <a:ext cx="7967662" cy="384721"/>
          </a:xfrm>
        </p:spPr>
        <p:txBody>
          <a:bodyPr>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1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3957582206"/>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236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2546717169"/>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7"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21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441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7"/>
          <p:cNvSpPr>
            <a:spLocks noChangeArrowheads="1"/>
          </p:cNvSpPr>
          <p:nvPr userDrawn="1"/>
        </p:nvSpPr>
        <p:spPr bwMode="gray">
          <a:xfrm>
            <a:off x="0" y="238"/>
            <a:ext cx="9144000"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wrap="square"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869871932"/>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543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753" y="361925"/>
            <a:ext cx="7967662" cy="384721"/>
          </a:xfr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
        <p:nvSpPr>
          <p:cNvPr id="8" name="Text Placeholder 11"/>
          <p:cNvSpPr>
            <a:spLocks noGrp="1"/>
          </p:cNvSpPr>
          <p:nvPr>
            <p:ph type="body" sz="quarter" idx="13"/>
          </p:nvPr>
        </p:nvSpPr>
        <p:spPr>
          <a:xfrm>
            <a:off x="562771" y="1148802"/>
            <a:ext cx="7951787" cy="3283797"/>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2466804973"/>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646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Placeholder 1"/>
          <p:cNvSpPr>
            <a:spLocks noGrp="1"/>
          </p:cNvSpPr>
          <p:nvPr>
            <p:ph type="title"/>
          </p:nvPr>
        </p:nvSpPr>
        <p:spPr>
          <a:xfrm>
            <a:off x="564044" y="360297"/>
            <a:ext cx="7964487" cy="384720"/>
          </a:xfrm>
          <a:prstGeom prst="rect">
            <a:avLst/>
          </a:prstGeom>
        </p:spPr>
        <p:txBody>
          <a:bodyPr vert="horz" wrap="square" lIns="0" tIns="0" rIns="0" bIns="0" rtlCol="0" anchor="t" anchorCtr="0">
            <a:noAutofit/>
          </a:bodyPr>
          <a:lstStyle>
            <a:lvl1pPr>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562771" y="1148802"/>
            <a:ext cx="7951787" cy="3283797"/>
          </a:xfrm>
        </p:spPr>
        <p:txBody>
          <a:bodyPr/>
          <a:lstStyle>
            <a:lvl1pPr>
              <a:buClr>
                <a:srgbClr val="1F497D"/>
              </a:buClr>
              <a:defRPr/>
            </a:lvl1pPr>
            <a:lvl2pPr>
              <a:buClr>
                <a:srgbClr val="1F497D"/>
              </a:buClr>
              <a:defRPr/>
            </a:lvl2pPr>
            <a:lvl3pPr>
              <a:buClr>
                <a:srgbClr val="1F497D"/>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865645021"/>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748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417" y="361256"/>
            <a:ext cx="7967662" cy="384721"/>
          </a:xfrm>
        </p:spPr>
        <p:txBody>
          <a:bodyPr>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1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219580257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850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3168315846"/>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7"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469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612" indent="0" algn="ctr">
              <a:buNone/>
              <a:defRPr>
                <a:solidFill>
                  <a:schemeClr val="tx1">
                    <a:tint val="75000"/>
                  </a:schemeClr>
                </a:solidFill>
              </a:defRPr>
            </a:lvl2pPr>
            <a:lvl3pPr marL="685220" indent="0" algn="ctr">
              <a:buNone/>
              <a:defRPr>
                <a:solidFill>
                  <a:schemeClr val="tx1">
                    <a:tint val="75000"/>
                  </a:schemeClr>
                </a:solidFill>
              </a:defRPr>
            </a:lvl3pPr>
            <a:lvl4pPr marL="1027829" indent="0" algn="ctr">
              <a:buNone/>
              <a:defRPr>
                <a:solidFill>
                  <a:schemeClr val="tx1">
                    <a:tint val="75000"/>
                  </a:schemeClr>
                </a:solidFill>
              </a:defRPr>
            </a:lvl4pPr>
            <a:lvl5pPr marL="1370438" indent="0" algn="ctr">
              <a:buNone/>
              <a:defRPr>
                <a:solidFill>
                  <a:schemeClr val="tx1">
                    <a:tint val="75000"/>
                  </a:schemeClr>
                </a:solidFill>
              </a:defRPr>
            </a:lvl5pPr>
            <a:lvl6pPr marL="1713047" indent="0" algn="ctr">
              <a:buNone/>
              <a:defRPr>
                <a:solidFill>
                  <a:schemeClr val="tx1">
                    <a:tint val="75000"/>
                  </a:schemeClr>
                </a:solidFill>
              </a:defRPr>
            </a:lvl6pPr>
            <a:lvl7pPr marL="2055656" indent="0" algn="ctr">
              <a:buNone/>
              <a:defRPr>
                <a:solidFill>
                  <a:schemeClr val="tx1">
                    <a:tint val="75000"/>
                  </a:schemeClr>
                </a:solidFill>
              </a:defRPr>
            </a:lvl7pPr>
            <a:lvl8pPr marL="2398266" indent="0" algn="ctr">
              <a:buNone/>
              <a:defRPr>
                <a:solidFill>
                  <a:schemeClr val="tx1">
                    <a:tint val="75000"/>
                  </a:schemeClr>
                </a:solidFill>
              </a:defRPr>
            </a:lvl8pPr>
            <a:lvl9pPr marL="27408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680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064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612" indent="0">
              <a:buNone/>
              <a:defRPr sz="1350">
                <a:solidFill>
                  <a:schemeClr val="tx1">
                    <a:tint val="75000"/>
                  </a:schemeClr>
                </a:solidFill>
              </a:defRPr>
            </a:lvl2pPr>
            <a:lvl3pPr marL="685220" indent="0">
              <a:buNone/>
              <a:defRPr sz="1200">
                <a:solidFill>
                  <a:schemeClr val="tx1">
                    <a:tint val="75000"/>
                  </a:schemeClr>
                </a:solidFill>
              </a:defRPr>
            </a:lvl3pPr>
            <a:lvl4pPr marL="1027829" indent="0">
              <a:buNone/>
              <a:defRPr sz="1050">
                <a:solidFill>
                  <a:schemeClr val="tx1">
                    <a:tint val="75000"/>
                  </a:schemeClr>
                </a:solidFill>
              </a:defRPr>
            </a:lvl4pPr>
            <a:lvl5pPr marL="1370438" indent="0">
              <a:buNone/>
              <a:defRPr sz="1050">
                <a:solidFill>
                  <a:schemeClr val="tx1">
                    <a:tint val="75000"/>
                  </a:schemeClr>
                </a:solidFill>
              </a:defRPr>
            </a:lvl5pPr>
            <a:lvl6pPr marL="1713047" indent="0">
              <a:buNone/>
              <a:defRPr sz="1050">
                <a:solidFill>
                  <a:schemeClr val="tx1">
                    <a:tint val="75000"/>
                  </a:schemeClr>
                </a:solidFill>
              </a:defRPr>
            </a:lvl6pPr>
            <a:lvl7pPr marL="2055656" indent="0">
              <a:buNone/>
              <a:defRPr sz="1050">
                <a:solidFill>
                  <a:schemeClr val="tx1">
                    <a:tint val="75000"/>
                  </a:schemeClr>
                </a:solidFill>
              </a:defRPr>
            </a:lvl7pPr>
            <a:lvl8pPr marL="2398266" indent="0">
              <a:buNone/>
              <a:defRPr sz="1050">
                <a:solidFill>
                  <a:schemeClr val="tx1">
                    <a:tint val="75000"/>
                  </a:schemeClr>
                </a:solidFill>
              </a:defRPr>
            </a:lvl8pPr>
            <a:lvl9pPr marL="2740875"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356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7"/>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7"/>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50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8" y="1151335"/>
            <a:ext cx="4040188" cy="479822"/>
          </a:xfrm>
        </p:spPr>
        <p:txBody>
          <a:bodyPr anchor="b"/>
          <a:lstStyle>
            <a:lvl1pPr marL="0" indent="0">
              <a:buNone/>
              <a:defRPr sz="1800" b="1"/>
            </a:lvl1pPr>
            <a:lvl2pPr marL="342612" indent="0">
              <a:buNone/>
              <a:defRPr sz="1500" b="1"/>
            </a:lvl2pPr>
            <a:lvl3pPr marL="685220" indent="0">
              <a:buNone/>
              <a:defRPr sz="1350" b="1"/>
            </a:lvl3pPr>
            <a:lvl4pPr marL="1027829" indent="0">
              <a:buNone/>
              <a:defRPr sz="1200" b="1"/>
            </a:lvl4pPr>
            <a:lvl5pPr marL="1370438" indent="0">
              <a:buNone/>
              <a:defRPr sz="1200" b="1"/>
            </a:lvl5pPr>
            <a:lvl6pPr marL="1713047" indent="0">
              <a:buNone/>
              <a:defRPr sz="1200" b="1"/>
            </a:lvl6pPr>
            <a:lvl7pPr marL="2055656" indent="0">
              <a:buNone/>
              <a:defRPr sz="1200" b="1"/>
            </a:lvl7pPr>
            <a:lvl8pPr marL="2398266" indent="0">
              <a:buNone/>
              <a:defRPr sz="1200" b="1"/>
            </a:lvl8pPr>
            <a:lvl9pPr marL="274087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8"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612" indent="0">
              <a:buNone/>
              <a:defRPr sz="1500" b="1"/>
            </a:lvl2pPr>
            <a:lvl3pPr marL="685220" indent="0">
              <a:buNone/>
              <a:defRPr sz="1350" b="1"/>
            </a:lvl3pPr>
            <a:lvl4pPr marL="1027829" indent="0">
              <a:buNone/>
              <a:defRPr sz="1200" b="1"/>
            </a:lvl4pPr>
            <a:lvl5pPr marL="1370438" indent="0">
              <a:buNone/>
              <a:defRPr sz="1200" b="1"/>
            </a:lvl5pPr>
            <a:lvl6pPr marL="1713047" indent="0">
              <a:buNone/>
              <a:defRPr sz="1200" b="1"/>
            </a:lvl6pPr>
            <a:lvl7pPr marL="2055656" indent="0">
              <a:buNone/>
              <a:defRPr sz="1200" b="1"/>
            </a:lvl7pPr>
            <a:lvl8pPr marL="2398266" indent="0">
              <a:buNone/>
              <a:defRPr sz="1200" b="1"/>
            </a:lvl8pPr>
            <a:lvl9pPr marL="274087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86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67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41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076326"/>
            <a:ext cx="3008313" cy="3518297"/>
          </a:xfrm>
        </p:spPr>
        <p:txBody>
          <a:bodyPr/>
          <a:lstStyle>
            <a:lvl1pPr marL="0" indent="0">
              <a:buNone/>
              <a:defRPr sz="1050"/>
            </a:lvl1pPr>
            <a:lvl2pPr marL="342612" indent="0">
              <a:buNone/>
              <a:defRPr sz="900"/>
            </a:lvl2pPr>
            <a:lvl3pPr marL="685220" indent="0">
              <a:buNone/>
              <a:defRPr sz="750"/>
            </a:lvl3pPr>
            <a:lvl4pPr marL="1027829" indent="0">
              <a:buNone/>
              <a:defRPr sz="675"/>
            </a:lvl4pPr>
            <a:lvl5pPr marL="1370438" indent="0">
              <a:buNone/>
              <a:defRPr sz="675"/>
            </a:lvl5pPr>
            <a:lvl6pPr marL="1713047" indent="0">
              <a:buNone/>
              <a:defRPr sz="675"/>
            </a:lvl6pPr>
            <a:lvl7pPr marL="2055656" indent="0">
              <a:buNone/>
              <a:defRPr sz="675"/>
            </a:lvl7pPr>
            <a:lvl8pPr marL="2398266" indent="0">
              <a:buNone/>
              <a:defRPr sz="675"/>
            </a:lvl8pPr>
            <a:lvl9pPr marL="2740875"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135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612" indent="0">
              <a:buNone/>
              <a:defRPr sz="2100"/>
            </a:lvl2pPr>
            <a:lvl3pPr marL="685220" indent="0">
              <a:buNone/>
              <a:defRPr sz="1800"/>
            </a:lvl3pPr>
            <a:lvl4pPr marL="1027829" indent="0">
              <a:buNone/>
              <a:defRPr sz="1500"/>
            </a:lvl4pPr>
            <a:lvl5pPr marL="1370438" indent="0">
              <a:buNone/>
              <a:defRPr sz="1500"/>
            </a:lvl5pPr>
            <a:lvl6pPr marL="1713047" indent="0">
              <a:buNone/>
              <a:defRPr sz="1500"/>
            </a:lvl6pPr>
            <a:lvl7pPr marL="2055656" indent="0">
              <a:buNone/>
              <a:defRPr sz="1500"/>
            </a:lvl7pPr>
            <a:lvl8pPr marL="2398266" indent="0">
              <a:buNone/>
              <a:defRPr sz="1500"/>
            </a:lvl8pPr>
            <a:lvl9pPr marL="2740875"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612" indent="0">
              <a:buNone/>
              <a:defRPr sz="900"/>
            </a:lvl2pPr>
            <a:lvl3pPr marL="685220" indent="0">
              <a:buNone/>
              <a:defRPr sz="750"/>
            </a:lvl3pPr>
            <a:lvl4pPr marL="1027829" indent="0">
              <a:buNone/>
              <a:defRPr sz="675"/>
            </a:lvl4pPr>
            <a:lvl5pPr marL="1370438" indent="0">
              <a:buNone/>
              <a:defRPr sz="675"/>
            </a:lvl5pPr>
            <a:lvl6pPr marL="1713047" indent="0">
              <a:buNone/>
              <a:defRPr sz="675"/>
            </a:lvl6pPr>
            <a:lvl7pPr marL="2055656" indent="0">
              <a:buNone/>
              <a:defRPr sz="675"/>
            </a:lvl7pPr>
            <a:lvl8pPr marL="2398266" indent="0">
              <a:buNone/>
              <a:defRPr sz="675"/>
            </a:lvl8pPr>
            <a:lvl9pPr marL="2740875"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76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04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48" y="202406"/>
            <a:ext cx="2016125" cy="4300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684" y="202406"/>
            <a:ext cx="5897563" cy="4300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F7FD21-385E-4233-AC25-12380EC30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57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464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7"/>
          <p:cNvSpPr>
            <a:spLocks noChangeArrowheads="1"/>
          </p:cNvSpPr>
          <p:nvPr userDrawn="1"/>
        </p:nvSpPr>
        <p:spPr bwMode="gray">
          <a:xfrm>
            <a:off x="0" y="238"/>
            <a:ext cx="9144000"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wrap="square"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3778906784"/>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566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753" y="361925"/>
            <a:ext cx="7967662" cy="384721"/>
          </a:xfr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
        <p:nvSpPr>
          <p:cNvPr id="8" name="Text Placeholder 11"/>
          <p:cNvSpPr>
            <a:spLocks noGrp="1"/>
          </p:cNvSpPr>
          <p:nvPr>
            <p:ph type="body" sz="quarter" idx="13"/>
          </p:nvPr>
        </p:nvSpPr>
        <p:spPr>
          <a:xfrm>
            <a:off x="562771" y="1148802"/>
            <a:ext cx="7951787" cy="3283797"/>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2746045141"/>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669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Placeholder 1"/>
          <p:cNvSpPr>
            <a:spLocks noGrp="1"/>
          </p:cNvSpPr>
          <p:nvPr>
            <p:ph type="title"/>
          </p:nvPr>
        </p:nvSpPr>
        <p:spPr>
          <a:xfrm>
            <a:off x="564044" y="360297"/>
            <a:ext cx="7964487" cy="384720"/>
          </a:xfrm>
          <a:prstGeom prst="rect">
            <a:avLst/>
          </a:prstGeom>
        </p:spPr>
        <p:txBody>
          <a:bodyPr vert="horz" wrap="square" lIns="0" tIns="0" rIns="0" bIns="0" rtlCol="0" anchor="t" anchorCtr="0">
            <a:noAutofit/>
          </a:bodyPr>
          <a:lstStyle>
            <a:lvl1pPr>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562771" y="1148802"/>
            <a:ext cx="7951787" cy="3283797"/>
          </a:xfrm>
        </p:spPr>
        <p:txBody>
          <a:bodyPr/>
          <a:lstStyle>
            <a:lvl1pPr>
              <a:buClr>
                <a:srgbClr val="1F497D"/>
              </a:buClr>
              <a:defRPr/>
            </a:lvl1pPr>
            <a:lvl2pPr>
              <a:buClr>
                <a:srgbClr val="1F497D"/>
              </a:buClr>
              <a:defRPr/>
            </a:lvl2pPr>
            <a:lvl3pPr>
              <a:buClr>
                <a:srgbClr val="1F497D"/>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823619531"/>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771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417" y="361256"/>
            <a:ext cx="7967662" cy="384721"/>
          </a:xfrm>
        </p:spPr>
        <p:txBody>
          <a:bodyPr>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1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95402589"/>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874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1032111606"/>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7"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270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691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7"/>
          <p:cNvSpPr>
            <a:spLocks noChangeArrowheads="1"/>
          </p:cNvSpPr>
          <p:nvPr userDrawn="1"/>
        </p:nvSpPr>
        <p:spPr bwMode="gray">
          <a:xfrm>
            <a:off x="0" y="238"/>
            <a:ext cx="9144000"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wrap="square"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3231392387"/>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794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753" y="361925"/>
            <a:ext cx="7967662" cy="384721"/>
          </a:xfr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
        <p:nvSpPr>
          <p:cNvPr id="8" name="Text Placeholder 11"/>
          <p:cNvSpPr>
            <a:spLocks noGrp="1"/>
          </p:cNvSpPr>
          <p:nvPr>
            <p:ph type="body" sz="quarter" idx="13"/>
          </p:nvPr>
        </p:nvSpPr>
        <p:spPr>
          <a:xfrm>
            <a:off x="562771" y="1148802"/>
            <a:ext cx="7951787" cy="3283797"/>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2073738919"/>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896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Placeholder 1"/>
          <p:cNvSpPr>
            <a:spLocks noGrp="1"/>
          </p:cNvSpPr>
          <p:nvPr>
            <p:ph type="title"/>
          </p:nvPr>
        </p:nvSpPr>
        <p:spPr>
          <a:xfrm>
            <a:off x="564044" y="360297"/>
            <a:ext cx="7964487" cy="384720"/>
          </a:xfrm>
          <a:prstGeom prst="rect">
            <a:avLst/>
          </a:prstGeom>
        </p:spPr>
        <p:txBody>
          <a:bodyPr vert="horz" wrap="square" lIns="0" tIns="0" rIns="0" bIns="0" rtlCol="0" anchor="t" anchorCtr="0">
            <a:noAutofit/>
          </a:bodyPr>
          <a:lstStyle>
            <a:lvl1pPr>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562771" y="1148802"/>
            <a:ext cx="7951787" cy="3283797"/>
          </a:xfrm>
        </p:spPr>
        <p:txBody>
          <a:bodyPr/>
          <a:lstStyle>
            <a:lvl1pPr>
              <a:buClr>
                <a:srgbClr val="1F497D"/>
              </a:buClr>
              <a:defRPr/>
            </a:lvl1pPr>
            <a:lvl2pPr>
              <a:buClr>
                <a:srgbClr val="1F497D"/>
              </a:buClr>
              <a:defRPr/>
            </a:lvl2pPr>
            <a:lvl3pPr>
              <a:buClr>
                <a:srgbClr val="1F497D"/>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158626741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6" name="Shape 46"/>
          <p:cNvSpPr txBox="1">
            <a:spLocks noGrp="1"/>
          </p:cNvSpPr>
          <p:nvPr>
            <p:ph type="body" idx="2"/>
          </p:nvPr>
        </p:nvSpPr>
        <p:spPr>
          <a:xfrm>
            <a:off x="457200" y="1631155"/>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645026" y="1151334"/>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8" name="Shape 48"/>
          <p:cNvSpPr txBox="1">
            <a:spLocks noGrp="1"/>
          </p:cNvSpPr>
          <p:nvPr>
            <p:ph type="body" idx="4"/>
          </p:nvPr>
        </p:nvSpPr>
        <p:spPr>
          <a:xfrm>
            <a:off x="4645026" y="1631155"/>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999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63417" y="361256"/>
            <a:ext cx="7967662" cy="384721"/>
          </a:xfrm>
        </p:spPr>
        <p:txBody>
          <a:bodyPr>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dirty="0" smtClean="0"/>
              <a:t>Click to edit Master title style</a:t>
            </a:r>
            <a:endParaRPr lang="en-US" dirty="0"/>
          </a:p>
        </p:txBody>
      </p:sp>
      <p:sp>
        <p:nvSpPr>
          <p:cNvPr id="15"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1041631943"/>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4101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a:spLocks noGrp="1"/>
          </p:cNvSpPr>
          <p:nvPr>
            <p:ph type="sldNum" sz="quarter" idx="12"/>
          </p:nvPr>
        </p:nvSpPr>
        <p:spPr>
          <a:xfrm>
            <a:off x="8395464" y="4846117"/>
            <a:ext cx="441325" cy="273844"/>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kern="1200" smtClean="0">
                <a:solidFill>
                  <a:srgbClr val="59452A"/>
                </a:solidFill>
                <a:latin typeface="Calibri"/>
                <a:ea typeface="+mn-ea"/>
                <a:cs typeface="+mn-cs"/>
              </a:rPr>
              <a:pPr defTabSz="685700"/>
              <a:t>‹#›</a:t>
            </a:fld>
            <a:endParaRPr lang="en-US" kern="1200" dirty="0">
              <a:solidFill>
                <a:srgbClr val="59452A"/>
              </a:solidFill>
              <a:latin typeface="Calibri"/>
              <a:ea typeface="+mn-ea"/>
              <a:cs typeface="+mn-cs"/>
            </a:endParaRPr>
          </a:p>
        </p:txBody>
      </p:sp>
    </p:spTree>
    <p:extLst>
      <p:ext uri="{BB962C8B-B14F-4D97-AF65-F5344CB8AC3E}">
        <p14:creationId xmlns:p14="http://schemas.microsoft.com/office/powerpoint/2010/main" val="817196184"/>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7"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1464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8"/>
          <p:cNvSpPr>
            <a:spLocks noChangeArrowheads="1"/>
          </p:cNvSpPr>
          <p:nvPr userDrawn="1">
            <p:custDataLst>
              <p:tags r:id="rId1"/>
            </p:custDataLst>
          </p:nvPr>
        </p:nvSpPr>
        <p:spPr bwMode="gray">
          <a:xfrm>
            <a:off x="0" y="3795713"/>
            <a:ext cx="9142488" cy="1350169"/>
          </a:xfrm>
          <a:prstGeom prst="rect">
            <a:avLst/>
          </a:prstGeom>
          <a:solidFill>
            <a:srgbClr val="177B57"/>
          </a:solidFill>
          <a:ln w="9525" algn="ctr">
            <a:noFill/>
            <a:miter lim="800000"/>
            <a:headEnd/>
            <a:tailEnd/>
          </a:ln>
          <a:effectLst/>
        </p:spPr>
        <p:txBody>
          <a:bodyPr wrap="none" anchor="ctr"/>
          <a:lstStyle/>
          <a:p>
            <a:pPr>
              <a:defRPr/>
            </a:pPr>
            <a:endParaRPr lang="en-US" sz="1350" kern="1200">
              <a:ea typeface="+mn-ea"/>
            </a:endParaRPr>
          </a:p>
        </p:txBody>
      </p:sp>
      <p:pic>
        <p:nvPicPr>
          <p:cNvPr id="4" name="Picture 148" descr="BCG_Monogram_RGB"/>
          <p:cNvPicPr>
            <a:picLocks noChangeAspect="1" noChangeArrowheads="1"/>
          </p:cNvPicPr>
          <p:nvPr userDrawn="1"/>
        </p:nvPicPr>
        <p:blipFill>
          <a:blip r:embed="rId3" cstate="print"/>
          <a:srcRect/>
          <a:stretch>
            <a:fillRect/>
          </a:stretch>
        </p:blipFill>
        <p:spPr bwMode="auto">
          <a:xfrm>
            <a:off x="604662" y="483394"/>
            <a:ext cx="1541888" cy="504825"/>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7017948" y="494100"/>
            <a:ext cx="1541162" cy="500634"/>
          </a:xfrm>
        </p:spPr>
        <p:txBody>
          <a:bodyPr lIns="90000" tIns="90000" rIns="90000" bIns="90000" anchor="ctr"/>
          <a:lstStyle>
            <a:lvl1pPr algn="ctr">
              <a:defRPr sz="1050" b="0">
                <a:solidFill>
                  <a:srgbClr val="808080"/>
                </a:solidFill>
                <a:latin typeface="Arial" pitchFamily="34" charset="0"/>
                <a:cs typeface="Arial" pitchFamily="34" charset="0"/>
              </a:defRPr>
            </a:lvl1pPr>
            <a:lvl5pPr>
              <a:defRPr/>
            </a:lvl5pPr>
          </a:lstStyle>
          <a:p>
            <a:pPr lvl="0"/>
            <a:r>
              <a:rPr lang="en-US" smtClean="0"/>
              <a:t>Placeholder for client logo</a:t>
            </a:r>
            <a:endParaRPr lang="en-US" dirty="0"/>
          </a:p>
        </p:txBody>
      </p:sp>
      <p:pic>
        <p:nvPicPr>
          <p:cNvPr id="6" name="Picture 1"/>
          <p:cNvPicPr>
            <a:picLocks noChangeAspect="1" noChangeArrowheads="1"/>
          </p:cNvPicPr>
          <p:nvPr userDrawn="1"/>
        </p:nvPicPr>
        <p:blipFill>
          <a:blip r:embed="rId4" cstate="print"/>
          <a:srcRect/>
          <a:stretch>
            <a:fillRect/>
          </a:stretch>
        </p:blipFill>
        <p:spPr bwMode="auto">
          <a:xfrm>
            <a:off x="2569437" y="4364832"/>
            <a:ext cx="4039141" cy="194072"/>
          </a:xfrm>
          <a:prstGeom prst="rect">
            <a:avLst/>
          </a:prstGeom>
          <a:noFill/>
          <a:ln w="9525">
            <a:noFill/>
            <a:miter lim="800000"/>
            <a:headEnd/>
            <a:tailEnd/>
          </a:ln>
          <a:effectLst/>
        </p:spPr>
      </p:pic>
    </p:spTree>
    <p:extLst>
      <p:ext uri="{BB962C8B-B14F-4D97-AF65-F5344CB8AC3E}">
        <p14:creationId xmlns:p14="http://schemas.microsoft.com/office/powerpoint/2010/main" val="1874850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6" y="1131570"/>
            <a:ext cx="8271775" cy="3463290"/>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1617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6" y="1131570"/>
            <a:ext cx="8271775" cy="3463290"/>
          </a:xfrm>
        </p:spPr>
        <p:txBody>
          <a:bodyPr lIns="0" tIns="0" rIns="0" bIns="0"/>
          <a:lstStyle>
            <a:lvl1pPr marL="128588" indent="-128588">
              <a:spcBef>
                <a:spcPts val="288"/>
              </a:spcBef>
              <a:buClr>
                <a:schemeClr val="tx2"/>
              </a:buClr>
              <a:buFont typeface="Arial" pitchFamily="34" charset="0"/>
              <a:buChar char="•"/>
              <a:defRPr b="0"/>
            </a:lvl1pPr>
            <a:lvl2pPr marL="467100" indent="-162000">
              <a:buFont typeface="Arial" pitchFamily="34" charset="0"/>
              <a:buChar char="–"/>
              <a:defRPr/>
            </a:lvl2pPr>
            <a:lvl3pPr marL="8100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7072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1684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553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TextBox 3"/>
          <p:cNvSpPr txBox="1"/>
          <p:nvPr userDrawn="1"/>
        </p:nvSpPr>
        <p:spPr>
          <a:xfrm>
            <a:off x="422031" y="1131301"/>
            <a:ext cx="8304369" cy="2631490"/>
          </a:xfrm>
          <a:prstGeom prst="rect">
            <a:avLst/>
          </a:prstGeom>
          <a:noFill/>
        </p:spPr>
        <p:txBody>
          <a:bodyPr wrap="square" lIns="0" tIns="0" rIns="0" bIns="0" rtlCol="0" anchor="t">
            <a:spAutoFit/>
          </a:bodyPr>
          <a:lstStyle/>
          <a:p>
            <a:r>
              <a:rPr lang="en-US" sz="900" kern="1200" smtClean="0">
                <a:ea typeface="+mn-ea"/>
              </a:rPr>
              <a:t>The services and materials provided by The Boston Consulting Group (BCG) are subject to BCG's Standard Terms </a:t>
            </a:r>
            <a:br>
              <a:rPr lang="en-US" sz="900" kern="1200" smtClean="0">
                <a:ea typeface="+mn-ea"/>
              </a:rPr>
            </a:br>
            <a:r>
              <a:rPr lang="en-US" sz="900" kern="1200" smtClean="0">
                <a:ea typeface="+mn-ea"/>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p>
          <a:p>
            <a:r>
              <a:rPr lang="en-US" sz="900" kern="1200" smtClean="0">
                <a:ea typeface="+mn-ea"/>
              </a:rPr>
              <a:t> </a:t>
            </a:r>
          </a:p>
          <a:p>
            <a:r>
              <a:rPr lang="en-US" sz="900" kern="1200" smtClean="0">
                <a:ea typeface="+mn-ea"/>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r>
              <a:rPr lang="en-US" sz="900" kern="1200" smtClean="0">
                <a:ea typeface="+mn-ea"/>
              </a:rPr>
              <a:t> </a:t>
            </a:r>
          </a:p>
          <a:p>
            <a:r>
              <a:rPr lang="en-US" sz="900" kern="1200" smtClean="0">
                <a:ea typeface="+mn-ea"/>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lang="en-US" sz="900" kern="1200" dirty="0" smtClean="0">
              <a:ea typeface="+mn-ea"/>
            </a:endParaRPr>
          </a:p>
        </p:txBody>
      </p:sp>
      <p:sp>
        <p:nvSpPr>
          <p:cNvPr id="6" name="Line 115"/>
          <p:cNvSpPr>
            <a:spLocks noChangeShapeType="1"/>
          </p:cNvSpPr>
          <p:nvPr userDrawn="1"/>
        </p:nvSpPr>
        <p:spPr bwMode="auto">
          <a:xfrm flipH="1">
            <a:off x="0" y="752475"/>
            <a:ext cx="91440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endParaRPr lang="en-US" sz="1350" kern="1200">
              <a:ea typeface="+mn-ea"/>
            </a:endParaRPr>
          </a:p>
        </p:txBody>
      </p:sp>
      <p:sp>
        <p:nvSpPr>
          <p:cNvPr id="11" name="TextBox 10"/>
          <p:cNvSpPr txBox="1"/>
          <p:nvPr userDrawn="1"/>
        </p:nvSpPr>
        <p:spPr>
          <a:xfrm>
            <a:off x="422032" y="397317"/>
            <a:ext cx="8300769" cy="347884"/>
          </a:xfrm>
          <a:prstGeom prst="rect">
            <a:avLst/>
          </a:prstGeom>
          <a:noFill/>
        </p:spPr>
        <p:txBody>
          <a:bodyPr wrap="square" lIns="0" tIns="35100" rIns="0" bIns="35100" rtlCol="0" anchor="b" anchorCtr="0">
            <a:spAutoFit/>
          </a:bodyPr>
          <a:lstStyle/>
          <a:p>
            <a:r>
              <a:rPr lang="en-US" sz="1800" b="1" kern="1200" dirty="0" smtClean="0">
                <a:solidFill>
                  <a:srgbClr val="177B57"/>
                </a:solidFill>
                <a:latin typeface="Arial" pitchFamily="34" charset="0"/>
                <a:ea typeface="+mn-ea"/>
                <a:cs typeface="Arial" pitchFamily="34" charset="0"/>
              </a:rPr>
              <a:t>Disclaimer</a:t>
            </a:r>
          </a:p>
        </p:txBody>
      </p:sp>
      <p:sp>
        <p:nvSpPr>
          <p:cNvPr id="9" name="Rectangle 8"/>
          <p:cNvSpPr/>
          <p:nvPr userDrawn="1"/>
        </p:nvSpPr>
        <p:spPr bwMode="white">
          <a:xfrm>
            <a:off x="6072554" y="4973241"/>
            <a:ext cx="2004647" cy="136922"/>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kern="1200" dirty="0" smtClean="0">
              <a:solidFill>
                <a:srgbClr val="000000"/>
              </a:solidFill>
              <a:cs typeface="Arial" pitchFamily="34" charset="0"/>
            </a:endParaRPr>
          </a:p>
        </p:txBody>
      </p:sp>
    </p:spTree>
    <p:extLst>
      <p:ext uri="{BB962C8B-B14F-4D97-AF65-F5344CB8AC3E}">
        <p14:creationId xmlns:p14="http://schemas.microsoft.com/office/powerpoint/2010/main" val="146951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12" y="1192"/>
          <a:ext cx="1511" cy="1190"/>
        </p:xfrm>
        <a:graphic>
          <a:graphicData uri="http://schemas.openxmlformats.org/presentationml/2006/ole">
            <mc:AlternateContent xmlns:mc="http://schemas.openxmlformats.org/markup-compatibility/2006">
              <mc:Choice xmlns:v="urn:schemas-microsoft-com:vml" Requires="v">
                <p:oleObj spid="_x0000_s4407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 y="1192"/>
                        <a:ext cx="151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a:xfrm>
            <a:off x="0" y="0"/>
            <a:ext cx="9144000" cy="5143500"/>
          </a:xfrm>
          <a:prstGeom prst="rect">
            <a:avLst/>
          </a:prstGeom>
          <a:solidFill>
            <a:srgbClr val="177B57"/>
          </a:solidFill>
          <a:ln w="9525">
            <a:solidFill>
              <a:srgbClr val="177B57"/>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kern="1200" dirty="0" smtClean="0">
              <a:solidFill>
                <a:srgbClr val="000000"/>
              </a:solidFill>
              <a:cs typeface="Arial" pitchFamily="34" charset="0"/>
            </a:endParaRPr>
          </a:p>
        </p:txBody>
      </p:sp>
      <p:pic>
        <p:nvPicPr>
          <p:cNvPr id="3" name="Picture 6"/>
          <p:cNvPicPr>
            <a:picLocks noChangeAspect="1" noChangeArrowheads="1"/>
          </p:cNvPicPr>
          <p:nvPr userDrawn="1"/>
        </p:nvPicPr>
        <p:blipFill>
          <a:blip r:embed="rId6" cstate="print"/>
          <a:srcRect/>
          <a:stretch>
            <a:fillRect/>
          </a:stretch>
        </p:blipFill>
        <p:spPr bwMode="ltGray">
          <a:xfrm>
            <a:off x="1802649" y="1303735"/>
            <a:ext cx="5538703" cy="2210990"/>
          </a:xfrm>
          <a:prstGeom prst="rect">
            <a:avLst/>
          </a:prstGeom>
          <a:noFill/>
          <a:ln w="9525">
            <a:noFill/>
            <a:miter lim="800000"/>
            <a:headEnd/>
            <a:tailEnd/>
          </a:ln>
          <a:effectLst/>
        </p:spPr>
      </p:pic>
      <p:pic>
        <p:nvPicPr>
          <p:cNvPr id="4" name="Picture 3"/>
          <p:cNvPicPr>
            <a:picLocks noChangeAspect="1" noChangeArrowheads="1"/>
          </p:cNvPicPr>
          <p:nvPr userDrawn="1"/>
        </p:nvPicPr>
        <p:blipFill>
          <a:blip r:embed="rId7" cstate="print"/>
          <a:stretch>
            <a:fillRect/>
          </a:stretch>
        </p:blipFill>
        <p:spPr bwMode="black">
          <a:xfrm>
            <a:off x="3935911" y="2218271"/>
            <a:ext cx="2667416" cy="649688"/>
          </a:xfrm>
          <a:prstGeom prst="rect">
            <a:avLst/>
          </a:prstGeom>
          <a:noFill/>
          <a:ln>
            <a:noFill/>
          </a:ln>
        </p:spPr>
      </p:pic>
      <p:sp>
        <p:nvSpPr>
          <p:cNvPr id="5" name="TextBox 4"/>
          <p:cNvSpPr txBox="1"/>
          <p:nvPr userDrawn="1"/>
        </p:nvSpPr>
        <p:spPr>
          <a:xfrm>
            <a:off x="3895373" y="3808980"/>
            <a:ext cx="1353256" cy="436401"/>
          </a:xfrm>
          <a:prstGeom prst="rect">
            <a:avLst/>
          </a:prstGeom>
          <a:noFill/>
          <a:ln>
            <a:noFill/>
          </a:ln>
        </p:spPr>
        <p:txBody>
          <a:bodyPr wrap="none" tIns="67500" bIns="67500" rtlCol="0" anchor="t">
            <a:spAutoFit/>
          </a:bodyPr>
          <a:lstStyle/>
          <a:p>
            <a:pPr algn="ctr"/>
            <a:r>
              <a:rPr lang="en-US" sz="1950" kern="1200" smtClean="0">
                <a:solidFill>
                  <a:srgbClr val="FFFFFF"/>
                </a:solidFill>
                <a:latin typeface="Arial" pitchFamily="34" charset="0"/>
                <a:ea typeface="+mn-ea"/>
                <a:cs typeface="Arial" pitchFamily="34" charset="0"/>
              </a:rPr>
              <a:t>Thank you</a:t>
            </a:r>
            <a:endParaRPr lang="en-US" sz="1950" kern="1200" dirty="0" smtClean="0">
              <a:solidFill>
                <a:srgbClr val="FFFFFF"/>
              </a:solidFill>
              <a:latin typeface="Arial" pitchFamily="34" charset="0"/>
              <a:ea typeface="+mn-ea"/>
              <a:cs typeface="Arial" pitchFamily="34" charset="0"/>
            </a:endParaRPr>
          </a:p>
        </p:txBody>
      </p:sp>
      <p:sp>
        <p:nvSpPr>
          <p:cNvPr id="6" name="TextBox 5"/>
          <p:cNvSpPr txBox="1"/>
          <p:nvPr userDrawn="1"/>
        </p:nvSpPr>
        <p:spPr>
          <a:xfrm>
            <a:off x="3808811" y="4546886"/>
            <a:ext cx="1526380" cy="251735"/>
          </a:xfrm>
          <a:prstGeom prst="rect">
            <a:avLst/>
          </a:prstGeom>
          <a:noFill/>
          <a:ln>
            <a:noFill/>
          </a:ln>
        </p:spPr>
        <p:txBody>
          <a:bodyPr wrap="none" tIns="67500" bIns="67500" rtlCol="0" anchor="t">
            <a:spAutoFit/>
          </a:bodyPr>
          <a:lstStyle/>
          <a:p>
            <a:pPr algn="ctr"/>
            <a:r>
              <a:rPr lang="en-US" sz="750" kern="1200" smtClean="0">
                <a:solidFill>
                  <a:srgbClr val="FFFFFF"/>
                </a:solidFill>
                <a:latin typeface="Arial" pitchFamily="34" charset="0"/>
                <a:ea typeface="+mn-ea"/>
                <a:cs typeface="Arial" pitchFamily="34" charset="0"/>
              </a:rPr>
              <a:t>bcg.com | bcgperspectives.com</a:t>
            </a:r>
            <a:endParaRPr lang="en-US" sz="750" kern="1200" dirty="0" smtClean="0">
              <a:solidFill>
                <a:srgbClr val="FFFFFF"/>
              </a:solidFill>
              <a:latin typeface="Arial" pitchFamily="34" charset="0"/>
              <a:ea typeface="+mn-ea"/>
              <a:cs typeface="Arial" pitchFamily="34" charset="0"/>
            </a:endParaRPr>
          </a:p>
        </p:txBody>
      </p:sp>
    </p:spTree>
    <p:extLst>
      <p:ext uri="{BB962C8B-B14F-4D97-AF65-F5344CB8AC3E}">
        <p14:creationId xmlns:p14="http://schemas.microsoft.com/office/powerpoint/2010/main" val="356438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FDEB09A-52F0-409F-9593-D8D299935B67}" type="slidenum">
              <a:rPr lang="en-GB" altLang="en-US"/>
              <a:pPr/>
              <a:t>‹#›</a:t>
            </a:fld>
            <a:endParaRPr lang="en-GB" altLang="en-US"/>
          </a:p>
        </p:txBody>
      </p:sp>
    </p:spTree>
    <p:extLst>
      <p:ext uri="{BB962C8B-B14F-4D97-AF65-F5344CB8AC3E}">
        <p14:creationId xmlns:p14="http://schemas.microsoft.com/office/powerpoint/2010/main" val="583336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C9B87AC-6AA8-4FF7-A3AC-4FF09FA8E8EA}" type="slidenum">
              <a:rPr lang="en-GB" altLang="en-US"/>
              <a:pPr/>
              <a:t>‹#›</a:t>
            </a:fld>
            <a:endParaRPr lang="en-GB" altLang="en-US"/>
          </a:p>
        </p:txBody>
      </p:sp>
    </p:spTree>
    <p:extLst>
      <p:ext uri="{BB962C8B-B14F-4D97-AF65-F5344CB8AC3E}">
        <p14:creationId xmlns:p14="http://schemas.microsoft.com/office/powerpoint/2010/main" val="33117854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85"/>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D2DD5ED-0CB1-403D-819A-B677EE15B41D}" type="slidenum">
              <a:rPr lang="en-GB" altLang="en-US"/>
              <a:pPr/>
              <a:t>‹#›</a:t>
            </a:fld>
            <a:endParaRPr lang="en-GB" altLang="en-US"/>
          </a:p>
        </p:txBody>
      </p:sp>
    </p:spTree>
    <p:extLst>
      <p:ext uri="{BB962C8B-B14F-4D97-AF65-F5344CB8AC3E}">
        <p14:creationId xmlns:p14="http://schemas.microsoft.com/office/powerpoint/2010/main" val="3828874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200154"/>
            <a:ext cx="404446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200154"/>
            <a:ext cx="404446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EDDAAB0-7391-45A4-B15B-6805E79CD14A}" type="slidenum">
              <a:rPr lang="en-GB" altLang="en-US"/>
              <a:pPr/>
              <a:t>‹#›</a:t>
            </a:fld>
            <a:endParaRPr lang="en-GB" altLang="en-US"/>
          </a:p>
        </p:txBody>
      </p:sp>
    </p:spTree>
    <p:extLst>
      <p:ext uri="{BB962C8B-B14F-4D97-AF65-F5344CB8AC3E}">
        <p14:creationId xmlns:p14="http://schemas.microsoft.com/office/powerpoint/2010/main" val="4055748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66"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6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6" y="1151335"/>
            <a:ext cx="40415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276" y="1631156"/>
            <a:ext cx="40415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CAC0D03-74D0-4B70-B81B-0E8AFE559A40}" type="slidenum">
              <a:rPr lang="en-GB" altLang="en-US"/>
              <a:pPr/>
              <a:t>‹#›</a:t>
            </a:fld>
            <a:endParaRPr lang="en-GB" altLang="en-US"/>
          </a:p>
        </p:txBody>
      </p:sp>
    </p:spTree>
    <p:extLst>
      <p:ext uri="{BB962C8B-B14F-4D97-AF65-F5344CB8AC3E}">
        <p14:creationId xmlns:p14="http://schemas.microsoft.com/office/powerpoint/2010/main" val="759443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D0F8F30A-0051-4AE7-8B8D-F7FE812FBB6D}" type="slidenum">
              <a:rPr lang="en-GB" altLang="en-US"/>
              <a:pPr/>
              <a:t>‹#›</a:t>
            </a:fld>
            <a:endParaRPr lang="en-GB" altLang="en-US"/>
          </a:p>
        </p:txBody>
      </p:sp>
    </p:spTree>
    <p:extLst>
      <p:ext uri="{BB962C8B-B14F-4D97-AF65-F5344CB8AC3E}">
        <p14:creationId xmlns:p14="http://schemas.microsoft.com/office/powerpoint/2010/main" val="4143014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243FF790-2975-4109-8046-6AB584434C1A}" type="slidenum">
              <a:rPr lang="en-GB" altLang="en-US"/>
              <a:pPr/>
              <a:t>‹#›</a:t>
            </a:fld>
            <a:endParaRPr lang="en-GB" altLang="en-US"/>
          </a:p>
        </p:txBody>
      </p:sp>
    </p:spTree>
    <p:extLst>
      <p:ext uri="{BB962C8B-B14F-4D97-AF65-F5344CB8AC3E}">
        <p14:creationId xmlns:p14="http://schemas.microsoft.com/office/powerpoint/2010/main" val="1042567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4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538" y="204789"/>
            <a:ext cx="5111262"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7"/>
            <a:ext cx="30084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CE5E926-3EC1-4580-A8AB-644BC20DCEAD}" type="slidenum">
              <a:rPr lang="en-GB" altLang="en-US"/>
              <a:pPr/>
              <a:t>‹#›</a:t>
            </a:fld>
            <a:endParaRPr lang="en-GB" altLang="en-US"/>
          </a:p>
        </p:txBody>
      </p:sp>
    </p:spTree>
    <p:extLst>
      <p:ext uri="{BB962C8B-B14F-4D97-AF65-F5344CB8AC3E}">
        <p14:creationId xmlns:p14="http://schemas.microsoft.com/office/powerpoint/2010/main" val="393983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166"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166"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20A4145-4AF3-428A-A512-1EF89D87470A}" type="slidenum">
              <a:rPr lang="en-GB" altLang="en-US"/>
              <a:pPr/>
              <a:t>‹#›</a:t>
            </a:fld>
            <a:endParaRPr lang="en-GB" altLang="en-US"/>
          </a:p>
        </p:txBody>
      </p:sp>
    </p:spTree>
    <p:extLst>
      <p:ext uri="{BB962C8B-B14F-4D97-AF65-F5344CB8AC3E}">
        <p14:creationId xmlns:p14="http://schemas.microsoft.com/office/powerpoint/2010/main" val="2161552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C99F83B-68D0-44E3-BCAB-DAE4B6FBA47F}" type="slidenum">
              <a:rPr lang="en-GB" altLang="en-US"/>
              <a:pPr/>
              <a:t>‹#›</a:t>
            </a:fld>
            <a:endParaRPr lang="en-GB" altLang="en-US"/>
          </a:p>
        </p:txBody>
      </p:sp>
    </p:spTree>
    <p:extLst>
      <p:ext uri="{BB962C8B-B14F-4D97-AF65-F5344CB8AC3E}">
        <p14:creationId xmlns:p14="http://schemas.microsoft.com/office/powerpoint/2010/main" val="240887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6" y="205980"/>
            <a:ext cx="6031523"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10EF4FA-904A-489E-8F4A-F54AD112A916}" type="slidenum">
              <a:rPr lang="en-GB" altLang="en-US"/>
              <a:pPr/>
              <a:t>‹#›</a:t>
            </a:fld>
            <a:endParaRPr lang="en-GB" altLang="en-US"/>
          </a:p>
        </p:txBody>
      </p:sp>
    </p:spTree>
    <p:extLst>
      <p:ext uri="{BB962C8B-B14F-4D97-AF65-F5344CB8AC3E}">
        <p14:creationId xmlns:p14="http://schemas.microsoft.com/office/powerpoint/2010/main" val="2387236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64FA1CC0-DB1B-4293-99A5-E88E103C993E}" type="slidenum">
              <a:rPr lang="en-GB" altLang="en-US"/>
              <a:pPr/>
              <a:t>‹#›</a:t>
            </a:fld>
            <a:endParaRPr lang="en-GB" altLang="en-US"/>
          </a:p>
        </p:txBody>
      </p:sp>
    </p:spTree>
    <p:extLst>
      <p:ext uri="{BB962C8B-B14F-4D97-AF65-F5344CB8AC3E}">
        <p14:creationId xmlns:p14="http://schemas.microsoft.com/office/powerpoint/2010/main" val="4189228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4"/>
            <a:ext cx="8229600" cy="339447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6D00F44-3C30-442F-9CD5-446303BBD2DF}" type="slidenum">
              <a:rPr lang="en-GB" altLang="en-US"/>
              <a:pPr/>
              <a:t>‹#›</a:t>
            </a:fld>
            <a:endParaRPr lang="en-GB" altLang="en-US"/>
          </a:p>
        </p:txBody>
      </p:sp>
    </p:spTree>
    <p:extLst>
      <p:ext uri="{BB962C8B-B14F-4D97-AF65-F5344CB8AC3E}">
        <p14:creationId xmlns:p14="http://schemas.microsoft.com/office/powerpoint/2010/main" val="2670068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3" y="1200150"/>
            <a:ext cx="4044462"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2338" y="1200150"/>
            <a:ext cx="4044462"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2953943"/>
            <a:ext cx="4044462"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2338" y="2953943"/>
            <a:ext cx="4044462"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CAA14BD-1010-4826-87C1-974B584A4BC7}" type="slidenum">
              <a:rPr lang="en-GB" altLang="en-US"/>
              <a:pPr/>
              <a:t>‹#›</a:t>
            </a:fld>
            <a:endParaRPr lang="en-GB" altLang="en-US"/>
          </a:p>
        </p:txBody>
      </p:sp>
    </p:spTree>
    <p:extLst>
      <p:ext uri="{BB962C8B-B14F-4D97-AF65-F5344CB8AC3E}">
        <p14:creationId xmlns:p14="http://schemas.microsoft.com/office/powerpoint/2010/main" val="2359374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200154"/>
            <a:ext cx="4044462"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38" y="1200154"/>
            <a:ext cx="4044462"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F6BCA10-6CA4-4700-932C-B7F93C9E9037}" type="slidenum">
              <a:rPr lang="en-GB" altLang="en-US"/>
              <a:pPr/>
              <a:t>‹#›</a:t>
            </a:fld>
            <a:endParaRPr lang="en-GB" altLang="en-US"/>
          </a:p>
        </p:txBody>
      </p:sp>
    </p:spTree>
    <p:extLst>
      <p:ext uri="{BB962C8B-B14F-4D97-AF65-F5344CB8AC3E}">
        <p14:creationId xmlns:p14="http://schemas.microsoft.com/office/powerpoint/2010/main" val="12711741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3" y="1200154"/>
            <a:ext cx="4044462"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2338" y="1200154"/>
            <a:ext cx="4044462" cy="3394472"/>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991C5AC-6E7D-40EB-960F-FE89C41D69A4}" type="slidenum">
              <a:rPr lang="en-GB" altLang="en-US"/>
              <a:pPr/>
              <a:t>‹#›</a:t>
            </a:fld>
            <a:endParaRPr lang="en-GB" altLang="en-US"/>
          </a:p>
        </p:txBody>
      </p:sp>
    </p:spTree>
    <p:extLst>
      <p:ext uri="{BB962C8B-B14F-4D97-AF65-F5344CB8AC3E}">
        <p14:creationId xmlns:p14="http://schemas.microsoft.com/office/powerpoint/2010/main" val="2865317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1" y="2914651"/>
            <a:ext cx="6400799" cy="131444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189" marR="0" indent="0" algn="ctr" rtl="0">
              <a:spcBef>
                <a:spcPts val="560"/>
              </a:spcBef>
              <a:buClr>
                <a:srgbClr val="888888"/>
              </a:buClr>
              <a:buFont typeface="Arial"/>
              <a:buNone/>
              <a:defRPr/>
            </a:lvl2pPr>
            <a:lvl3pPr marL="914378" marR="0" indent="0" algn="ctr" rtl="0">
              <a:spcBef>
                <a:spcPts val="480"/>
              </a:spcBef>
              <a:buClr>
                <a:srgbClr val="888888"/>
              </a:buClr>
              <a:buFont typeface="Arial"/>
              <a:buNone/>
              <a:defRPr/>
            </a:lvl3pPr>
            <a:lvl4pPr marL="1371566" marR="0" indent="0" algn="ctr" rtl="0">
              <a:spcBef>
                <a:spcPts val="400"/>
              </a:spcBef>
              <a:buClr>
                <a:srgbClr val="888888"/>
              </a:buClr>
              <a:buFont typeface="Arial"/>
              <a:buNone/>
              <a:defRPr/>
            </a:lvl4pPr>
            <a:lvl5pPr marL="1828754" marR="0" indent="0" algn="ctr" rtl="0">
              <a:spcBef>
                <a:spcPts val="400"/>
              </a:spcBef>
              <a:buClr>
                <a:srgbClr val="888888"/>
              </a:buClr>
              <a:buFont typeface="Arial"/>
              <a:buNone/>
              <a:defRPr/>
            </a:lvl5pPr>
            <a:lvl6pPr marL="2285943" marR="0" indent="0" algn="ctr" rtl="0">
              <a:spcBef>
                <a:spcPts val="400"/>
              </a:spcBef>
              <a:buClr>
                <a:srgbClr val="888888"/>
              </a:buClr>
              <a:buFont typeface="Arial"/>
              <a:buNone/>
              <a:defRPr/>
            </a:lvl6pPr>
            <a:lvl7pPr marL="2743132" marR="0" indent="0" algn="ctr" rtl="0">
              <a:spcBef>
                <a:spcPts val="400"/>
              </a:spcBef>
              <a:buClr>
                <a:srgbClr val="888888"/>
              </a:buClr>
              <a:buFont typeface="Arial"/>
              <a:buNone/>
              <a:defRPr/>
            </a:lvl7pPr>
            <a:lvl8pPr marL="3200320" marR="0" indent="0" algn="ctr" rtl="0">
              <a:spcBef>
                <a:spcPts val="400"/>
              </a:spcBef>
              <a:buClr>
                <a:srgbClr val="888888"/>
              </a:buClr>
              <a:buFont typeface="Arial"/>
              <a:buNone/>
              <a:defRPr/>
            </a:lvl8pPr>
            <a:lvl9pPr marL="3657509"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18" name="Shape 18"/>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19" name="Shape 19"/>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0818722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892" indent="-139697" algn="l" rtl="0">
              <a:spcBef>
                <a:spcPts val="640"/>
              </a:spcBef>
              <a:buClr>
                <a:schemeClr val="dk1"/>
              </a:buClr>
              <a:buFont typeface="Arial"/>
              <a:buChar char="•"/>
              <a:defRPr/>
            </a:lvl1pPr>
            <a:lvl2pPr marL="742931" indent="-107948" algn="l" rtl="0">
              <a:spcBef>
                <a:spcPts val="560"/>
              </a:spcBef>
              <a:buClr>
                <a:schemeClr val="dk1"/>
              </a:buClr>
              <a:buFont typeface="Arial"/>
              <a:buChar char="–"/>
              <a:defRPr/>
            </a:lvl2pPr>
            <a:lvl3pPr marL="1142972" indent="-76198" algn="l" rtl="0">
              <a:spcBef>
                <a:spcPts val="480"/>
              </a:spcBef>
              <a:buClr>
                <a:schemeClr val="dk1"/>
              </a:buClr>
              <a:buFont typeface="Arial"/>
              <a:buChar char="•"/>
              <a:defRPr/>
            </a:lvl3pPr>
            <a:lvl4pPr marL="1600160" indent="-101597" algn="l" rtl="0">
              <a:spcBef>
                <a:spcPts val="400"/>
              </a:spcBef>
              <a:buClr>
                <a:schemeClr val="dk1"/>
              </a:buClr>
              <a:buFont typeface="Arial"/>
              <a:buChar char="–"/>
              <a:defRPr/>
            </a:lvl4pPr>
            <a:lvl5pPr marL="2057348" indent="-101597" algn="l" rtl="0">
              <a:spcBef>
                <a:spcPts val="400"/>
              </a:spcBef>
              <a:buClr>
                <a:schemeClr val="dk1"/>
              </a:buClr>
              <a:buFont typeface="Arial"/>
              <a:buChar char="»"/>
              <a:defRPr/>
            </a:lvl5pPr>
            <a:lvl6pPr marL="2514537" indent="-101597" algn="l" rtl="0">
              <a:spcBef>
                <a:spcPts val="400"/>
              </a:spcBef>
              <a:buClr>
                <a:schemeClr val="dk1"/>
              </a:buClr>
              <a:buFont typeface="Arial"/>
              <a:buChar char="•"/>
              <a:defRPr/>
            </a:lvl6pPr>
            <a:lvl7pPr marL="2971726" indent="-101597" algn="l" rtl="0">
              <a:spcBef>
                <a:spcPts val="400"/>
              </a:spcBef>
              <a:buClr>
                <a:schemeClr val="dk1"/>
              </a:buClr>
              <a:buFont typeface="Arial"/>
              <a:buChar char="•"/>
              <a:defRPr/>
            </a:lvl7pPr>
            <a:lvl8pPr marL="3428915" indent="-101597" algn="l" rtl="0">
              <a:spcBef>
                <a:spcPts val="400"/>
              </a:spcBef>
              <a:buClr>
                <a:schemeClr val="dk1"/>
              </a:buClr>
              <a:buFont typeface="Arial"/>
              <a:buChar char="•"/>
              <a:defRPr/>
            </a:lvl8pPr>
            <a:lvl9pPr marL="3886103" indent="-101597"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24" name="Shape 24"/>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25" name="Shape 25"/>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317833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563753" y="361925"/>
            <a:ext cx="7967662" cy="384720"/>
          </a:xfrm>
          <a:prstGeom prst="rect">
            <a:avLst/>
          </a:prstGeom>
          <a:noFill/>
          <a:ln>
            <a:noFill/>
          </a:ln>
        </p:spPr>
        <p:txBody>
          <a:bodyPr lIns="91425" tIns="91425" rIns="91425" bIns="91425" anchor="t" anchorCtr="0"/>
          <a:lstStyle>
            <a:lvl1pPr algn="l" rtl="0">
              <a:lnSpc>
                <a:spcPct val="100000"/>
              </a:lnSpc>
              <a:spcBef>
                <a:spcPts val="0"/>
              </a:spcBef>
              <a:buClr>
                <a:srgbClr val="C0000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sldNum" idx="12"/>
          </p:nvPr>
        </p:nvSpPr>
        <p:spPr>
          <a:xfrm>
            <a:off x="8395464" y="4846118"/>
            <a:ext cx="441324" cy="273843"/>
          </a:xfrm>
          <a:prstGeom prst="rect">
            <a:avLst/>
          </a:prstGeom>
          <a:noFill/>
          <a:ln>
            <a:noFill/>
          </a:ln>
        </p:spPr>
        <p:txBody>
          <a:bodyPr lIns="91425" tIns="45700" rIns="91425" bIns="45700" anchor="ctr" anchorCtr="0">
            <a:noAutofit/>
          </a:bodyPr>
          <a:lstStyle>
            <a:lvl1pPr marL="0" marR="0" indent="0" algn="r" rtl="0">
              <a:spcBef>
                <a:spcPts val="0"/>
              </a:spcBef>
              <a:buNone/>
              <a:defRPr sz="1000" b="0" i="0" u="none" strike="noStrike" cap="none" baseline="0">
                <a:solidFill>
                  <a:srgbClr val="59452A"/>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
        <p:nvSpPr>
          <p:cNvPr id="29" name="Shape 29"/>
          <p:cNvSpPr txBox="1">
            <a:spLocks noGrp="1"/>
          </p:cNvSpPr>
          <p:nvPr>
            <p:ph type="body" idx="1"/>
          </p:nvPr>
        </p:nvSpPr>
        <p:spPr>
          <a:xfrm>
            <a:off x="562770" y="1148801"/>
            <a:ext cx="7951786" cy="3283797"/>
          </a:xfrm>
          <a:prstGeom prst="rect">
            <a:avLst/>
          </a:prstGeom>
          <a:noFill/>
          <a:ln>
            <a:noFill/>
          </a:ln>
        </p:spPr>
        <p:txBody>
          <a:bodyPr lIns="91425" tIns="91425" rIns="91425" bIns="91425" anchor="t" anchorCtr="0"/>
          <a:lstStyle>
            <a:lvl1pPr marL="0" indent="0"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18741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3305177"/>
            <a:ext cx="7772400" cy="102155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189" indent="0" rtl="0">
              <a:spcBef>
                <a:spcPts val="0"/>
              </a:spcBef>
              <a:buClr>
                <a:srgbClr val="888888"/>
              </a:buClr>
              <a:buFont typeface="Calibri"/>
              <a:buNone/>
              <a:defRPr/>
            </a:lvl2pPr>
            <a:lvl3pPr marL="914378" indent="0" rtl="0">
              <a:spcBef>
                <a:spcPts val="0"/>
              </a:spcBef>
              <a:buClr>
                <a:srgbClr val="888888"/>
              </a:buClr>
              <a:buFont typeface="Calibri"/>
              <a:buNone/>
              <a:defRPr/>
            </a:lvl3pPr>
            <a:lvl4pPr marL="1371566" indent="0" rtl="0">
              <a:spcBef>
                <a:spcPts val="0"/>
              </a:spcBef>
              <a:buClr>
                <a:srgbClr val="888888"/>
              </a:buClr>
              <a:buFont typeface="Calibri"/>
              <a:buNone/>
              <a:defRPr/>
            </a:lvl4pPr>
            <a:lvl5pPr marL="1828754" indent="0" rtl="0">
              <a:spcBef>
                <a:spcPts val="0"/>
              </a:spcBef>
              <a:buClr>
                <a:srgbClr val="888888"/>
              </a:buClr>
              <a:buFont typeface="Calibri"/>
              <a:buNone/>
              <a:defRPr/>
            </a:lvl5pPr>
            <a:lvl6pPr marL="2285943" indent="0" rtl="0">
              <a:spcBef>
                <a:spcPts val="0"/>
              </a:spcBef>
              <a:buClr>
                <a:srgbClr val="888888"/>
              </a:buClr>
              <a:buFont typeface="Calibri"/>
              <a:buNone/>
              <a:defRPr/>
            </a:lvl6pPr>
            <a:lvl7pPr marL="2743132" indent="0" rtl="0">
              <a:spcBef>
                <a:spcPts val="0"/>
              </a:spcBef>
              <a:buClr>
                <a:srgbClr val="888888"/>
              </a:buClr>
              <a:buFont typeface="Calibri"/>
              <a:buNone/>
              <a:defRPr/>
            </a:lvl7pPr>
            <a:lvl8pPr marL="3200320" indent="0" rtl="0">
              <a:spcBef>
                <a:spcPts val="0"/>
              </a:spcBef>
              <a:buClr>
                <a:srgbClr val="888888"/>
              </a:buClr>
              <a:buFont typeface="Calibri"/>
              <a:buNone/>
              <a:defRPr/>
            </a:lvl8pPr>
            <a:lvl9pPr marL="3657509" indent="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34" name="Shape 34"/>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35" name="Shape 35"/>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323262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4786"/>
            <a:ext cx="3008313" cy="87153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2"/>
          </p:nvPr>
        </p:nvSpPr>
        <p:spPr>
          <a:xfrm>
            <a:off x="457200" y="1076325"/>
            <a:ext cx="3008313" cy="351829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5" name="Shape 6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8201" y="1200151"/>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41" name="Shape 41"/>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42" name="Shape 42"/>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5457449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1" y="1151335"/>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189" indent="0" rtl="0">
              <a:spcBef>
                <a:spcPts val="0"/>
              </a:spcBef>
              <a:buFont typeface="Calibri"/>
              <a:buNone/>
              <a:defRPr/>
            </a:lvl2pPr>
            <a:lvl3pPr marL="914378" indent="0" rtl="0">
              <a:spcBef>
                <a:spcPts val="0"/>
              </a:spcBef>
              <a:buFont typeface="Calibri"/>
              <a:buNone/>
              <a:defRPr/>
            </a:lvl3pPr>
            <a:lvl4pPr marL="1371566" indent="0" rtl="0">
              <a:spcBef>
                <a:spcPts val="0"/>
              </a:spcBef>
              <a:buFont typeface="Calibri"/>
              <a:buNone/>
              <a:defRPr/>
            </a:lvl4pPr>
            <a:lvl5pPr marL="1828754" indent="0" rtl="0">
              <a:spcBef>
                <a:spcPts val="0"/>
              </a:spcBef>
              <a:buFont typeface="Calibri"/>
              <a:buNone/>
              <a:defRPr/>
            </a:lvl5pPr>
            <a:lvl6pPr marL="2285943" indent="0" rtl="0">
              <a:spcBef>
                <a:spcPts val="0"/>
              </a:spcBef>
              <a:buFont typeface="Calibri"/>
              <a:buNone/>
              <a:defRPr/>
            </a:lvl6pPr>
            <a:lvl7pPr marL="2743132" indent="0" rtl="0">
              <a:spcBef>
                <a:spcPts val="0"/>
              </a:spcBef>
              <a:buFont typeface="Calibri"/>
              <a:buNone/>
              <a:defRPr/>
            </a:lvl7pPr>
            <a:lvl8pPr marL="3200320" indent="0" rtl="0">
              <a:spcBef>
                <a:spcPts val="0"/>
              </a:spcBef>
              <a:buFont typeface="Calibri"/>
              <a:buNone/>
              <a:defRPr/>
            </a:lvl8pPr>
            <a:lvl9pPr marL="3657509" indent="0" rtl="0">
              <a:spcBef>
                <a:spcPts val="0"/>
              </a:spcBef>
              <a:buFont typeface="Calibri"/>
              <a:buNone/>
              <a:defRPr/>
            </a:lvl9pPr>
          </a:lstStyle>
          <a:p>
            <a:endParaRPr/>
          </a:p>
        </p:txBody>
      </p:sp>
      <p:sp>
        <p:nvSpPr>
          <p:cNvPr id="46" name="Shape 46"/>
          <p:cNvSpPr txBox="1">
            <a:spLocks noGrp="1"/>
          </p:cNvSpPr>
          <p:nvPr>
            <p:ph type="body" idx="2"/>
          </p:nvPr>
        </p:nvSpPr>
        <p:spPr>
          <a:xfrm>
            <a:off x="457201"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645026" y="1151335"/>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189" indent="0" rtl="0">
              <a:spcBef>
                <a:spcPts val="0"/>
              </a:spcBef>
              <a:buFont typeface="Calibri"/>
              <a:buNone/>
              <a:defRPr/>
            </a:lvl2pPr>
            <a:lvl3pPr marL="914378" indent="0" rtl="0">
              <a:spcBef>
                <a:spcPts val="0"/>
              </a:spcBef>
              <a:buFont typeface="Calibri"/>
              <a:buNone/>
              <a:defRPr/>
            </a:lvl3pPr>
            <a:lvl4pPr marL="1371566" indent="0" rtl="0">
              <a:spcBef>
                <a:spcPts val="0"/>
              </a:spcBef>
              <a:buFont typeface="Calibri"/>
              <a:buNone/>
              <a:defRPr/>
            </a:lvl4pPr>
            <a:lvl5pPr marL="1828754" indent="0" rtl="0">
              <a:spcBef>
                <a:spcPts val="0"/>
              </a:spcBef>
              <a:buFont typeface="Calibri"/>
              <a:buNone/>
              <a:defRPr/>
            </a:lvl5pPr>
            <a:lvl6pPr marL="2285943" indent="0" rtl="0">
              <a:spcBef>
                <a:spcPts val="0"/>
              </a:spcBef>
              <a:buFont typeface="Calibri"/>
              <a:buNone/>
              <a:defRPr/>
            </a:lvl6pPr>
            <a:lvl7pPr marL="2743132" indent="0" rtl="0">
              <a:spcBef>
                <a:spcPts val="0"/>
              </a:spcBef>
              <a:buFont typeface="Calibri"/>
              <a:buNone/>
              <a:defRPr/>
            </a:lvl7pPr>
            <a:lvl8pPr marL="3200320" indent="0" rtl="0">
              <a:spcBef>
                <a:spcPts val="0"/>
              </a:spcBef>
              <a:buFont typeface="Calibri"/>
              <a:buNone/>
              <a:defRPr/>
            </a:lvl8pPr>
            <a:lvl9pPr marL="3657509" indent="0" rtl="0">
              <a:spcBef>
                <a:spcPts val="0"/>
              </a:spcBef>
              <a:buFont typeface="Calibri"/>
              <a:buNone/>
              <a:defRPr/>
            </a:lvl9pPr>
          </a:lstStyle>
          <a:p>
            <a:endParaRPr/>
          </a:p>
        </p:txBody>
      </p:sp>
      <p:sp>
        <p:nvSpPr>
          <p:cNvPr id="48" name="Shape 48"/>
          <p:cNvSpPr txBox="1">
            <a:spLocks noGrp="1"/>
          </p:cNvSpPr>
          <p:nvPr>
            <p:ph type="body" idx="4"/>
          </p:nvPr>
        </p:nvSpPr>
        <p:spPr>
          <a:xfrm>
            <a:off x="4645026"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50" name="Shape 50"/>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51" name="Shape 51"/>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466153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55" name="Shape 55"/>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56" name="Shape 56"/>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4011324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59" name="Shape 59"/>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60" name="Shape 60"/>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5533450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1" y="204787"/>
            <a:ext cx="3008313" cy="87153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2"/>
          </p:nvPr>
        </p:nvSpPr>
        <p:spPr>
          <a:xfrm>
            <a:off x="457201" y="1076325"/>
            <a:ext cx="3008313" cy="351829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189" indent="0" rtl="0">
              <a:spcBef>
                <a:spcPts val="0"/>
              </a:spcBef>
              <a:buFont typeface="Calibri"/>
              <a:buNone/>
              <a:defRPr/>
            </a:lvl2pPr>
            <a:lvl3pPr marL="914378" indent="0" rtl="0">
              <a:spcBef>
                <a:spcPts val="0"/>
              </a:spcBef>
              <a:buFont typeface="Calibri"/>
              <a:buNone/>
              <a:defRPr/>
            </a:lvl3pPr>
            <a:lvl4pPr marL="1371566" indent="0" rtl="0">
              <a:spcBef>
                <a:spcPts val="0"/>
              </a:spcBef>
              <a:buFont typeface="Calibri"/>
              <a:buNone/>
              <a:defRPr/>
            </a:lvl4pPr>
            <a:lvl5pPr marL="1828754" indent="0" rtl="0">
              <a:spcBef>
                <a:spcPts val="0"/>
              </a:spcBef>
              <a:buFont typeface="Calibri"/>
              <a:buNone/>
              <a:defRPr/>
            </a:lvl5pPr>
            <a:lvl6pPr marL="2285943" indent="0" rtl="0">
              <a:spcBef>
                <a:spcPts val="0"/>
              </a:spcBef>
              <a:buFont typeface="Calibri"/>
              <a:buNone/>
              <a:defRPr/>
            </a:lvl6pPr>
            <a:lvl7pPr marL="2743132" indent="0" rtl="0">
              <a:spcBef>
                <a:spcPts val="0"/>
              </a:spcBef>
              <a:buFont typeface="Calibri"/>
              <a:buNone/>
              <a:defRPr/>
            </a:lvl7pPr>
            <a:lvl8pPr marL="3200320" indent="0" rtl="0">
              <a:spcBef>
                <a:spcPts val="0"/>
              </a:spcBef>
              <a:buFont typeface="Calibri"/>
              <a:buNone/>
              <a:defRPr/>
            </a:lvl8pPr>
            <a:lvl9pPr marL="3657509" indent="0" rtl="0">
              <a:spcBef>
                <a:spcPts val="0"/>
              </a:spcBef>
              <a:buFont typeface="Calibri"/>
              <a:buNone/>
              <a:defRPr/>
            </a:lvl9pPr>
          </a:lstStyle>
          <a:p>
            <a:endParaRPr/>
          </a:p>
        </p:txBody>
      </p:sp>
      <p:sp>
        <p:nvSpPr>
          <p:cNvPr id="65" name="Shape 65"/>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66" name="Shape 66"/>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67" name="Shape 67"/>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894833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9" y="3600451"/>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a:spLocks noGrp="1"/>
          </p:cNvSpPr>
          <p:nvPr>
            <p:ph type="pic" idx="2"/>
          </p:nvPr>
        </p:nvSpPr>
        <p:spPr>
          <a:xfrm>
            <a:off x="1792289" y="459582"/>
            <a:ext cx="5486399" cy="3086099"/>
          </a:xfrm>
          <a:prstGeom prst="rect">
            <a:avLst/>
          </a:prstGeom>
          <a:noFill/>
          <a:ln>
            <a:noFill/>
          </a:ln>
        </p:spPr>
      </p:sp>
      <p:sp>
        <p:nvSpPr>
          <p:cNvPr id="71" name="Shape 71"/>
          <p:cNvSpPr txBox="1">
            <a:spLocks noGrp="1"/>
          </p:cNvSpPr>
          <p:nvPr>
            <p:ph type="body" idx="1"/>
          </p:nvPr>
        </p:nvSpPr>
        <p:spPr>
          <a:xfrm>
            <a:off x="1792289" y="4025504"/>
            <a:ext cx="5486399" cy="60364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189" indent="0" rtl="0">
              <a:spcBef>
                <a:spcPts val="0"/>
              </a:spcBef>
              <a:buFont typeface="Calibri"/>
              <a:buNone/>
              <a:defRPr/>
            </a:lvl2pPr>
            <a:lvl3pPr marL="914378" indent="0" rtl="0">
              <a:spcBef>
                <a:spcPts val="0"/>
              </a:spcBef>
              <a:buFont typeface="Calibri"/>
              <a:buNone/>
              <a:defRPr/>
            </a:lvl3pPr>
            <a:lvl4pPr marL="1371566" indent="0" rtl="0">
              <a:spcBef>
                <a:spcPts val="0"/>
              </a:spcBef>
              <a:buFont typeface="Calibri"/>
              <a:buNone/>
              <a:defRPr/>
            </a:lvl4pPr>
            <a:lvl5pPr marL="1828754" indent="0" rtl="0">
              <a:spcBef>
                <a:spcPts val="0"/>
              </a:spcBef>
              <a:buFont typeface="Calibri"/>
              <a:buNone/>
              <a:defRPr/>
            </a:lvl5pPr>
            <a:lvl6pPr marL="2285943" indent="0" rtl="0">
              <a:spcBef>
                <a:spcPts val="0"/>
              </a:spcBef>
              <a:buFont typeface="Calibri"/>
              <a:buNone/>
              <a:defRPr/>
            </a:lvl6pPr>
            <a:lvl7pPr marL="2743132" indent="0" rtl="0">
              <a:spcBef>
                <a:spcPts val="0"/>
              </a:spcBef>
              <a:buFont typeface="Calibri"/>
              <a:buNone/>
              <a:defRPr/>
            </a:lvl7pPr>
            <a:lvl8pPr marL="3200320" indent="0" rtl="0">
              <a:spcBef>
                <a:spcPts val="0"/>
              </a:spcBef>
              <a:buFont typeface="Calibri"/>
              <a:buNone/>
              <a:defRPr/>
            </a:lvl8pPr>
            <a:lvl9pPr marL="3657509" indent="0" rtl="0">
              <a:spcBef>
                <a:spcPts val="0"/>
              </a:spcBef>
              <a:buFont typeface="Calibri"/>
              <a:buNone/>
              <a:defRPr/>
            </a:lvl9pPr>
          </a:lstStyle>
          <a:p>
            <a:endParaRPr/>
          </a:p>
        </p:txBody>
      </p:sp>
      <p:sp>
        <p:nvSpPr>
          <p:cNvPr id="72" name="Shape 72"/>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73" name="Shape 73"/>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74" name="Shape 74"/>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6689059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892" indent="-139697" algn="l" rtl="0">
              <a:spcBef>
                <a:spcPts val="640"/>
              </a:spcBef>
              <a:buClr>
                <a:schemeClr val="dk1"/>
              </a:buClr>
              <a:buFont typeface="Arial"/>
              <a:buChar char="•"/>
              <a:defRPr/>
            </a:lvl1pPr>
            <a:lvl2pPr marL="742931" indent="-107948" algn="l" rtl="0">
              <a:spcBef>
                <a:spcPts val="560"/>
              </a:spcBef>
              <a:buClr>
                <a:schemeClr val="dk1"/>
              </a:buClr>
              <a:buFont typeface="Arial"/>
              <a:buChar char="–"/>
              <a:defRPr/>
            </a:lvl2pPr>
            <a:lvl3pPr marL="1142972" indent="-76198" algn="l" rtl="0">
              <a:spcBef>
                <a:spcPts val="480"/>
              </a:spcBef>
              <a:buClr>
                <a:schemeClr val="dk1"/>
              </a:buClr>
              <a:buFont typeface="Arial"/>
              <a:buChar char="•"/>
              <a:defRPr/>
            </a:lvl3pPr>
            <a:lvl4pPr marL="1600160" indent="-101597" algn="l" rtl="0">
              <a:spcBef>
                <a:spcPts val="400"/>
              </a:spcBef>
              <a:buClr>
                <a:schemeClr val="dk1"/>
              </a:buClr>
              <a:buFont typeface="Arial"/>
              <a:buChar char="–"/>
              <a:defRPr/>
            </a:lvl4pPr>
            <a:lvl5pPr marL="2057348" indent="-101597" algn="l" rtl="0">
              <a:spcBef>
                <a:spcPts val="400"/>
              </a:spcBef>
              <a:buClr>
                <a:schemeClr val="dk1"/>
              </a:buClr>
              <a:buFont typeface="Arial"/>
              <a:buChar char="»"/>
              <a:defRPr/>
            </a:lvl5pPr>
            <a:lvl6pPr marL="2514537" indent="-101597" algn="l" rtl="0">
              <a:spcBef>
                <a:spcPts val="400"/>
              </a:spcBef>
              <a:buClr>
                <a:schemeClr val="dk1"/>
              </a:buClr>
              <a:buFont typeface="Arial"/>
              <a:buChar char="•"/>
              <a:defRPr/>
            </a:lvl6pPr>
            <a:lvl7pPr marL="2971726" indent="-101597" algn="l" rtl="0">
              <a:spcBef>
                <a:spcPts val="400"/>
              </a:spcBef>
              <a:buClr>
                <a:schemeClr val="dk1"/>
              </a:buClr>
              <a:buFont typeface="Arial"/>
              <a:buChar char="•"/>
              <a:defRPr/>
            </a:lvl7pPr>
            <a:lvl8pPr marL="3428915" indent="-101597" algn="l" rtl="0">
              <a:spcBef>
                <a:spcPts val="400"/>
              </a:spcBef>
              <a:buClr>
                <a:schemeClr val="dk1"/>
              </a:buClr>
              <a:buFont typeface="Arial"/>
              <a:buChar char="•"/>
              <a:defRPr/>
            </a:lvl8pPr>
            <a:lvl9pPr marL="3886103" indent="-101597" algn="l" rtl="0">
              <a:spcBef>
                <a:spcPts val="400"/>
              </a:spcBef>
              <a:buClr>
                <a:schemeClr val="dk1"/>
              </a:buClr>
              <a:buFont typeface="Arial"/>
              <a:buChar char="•"/>
              <a:defRPr/>
            </a:lvl9pPr>
          </a:lstStyle>
          <a:p>
            <a:endParaRPr/>
          </a:p>
        </p:txBody>
      </p:sp>
      <p:sp>
        <p:nvSpPr>
          <p:cNvPr id="78" name="Shape 78"/>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79" name="Shape 79"/>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80" name="Shape 80"/>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3762631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rot="5400000">
            <a:off x="1272779" y="-609597"/>
            <a:ext cx="4388643" cy="6019799"/>
          </a:xfrm>
          <a:prstGeom prst="rect">
            <a:avLst/>
          </a:prstGeom>
          <a:noFill/>
          <a:ln>
            <a:noFill/>
          </a:ln>
        </p:spPr>
        <p:txBody>
          <a:bodyPr lIns="91425" tIns="91425" rIns="91425" bIns="91425" anchor="t" anchorCtr="0"/>
          <a:lstStyle>
            <a:lvl1pPr marL="342892" indent="-139697" algn="l" rtl="0">
              <a:spcBef>
                <a:spcPts val="640"/>
              </a:spcBef>
              <a:buClr>
                <a:schemeClr val="dk1"/>
              </a:buClr>
              <a:buFont typeface="Arial"/>
              <a:buChar char="•"/>
              <a:defRPr/>
            </a:lvl1pPr>
            <a:lvl2pPr marL="742931" indent="-107948" algn="l" rtl="0">
              <a:spcBef>
                <a:spcPts val="560"/>
              </a:spcBef>
              <a:buClr>
                <a:schemeClr val="dk1"/>
              </a:buClr>
              <a:buFont typeface="Arial"/>
              <a:buChar char="–"/>
              <a:defRPr/>
            </a:lvl2pPr>
            <a:lvl3pPr marL="1142972" indent="-76198" algn="l" rtl="0">
              <a:spcBef>
                <a:spcPts val="480"/>
              </a:spcBef>
              <a:buClr>
                <a:schemeClr val="dk1"/>
              </a:buClr>
              <a:buFont typeface="Arial"/>
              <a:buChar char="•"/>
              <a:defRPr/>
            </a:lvl3pPr>
            <a:lvl4pPr marL="1600160" indent="-101597" algn="l" rtl="0">
              <a:spcBef>
                <a:spcPts val="400"/>
              </a:spcBef>
              <a:buClr>
                <a:schemeClr val="dk1"/>
              </a:buClr>
              <a:buFont typeface="Arial"/>
              <a:buChar char="–"/>
              <a:defRPr/>
            </a:lvl4pPr>
            <a:lvl5pPr marL="2057348" indent="-101597" algn="l" rtl="0">
              <a:spcBef>
                <a:spcPts val="400"/>
              </a:spcBef>
              <a:buClr>
                <a:schemeClr val="dk1"/>
              </a:buClr>
              <a:buFont typeface="Arial"/>
              <a:buChar char="»"/>
              <a:defRPr/>
            </a:lvl5pPr>
            <a:lvl6pPr marL="2514537" indent="-101597" algn="l" rtl="0">
              <a:spcBef>
                <a:spcPts val="400"/>
              </a:spcBef>
              <a:buClr>
                <a:schemeClr val="dk1"/>
              </a:buClr>
              <a:buFont typeface="Arial"/>
              <a:buChar char="•"/>
              <a:defRPr/>
            </a:lvl6pPr>
            <a:lvl7pPr marL="2971726" indent="-101597" algn="l" rtl="0">
              <a:spcBef>
                <a:spcPts val="400"/>
              </a:spcBef>
              <a:buClr>
                <a:schemeClr val="dk1"/>
              </a:buClr>
              <a:buFont typeface="Arial"/>
              <a:buChar char="•"/>
              <a:defRPr/>
            </a:lvl7pPr>
            <a:lvl8pPr marL="3428915" indent="-101597" algn="l" rtl="0">
              <a:spcBef>
                <a:spcPts val="400"/>
              </a:spcBef>
              <a:buClr>
                <a:schemeClr val="dk1"/>
              </a:buClr>
              <a:buFont typeface="Arial"/>
              <a:buChar char="•"/>
              <a:defRPr/>
            </a:lvl8pPr>
            <a:lvl9pPr marL="3886103" indent="-101597" algn="l" rtl="0">
              <a:spcBef>
                <a:spcPts val="400"/>
              </a:spcBef>
              <a:buClr>
                <a:schemeClr val="dk1"/>
              </a:buClr>
              <a:buFont typeface="Arial"/>
              <a:buChar char="•"/>
              <a:defRPr/>
            </a:lvl9pPr>
          </a:lstStyle>
          <a:p>
            <a:endParaRPr/>
          </a:p>
        </p:txBody>
      </p:sp>
      <p:sp>
        <p:nvSpPr>
          <p:cNvPr id="84" name="Shape 84"/>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85" name="Shape 85"/>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solidFill>
                <a:srgbClr val="000000"/>
              </a:solidFill>
            </a:endParaRPr>
          </a:p>
        </p:txBody>
      </p:sp>
      <p:sp>
        <p:nvSpPr>
          <p:cNvPr id="86" name="Shape 86"/>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8511798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bg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86783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787032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a:spLocks noGrp="1"/>
          </p:cNvSpPr>
          <p:nvPr>
            <p:ph type="pic" idx="2"/>
          </p:nvPr>
        </p:nvSpPr>
        <p:spPr>
          <a:xfrm>
            <a:off x="1792288" y="459581"/>
            <a:ext cx="5486399" cy="3086099"/>
          </a:xfrm>
          <a:prstGeom prst="rect">
            <a:avLst/>
          </a:prstGeom>
          <a:noFill/>
          <a:ln>
            <a:noFill/>
          </a:ln>
        </p:spPr>
      </p:sp>
      <p:sp>
        <p:nvSpPr>
          <p:cNvPr id="71" name="Shape 71"/>
          <p:cNvSpPr txBox="1">
            <a:spLocks noGrp="1"/>
          </p:cNvSpPr>
          <p:nvPr>
            <p:ph type="body" idx="1"/>
          </p:nvPr>
        </p:nvSpPr>
        <p:spPr>
          <a:xfrm>
            <a:off x="1792288" y="4025503"/>
            <a:ext cx="5486399" cy="60364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2" name="Shape 7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6426582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78006918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02088523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88115399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1694111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tx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50182271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bg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9800831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455D870-7EB0-40C9-A2E0-39AA0BB5ABD4}" type="datetimeFigureOut">
              <a:rPr lang="en-US" sz="1350" kern="1200" smtClean="0">
                <a:solidFill>
                  <a:srgbClr val="FFC000"/>
                </a:solidFill>
                <a:latin typeface="Myriad Web Pro"/>
                <a:ea typeface="+mn-ea"/>
                <a:cs typeface="+mn-cs"/>
              </a:rPr>
              <a:pPr/>
              <a:t>9/10/2015</a:t>
            </a:fld>
            <a:endParaRPr lang="en-US" sz="1350" kern="1200">
              <a:solidFill>
                <a:srgbClr val="FFC000"/>
              </a:solidFill>
              <a:latin typeface="Myriad Web Pro"/>
              <a:ea typeface="+mn-ea"/>
              <a:cs typeface="+mn-cs"/>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sz="1350" kern="1200">
              <a:solidFill>
                <a:srgbClr val="FFC000"/>
              </a:solidFill>
              <a:latin typeface="Myriad Web Pro"/>
              <a:ea typeface="+mn-ea"/>
              <a:cs typeface="+mn-cs"/>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40092A73-7026-4106-91D6-C4CEE6279CDD}" type="slidenum">
              <a:rPr lang="en-US" sz="1350" kern="1200" smtClean="0">
                <a:solidFill>
                  <a:srgbClr val="FFC000"/>
                </a:solidFill>
                <a:latin typeface="Myriad Web Pro"/>
                <a:ea typeface="+mn-ea"/>
                <a:cs typeface="+mn-cs"/>
              </a:rPr>
              <a:pPr/>
              <a:t>‹#›</a:t>
            </a:fld>
            <a:endParaRPr lang="en-US" sz="1350" kern="1200">
              <a:solidFill>
                <a:srgbClr val="FFC000"/>
              </a:solidFill>
              <a:latin typeface="Myriad Web Pro"/>
              <a:ea typeface="+mn-ea"/>
              <a:cs typeface="+mn-cs"/>
            </a:endParaRPr>
          </a:p>
        </p:txBody>
      </p:sp>
    </p:spTree>
    <p:extLst>
      <p:ext uri="{BB962C8B-B14F-4D97-AF65-F5344CB8AC3E}">
        <p14:creationId xmlns:p14="http://schemas.microsoft.com/office/powerpoint/2010/main" val="2969310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8DA4594-E138-43B2-A5C1-FE03FB746BDC}" type="datetimeFigureOut">
              <a:rPr lang="en-US" sz="1350" kern="1200" smtClean="0">
                <a:solidFill>
                  <a:srgbClr val="FFC000"/>
                </a:solidFill>
                <a:latin typeface="Myriad Web Pro"/>
                <a:ea typeface="+mn-ea"/>
                <a:cs typeface="+mn-cs"/>
              </a:rPr>
              <a:pPr/>
              <a:t>9/10/2015</a:t>
            </a:fld>
            <a:endParaRPr lang="en-US" sz="1350" kern="1200">
              <a:solidFill>
                <a:srgbClr val="FFC000"/>
              </a:solidFill>
              <a:latin typeface="Myriad Web Pro"/>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sz="1350" kern="1200">
              <a:solidFill>
                <a:srgbClr val="FFC000"/>
              </a:solidFill>
              <a:latin typeface="Myriad Web Pro"/>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7F0C733-C028-4467-A28C-828F4BE23C90}" type="slidenum">
              <a:rPr lang="en-US" sz="1350" kern="1200" smtClean="0">
                <a:solidFill>
                  <a:srgbClr val="FFC000"/>
                </a:solidFill>
                <a:latin typeface="Myriad Web Pro"/>
                <a:ea typeface="+mn-ea"/>
                <a:cs typeface="+mn-cs"/>
              </a:rPr>
              <a:pPr/>
              <a:t>‹#›</a:t>
            </a:fld>
            <a:endParaRPr lang="en-US" sz="1350" kern="1200">
              <a:solidFill>
                <a:srgbClr val="FFC000"/>
              </a:solidFill>
              <a:latin typeface="Myriad Web Pro"/>
              <a:ea typeface="+mn-ea"/>
              <a:cs typeface="+mn-cs"/>
            </a:endParaRPr>
          </a:p>
        </p:txBody>
      </p:sp>
    </p:spTree>
    <p:extLst>
      <p:ext uri="{BB962C8B-B14F-4D97-AF65-F5344CB8AC3E}">
        <p14:creationId xmlns:p14="http://schemas.microsoft.com/office/powerpoint/2010/main" val="224488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06FD300-B2B7-485C-9A0A-994EF3140411}" type="datetimeFigureOut">
              <a:rPr lang="en-US" sz="1350" kern="1200" smtClean="0">
                <a:solidFill>
                  <a:srgbClr val="FFC000"/>
                </a:solidFill>
                <a:latin typeface="Myriad Web Pro"/>
                <a:ea typeface="+mn-ea"/>
                <a:cs typeface="+mn-cs"/>
              </a:rPr>
              <a:pPr/>
              <a:t>9/10/2015</a:t>
            </a:fld>
            <a:endParaRPr lang="en-US" sz="1350" kern="1200">
              <a:solidFill>
                <a:srgbClr val="FFC000"/>
              </a:solidFill>
              <a:latin typeface="Myriad Web Pro"/>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sz="1350" kern="1200">
              <a:solidFill>
                <a:srgbClr val="FFC000"/>
              </a:solidFill>
              <a:latin typeface="Myriad Web Pro"/>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AE7DFA1-8EA4-4E20-80D5-EAC192920426}" type="slidenum">
              <a:rPr lang="en-US" sz="1350" kern="1200" smtClean="0">
                <a:solidFill>
                  <a:srgbClr val="FFC000"/>
                </a:solidFill>
                <a:latin typeface="Myriad Web Pro"/>
                <a:ea typeface="+mn-ea"/>
                <a:cs typeface="+mn-cs"/>
              </a:rPr>
              <a:pPr/>
              <a:t>‹#›</a:t>
            </a:fld>
            <a:endParaRPr lang="en-US" sz="1350" kern="1200">
              <a:solidFill>
                <a:srgbClr val="FFC000"/>
              </a:solidFill>
              <a:latin typeface="Myriad Web Pro"/>
              <a:ea typeface="+mn-ea"/>
              <a:cs typeface="+mn-cs"/>
            </a:endParaRPr>
          </a:p>
        </p:txBody>
      </p:sp>
    </p:spTree>
    <p:extLst>
      <p:ext uri="{BB962C8B-B14F-4D97-AF65-F5344CB8AC3E}">
        <p14:creationId xmlns:p14="http://schemas.microsoft.com/office/powerpoint/2010/main" val="19285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10.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8.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11.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3.gi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4.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15.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15.jpe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14.pn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emf"/><Relationship Id="rId5" Type="http://schemas.openxmlformats.org/officeDocument/2006/relationships/slideLayout" Target="../slideLayouts/slideLayout22.xml"/><Relationship Id="rId10" Type="http://schemas.openxmlformats.org/officeDocument/2006/relationships/oleObject" Target="../embeddings/oleObject7.bin"/><Relationship Id="rId4" Type="http://schemas.openxmlformats.org/officeDocument/2006/relationships/slideLayout" Target="../slideLayouts/slideLayout21.xml"/><Relationship Id="rId9"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3.vml"/><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emf"/><Relationship Id="rId5" Type="http://schemas.openxmlformats.org/officeDocument/2006/relationships/slideLayout" Target="../slideLayouts/slideLayout28.xml"/><Relationship Id="rId10" Type="http://schemas.openxmlformats.org/officeDocument/2006/relationships/oleObject" Target="../embeddings/oleObject13.bin"/><Relationship Id="rId4" Type="http://schemas.openxmlformats.org/officeDocument/2006/relationships/slideLayout" Target="../slideLayouts/slideLayout27.xml"/><Relationship Id="rId9" Type="http://schemas.openxmlformats.org/officeDocument/2006/relationships/tags" Target="../tags/tag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19.vml"/><Relationship Id="rId3" Type="http://schemas.openxmlformats.org/officeDocument/2006/relationships/slideLayout" Target="../slideLayouts/slideLayout43.xml"/><Relationship Id="rId7"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emf"/><Relationship Id="rId5" Type="http://schemas.openxmlformats.org/officeDocument/2006/relationships/slideLayout" Target="../slideLayouts/slideLayout45.xml"/><Relationship Id="rId10" Type="http://schemas.openxmlformats.org/officeDocument/2006/relationships/oleObject" Target="../embeddings/oleObject19.bin"/><Relationship Id="rId4" Type="http://schemas.openxmlformats.org/officeDocument/2006/relationships/slideLayout" Target="../slideLayouts/slideLayout44.xml"/><Relationship Id="rId9" Type="http://schemas.openxmlformats.org/officeDocument/2006/relationships/tags" Target="../tags/tag19.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25.vml"/><Relationship Id="rId3" Type="http://schemas.openxmlformats.org/officeDocument/2006/relationships/slideLayout" Target="../slideLayouts/slideLayout49.xml"/><Relationship Id="rId7"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emf"/><Relationship Id="rId5" Type="http://schemas.openxmlformats.org/officeDocument/2006/relationships/slideLayout" Target="../slideLayouts/slideLayout51.xml"/><Relationship Id="rId10" Type="http://schemas.openxmlformats.org/officeDocument/2006/relationships/oleObject" Target="../embeddings/oleObject25.bin"/><Relationship Id="rId4" Type="http://schemas.openxmlformats.org/officeDocument/2006/relationships/slideLayout" Target="../slideLayouts/slideLayout50.xml"/><Relationship Id="rId9" Type="http://schemas.openxmlformats.org/officeDocument/2006/relationships/tags" Target="../tags/tag2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e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oleObject" Target="../embeddings/oleObject31.bin"/><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ags" Target="../tags/tag32.xml"/><Relationship Id="rId5" Type="http://schemas.openxmlformats.org/officeDocument/2006/relationships/slideLayout" Target="../slideLayouts/slideLayout57.xml"/><Relationship Id="rId10" Type="http://schemas.openxmlformats.org/officeDocument/2006/relationships/tags" Target="../tags/tag31.xml"/><Relationship Id="rId4" Type="http://schemas.openxmlformats.org/officeDocument/2006/relationships/slideLayout" Target="../slideLayouts/slideLayout56.xml"/><Relationship Id="rId9" Type="http://schemas.openxmlformats.org/officeDocument/2006/relationships/vmlDrawing" Target="../drawings/vmlDrawing31.vml"/><Relationship Id="rId14" Type="http://schemas.openxmlformats.org/officeDocument/2006/relationships/image" Target="../media/image3.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9.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1" y="4767263"/>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lang="en-US" sz="1400">
              <a:ea typeface="+mn-ea"/>
            </a:endParaRPr>
          </a:p>
        </p:txBody>
      </p:sp>
      <p:sp>
        <p:nvSpPr>
          <p:cNvPr id="12" name="Shape 12"/>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189" marR="0" indent="0" algn="l" rtl="0">
              <a:spcBef>
                <a:spcPts val="0"/>
              </a:spcBef>
              <a:defRPr/>
            </a:lvl2pPr>
            <a:lvl3pPr marL="914378"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2"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lang="en-US" sz="1400">
              <a:ea typeface="+mn-ea"/>
            </a:endParaRPr>
          </a:p>
        </p:txBody>
      </p:sp>
      <p:sp>
        <p:nvSpPr>
          <p:cNvPr id="13" name="Shape 13"/>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4241761266"/>
      </p:ext>
    </p:extLst>
  </p:cSld>
  <p:clrMap bg1="lt1" tx1="dk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61082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38129"/>
            <a:ext cx="6680200"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7" tIns="45693" rIns="91387" bIns="45693"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7" tIns="45693" rIns="91387"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920881" y="4720829"/>
            <a:ext cx="2352675" cy="273844"/>
          </a:xfrm>
          <a:prstGeom prst="rect">
            <a:avLst/>
          </a:prstGeom>
        </p:spPr>
        <p:txBody>
          <a:bodyPr vert="horz" lIns="91387" tIns="45693" rIns="91387" bIns="45693" rtlCol="0" anchor="b"/>
          <a:lstStyle>
            <a:lvl1pPr algn="l" fontAlgn="auto">
              <a:spcBef>
                <a:spcPts val="0"/>
              </a:spcBef>
              <a:spcAft>
                <a:spcPts val="0"/>
              </a:spcAft>
              <a:defRPr sz="750" dirty="0">
                <a:solidFill>
                  <a:schemeClr val="bg1">
                    <a:lumMod val="75000"/>
                  </a:schemeClr>
                </a:solidFill>
                <a:latin typeface="Arial"/>
                <a:ea typeface="+mn-ea"/>
                <a:cs typeface="Arial"/>
              </a:defRPr>
            </a:lvl1pPr>
          </a:lstStyle>
          <a:p>
            <a:pPr defTabSz="342700">
              <a:defRPr/>
            </a:pPr>
            <a:endParaRPr lang="en-US" kern="1200">
              <a:solidFill>
                <a:prstClr val="white">
                  <a:lumMod val="75000"/>
                </a:prstClr>
              </a:solidFill>
            </a:endParaRPr>
          </a:p>
        </p:txBody>
      </p:sp>
      <p:sp>
        <p:nvSpPr>
          <p:cNvPr id="6" name="Slide Number Placeholder 5"/>
          <p:cNvSpPr>
            <a:spLocks noGrp="1"/>
          </p:cNvSpPr>
          <p:nvPr>
            <p:ph type="sldNum" sz="quarter" idx="4"/>
          </p:nvPr>
        </p:nvSpPr>
        <p:spPr>
          <a:xfrm>
            <a:off x="4303719" y="4720829"/>
            <a:ext cx="561975" cy="273844"/>
          </a:xfrm>
          <a:prstGeom prst="rect">
            <a:avLst/>
          </a:prstGeom>
        </p:spPr>
        <p:txBody>
          <a:bodyPr vert="horz" lIns="91387" tIns="45693" rIns="91387" bIns="45693" rtlCol="0" anchor="b"/>
          <a:lstStyle>
            <a:lvl1pPr algn="ctr" fontAlgn="auto">
              <a:spcBef>
                <a:spcPts val="0"/>
              </a:spcBef>
              <a:spcAft>
                <a:spcPts val="0"/>
              </a:spcAft>
              <a:defRPr sz="750" smtClean="0">
                <a:solidFill>
                  <a:schemeClr val="bg1">
                    <a:lumMod val="75000"/>
                  </a:schemeClr>
                </a:solidFill>
                <a:latin typeface="Arial"/>
                <a:ea typeface="+mn-ea"/>
                <a:cs typeface="Arial"/>
              </a:defRPr>
            </a:lvl1pPr>
          </a:lstStyle>
          <a:p>
            <a:pPr defTabSz="342700">
              <a:defRPr/>
            </a:pPr>
            <a:fld id="{83FC06CC-B3C7-414A-9B4A-7371F58116C1}" type="slidenum">
              <a:rPr lang="en-US" kern="1200" smtClean="0">
                <a:solidFill>
                  <a:prstClr val="white">
                    <a:lumMod val="75000"/>
                  </a:prstClr>
                </a:solidFill>
              </a:rPr>
              <a:pPr defTabSz="342700">
                <a:defRPr/>
              </a:pPr>
              <a:t>‹#›</a:t>
            </a:fld>
            <a:endParaRPr lang="en-US" kern="1200" dirty="0">
              <a:solidFill>
                <a:prstClr val="white">
                  <a:lumMod val="75000"/>
                </a:prstClr>
              </a:solidFill>
            </a:endParaRPr>
          </a:p>
        </p:txBody>
      </p:sp>
      <p:sp>
        <p:nvSpPr>
          <p:cNvPr id="1031" name="TextBox 9"/>
          <p:cNvSpPr txBox="1">
            <a:spLocks noChangeArrowheads="1"/>
          </p:cNvSpPr>
          <p:nvPr/>
        </p:nvSpPr>
        <p:spPr bwMode="auto">
          <a:xfrm>
            <a:off x="6569078" y="4686301"/>
            <a:ext cx="2117725" cy="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342700" fontAlgn="base">
              <a:spcBef>
                <a:spcPct val="0"/>
              </a:spcBef>
              <a:spcAft>
                <a:spcPct val="0"/>
              </a:spcAft>
            </a:pPr>
            <a:r>
              <a:rPr lang="en-US" sz="525" kern="1200" dirty="0">
                <a:solidFill>
                  <a:srgbClr val="96A4AC"/>
                </a:solidFill>
                <a:cs typeface="Arial" charset="0"/>
              </a:rPr>
              <a:t>A </a:t>
            </a:r>
            <a:r>
              <a:rPr lang="en-US" sz="525" kern="1200" dirty="0" smtClean="0">
                <a:solidFill>
                  <a:srgbClr val="96A4AC"/>
                </a:solidFill>
                <a:cs typeface="Arial" charset="0"/>
              </a:rPr>
              <a:t>global partnership to stop measles &amp; rubella   </a:t>
            </a:r>
            <a:endParaRPr lang="en-US" sz="525" kern="1200" dirty="0">
              <a:solidFill>
                <a:srgbClr val="96A4AC"/>
              </a:solidFill>
              <a:cs typeface="Arial" charset="0"/>
            </a:endParaRPr>
          </a:p>
        </p:txBody>
      </p:sp>
      <p:pic>
        <p:nvPicPr>
          <p:cNvPr id="1032" name="Picture 11" descr="logos2.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654800" y="4805367"/>
            <a:ext cx="2032000"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0"/>
            <a:ext cx="9144000" cy="83344"/>
          </a:xfrm>
          <a:prstGeom prst="rect">
            <a:avLst/>
          </a:prstGeom>
          <a:solidFill>
            <a:srgbClr val="173648"/>
          </a:solidFill>
          <a:ln>
            <a:noFill/>
          </a:ln>
          <a:effectLst/>
        </p:spPr>
        <p:style>
          <a:lnRef idx="1">
            <a:schemeClr val="accent1"/>
          </a:lnRef>
          <a:fillRef idx="3">
            <a:schemeClr val="accent1"/>
          </a:fillRef>
          <a:effectRef idx="2">
            <a:schemeClr val="accent1"/>
          </a:effectRef>
          <a:fontRef idx="minor">
            <a:schemeClr val="lt1"/>
          </a:fontRef>
        </p:style>
        <p:txBody>
          <a:bodyPr lIns="68540" tIns="34270" rIns="68540" bIns="34270" anchor="ctr"/>
          <a:lstStyle/>
          <a:p>
            <a:pPr algn="ctr" defTabSz="342700">
              <a:defRPr/>
            </a:pPr>
            <a:endParaRPr lang="en-US" sz="1350" kern="1200" dirty="0">
              <a:solidFill>
                <a:prstClr val="white"/>
              </a:solidFill>
            </a:endParaRPr>
          </a:p>
        </p:txBody>
      </p:sp>
      <p:pic>
        <p:nvPicPr>
          <p:cNvPr id="2" name="Picture 1" descr="measles-rubella-initiative-profile.gif"/>
          <p:cNvPicPr>
            <a:picLocks noChangeAspect="1"/>
          </p:cNvPicPr>
          <p:nvPr/>
        </p:nvPicPr>
        <p:blipFill rotWithShape="1">
          <a:blip r:embed="rId14">
            <a:extLst>
              <a:ext uri="{28A0092B-C50C-407E-A947-70E740481C1C}">
                <a14:useLocalDpi xmlns:a14="http://schemas.microsoft.com/office/drawing/2010/main" val="0"/>
              </a:ext>
            </a:extLst>
          </a:blip>
          <a:srcRect b="50000"/>
          <a:stretch/>
        </p:blipFill>
        <p:spPr>
          <a:xfrm>
            <a:off x="287872" y="4620137"/>
            <a:ext cx="1395641" cy="523366"/>
          </a:xfrm>
          <a:prstGeom prst="rect">
            <a:avLst/>
          </a:prstGeom>
        </p:spPr>
      </p:pic>
    </p:spTree>
    <p:extLst>
      <p:ext uri="{BB962C8B-B14F-4D97-AF65-F5344CB8AC3E}">
        <p14:creationId xmlns:p14="http://schemas.microsoft.com/office/powerpoint/2010/main" val="362147903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342700" rtl="0" eaLnBrk="1" fontAlgn="base" hangingPunct="1">
        <a:spcBef>
          <a:spcPct val="0"/>
        </a:spcBef>
        <a:spcAft>
          <a:spcPct val="0"/>
        </a:spcAft>
        <a:defRPr sz="2100" b="1" kern="1200">
          <a:solidFill>
            <a:srgbClr val="EA8006"/>
          </a:solidFill>
          <a:latin typeface="Arial"/>
          <a:ea typeface="ＭＳ Ｐゴシック" charset="0"/>
          <a:cs typeface="Arial"/>
        </a:defRPr>
      </a:lvl1pPr>
      <a:lvl2pPr algn="l" defTabSz="342700" rtl="0" eaLnBrk="1" fontAlgn="base" hangingPunct="1">
        <a:spcBef>
          <a:spcPct val="0"/>
        </a:spcBef>
        <a:spcAft>
          <a:spcPct val="0"/>
        </a:spcAft>
        <a:defRPr sz="2100" b="1">
          <a:solidFill>
            <a:srgbClr val="EA8006"/>
          </a:solidFill>
          <a:latin typeface="Arial" charset="0"/>
          <a:ea typeface="ＭＳ Ｐゴシック" charset="0"/>
        </a:defRPr>
      </a:lvl2pPr>
      <a:lvl3pPr algn="l" defTabSz="342700" rtl="0" eaLnBrk="1" fontAlgn="base" hangingPunct="1">
        <a:spcBef>
          <a:spcPct val="0"/>
        </a:spcBef>
        <a:spcAft>
          <a:spcPct val="0"/>
        </a:spcAft>
        <a:defRPr sz="2100" b="1">
          <a:solidFill>
            <a:srgbClr val="EA8006"/>
          </a:solidFill>
          <a:latin typeface="Arial" charset="0"/>
          <a:ea typeface="ＭＳ Ｐゴシック" charset="0"/>
        </a:defRPr>
      </a:lvl3pPr>
      <a:lvl4pPr algn="l" defTabSz="342700" rtl="0" eaLnBrk="1" fontAlgn="base" hangingPunct="1">
        <a:spcBef>
          <a:spcPct val="0"/>
        </a:spcBef>
        <a:spcAft>
          <a:spcPct val="0"/>
        </a:spcAft>
        <a:defRPr sz="2100" b="1">
          <a:solidFill>
            <a:srgbClr val="EA8006"/>
          </a:solidFill>
          <a:latin typeface="Arial" charset="0"/>
          <a:ea typeface="ＭＳ Ｐゴシック" charset="0"/>
        </a:defRPr>
      </a:lvl4pPr>
      <a:lvl5pPr algn="l" defTabSz="342700" rtl="0" eaLnBrk="1" fontAlgn="base" hangingPunct="1">
        <a:spcBef>
          <a:spcPct val="0"/>
        </a:spcBef>
        <a:spcAft>
          <a:spcPct val="0"/>
        </a:spcAft>
        <a:defRPr sz="2100" b="1">
          <a:solidFill>
            <a:srgbClr val="EA8006"/>
          </a:solidFill>
          <a:latin typeface="Arial" charset="0"/>
          <a:ea typeface="ＭＳ Ｐゴシック" charset="0"/>
        </a:defRPr>
      </a:lvl5pPr>
      <a:lvl6pPr marL="342700" algn="l" defTabSz="342700" rtl="0" eaLnBrk="1" fontAlgn="base" hangingPunct="1">
        <a:spcBef>
          <a:spcPct val="0"/>
        </a:spcBef>
        <a:spcAft>
          <a:spcPct val="0"/>
        </a:spcAft>
        <a:defRPr sz="2100" b="1">
          <a:solidFill>
            <a:srgbClr val="EA8006"/>
          </a:solidFill>
          <a:latin typeface="Arial" charset="0"/>
          <a:ea typeface="ＭＳ Ｐゴシック" charset="0"/>
        </a:defRPr>
      </a:lvl6pPr>
      <a:lvl7pPr marL="685399" algn="l" defTabSz="342700" rtl="0" eaLnBrk="1" fontAlgn="base" hangingPunct="1">
        <a:spcBef>
          <a:spcPct val="0"/>
        </a:spcBef>
        <a:spcAft>
          <a:spcPct val="0"/>
        </a:spcAft>
        <a:defRPr sz="2100" b="1">
          <a:solidFill>
            <a:srgbClr val="EA8006"/>
          </a:solidFill>
          <a:latin typeface="Arial" charset="0"/>
          <a:ea typeface="ＭＳ Ｐゴシック" charset="0"/>
        </a:defRPr>
      </a:lvl7pPr>
      <a:lvl8pPr marL="1028099" algn="l" defTabSz="342700" rtl="0" eaLnBrk="1" fontAlgn="base" hangingPunct="1">
        <a:spcBef>
          <a:spcPct val="0"/>
        </a:spcBef>
        <a:spcAft>
          <a:spcPct val="0"/>
        </a:spcAft>
        <a:defRPr sz="2100" b="1">
          <a:solidFill>
            <a:srgbClr val="EA8006"/>
          </a:solidFill>
          <a:latin typeface="Arial" charset="0"/>
          <a:ea typeface="ＭＳ Ｐゴシック" charset="0"/>
        </a:defRPr>
      </a:lvl8pPr>
      <a:lvl9pPr marL="1370798" algn="l" defTabSz="342700" rtl="0" eaLnBrk="1" fontAlgn="base" hangingPunct="1">
        <a:spcBef>
          <a:spcPct val="0"/>
        </a:spcBef>
        <a:spcAft>
          <a:spcPct val="0"/>
        </a:spcAft>
        <a:defRPr sz="2100" b="1">
          <a:solidFill>
            <a:srgbClr val="EA8006"/>
          </a:solidFill>
          <a:latin typeface="Arial" charset="0"/>
          <a:ea typeface="ＭＳ Ｐゴシック" charset="0"/>
        </a:defRPr>
      </a:lvl9pPr>
    </p:titleStyle>
    <p:bodyStyle>
      <a:lvl1pPr marL="257024" indent="-257024" algn="l" defTabSz="342700" rtl="0" eaLnBrk="1" fontAlgn="base" hangingPunct="1">
        <a:spcBef>
          <a:spcPct val="20000"/>
        </a:spcBef>
        <a:spcAft>
          <a:spcPct val="0"/>
        </a:spcAft>
        <a:buClr>
          <a:srgbClr val="EA8006"/>
        </a:buClr>
        <a:buFont typeface="Wingdings" charset="0"/>
        <a:buChar char="§"/>
        <a:defRPr sz="1950" kern="1200">
          <a:solidFill>
            <a:srgbClr val="173648"/>
          </a:solidFill>
          <a:latin typeface="Arial"/>
          <a:ea typeface="ＭＳ Ｐゴシック" charset="0"/>
          <a:cs typeface="Arial"/>
        </a:defRPr>
      </a:lvl1pPr>
      <a:lvl2pPr marL="556886" indent="-214187" algn="l" defTabSz="342700" rtl="0" eaLnBrk="1" fontAlgn="base" hangingPunct="1">
        <a:spcBef>
          <a:spcPct val="20000"/>
        </a:spcBef>
        <a:spcAft>
          <a:spcPct val="0"/>
        </a:spcAft>
        <a:buClr>
          <a:srgbClr val="EA8006"/>
        </a:buClr>
        <a:buFont typeface="Arial" charset="0"/>
        <a:buChar char="–"/>
        <a:defRPr sz="1800" kern="1200">
          <a:solidFill>
            <a:srgbClr val="173648"/>
          </a:solidFill>
          <a:latin typeface="Arial"/>
          <a:ea typeface="ＭＳ Ｐゴシック" charset="0"/>
          <a:cs typeface="Arial"/>
        </a:defRPr>
      </a:lvl2pPr>
      <a:lvl3pPr marL="856750" indent="-171349" algn="l" defTabSz="342700" rtl="0" eaLnBrk="1" fontAlgn="base" hangingPunct="1">
        <a:spcBef>
          <a:spcPct val="20000"/>
        </a:spcBef>
        <a:spcAft>
          <a:spcPct val="0"/>
        </a:spcAft>
        <a:buClr>
          <a:srgbClr val="EA8006"/>
        </a:buClr>
        <a:buFont typeface="Arial" charset="0"/>
        <a:buChar char="•"/>
        <a:defRPr sz="1650" kern="1200">
          <a:solidFill>
            <a:srgbClr val="173648"/>
          </a:solidFill>
          <a:latin typeface="Arial"/>
          <a:ea typeface="ＭＳ Ｐゴシック" charset="0"/>
          <a:cs typeface="Arial"/>
        </a:defRPr>
      </a:lvl3pPr>
      <a:lvl4pPr marL="1199448" indent="-171349" algn="l" defTabSz="342700" rtl="0" eaLnBrk="1" fontAlgn="base" hangingPunct="1">
        <a:spcBef>
          <a:spcPct val="20000"/>
        </a:spcBef>
        <a:spcAft>
          <a:spcPct val="0"/>
        </a:spcAft>
        <a:buClr>
          <a:srgbClr val="EA8006"/>
        </a:buClr>
        <a:buFont typeface="Arial" charset="0"/>
        <a:buChar char="–"/>
        <a:defRPr sz="1500" kern="1200">
          <a:solidFill>
            <a:srgbClr val="173648"/>
          </a:solidFill>
          <a:latin typeface="Arial"/>
          <a:ea typeface="ＭＳ Ｐゴシック" charset="0"/>
          <a:cs typeface="Arial"/>
        </a:defRPr>
      </a:lvl4pPr>
      <a:lvl5pPr marL="1542148" indent="-171349" algn="l" defTabSz="342700" rtl="0" eaLnBrk="1" fontAlgn="base" hangingPunct="1">
        <a:spcBef>
          <a:spcPct val="20000"/>
        </a:spcBef>
        <a:spcAft>
          <a:spcPct val="0"/>
        </a:spcAft>
        <a:buClr>
          <a:srgbClr val="EA8006"/>
        </a:buClr>
        <a:buFont typeface="Arial" charset="0"/>
        <a:buChar char="»"/>
        <a:defRPr kern="1200">
          <a:solidFill>
            <a:srgbClr val="173648"/>
          </a:solidFill>
          <a:latin typeface="Arial"/>
          <a:ea typeface="ＭＳ Ｐゴシック" charset="0"/>
          <a:cs typeface="Arial"/>
        </a:defRPr>
      </a:lvl5pPr>
      <a:lvl6pPr marL="1884848" indent="-171349" algn="l" defTabSz="342700" rtl="0" eaLnBrk="1" latinLnBrk="0" hangingPunct="1">
        <a:spcBef>
          <a:spcPct val="20000"/>
        </a:spcBef>
        <a:buFont typeface="Arial"/>
        <a:buChar char="•"/>
        <a:defRPr sz="1500" kern="1200">
          <a:solidFill>
            <a:schemeClr val="tx1"/>
          </a:solidFill>
          <a:latin typeface="+mn-lt"/>
          <a:ea typeface="+mn-ea"/>
          <a:cs typeface="+mn-cs"/>
        </a:defRPr>
      </a:lvl6pPr>
      <a:lvl7pPr marL="2227548" indent="-171349" algn="l" defTabSz="342700" rtl="0" eaLnBrk="1" latinLnBrk="0" hangingPunct="1">
        <a:spcBef>
          <a:spcPct val="20000"/>
        </a:spcBef>
        <a:buFont typeface="Arial"/>
        <a:buChar char="•"/>
        <a:defRPr sz="1500" kern="1200">
          <a:solidFill>
            <a:schemeClr val="tx1"/>
          </a:solidFill>
          <a:latin typeface="+mn-lt"/>
          <a:ea typeface="+mn-ea"/>
          <a:cs typeface="+mn-cs"/>
        </a:defRPr>
      </a:lvl7pPr>
      <a:lvl8pPr marL="2570247" indent="-171349" algn="l" defTabSz="342700" rtl="0" eaLnBrk="1" latinLnBrk="0" hangingPunct="1">
        <a:spcBef>
          <a:spcPct val="20000"/>
        </a:spcBef>
        <a:buFont typeface="Arial"/>
        <a:buChar char="•"/>
        <a:defRPr sz="1500" kern="1200">
          <a:solidFill>
            <a:schemeClr val="tx1"/>
          </a:solidFill>
          <a:latin typeface="+mn-lt"/>
          <a:ea typeface="+mn-ea"/>
          <a:cs typeface="+mn-cs"/>
        </a:defRPr>
      </a:lvl8pPr>
      <a:lvl9pPr marL="2912945" indent="-171349" algn="l" defTabSz="3427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00" rtl="0" eaLnBrk="1" latinLnBrk="0" hangingPunct="1">
        <a:defRPr sz="1350" kern="1200">
          <a:solidFill>
            <a:schemeClr val="tx1"/>
          </a:solidFill>
          <a:latin typeface="+mn-lt"/>
          <a:ea typeface="+mn-ea"/>
          <a:cs typeface="+mn-cs"/>
        </a:defRPr>
      </a:lvl1pPr>
      <a:lvl2pPr marL="342700" algn="l" defTabSz="342700" rtl="0" eaLnBrk="1" latinLnBrk="0" hangingPunct="1">
        <a:defRPr sz="1350" kern="1200">
          <a:solidFill>
            <a:schemeClr val="tx1"/>
          </a:solidFill>
          <a:latin typeface="+mn-lt"/>
          <a:ea typeface="+mn-ea"/>
          <a:cs typeface="+mn-cs"/>
        </a:defRPr>
      </a:lvl2pPr>
      <a:lvl3pPr marL="685399" algn="l" defTabSz="342700" rtl="0" eaLnBrk="1" latinLnBrk="0" hangingPunct="1">
        <a:defRPr sz="1350" kern="1200">
          <a:solidFill>
            <a:schemeClr val="tx1"/>
          </a:solidFill>
          <a:latin typeface="+mn-lt"/>
          <a:ea typeface="+mn-ea"/>
          <a:cs typeface="+mn-cs"/>
        </a:defRPr>
      </a:lvl3pPr>
      <a:lvl4pPr marL="1028099" algn="l" defTabSz="342700" rtl="0" eaLnBrk="1" latinLnBrk="0" hangingPunct="1">
        <a:defRPr sz="1350" kern="1200">
          <a:solidFill>
            <a:schemeClr val="tx1"/>
          </a:solidFill>
          <a:latin typeface="+mn-lt"/>
          <a:ea typeface="+mn-ea"/>
          <a:cs typeface="+mn-cs"/>
        </a:defRPr>
      </a:lvl4pPr>
      <a:lvl5pPr marL="1370798" algn="l" defTabSz="342700" rtl="0" eaLnBrk="1" latinLnBrk="0" hangingPunct="1">
        <a:defRPr sz="1350" kern="1200">
          <a:solidFill>
            <a:schemeClr val="tx1"/>
          </a:solidFill>
          <a:latin typeface="+mn-lt"/>
          <a:ea typeface="+mn-ea"/>
          <a:cs typeface="+mn-cs"/>
        </a:defRPr>
      </a:lvl5pPr>
      <a:lvl6pPr marL="1713499" algn="l" defTabSz="342700" rtl="0" eaLnBrk="1" latinLnBrk="0" hangingPunct="1">
        <a:defRPr sz="1350" kern="1200">
          <a:solidFill>
            <a:schemeClr val="tx1"/>
          </a:solidFill>
          <a:latin typeface="+mn-lt"/>
          <a:ea typeface="+mn-ea"/>
          <a:cs typeface="+mn-cs"/>
        </a:defRPr>
      </a:lvl6pPr>
      <a:lvl7pPr marL="2056197" algn="l" defTabSz="342700" rtl="0" eaLnBrk="1" latinLnBrk="0" hangingPunct="1">
        <a:defRPr sz="1350" kern="1200">
          <a:solidFill>
            <a:schemeClr val="tx1"/>
          </a:solidFill>
          <a:latin typeface="+mn-lt"/>
          <a:ea typeface="+mn-ea"/>
          <a:cs typeface="+mn-cs"/>
        </a:defRPr>
      </a:lvl7pPr>
      <a:lvl8pPr marL="2398898" algn="l" defTabSz="342700" rtl="0" eaLnBrk="1" latinLnBrk="0" hangingPunct="1">
        <a:defRPr sz="1350" kern="1200">
          <a:solidFill>
            <a:schemeClr val="tx1"/>
          </a:solidFill>
          <a:latin typeface="+mn-lt"/>
          <a:ea typeface="+mn-ea"/>
          <a:cs typeface="+mn-cs"/>
        </a:defRPr>
      </a:lvl8pPr>
      <a:lvl9pPr marL="2741595" algn="l" defTabSz="3427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B9CE10-03CD-4E1C-815E-83A06E9C6946}" type="datetime1">
              <a:rPr lang="en-US" kern="1200" smtClean="0">
                <a:solidFill>
                  <a:prstClr val="black">
                    <a:tint val="75000"/>
                  </a:prstClr>
                </a:solidFill>
                <a:latin typeface="Calibri"/>
                <a:ea typeface="+mn-ea"/>
                <a:cs typeface="+mn-cs"/>
              </a:rPr>
              <a:pPr/>
              <a:t>9/10/2015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1739661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86916"/>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D09BBB8B-FDE1-47AE-8416-089701E4F995}" type="datetimeFigureOut">
              <a:rPr lang="en-US" kern="1200">
                <a:ea typeface="+mn-ea"/>
              </a:rPr>
              <a:pPr>
                <a:defRPr/>
              </a:pPr>
              <a:t>9/10/2015</a:t>
            </a:fld>
            <a:endParaRPr lang="en-US" kern="1200">
              <a:ea typeface="+mn-ea"/>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kern="1200">
              <a:ea typeface="+mn-ea"/>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157F9A66-9363-468C-8A71-52637AFF803D}" type="slidenum">
              <a:rPr lang="en-US" altLang="en-US" kern="1200" smtClean="0">
                <a:ea typeface="+mn-ea"/>
                <a:cs typeface="Arial" panose="020B0604020202020204" pitchFamily="34" charset="0"/>
              </a:rPr>
              <a:pPr fontAlgn="base">
                <a:spcBef>
                  <a:spcPct val="0"/>
                </a:spcBef>
                <a:spcAft>
                  <a:spcPct val="0"/>
                </a:spcAft>
              </a:pPr>
              <a:t>‹#›</a:t>
            </a:fld>
            <a:endParaRPr lang="en-US" altLang="en-US" kern="1200" smtClean="0">
              <a:ea typeface="+mn-ea"/>
              <a:cs typeface="Arial" panose="020B0604020202020204" pitchFamily="34" charset="0"/>
            </a:endParaRPr>
          </a:p>
        </p:txBody>
      </p:sp>
      <p:sp>
        <p:nvSpPr>
          <p:cNvPr id="5127" name="Line 6"/>
          <p:cNvSpPr>
            <a:spLocks noChangeShapeType="1"/>
          </p:cNvSpPr>
          <p:nvPr userDrawn="1"/>
        </p:nvSpPr>
        <p:spPr bwMode="auto">
          <a:xfrm>
            <a:off x="0" y="100607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60104" tIns="30052" rIns="60104" bIns="30052"/>
          <a:lstStyle/>
          <a:p>
            <a:pPr fontAlgn="base">
              <a:spcBef>
                <a:spcPct val="0"/>
              </a:spcBef>
              <a:spcAft>
                <a:spcPct val="0"/>
              </a:spcAft>
            </a:pPr>
            <a:endParaRPr lang="en-US" sz="1350" kern="1200" smtClean="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158275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291" name="Rectangle 2"/>
          <p:cNvSpPr>
            <a:spLocks noGrp="1" noChangeArrowheads="1"/>
          </p:cNvSpPr>
          <p:nvPr>
            <p:ph type="title"/>
          </p:nvPr>
        </p:nvSpPr>
        <p:spPr bwMode="auto">
          <a:xfrm>
            <a:off x="228600" y="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4914900"/>
            <a:ext cx="82296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0">
                <a:solidFill>
                  <a:schemeClr val="bg1"/>
                </a:solidFill>
                <a:latin typeface="Myriad Pro" pitchFamily="34" charset="0"/>
              </a:defRPr>
            </a:lvl1pPr>
          </a:lstStyle>
          <a:p>
            <a:fld id="{25BA38FF-D848-431B-A2A2-A4F7128628ED}" type="slidenum">
              <a:rPr lang="en-US" kern="1200" smtClean="0">
                <a:solidFill>
                  <a:srgbClr val="FFFFFF"/>
                </a:solidFill>
                <a:ea typeface="+mn-ea"/>
                <a:cs typeface="+mn-cs"/>
              </a:rPr>
              <a:pPr/>
              <a:t>‹#›</a:t>
            </a:fld>
            <a:endParaRPr lang="ru-RU" kern="1200" dirty="0">
              <a:solidFill>
                <a:srgbClr val="FFFFFF"/>
              </a:solidFill>
              <a:ea typeface="+mn-ea"/>
              <a:cs typeface="+mn-cs"/>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117020" y="4876050"/>
            <a:ext cx="1843440" cy="207749"/>
          </a:xfrm>
          <a:prstGeom prst="rect">
            <a:avLst/>
          </a:prstGeom>
          <a:noFill/>
        </p:spPr>
        <p:txBody>
          <a:bodyPr wrap="square" rtlCol="0">
            <a:spAutoFit/>
          </a:bodyPr>
          <a:lstStyle/>
          <a:p>
            <a:fld id="{502F4AC6-48B5-485A-8D62-7AC4F05840AC}" type="slidenum">
              <a:rPr lang="en-US" sz="750" kern="1200" smtClean="0">
                <a:solidFill>
                  <a:srgbClr val="FFFFFF"/>
                </a:solidFill>
                <a:latin typeface="Myriad Pro" pitchFamily="34" charset="0"/>
                <a:ea typeface="+mn-ea"/>
                <a:cs typeface="+mn-cs"/>
              </a:rPr>
              <a:pPr/>
              <a:t>‹#›</a:t>
            </a:fld>
            <a:endParaRPr lang="en-US" sz="750" kern="12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val="120838208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ransition>
    <p:wipe dir="d"/>
  </p:transition>
  <p:txStyles>
    <p:titleStyle>
      <a:lvl1pPr algn="ctr" rtl="0" eaLnBrk="1" fontAlgn="base" hangingPunct="1">
        <a:spcBef>
          <a:spcPct val="0"/>
        </a:spcBef>
        <a:spcAft>
          <a:spcPct val="0"/>
        </a:spcAft>
        <a:defRPr sz="2100" b="1">
          <a:solidFill>
            <a:schemeClr val="bg1"/>
          </a:solidFill>
          <a:latin typeface="Myriad Pro" pitchFamily="34" charset="0"/>
          <a:ea typeface="+mj-ea"/>
          <a:cs typeface="+mj-cs"/>
        </a:defRPr>
      </a:lvl1pPr>
      <a:lvl2pPr algn="ctr" rtl="0" eaLnBrk="1" fontAlgn="base" hangingPunct="1">
        <a:spcBef>
          <a:spcPct val="0"/>
        </a:spcBef>
        <a:spcAft>
          <a:spcPct val="0"/>
        </a:spcAft>
        <a:defRPr sz="2100" b="1">
          <a:solidFill>
            <a:schemeClr val="bg1"/>
          </a:solidFill>
          <a:latin typeface="Arial" charset="0"/>
        </a:defRPr>
      </a:lvl2pPr>
      <a:lvl3pPr algn="ctr" rtl="0" eaLnBrk="1" fontAlgn="base" hangingPunct="1">
        <a:spcBef>
          <a:spcPct val="0"/>
        </a:spcBef>
        <a:spcAft>
          <a:spcPct val="0"/>
        </a:spcAft>
        <a:defRPr sz="2100" b="1">
          <a:solidFill>
            <a:schemeClr val="bg1"/>
          </a:solidFill>
          <a:latin typeface="Arial" charset="0"/>
        </a:defRPr>
      </a:lvl3pPr>
      <a:lvl4pPr algn="ctr" rtl="0" eaLnBrk="1" fontAlgn="base" hangingPunct="1">
        <a:spcBef>
          <a:spcPct val="0"/>
        </a:spcBef>
        <a:spcAft>
          <a:spcPct val="0"/>
        </a:spcAft>
        <a:defRPr sz="2100" b="1">
          <a:solidFill>
            <a:schemeClr val="bg1"/>
          </a:solidFill>
          <a:latin typeface="Arial" charset="0"/>
        </a:defRPr>
      </a:lvl4pPr>
      <a:lvl5pPr algn="ctr" rtl="0" eaLnBrk="1" fontAlgn="base" hangingPunct="1">
        <a:spcBef>
          <a:spcPct val="0"/>
        </a:spcBef>
        <a:spcAft>
          <a:spcPct val="0"/>
        </a:spcAft>
        <a:defRPr sz="2100" b="1">
          <a:solidFill>
            <a:schemeClr val="bg1"/>
          </a:solidFill>
          <a:latin typeface="Arial" charset="0"/>
        </a:defRPr>
      </a:lvl5pPr>
      <a:lvl6pPr marL="342900" algn="ctr" rtl="0" eaLnBrk="1" fontAlgn="base" hangingPunct="1">
        <a:spcBef>
          <a:spcPct val="0"/>
        </a:spcBef>
        <a:spcAft>
          <a:spcPct val="0"/>
        </a:spcAft>
        <a:defRPr sz="2100" b="1">
          <a:solidFill>
            <a:schemeClr val="bg1"/>
          </a:solidFill>
          <a:latin typeface="Arial" charset="0"/>
        </a:defRPr>
      </a:lvl6pPr>
      <a:lvl7pPr marL="685800" algn="ctr" rtl="0" eaLnBrk="1" fontAlgn="base" hangingPunct="1">
        <a:spcBef>
          <a:spcPct val="0"/>
        </a:spcBef>
        <a:spcAft>
          <a:spcPct val="0"/>
        </a:spcAft>
        <a:defRPr sz="2100" b="1">
          <a:solidFill>
            <a:schemeClr val="bg1"/>
          </a:solidFill>
          <a:latin typeface="Arial" charset="0"/>
        </a:defRPr>
      </a:lvl7pPr>
      <a:lvl8pPr marL="1028700" algn="ctr" rtl="0" eaLnBrk="1" fontAlgn="base" hangingPunct="1">
        <a:spcBef>
          <a:spcPct val="0"/>
        </a:spcBef>
        <a:spcAft>
          <a:spcPct val="0"/>
        </a:spcAft>
        <a:defRPr sz="2100" b="1">
          <a:solidFill>
            <a:schemeClr val="bg1"/>
          </a:solidFill>
          <a:latin typeface="Arial" charset="0"/>
        </a:defRPr>
      </a:lvl8pPr>
      <a:lvl9pPr marL="1371600" algn="ctr" rtl="0" eaLnBrk="1" fontAlgn="base" hangingPunct="1">
        <a:spcBef>
          <a:spcPct val="0"/>
        </a:spcBef>
        <a:spcAft>
          <a:spcPct val="0"/>
        </a:spcAft>
        <a:defRPr sz="2100" b="1">
          <a:solidFill>
            <a:schemeClr val="bg1"/>
          </a:solidFill>
          <a:latin typeface="Arial" charset="0"/>
        </a:defRPr>
      </a:lvl9pPr>
    </p:titleStyle>
    <p:bodyStyle>
      <a:lvl1pPr marL="257175" indent="-257175" algn="l" rtl="0" eaLnBrk="1" fontAlgn="base" hangingPunct="1">
        <a:spcBef>
          <a:spcPct val="20000"/>
        </a:spcBef>
        <a:spcAft>
          <a:spcPct val="0"/>
        </a:spcAft>
        <a:buClr>
          <a:srgbClr val="EA5F00"/>
        </a:buClr>
        <a:buFont typeface="Wingdings" pitchFamily="2" charset="2"/>
        <a:buChar char="q"/>
        <a:defRPr sz="1800">
          <a:solidFill>
            <a:schemeClr val="tx1"/>
          </a:solidFill>
          <a:latin typeface="Myriad Pro" pitchFamily="34" charset="0"/>
          <a:ea typeface="+mn-ea"/>
          <a:cs typeface="+mn-cs"/>
        </a:defRPr>
      </a:lvl1pPr>
      <a:lvl2pPr marL="557213" indent="-214313" algn="l" rtl="0" eaLnBrk="1" fontAlgn="base" hangingPunct="1">
        <a:spcBef>
          <a:spcPct val="20000"/>
        </a:spcBef>
        <a:spcAft>
          <a:spcPct val="0"/>
        </a:spcAft>
        <a:buClr>
          <a:srgbClr val="EA5F00"/>
        </a:buClr>
        <a:buFont typeface="Wingdings" pitchFamily="2" charset="2"/>
        <a:buChar char="Ø"/>
        <a:defRPr sz="1500">
          <a:solidFill>
            <a:schemeClr val="tx1"/>
          </a:solidFill>
          <a:latin typeface="Myriad Pro" pitchFamily="34" charset="0"/>
        </a:defRPr>
      </a:lvl2pPr>
      <a:lvl3pPr marL="857250" indent="-17145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200150" indent="-171450" algn="l" rtl="0" eaLnBrk="1" fontAlgn="base" hangingPunct="1">
        <a:spcBef>
          <a:spcPct val="20000"/>
        </a:spcBef>
        <a:spcAft>
          <a:spcPct val="0"/>
        </a:spcAft>
        <a:buClr>
          <a:srgbClr val="EA5F00"/>
        </a:buClr>
        <a:buChar char="–"/>
        <a:defRPr sz="1050">
          <a:solidFill>
            <a:schemeClr val="tx1"/>
          </a:solidFill>
          <a:latin typeface="Myriad Pro" pitchFamily="34" charset="0"/>
        </a:defRPr>
      </a:lvl4pPr>
      <a:lvl5pPr marL="1543050" indent="-171450" algn="l" rtl="0" eaLnBrk="1" fontAlgn="base" hangingPunct="1">
        <a:spcBef>
          <a:spcPct val="20000"/>
        </a:spcBef>
        <a:spcAft>
          <a:spcPct val="0"/>
        </a:spcAft>
        <a:buClr>
          <a:srgbClr val="EA5F00"/>
        </a:buClr>
        <a:buChar char="»"/>
        <a:defRPr sz="900">
          <a:solidFill>
            <a:schemeClr val="tx1"/>
          </a:solidFill>
          <a:latin typeface="Myriad Pro" pitchFamily="34" charset="0"/>
        </a:defRPr>
      </a:lvl5pPr>
      <a:lvl6pPr marL="1885950" indent="-171450" algn="l" rtl="0" eaLnBrk="1" fontAlgn="base" hangingPunct="1">
        <a:spcBef>
          <a:spcPct val="20000"/>
        </a:spcBef>
        <a:spcAft>
          <a:spcPct val="0"/>
        </a:spcAft>
        <a:buClr>
          <a:srgbClr val="EA5F00"/>
        </a:buClr>
        <a:buChar char="»"/>
        <a:defRPr sz="900">
          <a:solidFill>
            <a:schemeClr val="tx1"/>
          </a:solidFill>
          <a:latin typeface="+mn-lt"/>
        </a:defRPr>
      </a:lvl6pPr>
      <a:lvl7pPr marL="2228850" indent="-171450" algn="l" rtl="0" eaLnBrk="1" fontAlgn="base" hangingPunct="1">
        <a:spcBef>
          <a:spcPct val="20000"/>
        </a:spcBef>
        <a:spcAft>
          <a:spcPct val="0"/>
        </a:spcAft>
        <a:buClr>
          <a:srgbClr val="EA5F00"/>
        </a:buClr>
        <a:buChar char="»"/>
        <a:defRPr sz="900">
          <a:solidFill>
            <a:schemeClr val="tx1"/>
          </a:solidFill>
          <a:latin typeface="+mn-lt"/>
        </a:defRPr>
      </a:lvl7pPr>
      <a:lvl8pPr marL="2571750" indent="-171450" algn="l" rtl="0" eaLnBrk="1" fontAlgn="base" hangingPunct="1">
        <a:spcBef>
          <a:spcPct val="20000"/>
        </a:spcBef>
        <a:spcAft>
          <a:spcPct val="0"/>
        </a:spcAft>
        <a:buClr>
          <a:srgbClr val="EA5F00"/>
        </a:buClr>
        <a:buChar char="»"/>
        <a:defRPr sz="900">
          <a:solidFill>
            <a:schemeClr val="tx1"/>
          </a:solidFill>
          <a:latin typeface="+mn-lt"/>
        </a:defRPr>
      </a:lvl8pPr>
      <a:lvl9pPr marL="2914650" indent="-171450" algn="l" rtl="0" eaLnBrk="1" fontAlgn="base" hangingPunct="1">
        <a:spcBef>
          <a:spcPct val="20000"/>
        </a:spcBef>
        <a:spcAft>
          <a:spcPct val="0"/>
        </a:spcAft>
        <a:buClr>
          <a:srgbClr val="EA5F00"/>
        </a:buClr>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9"/>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101"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8327" y="356803"/>
            <a:ext cx="7964487" cy="3739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3160" y="1151429"/>
            <a:ext cx="7964487" cy="351880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97"/>
          <p:cNvSpPr>
            <a:spLocks noChangeArrowheads="1"/>
          </p:cNvSpPr>
          <p:nvPr userDrawn="1"/>
        </p:nvSpPr>
        <p:spPr bwMode="gray">
          <a:xfrm>
            <a:off x="1" y="238"/>
            <a:ext cx="5434013"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2617189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timing>
    <p:tnLst>
      <p:par>
        <p:cTn id="1" dur="indefinite" restart="never" nodeType="tmRoot"/>
      </p:par>
    </p:tnLst>
  </p:timing>
  <p:hf hdr="0"/>
  <p:txStyles>
    <p:titleStyle>
      <a:lvl1pPr algn="l" defTabSz="685700" rtl="0" eaLnBrk="1" latinLnBrk="0" hangingPunct="1">
        <a:lnSpc>
          <a:spcPct val="100000"/>
        </a:lnSpc>
        <a:spcBef>
          <a:spcPct val="0"/>
        </a:spcBef>
        <a:buNone/>
        <a:defRPr lang="en-US" sz="1800" b="1" kern="1200" cap="none" spc="0" baseline="0" dirty="0" smtClean="0">
          <a:ln w="3175">
            <a:noFill/>
          </a:ln>
          <a:solidFill>
            <a:srgbClr val="C00000"/>
          </a:solidFill>
          <a:effectLst/>
          <a:latin typeface="+mj-lt"/>
          <a:ea typeface="+mn-ea"/>
          <a:cs typeface="Arial" charset="0"/>
        </a:defRPr>
      </a:lvl1pPr>
    </p:titleStyle>
    <p:bodyStyle>
      <a:lvl1pPr marL="171432" indent="-171432" algn="l" defTabSz="685700" rtl="0" eaLnBrk="1" latinLnBrk="0" hangingPunct="1">
        <a:lnSpc>
          <a:spcPct val="100000"/>
        </a:lnSpc>
        <a:spcBef>
          <a:spcPts val="288"/>
        </a:spcBef>
        <a:spcAft>
          <a:spcPts val="0"/>
        </a:spcAft>
        <a:buClr>
          <a:srgbClr val="1F497D"/>
        </a:buClr>
        <a:buFontTx/>
        <a:buNone/>
        <a:defRPr lang="en-US" sz="1200" b="1" kern="1200" spc="0" baseline="0" dirty="0" smtClean="0">
          <a:solidFill>
            <a:schemeClr val="accent6"/>
          </a:solidFill>
          <a:latin typeface="+mn-lt"/>
          <a:ea typeface="+mn-ea"/>
          <a:cs typeface="+mn-cs"/>
        </a:defRPr>
      </a:lvl1pPr>
      <a:lvl2pPr marL="342864" indent="-171432" algn="l" defTabSz="685700" rtl="0" eaLnBrk="1" latinLnBrk="0" hangingPunct="1">
        <a:lnSpc>
          <a:spcPct val="100000"/>
        </a:lnSpc>
        <a:spcBef>
          <a:spcPts val="288"/>
        </a:spcBef>
        <a:spcAft>
          <a:spcPts val="0"/>
        </a:spcAft>
        <a:buClr>
          <a:srgbClr val="1F497D"/>
        </a:buClr>
        <a:buSzPct val="125000"/>
        <a:buFont typeface="Arial" pitchFamily="34" charset="0"/>
        <a:buChar char="•"/>
        <a:defRPr lang="en-US" sz="1200" b="0" kern="1200" spc="0" baseline="0" dirty="0" smtClean="0">
          <a:solidFill>
            <a:schemeClr val="accent6"/>
          </a:solidFill>
          <a:latin typeface="+mn-lt"/>
          <a:ea typeface="+mn-ea"/>
          <a:cs typeface="+mn-cs"/>
        </a:defRPr>
      </a:lvl2pPr>
      <a:lvl3pPr marL="511915" indent="-169052" algn="l" defTabSz="685700" rtl="0" eaLnBrk="1" latinLnBrk="0" hangingPunct="1">
        <a:lnSpc>
          <a:spcPct val="100000"/>
        </a:lnSpc>
        <a:spcBef>
          <a:spcPts val="288"/>
        </a:spcBef>
        <a:spcAft>
          <a:spcPts val="0"/>
        </a:spcAft>
        <a:buClr>
          <a:srgbClr val="1F497D"/>
        </a:buClr>
        <a:buSzPct val="90000"/>
        <a:buFont typeface="Arial" pitchFamily="34" charset="0"/>
        <a:buChar char="−"/>
        <a:defRPr lang="en-US" sz="1200" b="0" kern="1200" spc="0" baseline="0" dirty="0" smtClean="0">
          <a:solidFill>
            <a:schemeClr val="accent6"/>
          </a:solidFill>
          <a:latin typeface="+mn-lt"/>
          <a:ea typeface="+mn-ea"/>
          <a:cs typeface="+mn-cs"/>
        </a:defRPr>
      </a:lvl3pPr>
      <a:lvl4pPr marL="600011" indent="-123812" algn="l" defTabSz="685700" rtl="0" eaLnBrk="1" latinLnBrk="0" hangingPunct="1">
        <a:lnSpc>
          <a:spcPts val="1650"/>
        </a:lnSpc>
        <a:spcBef>
          <a:spcPts val="0"/>
        </a:spcBef>
        <a:spcAft>
          <a:spcPts val="0"/>
        </a:spcAft>
        <a:buClr>
          <a:schemeClr val="accent6"/>
        </a:buClr>
        <a:buSzPct val="90000"/>
        <a:buFont typeface="Arial" pitchFamily="34" charset="0"/>
        <a:buChar char="◊"/>
        <a:defRPr sz="1200" b="1" kern="1200" spc="0" baseline="0">
          <a:solidFill>
            <a:schemeClr val="tx1"/>
          </a:solidFill>
          <a:latin typeface="+mn-lt"/>
          <a:ea typeface="+mn-ea"/>
          <a:cs typeface="+mn-cs"/>
        </a:defRPr>
      </a:lvl4pPr>
      <a:lvl5pPr marL="733347" indent="-133336" algn="l" defTabSz="685700" rtl="0" eaLnBrk="1" latinLnBrk="0" hangingPunct="1">
        <a:lnSpc>
          <a:spcPts val="1500"/>
        </a:lnSpc>
        <a:spcBef>
          <a:spcPts val="0"/>
        </a:spcBef>
        <a:spcAft>
          <a:spcPts val="0"/>
        </a:spcAft>
        <a:buClr>
          <a:schemeClr val="accent6"/>
        </a:buClr>
        <a:buSzPct val="90000"/>
        <a:buFont typeface="Arial" pitchFamily="34" charset="0"/>
        <a:buChar char="◊"/>
        <a:defRPr sz="1050" b="1" kern="1200" spc="0" baseline="0">
          <a:solidFill>
            <a:schemeClr val="tx1"/>
          </a:solidFill>
          <a:latin typeface="+mn-lt"/>
          <a:ea typeface="+mn-ea"/>
          <a:cs typeface="+mn-cs"/>
        </a:defRPr>
      </a:lvl5pPr>
      <a:lvl6pPr marL="1885674"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00" rtl="0" eaLnBrk="1" latinLnBrk="0" hangingPunct="1">
        <a:defRPr sz="1350" kern="1200">
          <a:solidFill>
            <a:schemeClr val="tx1"/>
          </a:solidFill>
          <a:latin typeface="+mn-lt"/>
          <a:ea typeface="+mn-ea"/>
          <a:cs typeface="+mn-cs"/>
        </a:defRPr>
      </a:lvl1pPr>
      <a:lvl2pPr marL="342850" algn="l" defTabSz="685700" rtl="0" eaLnBrk="1" latinLnBrk="0" hangingPunct="1">
        <a:defRPr sz="1350" kern="1200">
          <a:solidFill>
            <a:schemeClr val="tx1"/>
          </a:solidFill>
          <a:latin typeface="+mn-lt"/>
          <a:ea typeface="+mn-ea"/>
          <a:cs typeface="+mn-cs"/>
        </a:defRPr>
      </a:lvl2pPr>
      <a:lvl3pPr marL="685700" algn="l" defTabSz="685700" rtl="0" eaLnBrk="1" latinLnBrk="0" hangingPunct="1">
        <a:defRPr sz="1350" kern="1200">
          <a:solidFill>
            <a:schemeClr val="tx1"/>
          </a:solidFill>
          <a:latin typeface="+mn-lt"/>
          <a:ea typeface="+mn-ea"/>
          <a:cs typeface="+mn-cs"/>
        </a:defRPr>
      </a:lvl3pPr>
      <a:lvl4pPr marL="1028550" algn="l" defTabSz="685700" rtl="0" eaLnBrk="1" latinLnBrk="0" hangingPunct="1">
        <a:defRPr sz="1350" kern="1200">
          <a:solidFill>
            <a:schemeClr val="tx1"/>
          </a:solidFill>
          <a:latin typeface="+mn-lt"/>
          <a:ea typeface="+mn-ea"/>
          <a:cs typeface="+mn-cs"/>
        </a:defRPr>
      </a:lvl4pPr>
      <a:lvl5pPr marL="1371400" algn="l" defTabSz="685700" rtl="0" eaLnBrk="1" latinLnBrk="0" hangingPunct="1">
        <a:defRPr sz="1350" kern="1200">
          <a:solidFill>
            <a:schemeClr val="tx1"/>
          </a:solidFill>
          <a:latin typeface="+mn-lt"/>
          <a:ea typeface="+mn-ea"/>
          <a:cs typeface="+mn-cs"/>
        </a:defRPr>
      </a:lvl5pPr>
      <a:lvl6pPr marL="1714250" algn="l" defTabSz="685700" rtl="0" eaLnBrk="1" latinLnBrk="0" hangingPunct="1">
        <a:defRPr sz="1350" kern="1200">
          <a:solidFill>
            <a:schemeClr val="tx1"/>
          </a:solidFill>
          <a:latin typeface="+mn-lt"/>
          <a:ea typeface="+mn-ea"/>
          <a:cs typeface="+mn-cs"/>
        </a:defRPr>
      </a:lvl6pPr>
      <a:lvl7pPr marL="2057099" algn="l" defTabSz="685700" rtl="0" eaLnBrk="1" latinLnBrk="0" hangingPunct="1">
        <a:defRPr sz="1350" kern="1200">
          <a:solidFill>
            <a:schemeClr val="tx1"/>
          </a:solidFill>
          <a:latin typeface="+mn-lt"/>
          <a:ea typeface="+mn-ea"/>
          <a:cs typeface="+mn-cs"/>
        </a:defRPr>
      </a:lvl7pPr>
      <a:lvl8pPr marL="2399950" algn="l" defTabSz="685700" rtl="0" eaLnBrk="1" latinLnBrk="0" hangingPunct="1">
        <a:defRPr sz="1350" kern="1200">
          <a:solidFill>
            <a:schemeClr val="tx1"/>
          </a:solidFill>
          <a:latin typeface="+mn-lt"/>
          <a:ea typeface="+mn-ea"/>
          <a:cs typeface="+mn-cs"/>
        </a:defRPr>
      </a:lvl8pPr>
      <a:lvl9pPr marL="2742800" algn="l" defTabSz="6857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9"/>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7245"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8327" y="356803"/>
            <a:ext cx="7964487" cy="3739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3160" y="1151429"/>
            <a:ext cx="7964487" cy="351880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97"/>
          <p:cNvSpPr>
            <a:spLocks noChangeArrowheads="1"/>
          </p:cNvSpPr>
          <p:nvPr userDrawn="1"/>
        </p:nvSpPr>
        <p:spPr bwMode="gray">
          <a:xfrm>
            <a:off x="1" y="238"/>
            <a:ext cx="5434013"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31413839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ransition/>
  <p:timing>
    <p:tnLst>
      <p:par>
        <p:cTn id="1" dur="indefinite" restart="never" nodeType="tmRoot"/>
      </p:par>
    </p:tnLst>
  </p:timing>
  <p:hf hdr="0"/>
  <p:txStyles>
    <p:titleStyle>
      <a:lvl1pPr algn="l" defTabSz="685700" rtl="0" eaLnBrk="1" latinLnBrk="0" hangingPunct="1">
        <a:lnSpc>
          <a:spcPct val="100000"/>
        </a:lnSpc>
        <a:spcBef>
          <a:spcPct val="0"/>
        </a:spcBef>
        <a:buNone/>
        <a:defRPr lang="en-US" sz="1800" b="1" kern="1200" cap="none" spc="0" baseline="0" dirty="0" smtClean="0">
          <a:ln w="3175">
            <a:noFill/>
          </a:ln>
          <a:solidFill>
            <a:srgbClr val="C00000"/>
          </a:solidFill>
          <a:effectLst/>
          <a:latin typeface="+mj-lt"/>
          <a:ea typeface="+mn-ea"/>
          <a:cs typeface="Arial" charset="0"/>
        </a:defRPr>
      </a:lvl1pPr>
    </p:titleStyle>
    <p:bodyStyle>
      <a:lvl1pPr marL="171432" indent="-171432" algn="l" defTabSz="685700" rtl="0" eaLnBrk="1" latinLnBrk="0" hangingPunct="1">
        <a:lnSpc>
          <a:spcPct val="100000"/>
        </a:lnSpc>
        <a:spcBef>
          <a:spcPts val="288"/>
        </a:spcBef>
        <a:spcAft>
          <a:spcPts val="0"/>
        </a:spcAft>
        <a:buClr>
          <a:srgbClr val="1F497D"/>
        </a:buClr>
        <a:buFontTx/>
        <a:buNone/>
        <a:defRPr lang="en-US" sz="1200" b="1" kern="1200" spc="0" baseline="0" dirty="0" smtClean="0">
          <a:solidFill>
            <a:schemeClr val="accent6"/>
          </a:solidFill>
          <a:latin typeface="+mn-lt"/>
          <a:ea typeface="+mn-ea"/>
          <a:cs typeface="+mn-cs"/>
        </a:defRPr>
      </a:lvl1pPr>
      <a:lvl2pPr marL="342864" indent="-171432" algn="l" defTabSz="685700" rtl="0" eaLnBrk="1" latinLnBrk="0" hangingPunct="1">
        <a:lnSpc>
          <a:spcPct val="100000"/>
        </a:lnSpc>
        <a:spcBef>
          <a:spcPts val="288"/>
        </a:spcBef>
        <a:spcAft>
          <a:spcPts val="0"/>
        </a:spcAft>
        <a:buClr>
          <a:srgbClr val="1F497D"/>
        </a:buClr>
        <a:buSzPct val="125000"/>
        <a:buFont typeface="Arial" pitchFamily="34" charset="0"/>
        <a:buChar char="•"/>
        <a:defRPr lang="en-US" sz="1200" b="0" kern="1200" spc="0" baseline="0" dirty="0" smtClean="0">
          <a:solidFill>
            <a:schemeClr val="accent6"/>
          </a:solidFill>
          <a:latin typeface="+mn-lt"/>
          <a:ea typeface="+mn-ea"/>
          <a:cs typeface="+mn-cs"/>
        </a:defRPr>
      </a:lvl2pPr>
      <a:lvl3pPr marL="511915" indent="-169052" algn="l" defTabSz="685700" rtl="0" eaLnBrk="1" latinLnBrk="0" hangingPunct="1">
        <a:lnSpc>
          <a:spcPct val="100000"/>
        </a:lnSpc>
        <a:spcBef>
          <a:spcPts val="288"/>
        </a:spcBef>
        <a:spcAft>
          <a:spcPts val="0"/>
        </a:spcAft>
        <a:buClr>
          <a:srgbClr val="1F497D"/>
        </a:buClr>
        <a:buSzPct val="90000"/>
        <a:buFont typeface="Arial" pitchFamily="34" charset="0"/>
        <a:buChar char="−"/>
        <a:defRPr lang="en-US" sz="1200" b="0" kern="1200" spc="0" baseline="0" dirty="0" smtClean="0">
          <a:solidFill>
            <a:schemeClr val="accent6"/>
          </a:solidFill>
          <a:latin typeface="+mn-lt"/>
          <a:ea typeface="+mn-ea"/>
          <a:cs typeface="+mn-cs"/>
        </a:defRPr>
      </a:lvl3pPr>
      <a:lvl4pPr marL="600011" indent="-123812" algn="l" defTabSz="685700" rtl="0" eaLnBrk="1" latinLnBrk="0" hangingPunct="1">
        <a:lnSpc>
          <a:spcPts val="1650"/>
        </a:lnSpc>
        <a:spcBef>
          <a:spcPts val="0"/>
        </a:spcBef>
        <a:spcAft>
          <a:spcPts val="0"/>
        </a:spcAft>
        <a:buClr>
          <a:schemeClr val="accent6"/>
        </a:buClr>
        <a:buSzPct val="90000"/>
        <a:buFont typeface="Arial" pitchFamily="34" charset="0"/>
        <a:buChar char="◊"/>
        <a:defRPr sz="1200" b="1" kern="1200" spc="0" baseline="0">
          <a:solidFill>
            <a:schemeClr val="tx1"/>
          </a:solidFill>
          <a:latin typeface="+mn-lt"/>
          <a:ea typeface="+mn-ea"/>
          <a:cs typeface="+mn-cs"/>
        </a:defRPr>
      </a:lvl4pPr>
      <a:lvl5pPr marL="733347" indent="-133336" algn="l" defTabSz="685700" rtl="0" eaLnBrk="1" latinLnBrk="0" hangingPunct="1">
        <a:lnSpc>
          <a:spcPts val="1500"/>
        </a:lnSpc>
        <a:spcBef>
          <a:spcPts val="0"/>
        </a:spcBef>
        <a:spcAft>
          <a:spcPts val="0"/>
        </a:spcAft>
        <a:buClr>
          <a:schemeClr val="accent6"/>
        </a:buClr>
        <a:buSzPct val="90000"/>
        <a:buFont typeface="Arial" pitchFamily="34" charset="0"/>
        <a:buChar char="◊"/>
        <a:defRPr sz="1050" b="1" kern="1200" spc="0" baseline="0">
          <a:solidFill>
            <a:schemeClr val="tx1"/>
          </a:solidFill>
          <a:latin typeface="+mn-lt"/>
          <a:ea typeface="+mn-ea"/>
          <a:cs typeface="+mn-cs"/>
        </a:defRPr>
      </a:lvl5pPr>
      <a:lvl6pPr marL="1885674"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00" rtl="0" eaLnBrk="1" latinLnBrk="0" hangingPunct="1">
        <a:defRPr sz="1350" kern="1200">
          <a:solidFill>
            <a:schemeClr val="tx1"/>
          </a:solidFill>
          <a:latin typeface="+mn-lt"/>
          <a:ea typeface="+mn-ea"/>
          <a:cs typeface="+mn-cs"/>
        </a:defRPr>
      </a:lvl1pPr>
      <a:lvl2pPr marL="342850" algn="l" defTabSz="685700" rtl="0" eaLnBrk="1" latinLnBrk="0" hangingPunct="1">
        <a:defRPr sz="1350" kern="1200">
          <a:solidFill>
            <a:schemeClr val="tx1"/>
          </a:solidFill>
          <a:latin typeface="+mn-lt"/>
          <a:ea typeface="+mn-ea"/>
          <a:cs typeface="+mn-cs"/>
        </a:defRPr>
      </a:lvl2pPr>
      <a:lvl3pPr marL="685700" algn="l" defTabSz="685700" rtl="0" eaLnBrk="1" latinLnBrk="0" hangingPunct="1">
        <a:defRPr sz="1350" kern="1200">
          <a:solidFill>
            <a:schemeClr val="tx1"/>
          </a:solidFill>
          <a:latin typeface="+mn-lt"/>
          <a:ea typeface="+mn-ea"/>
          <a:cs typeface="+mn-cs"/>
        </a:defRPr>
      </a:lvl3pPr>
      <a:lvl4pPr marL="1028550" algn="l" defTabSz="685700" rtl="0" eaLnBrk="1" latinLnBrk="0" hangingPunct="1">
        <a:defRPr sz="1350" kern="1200">
          <a:solidFill>
            <a:schemeClr val="tx1"/>
          </a:solidFill>
          <a:latin typeface="+mn-lt"/>
          <a:ea typeface="+mn-ea"/>
          <a:cs typeface="+mn-cs"/>
        </a:defRPr>
      </a:lvl4pPr>
      <a:lvl5pPr marL="1371400" algn="l" defTabSz="685700" rtl="0" eaLnBrk="1" latinLnBrk="0" hangingPunct="1">
        <a:defRPr sz="1350" kern="1200">
          <a:solidFill>
            <a:schemeClr val="tx1"/>
          </a:solidFill>
          <a:latin typeface="+mn-lt"/>
          <a:ea typeface="+mn-ea"/>
          <a:cs typeface="+mn-cs"/>
        </a:defRPr>
      </a:lvl5pPr>
      <a:lvl6pPr marL="1714250" algn="l" defTabSz="685700" rtl="0" eaLnBrk="1" latinLnBrk="0" hangingPunct="1">
        <a:defRPr sz="1350" kern="1200">
          <a:solidFill>
            <a:schemeClr val="tx1"/>
          </a:solidFill>
          <a:latin typeface="+mn-lt"/>
          <a:ea typeface="+mn-ea"/>
          <a:cs typeface="+mn-cs"/>
        </a:defRPr>
      </a:lvl6pPr>
      <a:lvl7pPr marL="2057099" algn="l" defTabSz="685700" rtl="0" eaLnBrk="1" latinLnBrk="0" hangingPunct="1">
        <a:defRPr sz="1350" kern="1200">
          <a:solidFill>
            <a:schemeClr val="tx1"/>
          </a:solidFill>
          <a:latin typeface="+mn-lt"/>
          <a:ea typeface="+mn-ea"/>
          <a:cs typeface="+mn-cs"/>
        </a:defRPr>
      </a:lvl7pPr>
      <a:lvl8pPr marL="2399950" algn="l" defTabSz="685700" rtl="0" eaLnBrk="1" latinLnBrk="0" hangingPunct="1">
        <a:defRPr sz="1350" kern="1200">
          <a:solidFill>
            <a:schemeClr val="tx1"/>
          </a:solidFill>
          <a:latin typeface="+mn-lt"/>
          <a:ea typeface="+mn-ea"/>
          <a:cs typeface="+mn-cs"/>
        </a:defRPr>
      </a:lvl8pPr>
      <a:lvl9pPr marL="2742800" algn="l" defTabSz="6857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9"/>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3389"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8327" y="356803"/>
            <a:ext cx="7964487" cy="3739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3160" y="1151429"/>
            <a:ext cx="7964487" cy="351880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97"/>
          <p:cNvSpPr>
            <a:spLocks noChangeArrowheads="1"/>
          </p:cNvSpPr>
          <p:nvPr userDrawn="1"/>
        </p:nvSpPr>
        <p:spPr bwMode="gray">
          <a:xfrm>
            <a:off x="1" y="238"/>
            <a:ext cx="5434013"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22763914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ransition/>
  <p:timing>
    <p:tnLst>
      <p:par>
        <p:cTn id="1" dur="indefinite" restart="never" nodeType="tmRoot"/>
      </p:par>
    </p:tnLst>
  </p:timing>
  <p:hf hdr="0"/>
  <p:txStyles>
    <p:titleStyle>
      <a:lvl1pPr algn="l" defTabSz="685700" rtl="0" eaLnBrk="1" latinLnBrk="0" hangingPunct="1">
        <a:lnSpc>
          <a:spcPct val="100000"/>
        </a:lnSpc>
        <a:spcBef>
          <a:spcPct val="0"/>
        </a:spcBef>
        <a:buNone/>
        <a:defRPr lang="en-US" sz="1800" b="1" kern="1200" cap="none" spc="0" baseline="0" dirty="0" smtClean="0">
          <a:ln w="3175">
            <a:noFill/>
          </a:ln>
          <a:solidFill>
            <a:srgbClr val="C00000"/>
          </a:solidFill>
          <a:effectLst/>
          <a:latin typeface="+mj-lt"/>
          <a:ea typeface="+mn-ea"/>
          <a:cs typeface="Arial" charset="0"/>
        </a:defRPr>
      </a:lvl1pPr>
    </p:titleStyle>
    <p:bodyStyle>
      <a:lvl1pPr marL="171432" indent="-171432" algn="l" defTabSz="685700" rtl="0" eaLnBrk="1" latinLnBrk="0" hangingPunct="1">
        <a:lnSpc>
          <a:spcPct val="100000"/>
        </a:lnSpc>
        <a:spcBef>
          <a:spcPts val="288"/>
        </a:spcBef>
        <a:spcAft>
          <a:spcPts val="0"/>
        </a:spcAft>
        <a:buClr>
          <a:srgbClr val="1F497D"/>
        </a:buClr>
        <a:buFontTx/>
        <a:buNone/>
        <a:defRPr lang="en-US" sz="1200" b="1" kern="1200" spc="0" baseline="0" dirty="0" smtClean="0">
          <a:solidFill>
            <a:schemeClr val="accent6"/>
          </a:solidFill>
          <a:latin typeface="+mn-lt"/>
          <a:ea typeface="+mn-ea"/>
          <a:cs typeface="+mn-cs"/>
        </a:defRPr>
      </a:lvl1pPr>
      <a:lvl2pPr marL="342864" indent="-171432" algn="l" defTabSz="685700" rtl="0" eaLnBrk="1" latinLnBrk="0" hangingPunct="1">
        <a:lnSpc>
          <a:spcPct val="100000"/>
        </a:lnSpc>
        <a:spcBef>
          <a:spcPts val="288"/>
        </a:spcBef>
        <a:spcAft>
          <a:spcPts val="0"/>
        </a:spcAft>
        <a:buClr>
          <a:srgbClr val="1F497D"/>
        </a:buClr>
        <a:buSzPct val="125000"/>
        <a:buFont typeface="Arial" pitchFamily="34" charset="0"/>
        <a:buChar char="•"/>
        <a:defRPr lang="en-US" sz="1200" b="0" kern="1200" spc="0" baseline="0" dirty="0" smtClean="0">
          <a:solidFill>
            <a:schemeClr val="accent6"/>
          </a:solidFill>
          <a:latin typeface="+mn-lt"/>
          <a:ea typeface="+mn-ea"/>
          <a:cs typeface="+mn-cs"/>
        </a:defRPr>
      </a:lvl2pPr>
      <a:lvl3pPr marL="511915" indent="-169052" algn="l" defTabSz="685700" rtl="0" eaLnBrk="1" latinLnBrk="0" hangingPunct="1">
        <a:lnSpc>
          <a:spcPct val="100000"/>
        </a:lnSpc>
        <a:spcBef>
          <a:spcPts val="288"/>
        </a:spcBef>
        <a:spcAft>
          <a:spcPts val="0"/>
        </a:spcAft>
        <a:buClr>
          <a:srgbClr val="1F497D"/>
        </a:buClr>
        <a:buSzPct val="90000"/>
        <a:buFont typeface="Arial" pitchFamily="34" charset="0"/>
        <a:buChar char="−"/>
        <a:defRPr lang="en-US" sz="1200" b="0" kern="1200" spc="0" baseline="0" dirty="0" smtClean="0">
          <a:solidFill>
            <a:schemeClr val="accent6"/>
          </a:solidFill>
          <a:latin typeface="+mn-lt"/>
          <a:ea typeface="+mn-ea"/>
          <a:cs typeface="+mn-cs"/>
        </a:defRPr>
      </a:lvl3pPr>
      <a:lvl4pPr marL="600011" indent="-123812" algn="l" defTabSz="685700" rtl="0" eaLnBrk="1" latinLnBrk="0" hangingPunct="1">
        <a:lnSpc>
          <a:spcPts val="1650"/>
        </a:lnSpc>
        <a:spcBef>
          <a:spcPts val="0"/>
        </a:spcBef>
        <a:spcAft>
          <a:spcPts val="0"/>
        </a:spcAft>
        <a:buClr>
          <a:schemeClr val="accent6"/>
        </a:buClr>
        <a:buSzPct val="90000"/>
        <a:buFont typeface="Arial" pitchFamily="34" charset="0"/>
        <a:buChar char="◊"/>
        <a:defRPr sz="1200" b="1" kern="1200" spc="0" baseline="0">
          <a:solidFill>
            <a:schemeClr val="tx1"/>
          </a:solidFill>
          <a:latin typeface="+mn-lt"/>
          <a:ea typeface="+mn-ea"/>
          <a:cs typeface="+mn-cs"/>
        </a:defRPr>
      </a:lvl4pPr>
      <a:lvl5pPr marL="733347" indent="-133336" algn="l" defTabSz="685700" rtl="0" eaLnBrk="1" latinLnBrk="0" hangingPunct="1">
        <a:lnSpc>
          <a:spcPts val="1500"/>
        </a:lnSpc>
        <a:spcBef>
          <a:spcPts val="0"/>
        </a:spcBef>
        <a:spcAft>
          <a:spcPts val="0"/>
        </a:spcAft>
        <a:buClr>
          <a:schemeClr val="accent6"/>
        </a:buClr>
        <a:buSzPct val="90000"/>
        <a:buFont typeface="Arial" pitchFamily="34" charset="0"/>
        <a:buChar char="◊"/>
        <a:defRPr sz="1050" b="1" kern="1200" spc="0" baseline="0">
          <a:solidFill>
            <a:schemeClr val="tx1"/>
          </a:solidFill>
          <a:latin typeface="+mn-lt"/>
          <a:ea typeface="+mn-ea"/>
          <a:cs typeface="+mn-cs"/>
        </a:defRPr>
      </a:lvl5pPr>
      <a:lvl6pPr marL="1885674"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00" rtl="0" eaLnBrk="1" latinLnBrk="0" hangingPunct="1">
        <a:defRPr sz="1350" kern="1200">
          <a:solidFill>
            <a:schemeClr val="tx1"/>
          </a:solidFill>
          <a:latin typeface="+mn-lt"/>
          <a:ea typeface="+mn-ea"/>
          <a:cs typeface="+mn-cs"/>
        </a:defRPr>
      </a:lvl1pPr>
      <a:lvl2pPr marL="342850" algn="l" defTabSz="685700" rtl="0" eaLnBrk="1" latinLnBrk="0" hangingPunct="1">
        <a:defRPr sz="1350" kern="1200">
          <a:solidFill>
            <a:schemeClr val="tx1"/>
          </a:solidFill>
          <a:latin typeface="+mn-lt"/>
          <a:ea typeface="+mn-ea"/>
          <a:cs typeface="+mn-cs"/>
        </a:defRPr>
      </a:lvl2pPr>
      <a:lvl3pPr marL="685700" algn="l" defTabSz="685700" rtl="0" eaLnBrk="1" latinLnBrk="0" hangingPunct="1">
        <a:defRPr sz="1350" kern="1200">
          <a:solidFill>
            <a:schemeClr val="tx1"/>
          </a:solidFill>
          <a:latin typeface="+mn-lt"/>
          <a:ea typeface="+mn-ea"/>
          <a:cs typeface="+mn-cs"/>
        </a:defRPr>
      </a:lvl3pPr>
      <a:lvl4pPr marL="1028550" algn="l" defTabSz="685700" rtl="0" eaLnBrk="1" latinLnBrk="0" hangingPunct="1">
        <a:defRPr sz="1350" kern="1200">
          <a:solidFill>
            <a:schemeClr val="tx1"/>
          </a:solidFill>
          <a:latin typeface="+mn-lt"/>
          <a:ea typeface="+mn-ea"/>
          <a:cs typeface="+mn-cs"/>
        </a:defRPr>
      </a:lvl4pPr>
      <a:lvl5pPr marL="1371400" algn="l" defTabSz="685700" rtl="0" eaLnBrk="1" latinLnBrk="0" hangingPunct="1">
        <a:defRPr sz="1350" kern="1200">
          <a:solidFill>
            <a:schemeClr val="tx1"/>
          </a:solidFill>
          <a:latin typeface="+mn-lt"/>
          <a:ea typeface="+mn-ea"/>
          <a:cs typeface="+mn-cs"/>
        </a:defRPr>
      </a:lvl5pPr>
      <a:lvl6pPr marL="1714250" algn="l" defTabSz="685700" rtl="0" eaLnBrk="1" latinLnBrk="0" hangingPunct="1">
        <a:defRPr sz="1350" kern="1200">
          <a:solidFill>
            <a:schemeClr val="tx1"/>
          </a:solidFill>
          <a:latin typeface="+mn-lt"/>
          <a:ea typeface="+mn-ea"/>
          <a:cs typeface="+mn-cs"/>
        </a:defRPr>
      </a:lvl6pPr>
      <a:lvl7pPr marL="2057099" algn="l" defTabSz="685700" rtl="0" eaLnBrk="1" latinLnBrk="0" hangingPunct="1">
        <a:defRPr sz="1350" kern="1200">
          <a:solidFill>
            <a:schemeClr val="tx1"/>
          </a:solidFill>
          <a:latin typeface="+mn-lt"/>
          <a:ea typeface="+mn-ea"/>
          <a:cs typeface="+mn-cs"/>
        </a:defRPr>
      </a:lvl7pPr>
      <a:lvl8pPr marL="2399950" algn="l" defTabSz="685700" rtl="0" eaLnBrk="1" latinLnBrk="0" hangingPunct="1">
        <a:defRPr sz="1350" kern="1200">
          <a:solidFill>
            <a:schemeClr val="tx1"/>
          </a:solidFill>
          <a:latin typeface="+mn-lt"/>
          <a:ea typeface="+mn-ea"/>
          <a:cs typeface="+mn-cs"/>
        </a:defRPr>
      </a:lvl8pPr>
      <a:lvl9pPr marL="2742800" algn="l" defTabSz="6857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3" tIns="45681" rIns="91363" bIns="456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7"/>
            <a:ext cx="8229600" cy="3394472"/>
          </a:xfrm>
          <a:prstGeom prst="rect">
            <a:avLst/>
          </a:prstGeom>
        </p:spPr>
        <p:txBody>
          <a:bodyPr vert="horz" lIns="91363" tIns="45681" rIns="91363" bIns="456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63" tIns="45681" rIns="91363" bIns="45681" rtlCol="0" anchor="ctr"/>
          <a:lstStyle>
            <a:lvl1pPr algn="l">
              <a:defRPr sz="900">
                <a:solidFill>
                  <a:schemeClr val="tx1">
                    <a:tint val="75000"/>
                  </a:schemeClr>
                </a:solidFill>
              </a:defRPr>
            </a:lvl1pPr>
          </a:lstStyle>
          <a:p>
            <a:pPr defTabSz="685220"/>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363" tIns="45681" rIns="91363" bIns="45681" rtlCol="0" anchor="ctr"/>
          <a:lstStyle>
            <a:lvl1pPr algn="ctr">
              <a:defRPr sz="900">
                <a:solidFill>
                  <a:schemeClr val="tx1">
                    <a:tint val="75000"/>
                  </a:schemeClr>
                </a:solidFill>
              </a:defRPr>
            </a:lvl1pPr>
          </a:lstStyle>
          <a:p>
            <a:pPr defTabSz="685220"/>
            <a:r>
              <a:rPr lang="en-US" kern="1200" smtClean="0">
                <a:solidFill>
                  <a:prstClr val="black">
                    <a:tint val="75000"/>
                  </a:prstClr>
                </a:solidFill>
                <a:latin typeface="Calibri"/>
                <a:ea typeface="+mn-ea"/>
                <a:cs typeface="+mn-cs"/>
              </a:rPr>
              <a:t>GPEI Legacy Planning</a:t>
            </a: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63" tIns="45681" rIns="91363" bIns="45681" rtlCol="0" anchor="ctr"/>
          <a:lstStyle>
            <a:lvl1pPr algn="r">
              <a:defRPr sz="900">
                <a:solidFill>
                  <a:schemeClr val="tx1">
                    <a:tint val="75000"/>
                  </a:schemeClr>
                </a:solidFill>
              </a:defRPr>
            </a:lvl1pPr>
          </a:lstStyle>
          <a:p>
            <a:pPr defTabSz="685220"/>
            <a:fld id="{7DF7FD21-385E-4233-AC25-12380EC30066}" type="slidenum">
              <a:rPr lang="en-US" kern="1200" smtClean="0">
                <a:solidFill>
                  <a:prstClr val="black">
                    <a:tint val="75000"/>
                  </a:prstClr>
                </a:solidFill>
                <a:latin typeface="Calibri"/>
                <a:ea typeface="+mn-ea"/>
                <a:cs typeface="+mn-cs"/>
              </a:rPr>
              <a:pPr defTabSz="68522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397689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ctr" defTabSz="685220" rtl="0" eaLnBrk="1" latinLnBrk="0" hangingPunct="1">
        <a:spcBef>
          <a:spcPct val="0"/>
        </a:spcBef>
        <a:buNone/>
        <a:defRPr sz="3300" kern="1200">
          <a:solidFill>
            <a:schemeClr val="tx1"/>
          </a:solidFill>
          <a:latin typeface="+mj-lt"/>
          <a:ea typeface="+mj-ea"/>
          <a:cs typeface="+mj-cs"/>
        </a:defRPr>
      </a:lvl1pPr>
    </p:titleStyle>
    <p:bodyStyle>
      <a:lvl1pPr marL="256957" indent="-256957" algn="l" defTabSz="68522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6740" indent="-214132" algn="l" defTabSz="68522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6523" indent="-171303" algn="l" defTabSz="68522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133" indent="-171303" algn="l" defTabSz="68522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1743" indent="-171303" algn="l" defTabSz="68522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4351" indent="-171303" algn="l" defTabSz="68522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961" indent="-171303" algn="l" defTabSz="68522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571" indent="-171303" algn="l" defTabSz="68522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179" indent="-171303" algn="l" defTabSz="68522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220" rtl="0" eaLnBrk="1" latinLnBrk="0" hangingPunct="1">
        <a:defRPr sz="1350" kern="1200">
          <a:solidFill>
            <a:schemeClr val="tx1"/>
          </a:solidFill>
          <a:latin typeface="+mn-lt"/>
          <a:ea typeface="+mn-ea"/>
          <a:cs typeface="+mn-cs"/>
        </a:defRPr>
      </a:lvl1pPr>
      <a:lvl2pPr marL="342612" algn="l" defTabSz="685220" rtl="0" eaLnBrk="1" latinLnBrk="0" hangingPunct="1">
        <a:defRPr sz="1350" kern="1200">
          <a:solidFill>
            <a:schemeClr val="tx1"/>
          </a:solidFill>
          <a:latin typeface="+mn-lt"/>
          <a:ea typeface="+mn-ea"/>
          <a:cs typeface="+mn-cs"/>
        </a:defRPr>
      </a:lvl2pPr>
      <a:lvl3pPr marL="685220" algn="l" defTabSz="685220" rtl="0" eaLnBrk="1" latinLnBrk="0" hangingPunct="1">
        <a:defRPr sz="1350" kern="1200">
          <a:solidFill>
            <a:schemeClr val="tx1"/>
          </a:solidFill>
          <a:latin typeface="+mn-lt"/>
          <a:ea typeface="+mn-ea"/>
          <a:cs typeface="+mn-cs"/>
        </a:defRPr>
      </a:lvl3pPr>
      <a:lvl4pPr marL="1027829" algn="l" defTabSz="685220" rtl="0" eaLnBrk="1" latinLnBrk="0" hangingPunct="1">
        <a:defRPr sz="1350" kern="1200">
          <a:solidFill>
            <a:schemeClr val="tx1"/>
          </a:solidFill>
          <a:latin typeface="+mn-lt"/>
          <a:ea typeface="+mn-ea"/>
          <a:cs typeface="+mn-cs"/>
        </a:defRPr>
      </a:lvl4pPr>
      <a:lvl5pPr marL="1370438" algn="l" defTabSz="685220" rtl="0" eaLnBrk="1" latinLnBrk="0" hangingPunct="1">
        <a:defRPr sz="1350" kern="1200">
          <a:solidFill>
            <a:schemeClr val="tx1"/>
          </a:solidFill>
          <a:latin typeface="+mn-lt"/>
          <a:ea typeface="+mn-ea"/>
          <a:cs typeface="+mn-cs"/>
        </a:defRPr>
      </a:lvl5pPr>
      <a:lvl6pPr marL="1713047" algn="l" defTabSz="685220" rtl="0" eaLnBrk="1" latinLnBrk="0" hangingPunct="1">
        <a:defRPr sz="1350" kern="1200">
          <a:solidFill>
            <a:schemeClr val="tx1"/>
          </a:solidFill>
          <a:latin typeface="+mn-lt"/>
          <a:ea typeface="+mn-ea"/>
          <a:cs typeface="+mn-cs"/>
        </a:defRPr>
      </a:lvl6pPr>
      <a:lvl7pPr marL="2055656" algn="l" defTabSz="685220" rtl="0" eaLnBrk="1" latinLnBrk="0" hangingPunct="1">
        <a:defRPr sz="1350" kern="1200">
          <a:solidFill>
            <a:schemeClr val="tx1"/>
          </a:solidFill>
          <a:latin typeface="+mn-lt"/>
          <a:ea typeface="+mn-ea"/>
          <a:cs typeface="+mn-cs"/>
        </a:defRPr>
      </a:lvl7pPr>
      <a:lvl8pPr marL="2398266" algn="l" defTabSz="685220" rtl="0" eaLnBrk="1" latinLnBrk="0" hangingPunct="1">
        <a:defRPr sz="1350" kern="1200">
          <a:solidFill>
            <a:schemeClr val="tx1"/>
          </a:solidFill>
          <a:latin typeface="+mn-lt"/>
          <a:ea typeface="+mn-ea"/>
          <a:cs typeface="+mn-cs"/>
        </a:defRPr>
      </a:lvl8pPr>
      <a:lvl9pPr marL="2740875" algn="l" defTabSz="68522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9"/>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3621"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8327" y="356803"/>
            <a:ext cx="7964487" cy="3739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3160" y="1151429"/>
            <a:ext cx="7964487" cy="351880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97"/>
          <p:cNvSpPr>
            <a:spLocks noChangeArrowheads="1"/>
          </p:cNvSpPr>
          <p:nvPr userDrawn="1"/>
        </p:nvSpPr>
        <p:spPr bwMode="gray">
          <a:xfrm>
            <a:off x="1" y="238"/>
            <a:ext cx="5434013"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13585224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ransition/>
  <p:timing>
    <p:tnLst>
      <p:par>
        <p:cTn id="1" dur="indefinite" restart="never" nodeType="tmRoot"/>
      </p:par>
    </p:tnLst>
  </p:timing>
  <p:hf hdr="0"/>
  <p:txStyles>
    <p:titleStyle>
      <a:lvl1pPr algn="l" defTabSz="685700" rtl="0" eaLnBrk="1" latinLnBrk="0" hangingPunct="1">
        <a:lnSpc>
          <a:spcPct val="100000"/>
        </a:lnSpc>
        <a:spcBef>
          <a:spcPct val="0"/>
        </a:spcBef>
        <a:buNone/>
        <a:defRPr lang="en-US" sz="1800" b="1" kern="1200" cap="none" spc="0" baseline="0" dirty="0" smtClean="0">
          <a:ln w="3175">
            <a:noFill/>
          </a:ln>
          <a:solidFill>
            <a:srgbClr val="C00000"/>
          </a:solidFill>
          <a:effectLst/>
          <a:latin typeface="+mj-lt"/>
          <a:ea typeface="+mn-ea"/>
          <a:cs typeface="Arial" charset="0"/>
        </a:defRPr>
      </a:lvl1pPr>
    </p:titleStyle>
    <p:bodyStyle>
      <a:lvl1pPr marL="171432" indent="-171432" algn="l" defTabSz="685700" rtl="0" eaLnBrk="1" latinLnBrk="0" hangingPunct="1">
        <a:lnSpc>
          <a:spcPct val="100000"/>
        </a:lnSpc>
        <a:spcBef>
          <a:spcPts val="288"/>
        </a:spcBef>
        <a:spcAft>
          <a:spcPts val="0"/>
        </a:spcAft>
        <a:buClr>
          <a:srgbClr val="1F497D"/>
        </a:buClr>
        <a:buFontTx/>
        <a:buNone/>
        <a:defRPr lang="en-US" sz="1200" b="1" kern="1200" spc="0" baseline="0" dirty="0" smtClean="0">
          <a:solidFill>
            <a:schemeClr val="accent6"/>
          </a:solidFill>
          <a:latin typeface="+mn-lt"/>
          <a:ea typeface="+mn-ea"/>
          <a:cs typeface="+mn-cs"/>
        </a:defRPr>
      </a:lvl1pPr>
      <a:lvl2pPr marL="342864" indent="-171432" algn="l" defTabSz="685700" rtl="0" eaLnBrk="1" latinLnBrk="0" hangingPunct="1">
        <a:lnSpc>
          <a:spcPct val="100000"/>
        </a:lnSpc>
        <a:spcBef>
          <a:spcPts val="288"/>
        </a:spcBef>
        <a:spcAft>
          <a:spcPts val="0"/>
        </a:spcAft>
        <a:buClr>
          <a:srgbClr val="1F497D"/>
        </a:buClr>
        <a:buSzPct val="125000"/>
        <a:buFont typeface="Arial" pitchFamily="34" charset="0"/>
        <a:buChar char="•"/>
        <a:defRPr lang="en-US" sz="1200" b="0" kern="1200" spc="0" baseline="0" dirty="0" smtClean="0">
          <a:solidFill>
            <a:schemeClr val="accent6"/>
          </a:solidFill>
          <a:latin typeface="+mn-lt"/>
          <a:ea typeface="+mn-ea"/>
          <a:cs typeface="+mn-cs"/>
        </a:defRPr>
      </a:lvl2pPr>
      <a:lvl3pPr marL="511915" indent="-169052" algn="l" defTabSz="685700" rtl="0" eaLnBrk="1" latinLnBrk="0" hangingPunct="1">
        <a:lnSpc>
          <a:spcPct val="100000"/>
        </a:lnSpc>
        <a:spcBef>
          <a:spcPts val="288"/>
        </a:spcBef>
        <a:spcAft>
          <a:spcPts val="0"/>
        </a:spcAft>
        <a:buClr>
          <a:srgbClr val="1F497D"/>
        </a:buClr>
        <a:buSzPct val="90000"/>
        <a:buFont typeface="Arial" pitchFamily="34" charset="0"/>
        <a:buChar char="−"/>
        <a:defRPr lang="en-US" sz="1200" b="0" kern="1200" spc="0" baseline="0" dirty="0" smtClean="0">
          <a:solidFill>
            <a:schemeClr val="accent6"/>
          </a:solidFill>
          <a:latin typeface="+mn-lt"/>
          <a:ea typeface="+mn-ea"/>
          <a:cs typeface="+mn-cs"/>
        </a:defRPr>
      </a:lvl3pPr>
      <a:lvl4pPr marL="600011" indent="-123812" algn="l" defTabSz="685700" rtl="0" eaLnBrk="1" latinLnBrk="0" hangingPunct="1">
        <a:lnSpc>
          <a:spcPts val="1650"/>
        </a:lnSpc>
        <a:spcBef>
          <a:spcPts val="0"/>
        </a:spcBef>
        <a:spcAft>
          <a:spcPts val="0"/>
        </a:spcAft>
        <a:buClr>
          <a:schemeClr val="accent6"/>
        </a:buClr>
        <a:buSzPct val="90000"/>
        <a:buFont typeface="Arial" pitchFamily="34" charset="0"/>
        <a:buChar char="◊"/>
        <a:defRPr sz="1200" b="1" kern="1200" spc="0" baseline="0">
          <a:solidFill>
            <a:schemeClr val="tx1"/>
          </a:solidFill>
          <a:latin typeface="+mn-lt"/>
          <a:ea typeface="+mn-ea"/>
          <a:cs typeface="+mn-cs"/>
        </a:defRPr>
      </a:lvl4pPr>
      <a:lvl5pPr marL="733347" indent="-133336" algn="l" defTabSz="685700" rtl="0" eaLnBrk="1" latinLnBrk="0" hangingPunct="1">
        <a:lnSpc>
          <a:spcPts val="1500"/>
        </a:lnSpc>
        <a:spcBef>
          <a:spcPts val="0"/>
        </a:spcBef>
        <a:spcAft>
          <a:spcPts val="0"/>
        </a:spcAft>
        <a:buClr>
          <a:schemeClr val="accent6"/>
        </a:buClr>
        <a:buSzPct val="90000"/>
        <a:buFont typeface="Arial" pitchFamily="34" charset="0"/>
        <a:buChar char="◊"/>
        <a:defRPr sz="1050" b="1" kern="1200" spc="0" baseline="0">
          <a:solidFill>
            <a:schemeClr val="tx1"/>
          </a:solidFill>
          <a:latin typeface="+mn-lt"/>
          <a:ea typeface="+mn-ea"/>
          <a:cs typeface="+mn-cs"/>
        </a:defRPr>
      </a:lvl5pPr>
      <a:lvl6pPr marL="1885674"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00" rtl="0" eaLnBrk="1" latinLnBrk="0" hangingPunct="1">
        <a:defRPr sz="1350" kern="1200">
          <a:solidFill>
            <a:schemeClr val="tx1"/>
          </a:solidFill>
          <a:latin typeface="+mn-lt"/>
          <a:ea typeface="+mn-ea"/>
          <a:cs typeface="+mn-cs"/>
        </a:defRPr>
      </a:lvl1pPr>
      <a:lvl2pPr marL="342850" algn="l" defTabSz="685700" rtl="0" eaLnBrk="1" latinLnBrk="0" hangingPunct="1">
        <a:defRPr sz="1350" kern="1200">
          <a:solidFill>
            <a:schemeClr val="tx1"/>
          </a:solidFill>
          <a:latin typeface="+mn-lt"/>
          <a:ea typeface="+mn-ea"/>
          <a:cs typeface="+mn-cs"/>
        </a:defRPr>
      </a:lvl2pPr>
      <a:lvl3pPr marL="685700" algn="l" defTabSz="685700" rtl="0" eaLnBrk="1" latinLnBrk="0" hangingPunct="1">
        <a:defRPr sz="1350" kern="1200">
          <a:solidFill>
            <a:schemeClr val="tx1"/>
          </a:solidFill>
          <a:latin typeface="+mn-lt"/>
          <a:ea typeface="+mn-ea"/>
          <a:cs typeface="+mn-cs"/>
        </a:defRPr>
      </a:lvl3pPr>
      <a:lvl4pPr marL="1028550" algn="l" defTabSz="685700" rtl="0" eaLnBrk="1" latinLnBrk="0" hangingPunct="1">
        <a:defRPr sz="1350" kern="1200">
          <a:solidFill>
            <a:schemeClr val="tx1"/>
          </a:solidFill>
          <a:latin typeface="+mn-lt"/>
          <a:ea typeface="+mn-ea"/>
          <a:cs typeface="+mn-cs"/>
        </a:defRPr>
      </a:lvl4pPr>
      <a:lvl5pPr marL="1371400" algn="l" defTabSz="685700" rtl="0" eaLnBrk="1" latinLnBrk="0" hangingPunct="1">
        <a:defRPr sz="1350" kern="1200">
          <a:solidFill>
            <a:schemeClr val="tx1"/>
          </a:solidFill>
          <a:latin typeface="+mn-lt"/>
          <a:ea typeface="+mn-ea"/>
          <a:cs typeface="+mn-cs"/>
        </a:defRPr>
      </a:lvl5pPr>
      <a:lvl6pPr marL="1714250" algn="l" defTabSz="685700" rtl="0" eaLnBrk="1" latinLnBrk="0" hangingPunct="1">
        <a:defRPr sz="1350" kern="1200">
          <a:solidFill>
            <a:schemeClr val="tx1"/>
          </a:solidFill>
          <a:latin typeface="+mn-lt"/>
          <a:ea typeface="+mn-ea"/>
          <a:cs typeface="+mn-cs"/>
        </a:defRPr>
      </a:lvl6pPr>
      <a:lvl7pPr marL="2057099" algn="l" defTabSz="685700" rtl="0" eaLnBrk="1" latinLnBrk="0" hangingPunct="1">
        <a:defRPr sz="1350" kern="1200">
          <a:solidFill>
            <a:schemeClr val="tx1"/>
          </a:solidFill>
          <a:latin typeface="+mn-lt"/>
          <a:ea typeface="+mn-ea"/>
          <a:cs typeface="+mn-cs"/>
        </a:defRPr>
      </a:lvl7pPr>
      <a:lvl8pPr marL="2399950" algn="l" defTabSz="685700" rtl="0" eaLnBrk="1" latinLnBrk="0" hangingPunct="1">
        <a:defRPr sz="1350" kern="1200">
          <a:solidFill>
            <a:schemeClr val="tx1"/>
          </a:solidFill>
          <a:latin typeface="+mn-lt"/>
          <a:ea typeface="+mn-ea"/>
          <a:cs typeface="+mn-cs"/>
        </a:defRPr>
      </a:lvl8pPr>
      <a:lvl9pPr marL="2742800" algn="l" defTabSz="6857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9"/>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5895"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8327" y="356803"/>
            <a:ext cx="7964487" cy="3739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3160" y="1151429"/>
            <a:ext cx="7964487" cy="3518808"/>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97"/>
          <p:cNvSpPr>
            <a:spLocks noChangeArrowheads="1"/>
          </p:cNvSpPr>
          <p:nvPr userDrawn="1"/>
        </p:nvSpPr>
        <p:spPr bwMode="gray">
          <a:xfrm>
            <a:off x="1" y="238"/>
            <a:ext cx="5434013" cy="170976"/>
          </a:xfrm>
          <a:prstGeom prst="rect">
            <a:avLst/>
          </a:prstGeom>
          <a:gradFill rotWithShape="1">
            <a:gsLst>
              <a:gs pos="0">
                <a:srgbClr val="1F497D"/>
              </a:gs>
              <a:gs pos="100000">
                <a:srgbClr val="FFFFFF">
                  <a:alpha val="43999"/>
                </a:srgbClr>
              </a:gs>
            </a:gsLst>
            <a:lin ang="0" scaled="1"/>
          </a:gradFill>
          <a:ln w="9525">
            <a:noFill/>
            <a:miter lim="800000"/>
            <a:headEnd/>
            <a:tailEnd/>
          </a:ln>
        </p:spPr>
        <p:txBody>
          <a:bodyPr lIns="27511" tIns="27511" rIns="27511" bIns="27511" anchor="ctr">
            <a:spAutoFit/>
          </a:bodyPr>
          <a:lstStyle/>
          <a:p>
            <a:pPr marL="70232" defTabSz="699939">
              <a:buSzPct val="120000"/>
              <a:defRPr/>
            </a:pPr>
            <a:endParaRPr lang="en-US" sz="750" b="1" dirty="0">
              <a:solidFill>
                <a:srgbClr val="FFFFFF"/>
              </a:solidFill>
              <a:latin typeface="Calibri"/>
              <a:ea typeface="+mn-ea"/>
              <a:cs typeface="Arial" charset="0"/>
            </a:endParaRPr>
          </a:p>
        </p:txBody>
      </p:sp>
    </p:spTree>
    <p:extLst>
      <p:ext uri="{BB962C8B-B14F-4D97-AF65-F5344CB8AC3E}">
        <p14:creationId xmlns:p14="http://schemas.microsoft.com/office/powerpoint/2010/main" val="242660378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ransition/>
  <p:timing>
    <p:tnLst>
      <p:par>
        <p:cTn id="1" dur="indefinite" restart="never" nodeType="tmRoot"/>
      </p:par>
    </p:tnLst>
  </p:timing>
  <p:hf hdr="0"/>
  <p:txStyles>
    <p:titleStyle>
      <a:lvl1pPr algn="l" defTabSz="685700" rtl="0" eaLnBrk="1" latinLnBrk="0" hangingPunct="1">
        <a:lnSpc>
          <a:spcPct val="100000"/>
        </a:lnSpc>
        <a:spcBef>
          <a:spcPct val="0"/>
        </a:spcBef>
        <a:buNone/>
        <a:defRPr lang="en-US" sz="1800" b="1" kern="1200" cap="none" spc="0" baseline="0" dirty="0" smtClean="0">
          <a:ln w="3175">
            <a:noFill/>
          </a:ln>
          <a:solidFill>
            <a:srgbClr val="C00000"/>
          </a:solidFill>
          <a:effectLst/>
          <a:latin typeface="+mj-lt"/>
          <a:ea typeface="+mn-ea"/>
          <a:cs typeface="Arial" charset="0"/>
        </a:defRPr>
      </a:lvl1pPr>
    </p:titleStyle>
    <p:bodyStyle>
      <a:lvl1pPr marL="171432" indent="-171432" algn="l" defTabSz="685700" rtl="0" eaLnBrk="1" latinLnBrk="0" hangingPunct="1">
        <a:lnSpc>
          <a:spcPct val="100000"/>
        </a:lnSpc>
        <a:spcBef>
          <a:spcPts val="288"/>
        </a:spcBef>
        <a:spcAft>
          <a:spcPts val="0"/>
        </a:spcAft>
        <a:buClr>
          <a:srgbClr val="1F497D"/>
        </a:buClr>
        <a:buFontTx/>
        <a:buNone/>
        <a:defRPr lang="en-US" sz="1200" b="1" kern="1200" spc="0" baseline="0" dirty="0" smtClean="0">
          <a:solidFill>
            <a:schemeClr val="accent6"/>
          </a:solidFill>
          <a:latin typeface="+mn-lt"/>
          <a:ea typeface="+mn-ea"/>
          <a:cs typeface="+mn-cs"/>
        </a:defRPr>
      </a:lvl1pPr>
      <a:lvl2pPr marL="342864" indent="-171432" algn="l" defTabSz="685700" rtl="0" eaLnBrk="1" latinLnBrk="0" hangingPunct="1">
        <a:lnSpc>
          <a:spcPct val="100000"/>
        </a:lnSpc>
        <a:spcBef>
          <a:spcPts val="288"/>
        </a:spcBef>
        <a:spcAft>
          <a:spcPts val="0"/>
        </a:spcAft>
        <a:buClr>
          <a:srgbClr val="1F497D"/>
        </a:buClr>
        <a:buSzPct val="125000"/>
        <a:buFont typeface="Arial" pitchFamily="34" charset="0"/>
        <a:buChar char="•"/>
        <a:defRPr lang="en-US" sz="1200" b="0" kern="1200" spc="0" baseline="0" dirty="0" smtClean="0">
          <a:solidFill>
            <a:schemeClr val="accent6"/>
          </a:solidFill>
          <a:latin typeface="+mn-lt"/>
          <a:ea typeface="+mn-ea"/>
          <a:cs typeface="+mn-cs"/>
        </a:defRPr>
      </a:lvl2pPr>
      <a:lvl3pPr marL="511915" indent="-169052" algn="l" defTabSz="685700" rtl="0" eaLnBrk="1" latinLnBrk="0" hangingPunct="1">
        <a:lnSpc>
          <a:spcPct val="100000"/>
        </a:lnSpc>
        <a:spcBef>
          <a:spcPts val="288"/>
        </a:spcBef>
        <a:spcAft>
          <a:spcPts val="0"/>
        </a:spcAft>
        <a:buClr>
          <a:srgbClr val="1F497D"/>
        </a:buClr>
        <a:buSzPct val="90000"/>
        <a:buFont typeface="Arial" pitchFamily="34" charset="0"/>
        <a:buChar char="−"/>
        <a:defRPr lang="en-US" sz="1200" b="0" kern="1200" spc="0" baseline="0" dirty="0" smtClean="0">
          <a:solidFill>
            <a:schemeClr val="accent6"/>
          </a:solidFill>
          <a:latin typeface="+mn-lt"/>
          <a:ea typeface="+mn-ea"/>
          <a:cs typeface="+mn-cs"/>
        </a:defRPr>
      </a:lvl3pPr>
      <a:lvl4pPr marL="600011" indent="-123812" algn="l" defTabSz="685700" rtl="0" eaLnBrk="1" latinLnBrk="0" hangingPunct="1">
        <a:lnSpc>
          <a:spcPts val="1650"/>
        </a:lnSpc>
        <a:spcBef>
          <a:spcPts val="0"/>
        </a:spcBef>
        <a:spcAft>
          <a:spcPts val="0"/>
        </a:spcAft>
        <a:buClr>
          <a:schemeClr val="accent6"/>
        </a:buClr>
        <a:buSzPct val="90000"/>
        <a:buFont typeface="Arial" pitchFamily="34" charset="0"/>
        <a:buChar char="◊"/>
        <a:defRPr sz="1200" b="1" kern="1200" spc="0" baseline="0">
          <a:solidFill>
            <a:schemeClr val="tx1"/>
          </a:solidFill>
          <a:latin typeface="+mn-lt"/>
          <a:ea typeface="+mn-ea"/>
          <a:cs typeface="+mn-cs"/>
        </a:defRPr>
      </a:lvl4pPr>
      <a:lvl5pPr marL="733347" indent="-133336" algn="l" defTabSz="685700" rtl="0" eaLnBrk="1" latinLnBrk="0" hangingPunct="1">
        <a:lnSpc>
          <a:spcPts val="1500"/>
        </a:lnSpc>
        <a:spcBef>
          <a:spcPts val="0"/>
        </a:spcBef>
        <a:spcAft>
          <a:spcPts val="0"/>
        </a:spcAft>
        <a:buClr>
          <a:schemeClr val="accent6"/>
        </a:buClr>
        <a:buSzPct val="90000"/>
        <a:buFont typeface="Arial" pitchFamily="34" charset="0"/>
        <a:buChar char="◊"/>
        <a:defRPr sz="1050" b="1" kern="1200" spc="0" baseline="0">
          <a:solidFill>
            <a:schemeClr val="tx1"/>
          </a:solidFill>
          <a:latin typeface="+mn-lt"/>
          <a:ea typeface="+mn-ea"/>
          <a:cs typeface="+mn-cs"/>
        </a:defRPr>
      </a:lvl5pPr>
      <a:lvl6pPr marL="1885674"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00" rtl="0" eaLnBrk="1" latinLnBrk="0" hangingPunct="1">
        <a:defRPr sz="1350" kern="1200">
          <a:solidFill>
            <a:schemeClr val="tx1"/>
          </a:solidFill>
          <a:latin typeface="+mn-lt"/>
          <a:ea typeface="+mn-ea"/>
          <a:cs typeface="+mn-cs"/>
        </a:defRPr>
      </a:lvl1pPr>
      <a:lvl2pPr marL="342850" algn="l" defTabSz="685700" rtl="0" eaLnBrk="1" latinLnBrk="0" hangingPunct="1">
        <a:defRPr sz="1350" kern="1200">
          <a:solidFill>
            <a:schemeClr val="tx1"/>
          </a:solidFill>
          <a:latin typeface="+mn-lt"/>
          <a:ea typeface="+mn-ea"/>
          <a:cs typeface="+mn-cs"/>
        </a:defRPr>
      </a:lvl2pPr>
      <a:lvl3pPr marL="685700" algn="l" defTabSz="685700" rtl="0" eaLnBrk="1" latinLnBrk="0" hangingPunct="1">
        <a:defRPr sz="1350" kern="1200">
          <a:solidFill>
            <a:schemeClr val="tx1"/>
          </a:solidFill>
          <a:latin typeface="+mn-lt"/>
          <a:ea typeface="+mn-ea"/>
          <a:cs typeface="+mn-cs"/>
        </a:defRPr>
      </a:lvl3pPr>
      <a:lvl4pPr marL="1028550" algn="l" defTabSz="685700" rtl="0" eaLnBrk="1" latinLnBrk="0" hangingPunct="1">
        <a:defRPr sz="1350" kern="1200">
          <a:solidFill>
            <a:schemeClr val="tx1"/>
          </a:solidFill>
          <a:latin typeface="+mn-lt"/>
          <a:ea typeface="+mn-ea"/>
          <a:cs typeface="+mn-cs"/>
        </a:defRPr>
      </a:lvl4pPr>
      <a:lvl5pPr marL="1371400" algn="l" defTabSz="685700" rtl="0" eaLnBrk="1" latinLnBrk="0" hangingPunct="1">
        <a:defRPr sz="1350" kern="1200">
          <a:solidFill>
            <a:schemeClr val="tx1"/>
          </a:solidFill>
          <a:latin typeface="+mn-lt"/>
          <a:ea typeface="+mn-ea"/>
          <a:cs typeface="+mn-cs"/>
        </a:defRPr>
      </a:lvl5pPr>
      <a:lvl6pPr marL="1714250" algn="l" defTabSz="685700" rtl="0" eaLnBrk="1" latinLnBrk="0" hangingPunct="1">
        <a:defRPr sz="1350" kern="1200">
          <a:solidFill>
            <a:schemeClr val="tx1"/>
          </a:solidFill>
          <a:latin typeface="+mn-lt"/>
          <a:ea typeface="+mn-ea"/>
          <a:cs typeface="+mn-cs"/>
        </a:defRPr>
      </a:lvl6pPr>
      <a:lvl7pPr marL="2057099" algn="l" defTabSz="685700" rtl="0" eaLnBrk="1" latinLnBrk="0" hangingPunct="1">
        <a:defRPr sz="1350" kern="1200">
          <a:solidFill>
            <a:schemeClr val="tx1"/>
          </a:solidFill>
          <a:latin typeface="+mn-lt"/>
          <a:ea typeface="+mn-ea"/>
          <a:cs typeface="+mn-cs"/>
        </a:defRPr>
      </a:lvl7pPr>
      <a:lvl8pPr marL="2399950" algn="l" defTabSz="685700" rtl="0" eaLnBrk="1" latinLnBrk="0" hangingPunct="1">
        <a:defRPr sz="1350" kern="1200">
          <a:solidFill>
            <a:schemeClr val="tx1"/>
          </a:solidFill>
          <a:latin typeface="+mn-lt"/>
          <a:ea typeface="+mn-ea"/>
          <a:cs typeface="+mn-cs"/>
        </a:defRPr>
      </a:lvl8pPr>
      <a:lvl9pPr marL="2742800" algn="l" defTabSz="6857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0"/>
            </p:custDataLst>
          </p:nvPr>
        </p:nvGraphicFramePr>
        <p:xfrm>
          <a:off x="1512" y="1192"/>
          <a:ext cx="1511" cy="1190"/>
        </p:xfrm>
        <a:graphic>
          <a:graphicData uri="http://schemas.openxmlformats.org/presentationml/2006/ole">
            <mc:AlternateContent xmlns:mc="http://schemas.openxmlformats.org/markup-compatibility/2006">
              <mc:Choice xmlns:v="urn:schemas-microsoft-com:vml" Requires="v">
                <p:oleObj spid="_x0000_s43051" name="think-cell Slide" r:id="rId12" imgW="360" imgH="360" progId="TCLayout.ActiveDocument.1">
                  <p:embed/>
                </p:oleObj>
              </mc:Choice>
              <mc:Fallback>
                <p:oleObj name="think-cell Slide" r:id="rId12" imgW="360" imgH="36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2" y="1192"/>
                        <a:ext cx="151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35356" y="121500"/>
            <a:ext cx="8275203" cy="6237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35356" y="1131300"/>
            <a:ext cx="8275203" cy="34614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Line 78"/>
          <p:cNvSpPr>
            <a:spLocks noChangeShapeType="1"/>
          </p:cNvSpPr>
          <p:nvPr/>
        </p:nvSpPr>
        <p:spPr bwMode="auto">
          <a:xfrm flipH="1">
            <a:off x="0" y="752475"/>
            <a:ext cx="9142488"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pPr>
              <a:defRPr/>
            </a:pPr>
            <a:endParaRPr lang="en-US" sz="1350" kern="1200">
              <a:ea typeface="+mn-ea"/>
            </a:endParaRPr>
          </a:p>
        </p:txBody>
      </p:sp>
      <p:sp>
        <p:nvSpPr>
          <p:cNvPr id="9" name="FooterSimple"/>
          <p:cNvSpPr/>
          <p:nvPr/>
        </p:nvSpPr>
        <p:spPr>
          <a:xfrm>
            <a:off x="435356" y="5024700"/>
            <a:ext cx="613613" cy="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r>
              <a:rPr lang="en-US" sz="525" kern="1200" smtClean="0">
                <a:solidFill>
                  <a:srgbClr val="808080"/>
                </a:solidFill>
              </a:rPr>
              <a:t>GPEI RI sub-group - survey and interview results.pptx</a:t>
            </a:r>
            <a:endParaRPr lang="en-US" sz="525" kern="1200" dirty="0">
              <a:solidFill>
                <a:srgbClr val="808080"/>
              </a:solidFill>
            </a:endParaRPr>
          </a:p>
        </p:txBody>
      </p:sp>
      <p:sp>
        <p:nvSpPr>
          <p:cNvPr id="10" name="TextBox 9"/>
          <p:cNvSpPr txBox="1"/>
          <p:nvPr/>
        </p:nvSpPr>
        <p:spPr>
          <a:xfrm>
            <a:off x="8514395" y="5006879"/>
            <a:ext cx="199592" cy="95250"/>
          </a:xfrm>
          <a:prstGeom prst="rect">
            <a:avLst/>
          </a:prstGeom>
          <a:noFill/>
          <a:ln/>
          <a:effectLst/>
        </p:spPr>
        <p:txBody>
          <a:bodyPr wrap="none" lIns="0" tIns="0" rIns="0" bIns="0" rtlCol="0">
            <a:noAutofit/>
          </a:bodyPr>
          <a:lstStyle/>
          <a:p>
            <a:pPr algn="r">
              <a:defRPr/>
            </a:pPr>
            <a:fld id="{8FDC6993-5875-43F1-AB5B-56FAFD3221C9}" type="slidenum">
              <a:rPr lang="en-US" sz="675" kern="1200" smtClean="0">
                <a:ea typeface="+mn-ea"/>
              </a:rPr>
              <a:pPr algn="r">
                <a:defRPr/>
              </a:pPr>
              <a:t>‹#›</a:t>
            </a:fld>
            <a:endParaRPr lang="en-US" sz="675" kern="1200" dirty="0" smtClean="0">
              <a:ea typeface="+mn-ea"/>
            </a:endParaRPr>
          </a:p>
          <a:p>
            <a:endParaRPr lang="en-US" sz="675" kern="1200" dirty="0" smtClean="0">
              <a:ea typeface="+mn-ea"/>
            </a:endParaRPr>
          </a:p>
        </p:txBody>
      </p:sp>
      <p:sp>
        <p:nvSpPr>
          <p:cNvPr id="12" name="Warsaw"/>
          <p:cNvSpPr txBox="1">
            <a:spLocks noChangeArrowheads="1"/>
          </p:cNvSpPr>
          <p:nvPr>
            <p:custDataLst>
              <p:tags r:id="rId11"/>
            </p:custDataLst>
          </p:nvPr>
        </p:nvSpPr>
        <p:spPr bwMode="gray">
          <a:xfrm rot="-5400000">
            <a:off x="7294412" y="3172315"/>
            <a:ext cx="3419475" cy="188988"/>
          </a:xfrm>
          <a:prstGeom prst="rect">
            <a:avLst/>
          </a:prstGeom>
          <a:noFill/>
          <a:ln w="12700">
            <a:noFill/>
            <a:miter lim="800000"/>
            <a:headEnd/>
            <a:tailEnd/>
          </a:ln>
        </p:spPr>
        <p:txBody>
          <a:bodyPr anchor="b"/>
          <a:lstStyle/>
          <a:p>
            <a:pPr eaLnBrk="0" fontAlgn="base" hangingPunct="0">
              <a:spcBef>
                <a:spcPct val="0"/>
              </a:spcBef>
              <a:spcAft>
                <a:spcPct val="0"/>
              </a:spcAft>
            </a:pPr>
            <a:r>
              <a:rPr lang="en-US" sz="525" kern="1200" smtClean="0">
                <a:solidFill>
                  <a:srgbClr val="808080"/>
                </a:solidFill>
                <a:ea typeface="+mn-ea"/>
              </a:rPr>
              <a:t>Copyright © 2014 by The Boston Consulting Group, Inc. All rights reserved.</a:t>
            </a:r>
            <a:endParaRPr lang="en-US" sz="525" kern="1200">
              <a:solidFill>
                <a:srgbClr val="808080"/>
              </a:solidFill>
              <a:ea typeface="+mn-ea"/>
            </a:endParaRPr>
          </a:p>
        </p:txBody>
      </p:sp>
      <p:pic>
        <p:nvPicPr>
          <p:cNvPr id="13" name="Picture 6"/>
          <p:cNvPicPr>
            <a:picLocks noChangeArrowheads="1"/>
          </p:cNvPicPr>
          <p:nvPr/>
        </p:nvPicPr>
        <p:blipFill>
          <a:blip r:embed="rId14" cstate="print"/>
          <a:srcRect/>
          <a:stretch>
            <a:fillRect/>
          </a:stretch>
        </p:blipFill>
        <p:spPr bwMode="auto">
          <a:xfrm>
            <a:off x="3592844" y="4992494"/>
            <a:ext cx="1966818" cy="95681"/>
          </a:xfrm>
          <a:prstGeom prst="rect">
            <a:avLst/>
          </a:prstGeom>
          <a:noFill/>
          <a:ln w="9525">
            <a:noFill/>
            <a:miter lim="800000"/>
            <a:headEnd/>
            <a:tailEnd/>
          </a:ln>
          <a:effectLst/>
        </p:spPr>
      </p:pic>
    </p:spTree>
    <p:extLst>
      <p:ext uri="{BB962C8B-B14F-4D97-AF65-F5344CB8AC3E}">
        <p14:creationId xmlns:p14="http://schemas.microsoft.com/office/powerpoint/2010/main" val="41772778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ftr="0" dt="0"/>
  <p:txStyles>
    <p:titleStyle>
      <a:lvl1pPr algn="l" defTabSz="685800" rtl="0" eaLnBrk="1" latinLnBrk="0" hangingPunct="1">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spcBef>
          <a:spcPts val="288"/>
        </a:spcBef>
        <a:buFontTx/>
        <a:buNone/>
        <a:defRPr sz="1200" b="1" i="0" kern="1200">
          <a:solidFill>
            <a:schemeClr val="tx1"/>
          </a:solidFill>
          <a:latin typeface="+mn-lt"/>
          <a:ea typeface="+mn-ea"/>
          <a:cs typeface="+mn-cs"/>
        </a:defRPr>
      </a:lvl1pPr>
      <a:lvl2pPr marL="342900" indent="-171450" algn="l" defTabSz="685800" rtl="0" eaLnBrk="1" latinLnBrk="0" hangingPunct="1">
        <a:spcBef>
          <a:spcPts val="288"/>
        </a:spcBef>
        <a:buClr>
          <a:schemeClr val="tx2"/>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ts val="288"/>
        </a:spcBef>
        <a:buClr>
          <a:schemeClr val="tx2"/>
        </a:buClr>
        <a:buFont typeface="Arial" pitchFamily="34" charset="0"/>
        <a:buChar char="–"/>
        <a:defRPr sz="1200" kern="1200">
          <a:solidFill>
            <a:schemeClr val="tx1"/>
          </a:solidFill>
          <a:latin typeface="+mn-lt"/>
          <a:ea typeface="+mn-ea"/>
          <a:cs typeface="+mn-cs"/>
        </a:defRPr>
      </a:lvl3pPr>
      <a:lvl4pPr marL="1031400" indent="-175022" algn="l" defTabSz="685800" rtl="0" eaLnBrk="1" latinLnBrk="0" hangingPunct="1">
        <a:spcBef>
          <a:spcPts val="288"/>
        </a:spcBef>
        <a:buClr>
          <a:schemeClr val="tx2"/>
        </a:buClr>
        <a:buFont typeface="Arial" pitchFamily="34" charset="0"/>
        <a:buChar char="–"/>
        <a:defRPr sz="1200" kern="1200">
          <a:solidFill>
            <a:schemeClr val="tx1"/>
          </a:solidFill>
          <a:latin typeface="+mn-lt"/>
          <a:ea typeface="+mn-ea"/>
          <a:cs typeface="+mn-cs"/>
        </a:defRPr>
      </a:lvl4pPr>
      <a:lvl5pPr marL="1544400" indent="-172641" algn="l" defTabSz="685800" rtl="0" eaLnBrk="1" latinLnBrk="0" hangingPunct="1">
        <a:spcBef>
          <a:spcPts val="288"/>
        </a:spcBef>
        <a:buClr>
          <a:schemeClr val="tx2"/>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Arial" charset="0"/>
              </a:defRPr>
            </a:lvl1pPr>
          </a:lstStyle>
          <a:p>
            <a:pPr fontAlgn="base">
              <a:spcBef>
                <a:spcPct val="0"/>
              </a:spcBef>
              <a:spcAft>
                <a:spcPct val="0"/>
              </a:spcAft>
              <a:defRPr/>
            </a:pPr>
            <a:endParaRPr lang="en-GB" kern="1200">
              <a:ea typeface="+mn-ea"/>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Arial" charset="0"/>
              </a:defRPr>
            </a:lvl1pPr>
          </a:lstStyle>
          <a:p>
            <a:pPr fontAlgn="base">
              <a:spcBef>
                <a:spcPct val="0"/>
              </a:spcBef>
              <a:spcAft>
                <a:spcPct val="0"/>
              </a:spcAft>
              <a:defRPr/>
            </a:pPr>
            <a:endParaRPr lang="en-GB" kern="1200">
              <a:ea typeface="+mn-ea"/>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B794657E-E4F7-4FFD-9A92-12999A6E2D66}" type="slidenum">
              <a:rPr lang="en-GB" altLang="en-US" kern="1200" smtClean="0">
                <a:latin typeface="Arial" panose="020B0604020202020204" pitchFamily="34" charset="0"/>
                <a:ea typeface="+mn-ea"/>
                <a:cs typeface="Arial" panose="020B0604020202020204" pitchFamily="34" charset="0"/>
              </a:rPr>
              <a:pPr fontAlgn="base">
                <a:spcBef>
                  <a:spcPct val="0"/>
                </a:spcBef>
                <a:spcAft>
                  <a:spcPct val="0"/>
                </a:spcAft>
              </a:pPr>
              <a:t>‹#›</a:t>
            </a:fld>
            <a:endParaRPr lang="en-GB" altLang="en-US" kern="1200" smtClean="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76324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xml"/><Relationship Id="rId7" Type="http://schemas.openxmlformats.org/officeDocument/2006/relationships/oleObject" Target="../embeddings/oleObject33.bin"/><Relationship Id="rId2" Type="http://schemas.openxmlformats.org/officeDocument/2006/relationships/slideLayout" Target="../slideLayouts/slideLayout102.xml"/><Relationship Id="rId1" Type="http://schemas.openxmlformats.org/officeDocument/2006/relationships/vmlDrawing" Target="../drawings/vmlDrawing33.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hyperlink" Target="http://www.polioeradication.org/Resourcelibrary/Resourcesforpolioeradicators.aspx" TargetMode="Externa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38.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2.emf"/><Relationship Id="rId5" Type="http://schemas.openxmlformats.org/officeDocument/2006/relationships/oleObject" Target="../embeddings/oleObject34.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notesSlide" Target="../notesSlides/notesSlide4.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24.emf"/><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slideLayout" Target="../slideLayouts/slideLayout13.xml"/><Relationship Id="rId1" Type="http://schemas.openxmlformats.org/officeDocument/2006/relationships/vmlDrawing" Target="../drawings/vmlDrawing35.v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oleObject" Target="../embeddings/oleObject36.bin"/><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22.emf"/><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1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3886" y="282102"/>
            <a:ext cx="7587575" cy="1384479"/>
          </a:xfrm>
        </p:spPr>
        <p:txBody>
          <a:bodyPr>
            <a:noAutofit/>
          </a:bodyPr>
          <a:lstStyle/>
          <a:p>
            <a:pPr eaLnBrk="1" hangingPunct="1"/>
            <a:r>
              <a:rPr lang="en-GB" sz="3200" b="1" dirty="0" smtClean="0">
                <a:solidFill>
                  <a:srgbClr val="990033"/>
                </a:solidFill>
              </a:rPr>
              <a:t>Polio Eradication Legacy Planning:</a:t>
            </a:r>
            <a:r>
              <a:rPr lang="en-GB" sz="3200" b="1" dirty="0" smtClean="0">
                <a:solidFill>
                  <a:srgbClr val="990033"/>
                </a:solidFill>
              </a:rPr>
              <a:t/>
            </a:r>
            <a:br>
              <a:rPr lang="en-GB" sz="3200" b="1" dirty="0" smtClean="0">
                <a:solidFill>
                  <a:srgbClr val="990033"/>
                </a:solidFill>
              </a:rPr>
            </a:br>
            <a:r>
              <a:rPr lang="en-GB" sz="3200" b="1" dirty="0" smtClean="0">
                <a:solidFill>
                  <a:srgbClr val="990033"/>
                </a:solidFill>
              </a:rPr>
              <a:t> </a:t>
            </a:r>
            <a:r>
              <a:rPr lang="en-GB" sz="3200" b="1" dirty="0" smtClean="0">
                <a:solidFill>
                  <a:srgbClr val="990033"/>
                </a:solidFill>
              </a:rPr>
              <a:t/>
            </a:r>
            <a:br>
              <a:rPr lang="en-GB" sz="3200" b="1" dirty="0" smtClean="0">
                <a:solidFill>
                  <a:srgbClr val="990033"/>
                </a:solidFill>
              </a:rPr>
            </a:br>
            <a:r>
              <a:rPr lang="en-GB" sz="2800" b="1" dirty="0" smtClean="0">
                <a:solidFill>
                  <a:srgbClr val="990033"/>
                </a:solidFill>
              </a:rPr>
              <a:t>Transitioning Polio Assets to Support</a:t>
            </a:r>
            <a:br>
              <a:rPr lang="en-GB" sz="2800" b="1" dirty="0" smtClean="0">
                <a:solidFill>
                  <a:srgbClr val="990033"/>
                </a:solidFill>
              </a:rPr>
            </a:br>
            <a:r>
              <a:rPr lang="en-GB" sz="2800" b="1" dirty="0" smtClean="0">
                <a:solidFill>
                  <a:srgbClr val="990033"/>
                </a:solidFill>
              </a:rPr>
              <a:t>MR and Routine Immunization</a:t>
            </a:r>
            <a:endParaRPr lang="en-US" sz="2800" b="1" dirty="0" smtClean="0">
              <a:solidFill>
                <a:srgbClr val="990033"/>
              </a:solidFill>
            </a:endParaRPr>
          </a:p>
        </p:txBody>
      </p:sp>
      <p:sp>
        <p:nvSpPr>
          <p:cNvPr id="3075" name="Rectangle 3"/>
          <p:cNvSpPr>
            <a:spLocks noGrp="1" noChangeArrowheads="1"/>
          </p:cNvSpPr>
          <p:nvPr>
            <p:ph type="subTitle" idx="1"/>
          </p:nvPr>
        </p:nvSpPr>
        <p:spPr>
          <a:xfrm>
            <a:off x="1630973" y="2879387"/>
            <a:ext cx="5813402" cy="993045"/>
          </a:xfrm>
        </p:spPr>
        <p:txBody>
          <a:bodyPr>
            <a:normAutofit/>
          </a:bodyPr>
          <a:lstStyle/>
          <a:p>
            <a:pPr eaLnBrk="1" hangingPunct="1"/>
            <a:r>
              <a:rPr lang="en-GB" b="1" dirty="0" smtClean="0">
                <a:solidFill>
                  <a:srgbClr val="000066"/>
                </a:solidFill>
              </a:rPr>
              <a:t>Measles &amp; Rubella Initiative Annual Meeting</a:t>
            </a:r>
          </a:p>
          <a:p>
            <a:pPr eaLnBrk="1" hangingPunct="1"/>
            <a:r>
              <a:rPr lang="en-GB" b="1" dirty="0" smtClean="0">
                <a:solidFill>
                  <a:srgbClr val="000066"/>
                </a:solidFill>
              </a:rPr>
              <a:t>September 15-16, </a:t>
            </a:r>
            <a:r>
              <a:rPr lang="en-GB" b="1" dirty="0" smtClean="0">
                <a:solidFill>
                  <a:srgbClr val="000066"/>
                </a:solidFill>
              </a:rPr>
              <a:t>2015</a:t>
            </a:r>
            <a:endParaRPr lang="en-US" b="1" dirty="0" smtClean="0">
              <a:solidFill>
                <a:srgbClr val="000066"/>
              </a:solidFill>
            </a:endParaRPr>
          </a:p>
        </p:txBody>
      </p:sp>
      <p:grpSp>
        <p:nvGrpSpPr>
          <p:cNvPr id="3076" name="Group 4"/>
          <p:cNvGrpSpPr>
            <a:grpSpLocks/>
          </p:cNvGrpSpPr>
          <p:nvPr/>
        </p:nvGrpSpPr>
        <p:grpSpPr bwMode="auto">
          <a:xfrm>
            <a:off x="1630973" y="3954168"/>
            <a:ext cx="5882054" cy="615553"/>
            <a:chOff x="444" y="3612"/>
            <a:chExt cx="5352" cy="517"/>
          </a:xfrm>
        </p:grpSpPr>
        <p:pic>
          <p:nvPicPr>
            <p:cNvPr id="3077" name="Picture 5"/>
            <p:cNvPicPr>
              <a:picLocks noChangeAspect="1" noChangeArrowheads="1"/>
            </p:cNvPicPr>
            <p:nvPr/>
          </p:nvPicPr>
          <p:blipFill>
            <a:blip r:embed="rId4">
              <a:lum bright="-12000"/>
              <a:grayscl/>
              <a:extLst>
                <a:ext uri="{28A0092B-C50C-407E-A947-70E740481C1C}">
                  <a14:useLocalDpi xmlns:a14="http://schemas.microsoft.com/office/drawing/2010/main" val="0"/>
                </a:ext>
              </a:extLst>
            </a:blip>
            <a:srcRect/>
            <a:stretch>
              <a:fillRect/>
            </a:stretch>
          </p:blipFill>
          <p:spPr bwMode="auto">
            <a:xfrm>
              <a:off x="3483" y="3680"/>
              <a:ext cx="54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5" cstate="print">
              <a:clrChange>
                <a:clrFrom>
                  <a:srgbClr val="FFFFFF"/>
                </a:clrFrom>
                <a:clrTo>
                  <a:srgbClr val="FFFFFF">
                    <a:alpha val="0"/>
                  </a:srgbClr>
                </a:clrTo>
              </a:clrChange>
              <a:lum bright="-18000" contrast="46000"/>
              <a:grayscl/>
              <a:extLst>
                <a:ext uri="{28A0092B-C50C-407E-A947-70E740481C1C}">
                  <a14:useLocalDpi xmlns:a14="http://schemas.microsoft.com/office/drawing/2010/main" val="0"/>
                </a:ext>
              </a:extLst>
            </a:blip>
            <a:srcRect/>
            <a:stretch>
              <a:fillRect/>
            </a:stretch>
          </p:blipFill>
          <p:spPr bwMode="auto">
            <a:xfrm>
              <a:off x="4623" y="3711"/>
              <a:ext cx="1173"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WHO Emblem-EN-BW-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 y="3684"/>
              <a:ext cx="121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0" name="Object 8"/>
            <p:cNvGraphicFramePr>
              <a:graphicFrameLocks noChangeAspect="1"/>
            </p:cNvGraphicFramePr>
            <p:nvPr/>
          </p:nvGraphicFramePr>
          <p:xfrm>
            <a:off x="2322" y="3612"/>
            <a:ext cx="571" cy="517"/>
          </p:xfrm>
          <a:graphic>
            <a:graphicData uri="http://schemas.openxmlformats.org/presentationml/2006/ole">
              <mc:AlternateContent xmlns:mc="http://schemas.openxmlformats.org/markup-compatibility/2006">
                <mc:Choice xmlns:v="urn:schemas-microsoft-com:vml" Requires="v">
                  <p:oleObj spid="_x0000_s47123" name="Picture" r:id="rId7" imgW="1147680" imgH="1147680" progId="StaticEnhancedMetafile">
                    <p:embed/>
                  </p:oleObj>
                </mc:Choice>
                <mc:Fallback>
                  <p:oleObj name="Picture" r:id="rId7" imgW="1147680" imgH="1147680" progId="StaticEnhancedMetafil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2" y="3612"/>
                          <a:ext cx="571"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922643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latin typeface="Arial" panose="020B0604020202020204" pitchFamily="34" charset="0"/>
                <a:cs typeface="Arial" panose="020B0604020202020204" pitchFamily="34" charset="0"/>
              </a:rPr>
              <a:t>Polio Legacy Transition Planning Toolkit</a:t>
            </a:r>
            <a:endParaRPr lang="en-US" sz="3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2647" y="1147864"/>
            <a:ext cx="8686799" cy="3774332"/>
          </a:xfrm>
        </p:spPr>
        <p:txBody>
          <a:bodyPr>
            <a:normAutofit lnSpcReduction="10000"/>
          </a:bodyPr>
          <a:lstStyle/>
          <a:p>
            <a:pPr marL="342900" marR="0" lvl="0" indent="-342900">
              <a:spcBef>
                <a:spcPts val="0"/>
              </a:spcBef>
              <a:spcAft>
                <a:spcPts val="0"/>
              </a:spcAft>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Polio Legacy Transition Planning – Frequently Asked Questions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smtClean="0">
                <a:latin typeface="Arial" panose="020B0604020202020204" pitchFamily="34" charset="0"/>
                <a:ea typeface="Calibri" panose="020F0502020204030204" pitchFamily="34" charset="0"/>
                <a:cs typeface="Times New Roman" panose="02020603050405020304" pitchFamily="18" charset="0"/>
              </a:rPr>
              <a:t>Polio </a:t>
            </a:r>
            <a:r>
              <a:rPr lang="en-US" dirty="0">
                <a:latin typeface="Arial" panose="020B0604020202020204" pitchFamily="34" charset="0"/>
                <a:ea typeface="Calibri" panose="020F0502020204030204" pitchFamily="34" charset="0"/>
                <a:cs typeface="Times New Roman" panose="02020603050405020304" pitchFamily="18" charset="0"/>
              </a:rPr>
              <a:t>Legacy Communication Slides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smtClean="0">
                <a:latin typeface="Arial" panose="020B0604020202020204" pitchFamily="34" charset="0"/>
                <a:ea typeface="Calibri" panose="020F0502020204030204" pitchFamily="34" charset="0"/>
                <a:cs typeface="Times New Roman" panose="02020603050405020304" pitchFamily="18" charset="0"/>
              </a:rPr>
              <a:t>Transition </a:t>
            </a:r>
            <a:r>
              <a:rPr lang="en-US" dirty="0">
                <a:latin typeface="Arial" panose="020B0604020202020204" pitchFamily="34" charset="0"/>
                <a:ea typeface="Calibri" panose="020F0502020204030204" pitchFamily="34" charset="0"/>
                <a:cs typeface="Times New Roman" panose="02020603050405020304" pitchFamily="18" charset="0"/>
              </a:rPr>
              <a:t>Guidelines and Appendices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Lessons Learned -- an example (from the global perspective) of a Lessons Learned paper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India Lessons </a:t>
            </a:r>
            <a:r>
              <a:rPr lang="en-US" dirty="0" smtClean="0">
                <a:latin typeface="Arial" panose="020B0604020202020204" pitchFamily="34" charset="0"/>
                <a:ea typeface="Calibri" panose="020F0502020204030204" pitchFamily="34" charset="0"/>
                <a:cs typeface="Times New Roman" panose="02020603050405020304" pitchFamily="18" charset="0"/>
              </a:rPr>
              <a:t>Learned and Transitioning (country example)</a:t>
            </a:r>
          </a:p>
          <a:p>
            <a:pPr marL="342900" marR="0" lvl="0" indent="-342900">
              <a:spcBef>
                <a:spcPts val="0"/>
              </a:spcBef>
              <a:spcAft>
                <a:spcPts val="0"/>
              </a:spcAft>
              <a:buFont typeface="+mj-lt"/>
              <a:buAutoNum type="arabicPeriod"/>
            </a:pPr>
            <a:r>
              <a:rPr lang="en-US" dirty="0" smtClean="0">
                <a:latin typeface="Arial" panose="020B0604020202020204" pitchFamily="34" charset="0"/>
                <a:ea typeface="Calibri" panose="020F0502020204030204" pitchFamily="34" charset="0"/>
                <a:cs typeface="Times New Roman" panose="02020603050405020304" pitchFamily="18" charset="0"/>
              </a:rPr>
              <a:t>Lessons </a:t>
            </a:r>
            <a:r>
              <a:rPr lang="en-US" dirty="0">
                <a:latin typeface="Arial" panose="020B0604020202020204" pitchFamily="34" charset="0"/>
                <a:ea typeface="Calibri" panose="020F0502020204030204" pitchFamily="34" charset="0"/>
                <a:cs typeface="Times New Roman" panose="02020603050405020304" pitchFamily="18" charset="0"/>
              </a:rPr>
              <a:t>Learned Framework – Guidelines for documenting lessons learned at the country level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GPEI </a:t>
            </a:r>
            <a:r>
              <a:rPr lang="en-US" sz="1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website: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http://www.polioeradication.org/Resourcelibrary/Resourcesforpolioeradicators.aspx</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Tree>
    <p:extLst>
      <p:ext uri="{BB962C8B-B14F-4D97-AF65-F5344CB8AC3E}">
        <p14:creationId xmlns:p14="http://schemas.microsoft.com/office/powerpoint/2010/main" val="56938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Shape 771"/>
          <p:cNvPicPr preferRelativeResize="0"/>
          <p:nvPr/>
        </p:nvPicPr>
        <p:blipFill/>
        <p:spPr>
          <a:xfrm>
            <a:off x="1510" y="1192"/>
            <a:ext cx="1510" cy="1190"/>
          </a:xfrm>
          <a:prstGeom prst="rect">
            <a:avLst/>
          </a:prstGeom>
          <a:solidFill>
            <a:srgbClr val="FFFFFF"/>
          </a:solidFill>
          <a:ln>
            <a:noFill/>
          </a:ln>
        </p:spPr>
      </p:pic>
      <p:sp>
        <p:nvSpPr>
          <p:cNvPr id="772" name="Shape 772"/>
          <p:cNvSpPr txBox="1">
            <a:spLocks noGrp="1"/>
          </p:cNvSpPr>
          <p:nvPr>
            <p:ph type="body" idx="1"/>
          </p:nvPr>
        </p:nvSpPr>
        <p:spPr>
          <a:xfrm>
            <a:off x="485522" y="1059582"/>
            <a:ext cx="4919958" cy="394311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95959"/>
              </a:buClr>
              <a:buSzPct val="25000"/>
              <a:buFont typeface="Arial"/>
              <a:buNone/>
            </a:pPr>
            <a:r>
              <a:rPr lang="en-US" sz="2000" b="0" i="0" u="none" strike="noStrike" cap="none" baseline="0" dirty="0">
                <a:solidFill>
                  <a:srgbClr val="595959"/>
                </a:solidFill>
                <a:latin typeface="Arial"/>
                <a:ea typeface="Arial"/>
                <a:cs typeface="Arial"/>
                <a:sym typeface="Arial"/>
              </a:rPr>
              <a:t>Raise awareness of the importance and urgency of transition planning amongst donors, country governments and other stakeholders.</a:t>
            </a:r>
          </a:p>
          <a:p>
            <a:pPr marL="0" marR="0" lvl="0" indent="0" algn="l" rtl="0">
              <a:lnSpc>
                <a:spcPct val="90000"/>
              </a:lnSpc>
              <a:spcBef>
                <a:spcPts val="900"/>
              </a:spcBef>
              <a:buClr>
                <a:srgbClr val="595959"/>
              </a:buClr>
              <a:buSzPct val="25000"/>
              <a:buFont typeface="Arial"/>
              <a:buNone/>
            </a:pPr>
            <a:r>
              <a:rPr lang="en-US" sz="2000" b="0" i="0" u="none" strike="noStrike" cap="none" baseline="0" dirty="0">
                <a:solidFill>
                  <a:srgbClr val="595959"/>
                </a:solidFill>
                <a:latin typeface="Arial"/>
                <a:ea typeface="Arial"/>
                <a:cs typeface="Arial"/>
                <a:sym typeface="Arial"/>
              </a:rPr>
              <a:t>Ensure all countries that have been polio free for 12 months have established transition plans by </a:t>
            </a:r>
            <a:r>
              <a:rPr lang="en-US" sz="2000" b="1" i="0" u="none" strike="noStrike" cap="none" baseline="0" dirty="0" smtClean="0">
                <a:solidFill>
                  <a:srgbClr val="C00000"/>
                </a:solidFill>
                <a:latin typeface="Arial"/>
                <a:ea typeface="Arial"/>
                <a:cs typeface="Arial"/>
                <a:sym typeface="Arial"/>
              </a:rPr>
              <a:t>Q3 2016</a:t>
            </a:r>
            <a:r>
              <a:rPr lang="en-US" sz="2000" b="0" i="0" u="none" strike="noStrike" cap="none" baseline="0" dirty="0" smtClean="0">
                <a:solidFill>
                  <a:srgbClr val="595959"/>
                </a:solidFill>
                <a:latin typeface="Arial"/>
                <a:ea typeface="Arial"/>
                <a:cs typeface="Arial"/>
                <a:sym typeface="Arial"/>
              </a:rPr>
              <a:t>.</a:t>
            </a:r>
            <a:endParaRPr lang="en-US" sz="2000" b="0" i="0" u="none" strike="noStrike" cap="none" baseline="0" dirty="0">
              <a:solidFill>
                <a:srgbClr val="595959"/>
              </a:solidFill>
              <a:latin typeface="Arial"/>
              <a:ea typeface="Arial"/>
              <a:cs typeface="Arial"/>
              <a:sym typeface="Arial"/>
            </a:endParaRPr>
          </a:p>
          <a:p>
            <a:pPr marL="0" marR="0" lvl="0" indent="0" algn="l" rtl="0">
              <a:lnSpc>
                <a:spcPct val="90000"/>
              </a:lnSpc>
              <a:spcBef>
                <a:spcPts val="900"/>
              </a:spcBef>
              <a:buClr>
                <a:srgbClr val="595959"/>
              </a:buClr>
              <a:buSzPct val="25000"/>
              <a:buFont typeface="Arial"/>
              <a:buNone/>
            </a:pPr>
            <a:r>
              <a:rPr lang="en-US" sz="2000" b="0" i="0" u="none" strike="noStrike" cap="none" baseline="0" dirty="0">
                <a:solidFill>
                  <a:srgbClr val="595959"/>
                </a:solidFill>
                <a:latin typeface="Arial"/>
                <a:ea typeface="Arial"/>
                <a:cs typeface="Arial"/>
                <a:sym typeface="Arial"/>
              </a:rPr>
              <a:t>Develop greater understanding of technical models, costs and financing mechanisms for successful transitions.</a:t>
            </a:r>
          </a:p>
          <a:p>
            <a:pPr marL="0" marR="0" lvl="0" indent="0" algn="l" rtl="0">
              <a:lnSpc>
                <a:spcPct val="90000"/>
              </a:lnSpc>
              <a:spcBef>
                <a:spcPts val="900"/>
              </a:spcBef>
              <a:buClr>
                <a:srgbClr val="595959"/>
              </a:buClr>
              <a:buSzPct val="25000"/>
              <a:buFont typeface="Arial"/>
              <a:buNone/>
            </a:pPr>
            <a:r>
              <a:rPr lang="en-US" sz="2000" b="0" i="0" u="none" strike="noStrike" cap="none" baseline="0" dirty="0">
                <a:solidFill>
                  <a:srgbClr val="595959"/>
                </a:solidFill>
                <a:latin typeface="Arial"/>
                <a:ea typeface="Arial"/>
                <a:cs typeface="Arial"/>
                <a:sym typeface="Arial"/>
              </a:rPr>
              <a:t>Begin to rigorously capture the lessons learned from the polio eradication effort.</a:t>
            </a:r>
          </a:p>
          <a:p>
            <a:pPr marL="0" marR="0" lvl="0" indent="0" algn="l" rtl="0">
              <a:lnSpc>
                <a:spcPct val="90000"/>
              </a:lnSpc>
              <a:spcBef>
                <a:spcPts val="900"/>
              </a:spcBef>
              <a:buClr>
                <a:schemeClr val="dk1"/>
              </a:buClr>
              <a:buFont typeface="Arial"/>
              <a:buNone/>
            </a:pPr>
            <a:endParaRPr sz="2000" b="0" i="0" u="none" strike="noStrike" cap="none" baseline="0" dirty="0">
              <a:solidFill>
                <a:srgbClr val="595959"/>
              </a:solidFill>
              <a:latin typeface="Arial"/>
              <a:ea typeface="Arial"/>
              <a:cs typeface="Arial"/>
              <a:sym typeface="Arial"/>
            </a:endParaRPr>
          </a:p>
          <a:p>
            <a:pPr marL="0" marR="0" lvl="0" indent="0" algn="l" rtl="0">
              <a:lnSpc>
                <a:spcPct val="90000"/>
              </a:lnSpc>
              <a:spcBef>
                <a:spcPts val="900"/>
              </a:spcBef>
              <a:buClr>
                <a:schemeClr val="dk1"/>
              </a:buClr>
              <a:buFont typeface="Arial"/>
              <a:buNone/>
            </a:pPr>
            <a:endParaRPr sz="2000" b="0" i="0" u="none" strike="noStrike" cap="none" baseline="0" dirty="0">
              <a:solidFill>
                <a:srgbClr val="595959"/>
              </a:solidFill>
              <a:latin typeface="Arial"/>
              <a:ea typeface="Arial"/>
              <a:cs typeface="Arial"/>
              <a:sym typeface="Arial"/>
            </a:endParaRPr>
          </a:p>
        </p:txBody>
      </p:sp>
      <p:sp>
        <p:nvSpPr>
          <p:cNvPr id="773" name="Shape 773"/>
          <p:cNvSpPr txBox="1"/>
          <p:nvPr/>
        </p:nvSpPr>
        <p:spPr>
          <a:xfrm>
            <a:off x="164833" y="34220"/>
            <a:ext cx="8737599" cy="1015662"/>
          </a:xfrm>
          <a:prstGeom prst="rect">
            <a:avLst/>
          </a:prstGeom>
          <a:noFill/>
          <a:ln>
            <a:noFill/>
          </a:ln>
        </p:spPr>
        <p:txBody>
          <a:bodyPr lIns="91425" tIns="45700" rIns="91425" bIns="45700" anchor="t" anchorCtr="0">
            <a:noAutofit/>
          </a:bodyPr>
          <a:lstStyle/>
          <a:p>
            <a:pPr lvl="1" algn="ctr">
              <a:buSzPct val="25000"/>
            </a:pPr>
            <a:r>
              <a:rPr lang="en-US" sz="2800" b="1" dirty="0">
                <a:solidFill>
                  <a:srgbClr val="0092D2"/>
                </a:solidFill>
              </a:rPr>
              <a:t>GPEI PRIORITIES</a:t>
            </a:r>
            <a:r>
              <a:rPr lang="en-US" sz="2800" dirty="0">
                <a:solidFill>
                  <a:srgbClr val="0092D2"/>
                </a:solidFill>
              </a:rPr>
              <a:t> FOR TRANSITION PLANNING </a:t>
            </a:r>
            <a:br>
              <a:rPr lang="en-US" sz="2800" dirty="0">
                <a:solidFill>
                  <a:srgbClr val="0092D2"/>
                </a:solidFill>
              </a:rPr>
            </a:br>
            <a:r>
              <a:rPr lang="en-US" sz="2800" dirty="0" smtClean="0">
                <a:solidFill>
                  <a:srgbClr val="0092D2"/>
                </a:solidFill>
              </a:rPr>
              <a:t>in 2015-2016</a:t>
            </a:r>
            <a:endParaRPr lang="en-US" sz="2800" dirty="0">
              <a:solidFill>
                <a:srgbClr val="0092D2"/>
              </a:solidFill>
            </a:endParaRPr>
          </a:p>
        </p:txBody>
      </p:sp>
      <p:sp>
        <p:nvSpPr>
          <p:cNvPr id="774" name="Shape 774"/>
          <p:cNvSpPr txBox="1"/>
          <p:nvPr/>
        </p:nvSpPr>
        <p:spPr>
          <a:xfrm>
            <a:off x="6182314" y="1059582"/>
            <a:ext cx="2895600" cy="3943114"/>
          </a:xfrm>
          <a:prstGeom prst="rect">
            <a:avLst/>
          </a:prstGeom>
          <a:noFill/>
          <a:ln>
            <a:noFill/>
          </a:ln>
        </p:spPr>
        <p:txBody>
          <a:bodyPr lIns="91425" tIns="45700" rIns="91425" bIns="45700" anchor="t" anchorCtr="0">
            <a:noAutofit/>
          </a:bodyPr>
          <a:lstStyle/>
          <a:p>
            <a:pPr>
              <a:lnSpc>
                <a:spcPct val="80000"/>
              </a:lnSpc>
              <a:buClr>
                <a:srgbClr val="595959"/>
              </a:buClr>
              <a:buSzPct val="25000"/>
              <a:buFont typeface="Arial"/>
              <a:buNone/>
            </a:pPr>
            <a:r>
              <a:rPr lang="en-US" sz="1700" b="1" dirty="0">
                <a:solidFill>
                  <a:srgbClr val="595959"/>
                </a:solidFill>
              </a:rPr>
              <a:t>Priority countries for GPEI transition planning:</a:t>
            </a:r>
          </a:p>
          <a:p>
            <a:pPr marL="342900" indent="-342900">
              <a:lnSpc>
                <a:spcPct val="80000"/>
              </a:lnSpc>
              <a:spcBef>
                <a:spcPts val="900"/>
              </a:spcBef>
              <a:buClr>
                <a:srgbClr val="595959"/>
              </a:buClr>
              <a:buSzPct val="100000"/>
              <a:buFont typeface="Arial"/>
              <a:buChar char="•"/>
            </a:pPr>
            <a:r>
              <a:rPr lang="en-US" sz="1800" b="1" dirty="0">
                <a:solidFill>
                  <a:srgbClr val="C00000"/>
                </a:solidFill>
              </a:rPr>
              <a:t>Afghanistan</a:t>
            </a:r>
          </a:p>
          <a:p>
            <a:pPr marL="342900" indent="-342900">
              <a:lnSpc>
                <a:spcPct val="80000"/>
              </a:lnSpc>
              <a:spcBef>
                <a:spcPts val="900"/>
              </a:spcBef>
              <a:buClr>
                <a:srgbClr val="595959"/>
              </a:buClr>
              <a:buSzPct val="100000"/>
              <a:buFont typeface="Arial"/>
              <a:buChar char="•"/>
            </a:pPr>
            <a:r>
              <a:rPr lang="en-US" sz="1800" b="1" dirty="0">
                <a:solidFill>
                  <a:srgbClr val="C00000"/>
                </a:solidFill>
              </a:rPr>
              <a:t>Angola</a:t>
            </a:r>
          </a:p>
          <a:p>
            <a:pPr marL="342900" indent="-342900">
              <a:lnSpc>
                <a:spcPct val="80000"/>
              </a:lnSpc>
              <a:spcBef>
                <a:spcPts val="900"/>
              </a:spcBef>
              <a:buClr>
                <a:srgbClr val="595959"/>
              </a:buClr>
              <a:buSzPct val="100000"/>
              <a:buFont typeface="Arial"/>
              <a:buChar char="•"/>
            </a:pPr>
            <a:r>
              <a:rPr lang="en-US" sz="1800" b="1" dirty="0">
                <a:solidFill>
                  <a:srgbClr val="C00000"/>
                </a:solidFill>
              </a:rPr>
              <a:t>Chad</a:t>
            </a:r>
          </a:p>
          <a:p>
            <a:pPr marL="342900" indent="-342900">
              <a:lnSpc>
                <a:spcPct val="80000"/>
              </a:lnSpc>
              <a:spcBef>
                <a:spcPts val="900"/>
              </a:spcBef>
              <a:buClr>
                <a:srgbClr val="595959"/>
              </a:buClr>
              <a:buSzPct val="100000"/>
              <a:buFont typeface="Arial"/>
              <a:buChar char="•"/>
            </a:pPr>
            <a:r>
              <a:rPr lang="en-US" sz="1800" b="1" dirty="0">
                <a:solidFill>
                  <a:srgbClr val="C00000"/>
                </a:solidFill>
              </a:rPr>
              <a:t>DR Congo</a:t>
            </a:r>
          </a:p>
          <a:p>
            <a:pPr marL="342900" indent="-342900">
              <a:lnSpc>
                <a:spcPct val="80000"/>
              </a:lnSpc>
              <a:spcBef>
                <a:spcPts val="900"/>
              </a:spcBef>
              <a:buClr>
                <a:srgbClr val="595959"/>
              </a:buClr>
              <a:buSzPct val="100000"/>
              <a:buFont typeface="Arial"/>
              <a:buChar char="•"/>
            </a:pPr>
            <a:r>
              <a:rPr lang="en-US" sz="1800" b="1" dirty="0">
                <a:solidFill>
                  <a:srgbClr val="C00000"/>
                </a:solidFill>
              </a:rPr>
              <a:t>Ethiopia</a:t>
            </a:r>
          </a:p>
          <a:p>
            <a:pPr marL="342900" indent="-342900">
              <a:lnSpc>
                <a:spcPct val="80000"/>
              </a:lnSpc>
              <a:spcBef>
                <a:spcPts val="900"/>
              </a:spcBef>
              <a:buClr>
                <a:srgbClr val="595959"/>
              </a:buClr>
              <a:buSzPct val="100000"/>
              <a:buFont typeface="Arial"/>
              <a:buChar char="•"/>
            </a:pPr>
            <a:r>
              <a:rPr lang="en-US" sz="1800" b="1" dirty="0">
                <a:solidFill>
                  <a:srgbClr val="C00000"/>
                </a:solidFill>
              </a:rPr>
              <a:t>India</a:t>
            </a:r>
          </a:p>
          <a:p>
            <a:pPr marL="342900" indent="-342900">
              <a:lnSpc>
                <a:spcPct val="80000"/>
              </a:lnSpc>
              <a:spcBef>
                <a:spcPts val="900"/>
              </a:spcBef>
              <a:buClr>
                <a:srgbClr val="595959"/>
              </a:buClr>
              <a:buSzPct val="100000"/>
              <a:buFont typeface="Arial"/>
              <a:buChar char="•"/>
            </a:pPr>
            <a:r>
              <a:rPr lang="en-US" sz="1800" b="1" dirty="0">
                <a:solidFill>
                  <a:srgbClr val="C00000"/>
                </a:solidFill>
              </a:rPr>
              <a:t>Nigeria</a:t>
            </a:r>
          </a:p>
          <a:p>
            <a:pPr marL="342900" indent="-342900">
              <a:lnSpc>
                <a:spcPct val="80000"/>
              </a:lnSpc>
              <a:spcBef>
                <a:spcPts val="900"/>
              </a:spcBef>
              <a:buClr>
                <a:srgbClr val="595959"/>
              </a:buClr>
              <a:buSzPct val="100000"/>
              <a:buFont typeface="Arial"/>
              <a:buChar char="•"/>
            </a:pPr>
            <a:r>
              <a:rPr lang="en-US" sz="1800" b="1" dirty="0">
                <a:solidFill>
                  <a:srgbClr val="C00000"/>
                </a:solidFill>
              </a:rPr>
              <a:t>Pakistan</a:t>
            </a:r>
          </a:p>
          <a:p>
            <a:pPr marL="342900" indent="-342900">
              <a:lnSpc>
                <a:spcPct val="80000"/>
              </a:lnSpc>
              <a:spcBef>
                <a:spcPts val="900"/>
              </a:spcBef>
              <a:buClr>
                <a:srgbClr val="595959"/>
              </a:buClr>
              <a:buSzPct val="100000"/>
              <a:buFont typeface="Arial"/>
              <a:buChar char="•"/>
            </a:pPr>
            <a:r>
              <a:rPr lang="en-US" sz="1800" b="1" dirty="0">
                <a:solidFill>
                  <a:srgbClr val="C00000"/>
                </a:solidFill>
              </a:rPr>
              <a:t>Somalia</a:t>
            </a:r>
          </a:p>
          <a:p>
            <a:pPr marL="342900" indent="-342900">
              <a:lnSpc>
                <a:spcPct val="80000"/>
              </a:lnSpc>
              <a:spcBef>
                <a:spcPts val="900"/>
              </a:spcBef>
              <a:buClr>
                <a:srgbClr val="595959"/>
              </a:buClr>
              <a:buSzPct val="100000"/>
              <a:buFont typeface="Arial"/>
              <a:buChar char="•"/>
            </a:pPr>
            <a:r>
              <a:rPr lang="en-US" sz="1800" b="1" dirty="0">
                <a:solidFill>
                  <a:srgbClr val="C00000"/>
                </a:solidFill>
              </a:rPr>
              <a:t>South Sudan</a:t>
            </a:r>
          </a:p>
        </p:txBody>
      </p:sp>
      <p:sp>
        <p:nvSpPr>
          <p:cNvPr id="775" name="Shape 775"/>
          <p:cNvSpPr/>
          <p:nvPr/>
        </p:nvSpPr>
        <p:spPr>
          <a:xfrm rot="5400000">
            <a:off x="4545253" y="2739099"/>
            <a:ext cx="2351678" cy="254000"/>
          </a:xfrm>
          <a:prstGeom prst="triangle">
            <a:avLst>
              <a:gd name="adj" fmla="val 50000"/>
            </a:avLst>
          </a:prstGeom>
          <a:solidFill>
            <a:srgbClr val="0092D2"/>
          </a:solidFill>
          <a:ln w="9525" cap="flat">
            <a:solidFill>
              <a:srgbClr val="B2B2B2"/>
            </a:solidFill>
            <a:prstDash val="solid"/>
            <a:miter/>
            <a:headEnd type="none" w="med" len="med"/>
            <a:tailEnd type="none" w="med" len="med"/>
          </a:ln>
        </p:spPr>
        <p:txBody>
          <a:bodyPr lIns="91425" tIns="45700" rIns="91425" bIns="45700" anchor="ctr" anchorCtr="0">
            <a:noAutofit/>
          </a:bodyPr>
          <a:lstStyle/>
          <a:p>
            <a:pPr algn="ctr"/>
            <a:endParaRPr b="1">
              <a:latin typeface="Calibri"/>
              <a:ea typeface="Calibri"/>
              <a:cs typeface="Calibri"/>
              <a:sym typeface="Calibri"/>
            </a:endParaRPr>
          </a:p>
        </p:txBody>
      </p:sp>
      <p:sp>
        <p:nvSpPr>
          <p:cNvPr id="776" name="Shape 776"/>
          <p:cNvSpPr/>
          <p:nvPr/>
        </p:nvSpPr>
        <p:spPr>
          <a:xfrm>
            <a:off x="-29210" y="5067300"/>
            <a:ext cx="9364369" cy="76199"/>
          </a:xfrm>
          <a:prstGeom prst="rect">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525207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2000"/>
                                        <p:tgtEl>
                                          <p:spTgt spid="7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72">
                                            <p:txEl>
                                              <p:pRg st="0" end="0"/>
                                            </p:txEl>
                                          </p:spTgt>
                                        </p:tgtEl>
                                        <p:attrNameLst>
                                          <p:attrName>style.visibility</p:attrName>
                                        </p:attrNameLst>
                                      </p:cBhvr>
                                      <p:to>
                                        <p:strVal val="visible"/>
                                      </p:to>
                                    </p:set>
                                    <p:animEffect transition="in" filter="fade">
                                      <p:cBhvr>
                                        <p:cTn id="11" dur="2000"/>
                                        <p:tgtEl>
                                          <p:spTgt spid="772">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72">
                                            <p:txEl>
                                              <p:pRg st="1" end="1"/>
                                            </p:txEl>
                                          </p:spTgt>
                                        </p:tgtEl>
                                        <p:attrNameLst>
                                          <p:attrName>style.visibility</p:attrName>
                                        </p:attrNameLst>
                                      </p:cBhvr>
                                      <p:to>
                                        <p:strVal val="visible"/>
                                      </p:to>
                                    </p:set>
                                    <p:animEffect transition="in" filter="fade">
                                      <p:cBhvr>
                                        <p:cTn id="15" dur="2000"/>
                                        <p:tgtEl>
                                          <p:spTgt spid="772">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72">
                                            <p:txEl>
                                              <p:pRg st="2" end="2"/>
                                            </p:txEl>
                                          </p:spTgt>
                                        </p:tgtEl>
                                        <p:attrNameLst>
                                          <p:attrName>style.visibility</p:attrName>
                                        </p:attrNameLst>
                                      </p:cBhvr>
                                      <p:to>
                                        <p:strVal val="visible"/>
                                      </p:to>
                                    </p:set>
                                    <p:animEffect transition="in" filter="fade">
                                      <p:cBhvr>
                                        <p:cTn id="19" dur="2000"/>
                                        <p:tgtEl>
                                          <p:spTgt spid="772">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772">
                                            <p:txEl>
                                              <p:pRg st="3" end="3"/>
                                            </p:txEl>
                                          </p:spTgt>
                                        </p:tgtEl>
                                        <p:attrNameLst>
                                          <p:attrName>style.visibility</p:attrName>
                                        </p:attrNameLst>
                                      </p:cBhvr>
                                      <p:to>
                                        <p:strVal val="visible"/>
                                      </p:to>
                                    </p:set>
                                    <p:animEffect transition="in" filter="fade">
                                      <p:cBhvr>
                                        <p:cTn id="23" dur="2000"/>
                                        <p:tgtEl>
                                          <p:spTgt spid="772">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75"/>
                                        </p:tgtEl>
                                        <p:attrNameLst>
                                          <p:attrName>style.visibility</p:attrName>
                                        </p:attrNameLst>
                                      </p:cBhvr>
                                      <p:to>
                                        <p:strVal val="visible"/>
                                      </p:to>
                                    </p:set>
                                    <p:animEffect transition="in" filter="fade">
                                      <p:cBhvr>
                                        <p:cTn id="27" dur="2000"/>
                                        <p:tgtEl>
                                          <p:spTgt spid="775"/>
                                        </p:tgtEl>
                                      </p:cBhvr>
                                    </p:animEffect>
                                  </p:childTnLst>
                                </p:cTn>
                              </p:par>
                              <p:par>
                                <p:cTn id="28" presetID="10" presetClass="entr" presetSubtype="0" fill="hold" nodeType="withEffect">
                                  <p:stCondLst>
                                    <p:cond delay="0"/>
                                  </p:stCondLst>
                                  <p:childTnLst>
                                    <p:set>
                                      <p:cBhvr>
                                        <p:cTn id="29" dur="1" fill="hold">
                                          <p:stCondLst>
                                            <p:cond delay="0"/>
                                          </p:stCondLst>
                                        </p:cTn>
                                        <p:tgtEl>
                                          <p:spTgt spid="774"/>
                                        </p:tgtEl>
                                        <p:attrNameLst>
                                          <p:attrName>style.visibility</p:attrName>
                                        </p:attrNameLst>
                                      </p:cBhvr>
                                      <p:to>
                                        <p:strVal val="visible"/>
                                      </p:to>
                                    </p:set>
                                    <p:animEffect transition="in" filter="fade">
                                      <p:cBhvr>
                                        <p:cTn id="30" dur="30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C00000"/>
                </a:solidFill>
                <a:latin typeface="Arial" panose="020B0604020202020204" pitchFamily="34" charset="0"/>
                <a:cs typeface="Arial" panose="020B0604020202020204" pitchFamily="34" charset="0"/>
              </a:rPr>
              <a:t>Additional Short-list of</a:t>
            </a:r>
            <a:br>
              <a:rPr lang="en-US" sz="3600" b="1" dirty="0" smtClean="0">
                <a:solidFill>
                  <a:srgbClr val="C00000"/>
                </a:solidFill>
                <a:latin typeface="Arial" panose="020B0604020202020204" pitchFamily="34" charset="0"/>
                <a:cs typeface="Arial" panose="020B0604020202020204" pitchFamily="34" charset="0"/>
              </a:rPr>
            </a:br>
            <a:r>
              <a:rPr lang="en-US" sz="3600" b="1" dirty="0" smtClean="0">
                <a:solidFill>
                  <a:srgbClr val="C00000"/>
                </a:solidFill>
                <a:latin typeface="Arial" panose="020B0604020202020204" pitchFamily="34" charset="0"/>
                <a:cs typeface="Arial" panose="020B0604020202020204" pitchFamily="34" charset="0"/>
              </a:rPr>
              <a:t> Priority Countries</a:t>
            </a:r>
            <a:endParaRPr lang="en-US" sz="36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8528" y="1459149"/>
            <a:ext cx="5058383" cy="3135480"/>
          </a:xfrm>
        </p:spPr>
        <p:txBody>
          <a:bodyPr>
            <a:normAutofit fontScale="92500" lnSpcReduction="10000"/>
          </a:bodyPr>
          <a:lstStyle/>
          <a:p>
            <a:r>
              <a:rPr lang="en-US" sz="3200" dirty="0" smtClean="0">
                <a:latin typeface="Arial" panose="020B0604020202020204" pitchFamily="34" charset="0"/>
                <a:cs typeface="Arial" panose="020B0604020202020204" pitchFamily="34" charset="0"/>
              </a:rPr>
              <a:t>Bangladesh</a:t>
            </a:r>
          </a:p>
          <a:p>
            <a:r>
              <a:rPr lang="en-US" sz="3200" dirty="0" smtClean="0">
                <a:latin typeface="Arial" panose="020B0604020202020204" pitchFamily="34" charset="0"/>
                <a:cs typeface="Arial" panose="020B0604020202020204" pitchFamily="34" charset="0"/>
              </a:rPr>
              <a:t>Cameroon</a:t>
            </a:r>
          </a:p>
          <a:p>
            <a:r>
              <a:rPr lang="en-US" sz="3200" dirty="0" smtClean="0">
                <a:latin typeface="Arial" panose="020B0604020202020204" pitchFamily="34" charset="0"/>
                <a:cs typeface="Arial" panose="020B0604020202020204" pitchFamily="34" charset="0"/>
              </a:rPr>
              <a:t>Indonesia</a:t>
            </a:r>
          </a:p>
          <a:p>
            <a:r>
              <a:rPr lang="en-US" sz="3200" dirty="0" smtClean="0">
                <a:latin typeface="Arial" panose="020B0604020202020204" pitchFamily="34" charset="0"/>
                <a:cs typeface="Arial" panose="020B0604020202020204" pitchFamily="34" charset="0"/>
              </a:rPr>
              <a:t>Myanmar</a:t>
            </a:r>
          </a:p>
          <a:p>
            <a:r>
              <a:rPr lang="en-US" sz="3200" dirty="0" smtClean="0">
                <a:latin typeface="Arial" panose="020B0604020202020204" pitchFamily="34" charset="0"/>
                <a:cs typeface="Arial" panose="020B0604020202020204" pitchFamily="34" charset="0"/>
              </a:rPr>
              <a:t>Nepal</a:t>
            </a:r>
          </a:p>
          <a:p>
            <a:r>
              <a:rPr lang="en-US" sz="3200" dirty="0" smtClean="0">
                <a:latin typeface="Arial" panose="020B0604020202020204" pitchFamily="34" charset="0"/>
                <a:cs typeface="Arial" panose="020B0604020202020204" pitchFamily="34" charset="0"/>
              </a:rPr>
              <a:t>Sudan</a:t>
            </a:r>
            <a:endParaRPr lang="en-US"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Tree>
    <p:extLst>
      <p:ext uri="{BB962C8B-B14F-4D97-AF65-F5344CB8AC3E}">
        <p14:creationId xmlns:p14="http://schemas.microsoft.com/office/powerpoint/2010/main" val="224618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19454" y="51569"/>
            <a:ext cx="9124545" cy="843375"/>
          </a:xfrm>
          <a:prstGeom prst="rect">
            <a:avLst/>
          </a:prstGeom>
          <a:noFill/>
          <a:ln>
            <a:noFill/>
          </a:ln>
        </p:spPr>
        <p:txBody>
          <a:bodyPr lIns="91425" tIns="45700" rIns="91425" bIns="45700" anchor="t" anchorCtr="0">
            <a:noAutofit/>
          </a:bodyPr>
          <a:lstStyle/>
          <a:p>
            <a:pPr algn="ctr">
              <a:buClr>
                <a:srgbClr val="0092D2"/>
              </a:buClr>
              <a:buSzPct val="25000"/>
            </a:pPr>
            <a:r>
              <a:rPr lang="en-US" sz="3600" b="1" dirty="0" smtClean="0">
                <a:solidFill>
                  <a:srgbClr val="C00000"/>
                </a:solidFill>
                <a:latin typeface="Arial" panose="020B0604020202020204" pitchFamily="34" charset="0"/>
                <a:ea typeface="Calibri"/>
                <a:cs typeface="Arial" panose="020B0604020202020204" pitchFamily="34" charset="0"/>
                <a:sym typeface="Calibri"/>
              </a:rPr>
              <a:t>Potential Country Transition Timelines</a:t>
            </a:r>
            <a:endParaRPr lang="en-US" sz="3600" dirty="0">
              <a:solidFill>
                <a:srgbClr val="C00000"/>
              </a:solidFill>
              <a:latin typeface="Arial" panose="020B0604020202020204" pitchFamily="34" charset="0"/>
              <a:ea typeface="Calibri"/>
              <a:cs typeface="Arial" panose="020B0604020202020204" pitchFamily="34" charset="0"/>
              <a:sym typeface="Calibri"/>
            </a:endParaRPr>
          </a:p>
        </p:txBody>
      </p:sp>
      <p:sp>
        <p:nvSpPr>
          <p:cNvPr id="706" name="Shape 706"/>
          <p:cNvSpPr/>
          <p:nvPr/>
        </p:nvSpPr>
        <p:spPr>
          <a:xfrm>
            <a:off x="3894329" y="1922382"/>
            <a:ext cx="1313125" cy="270000"/>
          </a:xfrm>
          <a:prstGeom prst="chevron">
            <a:avLst>
              <a:gd name="adj" fmla="val 28363"/>
            </a:avLst>
          </a:prstGeom>
          <a:solidFill>
            <a:srgbClr val="BFBFBF"/>
          </a:solidFill>
          <a:ln>
            <a:noFill/>
          </a:ln>
        </p:spPr>
        <p:txBody>
          <a:bodyPr lIns="182875" tIns="91425" rIns="91425" bIns="91425" anchor="ctr" anchorCtr="0">
            <a:noAutofit/>
          </a:bodyPr>
          <a:lstStyle/>
          <a:p>
            <a:pPr algn="ctr"/>
            <a:endParaRPr b="1">
              <a:solidFill>
                <a:srgbClr val="FFFFFF"/>
              </a:solidFill>
              <a:latin typeface="Calibri"/>
              <a:ea typeface="Calibri"/>
              <a:cs typeface="Calibri"/>
              <a:sym typeface="Calibri"/>
            </a:endParaRPr>
          </a:p>
        </p:txBody>
      </p:sp>
      <p:sp>
        <p:nvSpPr>
          <p:cNvPr id="707" name="Shape 707"/>
          <p:cNvSpPr txBox="1"/>
          <p:nvPr/>
        </p:nvSpPr>
        <p:spPr>
          <a:xfrm>
            <a:off x="5366807" y="1884606"/>
            <a:ext cx="2790123" cy="307777"/>
          </a:xfrm>
          <a:prstGeom prst="rect">
            <a:avLst/>
          </a:prstGeom>
          <a:noFill/>
          <a:ln>
            <a:noFill/>
          </a:ln>
        </p:spPr>
        <p:txBody>
          <a:bodyPr lIns="0" tIns="0" rIns="0" bIns="0" anchor="t" anchorCtr="0">
            <a:noAutofit/>
          </a:bodyPr>
          <a:lstStyle/>
          <a:p>
            <a:pPr>
              <a:buSzPct val="25000"/>
            </a:pPr>
            <a:r>
              <a:rPr lang="en-US" sz="1000" b="1">
                <a:solidFill>
                  <a:srgbClr val="3F3F3F"/>
                </a:solidFill>
              </a:rPr>
              <a:t>Stakeholder engagement  needed to raise awareness of need for country-level planning</a:t>
            </a:r>
          </a:p>
        </p:txBody>
      </p:sp>
      <p:sp>
        <p:nvSpPr>
          <p:cNvPr id="708" name="Shape 708"/>
          <p:cNvSpPr/>
          <p:nvPr/>
        </p:nvSpPr>
        <p:spPr>
          <a:xfrm>
            <a:off x="564364" y="2969100"/>
            <a:ext cx="1102932" cy="783985"/>
          </a:xfrm>
          <a:prstGeom prst="rect">
            <a:avLst/>
          </a:prstGeom>
          <a:solidFill>
            <a:srgbClr val="0092D2"/>
          </a:solidFill>
          <a:ln>
            <a:noFill/>
          </a:ln>
        </p:spPr>
        <p:txBody>
          <a:bodyPr lIns="91425" tIns="90000" rIns="91425" bIns="90000" anchor="ctr" anchorCtr="0">
            <a:noAutofit/>
          </a:bodyPr>
          <a:lstStyle/>
          <a:p>
            <a:pPr algn="ctr">
              <a:buSzPct val="25000"/>
            </a:pPr>
            <a:r>
              <a:rPr lang="en-US" sz="1100" b="1">
                <a:solidFill>
                  <a:srgbClr val="FFFFFF"/>
                </a:solidFill>
              </a:rPr>
              <a:t>All other polio-free and recent outbreak</a:t>
            </a:r>
          </a:p>
        </p:txBody>
      </p:sp>
      <p:sp>
        <p:nvSpPr>
          <p:cNvPr id="709" name="Shape 709"/>
          <p:cNvSpPr/>
          <p:nvPr/>
        </p:nvSpPr>
        <p:spPr>
          <a:xfrm rot="-5400000">
            <a:off x="-787100" y="3260923"/>
            <a:ext cx="2247302" cy="292101"/>
          </a:xfrm>
          <a:prstGeom prst="rect">
            <a:avLst/>
          </a:prstGeom>
          <a:solidFill>
            <a:srgbClr val="0092D2"/>
          </a:solidFill>
          <a:ln>
            <a:noFill/>
          </a:ln>
        </p:spPr>
        <p:txBody>
          <a:bodyPr lIns="91425" tIns="90000" rIns="91425" bIns="90000" anchor="ctr" anchorCtr="0">
            <a:noAutofit/>
          </a:bodyPr>
          <a:lstStyle/>
          <a:p>
            <a:pPr algn="ctr">
              <a:buSzPct val="25000"/>
            </a:pPr>
            <a:r>
              <a:rPr lang="en-US" sz="1300" b="1">
                <a:solidFill>
                  <a:srgbClr val="FFFFFF"/>
                </a:solidFill>
              </a:rPr>
              <a:t>Legacy transition phase</a:t>
            </a:r>
          </a:p>
        </p:txBody>
      </p:sp>
      <p:sp>
        <p:nvSpPr>
          <p:cNvPr id="710" name="Shape 710"/>
          <p:cNvSpPr/>
          <p:nvPr/>
        </p:nvSpPr>
        <p:spPr>
          <a:xfrm>
            <a:off x="569874" y="3822484"/>
            <a:ext cx="1102932" cy="708140"/>
          </a:xfrm>
          <a:prstGeom prst="rect">
            <a:avLst/>
          </a:prstGeom>
          <a:solidFill>
            <a:srgbClr val="0092D2"/>
          </a:solidFill>
          <a:ln>
            <a:noFill/>
          </a:ln>
        </p:spPr>
        <p:txBody>
          <a:bodyPr lIns="91425" tIns="90000" rIns="91425" bIns="90000" anchor="ctr" anchorCtr="0">
            <a:noAutofit/>
          </a:bodyPr>
          <a:lstStyle/>
          <a:p>
            <a:pPr algn="ctr">
              <a:buSzPct val="25000"/>
            </a:pPr>
            <a:r>
              <a:rPr lang="en-US" sz="1100" b="1">
                <a:solidFill>
                  <a:srgbClr val="FFFFFF"/>
                </a:solidFill>
              </a:rPr>
              <a:t>Current endemics</a:t>
            </a:r>
          </a:p>
        </p:txBody>
      </p:sp>
      <p:sp>
        <p:nvSpPr>
          <p:cNvPr id="711" name="Shape 711"/>
          <p:cNvSpPr/>
          <p:nvPr/>
        </p:nvSpPr>
        <p:spPr>
          <a:xfrm>
            <a:off x="569874" y="2285983"/>
            <a:ext cx="1102932" cy="613717"/>
          </a:xfrm>
          <a:prstGeom prst="rect">
            <a:avLst/>
          </a:prstGeom>
          <a:solidFill>
            <a:srgbClr val="0092D2"/>
          </a:solidFill>
          <a:ln>
            <a:noFill/>
          </a:ln>
        </p:spPr>
        <p:txBody>
          <a:bodyPr lIns="91425" tIns="90000" rIns="91425" bIns="90000" anchor="ctr" anchorCtr="0">
            <a:noAutofit/>
          </a:bodyPr>
          <a:lstStyle/>
          <a:p>
            <a:pPr algn="ctr">
              <a:buSzPct val="25000"/>
            </a:pPr>
            <a:r>
              <a:rPr lang="en-US" sz="1100" b="1">
                <a:solidFill>
                  <a:srgbClr val="FFFFFF"/>
                </a:solidFill>
              </a:rPr>
              <a:t>Transition planning underway </a:t>
            </a:r>
          </a:p>
        </p:txBody>
      </p:sp>
      <p:sp>
        <p:nvSpPr>
          <p:cNvPr id="712" name="Shape 712"/>
          <p:cNvSpPr/>
          <p:nvPr/>
        </p:nvSpPr>
        <p:spPr>
          <a:xfrm>
            <a:off x="3792208" y="2403632"/>
            <a:ext cx="1019843" cy="372351"/>
          </a:xfrm>
          <a:prstGeom prst="chevron">
            <a:avLst>
              <a:gd name="adj" fmla="val 28363"/>
            </a:avLst>
          </a:prstGeom>
          <a:solidFill>
            <a:srgbClr val="60BDE0"/>
          </a:solidFill>
          <a:ln>
            <a:noFill/>
          </a:ln>
        </p:spPr>
        <p:txBody>
          <a:bodyPr lIns="0" tIns="89975" rIns="0" bIns="89975" anchor="ctr" anchorCtr="0">
            <a:noAutofit/>
          </a:bodyPr>
          <a:lstStyle/>
          <a:p>
            <a:pPr algn="ctr">
              <a:buSzPct val="25000"/>
            </a:pPr>
            <a:r>
              <a:rPr lang="en-US" sz="1000" b="1">
                <a:solidFill>
                  <a:srgbClr val="FFFFFF"/>
                </a:solidFill>
              </a:rPr>
              <a:t>     Planning </a:t>
            </a:r>
            <a:br>
              <a:rPr lang="en-US" sz="1000" b="1">
                <a:solidFill>
                  <a:srgbClr val="FFFFFF"/>
                </a:solidFill>
              </a:rPr>
            </a:br>
            <a:r>
              <a:rPr lang="en-US" sz="1000" b="1">
                <a:solidFill>
                  <a:srgbClr val="FFFFFF"/>
                </a:solidFill>
              </a:rPr>
              <a:t>&amp; Decision</a:t>
            </a:r>
          </a:p>
        </p:txBody>
      </p:sp>
      <p:sp>
        <p:nvSpPr>
          <p:cNvPr id="713" name="Shape 713"/>
          <p:cNvSpPr/>
          <p:nvPr/>
        </p:nvSpPr>
        <p:spPr>
          <a:xfrm>
            <a:off x="4693396" y="2403632"/>
            <a:ext cx="2844000" cy="372351"/>
          </a:xfrm>
          <a:prstGeom prst="chevron">
            <a:avLst>
              <a:gd name="adj" fmla="val 28363"/>
            </a:avLst>
          </a:prstGeom>
          <a:solidFill>
            <a:srgbClr val="0092D2"/>
          </a:solidFill>
          <a:ln>
            <a:noFill/>
          </a:ln>
        </p:spPr>
        <p:txBody>
          <a:bodyPr lIns="182875" tIns="91425" rIns="91425" bIns="91425" anchor="ctr" anchorCtr="0">
            <a:noAutofit/>
          </a:bodyPr>
          <a:lstStyle/>
          <a:p>
            <a:pPr algn="ctr">
              <a:buSzPct val="25000"/>
            </a:pPr>
            <a:r>
              <a:rPr lang="en-US" sz="1000" b="1">
                <a:solidFill>
                  <a:srgbClr val="FFFFFF"/>
                </a:solidFill>
              </a:rPr>
              <a:t>Preparation &amp; Execution</a:t>
            </a:r>
          </a:p>
        </p:txBody>
      </p:sp>
      <p:sp>
        <p:nvSpPr>
          <p:cNvPr id="714" name="Shape 714"/>
          <p:cNvSpPr/>
          <p:nvPr/>
        </p:nvSpPr>
        <p:spPr>
          <a:xfrm>
            <a:off x="5080453" y="3152819"/>
            <a:ext cx="2717492" cy="346385"/>
          </a:xfrm>
          <a:prstGeom prst="chevron">
            <a:avLst>
              <a:gd name="adj" fmla="val 28363"/>
            </a:avLst>
          </a:prstGeom>
          <a:solidFill>
            <a:srgbClr val="0092D2"/>
          </a:solidFill>
          <a:ln>
            <a:noFill/>
          </a:ln>
        </p:spPr>
        <p:txBody>
          <a:bodyPr lIns="182875" tIns="91425" rIns="91425" bIns="91425" anchor="ctr" anchorCtr="0">
            <a:noAutofit/>
          </a:bodyPr>
          <a:lstStyle/>
          <a:p>
            <a:pPr algn="ctr">
              <a:buSzPct val="25000"/>
            </a:pPr>
            <a:r>
              <a:rPr lang="en-US" sz="1000" b="1">
                <a:solidFill>
                  <a:srgbClr val="FFFFFF"/>
                </a:solidFill>
              </a:rPr>
              <a:t>Preparation &amp; Execution</a:t>
            </a:r>
          </a:p>
        </p:txBody>
      </p:sp>
      <p:grpSp>
        <p:nvGrpSpPr>
          <p:cNvPr id="715" name="Shape 715"/>
          <p:cNvGrpSpPr/>
          <p:nvPr/>
        </p:nvGrpSpPr>
        <p:grpSpPr>
          <a:xfrm>
            <a:off x="4272020" y="1858883"/>
            <a:ext cx="589752" cy="410431"/>
            <a:chOff x="4176848" y="3057548"/>
            <a:chExt cx="589752" cy="410431"/>
          </a:xfrm>
        </p:grpSpPr>
        <p:sp>
          <p:nvSpPr>
            <p:cNvPr id="716" name="Shape 716"/>
            <p:cNvSpPr/>
            <p:nvPr/>
          </p:nvSpPr>
          <p:spPr>
            <a:xfrm>
              <a:off x="4345225" y="3057548"/>
              <a:ext cx="252999" cy="174070"/>
            </a:xfrm>
            <a:prstGeom prst="triangle">
              <a:avLst>
                <a:gd name="adj" fmla="val 50000"/>
              </a:avLst>
            </a:prstGeom>
            <a:solidFill>
              <a:srgbClr val="FF0000"/>
            </a:solidFill>
            <a:ln>
              <a:noFill/>
            </a:ln>
          </p:spPr>
          <p:txBody>
            <a:bodyPr lIns="91425" tIns="90000" rIns="91425" bIns="90000" anchor="ctr" anchorCtr="0">
              <a:noAutofit/>
            </a:bodyPr>
            <a:lstStyle/>
            <a:p>
              <a:pPr algn="ctr"/>
              <a:endParaRPr/>
            </a:p>
          </p:txBody>
        </p:sp>
        <p:sp>
          <p:nvSpPr>
            <p:cNvPr id="717" name="Shape 717"/>
            <p:cNvSpPr txBox="1"/>
            <p:nvPr/>
          </p:nvSpPr>
          <p:spPr>
            <a:xfrm>
              <a:off x="4176848" y="3132333"/>
              <a:ext cx="589752" cy="335646"/>
            </a:xfrm>
            <a:prstGeom prst="rect">
              <a:avLst/>
            </a:prstGeom>
            <a:noFill/>
            <a:ln>
              <a:noFill/>
            </a:ln>
          </p:spPr>
          <p:txBody>
            <a:bodyPr lIns="91425" tIns="90000" rIns="91425" bIns="90000" anchor="t" anchorCtr="0">
              <a:noAutofit/>
            </a:bodyPr>
            <a:lstStyle/>
            <a:p>
              <a:pPr algn="ctr">
                <a:buSzPct val="25000"/>
              </a:pPr>
              <a:r>
                <a:rPr lang="en-US" sz="1000" b="1">
                  <a:solidFill>
                    <a:srgbClr val="FF0000"/>
                  </a:solidFill>
                </a:rPr>
                <a:t>WHA</a:t>
              </a:r>
            </a:p>
          </p:txBody>
        </p:sp>
      </p:grpSp>
      <p:sp>
        <p:nvSpPr>
          <p:cNvPr id="718" name="Shape 718"/>
          <p:cNvSpPr/>
          <p:nvPr/>
        </p:nvSpPr>
        <p:spPr>
          <a:xfrm>
            <a:off x="4185315" y="3152819"/>
            <a:ext cx="992506" cy="346385"/>
          </a:xfrm>
          <a:prstGeom prst="chevron">
            <a:avLst>
              <a:gd name="adj" fmla="val 28363"/>
            </a:avLst>
          </a:prstGeom>
          <a:solidFill>
            <a:srgbClr val="60BDE0"/>
          </a:solidFill>
          <a:ln>
            <a:noFill/>
          </a:ln>
        </p:spPr>
        <p:txBody>
          <a:bodyPr lIns="0" tIns="89975" rIns="0" bIns="89975" anchor="ctr" anchorCtr="0">
            <a:noAutofit/>
          </a:bodyPr>
          <a:lstStyle/>
          <a:p>
            <a:pPr algn="ctr">
              <a:buSzPct val="25000"/>
            </a:pPr>
            <a:r>
              <a:rPr lang="en-US" sz="1000" b="1" dirty="0">
                <a:solidFill>
                  <a:srgbClr val="FFFFFF"/>
                </a:solidFill>
              </a:rPr>
              <a:t>     Planning </a:t>
            </a:r>
            <a:br>
              <a:rPr lang="en-US" sz="1000" b="1" dirty="0">
                <a:solidFill>
                  <a:srgbClr val="FFFFFF"/>
                </a:solidFill>
              </a:rPr>
            </a:br>
            <a:r>
              <a:rPr lang="en-US" sz="1000" b="1" dirty="0">
                <a:solidFill>
                  <a:srgbClr val="FFFFFF"/>
                </a:solidFill>
              </a:rPr>
              <a:t>&amp; Decision</a:t>
            </a:r>
          </a:p>
        </p:txBody>
      </p:sp>
      <p:sp>
        <p:nvSpPr>
          <p:cNvPr id="720" name="Shape 720"/>
          <p:cNvSpPr/>
          <p:nvPr/>
        </p:nvSpPr>
        <p:spPr>
          <a:xfrm>
            <a:off x="4879130" y="3908287"/>
            <a:ext cx="900000" cy="377708"/>
          </a:xfrm>
          <a:prstGeom prst="chevron">
            <a:avLst>
              <a:gd name="adj" fmla="val 28363"/>
            </a:avLst>
          </a:prstGeom>
          <a:solidFill>
            <a:srgbClr val="60BDE0"/>
          </a:solidFill>
          <a:ln>
            <a:noFill/>
          </a:ln>
        </p:spPr>
        <p:txBody>
          <a:bodyPr lIns="0" tIns="89975" rIns="0" bIns="89975" anchor="ctr" anchorCtr="0">
            <a:noAutofit/>
          </a:bodyPr>
          <a:lstStyle/>
          <a:p>
            <a:pPr algn="ctr">
              <a:buSzPct val="25000"/>
            </a:pPr>
            <a:r>
              <a:rPr lang="en-US" sz="1000" b="1" dirty="0">
                <a:solidFill>
                  <a:srgbClr val="FFFFFF"/>
                </a:solidFill>
              </a:rPr>
              <a:t>    Planning </a:t>
            </a:r>
            <a:br>
              <a:rPr lang="en-US" sz="1000" b="1" dirty="0">
                <a:solidFill>
                  <a:srgbClr val="FFFFFF"/>
                </a:solidFill>
              </a:rPr>
            </a:br>
            <a:r>
              <a:rPr lang="en-US" sz="1000" b="1" dirty="0">
                <a:solidFill>
                  <a:srgbClr val="FFFFFF"/>
                </a:solidFill>
              </a:rPr>
              <a:t>&amp; Decision</a:t>
            </a:r>
          </a:p>
        </p:txBody>
      </p:sp>
      <p:sp>
        <p:nvSpPr>
          <p:cNvPr id="721" name="Shape 721"/>
          <p:cNvSpPr/>
          <p:nvPr/>
        </p:nvSpPr>
        <p:spPr>
          <a:xfrm>
            <a:off x="5669019" y="3908287"/>
            <a:ext cx="2844000" cy="377708"/>
          </a:xfrm>
          <a:prstGeom prst="chevron">
            <a:avLst>
              <a:gd name="adj" fmla="val 28363"/>
            </a:avLst>
          </a:prstGeom>
          <a:solidFill>
            <a:srgbClr val="0092D2"/>
          </a:solidFill>
          <a:ln>
            <a:noFill/>
          </a:ln>
        </p:spPr>
        <p:txBody>
          <a:bodyPr lIns="182875" tIns="91425" rIns="91425" bIns="91425" anchor="ctr" anchorCtr="0">
            <a:noAutofit/>
          </a:bodyPr>
          <a:lstStyle/>
          <a:p>
            <a:pPr algn="ctr">
              <a:buSzPct val="25000"/>
            </a:pPr>
            <a:r>
              <a:rPr lang="en-US" sz="1000" b="1">
                <a:solidFill>
                  <a:srgbClr val="FFFFFF"/>
                </a:solidFill>
              </a:rPr>
              <a:t>Preparation &amp; Execution</a:t>
            </a:r>
          </a:p>
        </p:txBody>
      </p:sp>
      <p:sp>
        <p:nvSpPr>
          <p:cNvPr id="722" name="Shape 722"/>
          <p:cNvSpPr/>
          <p:nvPr/>
        </p:nvSpPr>
        <p:spPr>
          <a:xfrm>
            <a:off x="1785279" y="4000500"/>
            <a:ext cx="1600199" cy="377380"/>
          </a:xfrm>
          <a:prstGeom prst="rect">
            <a:avLst/>
          </a:prstGeom>
          <a:noFill/>
          <a:ln>
            <a:noFill/>
          </a:ln>
        </p:spPr>
        <p:txBody>
          <a:bodyPr lIns="91425" tIns="90000" rIns="91425" bIns="90000" anchor="ctr" anchorCtr="0">
            <a:noAutofit/>
          </a:bodyPr>
          <a:lstStyle/>
          <a:p>
            <a:pPr algn="ctr">
              <a:buSzPct val="25000"/>
            </a:pPr>
            <a:r>
              <a:rPr lang="en-US" sz="1000" b="1">
                <a:solidFill>
                  <a:srgbClr val="0092D2"/>
                </a:solidFill>
              </a:rPr>
              <a:t>Nigeria</a:t>
            </a:r>
          </a:p>
          <a:p>
            <a:pPr algn="ctr">
              <a:buSzPct val="25000"/>
            </a:pPr>
            <a:r>
              <a:rPr lang="en-US" sz="1000" b="1">
                <a:solidFill>
                  <a:srgbClr val="0092D2"/>
                </a:solidFill>
              </a:rPr>
              <a:t>Pakistan</a:t>
            </a:r>
          </a:p>
          <a:p>
            <a:pPr algn="ctr">
              <a:buSzPct val="25000"/>
            </a:pPr>
            <a:r>
              <a:rPr lang="en-US" sz="1000" b="1">
                <a:solidFill>
                  <a:srgbClr val="0092D2"/>
                </a:solidFill>
              </a:rPr>
              <a:t>Afghanistan</a:t>
            </a:r>
          </a:p>
        </p:txBody>
      </p:sp>
      <p:sp>
        <p:nvSpPr>
          <p:cNvPr id="723" name="Shape 723"/>
          <p:cNvSpPr/>
          <p:nvPr/>
        </p:nvSpPr>
        <p:spPr>
          <a:xfrm>
            <a:off x="1777965" y="2283323"/>
            <a:ext cx="1600199" cy="616377"/>
          </a:xfrm>
          <a:prstGeom prst="rect">
            <a:avLst/>
          </a:prstGeom>
          <a:noFill/>
          <a:ln>
            <a:noFill/>
          </a:ln>
        </p:spPr>
        <p:txBody>
          <a:bodyPr lIns="91425" tIns="90000" rIns="91425" bIns="90000" anchor="ctr" anchorCtr="0">
            <a:noAutofit/>
          </a:bodyPr>
          <a:lstStyle/>
          <a:p>
            <a:pPr algn="ctr">
              <a:buSzPct val="25000"/>
            </a:pPr>
            <a:r>
              <a:rPr lang="en-US" sz="1000" b="1" dirty="0">
                <a:solidFill>
                  <a:srgbClr val="0092D2"/>
                </a:solidFill>
              </a:rPr>
              <a:t>DR Congo</a:t>
            </a:r>
          </a:p>
          <a:p>
            <a:pPr algn="ctr">
              <a:buSzPct val="25000"/>
            </a:pPr>
            <a:r>
              <a:rPr lang="en-US" sz="1000" b="1" dirty="0">
                <a:solidFill>
                  <a:srgbClr val="0092D2"/>
                </a:solidFill>
              </a:rPr>
              <a:t>Nepal</a:t>
            </a:r>
          </a:p>
          <a:p>
            <a:pPr algn="ctr">
              <a:buSzPct val="25000"/>
            </a:pPr>
            <a:r>
              <a:rPr lang="en-US" sz="1000" b="1" dirty="0">
                <a:solidFill>
                  <a:srgbClr val="0092D2"/>
                </a:solidFill>
              </a:rPr>
              <a:t>India</a:t>
            </a:r>
          </a:p>
        </p:txBody>
      </p:sp>
      <p:sp>
        <p:nvSpPr>
          <p:cNvPr id="724" name="Shape 724"/>
          <p:cNvSpPr/>
          <p:nvPr/>
        </p:nvSpPr>
        <p:spPr>
          <a:xfrm>
            <a:off x="1789633" y="1872310"/>
            <a:ext cx="1588530" cy="262721"/>
          </a:xfrm>
          <a:prstGeom prst="rect">
            <a:avLst/>
          </a:prstGeom>
          <a:noFill/>
          <a:ln>
            <a:noFill/>
          </a:ln>
        </p:spPr>
        <p:txBody>
          <a:bodyPr lIns="91425" tIns="90000" rIns="91425" bIns="90000" anchor="ctr" anchorCtr="0">
            <a:noAutofit/>
          </a:bodyPr>
          <a:lstStyle/>
          <a:p>
            <a:pPr algn="ctr">
              <a:buSzPct val="25000"/>
            </a:pPr>
            <a:r>
              <a:rPr lang="en-US" sz="1300" b="1">
                <a:solidFill>
                  <a:srgbClr val="0092D2"/>
                </a:solidFill>
              </a:rPr>
              <a:t>COUNTRY EXAMPLES</a:t>
            </a:r>
          </a:p>
        </p:txBody>
      </p:sp>
      <p:sp>
        <p:nvSpPr>
          <p:cNvPr id="725" name="Shape 725"/>
          <p:cNvSpPr/>
          <p:nvPr/>
        </p:nvSpPr>
        <p:spPr>
          <a:xfrm>
            <a:off x="564367" y="1951234"/>
            <a:ext cx="1086895" cy="262721"/>
          </a:xfrm>
          <a:prstGeom prst="rect">
            <a:avLst/>
          </a:prstGeom>
          <a:noFill/>
          <a:ln>
            <a:noFill/>
          </a:ln>
        </p:spPr>
        <p:txBody>
          <a:bodyPr lIns="91425" tIns="90000" rIns="91425" bIns="90000" anchor="ctr" anchorCtr="0">
            <a:noAutofit/>
          </a:bodyPr>
          <a:lstStyle/>
          <a:p>
            <a:pPr algn="ctr">
              <a:buSzPct val="25000"/>
            </a:pPr>
            <a:r>
              <a:rPr lang="en-US" sz="1300" b="1">
                <a:solidFill>
                  <a:srgbClr val="0092D2"/>
                </a:solidFill>
              </a:rPr>
              <a:t>PHASE</a:t>
            </a:r>
          </a:p>
        </p:txBody>
      </p:sp>
      <p:grpSp>
        <p:nvGrpSpPr>
          <p:cNvPr id="726" name="Shape 726"/>
          <p:cNvGrpSpPr/>
          <p:nvPr/>
        </p:nvGrpSpPr>
        <p:grpSpPr>
          <a:xfrm>
            <a:off x="4631548" y="1862334"/>
            <a:ext cx="614006" cy="404597"/>
            <a:chOff x="4621357" y="3088782"/>
            <a:chExt cx="614006" cy="404597"/>
          </a:xfrm>
        </p:grpSpPr>
        <p:sp>
          <p:nvSpPr>
            <p:cNvPr id="727" name="Shape 727"/>
            <p:cNvSpPr/>
            <p:nvPr/>
          </p:nvSpPr>
          <p:spPr>
            <a:xfrm>
              <a:off x="4801860" y="3088782"/>
              <a:ext cx="252999" cy="174070"/>
            </a:xfrm>
            <a:prstGeom prst="triangle">
              <a:avLst>
                <a:gd name="adj" fmla="val 50000"/>
              </a:avLst>
            </a:prstGeom>
            <a:solidFill>
              <a:srgbClr val="FF0000"/>
            </a:solidFill>
            <a:ln>
              <a:noFill/>
            </a:ln>
          </p:spPr>
          <p:txBody>
            <a:bodyPr lIns="91425" tIns="90000" rIns="91425" bIns="90000" anchor="ctr" anchorCtr="0">
              <a:noAutofit/>
            </a:bodyPr>
            <a:lstStyle/>
            <a:p>
              <a:pPr algn="ctr"/>
              <a:endParaRPr/>
            </a:p>
          </p:txBody>
        </p:sp>
        <p:sp>
          <p:nvSpPr>
            <p:cNvPr id="728" name="Shape 728"/>
            <p:cNvSpPr txBox="1"/>
            <p:nvPr/>
          </p:nvSpPr>
          <p:spPr>
            <a:xfrm>
              <a:off x="4621357" y="3157733"/>
              <a:ext cx="614006" cy="335646"/>
            </a:xfrm>
            <a:prstGeom prst="rect">
              <a:avLst/>
            </a:prstGeom>
            <a:noFill/>
            <a:ln>
              <a:noFill/>
            </a:ln>
          </p:spPr>
          <p:txBody>
            <a:bodyPr lIns="91425" tIns="90000" rIns="91425" bIns="90000" anchor="t" anchorCtr="0">
              <a:noAutofit/>
            </a:bodyPr>
            <a:lstStyle/>
            <a:p>
              <a:pPr algn="ctr">
                <a:buSzPct val="25000"/>
              </a:pPr>
              <a:r>
                <a:rPr lang="en-US" sz="1000" b="1">
                  <a:solidFill>
                    <a:srgbClr val="FF0000"/>
                  </a:solidFill>
                </a:rPr>
                <a:t>RCMs</a:t>
              </a:r>
            </a:p>
          </p:txBody>
        </p:sp>
      </p:grpSp>
      <p:sp>
        <p:nvSpPr>
          <p:cNvPr id="729" name="Shape 729"/>
          <p:cNvSpPr txBox="1"/>
          <p:nvPr/>
        </p:nvSpPr>
        <p:spPr>
          <a:xfrm>
            <a:off x="4242388" y="3450242"/>
            <a:ext cx="2688284" cy="335646"/>
          </a:xfrm>
          <a:prstGeom prst="rect">
            <a:avLst/>
          </a:prstGeom>
          <a:noFill/>
          <a:ln>
            <a:noFill/>
          </a:ln>
        </p:spPr>
        <p:txBody>
          <a:bodyPr lIns="91425" tIns="90000" rIns="91425" bIns="90000" anchor="t" anchorCtr="0">
            <a:noAutofit/>
          </a:bodyPr>
          <a:lstStyle/>
          <a:p>
            <a:pPr>
              <a:buSzPct val="25000"/>
            </a:pPr>
            <a:r>
              <a:rPr lang="en-US" sz="1000">
                <a:solidFill>
                  <a:srgbClr val="595959"/>
                </a:solidFill>
              </a:rPr>
              <a:t>Timeline contingent upon eradication status</a:t>
            </a:r>
          </a:p>
        </p:txBody>
      </p:sp>
      <p:sp>
        <p:nvSpPr>
          <p:cNvPr id="730" name="Shape 730"/>
          <p:cNvSpPr txBox="1"/>
          <p:nvPr/>
        </p:nvSpPr>
        <p:spPr>
          <a:xfrm>
            <a:off x="4896319" y="4228846"/>
            <a:ext cx="2688284" cy="335646"/>
          </a:xfrm>
          <a:prstGeom prst="rect">
            <a:avLst/>
          </a:prstGeom>
          <a:noFill/>
          <a:ln>
            <a:noFill/>
          </a:ln>
        </p:spPr>
        <p:txBody>
          <a:bodyPr lIns="91425" tIns="90000" rIns="91425" bIns="90000" anchor="t" anchorCtr="0">
            <a:noAutofit/>
          </a:bodyPr>
          <a:lstStyle/>
          <a:p>
            <a:pPr>
              <a:buSzPct val="25000"/>
            </a:pPr>
            <a:r>
              <a:rPr lang="en-US" sz="1000">
                <a:solidFill>
                  <a:srgbClr val="595959"/>
                </a:solidFill>
              </a:rPr>
              <a:t>Timeline contingent upon eradication status</a:t>
            </a:r>
          </a:p>
        </p:txBody>
      </p:sp>
      <p:grpSp>
        <p:nvGrpSpPr>
          <p:cNvPr id="731" name="Shape 731"/>
          <p:cNvGrpSpPr/>
          <p:nvPr/>
        </p:nvGrpSpPr>
        <p:grpSpPr>
          <a:xfrm>
            <a:off x="3288299" y="1084415"/>
            <a:ext cx="907523" cy="716057"/>
            <a:chOff x="2674298" y="2439607"/>
            <a:chExt cx="907523" cy="716057"/>
          </a:xfrm>
        </p:grpSpPr>
        <p:sp>
          <p:nvSpPr>
            <p:cNvPr id="732" name="Shape 732"/>
            <p:cNvSpPr/>
            <p:nvPr/>
          </p:nvSpPr>
          <p:spPr>
            <a:xfrm>
              <a:off x="2776864" y="2439607"/>
              <a:ext cx="716057" cy="716057"/>
            </a:xfrm>
            <a:prstGeom prst="ellipse">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3" name="Shape 733"/>
            <p:cNvSpPr/>
            <p:nvPr/>
          </p:nvSpPr>
          <p:spPr>
            <a:xfrm>
              <a:off x="2674298" y="2528507"/>
              <a:ext cx="907523" cy="460419"/>
            </a:xfrm>
            <a:prstGeom prst="rect">
              <a:avLst/>
            </a:prstGeom>
            <a:noFill/>
            <a:ln>
              <a:noFill/>
            </a:ln>
          </p:spPr>
          <p:txBody>
            <a:bodyPr lIns="91425" tIns="90000" rIns="91425" bIns="90000" anchor="t" anchorCtr="0">
              <a:noAutofit/>
            </a:bodyPr>
            <a:lstStyle/>
            <a:p>
              <a:pPr algn="ctr">
                <a:buSzPct val="25000"/>
              </a:pPr>
              <a:r>
                <a:rPr lang="en-US" sz="2000">
                  <a:solidFill>
                    <a:srgbClr val="FFFFFF"/>
                  </a:solidFill>
                </a:rPr>
                <a:t>2014</a:t>
              </a:r>
            </a:p>
          </p:txBody>
        </p:sp>
      </p:grpSp>
      <p:grpSp>
        <p:nvGrpSpPr>
          <p:cNvPr id="734" name="Shape 734"/>
          <p:cNvGrpSpPr/>
          <p:nvPr/>
        </p:nvGrpSpPr>
        <p:grpSpPr>
          <a:xfrm>
            <a:off x="4261832" y="1070077"/>
            <a:ext cx="907523" cy="716057"/>
            <a:chOff x="2674298" y="2439607"/>
            <a:chExt cx="907523" cy="716057"/>
          </a:xfrm>
        </p:grpSpPr>
        <p:sp>
          <p:nvSpPr>
            <p:cNvPr id="735" name="Shape 735"/>
            <p:cNvSpPr/>
            <p:nvPr/>
          </p:nvSpPr>
          <p:spPr>
            <a:xfrm>
              <a:off x="2776864" y="2439607"/>
              <a:ext cx="716057" cy="716057"/>
            </a:xfrm>
            <a:prstGeom prst="ellipse">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6" name="Shape 736"/>
            <p:cNvSpPr/>
            <p:nvPr/>
          </p:nvSpPr>
          <p:spPr>
            <a:xfrm>
              <a:off x="2674298" y="2528507"/>
              <a:ext cx="907523" cy="460419"/>
            </a:xfrm>
            <a:prstGeom prst="rect">
              <a:avLst/>
            </a:prstGeom>
            <a:noFill/>
            <a:ln>
              <a:noFill/>
            </a:ln>
          </p:spPr>
          <p:txBody>
            <a:bodyPr lIns="91425" tIns="90000" rIns="91425" bIns="90000" anchor="t" anchorCtr="0">
              <a:noAutofit/>
            </a:bodyPr>
            <a:lstStyle/>
            <a:p>
              <a:pPr algn="ctr">
                <a:buSzPct val="25000"/>
              </a:pPr>
              <a:r>
                <a:rPr lang="en-US" sz="2000">
                  <a:solidFill>
                    <a:srgbClr val="FFFFFF"/>
                  </a:solidFill>
                </a:rPr>
                <a:t>2015</a:t>
              </a:r>
            </a:p>
          </p:txBody>
        </p:sp>
      </p:grpSp>
      <p:grpSp>
        <p:nvGrpSpPr>
          <p:cNvPr id="737" name="Shape 737"/>
          <p:cNvGrpSpPr/>
          <p:nvPr/>
        </p:nvGrpSpPr>
        <p:grpSpPr>
          <a:xfrm>
            <a:off x="5235365" y="1070077"/>
            <a:ext cx="907523" cy="716057"/>
            <a:chOff x="2674298" y="2439607"/>
            <a:chExt cx="907523" cy="716057"/>
          </a:xfrm>
        </p:grpSpPr>
        <p:sp>
          <p:nvSpPr>
            <p:cNvPr id="738" name="Shape 738"/>
            <p:cNvSpPr/>
            <p:nvPr/>
          </p:nvSpPr>
          <p:spPr>
            <a:xfrm>
              <a:off x="2776864" y="2439607"/>
              <a:ext cx="716057" cy="716057"/>
            </a:xfrm>
            <a:prstGeom prst="ellipse">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9" name="Shape 739"/>
            <p:cNvSpPr/>
            <p:nvPr/>
          </p:nvSpPr>
          <p:spPr>
            <a:xfrm>
              <a:off x="2674298" y="2528507"/>
              <a:ext cx="907523" cy="460419"/>
            </a:xfrm>
            <a:prstGeom prst="rect">
              <a:avLst/>
            </a:prstGeom>
            <a:noFill/>
            <a:ln>
              <a:noFill/>
            </a:ln>
          </p:spPr>
          <p:txBody>
            <a:bodyPr lIns="91425" tIns="90000" rIns="91425" bIns="90000" anchor="t" anchorCtr="0">
              <a:noAutofit/>
            </a:bodyPr>
            <a:lstStyle/>
            <a:p>
              <a:pPr algn="ctr">
                <a:buSzPct val="25000"/>
              </a:pPr>
              <a:r>
                <a:rPr lang="en-US" sz="2000">
                  <a:solidFill>
                    <a:srgbClr val="FFFFFF"/>
                  </a:solidFill>
                </a:rPr>
                <a:t>2016</a:t>
              </a:r>
            </a:p>
          </p:txBody>
        </p:sp>
      </p:grpSp>
      <p:grpSp>
        <p:nvGrpSpPr>
          <p:cNvPr id="740" name="Shape 740"/>
          <p:cNvGrpSpPr/>
          <p:nvPr/>
        </p:nvGrpSpPr>
        <p:grpSpPr>
          <a:xfrm>
            <a:off x="6208897" y="1055738"/>
            <a:ext cx="907523" cy="716057"/>
            <a:chOff x="2674298" y="2439607"/>
            <a:chExt cx="907523" cy="716057"/>
          </a:xfrm>
        </p:grpSpPr>
        <p:sp>
          <p:nvSpPr>
            <p:cNvPr id="741" name="Shape 741"/>
            <p:cNvSpPr/>
            <p:nvPr/>
          </p:nvSpPr>
          <p:spPr>
            <a:xfrm>
              <a:off x="2776864" y="2439607"/>
              <a:ext cx="716057" cy="716057"/>
            </a:xfrm>
            <a:prstGeom prst="ellipse">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2" name="Shape 742"/>
            <p:cNvSpPr/>
            <p:nvPr/>
          </p:nvSpPr>
          <p:spPr>
            <a:xfrm>
              <a:off x="2674298" y="2528507"/>
              <a:ext cx="907523" cy="460419"/>
            </a:xfrm>
            <a:prstGeom prst="rect">
              <a:avLst/>
            </a:prstGeom>
            <a:noFill/>
            <a:ln>
              <a:noFill/>
            </a:ln>
          </p:spPr>
          <p:txBody>
            <a:bodyPr lIns="91425" tIns="90000" rIns="91425" bIns="90000" anchor="t" anchorCtr="0">
              <a:noAutofit/>
            </a:bodyPr>
            <a:lstStyle/>
            <a:p>
              <a:pPr algn="ctr">
                <a:buSzPct val="25000"/>
              </a:pPr>
              <a:r>
                <a:rPr lang="en-US" sz="2000">
                  <a:solidFill>
                    <a:srgbClr val="FFFFFF"/>
                  </a:solidFill>
                </a:rPr>
                <a:t>2017</a:t>
              </a:r>
            </a:p>
          </p:txBody>
        </p:sp>
      </p:grpSp>
      <p:grpSp>
        <p:nvGrpSpPr>
          <p:cNvPr id="743" name="Shape 743"/>
          <p:cNvGrpSpPr/>
          <p:nvPr/>
        </p:nvGrpSpPr>
        <p:grpSpPr>
          <a:xfrm>
            <a:off x="7182431" y="1055738"/>
            <a:ext cx="907523" cy="716057"/>
            <a:chOff x="2674298" y="2439607"/>
            <a:chExt cx="907523" cy="716057"/>
          </a:xfrm>
        </p:grpSpPr>
        <p:sp>
          <p:nvSpPr>
            <p:cNvPr id="744" name="Shape 744"/>
            <p:cNvSpPr/>
            <p:nvPr/>
          </p:nvSpPr>
          <p:spPr>
            <a:xfrm>
              <a:off x="2776864" y="2439607"/>
              <a:ext cx="716057" cy="716057"/>
            </a:xfrm>
            <a:prstGeom prst="ellipse">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5" name="Shape 745"/>
            <p:cNvSpPr/>
            <p:nvPr/>
          </p:nvSpPr>
          <p:spPr>
            <a:xfrm>
              <a:off x="2674298" y="2528507"/>
              <a:ext cx="907523" cy="460419"/>
            </a:xfrm>
            <a:prstGeom prst="rect">
              <a:avLst/>
            </a:prstGeom>
            <a:noFill/>
            <a:ln>
              <a:noFill/>
            </a:ln>
          </p:spPr>
          <p:txBody>
            <a:bodyPr lIns="91425" tIns="90000" rIns="91425" bIns="90000" anchor="t" anchorCtr="0">
              <a:noAutofit/>
            </a:bodyPr>
            <a:lstStyle/>
            <a:p>
              <a:pPr algn="ctr">
                <a:buSzPct val="25000"/>
              </a:pPr>
              <a:r>
                <a:rPr lang="en-US" sz="2000">
                  <a:solidFill>
                    <a:srgbClr val="FFFFFF"/>
                  </a:solidFill>
                </a:rPr>
                <a:t>2018</a:t>
              </a:r>
            </a:p>
          </p:txBody>
        </p:sp>
      </p:grpSp>
      <p:grpSp>
        <p:nvGrpSpPr>
          <p:cNvPr id="746" name="Shape 746"/>
          <p:cNvGrpSpPr/>
          <p:nvPr/>
        </p:nvGrpSpPr>
        <p:grpSpPr>
          <a:xfrm>
            <a:off x="8155966" y="1041401"/>
            <a:ext cx="907523" cy="716057"/>
            <a:chOff x="2674298" y="2439607"/>
            <a:chExt cx="907523" cy="716057"/>
          </a:xfrm>
        </p:grpSpPr>
        <p:sp>
          <p:nvSpPr>
            <p:cNvPr id="747" name="Shape 747"/>
            <p:cNvSpPr/>
            <p:nvPr/>
          </p:nvSpPr>
          <p:spPr>
            <a:xfrm>
              <a:off x="2776864" y="2439607"/>
              <a:ext cx="716057" cy="716057"/>
            </a:xfrm>
            <a:prstGeom prst="ellipse">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8" name="Shape 748"/>
            <p:cNvSpPr/>
            <p:nvPr/>
          </p:nvSpPr>
          <p:spPr>
            <a:xfrm>
              <a:off x="2674298" y="2528507"/>
              <a:ext cx="907523" cy="460419"/>
            </a:xfrm>
            <a:prstGeom prst="rect">
              <a:avLst/>
            </a:prstGeom>
            <a:noFill/>
            <a:ln>
              <a:noFill/>
            </a:ln>
          </p:spPr>
          <p:txBody>
            <a:bodyPr lIns="91425" tIns="90000" rIns="91425" bIns="90000" anchor="t" anchorCtr="0">
              <a:noAutofit/>
            </a:bodyPr>
            <a:lstStyle/>
            <a:p>
              <a:pPr algn="ctr">
                <a:buSzPct val="25000"/>
              </a:pPr>
              <a:r>
                <a:rPr lang="en-US" sz="1600" dirty="0">
                  <a:solidFill>
                    <a:srgbClr val="FFFFFF"/>
                  </a:solidFill>
                </a:rPr>
                <a:t>POST GPEI</a:t>
              </a:r>
            </a:p>
          </p:txBody>
        </p:sp>
      </p:grpSp>
      <p:grpSp>
        <p:nvGrpSpPr>
          <p:cNvPr id="749" name="Shape 749"/>
          <p:cNvGrpSpPr/>
          <p:nvPr/>
        </p:nvGrpSpPr>
        <p:grpSpPr>
          <a:xfrm>
            <a:off x="1638560" y="2966595"/>
            <a:ext cx="1881594" cy="792389"/>
            <a:chOff x="1638560" y="2737994"/>
            <a:chExt cx="1881594" cy="792389"/>
          </a:xfrm>
        </p:grpSpPr>
        <p:sp>
          <p:nvSpPr>
            <p:cNvPr id="750" name="Shape 750"/>
            <p:cNvSpPr/>
            <p:nvPr/>
          </p:nvSpPr>
          <p:spPr>
            <a:xfrm>
              <a:off x="1638560" y="2831082"/>
              <a:ext cx="1110465" cy="601888"/>
            </a:xfrm>
            <a:prstGeom prst="rect">
              <a:avLst/>
            </a:prstGeom>
            <a:noFill/>
            <a:ln>
              <a:noFill/>
            </a:ln>
          </p:spPr>
          <p:txBody>
            <a:bodyPr lIns="91425" tIns="90000" rIns="91425" bIns="90000" anchor="ctr" anchorCtr="0">
              <a:noAutofit/>
            </a:bodyPr>
            <a:lstStyle/>
            <a:p>
              <a:pPr algn="ctr">
                <a:buSzPct val="25000"/>
              </a:pPr>
              <a:r>
                <a:rPr lang="en-US" sz="1000" b="1">
                  <a:solidFill>
                    <a:srgbClr val="0092D2"/>
                  </a:solidFill>
                </a:rPr>
                <a:t>Sudan</a:t>
              </a:r>
            </a:p>
            <a:p>
              <a:pPr algn="ctr">
                <a:buSzPct val="25000"/>
              </a:pPr>
              <a:r>
                <a:rPr lang="en-US" sz="1000" b="1">
                  <a:solidFill>
                    <a:srgbClr val="0092D2"/>
                  </a:solidFill>
                </a:rPr>
                <a:t>Ethiopia</a:t>
              </a:r>
            </a:p>
            <a:p>
              <a:pPr algn="ctr">
                <a:buSzPct val="25000"/>
              </a:pPr>
              <a:r>
                <a:rPr lang="en-US" sz="1000" b="1">
                  <a:solidFill>
                    <a:srgbClr val="0092D2"/>
                  </a:solidFill>
                </a:rPr>
                <a:t>Somalia</a:t>
              </a:r>
            </a:p>
            <a:p>
              <a:pPr algn="ctr">
                <a:buSzPct val="25000"/>
              </a:pPr>
              <a:r>
                <a:rPr lang="en-US" sz="1000" b="1">
                  <a:solidFill>
                    <a:srgbClr val="0092D2"/>
                  </a:solidFill>
                </a:rPr>
                <a:t>S. Sudan</a:t>
              </a:r>
            </a:p>
            <a:p>
              <a:pPr algn="ctr">
                <a:buSzPct val="25000"/>
              </a:pPr>
              <a:r>
                <a:rPr lang="en-US" sz="1000" b="1">
                  <a:solidFill>
                    <a:srgbClr val="0092D2"/>
                  </a:solidFill>
                </a:rPr>
                <a:t>Angola</a:t>
              </a:r>
            </a:p>
          </p:txBody>
        </p:sp>
        <p:sp>
          <p:nvSpPr>
            <p:cNvPr id="751" name="Shape 751"/>
            <p:cNvSpPr/>
            <p:nvPr/>
          </p:nvSpPr>
          <p:spPr>
            <a:xfrm>
              <a:off x="2387860" y="2737994"/>
              <a:ext cx="1132294" cy="792389"/>
            </a:xfrm>
            <a:prstGeom prst="rect">
              <a:avLst/>
            </a:prstGeom>
            <a:noFill/>
            <a:ln>
              <a:noFill/>
            </a:ln>
          </p:spPr>
          <p:txBody>
            <a:bodyPr lIns="91425" tIns="90000" rIns="91425" bIns="90000" anchor="ctr" anchorCtr="0">
              <a:noAutofit/>
            </a:bodyPr>
            <a:lstStyle/>
            <a:p>
              <a:pPr algn="ctr">
                <a:buSzPct val="25000"/>
              </a:pPr>
              <a:r>
                <a:rPr lang="en-US" sz="1000" b="1" dirty="0">
                  <a:solidFill>
                    <a:srgbClr val="0092D2"/>
                  </a:solidFill>
                </a:rPr>
                <a:t>Bangladesh</a:t>
              </a:r>
            </a:p>
            <a:p>
              <a:pPr algn="ctr">
                <a:buSzPct val="25000"/>
              </a:pPr>
              <a:r>
                <a:rPr lang="en-US" sz="1000" b="1" dirty="0">
                  <a:solidFill>
                    <a:srgbClr val="0092D2"/>
                  </a:solidFill>
                </a:rPr>
                <a:t>Indonesia</a:t>
              </a:r>
            </a:p>
            <a:p>
              <a:pPr algn="ctr">
                <a:buSzPct val="25000"/>
              </a:pPr>
              <a:r>
                <a:rPr lang="en-US" sz="1000" b="1" dirty="0">
                  <a:solidFill>
                    <a:srgbClr val="0092D2"/>
                  </a:solidFill>
                </a:rPr>
                <a:t>Myanmar</a:t>
              </a:r>
            </a:p>
            <a:p>
              <a:pPr algn="ctr">
                <a:buSzPct val="25000"/>
              </a:pPr>
              <a:r>
                <a:rPr lang="en-US" sz="1000" b="1" dirty="0">
                  <a:solidFill>
                    <a:srgbClr val="0092D2"/>
                  </a:solidFill>
                </a:rPr>
                <a:t>Cameroon</a:t>
              </a:r>
            </a:p>
            <a:p>
              <a:pPr algn="ctr">
                <a:buSzPct val="25000"/>
              </a:pPr>
              <a:r>
                <a:rPr lang="en-US" sz="1000" b="1" dirty="0">
                  <a:solidFill>
                    <a:srgbClr val="0092D2"/>
                  </a:solidFill>
                </a:rPr>
                <a:t>Chad</a:t>
              </a:r>
            </a:p>
          </p:txBody>
        </p:sp>
      </p:grpSp>
      <p:sp>
        <p:nvSpPr>
          <p:cNvPr id="752" name="Shape 752"/>
          <p:cNvSpPr/>
          <p:nvPr/>
        </p:nvSpPr>
        <p:spPr>
          <a:xfrm>
            <a:off x="-29209" y="5067301"/>
            <a:ext cx="9364369" cy="76199"/>
          </a:xfrm>
          <a:prstGeom prst="rect">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3311373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1"/>
                                        </p:tgtEl>
                                        <p:attrNameLst>
                                          <p:attrName>style.visibility</p:attrName>
                                        </p:attrNameLst>
                                      </p:cBhvr>
                                      <p:to>
                                        <p:strVal val="visible"/>
                                      </p:to>
                                    </p:set>
                                    <p:animEffect transition="in" filter="fade">
                                      <p:cBhvr>
                                        <p:cTn id="7" dur="2000"/>
                                        <p:tgtEl>
                                          <p:spTgt spid="73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34"/>
                                        </p:tgtEl>
                                        <p:attrNameLst>
                                          <p:attrName>style.visibility</p:attrName>
                                        </p:attrNameLst>
                                      </p:cBhvr>
                                      <p:to>
                                        <p:strVal val="visible"/>
                                      </p:to>
                                    </p:set>
                                    <p:animEffect transition="in" filter="fade">
                                      <p:cBhvr>
                                        <p:cTn id="11" dur="1000"/>
                                        <p:tgtEl>
                                          <p:spTgt spid="73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737"/>
                                        </p:tgtEl>
                                        <p:attrNameLst>
                                          <p:attrName>style.visibility</p:attrName>
                                        </p:attrNameLst>
                                      </p:cBhvr>
                                      <p:to>
                                        <p:strVal val="visible"/>
                                      </p:to>
                                    </p:set>
                                    <p:animEffect transition="in" filter="fade">
                                      <p:cBhvr>
                                        <p:cTn id="15" dur="1000"/>
                                        <p:tgtEl>
                                          <p:spTgt spid="737"/>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740"/>
                                        </p:tgtEl>
                                        <p:attrNameLst>
                                          <p:attrName>style.visibility</p:attrName>
                                        </p:attrNameLst>
                                      </p:cBhvr>
                                      <p:to>
                                        <p:strVal val="visible"/>
                                      </p:to>
                                    </p:set>
                                    <p:animEffect transition="in" filter="fade">
                                      <p:cBhvr>
                                        <p:cTn id="19" dur="1000"/>
                                        <p:tgtEl>
                                          <p:spTgt spid="740"/>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fade">
                                      <p:cBhvr>
                                        <p:cTn id="23" dur="1000"/>
                                        <p:tgtEl>
                                          <p:spTgt spid="743"/>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746"/>
                                        </p:tgtEl>
                                        <p:attrNameLst>
                                          <p:attrName>style.visibility</p:attrName>
                                        </p:attrNameLst>
                                      </p:cBhvr>
                                      <p:to>
                                        <p:strVal val="visible"/>
                                      </p:to>
                                    </p:set>
                                    <p:animEffect transition="in" filter="fade">
                                      <p:cBhvr>
                                        <p:cTn id="27" dur="1000"/>
                                        <p:tgtEl>
                                          <p:spTgt spid="746"/>
                                        </p:tgtEl>
                                      </p:cBhvr>
                                    </p:animEffect>
                                  </p:childTnLst>
                                </p:cTn>
                              </p:par>
                              <p:par>
                                <p:cTn id="28" presetID="10" presetClass="entr" presetSubtype="0" fill="hold" nodeType="withEffect">
                                  <p:stCondLst>
                                    <p:cond delay="0"/>
                                  </p:stCondLst>
                                  <p:childTnLst>
                                    <p:set>
                                      <p:cBhvr>
                                        <p:cTn id="29" dur="1" fill="hold">
                                          <p:stCondLst>
                                            <p:cond delay="0"/>
                                          </p:stCondLst>
                                        </p:cTn>
                                        <p:tgtEl>
                                          <p:spTgt spid="706"/>
                                        </p:tgtEl>
                                        <p:attrNameLst>
                                          <p:attrName>style.visibility</p:attrName>
                                        </p:attrNameLst>
                                      </p:cBhvr>
                                      <p:to>
                                        <p:strVal val="visible"/>
                                      </p:to>
                                    </p:set>
                                    <p:animEffect transition="in" filter="fade">
                                      <p:cBhvr>
                                        <p:cTn id="30" dur="2000"/>
                                        <p:tgtEl>
                                          <p:spTgt spid="706"/>
                                        </p:tgtEl>
                                      </p:cBhvr>
                                    </p:animEffect>
                                  </p:childTnLst>
                                </p:cTn>
                              </p:par>
                              <p:par>
                                <p:cTn id="31" presetID="10" presetClass="entr" presetSubtype="0" fill="hold" nodeType="withEffect">
                                  <p:stCondLst>
                                    <p:cond delay="0"/>
                                  </p:stCondLst>
                                  <p:childTnLst>
                                    <p:set>
                                      <p:cBhvr>
                                        <p:cTn id="32" dur="1" fill="hold">
                                          <p:stCondLst>
                                            <p:cond delay="0"/>
                                          </p:stCondLst>
                                        </p:cTn>
                                        <p:tgtEl>
                                          <p:spTgt spid="715"/>
                                        </p:tgtEl>
                                        <p:attrNameLst>
                                          <p:attrName>style.visibility</p:attrName>
                                        </p:attrNameLst>
                                      </p:cBhvr>
                                      <p:to>
                                        <p:strVal val="visible"/>
                                      </p:to>
                                    </p:set>
                                    <p:animEffect transition="in" filter="fade">
                                      <p:cBhvr>
                                        <p:cTn id="33" dur="1000"/>
                                        <p:tgtEl>
                                          <p:spTgt spid="715"/>
                                        </p:tgtEl>
                                      </p:cBhvr>
                                    </p:animEffect>
                                  </p:childTnLst>
                                </p:cTn>
                              </p:par>
                              <p:par>
                                <p:cTn id="34" presetID="10" presetClass="entr" presetSubtype="0" fill="hold" nodeType="withEffect">
                                  <p:stCondLst>
                                    <p:cond delay="0"/>
                                  </p:stCondLst>
                                  <p:childTnLst>
                                    <p:set>
                                      <p:cBhvr>
                                        <p:cTn id="35" dur="1" fill="hold">
                                          <p:stCondLst>
                                            <p:cond delay="0"/>
                                          </p:stCondLst>
                                        </p:cTn>
                                        <p:tgtEl>
                                          <p:spTgt spid="726"/>
                                        </p:tgtEl>
                                        <p:attrNameLst>
                                          <p:attrName>style.visibility</p:attrName>
                                        </p:attrNameLst>
                                      </p:cBhvr>
                                      <p:to>
                                        <p:strVal val="visible"/>
                                      </p:to>
                                    </p:set>
                                    <p:animEffect transition="in" filter="fade">
                                      <p:cBhvr>
                                        <p:cTn id="36" dur="500"/>
                                        <p:tgtEl>
                                          <p:spTgt spid="726"/>
                                        </p:tgtEl>
                                      </p:cBhvr>
                                    </p:animEffect>
                                  </p:childTnLst>
                                </p:cTn>
                              </p:par>
                            </p:childTnLst>
                          </p:cTn>
                        </p:par>
                        <p:par>
                          <p:cTn id="37" fill="hold">
                            <p:stCondLst>
                              <p:cond delay="8000"/>
                            </p:stCondLst>
                            <p:childTnLst>
                              <p:par>
                                <p:cTn id="38" presetID="10" presetClass="entr" presetSubtype="0" fill="hold" nodeType="afterEffect">
                                  <p:stCondLst>
                                    <p:cond delay="0"/>
                                  </p:stCondLst>
                                  <p:childTnLst>
                                    <p:set>
                                      <p:cBhvr>
                                        <p:cTn id="39" dur="1" fill="hold">
                                          <p:stCondLst>
                                            <p:cond delay="0"/>
                                          </p:stCondLst>
                                        </p:cTn>
                                        <p:tgtEl>
                                          <p:spTgt spid="707"/>
                                        </p:tgtEl>
                                        <p:attrNameLst>
                                          <p:attrName>style.visibility</p:attrName>
                                        </p:attrNameLst>
                                      </p:cBhvr>
                                      <p:to>
                                        <p:strVal val="visible"/>
                                      </p:to>
                                    </p:set>
                                    <p:animEffect transition="in" filter="fade">
                                      <p:cBhvr>
                                        <p:cTn id="40" dur="2000"/>
                                        <p:tgtEl>
                                          <p:spTgt spid="707"/>
                                        </p:tgtEl>
                                      </p:cBhvr>
                                    </p:animEffect>
                                  </p:childTnLst>
                                </p:cTn>
                              </p:par>
                            </p:childTnLst>
                          </p:cTn>
                        </p:par>
                        <p:par>
                          <p:cTn id="41" fill="hold">
                            <p:stCondLst>
                              <p:cond delay="10000"/>
                            </p:stCondLst>
                            <p:childTnLst>
                              <p:par>
                                <p:cTn id="42" presetID="10" presetClass="entr" presetSubtype="0" fill="hold" nodeType="afterEffect">
                                  <p:stCondLst>
                                    <p:cond delay="0"/>
                                  </p:stCondLst>
                                  <p:childTnLst>
                                    <p:set>
                                      <p:cBhvr>
                                        <p:cTn id="43" dur="1" fill="hold">
                                          <p:stCondLst>
                                            <p:cond delay="0"/>
                                          </p:stCondLst>
                                        </p:cTn>
                                        <p:tgtEl>
                                          <p:spTgt spid="709"/>
                                        </p:tgtEl>
                                        <p:attrNameLst>
                                          <p:attrName>style.visibility</p:attrName>
                                        </p:attrNameLst>
                                      </p:cBhvr>
                                      <p:to>
                                        <p:strVal val="visible"/>
                                      </p:to>
                                    </p:set>
                                    <p:animEffect transition="in" filter="fade">
                                      <p:cBhvr>
                                        <p:cTn id="44" dur="2000"/>
                                        <p:tgtEl>
                                          <p:spTgt spid="709"/>
                                        </p:tgtEl>
                                      </p:cBhvr>
                                    </p:animEffect>
                                  </p:childTnLst>
                                </p:cTn>
                              </p:par>
                              <p:par>
                                <p:cTn id="45" presetID="10" presetClass="entr" presetSubtype="0" fill="hold" nodeType="withEffect">
                                  <p:stCondLst>
                                    <p:cond delay="0"/>
                                  </p:stCondLst>
                                  <p:childTnLst>
                                    <p:set>
                                      <p:cBhvr>
                                        <p:cTn id="46" dur="1" fill="hold">
                                          <p:stCondLst>
                                            <p:cond delay="0"/>
                                          </p:stCondLst>
                                        </p:cTn>
                                        <p:tgtEl>
                                          <p:spTgt spid="725"/>
                                        </p:tgtEl>
                                        <p:attrNameLst>
                                          <p:attrName>style.visibility</p:attrName>
                                        </p:attrNameLst>
                                      </p:cBhvr>
                                      <p:to>
                                        <p:strVal val="visible"/>
                                      </p:to>
                                    </p:set>
                                    <p:animEffect transition="in" filter="fade">
                                      <p:cBhvr>
                                        <p:cTn id="47" dur="2000"/>
                                        <p:tgtEl>
                                          <p:spTgt spid="725"/>
                                        </p:tgtEl>
                                      </p:cBhvr>
                                    </p:animEffect>
                                  </p:childTnLst>
                                </p:cTn>
                              </p:par>
                              <p:par>
                                <p:cTn id="48" presetID="10" presetClass="entr" presetSubtype="0" fill="hold" nodeType="withEffect">
                                  <p:stCondLst>
                                    <p:cond delay="0"/>
                                  </p:stCondLst>
                                  <p:childTnLst>
                                    <p:set>
                                      <p:cBhvr>
                                        <p:cTn id="49" dur="1" fill="hold">
                                          <p:stCondLst>
                                            <p:cond delay="0"/>
                                          </p:stCondLst>
                                        </p:cTn>
                                        <p:tgtEl>
                                          <p:spTgt spid="711"/>
                                        </p:tgtEl>
                                        <p:attrNameLst>
                                          <p:attrName>style.visibility</p:attrName>
                                        </p:attrNameLst>
                                      </p:cBhvr>
                                      <p:to>
                                        <p:strVal val="visible"/>
                                      </p:to>
                                    </p:set>
                                    <p:animEffect transition="in" filter="fade">
                                      <p:cBhvr>
                                        <p:cTn id="50" dur="3000"/>
                                        <p:tgtEl>
                                          <p:spTgt spid="711"/>
                                        </p:tgtEl>
                                      </p:cBhvr>
                                    </p:animEffect>
                                  </p:childTnLst>
                                </p:cTn>
                              </p:par>
                              <p:par>
                                <p:cTn id="51" presetID="10" presetClass="entr" presetSubtype="0" fill="hold" nodeType="withEffect">
                                  <p:stCondLst>
                                    <p:cond delay="0"/>
                                  </p:stCondLst>
                                  <p:childTnLst>
                                    <p:set>
                                      <p:cBhvr>
                                        <p:cTn id="52" dur="1" fill="hold">
                                          <p:stCondLst>
                                            <p:cond delay="0"/>
                                          </p:stCondLst>
                                        </p:cTn>
                                        <p:tgtEl>
                                          <p:spTgt spid="708"/>
                                        </p:tgtEl>
                                        <p:attrNameLst>
                                          <p:attrName>style.visibility</p:attrName>
                                        </p:attrNameLst>
                                      </p:cBhvr>
                                      <p:to>
                                        <p:strVal val="visible"/>
                                      </p:to>
                                    </p:set>
                                    <p:animEffect transition="in" filter="fade">
                                      <p:cBhvr>
                                        <p:cTn id="53" dur="5000"/>
                                        <p:tgtEl>
                                          <p:spTgt spid="708"/>
                                        </p:tgtEl>
                                      </p:cBhvr>
                                    </p:animEffect>
                                  </p:childTnLst>
                                </p:cTn>
                              </p:par>
                              <p:par>
                                <p:cTn id="54" presetID="10" presetClass="entr" presetSubtype="0" fill="hold" nodeType="withEffect">
                                  <p:stCondLst>
                                    <p:cond delay="0"/>
                                  </p:stCondLst>
                                  <p:childTnLst>
                                    <p:set>
                                      <p:cBhvr>
                                        <p:cTn id="55" dur="1" fill="hold">
                                          <p:stCondLst>
                                            <p:cond delay="0"/>
                                          </p:stCondLst>
                                        </p:cTn>
                                        <p:tgtEl>
                                          <p:spTgt spid="710"/>
                                        </p:tgtEl>
                                        <p:attrNameLst>
                                          <p:attrName>style.visibility</p:attrName>
                                        </p:attrNameLst>
                                      </p:cBhvr>
                                      <p:to>
                                        <p:strVal val="visible"/>
                                      </p:to>
                                    </p:set>
                                    <p:animEffect transition="in" filter="fade">
                                      <p:cBhvr>
                                        <p:cTn id="56" dur="3000"/>
                                        <p:tgtEl>
                                          <p:spTgt spid="710"/>
                                        </p:tgtEl>
                                      </p:cBhvr>
                                    </p:animEffect>
                                  </p:childTnLst>
                                </p:cTn>
                              </p:par>
                            </p:childTnLst>
                          </p:cTn>
                        </p:par>
                        <p:par>
                          <p:cTn id="57" fill="hold">
                            <p:stCondLst>
                              <p:cond delay="15000"/>
                            </p:stCondLst>
                            <p:childTnLst>
                              <p:par>
                                <p:cTn id="58" presetID="10" presetClass="entr" presetSubtype="0" fill="hold" nodeType="afterEffect">
                                  <p:stCondLst>
                                    <p:cond delay="0"/>
                                  </p:stCondLst>
                                  <p:childTnLst>
                                    <p:set>
                                      <p:cBhvr>
                                        <p:cTn id="59" dur="1" fill="hold">
                                          <p:stCondLst>
                                            <p:cond delay="0"/>
                                          </p:stCondLst>
                                        </p:cTn>
                                        <p:tgtEl>
                                          <p:spTgt spid="724"/>
                                        </p:tgtEl>
                                        <p:attrNameLst>
                                          <p:attrName>style.visibility</p:attrName>
                                        </p:attrNameLst>
                                      </p:cBhvr>
                                      <p:to>
                                        <p:strVal val="visible"/>
                                      </p:to>
                                    </p:set>
                                    <p:animEffect transition="in" filter="fade">
                                      <p:cBhvr>
                                        <p:cTn id="60" dur="2000"/>
                                        <p:tgtEl>
                                          <p:spTgt spid="724"/>
                                        </p:tgtEl>
                                      </p:cBhvr>
                                    </p:animEffect>
                                  </p:childTnLst>
                                </p:cTn>
                              </p:par>
                              <p:par>
                                <p:cTn id="61" presetID="10" presetClass="entr" presetSubtype="0" fill="hold" nodeType="withEffect">
                                  <p:stCondLst>
                                    <p:cond delay="0"/>
                                  </p:stCondLst>
                                  <p:childTnLst>
                                    <p:set>
                                      <p:cBhvr>
                                        <p:cTn id="62" dur="1" fill="hold">
                                          <p:stCondLst>
                                            <p:cond delay="0"/>
                                          </p:stCondLst>
                                        </p:cTn>
                                        <p:tgtEl>
                                          <p:spTgt spid="723"/>
                                        </p:tgtEl>
                                        <p:attrNameLst>
                                          <p:attrName>style.visibility</p:attrName>
                                        </p:attrNameLst>
                                      </p:cBhvr>
                                      <p:to>
                                        <p:strVal val="visible"/>
                                      </p:to>
                                    </p:set>
                                    <p:animEffect transition="in" filter="fade">
                                      <p:cBhvr>
                                        <p:cTn id="63" dur="3000"/>
                                        <p:tgtEl>
                                          <p:spTgt spid="723"/>
                                        </p:tgtEl>
                                      </p:cBhvr>
                                    </p:animEffect>
                                  </p:childTnLst>
                                </p:cTn>
                              </p:par>
                              <p:par>
                                <p:cTn id="64" presetID="10" presetClass="entr" presetSubtype="0" fill="hold" nodeType="withEffect">
                                  <p:stCondLst>
                                    <p:cond delay="0"/>
                                  </p:stCondLst>
                                  <p:childTnLst>
                                    <p:set>
                                      <p:cBhvr>
                                        <p:cTn id="65" dur="1" fill="hold">
                                          <p:stCondLst>
                                            <p:cond delay="0"/>
                                          </p:stCondLst>
                                        </p:cTn>
                                        <p:tgtEl>
                                          <p:spTgt spid="749"/>
                                        </p:tgtEl>
                                        <p:attrNameLst>
                                          <p:attrName>style.visibility</p:attrName>
                                        </p:attrNameLst>
                                      </p:cBhvr>
                                      <p:to>
                                        <p:strVal val="visible"/>
                                      </p:to>
                                    </p:set>
                                    <p:animEffect transition="in" filter="fade">
                                      <p:cBhvr>
                                        <p:cTn id="66" dur="5000"/>
                                        <p:tgtEl>
                                          <p:spTgt spid="749"/>
                                        </p:tgtEl>
                                      </p:cBhvr>
                                    </p:animEffect>
                                  </p:childTnLst>
                                </p:cTn>
                              </p:par>
                              <p:par>
                                <p:cTn id="67" presetID="10" presetClass="entr" presetSubtype="0" fill="hold" nodeType="withEffect">
                                  <p:stCondLst>
                                    <p:cond delay="0"/>
                                  </p:stCondLst>
                                  <p:childTnLst>
                                    <p:set>
                                      <p:cBhvr>
                                        <p:cTn id="68" dur="1" fill="hold">
                                          <p:stCondLst>
                                            <p:cond delay="0"/>
                                          </p:stCondLst>
                                        </p:cTn>
                                        <p:tgtEl>
                                          <p:spTgt spid="722"/>
                                        </p:tgtEl>
                                        <p:attrNameLst>
                                          <p:attrName>style.visibility</p:attrName>
                                        </p:attrNameLst>
                                      </p:cBhvr>
                                      <p:to>
                                        <p:strVal val="visible"/>
                                      </p:to>
                                    </p:set>
                                    <p:animEffect transition="in" filter="fade">
                                      <p:cBhvr>
                                        <p:cTn id="69" dur="3000"/>
                                        <p:tgtEl>
                                          <p:spTgt spid="722"/>
                                        </p:tgtEl>
                                      </p:cBhvr>
                                    </p:animEffect>
                                  </p:childTnLst>
                                </p:cTn>
                              </p:par>
                            </p:childTnLst>
                          </p:cTn>
                        </p:par>
                        <p:par>
                          <p:cTn id="70" fill="hold">
                            <p:stCondLst>
                              <p:cond delay="20000"/>
                            </p:stCondLst>
                            <p:childTnLst>
                              <p:par>
                                <p:cTn id="71" presetID="10" presetClass="entr" presetSubtype="0" fill="hold" nodeType="afterEffect">
                                  <p:stCondLst>
                                    <p:cond delay="0"/>
                                  </p:stCondLst>
                                  <p:childTnLst>
                                    <p:set>
                                      <p:cBhvr>
                                        <p:cTn id="72" dur="1" fill="hold">
                                          <p:stCondLst>
                                            <p:cond delay="0"/>
                                          </p:stCondLst>
                                        </p:cTn>
                                        <p:tgtEl>
                                          <p:spTgt spid="712"/>
                                        </p:tgtEl>
                                        <p:attrNameLst>
                                          <p:attrName>style.visibility</p:attrName>
                                        </p:attrNameLst>
                                      </p:cBhvr>
                                      <p:to>
                                        <p:strVal val="visible"/>
                                      </p:to>
                                    </p:set>
                                    <p:animEffect transition="in" filter="fade">
                                      <p:cBhvr>
                                        <p:cTn id="73" dur="1000"/>
                                        <p:tgtEl>
                                          <p:spTgt spid="712"/>
                                        </p:tgtEl>
                                      </p:cBhvr>
                                    </p:animEffect>
                                  </p:childTnLst>
                                </p:cTn>
                              </p:par>
                            </p:childTnLst>
                          </p:cTn>
                        </p:par>
                        <p:par>
                          <p:cTn id="74" fill="hold">
                            <p:stCondLst>
                              <p:cond delay="21000"/>
                            </p:stCondLst>
                            <p:childTnLst>
                              <p:par>
                                <p:cTn id="75" presetID="10" presetClass="entr" presetSubtype="0" fill="hold" nodeType="afterEffect">
                                  <p:stCondLst>
                                    <p:cond delay="0"/>
                                  </p:stCondLst>
                                  <p:childTnLst>
                                    <p:set>
                                      <p:cBhvr>
                                        <p:cTn id="76" dur="1" fill="hold">
                                          <p:stCondLst>
                                            <p:cond delay="0"/>
                                          </p:stCondLst>
                                        </p:cTn>
                                        <p:tgtEl>
                                          <p:spTgt spid="713"/>
                                        </p:tgtEl>
                                        <p:attrNameLst>
                                          <p:attrName>style.visibility</p:attrName>
                                        </p:attrNameLst>
                                      </p:cBhvr>
                                      <p:to>
                                        <p:strVal val="visible"/>
                                      </p:to>
                                    </p:set>
                                    <p:animEffect transition="in" filter="fade">
                                      <p:cBhvr>
                                        <p:cTn id="77" dur="2000"/>
                                        <p:tgtEl>
                                          <p:spTgt spid="713"/>
                                        </p:tgtEl>
                                      </p:cBhvr>
                                    </p:animEffect>
                                  </p:childTnLst>
                                </p:cTn>
                              </p:par>
                            </p:childTnLst>
                          </p:cTn>
                        </p:par>
                        <p:par>
                          <p:cTn id="78" fill="hold">
                            <p:stCondLst>
                              <p:cond delay="23000"/>
                            </p:stCondLst>
                            <p:childTnLst>
                              <p:par>
                                <p:cTn id="79" presetID="10" presetClass="entr" presetSubtype="0" fill="hold" nodeType="afterEffect">
                                  <p:stCondLst>
                                    <p:cond delay="0"/>
                                  </p:stCondLst>
                                  <p:childTnLst>
                                    <p:set>
                                      <p:cBhvr>
                                        <p:cTn id="80" dur="1" fill="hold">
                                          <p:stCondLst>
                                            <p:cond delay="0"/>
                                          </p:stCondLst>
                                        </p:cTn>
                                        <p:tgtEl>
                                          <p:spTgt spid="718"/>
                                        </p:tgtEl>
                                        <p:attrNameLst>
                                          <p:attrName>style.visibility</p:attrName>
                                        </p:attrNameLst>
                                      </p:cBhvr>
                                      <p:to>
                                        <p:strVal val="visible"/>
                                      </p:to>
                                    </p:set>
                                    <p:animEffect transition="in" filter="fade">
                                      <p:cBhvr>
                                        <p:cTn id="81" dur="1000"/>
                                        <p:tgtEl>
                                          <p:spTgt spid="718"/>
                                        </p:tgtEl>
                                      </p:cBhvr>
                                    </p:animEffect>
                                  </p:childTnLst>
                                </p:cTn>
                              </p:par>
                            </p:childTnLst>
                          </p:cTn>
                        </p:par>
                        <p:par>
                          <p:cTn id="82" fill="hold">
                            <p:stCondLst>
                              <p:cond delay="24000"/>
                            </p:stCondLst>
                            <p:childTnLst>
                              <p:par>
                                <p:cTn id="83" presetID="10" presetClass="entr" presetSubtype="0" fill="hold" nodeType="afterEffect">
                                  <p:stCondLst>
                                    <p:cond delay="0"/>
                                  </p:stCondLst>
                                  <p:childTnLst>
                                    <p:set>
                                      <p:cBhvr>
                                        <p:cTn id="84" dur="1" fill="hold">
                                          <p:stCondLst>
                                            <p:cond delay="0"/>
                                          </p:stCondLst>
                                        </p:cTn>
                                        <p:tgtEl>
                                          <p:spTgt spid="714"/>
                                        </p:tgtEl>
                                        <p:attrNameLst>
                                          <p:attrName>style.visibility</p:attrName>
                                        </p:attrNameLst>
                                      </p:cBhvr>
                                      <p:to>
                                        <p:strVal val="visible"/>
                                      </p:to>
                                    </p:set>
                                    <p:animEffect transition="in" filter="fade">
                                      <p:cBhvr>
                                        <p:cTn id="85" dur="2000"/>
                                        <p:tgtEl>
                                          <p:spTgt spid="714"/>
                                        </p:tgtEl>
                                      </p:cBhvr>
                                    </p:animEffect>
                                  </p:childTnLst>
                                </p:cTn>
                              </p:par>
                              <p:par>
                                <p:cTn id="86" presetID="10" presetClass="entr" presetSubtype="0" fill="hold" nodeType="withEffect">
                                  <p:stCondLst>
                                    <p:cond delay="0"/>
                                  </p:stCondLst>
                                  <p:childTnLst>
                                    <p:set>
                                      <p:cBhvr>
                                        <p:cTn id="87" dur="1" fill="hold">
                                          <p:stCondLst>
                                            <p:cond delay="0"/>
                                          </p:stCondLst>
                                        </p:cTn>
                                        <p:tgtEl>
                                          <p:spTgt spid="729"/>
                                        </p:tgtEl>
                                        <p:attrNameLst>
                                          <p:attrName>style.visibility</p:attrName>
                                        </p:attrNameLst>
                                      </p:cBhvr>
                                      <p:to>
                                        <p:strVal val="visible"/>
                                      </p:to>
                                    </p:set>
                                    <p:animEffect transition="in" filter="fade">
                                      <p:cBhvr>
                                        <p:cTn id="88" dur="3000"/>
                                        <p:tgtEl>
                                          <p:spTgt spid="729"/>
                                        </p:tgtEl>
                                      </p:cBhvr>
                                    </p:animEffect>
                                  </p:childTnLst>
                                </p:cTn>
                              </p:par>
                            </p:childTnLst>
                          </p:cTn>
                        </p:par>
                        <p:par>
                          <p:cTn id="89" fill="hold">
                            <p:stCondLst>
                              <p:cond delay="27000"/>
                            </p:stCondLst>
                            <p:childTnLst>
                              <p:par>
                                <p:cTn id="90" presetID="10" presetClass="entr" presetSubtype="0" fill="hold" nodeType="afterEffect">
                                  <p:stCondLst>
                                    <p:cond delay="0"/>
                                  </p:stCondLst>
                                  <p:childTnLst>
                                    <p:set>
                                      <p:cBhvr>
                                        <p:cTn id="91" dur="1" fill="hold">
                                          <p:stCondLst>
                                            <p:cond delay="0"/>
                                          </p:stCondLst>
                                        </p:cTn>
                                        <p:tgtEl>
                                          <p:spTgt spid="720"/>
                                        </p:tgtEl>
                                        <p:attrNameLst>
                                          <p:attrName>style.visibility</p:attrName>
                                        </p:attrNameLst>
                                      </p:cBhvr>
                                      <p:to>
                                        <p:strVal val="visible"/>
                                      </p:to>
                                    </p:set>
                                    <p:animEffect transition="in" filter="fade">
                                      <p:cBhvr>
                                        <p:cTn id="92" dur="1000"/>
                                        <p:tgtEl>
                                          <p:spTgt spid="720"/>
                                        </p:tgtEl>
                                      </p:cBhvr>
                                    </p:animEffect>
                                  </p:childTnLst>
                                </p:cTn>
                              </p:par>
                            </p:childTnLst>
                          </p:cTn>
                        </p:par>
                        <p:par>
                          <p:cTn id="93" fill="hold">
                            <p:stCondLst>
                              <p:cond delay="28000"/>
                            </p:stCondLst>
                            <p:childTnLst>
                              <p:par>
                                <p:cTn id="94" presetID="10" presetClass="entr" presetSubtype="0" fill="hold" nodeType="afterEffect">
                                  <p:stCondLst>
                                    <p:cond delay="0"/>
                                  </p:stCondLst>
                                  <p:childTnLst>
                                    <p:set>
                                      <p:cBhvr>
                                        <p:cTn id="95" dur="1" fill="hold">
                                          <p:stCondLst>
                                            <p:cond delay="0"/>
                                          </p:stCondLst>
                                        </p:cTn>
                                        <p:tgtEl>
                                          <p:spTgt spid="721"/>
                                        </p:tgtEl>
                                        <p:attrNameLst>
                                          <p:attrName>style.visibility</p:attrName>
                                        </p:attrNameLst>
                                      </p:cBhvr>
                                      <p:to>
                                        <p:strVal val="visible"/>
                                      </p:to>
                                    </p:set>
                                    <p:animEffect transition="in" filter="fade">
                                      <p:cBhvr>
                                        <p:cTn id="96" dur="2000"/>
                                        <p:tgtEl>
                                          <p:spTgt spid="721"/>
                                        </p:tgtEl>
                                      </p:cBhvr>
                                    </p:animEffect>
                                  </p:childTnLst>
                                </p:cTn>
                              </p:par>
                              <p:par>
                                <p:cTn id="97" presetID="10" presetClass="entr" presetSubtype="0" fill="hold" nodeType="withEffect">
                                  <p:stCondLst>
                                    <p:cond delay="0"/>
                                  </p:stCondLst>
                                  <p:childTnLst>
                                    <p:set>
                                      <p:cBhvr>
                                        <p:cTn id="98" dur="1" fill="hold">
                                          <p:stCondLst>
                                            <p:cond delay="0"/>
                                          </p:stCondLst>
                                        </p:cTn>
                                        <p:tgtEl>
                                          <p:spTgt spid="730"/>
                                        </p:tgtEl>
                                        <p:attrNameLst>
                                          <p:attrName>style.visibility</p:attrName>
                                        </p:attrNameLst>
                                      </p:cBhvr>
                                      <p:to>
                                        <p:strVal val="visible"/>
                                      </p:to>
                                    </p:set>
                                    <p:animEffect transition="in" filter="fade">
                                      <p:cBhvr>
                                        <p:cTn id="99" dur="3000"/>
                                        <p:tgtEl>
                                          <p:spTgt spid="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6" y="93953"/>
            <a:ext cx="8725710" cy="836427"/>
          </a:xfrm>
        </p:spPr>
        <p:txBody>
          <a:bodyPr anchor="b"/>
          <a:lstStyle/>
          <a:p>
            <a:r>
              <a:rPr lang="en-US" dirty="0" smtClean="0">
                <a:latin typeface="Myriad Pro" panose="020B0503030403020204"/>
              </a:rPr>
              <a:t/>
            </a:r>
            <a:br>
              <a:rPr lang="en-US" dirty="0" smtClean="0">
                <a:latin typeface="Myriad Pro" panose="020B0503030403020204"/>
              </a:rPr>
            </a:br>
            <a:r>
              <a:rPr lang="en-US" sz="2800" dirty="0" smtClean="0">
                <a:latin typeface="Myriad Pro" panose="020B0503030403020204"/>
              </a:rPr>
              <a:t>A</a:t>
            </a:r>
            <a:r>
              <a:rPr lang="en-US" sz="2800" dirty="0" smtClean="0"/>
              <a:t>chieving a </a:t>
            </a:r>
            <a:r>
              <a:rPr lang="en-US" sz="2800" dirty="0" smtClean="0"/>
              <a:t>World Without Measles and Rubella</a:t>
            </a:r>
            <a:r>
              <a:rPr lang="en-US" sz="2800" dirty="0" smtClean="0"/>
              <a:t/>
            </a:r>
            <a:br>
              <a:rPr lang="en-US" sz="2800" dirty="0" smtClean="0"/>
            </a:br>
            <a:r>
              <a:rPr lang="en-US" sz="2400" dirty="0" smtClean="0"/>
              <a:t>by c</a:t>
            </a:r>
            <a:r>
              <a:rPr lang="en-US" sz="2400" dirty="0" smtClean="0">
                <a:latin typeface="Myriad Pro" panose="020B0503030403020204"/>
              </a:rPr>
              <a:t>onnecting </a:t>
            </a:r>
            <a:r>
              <a:rPr lang="en-US" sz="2400" dirty="0">
                <a:latin typeface="Myriad Pro" panose="020B0503030403020204"/>
              </a:rPr>
              <a:t>the dots </a:t>
            </a: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275" t="-653" r="21725" b="653"/>
          <a:stretch/>
        </p:blipFill>
        <p:spPr>
          <a:xfrm>
            <a:off x="3040549" y="1314450"/>
            <a:ext cx="1609098" cy="1609098"/>
          </a:xfrm>
          <a:prstGeom prst="ellipse">
            <a:avLst/>
          </a:prstGeom>
          <a:ln>
            <a:solidFill>
              <a:schemeClr val="tx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917" t="-638" r="30973" b="8972"/>
          <a:stretch/>
        </p:blipFill>
        <p:spPr>
          <a:xfrm>
            <a:off x="4946131" y="3154421"/>
            <a:ext cx="1934308" cy="1934308"/>
          </a:xfrm>
          <a:prstGeom prst="ellipse">
            <a:avLst/>
          </a:prstGeom>
          <a:ln>
            <a:solidFill>
              <a:schemeClr val="tx1"/>
            </a:solidFill>
          </a:ln>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3842" t="21580" r="13971" b="22169"/>
          <a:stretch/>
        </p:blipFill>
        <p:spPr>
          <a:xfrm>
            <a:off x="5783790" y="819030"/>
            <a:ext cx="1836965" cy="1836965"/>
          </a:xfrm>
          <a:prstGeom prst="ellipse">
            <a:avLst/>
          </a:prstGeom>
          <a:ln>
            <a:solidFill>
              <a:schemeClr val="tx1"/>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8822" t="-809" r="24385" b="15393"/>
          <a:stretch/>
        </p:blipFill>
        <p:spPr>
          <a:xfrm>
            <a:off x="1647349" y="2498984"/>
            <a:ext cx="2027682" cy="2027682"/>
          </a:xfrm>
          <a:prstGeom prst="ellipse">
            <a:avLst/>
          </a:prstGeom>
          <a:ln>
            <a:solidFill>
              <a:schemeClr val="tx1"/>
            </a:solidFill>
          </a:ln>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2230" t="1746" r="1117" b="-1746"/>
          <a:stretch/>
        </p:blipFill>
        <p:spPr>
          <a:xfrm>
            <a:off x="3535511" y="3526541"/>
            <a:ext cx="1396782" cy="1396782"/>
          </a:xfrm>
          <a:prstGeom prst="ellipse">
            <a:avLst/>
          </a:prstGeom>
          <a:ln>
            <a:solidFill>
              <a:schemeClr val="tx1"/>
            </a:solidFill>
          </a:ln>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1269" t="35599" r="50410" b="7156"/>
          <a:stretch/>
        </p:blipFill>
        <p:spPr>
          <a:xfrm>
            <a:off x="1316410" y="777450"/>
            <a:ext cx="1775079" cy="1775079"/>
          </a:xfrm>
          <a:prstGeom prst="ellipse">
            <a:avLst/>
          </a:prstGeom>
          <a:ln>
            <a:solidFill>
              <a:schemeClr val="tx1"/>
            </a:solid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7867" r="16162" b="2956"/>
          <a:stretch/>
        </p:blipFill>
        <p:spPr>
          <a:xfrm>
            <a:off x="4557947" y="1028700"/>
            <a:ext cx="1214204" cy="1190974"/>
          </a:xfrm>
          <a:prstGeom prst="ellipse">
            <a:avLst/>
          </a:prstGeom>
          <a:ln>
            <a:solidFill>
              <a:schemeClr val="tx1"/>
            </a:solidFill>
          </a:ln>
        </p:spPr>
      </p:pic>
      <p:pic>
        <p:nvPicPr>
          <p:cNvPr id="9" name="Content Placeholder 8"/>
          <p:cNvPicPr>
            <a:picLocks noGrp="1" noChangeAspect="1"/>
          </p:cNvPicPr>
          <p:nvPr>
            <p:ph idx="1"/>
          </p:nvPr>
        </p:nvPicPr>
        <p:blipFill rotWithShape="1">
          <a:blip r:embed="rId10" cstate="print">
            <a:extLst>
              <a:ext uri="{28A0092B-C50C-407E-A947-70E740481C1C}">
                <a14:useLocalDpi xmlns:a14="http://schemas.microsoft.com/office/drawing/2010/main" val="0"/>
              </a:ext>
            </a:extLst>
          </a:blip>
          <a:srcRect t="15660" b="17397"/>
          <a:stretch/>
        </p:blipFill>
        <p:spPr>
          <a:xfrm>
            <a:off x="6604862" y="2559387"/>
            <a:ext cx="1265581" cy="1265581"/>
          </a:xfrm>
          <a:prstGeom prst="ellipse">
            <a:avLst/>
          </a:prstGeom>
          <a:ln>
            <a:solidFill>
              <a:schemeClr val="tx1"/>
            </a:solidFill>
          </a:ln>
        </p:spPr>
      </p:pic>
    </p:spTree>
    <p:extLst>
      <p:ext uri="{BB962C8B-B14F-4D97-AF65-F5344CB8AC3E}">
        <p14:creationId xmlns:p14="http://schemas.microsoft.com/office/powerpoint/2010/main" val="35999400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10" presetClass="entr"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8000"/>
                            </p:stCondLst>
                            <p:childTnLst>
                              <p:par>
                                <p:cTn id="12" presetID="10" presetClass="entr" presetSubtype="0" fill="hold" nodeType="afterEffect">
                                  <p:stCondLst>
                                    <p:cond delay="5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14000"/>
                            </p:stCondLst>
                            <p:childTnLst>
                              <p:par>
                                <p:cTn id="16" presetID="1" presetClass="entr" presetSubtype="0" fill="hold" nodeType="afterEffect">
                                  <p:stCondLst>
                                    <p:cond delay="50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19000"/>
                            </p:stCondLst>
                            <p:childTnLst>
                              <p:par>
                                <p:cTn id="19" presetID="10" presetClass="entr" presetSubtype="0" fill="hold" nodeType="afterEffect">
                                  <p:stCondLst>
                                    <p:cond delay="5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25000"/>
                            </p:stCondLst>
                            <p:childTnLst>
                              <p:par>
                                <p:cTn id="23" presetID="10" presetClass="entr" presetSubtype="0" fill="hold" nodeType="afterEffect">
                                  <p:stCondLst>
                                    <p:cond delay="5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31000"/>
                            </p:stCondLst>
                            <p:childTnLst>
                              <p:par>
                                <p:cTn id="27" presetID="1" presetClass="entr" presetSubtype="0" fill="hold" nodeType="afterEffect">
                                  <p:stCondLst>
                                    <p:cond delay="500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144098" y="1193"/>
          <a:ext cx="1099" cy="1190"/>
        </p:xfrm>
        <a:graphic>
          <a:graphicData uri="http://schemas.openxmlformats.org/presentationml/2006/ole">
            <mc:AlternateContent xmlns:mc="http://schemas.openxmlformats.org/markup-compatibility/2006">
              <mc:Choice xmlns:v="urn:schemas-microsoft-com:vml" Requires="v">
                <p:oleObj spid="_x0000_s20557"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098" y="1193"/>
                        <a:ext cx="1099"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22571" y="340468"/>
            <a:ext cx="7039926" cy="347751"/>
          </a:xfrm>
        </p:spPr>
        <p:txBody>
          <a:bodyPr/>
          <a:lstStyle/>
          <a:p>
            <a:pPr algn="ctr"/>
            <a:r>
              <a:rPr lang="en-GB" sz="2800" dirty="0">
                <a:latin typeface="Arial" panose="020B0604020202020204" pitchFamily="34" charset="0"/>
                <a:cs typeface="Arial" panose="020B0604020202020204" pitchFamily="34" charset="0"/>
              </a:rPr>
              <a:t>Polio Endgame Strategic Plan 2013-18</a:t>
            </a:r>
            <a:endParaRPr lang="en-US" sz="2800" dirty="0">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7" cstate="print"/>
          <a:srcRect/>
          <a:stretch>
            <a:fillRect/>
          </a:stretch>
        </p:blipFill>
        <p:spPr bwMode="auto">
          <a:xfrm>
            <a:off x="5319347" y="894160"/>
            <a:ext cx="2343150" cy="3589734"/>
          </a:xfrm>
          <a:prstGeom prst="rect">
            <a:avLst/>
          </a:prstGeom>
          <a:noFill/>
          <a:ln w="9525">
            <a:noFill/>
            <a:miter lim="800000"/>
            <a:headEnd/>
            <a:tailEnd/>
          </a:ln>
        </p:spPr>
      </p:pic>
      <p:sp>
        <p:nvSpPr>
          <p:cNvPr id="16" name="Content Placeholder 2"/>
          <p:cNvSpPr txBox="1">
            <a:spLocks/>
          </p:cNvSpPr>
          <p:nvPr/>
        </p:nvSpPr>
        <p:spPr>
          <a:xfrm>
            <a:off x="1601670" y="991794"/>
            <a:ext cx="3456384" cy="3394472"/>
          </a:xfrm>
          <a:prstGeom prst="rect">
            <a:avLst/>
          </a:prstGeom>
        </p:spPr>
        <p:txBody>
          <a:bodyPr vert="horz" wrap="square" lIns="0" tIns="0" rIns="0" bIns="0" rtlCol="0">
            <a:noAutofit/>
          </a:bodyPr>
          <a:lstStyle/>
          <a:p>
            <a:pPr marL="216694" lvl="1" indent="-130969" defTabSz="685700">
              <a:buClr>
                <a:srgbClr val="177B57"/>
              </a:buClr>
              <a:buSzPct val="100000"/>
              <a:buFont typeface="Arial"/>
              <a:buChar char="•"/>
            </a:pPr>
            <a:r>
              <a:rPr lang="en-GB" sz="1800" b="1" kern="1200" dirty="0">
                <a:latin typeface="Calibri"/>
                <a:ea typeface="+mn-ea"/>
                <a:cs typeface="Calibri" panose="020F0502020204030204" pitchFamily="34" charset="0"/>
              </a:rPr>
              <a:t>Objective 1</a:t>
            </a:r>
          </a:p>
          <a:p>
            <a:pPr marL="427435" lvl="2" indent="-125016" defTabSz="685700">
              <a:buClr>
                <a:srgbClr val="177B57"/>
              </a:buClr>
              <a:buSzPct val="100000"/>
              <a:buFont typeface="Arial"/>
              <a:buChar char="–"/>
            </a:pPr>
            <a:r>
              <a:rPr lang="en-GB" sz="1500" kern="1200" dirty="0">
                <a:latin typeface="Calibri"/>
                <a:ea typeface="+mn-ea"/>
                <a:cs typeface="Calibri" panose="020F0502020204030204" pitchFamily="34" charset="0"/>
              </a:rPr>
              <a:t>Polio virus detection and interruption</a:t>
            </a:r>
          </a:p>
          <a:p>
            <a:pPr marL="427435" lvl="2" indent="-125016" defTabSz="685700">
              <a:buClr>
                <a:srgbClr val="177B57"/>
              </a:buClr>
              <a:buSzPct val="100000"/>
              <a:buFont typeface="Arial"/>
              <a:buChar char="–"/>
            </a:pPr>
            <a:endParaRPr lang="en-GB" sz="750" kern="1200" dirty="0">
              <a:latin typeface="Calibri"/>
              <a:ea typeface="+mn-ea"/>
              <a:cs typeface="Calibri" panose="020F0502020204030204" pitchFamily="34" charset="0"/>
            </a:endParaRPr>
          </a:p>
          <a:p>
            <a:pPr marL="216694" lvl="1" indent="-130969" defTabSz="685700">
              <a:buClr>
                <a:srgbClr val="177B57"/>
              </a:buClr>
              <a:buSzPct val="100000"/>
              <a:buFont typeface="Arial"/>
              <a:buChar char="•"/>
            </a:pPr>
            <a:r>
              <a:rPr lang="en-GB" sz="1800" b="1" kern="1200" dirty="0">
                <a:latin typeface="Calibri"/>
                <a:ea typeface="+mn-ea"/>
                <a:cs typeface="Calibri" panose="020F0502020204030204" pitchFamily="34" charset="0"/>
              </a:rPr>
              <a:t>Objective 2</a:t>
            </a:r>
          </a:p>
          <a:p>
            <a:pPr marL="427435" lvl="2" indent="-125016" defTabSz="685700">
              <a:buClr>
                <a:srgbClr val="177B57"/>
              </a:buClr>
              <a:buSzPct val="100000"/>
              <a:buFont typeface="Arial"/>
              <a:buChar char="–"/>
            </a:pPr>
            <a:r>
              <a:rPr lang="en-GB" sz="1500" kern="1200" dirty="0">
                <a:latin typeface="Calibri"/>
                <a:ea typeface="+mn-ea"/>
                <a:cs typeface="Calibri" panose="020F0502020204030204" pitchFamily="34" charset="0"/>
              </a:rPr>
              <a:t>Immunization systems strengthening and OPV withdrawal</a:t>
            </a:r>
          </a:p>
          <a:p>
            <a:pPr marL="427435" lvl="2" indent="-125016" defTabSz="685700">
              <a:buClr>
                <a:srgbClr val="177B57"/>
              </a:buClr>
              <a:buSzPct val="100000"/>
              <a:buFont typeface="Arial"/>
              <a:buChar char="–"/>
            </a:pPr>
            <a:endParaRPr lang="en-GB" sz="750" kern="1200" dirty="0">
              <a:latin typeface="Calibri"/>
              <a:ea typeface="+mn-ea"/>
              <a:cs typeface="Calibri" panose="020F0502020204030204" pitchFamily="34" charset="0"/>
            </a:endParaRPr>
          </a:p>
          <a:p>
            <a:pPr marL="216694" lvl="1" indent="-130969" defTabSz="685700">
              <a:buClr>
                <a:srgbClr val="177B57"/>
              </a:buClr>
              <a:buSzPct val="100000"/>
              <a:buFont typeface="Arial"/>
              <a:buChar char="•"/>
            </a:pPr>
            <a:r>
              <a:rPr lang="en-GB" sz="1800" b="1" kern="1200" dirty="0">
                <a:latin typeface="Calibri"/>
                <a:ea typeface="+mn-ea"/>
                <a:cs typeface="Calibri" panose="020F0502020204030204" pitchFamily="34" charset="0"/>
              </a:rPr>
              <a:t>Objective 3</a:t>
            </a:r>
          </a:p>
          <a:p>
            <a:pPr marL="427435" lvl="2" indent="-125016" defTabSz="685700">
              <a:buClr>
                <a:srgbClr val="177B57"/>
              </a:buClr>
              <a:buSzPct val="100000"/>
              <a:buFont typeface="Arial"/>
              <a:buChar char="–"/>
            </a:pPr>
            <a:r>
              <a:rPr lang="en-GB" sz="1500" kern="1200" dirty="0">
                <a:latin typeface="Calibri"/>
                <a:ea typeface="+mn-ea"/>
                <a:cs typeface="Calibri" panose="020F0502020204030204" pitchFamily="34" charset="0"/>
              </a:rPr>
              <a:t>Containment and certification</a:t>
            </a:r>
          </a:p>
          <a:p>
            <a:pPr marL="427435" lvl="2" indent="-125016" defTabSz="685700">
              <a:buClr>
                <a:srgbClr val="177B57"/>
              </a:buClr>
              <a:buSzPct val="100000"/>
              <a:buFont typeface="Arial"/>
              <a:buChar char="–"/>
            </a:pPr>
            <a:endParaRPr lang="en-GB" sz="750" kern="1200" dirty="0">
              <a:latin typeface="Calibri"/>
              <a:ea typeface="+mn-ea"/>
              <a:cs typeface="Calibri" panose="020F0502020204030204" pitchFamily="34" charset="0"/>
            </a:endParaRPr>
          </a:p>
          <a:p>
            <a:pPr marL="216694" lvl="1" indent="-130969" defTabSz="685700">
              <a:buClr>
                <a:srgbClr val="177B57"/>
              </a:buClr>
              <a:buSzPct val="100000"/>
              <a:buFont typeface="Arial"/>
              <a:buChar char="•"/>
            </a:pPr>
            <a:r>
              <a:rPr lang="en-GB" sz="1800" b="1" kern="1200" dirty="0">
                <a:solidFill>
                  <a:srgbClr val="A50021"/>
                </a:solidFill>
                <a:latin typeface="Calibri"/>
                <a:ea typeface="+mn-ea"/>
                <a:cs typeface="Calibri" panose="020F0502020204030204" pitchFamily="34" charset="0"/>
              </a:rPr>
              <a:t>Objective 4</a:t>
            </a:r>
          </a:p>
          <a:p>
            <a:pPr marL="427435" lvl="2" indent="-125016" defTabSz="685700">
              <a:buClr>
                <a:srgbClr val="177B57"/>
              </a:buClr>
              <a:buSzPct val="100000"/>
              <a:buFont typeface="Arial"/>
              <a:buChar char="–"/>
            </a:pPr>
            <a:r>
              <a:rPr lang="en-GB" sz="1500" b="1" i="1" kern="1200" dirty="0">
                <a:solidFill>
                  <a:srgbClr val="0070C0"/>
                </a:solidFill>
                <a:latin typeface="Calibri"/>
                <a:ea typeface="+mn-ea"/>
                <a:cs typeface="Calibri" panose="020F0502020204030204" pitchFamily="34" charset="0"/>
              </a:rPr>
              <a:t>Legacy planning</a:t>
            </a:r>
          </a:p>
          <a:p>
            <a:pPr marL="342719" lvl="1" defTabSz="685700">
              <a:spcBef>
                <a:spcPts val="288"/>
              </a:spcBef>
              <a:buClr>
                <a:srgbClr val="1F497D"/>
              </a:buClr>
              <a:buSzPct val="125000"/>
              <a:defRPr/>
            </a:pPr>
            <a:endParaRPr lang="en-GB" sz="1350" kern="1200" dirty="0">
              <a:latin typeface="Calibri"/>
              <a:ea typeface="+mn-ea"/>
              <a:cs typeface="+mn-cs"/>
            </a:endParaRPr>
          </a:p>
        </p:txBody>
      </p:sp>
      <p:sp>
        <p:nvSpPr>
          <p:cNvPr id="19" name="Rounded Rectangle 18"/>
          <p:cNvSpPr/>
          <p:nvPr/>
        </p:nvSpPr>
        <p:spPr>
          <a:xfrm>
            <a:off x="1433579" y="2991987"/>
            <a:ext cx="3771900" cy="769144"/>
          </a:xfrm>
          <a:prstGeom prst="roundRect">
            <a:avLst/>
          </a:prstGeom>
          <a:solidFill>
            <a:srgbClr val="ACC6D0">
              <a:alpha val="20000"/>
            </a:srgbClr>
          </a:solidFill>
          <a:ln>
            <a:solidFill>
              <a:srgbClr val="79A2B3"/>
            </a:solid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spcCol="0" rtlCol="0" anchor="ctr"/>
          <a:lstStyle/>
          <a:p>
            <a:pPr algn="ctr" defTabSz="685655"/>
            <a:endParaRPr lang="en-US" sz="1350" kern="1200" dirty="0">
              <a:solidFill>
                <a:srgbClr val="FFFFFF"/>
              </a:solidFill>
            </a:endParaRPr>
          </a:p>
        </p:txBody>
      </p:sp>
      <p:sp>
        <p:nvSpPr>
          <p:cNvPr id="27" name="Rectangle 26"/>
          <p:cNvSpPr/>
          <p:nvPr/>
        </p:nvSpPr>
        <p:spPr>
          <a:xfrm>
            <a:off x="1121156" y="3765702"/>
            <a:ext cx="4119197" cy="1061829"/>
          </a:xfrm>
          <a:prstGeom prst="rect">
            <a:avLst/>
          </a:prstGeom>
        </p:spPr>
        <p:txBody>
          <a:bodyPr wrap="square">
            <a:spAutoFit/>
          </a:bodyPr>
          <a:lstStyle/>
          <a:p>
            <a:pPr marL="474959" lvl="1" defTabSz="685655" fontAlgn="base">
              <a:spcBef>
                <a:spcPct val="50000"/>
              </a:spcBef>
              <a:spcAft>
                <a:spcPct val="0"/>
              </a:spcAft>
              <a:buClr>
                <a:srgbClr val="1F497D"/>
              </a:buClr>
              <a:buSzPct val="100000"/>
            </a:pPr>
            <a:r>
              <a:rPr lang="en-GB" sz="1050" i="1" kern="1200" dirty="0">
                <a:solidFill>
                  <a:srgbClr val="59452A"/>
                </a:solidFill>
                <a:latin typeface="Calibri"/>
                <a:ea typeface="SimSun"/>
              </a:rPr>
              <a:t>“…ensure that the investments made to eradicate poliomyelitis contribute to future health goals, through a programme of work to </a:t>
            </a:r>
            <a:r>
              <a:rPr lang="en-GB" sz="1050" b="1" i="1" kern="1200" dirty="0">
                <a:solidFill>
                  <a:srgbClr val="C00000"/>
                </a:solidFill>
                <a:latin typeface="Calibri"/>
                <a:ea typeface="SimSun"/>
              </a:rPr>
              <a:t>systematically document and transition the knowledge, lessons learned and assets </a:t>
            </a:r>
            <a:r>
              <a:rPr lang="en-GB" sz="1050" b="1" i="1" kern="1200" dirty="0" smtClean="0">
                <a:solidFill>
                  <a:srgbClr val="C00000"/>
                </a:solidFill>
                <a:latin typeface="Calibri"/>
                <a:ea typeface="SimSun"/>
              </a:rPr>
              <a:t>of </a:t>
            </a:r>
            <a:r>
              <a:rPr lang="en-GB" sz="1050" b="1" i="1" kern="1200" dirty="0">
                <a:solidFill>
                  <a:srgbClr val="C00000"/>
                </a:solidFill>
                <a:latin typeface="Calibri"/>
                <a:ea typeface="SimSun"/>
              </a:rPr>
              <a:t>the Global Polio Eradication Initiative</a:t>
            </a:r>
            <a:r>
              <a:rPr lang="en-GB" sz="1050" i="1" kern="1200" dirty="0">
                <a:solidFill>
                  <a:srgbClr val="59452A"/>
                </a:solidFill>
                <a:latin typeface="Calibri"/>
                <a:ea typeface="SimSun"/>
              </a:rPr>
              <a:t>… establishment of a comprehensive polio legacy strategic plan by no later than end-2015.”</a:t>
            </a:r>
            <a:endParaRPr lang="fr-CH" sz="1050" i="1" kern="1200" dirty="0">
              <a:solidFill>
                <a:srgbClr val="59452A"/>
              </a:solidFill>
              <a:latin typeface="Calibri"/>
              <a:ea typeface="+mn-ea"/>
              <a:cs typeface="+mn-cs"/>
            </a:endParaRPr>
          </a:p>
        </p:txBody>
      </p:sp>
    </p:spTree>
    <p:extLst>
      <p:ext uri="{BB962C8B-B14F-4D97-AF65-F5344CB8AC3E}">
        <p14:creationId xmlns:p14="http://schemas.microsoft.com/office/powerpoint/2010/main" val="9778910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29210" y="5067300"/>
            <a:ext cx="9364369" cy="76199"/>
          </a:xfrm>
          <a:prstGeom prst="rect">
            <a:avLst/>
          </a:prstGeom>
          <a:solidFill>
            <a:srgbClr val="0092D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Shape 189"/>
          <p:cNvSpPr txBox="1"/>
          <p:nvPr/>
        </p:nvSpPr>
        <p:spPr>
          <a:xfrm>
            <a:off x="193041" y="1671024"/>
            <a:ext cx="2462952" cy="369332"/>
          </a:xfrm>
          <a:prstGeom prst="rect">
            <a:avLst/>
          </a:prstGeom>
          <a:noFill/>
          <a:ln>
            <a:noFill/>
          </a:ln>
        </p:spPr>
        <p:txBody>
          <a:bodyPr lIns="91425" tIns="45700" rIns="91425" bIns="45700" anchor="t" anchorCtr="0">
            <a:noAutofit/>
          </a:bodyPr>
          <a:lstStyle/>
          <a:p>
            <a:pPr marL="342900" indent="-342900">
              <a:spcAft>
                <a:spcPts val="600"/>
              </a:spcAft>
              <a:buSzPct val="25000"/>
            </a:pPr>
            <a:r>
              <a:rPr lang="en-US" sz="1800" dirty="0">
                <a:solidFill>
                  <a:srgbClr val="595959"/>
                </a:solidFill>
              </a:rPr>
              <a:t>Millions of vaccinators</a:t>
            </a:r>
          </a:p>
        </p:txBody>
      </p:sp>
      <p:sp>
        <p:nvSpPr>
          <p:cNvPr id="190" name="Shape 190"/>
          <p:cNvSpPr/>
          <p:nvPr/>
        </p:nvSpPr>
        <p:spPr>
          <a:xfrm>
            <a:off x="6763153" y="761385"/>
            <a:ext cx="2741400" cy="1763972"/>
          </a:xfrm>
          <a:custGeom>
            <a:avLst/>
            <a:gdLst/>
            <a:ahLst/>
            <a:cxnLst/>
            <a:rect l="0" t="0" r="0" b="0"/>
            <a:pathLst>
              <a:path w="10000" h="10000" extrusionOk="0">
                <a:moveTo>
                  <a:pt x="2085" y="1793"/>
                </a:moveTo>
                <a:lnTo>
                  <a:pt x="2085" y="1793"/>
                </a:lnTo>
                <a:lnTo>
                  <a:pt x="2296" y="1643"/>
                </a:lnTo>
                <a:lnTo>
                  <a:pt x="2500" y="2092"/>
                </a:lnTo>
                <a:lnTo>
                  <a:pt x="2710" y="2092"/>
                </a:lnTo>
                <a:cubicBezTo>
                  <a:pt x="2744" y="2188"/>
                  <a:pt x="2779" y="2285"/>
                  <a:pt x="2813" y="2381"/>
                </a:cubicBezTo>
                <a:lnTo>
                  <a:pt x="2813" y="2988"/>
                </a:lnTo>
                <a:lnTo>
                  <a:pt x="3438" y="3277"/>
                </a:lnTo>
                <a:lnTo>
                  <a:pt x="3750" y="3725"/>
                </a:lnTo>
                <a:lnTo>
                  <a:pt x="4369" y="3725"/>
                </a:lnTo>
                <a:lnTo>
                  <a:pt x="4681" y="4034"/>
                </a:lnTo>
                <a:lnTo>
                  <a:pt x="5096" y="4174"/>
                </a:lnTo>
                <a:lnTo>
                  <a:pt x="5523" y="3884"/>
                </a:lnTo>
                <a:lnTo>
                  <a:pt x="5938" y="3884"/>
                </a:lnTo>
                <a:lnTo>
                  <a:pt x="6250" y="3436"/>
                </a:lnTo>
                <a:lnTo>
                  <a:pt x="6148" y="3277"/>
                </a:lnTo>
                <a:lnTo>
                  <a:pt x="6352" y="2988"/>
                </a:lnTo>
                <a:lnTo>
                  <a:pt x="6563" y="3137"/>
                </a:lnTo>
                <a:lnTo>
                  <a:pt x="6875" y="2829"/>
                </a:lnTo>
                <a:lnTo>
                  <a:pt x="7079" y="2540"/>
                </a:lnTo>
                <a:lnTo>
                  <a:pt x="7494" y="2540"/>
                </a:lnTo>
                <a:lnTo>
                  <a:pt x="7392" y="2241"/>
                </a:lnTo>
                <a:lnTo>
                  <a:pt x="7290" y="2092"/>
                </a:lnTo>
                <a:lnTo>
                  <a:pt x="7079" y="2241"/>
                </a:lnTo>
                <a:lnTo>
                  <a:pt x="6875" y="2241"/>
                </a:lnTo>
                <a:lnTo>
                  <a:pt x="6875" y="1643"/>
                </a:lnTo>
                <a:lnTo>
                  <a:pt x="6977" y="1345"/>
                </a:lnTo>
                <a:lnTo>
                  <a:pt x="7188" y="1485"/>
                </a:lnTo>
                <a:lnTo>
                  <a:pt x="7494" y="1345"/>
                </a:lnTo>
                <a:lnTo>
                  <a:pt x="7602" y="747"/>
                </a:lnTo>
                <a:lnTo>
                  <a:pt x="7704" y="588"/>
                </a:lnTo>
                <a:lnTo>
                  <a:pt x="7704" y="448"/>
                </a:lnTo>
                <a:lnTo>
                  <a:pt x="7602" y="448"/>
                </a:lnTo>
                <a:lnTo>
                  <a:pt x="7704" y="140"/>
                </a:lnTo>
                <a:lnTo>
                  <a:pt x="8119" y="0"/>
                </a:lnTo>
                <a:lnTo>
                  <a:pt x="8431" y="140"/>
                </a:lnTo>
                <a:cubicBezTo>
                  <a:pt x="8501" y="243"/>
                  <a:pt x="8572" y="345"/>
                  <a:pt x="8642" y="448"/>
                </a:cubicBezTo>
                <a:lnTo>
                  <a:pt x="8846" y="1485"/>
                </a:lnTo>
                <a:lnTo>
                  <a:pt x="9056" y="1485"/>
                </a:lnTo>
                <a:lnTo>
                  <a:pt x="9363" y="1793"/>
                </a:lnTo>
                <a:lnTo>
                  <a:pt x="9363" y="2092"/>
                </a:lnTo>
                <a:lnTo>
                  <a:pt x="9585" y="2092"/>
                </a:lnTo>
                <a:lnTo>
                  <a:pt x="10000" y="1933"/>
                </a:lnTo>
                <a:lnTo>
                  <a:pt x="10000" y="2241"/>
                </a:lnTo>
                <a:lnTo>
                  <a:pt x="9688" y="3137"/>
                </a:lnTo>
                <a:cubicBezTo>
                  <a:pt x="9654" y="3087"/>
                  <a:pt x="9619" y="3038"/>
                  <a:pt x="9585" y="2988"/>
                </a:cubicBezTo>
                <a:lnTo>
                  <a:pt x="9363" y="3137"/>
                </a:lnTo>
                <a:lnTo>
                  <a:pt x="9483" y="3585"/>
                </a:lnTo>
                <a:lnTo>
                  <a:pt x="9363" y="3884"/>
                </a:lnTo>
                <a:lnTo>
                  <a:pt x="9261" y="3884"/>
                </a:lnTo>
                <a:lnTo>
                  <a:pt x="9056" y="4034"/>
                </a:lnTo>
                <a:lnTo>
                  <a:pt x="8948" y="4034"/>
                </a:lnTo>
                <a:lnTo>
                  <a:pt x="8846" y="4174"/>
                </a:lnTo>
                <a:lnTo>
                  <a:pt x="8744" y="4174"/>
                </a:lnTo>
                <a:lnTo>
                  <a:pt x="8329" y="4622"/>
                </a:lnTo>
                <a:lnTo>
                  <a:pt x="8329" y="4781"/>
                </a:lnTo>
                <a:lnTo>
                  <a:pt x="8119" y="4781"/>
                </a:lnTo>
                <a:lnTo>
                  <a:pt x="7806" y="5070"/>
                </a:lnTo>
                <a:lnTo>
                  <a:pt x="7806" y="4930"/>
                </a:lnTo>
                <a:lnTo>
                  <a:pt x="7806" y="4781"/>
                </a:lnTo>
                <a:cubicBezTo>
                  <a:pt x="7842" y="4681"/>
                  <a:pt x="7879" y="4582"/>
                  <a:pt x="7915" y="4482"/>
                </a:cubicBezTo>
                <a:cubicBezTo>
                  <a:pt x="7879" y="4432"/>
                  <a:pt x="7842" y="4382"/>
                  <a:pt x="7806" y="4332"/>
                </a:cubicBezTo>
                <a:lnTo>
                  <a:pt x="7494" y="4781"/>
                </a:lnTo>
                <a:lnTo>
                  <a:pt x="7392" y="4930"/>
                </a:lnTo>
                <a:lnTo>
                  <a:pt x="7290" y="4930"/>
                </a:lnTo>
                <a:lnTo>
                  <a:pt x="7188" y="5070"/>
                </a:lnTo>
                <a:lnTo>
                  <a:pt x="7494" y="5518"/>
                </a:lnTo>
                <a:lnTo>
                  <a:pt x="7704" y="5369"/>
                </a:lnTo>
                <a:lnTo>
                  <a:pt x="8017" y="5518"/>
                </a:lnTo>
                <a:lnTo>
                  <a:pt x="8017" y="5677"/>
                </a:lnTo>
                <a:lnTo>
                  <a:pt x="7915" y="5518"/>
                </a:lnTo>
                <a:lnTo>
                  <a:pt x="7704" y="5677"/>
                </a:lnTo>
                <a:lnTo>
                  <a:pt x="7494" y="6125"/>
                </a:lnTo>
                <a:lnTo>
                  <a:pt x="7602" y="6265"/>
                </a:lnTo>
                <a:lnTo>
                  <a:pt x="7704" y="6863"/>
                </a:lnTo>
                <a:lnTo>
                  <a:pt x="7915" y="7021"/>
                </a:lnTo>
                <a:lnTo>
                  <a:pt x="7806" y="7021"/>
                </a:lnTo>
                <a:cubicBezTo>
                  <a:pt x="7842" y="7118"/>
                  <a:pt x="7879" y="7214"/>
                  <a:pt x="7915" y="7311"/>
                </a:cubicBezTo>
                <a:lnTo>
                  <a:pt x="7602" y="7470"/>
                </a:lnTo>
                <a:lnTo>
                  <a:pt x="7915" y="7470"/>
                </a:lnTo>
                <a:cubicBezTo>
                  <a:pt x="7879" y="7666"/>
                  <a:pt x="7842" y="7862"/>
                  <a:pt x="7806" y="8058"/>
                </a:cubicBezTo>
                <a:lnTo>
                  <a:pt x="7602" y="8366"/>
                </a:lnTo>
                <a:lnTo>
                  <a:pt x="7494" y="8366"/>
                </a:lnTo>
                <a:lnTo>
                  <a:pt x="7494" y="8655"/>
                </a:lnTo>
                <a:lnTo>
                  <a:pt x="7392" y="8954"/>
                </a:lnTo>
                <a:lnTo>
                  <a:pt x="7290" y="8954"/>
                </a:lnTo>
                <a:lnTo>
                  <a:pt x="7290" y="9104"/>
                </a:lnTo>
                <a:lnTo>
                  <a:pt x="6977" y="9402"/>
                </a:lnTo>
                <a:lnTo>
                  <a:pt x="6665" y="9402"/>
                </a:lnTo>
                <a:lnTo>
                  <a:pt x="6665" y="9552"/>
                </a:lnTo>
                <a:lnTo>
                  <a:pt x="6563" y="9402"/>
                </a:lnTo>
                <a:lnTo>
                  <a:pt x="6563" y="9552"/>
                </a:lnTo>
                <a:lnTo>
                  <a:pt x="6460" y="9552"/>
                </a:lnTo>
                <a:lnTo>
                  <a:pt x="6046" y="9851"/>
                </a:lnTo>
                <a:lnTo>
                  <a:pt x="5938" y="10000"/>
                </a:lnTo>
                <a:lnTo>
                  <a:pt x="5938" y="9711"/>
                </a:lnTo>
                <a:lnTo>
                  <a:pt x="5733" y="9711"/>
                </a:lnTo>
                <a:lnTo>
                  <a:pt x="5625" y="9711"/>
                </a:lnTo>
                <a:lnTo>
                  <a:pt x="5409" y="9711"/>
                </a:lnTo>
                <a:lnTo>
                  <a:pt x="5409" y="9402"/>
                </a:lnTo>
                <a:lnTo>
                  <a:pt x="5198" y="9402"/>
                </a:lnTo>
                <a:lnTo>
                  <a:pt x="4784" y="9552"/>
                </a:lnTo>
                <a:cubicBezTo>
                  <a:pt x="4750" y="9502"/>
                  <a:pt x="4715" y="9452"/>
                  <a:pt x="4681" y="9402"/>
                </a:cubicBezTo>
                <a:lnTo>
                  <a:pt x="4681" y="9552"/>
                </a:lnTo>
                <a:lnTo>
                  <a:pt x="4579" y="9552"/>
                </a:lnTo>
                <a:lnTo>
                  <a:pt x="4579" y="9851"/>
                </a:lnTo>
                <a:lnTo>
                  <a:pt x="4477" y="9851"/>
                </a:lnTo>
                <a:lnTo>
                  <a:pt x="4477" y="9711"/>
                </a:lnTo>
                <a:lnTo>
                  <a:pt x="4369" y="9711"/>
                </a:lnTo>
                <a:lnTo>
                  <a:pt x="4165" y="9552"/>
                </a:lnTo>
                <a:lnTo>
                  <a:pt x="4165" y="9402"/>
                </a:lnTo>
                <a:lnTo>
                  <a:pt x="4165" y="9262"/>
                </a:lnTo>
                <a:cubicBezTo>
                  <a:pt x="4129" y="9209"/>
                  <a:pt x="4092" y="9157"/>
                  <a:pt x="4056" y="9104"/>
                </a:cubicBezTo>
                <a:lnTo>
                  <a:pt x="3954" y="9104"/>
                </a:lnTo>
                <a:lnTo>
                  <a:pt x="4056" y="8366"/>
                </a:lnTo>
                <a:lnTo>
                  <a:pt x="3954" y="8058"/>
                </a:lnTo>
                <a:lnTo>
                  <a:pt x="3852" y="8058"/>
                </a:lnTo>
                <a:lnTo>
                  <a:pt x="3642" y="7759"/>
                </a:lnTo>
                <a:lnTo>
                  <a:pt x="3438" y="7759"/>
                </a:lnTo>
                <a:lnTo>
                  <a:pt x="2915" y="8058"/>
                </a:lnTo>
                <a:lnTo>
                  <a:pt x="2608" y="8058"/>
                </a:lnTo>
                <a:lnTo>
                  <a:pt x="2500" y="8207"/>
                </a:lnTo>
                <a:lnTo>
                  <a:pt x="2398" y="8058"/>
                </a:lnTo>
                <a:lnTo>
                  <a:pt x="2296" y="8058"/>
                </a:lnTo>
                <a:lnTo>
                  <a:pt x="1983" y="8058"/>
                </a:lnTo>
                <a:lnTo>
                  <a:pt x="1773" y="7918"/>
                </a:lnTo>
                <a:lnTo>
                  <a:pt x="1671" y="7759"/>
                </a:lnTo>
                <a:lnTo>
                  <a:pt x="1556" y="7759"/>
                </a:lnTo>
                <a:lnTo>
                  <a:pt x="1346" y="7470"/>
                </a:lnTo>
                <a:lnTo>
                  <a:pt x="1142" y="7470"/>
                </a:lnTo>
                <a:lnTo>
                  <a:pt x="829" y="7311"/>
                </a:lnTo>
                <a:lnTo>
                  <a:pt x="727" y="6863"/>
                </a:lnTo>
                <a:lnTo>
                  <a:pt x="931" y="6863"/>
                </a:lnTo>
                <a:lnTo>
                  <a:pt x="829" y="6573"/>
                </a:lnTo>
                <a:cubicBezTo>
                  <a:pt x="897" y="6470"/>
                  <a:pt x="966" y="6368"/>
                  <a:pt x="1034" y="6265"/>
                </a:cubicBezTo>
                <a:lnTo>
                  <a:pt x="1034" y="5966"/>
                </a:lnTo>
                <a:cubicBezTo>
                  <a:pt x="1000" y="5916"/>
                  <a:pt x="965" y="5867"/>
                  <a:pt x="931" y="5817"/>
                </a:cubicBezTo>
                <a:lnTo>
                  <a:pt x="673" y="5821"/>
                </a:lnTo>
                <a:cubicBezTo>
                  <a:pt x="615" y="5623"/>
                  <a:pt x="360" y="5739"/>
                  <a:pt x="302" y="5541"/>
                </a:cubicBezTo>
                <a:lnTo>
                  <a:pt x="102" y="5518"/>
                </a:lnTo>
                <a:lnTo>
                  <a:pt x="216" y="5243"/>
                </a:lnTo>
                <a:cubicBezTo>
                  <a:pt x="212" y="5185"/>
                  <a:pt x="208" y="5128"/>
                  <a:pt x="204" y="5070"/>
                </a:cubicBezTo>
                <a:lnTo>
                  <a:pt x="0" y="5070"/>
                </a:lnTo>
                <a:lnTo>
                  <a:pt x="0" y="4622"/>
                </a:lnTo>
                <a:lnTo>
                  <a:pt x="204" y="4482"/>
                </a:lnTo>
                <a:lnTo>
                  <a:pt x="415" y="4482"/>
                </a:lnTo>
                <a:lnTo>
                  <a:pt x="517" y="4332"/>
                </a:lnTo>
                <a:lnTo>
                  <a:pt x="727" y="4332"/>
                </a:lnTo>
                <a:lnTo>
                  <a:pt x="1034" y="4034"/>
                </a:lnTo>
                <a:lnTo>
                  <a:pt x="1142" y="3725"/>
                </a:lnTo>
                <a:lnTo>
                  <a:pt x="1034" y="3137"/>
                </a:lnTo>
                <a:lnTo>
                  <a:pt x="1034" y="2988"/>
                </a:lnTo>
                <a:lnTo>
                  <a:pt x="1346" y="2988"/>
                </a:lnTo>
                <a:lnTo>
                  <a:pt x="1454" y="2381"/>
                </a:lnTo>
                <a:lnTo>
                  <a:pt x="1773" y="2381"/>
                </a:lnTo>
                <a:lnTo>
                  <a:pt x="1881" y="2381"/>
                </a:lnTo>
                <a:lnTo>
                  <a:pt x="1983" y="1933"/>
                </a:lnTo>
                <a:lnTo>
                  <a:pt x="2085" y="1793"/>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191" name="Shape 191"/>
          <p:cNvSpPr/>
          <p:nvPr/>
        </p:nvSpPr>
        <p:spPr>
          <a:xfrm>
            <a:off x="3486962" y="3414287"/>
            <a:ext cx="115186" cy="52655"/>
          </a:xfrm>
          <a:custGeom>
            <a:avLst/>
            <a:gdLst/>
            <a:ahLst/>
            <a:cxnLst/>
            <a:rect l="0" t="0" r="0" b="0"/>
            <a:pathLst>
              <a:path w="70" h="32" extrusionOk="0">
                <a:moveTo>
                  <a:pt x="0" y="17"/>
                </a:moveTo>
                <a:lnTo>
                  <a:pt x="0" y="17"/>
                </a:lnTo>
                <a:lnTo>
                  <a:pt x="18" y="32"/>
                </a:lnTo>
                <a:lnTo>
                  <a:pt x="35" y="32"/>
                </a:lnTo>
                <a:lnTo>
                  <a:pt x="52" y="17"/>
                </a:lnTo>
                <a:lnTo>
                  <a:pt x="70" y="0"/>
                </a:lnTo>
                <a:lnTo>
                  <a:pt x="0" y="17"/>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192" name="Shape 192"/>
          <p:cNvSpPr/>
          <p:nvPr/>
        </p:nvSpPr>
        <p:spPr>
          <a:xfrm>
            <a:off x="9333422" y="3394182"/>
            <a:ext cx="450867" cy="368591"/>
          </a:xfrm>
          <a:custGeom>
            <a:avLst/>
            <a:gdLst/>
            <a:ahLst/>
            <a:cxnLst/>
            <a:rect l="0" t="0" r="0" b="0"/>
            <a:pathLst>
              <a:path w="275" h="225" extrusionOk="0">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solidFill>
                <a:srgbClr val="5BAD82"/>
              </a:solidFill>
            </a:endParaRPr>
          </a:p>
        </p:txBody>
      </p:sp>
      <p:sp>
        <p:nvSpPr>
          <p:cNvPr id="193" name="Shape 193"/>
          <p:cNvSpPr/>
          <p:nvPr/>
        </p:nvSpPr>
        <p:spPr>
          <a:xfrm>
            <a:off x="9784288" y="3499494"/>
            <a:ext cx="431120" cy="342263"/>
          </a:xfrm>
          <a:custGeom>
            <a:avLst/>
            <a:gdLst/>
            <a:ahLst/>
            <a:cxnLst/>
            <a:rect l="0" t="0" r="0" b="0"/>
            <a:pathLst>
              <a:path w="261" h="208" extrusionOk="0">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194" name="Shape 194"/>
          <p:cNvSpPr/>
          <p:nvPr/>
        </p:nvSpPr>
        <p:spPr>
          <a:xfrm>
            <a:off x="9300511" y="3868085"/>
            <a:ext cx="55947" cy="26327"/>
          </a:xfrm>
          <a:custGeom>
            <a:avLst/>
            <a:gdLst/>
            <a:ahLst/>
            <a:cxnLst/>
            <a:rect l="0" t="0" r="0" b="0"/>
            <a:pathLst>
              <a:path w="35" h="17" extrusionOk="0">
                <a:moveTo>
                  <a:pt x="0" y="17"/>
                </a:moveTo>
                <a:lnTo>
                  <a:pt x="0" y="17"/>
                </a:lnTo>
                <a:lnTo>
                  <a:pt x="17" y="17"/>
                </a:lnTo>
                <a:lnTo>
                  <a:pt x="35" y="0"/>
                </a:lnTo>
                <a:lnTo>
                  <a:pt x="0" y="0"/>
                </a:lnTo>
                <a:lnTo>
                  <a:pt x="0" y="17"/>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195" name="Shape 195"/>
          <p:cNvSpPr/>
          <p:nvPr/>
        </p:nvSpPr>
        <p:spPr>
          <a:xfrm>
            <a:off x="8671931" y="3736444"/>
            <a:ext cx="342263" cy="26327"/>
          </a:xfrm>
          <a:custGeom>
            <a:avLst/>
            <a:gdLst/>
            <a:ahLst/>
            <a:cxnLst/>
            <a:rect l="0" t="0" r="0" b="0"/>
            <a:pathLst>
              <a:path w="208" h="16" extrusionOk="0">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196" name="Shape 196"/>
          <p:cNvSpPr/>
          <p:nvPr/>
        </p:nvSpPr>
        <p:spPr>
          <a:xfrm>
            <a:off x="8790407" y="3789101"/>
            <a:ext cx="85565" cy="26327"/>
          </a:xfrm>
          <a:custGeom>
            <a:avLst/>
            <a:gdLst/>
            <a:ahLst/>
            <a:cxnLst/>
            <a:rect l="0" t="0" r="0" b="0"/>
            <a:pathLst>
              <a:path w="52" h="17" extrusionOk="0">
                <a:moveTo>
                  <a:pt x="0" y="0"/>
                </a:moveTo>
                <a:lnTo>
                  <a:pt x="0" y="0"/>
                </a:lnTo>
                <a:lnTo>
                  <a:pt x="35" y="17"/>
                </a:lnTo>
                <a:lnTo>
                  <a:pt x="52" y="17"/>
                </a:lnTo>
                <a:lnTo>
                  <a:pt x="35" y="0"/>
                </a:lnTo>
                <a:lnTo>
                  <a:pt x="0" y="0"/>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197" name="Shape 197"/>
          <p:cNvSpPr/>
          <p:nvPr/>
        </p:nvSpPr>
        <p:spPr>
          <a:xfrm>
            <a:off x="8987865" y="3736444"/>
            <a:ext cx="171131" cy="78983"/>
          </a:xfrm>
          <a:custGeom>
            <a:avLst/>
            <a:gdLst/>
            <a:ahLst/>
            <a:cxnLst/>
            <a:rect l="0" t="0" r="0" b="0"/>
            <a:pathLst>
              <a:path w="104" h="48" extrusionOk="0">
                <a:moveTo>
                  <a:pt x="0" y="48"/>
                </a:moveTo>
                <a:lnTo>
                  <a:pt x="0" y="48"/>
                </a:lnTo>
                <a:lnTo>
                  <a:pt x="35" y="48"/>
                </a:lnTo>
                <a:lnTo>
                  <a:pt x="104" y="0"/>
                </a:lnTo>
                <a:lnTo>
                  <a:pt x="52" y="0"/>
                </a:lnTo>
                <a:lnTo>
                  <a:pt x="17" y="31"/>
                </a:lnTo>
                <a:lnTo>
                  <a:pt x="0" y="48"/>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198" name="Shape 198"/>
          <p:cNvSpPr/>
          <p:nvPr/>
        </p:nvSpPr>
        <p:spPr>
          <a:xfrm>
            <a:off x="9471643" y="3604805"/>
            <a:ext cx="32909" cy="78983"/>
          </a:xfrm>
          <a:custGeom>
            <a:avLst/>
            <a:gdLst/>
            <a:ahLst/>
            <a:cxnLst/>
            <a:rect l="0" t="0" r="0" b="0"/>
            <a:pathLst>
              <a:path w="19" h="48" extrusionOk="0">
                <a:moveTo>
                  <a:pt x="0" y="48"/>
                </a:moveTo>
                <a:lnTo>
                  <a:pt x="0" y="48"/>
                </a:lnTo>
                <a:lnTo>
                  <a:pt x="19" y="15"/>
                </a:lnTo>
                <a:lnTo>
                  <a:pt x="19" y="0"/>
                </a:lnTo>
                <a:lnTo>
                  <a:pt x="0" y="48"/>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199" name="Shape 199"/>
          <p:cNvSpPr/>
          <p:nvPr/>
        </p:nvSpPr>
        <p:spPr>
          <a:xfrm>
            <a:off x="8790407" y="3315198"/>
            <a:ext cx="283025" cy="315935"/>
          </a:xfrm>
          <a:custGeom>
            <a:avLst/>
            <a:gdLst/>
            <a:ahLst/>
            <a:cxnLst/>
            <a:rect l="0" t="0" r="0" b="0"/>
            <a:pathLst>
              <a:path w="173" h="192" extrusionOk="0">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00" name="Shape 200"/>
          <p:cNvSpPr/>
          <p:nvPr/>
        </p:nvSpPr>
        <p:spPr>
          <a:xfrm>
            <a:off x="9158999" y="3288869"/>
            <a:ext cx="55947" cy="131640"/>
          </a:xfrm>
          <a:custGeom>
            <a:avLst/>
            <a:gdLst/>
            <a:ahLst/>
            <a:cxnLst/>
            <a:rect l="0" t="0" r="0" b="0"/>
            <a:pathLst>
              <a:path w="34" h="81" extrusionOk="0">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01" name="Shape 201"/>
          <p:cNvSpPr/>
          <p:nvPr/>
        </p:nvSpPr>
        <p:spPr>
          <a:xfrm>
            <a:off x="9103053" y="3525821"/>
            <a:ext cx="55947" cy="26328"/>
          </a:xfrm>
          <a:custGeom>
            <a:avLst/>
            <a:gdLst/>
            <a:ahLst/>
            <a:cxnLst/>
            <a:rect l="0" t="0" r="0" b="0"/>
            <a:pathLst>
              <a:path w="35" h="15" extrusionOk="0">
                <a:moveTo>
                  <a:pt x="0" y="0"/>
                </a:moveTo>
                <a:lnTo>
                  <a:pt x="0" y="0"/>
                </a:lnTo>
                <a:lnTo>
                  <a:pt x="35" y="15"/>
                </a:lnTo>
                <a:lnTo>
                  <a:pt x="35" y="0"/>
                </a:lnTo>
                <a:lnTo>
                  <a:pt x="0" y="0"/>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02" name="Shape 202"/>
          <p:cNvSpPr/>
          <p:nvPr/>
        </p:nvSpPr>
        <p:spPr>
          <a:xfrm>
            <a:off x="9188618" y="3499494"/>
            <a:ext cx="141513" cy="52655"/>
          </a:xfrm>
          <a:custGeom>
            <a:avLst/>
            <a:gdLst/>
            <a:ahLst/>
            <a:cxnLst/>
            <a:rect l="0" t="0" r="0" b="0"/>
            <a:pathLst>
              <a:path w="86" h="31" extrusionOk="0">
                <a:moveTo>
                  <a:pt x="0" y="16"/>
                </a:moveTo>
                <a:lnTo>
                  <a:pt x="0" y="16"/>
                </a:lnTo>
                <a:lnTo>
                  <a:pt x="86" y="31"/>
                </a:lnTo>
                <a:lnTo>
                  <a:pt x="69" y="16"/>
                </a:lnTo>
                <a:lnTo>
                  <a:pt x="52" y="0"/>
                </a:lnTo>
                <a:lnTo>
                  <a:pt x="17" y="0"/>
                </a:lnTo>
                <a:lnTo>
                  <a:pt x="0" y="16"/>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03" name="Shape 203"/>
          <p:cNvSpPr/>
          <p:nvPr/>
        </p:nvSpPr>
        <p:spPr>
          <a:xfrm>
            <a:off x="9527590" y="3420510"/>
            <a:ext cx="29619" cy="26328"/>
          </a:xfrm>
          <a:custGeom>
            <a:avLst/>
            <a:gdLst/>
            <a:ahLst/>
            <a:cxnLst/>
            <a:rect l="0" t="0" r="0" b="0"/>
            <a:pathLst>
              <a:path w="18" h="15" extrusionOk="0">
                <a:moveTo>
                  <a:pt x="0" y="0"/>
                </a:moveTo>
                <a:lnTo>
                  <a:pt x="0" y="0"/>
                </a:lnTo>
                <a:lnTo>
                  <a:pt x="18" y="15"/>
                </a:lnTo>
                <a:lnTo>
                  <a:pt x="18" y="0"/>
                </a:lnTo>
                <a:lnTo>
                  <a:pt x="0" y="0"/>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04" name="Shape 204"/>
          <p:cNvSpPr/>
          <p:nvPr/>
        </p:nvSpPr>
        <p:spPr>
          <a:xfrm>
            <a:off x="10096934" y="3552148"/>
            <a:ext cx="200751" cy="105312"/>
          </a:xfrm>
          <a:custGeom>
            <a:avLst/>
            <a:gdLst/>
            <a:ahLst/>
            <a:cxnLst/>
            <a:rect l="0" t="0" r="0" b="0"/>
            <a:pathLst>
              <a:path w="123" h="65" extrusionOk="0">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05" name="Shape 205"/>
          <p:cNvSpPr/>
          <p:nvPr/>
        </p:nvSpPr>
        <p:spPr>
          <a:xfrm>
            <a:off x="10241736" y="3525821"/>
            <a:ext cx="85565" cy="52655"/>
          </a:xfrm>
          <a:custGeom>
            <a:avLst/>
            <a:gdLst/>
            <a:ahLst/>
            <a:cxnLst/>
            <a:rect l="0" t="0" r="0" b="0"/>
            <a:pathLst>
              <a:path w="52" h="32" extrusionOk="0">
                <a:moveTo>
                  <a:pt x="0" y="0"/>
                </a:moveTo>
                <a:lnTo>
                  <a:pt x="0" y="0"/>
                </a:lnTo>
                <a:lnTo>
                  <a:pt x="35" y="15"/>
                </a:lnTo>
                <a:lnTo>
                  <a:pt x="52" y="32"/>
                </a:lnTo>
                <a:lnTo>
                  <a:pt x="52" y="15"/>
                </a:lnTo>
                <a:lnTo>
                  <a:pt x="0" y="0"/>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06" name="Shape 206"/>
          <p:cNvSpPr/>
          <p:nvPr/>
        </p:nvSpPr>
        <p:spPr>
          <a:xfrm>
            <a:off x="10412868" y="3604805"/>
            <a:ext cx="55947" cy="78983"/>
          </a:xfrm>
          <a:custGeom>
            <a:avLst/>
            <a:gdLst/>
            <a:ahLst/>
            <a:cxnLst/>
            <a:rect l="0" t="0" r="0" b="0"/>
            <a:pathLst>
              <a:path w="35" h="48" extrusionOk="0">
                <a:moveTo>
                  <a:pt x="0" y="0"/>
                </a:moveTo>
                <a:lnTo>
                  <a:pt x="0" y="0"/>
                </a:lnTo>
                <a:lnTo>
                  <a:pt x="17" y="48"/>
                </a:lnTo>
                <a:lnTo>
                  <a:pt x="35" y="32"/>
                </a:lnTo>
                <a:lnTo>
                  <a:pt x="0" y="0"/>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07" name="Shape 207"/>
          <p:cNvSpPr/>
          <p:nvPr/>
        </p:nvSpPr>
        <p:spPr>
          <a:xfrm>
            <a:off x="10610328" y="3762773"/>
            <a:ext cx="59238" cy="26328"/>
          </a:xfrm>
          <a:custGeom>
            <a:avLst/>
            <a:gdLst/>
            <a:ahLst/>
            <a:cxnLst/>
            <a:rect l="0" t="0" r="0" b="0"/>
            <a:pathLst>
              <a:path w="34" h="15" extrusionOk="0">
                <a:moveTo>
                  <a:pt x="0" y="0"/>
                </a:moveTo>
                <a:lnTo>
                  <a:pt x="0" y="0"/>
                </a:lnTo>
                <a:lnTo>
                  <a:pt x="0" y="15"/>
                </a:lnTo>
                <a:lnTo>
                  <a:pt x="34" y="15"/>
                </a:lnTo>
                <a:lnTo>
                  <a:pt x="0" y="0"/>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08" name="Shape 208"/>
          <p:cNvSpPr/>
          <p:nvPr/>
        </p:nvSpPr>
        <p:spPr>
          <a:xfrm>
            <a:off x="10952592" y="3999725"/>
            <a:ext cx="29619" cy="52655"/>
          </a:xfrm>
          <a:custGeom>
            <a:avLst/>
            <a:gdLst/>
            <a:ahLst/>
            <a:cxnLst/>
            <a:rect l="0" t="0" r="0" b="0"/>
            <a:pathLst>
              <a:path w="18" h="32" extrusionOk="0">
                <a:moveTo>
                  <a:pt x="0" y="0"/>
                </a:moveTo>
                <a:lnTo>
                  <a:pt x="0" y="0"/>
                </a:lnTo>
                <a:lnTo>
                  <a:pt x="0" y="32"/>
                </a:lnTo>
                <a:lnTo>
                  <a:pt x="18" y="15"/>
                </a:lnTo>
                <a:lnTo>
                  <a:pt x="0" y="0"/>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cxnSp>
        <p:nvCxnSpPr>
          <p:cNvPr id="209" name="Shape 209"/>
          <p:cNvCxnSpPr/>
          <p:nvPr/>
        </p:nvCxnSpPr>
        <p:spPr>
          <a:xfrm rot="10800000" flipH="1">
            <a:off x="9346585" y="3696953"/>
            <a:ext cx="26327" cy="78983"/>
          </a:xfrm>
          <a:prstGeom prst="straightConnector1">
            <a:avLst/>
          </a:prstGeom>
          <a:solidFill>
            <a:srgbClr val="BCDEC2"/>
          </a:solidFill>
          <a:ln w="9525" cap="flat">
            <a:solidFill>
              <a:srgbClr val="8EC6A1"/>
            </a:solidFill>
            <a:prstDash val="solid"/>
            <a:round/>
            <a:headEnd type="none" w="med" len="med"/>
            <a:tailEnd type="none" w="med" len="med"/>
          </a:ln>
        </p:spPr>
      </p:cxnSp>
      <p:cxnSp>
        <p:nvCxnSpPr>
          <p:cNvPr id="210" name="Shape 210"/>
          <p:cNvCxnSpPr/>
          <p:nvPr/>
        </p:nvCxnSpPr>
        <p:spPr>
          <a:xfrm>
            <a:off x="10481978" y="3696953"/>
            <a:ext cx="59237" cy="26327"/>
          </a:xfrm>
          <a:prstGeom prst="straightConnector1">
            <a:avLst/>
          </a:prstGeom>
          <a:solidFill>
            <a:srgbClr val="D8CEB8"/>
          </a:solidFill>
          <a:ln w="9525" cap="flat">
            <a:solidFill>
              <a:srgbClr val="BBAD87"/>
            </a:solidFill>
            <a:prstDash val="solid"/>
            <a:round/>
            <a:headEnd type="none" w="med" len="med"/>
            <a:tailEnd type="none" w="med" len="med"/>
          </a:ln>
        </p:spPr>
      </p:cxnSp>
      <p:cxnSp>
        <p:nvCxnSpPr>
          <p:cNvPr id="211" name="Shape 211"/>
          <p:cNvCxnSpPr/>
          <p:nvPr/>
        </p:nvCxnSpPr>
        <p:spPr>
          <a:xfrm>
            <a:off x="10541217" y="3749608"/>
            <a:ext cx="26327" cy="26327"/>
          </a:xfrm>
          <a:prstGeom prst="straightConnector1">
            <a:avLst/>
          </a:prstGeom>
          <a:solidFill>
            <a:srgbClr val="D8CEB8"/>
          </a:solidFill>
          <a:ln w="9525" cap="flat">
            <a:solidFill>
              <a:srgbClr val="BBAD87"/>
            </a:solidFill>
            <a:prstDash val="solid"/>
            <a:round/>
            <a:headEnd type="none" w="med" len="med"/>
            <a:tailEnd type="none" w="med" len="med"/>
          </a:ln>
        </p:spPr>
      </p:cxnSp>
      <p:cxnSp>
        <p:nvCxnSpPr>
          <p:cNvPr id="212" name="Shape 212"/>
          <p:cNvCxnSpPr/>
          <p:nvPr/>
        </p:nvCxnSpPr>
        <p:spPr>
          <a:xfrm>
            <a:off x="10686021" y="3775937"/>
            <a:ext cx="26327" cy="52655"/>
          </a:xfrm>
          <a:prstGeom prst="straightConnector1">
            <a:avLst/>
          </a:prstGeom>
          <a:solidFill>
            <a:srgbClr val="D8CEB8"/>
          </a:solidFill>
          <a:ln w="9525" cap="flat">
            <a:solidFill>
              <a:srgbClr val="BBAD87"/>
            </a:solidFill>
            <a:prstDash val="solid"/>
            <a:round/>
            <a:headEnd type="none" w="med" len="med"/>
            <a:tailEnd type="none" w="med" len="med"/>
          </a:ln>
        </p:spPr>
      </p:cxnSp>
      <p:cxnSp>
        <p:nvCxnSpPr>
          <p:cNvPr id="213" name="Shape 213"/>
          <p:cNvCxnSpPr/>
          <p:nvPr/>
        </p:nvCxnSpPr>
        <p:spPr>
          <a:xfrm>
            <a:off x="10712349" y="3854921"/>
            <a:ext cx="55948" cy="26327"/>
          </a:xfrm>
          <a:prstGeom prst="straightConnector1">
            <a:avLst/>
          </a:prstGeom>
          <a:solidFill>
            <a:srgbClr val="D8CEB8"/>
          </a:solidFill>
          <a:ln w="9525" cap="flat">
            <a:solidFill>
              <a:srgbClr val="BBAD87"/>
            </a:solidFill>
            <a:prstDash val="solid"/>
            <a:round/>
            <a:headEnd type="none" w="med" len="med"/>
            <a:tailEnd type="none" w="med" len="med"/>
          </a:ln>
        </p:spPr>
      </p:cxnSp>
      <p:sp>
        <p:nvSpPr>
          <p:cNvPr id="214" name="Shape 214"/>
          <p:cNvSpPr/>
          <p:nvPr/>
        </p:nvSpPr>
        <p:spPr>
          <a:xfrm>
            <a:off x="8359286" y="3104575"/>
            <a:ext cx="457448" cy="236951"/>
          </a:xfrm>
          <a:custGeom>
            <a:avLst/>
            <a:gdLst/>
            <a:ahLst/>
            <a:cxnLst/>
            <a:rect l="0" t="0" r="0" b="0"/>
            <a:pathLst>
              <a:path w="278" h="144" extrusionOk="0">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15" name="Shape 215"/>
          <p:cNvSpPr/>
          <p:nvPr/>
        </p:nvSpPr>
        <p:spPr>
          <a:xfrm>
            <a:off x="8560038" y="3183558"/>
            <a:ext cx="85565" cy="26328"/>
          </a:xfrm>
          <a:custGeom>
            <a:avLst/>
            <a:gdLst/>
            <a:ahLst/>
            <a:cxnLst/>
            <a:rect l="0" t="0" r="0" b="0"/>
            <a:pathLst>
              <a:path w="52" h="15" extrusionOk="0">
                <a:moveTo>
                  <a:pt x="0" y="15"/>
                </a:moveTo>
                <a:lnTo>
                  <a:pt x="0" y="15"/>
                </a:lnTo>
                <a:lnTo>
                  <a:pt x="17" y="15"/>
                </a:lnTo>
                <a:lnTo>
                  <a:pt x="35" y="15"/>
                </a:lnTo>
                <a:lnTo>
                  <a:pt x="52" y="0"/>
                </a:lnTo>
                <a:lnTo>
                  <a:pt x="35" y="0"/>
                </a:lnTo>
                <a:lnTo>
                  <a:pt x="0" y="15"/>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16" name="Shape 216"/>
          <p:cNvSpPr/>
          <p:nvPr/>
        </p:nvSpPr>
        <p:spPr>
          <a:xfrm>
            <a:off x="8329667" y="3209885"/>
            <a:ext cx="460738" cy="342263"/>
          </a:xfrm>
          <a:custGeom>
            <a:avLst/>
            <a:gdLst/>
            <a:ahLst/>
            <a:cxnLst/>
            <a:rect l="0" t="0" r="0" b="0"/>
            <a:pathLst>
              <a:path w="278" h="207" extrusionOk="0">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17" name="Shape 217"/>
          <p:cNvSpPr/>
          <p:nvPr/>
        </p:nvSpPr>
        <p:spPr>
          <a:xfrm>
            <a:off x="7816271" y="3315198"/>
            <a:ext cx="32909" cy="52656"/>
          </a:xfrm>
          <a:custGeom>
            <a:avLst/>
            <a:gdLst/>
            <a:ahLst/>
            <a:cxnLst/>
            <a:rect l="0" t="0" r="0" b="0"/>
            <a:pathLst>
              <a:path w="19" h="33" extrusionOk="0">
                <a:moveTo>
                  <a:pt x="0" y="18"/>
                </a:moveTo>
                <a:lnTo>
                  <a:pt x="0" y="18"/>
                </a:lnTo>
                <a:lnTo>
                  <a:pt x="19" y="33"/>
                </a:lnTo>
                <a:lnTo>
                  <a:pt x="0" y="0"/>
                </a:lnTo>
                <a:lnTo>
                  <a:pt x="0" y="18"/>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18" name="Shape 218"/>
          <p:cNvSpPr/>
          <p:nvPr/>
        </p:nvSpPr>
        <p:spPr>
          <a:xfrm>
            <a:off x="7875510" y="3420510"/>
            <a:ext cx="26327" cy="52656"/>
          </a:xfrm>
          <a:custGeom>
            <a:avLst/>
            <a:gdLst/>
            <a:ahLst/>
            <a:cxnLst/>
            <a:rect l="0" t="0" r="0" b="0"/>
            <a:pathLst>
              <a:path w="16" h="30" extrusionOk="0">
                <a:moveTo>
                  <a:pt x="0" y="0"/>
                </a:moveTo>
                <a:lnTo>
                  <a:pt x="0" y="0"/>
                </a:lnTo>
                <a:lnTo>
                  <a:pt x="16" y="30"/>
                </a:lnTo>
                <a:lnTo>
                  <a:pt x="16" y="15"/>
                </a:lnTo>
                <a:lnTo>
                  <a:pt x="16" y="0"/>
                </a:lnTo>
                <a:lnTo>
                  <a:pt x="0" y="0"/>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19" name="Shape 219"/>
          <p:cNvSpPr/>
          <p:nvPr/>
        </p:nvSpPr>
        <p:spPr>
          <a:xfrm>
            <a:off x="7019850" y="2972933"/>
            <a:ext cx="118475" cy="157967"/>
          </a:xfrm>
          <a:custGeom>
            <a:avLst/>
            <a:gdLst/>
            <a:ahLst/>
            <a:cxnLst/>
            <a:rect l="0" t="0" r="0" b="0"/>
            <a:pathLst>
              <a:path w="71" h="96" extrusionOk="0">
                <a:moveTo>
                  <a:pt x="0" y="48"/>
                </a:moveTo>
                <a:lnTo>
                  <a:pt x="0" y="48"/>
                </a:lnTo>
                <a:lnTo>
                  <a:pt x="17" y="96"/>
                </a:lnTo>
                <a:lnTo>
                  <a:pt x="54" y="96"/>
                </a:lnTo>
                <a:lnTo>
                  <a:pt x="71" y="63"/>
                </a:lnTo>
                <a:lnTo>
                  <a:pt x="37" y="15"/>
                </a:lnTo>
                <a:lnTo>
                  <a:pt x="17" y="0"/>
                </a:lnTo>
                <a:lnTo>
                  <a:pt x="0" y="48"/>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0" name="Shape 220"/>
          <p:cNvSpPr/>
          <p:nvPr/>
        </p:nvSpPr>
        <p:spPr>
          <a:xfrm>
            <a:off x="8329667" y="2551686"/>
            <a:ext cx="115185" cy="78983"/>
          </a:xfrm>
          <a:custGeom>
            <a:avLst/>
            <a:gdLst/>
            <a:ahLst/>
            <a:cxnLst/>
            <a:rect l="0" t="0" r="0" b="0"/>
            <a:pathLst>
              <a:path w="69" h="48" extrusionOk="0">
                <a:moveTo>
                  <a:pt x="0" y="15"/>
                </a:moveTo>
                <a:lnTo>
                  <a:pt x="0" y="15"/>
                </a:lnTo>
                <a:lnTo>
                  <a:pt x="0" y="31"/>
                </a:lnTo>
                <a:lnTo>
                  <a:pt x="34" y="48"/>
                </a:lnTo>
                <a:lnTo>
                  <a:pt x="52" y="31"/>
                </a:lnTo>
                <a:lnTo>
                  <a:pt x="69" y="0"/>
                </a:lnTo>
                <a:lnTo>
                  <a:pt x="17" y="0"/>
                </a:lnTo>
                <a:lnTo>
                  <a:pt x="0" y="15"/>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21" name="Shape 221"/>
          <p:cNvSpPr/>
          <p:nvPr/>
        </p:nvSpPr>
        <p:spPr>
          <a:xfrm>
            <a:off x="7730706" y="3157231"/>
            <a:ext cx="487066" cy="473903"/>
          </a:xfrm>
          <a:custGeom>
            <a:avLst/>
            <a:gdLst/>
            <a:ahLst/>
            <a:cxnLst/>
            <a:rect l="0" t="0" r="0" b="0"/>
            <a:pathLst>
              <a:path w="296" h="288" extrusionOk="0">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2" name="Shape 222"/>
          <p:cNvSpPr/>
          <p:nvPr/>
        </p:nvSpPr>
        <p:spPr>
          <a:xfrm>
            <a:off x="8188156" y="3631132"/>
            <a:ext cx="398210" cy="105312"/>
          </a:xfrm>
          <a:custGeom>
            <a:avLst/>
            <a:gdLst/>
            <a:ahLst/>
            <a:cxnLst/>
            <a:rect l="0" t="0" r="0" b="0"/>
            <a:pathLst>
              <a:path w="242" h="65" extrusionOk="0">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3" name="Shape 223"/>
          <p:cNvSpPr/>
          <p:nvPr/>
        </p:nvSpPr>
        <p:spPr>
          <a:xfrm>
            <a:off x="8188156" y="3446837"/>
            <a:ext cx="59237" cy="78983"/>
          </a:xfrm>
          <a:custGeom>
            <a:avLst/>
            <a:gdLst/>
            <a:ahLst/>
            <a:cxnLst/>
            <a:rect l="0" t="0" r="0" b="0"/>
            <a:pathLst>
              <a:path w="35" h="48" extrusionOk="0">
                <a:moveTo>
                  <a:pt x="0" y="15"/>
                </a:moveTo>
                <a:lnTo>
                  <a:pt x="0" y="15"/>
                </a:lnTo>
                <a:lnTo>
                  <a:pt x="18" y="32"/>
                </a:lnTo>
                <a:lnTo>
                  <a:pt x="35" y="48"/>
                </a:lnTo>
                <a:lnTo>
                  <a:pt x="35" y="32"/>
                </a:lnTo>
                <a:lnTo>
                  <a:pt x="18" y="0"/>
                </a:lnTo>
                <a:lnTo>
                  <a:pt x="0" y="15"/>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4" name="Shape 224"/>
          <p:cNvSpPr/>
          <p:nvPr/>
        </p:nvSpPr>
        <p:spPr>
          <a:xfrm>
            <a:off x="8273721" y="3499494"/>
            <a:ext cx="29619" cy="26327"/>
          </a:xfrm>
          <a:custGeom>
            <a:avLst/>
            <a:gdLst/>
            <a:ahLst/>
            <a:cxnLst/>
            <a:rect l="0" t="0" r="0" b="0"/>
            <a:pathLst>
              <a:path w="18" h="16" extrusionOk="0">
                <a:moveTo>
                  <a:pt x="0" y="16"/>
                </a:moveTo>
                <a:lnTo>
                  <a:pt x="0" y="16"/>
                </a:lnTo>
                <a:lnTo>
                  <a:pt x="18" y="16"/>
                </a:lnTo>
                <a:lnTo>
                  <a:pt x="18" y="0"/>
                </a:lnTo>
                <a:lnTo>
                  <a:pt x="0" y="0"/>
                </a:lnTo>
                <a:lnTo>
                  <a:pt x="0" y="16"/>
                </a:lnTo>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cxnSp>
        <p:nvCxnSpPr>
          <p:cNvPr id="225" name="Shape 225"/>
          <p:cNvCxnSpPr/>
          <p:nvPr/>
        </p:nvCxnSpPr>
        <p:spPr>
          <a:xfrm>
            <a:off x="7631975" y="2880786"/>
            <a:ext cx="0" cy="26327"/>
          </a:xfrm>
          <a:prstGeom prst="straightConnector1">
            <a:avLst/>
          </a:prstGeom>
          <a:solidFill>
            <a:srgbClr val="D8CEB8"/>
          </a:solidFill>
          <a:ln w="9525" cap="flat">
            <a:solidFill>
              <a:srgbClr val="BBAD87"/>
            </a:solidFill>
            <a:prstDash val="solid"/>
            <a:round/>
            <a:headEnd type="none" w="med" len="med"/>
            <a:tailEnd type="none" w="med" len="med"/>
          </a:ln>
        </p:spPr>
      </p:cxnSp>
      <p:sp>
        <p:nvSpPr>
          <p:cNvPr id="226" name="Shape 226"/>
          <p:cNvSpPr/>
          <p:nvPr/>
        </p:nvSpPr>
        <p:spPr>
          <a:xfrm>
            <a:off x="8053224" y="2788638"/>
            <a:ext cx="217205" cy="154678"/>
          </a:xfrm>
          <a:custGeom>
            <a:avLst/>
            <a:gdLst/>
            <a:ahLst/>
            <a:cxnLst/>
            <a:rect l="0" t="0" r="0" b="0"/>
            <a:pathLst>
              <a:path w="251" h="175" extrusionOk="0">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7" name="Shape 227"/>
          <p:cNvSpPr/>
          <p:nvPr/>
        </p:nvSpPr>
        <p:spPr>
          <a:xfrm>
            <a:off x="7388442" y="2262080"/>
            <a:ext cx="230369" cy="236951"/>
          </a:xfrm>
          <a:custGeom>
            <a:avLst/>
            <a:gdLst/>
            <a:ahLst/>
            <a:cxnLst/>
            <a:rect l="0" t="0" r="0" b="0"/>
            <a:pathLst>
              <a:path w="140" h="144" extrusionOk="0">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8" name="Shape 228"/>
          <p:cNvSpPr/>
          <p:nvPr/>
        </p:nvSpPr>
        <p:spPr>
          <a:xfrm>
            <a:off x="7592485" y="2183096"/>
            <a:ext cx="394919" cy="816166"/>
          </a:xfrm>
          <a:custGeom>
            <a:avLst/>
            <a:gdLst/>
            <a:ahLst/>
            <a:cxnLst/>
            <a:rect l="0" t="0" r="0" b="0"/>
            <a:pathLst>
              <a:path w="240" h="495" extrusionOk="0">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29" name="Shape 229"/>
          <p:cNvSpPr/>
          <p:nvPr/>
        </p:nvSpPr>
        <p:spPr>
          <a:xfrm>
            <a:off x="8046640" y="2420047"/>
            <a:ext cx="312646" cy="605543"/>
          </a:xfrm>
          <a:custGeom>
            <a:avLst/>
            <a:gdLst/>
            <a:ahLst/>
            <a:cxnLst/>
            <a:rect l="0" t="0" r="0" b="0"/>
            <a:pathLst>
              <a:path w="190" h="369" extrusionOk="0">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0" name="Shape 230"/>
          <p:cNvSpPr/>
          <p:nvPr/>
        </p:nvSpPr>
        <p:spPr>
          <a:xfrm>
            <a:off x="7961075" y="3104575"/>
            <a:ext cx="171131" cy="236951"/>
          </a:xfrm>
          <a:custGeom>
            <a:avLst/>
            <a:gdLst/>
            <a:ahLst/>
            <a:cxnLst/>
            <a:rect l="0" t="0" r="0" b="0"/>
            <a:pathLst>
              <a:path w="104" h="144" extrusionOk="0">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1" name="Shape 231"/>
          <p:cNvSpPr/>
          <p:nvPr/>
        </p:nvSpPr>
        <p:spPr>
          <a:xfrm>
            <a:off x="7849182" y="2525358"/>
            <a:ext cx="338973" cy="631871"/>
          </a:xfrm>
          <a:custGeom>
            <a:avLst/>
            <a:gdLst/>
            <a:ahLst/>
            <a:cxnLst/>
            <a:rect l="0" t="0" r="0" b="0"/>
            <a:pathLst>
              <a:path w="207" h="383" extrusionOk="0">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2" name="Shape 232"/>
          <p:cNvSpPr/>
          <p:nvPr/>
        </p:nvSpPr>
        <p:spPr>
          <a:xfrm>
            <a:off x="7450972" y="2183096"/>
            <a:ext cx="138220" cy="52656"/>
          </a:xfrm>
          <a:custGeom>
            <a:avLst/>
            <a:gdLst/>
            <a:ahLst/>
            <a:cxnLst/>
            <a:rect l="0" t="0" r="0" b="0"/>
            <a:pathLst>
              <a:path w="85" h="33" extrusionOk="0">
                <a:moveTo>
                  <a:pt x="69" y="0"/>
                </a:moveTo>
                <a:lnTo>
                  <a:pt x="69" y="0"/>
                </a:lnTo>
                <a:lnTo>
                  <a:pt x="18" y="0"/>
                </a:lnTo>
                <a:lnTo>
                  <a:pt x="0" y="16"/>
                </a:lnTo>
                <a:lnTo>
                  <a:pt x="0" y="33"/>
                </a:lnTo>
                <a:lnTo>
                  <a:pt x="69" y="33"/>
                </a:lnTo>
                <a:lnTo>
                  <a:pt x="85" y="33"/>
                </a:lnTo>
                <a:lnTo>
                  <a:pt x="69" y="0"/>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3" name="Shape 233"/>
          <p:cNvSpPr/>
          <p:nvPr/>
        </p:nvSpPr>
        <p:spPr>
          <a:xfrm>
            <a:off x="7049471" y="2081075"/>
            <a:ext cx="342263" cy="181005"/>
          </a:xfrm>
          <a:custGeom>
            <a:avLst/>
            <a:gdLst/>
            <a:ahLst/>
            <a:cxnLst/>
            <a:rect l="0" t="0" r="0" b="0"/>
            <a:pathLst>
              <a:path w="210" h="111" extrusionOk="0">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34" name="Shape 234"/>
          <p:cNvSpPr/>
          <p:nvPr/>
        </p:nvSpPr>
        <p:spPr>
          <a:xfrm>
            <a:off x="7388442" y="866696"/>
            <a:ext cx="1428292" cy="631870"/>
          </a:xfrm>
          <a:custGeom>
            <a:avLst/>
            <a:gdLst/>
            <a:ahLst/>
            <a:cxnLst/>
            <a:rect l="0" t="0" r="0" b="0"/>
            <a:pathLst>
              <a:path w="867" h="384" extrusionOk="0">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5" name="Shape 235"/>
          <p:cNvSpPr/>
          <p:nvPr/>
        </p:nvSpPr>
        <p:spPr>
          <a:xfrm>
            <a:off x="5538903" y="629745"/>
            <a:ext cx="1826504" cy="898443"/>
          </a:xfrm>
          <a:custGeom>
            <a:avLst/>
            <a:gdLst/>
            <a:ahLst/>
            <a:cxnLst/>
            <a:rect l="0" t="0" r="0" b="0"/>
            <a:pathLst>
              <a:path w="1109" h="545" extrusionOk="0">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6" name="Shape 236"/>
          <p:cNvSpPr/>
          <p:nvPr/>
        </p:nvSpPr>
        <p:spPr>
          <a:xfrm>
            <a:off x="5795600" y="1419584"/>
            <a:ext cx="654908" cy="394918"/>
          </a:xfrm>
          <a:custGeom>
            <a:avLst/>
            <a:gdLst/>
            <a:ahLst/>
            <a:cxnLst/>
            <a:rect l="0" t="0" r="0" b="0"/>
            <a:pathLst>
              <a:path w="400" h="240" extrusionOk="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37" name="Shape 237"/>
          <p:cNvSpPr/>
          <p:nvPr/>
        </p:nvSpPr>
        <p:spPr>
          <a:xfrm>
            <a:off x="5963442" y="1261616"/>
            <a:ext cx="773384" cy="473903"/>
          </a:xfrm>
          <a:custGeom>
            <a:avLst/>
            <a:gdLst/>
            <a:ahLst/>
            <a:cxnLst/>
            <a:rect l="0" t="0" r="0" b="0"/>
            <a:pathLst>
              <a:path w="468" h="288" extrusionOk="0">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38" name="Shape 238"/>
          <p:cNvSpPr/>
          <p:nvPr/>
        </p:nvSpPr>
        <p:spPr>
          <a:xfrm>
            <a:off x="6476837" y="1528188"/>
            <a:ext cx="345555" cy="236951"/>
          </a:xfrm>
          <a:custGeom>
            <a:avLst/>
            <a:gdLst/>
            <a:ahLst/>
            <a:cxnLst/>
            <a:rect l="0" t="0" r="0" b="0"/>
            <a:pathLst>
              <a:path w="209" h="144" extrusionOk="0">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39" name="Shape 239"/>
          <p:cNvSpPr/>
          <p:nvPr/>
        </p:nvSpPr>
        <p:spPr>
          <a:xfrm>
            <a:off x="6565692" y="1393257"/>
            <a:ext cx="487067" cy="213915"/>
          </a:xfrm>
          <a:custGeom>
            <a:avLst/>
            <a:gdLst/>
            <a:ahLst/>
            <a:cxnLst/>
            <a:rect l="0" t="0" r="0" b="0"/>
            <a:pathLst>
              <a:path w="295" h="128" extrusionOk="0">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cxnSp>
        <p:nvCxnSpPr>
          <p:cNvPr id="240" name="Shape 240"/>
          <p:cNvCxnSpPr/>
          <p:nvPr/>
        </p:nvCxnSpPr>
        <p:spPr>
          <a:xfrm>
            <a:off x="5868001" y="2907115"/>
            <a:ext cx="26327" cy="0"/>
          </a:xfrm>
          <a:prstGeom prst="straightConnector1">
            <a:avLst/>
          </a:prstGeom>
          <a:solidFill>
            <a:srgbClr val="D8CEB8"/>
          </a:solidFill>
          <a:ln w="9525" cap="flat">
            <a:solidFill>
              <a:srgbClr val="BBAD87"/>
            </a:solidFill>
            <a:prstDash val="solid"/>
            <a:round/>
            <a:headEnd type="none" w="med" len="med"/>
            <a:tailEnd type="none" w="med" len="med"/>
          </a:ln>
        </p:spPr>
      </p:cxnSp>
      <p:sp>
        <p:nvSpPr>
          <p:cNvPr id="241" name="Shape 241"/>
          <p:cNvSpPr/>
          <p:nvPr/>
        </p:nvSpPr>
        <p:spPr>
          <a:xfrm>
            <a:off x="5423719" y="1577553"/>
            <a:ext cx="855659" cy="737182"/>
          </a:xfrm>
          <a:custGeom>
            <a:avLst/>
            <a:gdLst/>
            <a:ahLst/>
            <a:cxnLst/>
            <a:rect l="0" t="0" r="0" b="0"/>
            <a:pathLst>
              <a:path w="520" h="449" extrusionOk="0">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42" name="Shape 242"/>
          <p:cNvSpPr/>
          <p:nvPr/>
        </p:nvSpPr>
        <p:spPr>
          <a:xfrm>
            <a:off x="5222967" y="1393257"/>
            <a:ext cx="315935" cy="105311"/>
          </a:xfrm>
          <a:custGeom>
            <a:avLst/>
            <a:gdLst/>
            <a:ahLst/>
            <a:cxnLst/>
            <a:rect l="0" t="0" r="0" b="0"/>
            <a:pathLst>
              <a:path w="192" h="63" extrusionOk="0">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3" name="Shape 243"/>
          <p:cNvSpPr/>
          <p:nvPr/>
        </p:nvSpPr>
        <p:spPr>
          <a:xfrm>
            <a:off x="5397391" y="1498569"/>
            <a:ext cx="141514" cy="131640"/>
          </a:xfrm>
          <a:custGeom>
            <a:avLst/>
            <a:gdLst/>
            <a:ahLst/>
            <a:cxnLst/>
            <a:rect l="0" t="0" r="0" b="0"/>
            <a:pathLst>
              <a:path w="87" h="81" extrusionOk="0">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4" name="Shape 244"/>
          <p:cNvSpPr/>
          <p:nvPr/>
        </p:nvSpPr>
        <p:spPr>
          <a:xfrm>
            <a:off x="5453337" y="1472241"/>
            <a:ext cx="259989" cy="184295"/>
          </a:xfrm>
          <a:custGeom>
            <a:avLst/>
            <a:gdLst/>
            <a:ahLst/>
            <a:cxnLst/>
            <a:rect l="0" t="0" r="0" b="0"/>
            <a:pathLst>
              <a:path w="157" h="111" extrusionOk="0">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5" name="Shape 245"/>
          <p:cNvSpPr/>
          <p:nvPr/>
        </p:nvSpPr>
        <p:spPr>
          <a:xfrm>
            <a:off x="5450046" y="2104111"/>
            <a:ext cx="85565" cy="52656"/>
          </a:xfrm>
          <a:custGeom>
            <a:avLst/>
            <a:gdLst/>
            <a:ahLst/>
            <a:cxnLst/>
            <a:rect l="0" t="0" r="0" b="0"/>
            <a:pathLst>
              <a:path w="52" h="33" extrusionOk="0">
                <a:moveTo>
                  <a:pt x="0" y="16"/>
                </a:moveTo>
                <a:lnTo>
                  <a:pt x="0" y="16"/>
                </a:lnTo>
                <a:lnTo>
                  <a:pt x="17" y="0"/>
                </a:lnTo>
                <a:lnTo>
                  <a:pt x="52" y="16"/>
                </a:lnTo>
                <a:lnTo>
                  <a:pt x="17" y="33"/>
                </a:lnTo>
                <a:lnTo>
                  <a:pt x="0" y="16"/>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6" name="Shape 246"/>
          <p:cNvSpPr/>
          <p:nvPr/>
        </p:nvSpPr>
        <p:spPr>
          <a:xfrm>
            <a:off x="4999178" y="1972472"/>
            <a:ext cx="993880" cy="842495"/>
          </a:xfrm>
          <a:custGeom>
            <a:avLst/>
            <a:gdLst/>
            <a:ahLst/>
            <a:cxnLst/>
            <a:rect l="0" t="0" r="0" b="0"/>
            <a:pathLst>
              <a:path w="604" h="512" extrusionOk="0">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7" name="Shape 247"/>
          <p:cNvSpPr/>
          <p:nvPr/>
        </p:nvSpPr>
        <p:spPr>
          <a:xfrm>
            <a:off x="5710035" y="2288408"/>
            <a:ext cx="55947" cy="78983"/>
          </a:xfrm>
          <a:custGeom>
            <a:avLst/>
            <a:gdLst/>
            <a:ahLst/>
            <a:cxnLst/>
            <a:rect l="0" t="0" r="0" b="0"/>
            <a:pathLst>
              <a:path w="35" h="48" extrusionOk="0">
                <a:moveTo>
                  <a:pt x="18" y="48"/>
                </a:moveTo>
                <a:lnTo>
                  <a:pt x="18" y="48"/>
                </a:lnTo>
                <a:lnTo>
                  <a:pt x="0" y="17"/>
                </a:lnTo>
                <a:lnTo>
                  <a:pt x="18" y="0"/>
                </a:lnTo>
                <a:lnTo>
                  <a:pt x="35" y="0"/>
                </a:lnTo>
                <a:lnTo>
                  <a:pt x="18" y="48"/>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8" name="Shape 248"/>
          <p:cNvSpPr/>
          <p:nvPr/>
        </p:nvSpPr>
        <p:spPr>
          <a:xfrm>
            <a:off x="5821928" y="2341064"/>
            <a:ext cx="312646" cy="342263"/>
          </a:xfrm>
          <a:custGeom>
            <a:avLst/>
            <a:gdLst/>
            <a:ahLst/>
            <a:cxnLst/>
            <a:rect l="0" t="0" r="0" b="0"/>
            <a:pathLst>
              <a:path w="190" h="208" extrusionOk="0">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49" name="Shape 249"/>
          <p:cNvSpPr/>
          <p:nvPr/>
        </p:nvSpPr>
        <p:spPr>
          <a:xfrm>
            <a:off x="6164192" y="1656535"/>
            <a:ext cx="658199" cy="473903"/>
          </a:xfrm>
          <a:custGeom>
            <a:avLst/>
            <a:gdLst/>
            <a:ahLst/>
            <a:cxnLst/>
            <a:rect l="0" t="0" r="0" b="0"/>
            <a:pathLst>
              <a:path w="399" h="288" extrusionOk="0">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solidFill>
            <a:srgbClr val="177B57"/>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50" name="Shape 250"/>
          <p:cNvSpPr/>
          <p:nvPr/>
        </p:nvSpPr>
        <p:spPr>
          <a:xfrm>
            <a:off x="5222967" y="1393257"/>
            <a:ext cx="315935" cy="105311"/>
          </a:xfrm>
          <a:custGeom>
            <a:avLst/>
            <a:gdLst/>
            <a:ahLst/>
            <a:cxnLst/>
            <a:rect l="0" t="0" r="0" b="0"/>
            <a:pathLst>
              <a:path w="192" h="63" extrusionOk="0">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51" name="Shape 251"/>
          <p:cNvSpPr/>
          <p:nvPr/>
        </p:nvSpPr>
        <p:spPr>
          <a:xfrm>
            <a:off x="4594387" y="1472241"/>
            <a:ext cx="855659" cy="315935"/>
          </a:xfrm>
          <a:custGeom>
            <a:avLst/>
            <a:gdLst/>
            <a:ahLst/>
            <a:cxnLst/>
            <a:rect l="0" t="0" r="0" b="0"/>
            <a:pathLst>
              <a:path w="520" h="191" extrusionOk="0">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52" name="Shape 252"/>
          <p:cNvSpPr/>
          <p:nvPr/>
        </p:nvSpPr>
        <p:spPr>
          <a:xfrm>
            <a:off x="4999178" y="1923108"/>
            <a:ext cx="194170" cy="207334"/>
          </a:xfrm>
          <a:custGeom>
            <a:avLst/>
            <a:gdLst/>
            <a:ahLst/>
            <a:cxnLst/>
            <a:rect l="0" t="0" r="0" b="0"/>
            <a:pathLst>
              <a:path w="119" h="127" extrusionOk="0">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53" name="Shape 253"/>
          <p:cNvSpPr/>
          <p:nvPr/>
        </p:nvSpPr>
        <p:spPr>
          <a:xfrm>
            <a:off x="5710035" y="2288408"/>
            <a:ext cx="283025" cy="131639"/>
          </a:xfrm>
          <a:custGeom>
            <a:avLst/>
            <a:gdLst/>
            <a:ahLst/>
            <a:cxnLst/>
            <a:rect l="0" t="0" r="0" b="0"/>
            <a:pathLst>
              <a:path w="173" h="80" extrusionOk="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54" name="Shape 254"/>
          <p:cNvSpPr/>
          <p:nvPr/>
        </p:nvSpPr>
        <p:spPr>
          <a:xfrm>
            <a:off x="5963442" y="2262080"/>
            <a:ext cx="29619" cy="52656"/>
          </a:xfrm>
          <a:custGeom>
            <a:avLst/>
            <a:gdLst/>
            <a:ahLst/>
            <a:cxnLst/>
            <a:rect l="0" t="0" r="0" b="0"/>
            <a:pathLst>
              <a:path w="17" h="33" extrusionOk="0">
                <a:moveTo>
                  <a:pt x="17" y="33"/>
                </a:moveTo>
                <a:lnTo>
                  <a:pt x="17" y="33"/>
                </a:lnTo>
                <a:lnTo>
                  <a:pt x="0" y="16"/>
                </a:lnTo>
                <a:lnTo>
                  <a:pt x="0" y="0"/>
                </a:lnTo>
                <a:lnTo>
                  <a:pt x="17" y="0"/>
                </a:lnTo>
                <a:lnTo>
                  <a:pt x="17" y="33"/>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55" name="Shape 255"/>
          <p:cNvSpPr/>
          <p:nvPr/>
        </p:nvSpPr>
        <p:spPr>
          <a:xfrm>
            <a:off x="5364480" y="2656999"/>
            <a:ext cx="457448" cy="210622"/>
          </a:xfrm>
          <a:custGeom>
            <a:avLst/>
            <a:gdLst/>
            <a:ahLst/>
            <a:cxnLst/>
            <a:rect l="0" t="0" r="0" b="0"/>
            <a:pathLst>
              <a:path w="279" h="129" extrusionOk="0">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56" name="Shape 256"/>
          <p:cNvSpPr/>
          <p:nvPr/>
        </p:nvSpPr>
        <p:spPr>
          <a:xfrm>
            <a:off x="4508821" y="1814503"/>
            <a:ext cx="115186" cy="29619"/>
          </a:xfrm>
          <a:custGeom>
            <a:avLst/>
            <a:gdLst/>
            <a:ahLst/>
            <a:cxnLst/>
            <a:rect l="0" t="0" r="0" b="0"/>
            <a:pathLst>
              <a:path w="71" h="17" extrusionOk="0">
                <a:moveTo>
                  <a:pt x="0" y="17"/>
                </a:moveTo>
                <a:lnTo>
                  <a:pt x="0" y="17"/>
                </a:lnTo>
                <a:lnTo>
                  <a:pt x="36" y="17"/>
                </a:lnTo>
                <a:lnTo>
                  <a:pt x="71" y="17"/>
                </a:lnTo>
                <a:lnTo>
                  <a:pt x="54" y="17"/>
                </a:lnTo>
                <a:lnTo>
                  <a:pt x="0" y="0"/>
                </a:lnTo>
                <a:lnTo>
                  <a:pt x="0" y="17"/>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57" name="Shape 257"/>
          <p:cNvSpPr/>
          <p:nvPr/>
        </p:nvSpPr>
        <p:spPr>
          <a:xfrm>
            <a:off x="4880703" y="1814503"/>
            <a:ext cx="115186" cy="52655"/>
          </a:xfrm>
          <a:custGeom>
            <a:avLst/>
            <a:gdLst/>
            <a:ahLst/>
            <a:cxnLst/>
            <a:rect l="0" t="0" r="0" b="0"/>
            <a:pathLst>
              <a:path w="70" h="32" extrusionOk="0">
                <a:moveTo>
                  <a:pt x="0" y="17"/>
                </a:moveTo>
                <a:lnTo>
                  <a:pt x="0" y="17"/>
                </a:lnTo>
                <a:lnTo>
                  <a:pt x="18" y="32"/>
                </a:lnTo>
                <a:lnTo>
                  <a:pt x="35" y="32"/>
                </a:lnTo>
                <a:lnTo>
                  <a:pt x="52" y="17"/>
                </a:lnTo>
                <a:lnTo>
                  <a:pt x="70" y="0"/>
                </a:lnTo>
                <a:lnTo>
                  <a:pt x="0" y="17"/>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cxnSp>
        <p:nvCxnSpPr>
          <p:cNvPr id="258" name="Shape 258"/>
          <p:cNvCxnSpPr/>
          <p:nvPr/>
        </p:nvCxnSpPr>
        <p:spPr>
          <a:xfrm rot="10800000" flipH="1">
            <a:off x="4699700" y="1775013"/>
            <a:ext cx="23038" cy="78983"/>
          </a:xfrm>
          <a:prstGeom prst="straightConnector1">
            <a:avLst/>
          </a:prstGeom>
          <a:solidFill>
            <a:srgbClr val="D8CEB8"/>
          </a:solidFill>
          <a:ln w="9525" cap="flat">
            <a:solidFill>
              <a:srgbClr val="BBAD87"/>
            </a:solidFill>
            <a:prstDash val="solid"/>
            <a:round/>
            <a:headEnd type="none" w="med" len="med"/>
            <a:tailEnd type="none" w="med" len="med"/>
          </a:ln>
        </p:spPr>
      </p:cxnSp>
      <p:sp>
        <p:nvSpPr>
          <p:cNvPr id="259" name="Shape 259"/>
          <p:cNvSpPr/>
          <p:nvPr/>
        </p:nvSpPr>
        <p:spPr>
          <a:xfrm>
            <a:off x="5453337" y="1577553"/>
            <a:ext cx="55947" cy="52656"/>
          </a:xfrm>
          <a:custGeom>
            <a:avLst/>
            <a:gdLst/>
            <a:ahLst/>
            <a:cxnLst/>
            <a:rect l="0" t="0" r="0" b="0"/>
            <a:pathLst>
              <a:path w="35" h="33" extrusionOk="0">
                <a:moveTo>
                  <a:pt x="35" y="33"/>
                </a:moveTo>
                <a:lnTo>
                  <a:pt x="35" y="33"/>
                </a:lnTo>
                <a:lnTo>
                  <a:pt x="17" y="33"/>
                </a:lnTo>
                <a:lnTo>
                  <a:pt x="0" y="0"/>
                </a:lnTo>
                <a:lnTo>
                  <a:pt x="35" y="17"/>
                </a:lnTo>
                <a:lnTo>
                  <a:pt x="35" y="33"/>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60" name="Shape 260"/>
          <p:cNvSpPr/>
          <p:nvPr/>
        </p:nvSpPr>
        <p:spPr>
          <a:xfrm>
            <a:off x="5022217" y="1735519"/>
            <a:ext cx="342263" cy="236951"/>
          </a:xfrm>
          <a:custGeom>
            <a:avLst/>
            <a:gdLst/>
            <a:ahLst/>
            <a:cxnLst/>
            <a:rect l="0" t="0" r="0" b="0"/>
            <a:pathLst>
              <a:path w="207" h="144" extrusionOk="0">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61" name="Shape 261"/>
          <p:cNvSpPr/>
          <p:nvPr/>
        </p:nvSpPr>
        <p:spPr>
          <a:xfrm>
            <a:off x="4966269" y="1946143"/>
            <a:ext cx="85565" cy="184295"/>
          </a:xfrm>
          <a:custGeom>
            <a:avLst/>
            <a:gdLst/>
            <a:ahLst/>
            <a:cxnLst/>
            <a:rect l="0" t="0" r="0" b="0"/>
            <a:pathLst>
              <a:path w="52" h="112" extrusionOk="0">
                <a:moveTo>
                  <a:pt x="35" y="16"/>
                </a:moveTo>
                <a:lnTo>
                  <a:pt x="35" y="16"/>
                </a:lnTo>
                <a:lnTo>
                  <a:pt x="35" y="33"/>
                </a:lnTo>
                <a:lnTo>
                  <a:pt x="35" y="64"/>
                </a:lnTo>
                <a:lnTo>
                  <a:pt x="18" y="112"/>
                </a:lnTo>
                <a:lnTo>
                  <a:pt x="0" y="48"/>
                </a:lnTo>
                <a:lnTo>
                  <a:pt x="18" y="33"/>
                </a:lnTo>
                <a:lnTo>
                  <a:pt x="35" y="0"/>
                </a:lnTo>
                <a:lnTo>
                  <a:pt x="52" y="0"/>
                </a:lnTo>
                <a:lnTo>
                  <a:pt x="35" y="16"/>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62" name="Shape 262"/>
          <p:cNvSpPr/>
          <p:nvPr/>
        </p:nvSpPr>
        <p:spPr>
          <a:xfrm>
            <a:off x="5193348" y="1709191"/>
            <a:ext cx="427830" cy="421247"/>
          </a:xfrm>
          <a:custGeom>
            <a:avLst/>
            <a:gdLst/>
            <a:ahLst/>
            <a:cxnLst/>
            <a:rect l="0" t="0" r="0" b="0"/>
            <a:pathLst>
              <a:path w="259" h="256" extrusionOk="0">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63" name="Shape 263"/>
          <p:cNvSpPr/>
          <p:nvPr/>
        </p:nvSpPr>
        <p:spPr>
          <a:xfrm>
            <a:off x="5022217" y="1867159"/>
            <a:ext cx="62529" cy="78983"/>
          </a:xfrm>
          <a:custGeom>
            <a:avLst/>
            <a:gdLst/>
            <a:ahLst/>
            <a:cxnLst/>
            <a:rect l="0" t="0" r="0" b="0"/>
            <a:pathLst>
              <a:path w="36" h="48" extrusionOk="0">
                <a:moveTo>
                  <a:pt x="17" y="48"/>
                </a:moveTo>
                <a:lnTo>
                  <a:pt x="17" y="48"/>
                </a:lnTo>
                <a:lnTo>
                  <a:pt x="0" y="48"/>
                </a:lnTo>
                <a:lnTo>
                  <a:pt x="17" y="0"/>
                </a:lnTo>
                <a:lnTo>
                  <a:pt x="36" y="16"/>
                </a:lnTo>
                <a:lnTo>
                  <a:pt x="17" y="48"/>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64" name="Shape 264"/>
          <p:cNvSpPr/>
          <p:nvPr/>
        </p:nvSpPr>
        <p:spPr>
          <a:xfrm>
            <a:off x="5535612" y="2104111"/>
            <a:ext cx="85565" cy="52656"/>
          </a:xfrm>
          <a:custGeom>
            <a:avLst/>
            <a:gdLst/>
            <a:ahLst/>
            <a:cxnLst/>
            <a:rect l="0" t="0" r="0" b="0"/>
            <a:pathLst>
              <a:path w="52" h="33" extrusionOk="0">
                <a:moveTo>
                  <a:pt x="0" y="16"/>
                </a:moveTo>
                <a:lnTo>
                  <a:pt x="0" y="16"/>
                </a:lnTo>
                <a:lnTo>
                  <a:pt x="17" y="0"/>
                </a:lnTo>
                <a:lnTo>
                  <a:pt x="52" y="0"/>
                </a:lnTo>
                <a:lnTo>
                  <a:pt x="34" y="16"/>
                </a:lnTo>
                <a:lnTo>
                  <a:pt x="52" y="33"/>
                </a:lnTo>
                <a:lnTo>
                  <a:pt x="0" y="16"/>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65" name="Shape 265"/>
          <p:cNvSpPr/>
          <p:nvPr/>
        </p:nvSpPr>
        <p:spPr>
          <a:xfrm>
            <a:off x="2682319" y="2156767"/>
            <a:ext cx="32909" cy="26328"/>
          </a:xfrm>
          <a:custGeom>
            <a:avLst/>
            <a:gdLst/>
            <a:ahLst/>
            <a:cxnLst/>
            <a:rect l="0" t="0" r="0" b="0"/>
            <a:pathLst>
              <a:path w="20" h="15" extrusionOk="0">
                <a:moveTo>
                  <a:pt x="0" y="0"/>
                </a:moveTo>
                <a:lnTo>
                  <a:pt x="0" y="0"/>
                </a:lnTo>
                <a:lnTo>
                  <a:pt x="0" y="15"/>
                </a:lnTo>
                <a:lnTo>
                  <a:pt x="20" y="0"/>
                </a:lnTo>
                <a:lnTo>
                  <a:pt x="0" y="0"/>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66" name="Shape 266"/>
          <p:cNvSpPr/>
          <p:nvPr/>
        </p:nvSpPr>
        <p:spPr>
          <a:xfrm>
            <a:off x="2800794" y="2156767"/>
            <a:ext cx="23038" cy="26328"/>
          </a:xfrm>
          <a:custGeom>
            <a:avLst/>
            <a:gdLst/>
            <a:ahLst/>
            <a:cxnLst/>
            <a:rect l="0" t="0" r="0" b="0"/>
            <a:pathLst>
              <a:path w="16" h="15" extrusionOk="0">
                <a:moveTo>
                  <a:pt x="16" y="0"/>
                </a:moveTo>
                <a:lnTo>
                  <a:pt x="16" y="0"/>
                </a:lnTo>
                <a:lnTo>
                  <a:pt x="0" y="15"/>
                </a:lnTo>
                <a:lnTo>
                  <a:pt x="16" y="15"/>
                </a:lnTo>
                <a:lnTo>
                  <a:pt x="16" y="0"/>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67" name="Shape 267"/>
          <p:cNvSpPr/>
          <p:nvPr/>
        </p:nvSpPr>
        <p:spPr>
          <a:xfrm>
            <a:off x="3972387" y="4105037"/>
            <a:ext cx="595670" cy="526559"/>
          </a:xfrm>
          <a:custGeom>
            <a:avLst/>
            <a:gdLst/>
            <a:ahLst/>
            <a:cxnLst/>
            <a:rect l="0" t="0" r="0" b="0"/>
            <a:pathLst>
              <a:path w="362" h="320" extrusionOk="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68" name="Shape 268"/>
          <p:cNvSpPr/>
          <p:nvPr/>
        </p:nvSpPr>
        <p:spPr>
          <a:xfrm>
            <a:off x="4166558" y="4315660"/>
            <a:ext cx="743764" cy="605543"/>
          </a:xfrm>
          <a:custGeom>
            <a:avLst/>
            <a:gdLst/>
            <a:ahLst/>
            <a:cxnLst/>
            <a:rect l="0" t="0" r="0" b="0"/>
            <a:pathLst>
              <a:path w="451" h="368" extrusionOk="0">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69" name="Shape 269"/>
          <p:cNvSpPr/>
          <p:nvPr/>
        </p:nvSpPr>
        <p:spPr>
          <a:xfrm>
            <a:off x="4337689" y="4131364"/>
            <a:ext cx="431120" cy="394918"/>
          </a:xfrm>
          <a:custGeom>
            <a:avLst/>
            <a:gdLst/>
            <a:ahLst/>
            <a:cxnLst/>
            <a:rect l="0" t="0" r="0" b="0"/>
            <a:pathLst>
              <a:path w="261" h="240" extrusionOk="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0" name="Shape 270"/>
          <p:cNvSpPr/>
          <p:nvPr/>
        </p:nvSpPr>
        <p:spPr>
          <a:xfrm>
            <a:off x="4568058" y="4052380"/>
            <a:ext cx="371883" cy="286318"/>
          </a:xfrm>
          <a:custGeom>
            <a:avLst/>
            <a:gdLst/>
            <a:ahLst/>
            <a:cxnLst/>
            <a:rect l="0" t="0" r="0" b="0"/>
            <a:pathLst>
              <a:path w="225" h="175" extrusionOk="0">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1" name="Shape 271"/>
          <p:cNvSpPr/>
          <p:nvPr/>
        </p:nvSpPr>
        <p:spPr>
          <a:xfrm>
            <a:off x="4795137" y="3815428"/>
            <a:ext cx="483777" cy="710855"/>
          </a:xfrm>
          <a:custGeom>
            <a:avLst/>
            <a:gdLst/>
            <a:ahLst/>
            <a:cxnLst/>
            <a:rect l="0" t="0" r="0" b="0"/>
            <a:pathLst>
              <a:path w="293" h="432" extrusionOk="0">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2" name="Shape 272"/>
          <p:cNvSpPr/>
          <p:nvPr/>
        </p:nvSpPr>
        <p:spPr>
          <a:xfrm>
            <a:off x="4910323" y="3789101"/>
            <a:ext cx="141513" cy="315935"/>
          </a:xfrm>
          <a:custGeom>
            <a:avLst/>
            <a:gdLst/>
            <a:ahLst/>
            <a:cxnLst/>
            <a:rect l="0" t="0" r="0" b="0"/>
            <a:pathLst>
              <a:path w="86" h="192" extrusionOk="0">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3" name="Shape 273"/>
          <p:cNvSpPr/>
          <p:nvPr/>
        </p:nvSpPr>
        <p:spPr>
          <a:xfrm>
            <a:off x="4824757" y="4496666"/>
            <a:ext cx="55947" cy="55947"/>
          </a:xfrm>
          <a:custGeom>
            <a:avLst/>
            <a:gdLst/>
            <a:ahLst/>
            <a:cxnLst/>
            <a:rect l="0" t="0" r="0" b="0"/>
            <a:pathLst>
              <a:path w="34" h="32" extrusionOk="0">
                <a:moveTo>
                  <a:pt x="34" y="17"/>
                </a:moveTo>
                <a:lnTo>
                  <a:pt x="34" y="17"/>
                </a:lnTo>
                <a:lnTo>
                  <a:pt x="34" y="0"/>
                </a:lnTo>
                <a:lnTo>
                  <a:pt x="17" y="0"/>
                </a:lnTo>
                <a:lnTo>
                  <a:pt x="0" y="17"/>
                </a:lnTo>
                <a:lnTo>
                  <a:pt x="17" y="32"/>
                </a:lnTo>
                <a:lnTo>
                  <a:pt x="34" y="17"/>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4" name="Shape 274"/>
          <p:cNvSpPr/>
          <p:nvPr/>
        </p:nvSpPr>
        <p:spPr>
          <a:xfrm>
            <a:off x="5397391" y="3894412"/>
            <a:ext cx="309354" cy="579215"/>
          </a:xfrm>
          <a:custGeom>
            <a:avLst/>
            <a:gdLst/>
            <a:ahLst/>
            <a:cxnLst/>
            <a:rect l="0" t="0" r="0" b="0"/>
            <a:pathLst>
              <a:path w="189" h="352" extrusionOk="0">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5" name="Shape 275"/>
          <p:cNvSpPr/>
          <p:nvPr/>
        </p:nvSpPr>
        <p:spPr>
          <a:xfrm>
            <a:off x="6025969" y="4236676"/>
            <a:ext cx="23038" cy="23037"/>
          </a:xfrm>
          <a:custGeom>
            <a:avLst/>
            <a:gdLst/>
            <a:ahLst/>
            <a:cxnLst/>
            <a:rect l="0" t="0" r="0" b="0"/>
            <a:pathLst>
              <a:path w="16" h="15" extrusionOk="0">
                <a:moveTo>
                  <a:pt x="0" y="15"/>
                </a:moveTo>
                <a:lnTo>
                  <a:pt x="0" y="15"/>
                </a:lnTo>
                <a:lnTo>
                  <a:pt x="16" y="15"/>
                </a:lnTo>
                <a:lnTo>
                  <a:pt x="0" y="0"/>
                </a:lnTo>
                <a:lnTo>
                  <a:pt x="0" y="15"/>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76" name="Shape 276"/>
          <p:cNvSpPr/>
          <p:nvPr/>
        </p:nvSpPr>
        <p:spPr>
          <a:xfrm>
            <a:off x="3824296" y="3236214"/>
            <a:ext cx="26328" cy="26328"/>
          </a:xfrm>
          <a:custGeom>
            <a:avLst/>
            <a:gdLst/>
            <a:ahLst/>
            <a:cxnLst/>
            <a:rect l="0" t="0" r="0" b="0"/>
            <a:pathLst>
              <a:path w="18" h="18" extrusionOk="0">
                <a:moveTo>
                  <a:pt x="0" y="18"/>
                </a:moveTo>
                <a:lnTo>
                  <a:pt x="0" y="18"/>
                </a:lnTo>
                <a:lnTo>
                  <a:pt x="18" y="0"/>
                </a:lnTo>
                <a:lnTo>
                  <a:pt x="0" y="0"/>
                </a:lnTo>
                <a:lnTo>
                  <a:pt x="0" y="18"/>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77" name="Shape 277"/>
          <p:cNvSpPr/>
          <p:nvPr/>
        </p:nvSpPr>
        <p:spPr>
          <a:xfrm>
            <a:off x="4653626" y="4605267"/>
            <a:ext cx="115185" cy="105311"/>
          </a:xfrm>
          <a:custGeom>
            <a:avLst/>
            <a:gdLst/>
            <a:ahLst/>
            <a:cxnLst/>
            <a:rect l="0" t="0" r="0" b="0"/>
            <a:pathLst>
              <a:path w="69" h="63" extrusionOk="0">
                <a:moveTo>
                  <a:pt x="69" y="31"/>
                </a:moveTo>
                <a:lnTo>
                  <a:pt x="69" y="31"/>
                </a:lnTo>
                <a:lnTo>
                  <a:pt x="52" y="48"/>
                </a:lnTo>
                <a:lnTo>
                  <a:pt x="18" y="63"/>
                </a:lnTo>
                <a:lnTo>
                  <a:pt x="0" y="48"/>
                </a:lnTo>
                <a:lnTo>
                  <a:pt x="35" y="0"/>
                </a:lnTo>
                <a:lnTo>
                  <a:pt x="52" y="15"/>
                </a:lnTo>
                <a:lnTo>
                  <a:pt x="69" y="31"/>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8" name="Shape 278"/>
          <p:cNvSpPr/>
          <p:nvPr/>
        </p:nvSpPr>
        <p:spPr>
          <a:xfrm>
            <a:off x="4768810" y="3420510"/>
            <a:ext cx="487066" cy="447575"/>
          </a:xfrm>
          <a:custGeom>
            <a:avLst/>
            <a:gdLst/>
            <a:ahLst/>
            <a:cxnLst/>
            <a:rect l="0" t="0" r="0" b="0"/>
            <a:pathLst>
              <a:path w="296" h="270" extrusionOk="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79" name="Shape 279"/>
          <p:cNvSpPr/>
          <p:nvPr/>
        </p:nvSpPr>
        <p:spPr>
          <a:xfrm>
            <a:off x="3824296" y="3288869"/>
            <a:ext cx="259989" cy="263279"/>
          </a:xfrm>
          <a:custGeom>
            <a:avLst/>
            <a:gdLst/>
            <a:ahLst/>
            <a:cxnLst/>
            <a:rect l="0" t="0" r="0" b="0"/>
            <a:pathLst>
              <a:path w="160" h="159" extrusionOk="0">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0" name="Shape 280"/>
          <p:cNvSpPr/>
          <p:nvPr/>
        </p:nvSpPr>
        <p:spPr>
          <a:xfrm>
            <a:off x="3939478" y="3236214"/>
            <a:ext cx="342263" cy="368591"/>
          </a:xfrm>
          <a:custGeom>
            <a:avLst/>
            <a:gdLst/>
            <a:ahLst/>
            <a:cxnLst/>
            <a:rect l="0" t="0" r="0" b="0"/>
            <a:pathLst>
              <a:path w="208" h="225" extrusionOk="0">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1" name="Shape 281"/>
          <p:cNvSpPr/>
          <p:nvPr/>
        </p:nvSpPr>
        <p:spPr>
          <a:xfrm>
            <a:off x="4423255" y="3736444"/>
            <a:ext cx="543016" cy="394918"/>
          </a:xfrm>
          <a:custGeom>
            <a:avLst/>
            <a:gdLst/>
            <a:ahLst/>
            <a:cxnLst/>
            <a:rect l="0" t="0" r="0" b="0"/>
            <a:pathLst>
              <a:path w="330" h="240" extrusionOk="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2" name="Shape 282"/>
          <p:cNvSpPr/>
          <p:nvPr/>
        </p:nvSpPr>
        <p:spPr>
          <a:xfrm>
            <a:off x="3972387" y="3631132"/>
            <a:ext cx="569343" cy="526559"/>
          </a:xfrm>
          <a:custGeom>
            <a:avLst/>
            <a:gdLst/>
            <a:ahLst/>
            <a:cxnLst/>
            <a:rect l="0" t="0" r="0" b="0"/>
            <a:pathLst>
              <a:path w="345" h="321" extrusionOk="0">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3" name="Shape 283"/>
          <p:cNvSpPr/>
          <p:nvPr/>
        </p:nvSpPr>
        <p:spPr>
          <a:xfrm>
            <a:off x="3850623" y="1946143"/>
            <a:ext cx="717437" cy="631870"/>
          </a:xfrm>
          <a:custGeom>
            <a:avLst/>
            <a:gdLst/>
            <a:ahLst/>
            <a:cxnLst/>
            <a:rect l="0" t="0" r="0" b="0"/>
            <a:pathLst>
              <a:path w="435" h="384" extrusionOk="0">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84" name="Shape 284"/>
          <p:cNvSpPr/>
          <p:nvPr/>
        </p:nvSpPr>
        <p:spPr>
          <a:xfrm>
            <a:off x="4541730" y="2002091"/>
            <a:ext cx="510106" cy="470612"/>
          </a:xfrm>
          <a:custGeom>
            <a:avLst/>
            <a:gdLst/>
            <a:ahLst/>
            <a:cxnLst/>
            <a:rect l="0" t="0" r="0" b="0"/>
            <a:pathLst>
              <a:path w="311" h="288" extrusionOk="0">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5" name="Shape 285"/>
          <p:cNvSpPr/>
          <p:nvPr/>
        </p:nvSpPr>
        <p:spPr>
          <a:xfrm>
            <a:off x="4080992" y="2920277"/>
            <a:ext cx="598961" cy="342263"/>
          </a:xfrm>
          <a:custGeom>
            <a:avLst/>
            <a:gdLst/>
            <a:ahLst/>
            <a:cxnLst/>
            <a:rect l="0" t="0" r="0" b="0"/>
            <a:pathLst>
              <a:path w="363" h="210" extrusionOk="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6" name="Shape 286"/>
          <p:cNvSpPr/>
          <p:nvPr/>
        </p:nvSpPr>
        <p:spPr>
          <a:xfrm>
            <a:off x="5084744" y="2630671"/>
            <a:ext cx="279735" cy="236951"/>
          </a:xfrm>
          <a:custGeom>
            <a:avLst/>
            <a:gdLst/>
            <a:ahLst/>
            <a:cxnLst/>
            <a:rect l="0" t="0" r="0" b="0"/>
            <a:pathLst>
              <a:path w="171" h="144" extrusionOk="0">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7" name="Shape 287"/>
          <p:cNvSpPr/>
          <p:nvPr/>
        </p:nvSpPr>
        <p:spPr>
          <a:xfrm>
            <a:off x="4423255" y="2420044"/>
            <a:ext cx="747056" cy="608529"/>
          </a:xfrm>
          <a:custGeom>
            <a:avLst/>
            <a:gdLst/>
            <a:ahLst/>
            <a:cxnLst/>
            <a:rect l="0" t="0" r="0" b="0"/>
            <a:pathLst>
              <a:path w="358" h="296" extrusionOk="0">
                <a:moveTo>
                  <a:pt x="347" y="90"/>
                </a:moveTo>
                <a:lnTo>
                  <a:pt x="332" y="15"/>
                </a:lnTo>
                <a:lnTo>
                  <a:pt x="304" y="0"/>
                </a:lnTo>
                <a:lnTo>
                  <a:pt x="262" y="26"/>
                </a:lnTo>
                <a:lnTo>
                  <a:pt x="247" y="15"/>
                </a:lnTo>
                <a:lnTo>
                  <a:pt x="70" y="15"/>
                </a:lnTo>
                <a:lnTo>
                  <a:pt x="70" y="52"/>
                </a:lnTo>
                <a:lnTo>
                  <a:pt x="56" y="67"/>
                </a:lnTo>
                <a:lnTo>
                  <a:pt x="42" y="78"/>
                </a:lnTo>
                <a:lnTo>
                  <a:pt x="42" y="142"/>
                </a:lnTo>
                <a:lnTo>
                  <a:pt x="42" y="154"/>
                </a:lnTo>
                <a:lnTo>
                  <a:pt x="28" y="154"/>
                </a:lnTo>
                <a:lnTo>
                  <a:pt x="0" y="206"/>
                </a:lnTo>
                <a:lnTo>
                  <a:pt x="28" y="244"/>
                </a:lnTo>
                <a:lnTo>
                  <a:pt x="14" y="244"/>
                </a:lnTo>
                <a:lnTo>
                  <a:pt x="42" y="270"/>
                </a:lnTo>
                <a:lnTo>
                  <a:pt x="42" y="296"/>
                </a:lnTo>
                <a:lnTo>
                  <a:pt x="42" y="296"/>
                </a:lnTo>
                <a:lnTo>
                  <a:pt x="54" y="296"/>
                </a:lnTo>
                <a:lnTo>
                  <a:pt x="70" y="277"/>
                </a:lnTo>
                <a:lnTo>
                  <a:pt x="80" y="263"/>
                </a:lnTo>
                <a:lnTo>
                  <a:pt x="94" y="260"/>
                </a:lnTo>
                <a:lnTo>
                  <a:pt x="115" y="282"/>
                </a:lnTo>
                <a:lnTo>
                  <a:pt x="141" y="284"/>
                </a:lnTo>
                <a:lnTo>
                  <a:pt x="181" y="267"/>
                </a:lnTo>
                <a:lnTo>
                  <a:pt x="212" y="279"/>
                </a:lnTo>
                <a:lnTo>
                  <a:pt x="231" y="258"/>
                </a:lnTo>
                <a:lnTo>
                  <a:pt x="229" y="227"/>
                </a:lnTo>
                <a:lnTo>
                  <a:pt x="255" y="223"/>
                </a:lnTo>
                <a:lnTo>
                  <a:pt x="255" y="251"/>
                </a:lnTo>
                <a:lnTo>
                  <a:pt x="273" y="263"/>
                </a:lnTo>
                <a:lnTo>
                  <a:pt x="276" y="258"/>
                </a:lnTo>
                <a:lnTo>
                  <a:pt x="318" y="206"/>
                </a:lnTo>
                <a:lnTo>
                  <a:pt x="318" y="182"/>
                </a:lnTo>
                <a:lnTo>
                  <a:pt x="332" y="130"/>
                </a:lnTo>
                <a:lnTo>
                  <a:pt x="358" y="116"/>
                </a:lnTo>
                <a:lnTo>
                  <a:pt x="358" y="104"/>
                </a:lnTo>
                <a:lnTo>
                  <a:pt x="347" y="90"/>
                </a:lnTo>
                <a:close/>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8" name="Shape 288"/>
          <p:cNvSpPr/>
          <p:nvPr/>
        </p:nvSpPr>
        <p:spPr>
          <a:xfrm>
            <a:off x="3824296" y="2841293"/>
            <a:ext cx="345555" cy="473903"/>
          </a:xfrm>
          <a:custGeom>
            <a:avLst/>
            <a:gdLst/>
            <a:ahLst/>
            <a:cxnLst/>
            <a:rect l="0" t="0" r="0" b="0"/>
            <a:pathLst>
              <a:path w="212" h="288" extrusionOk="0">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89" name="Shape 289"/>
          <p:cNvSpPr/>
          <p:nvPr/>
        </p:nvSpPr>
        <p:spPr>
          <a:xfrm>
            <a:off x="3850623" y="3288869"/>
            <a:ext cx="88858" cy="52656"/>
          </a:xfrm>
          <a:custGeom>
            <a:avLst/>
            <a:gdLst/>
            <a:ahLst/>
            <a:cxnLst/>
            <a:rect l="0" t="0" r="0" b="0"/>
            <a:pathLst>
              <a:path w="53" h="33" extrusionOk="0">
                <a:moveTo>
                  <a:pt x="53" y="0"/>
                </a:moveTo>
                <a:lnTo>
                  <a:pt x="53" y="0"/>
                </a:lnTo>
                <a:lnTo>
                  <a:pt x="53" y="33"/>
                </a:lnTo>
                <a:lnTo>
                  <a:pt x="17" y="33"/>
                </a:lnTo>
                <a:lnTo>
                  <a:pt x="0" y="33"/>
                </a:lnTo>
                <a:lnTo>
                  <a:pt x="17" y="0"/>
                </a:lnTo>
                <a:lnTo>
                  <a:pt x="53" y="0"/>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0" name="Shape 290"/>
          <p:cNvSpPr/>
          <p:nvPr/>
        </p:nvSpPr>
        <p:spPr>
          <a:xfrm>
            <a:off x="5338153" y="2867622"/>
            <a:ext cx="59238" cy="78983"/>
          </a:xfrm>
          <a:custGeom>
            <a:avLst/>
            <a:gdLst/>
            <a:ahLst/>
            <a:cxnLst/>
            <a:rect l="0" t="0" r="0" b="0"/>
            <a:pathLst>
              <a:path w="34" h="48" extrusionOk="0">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1" name="Shape 291"/>
          <p:cNvSpPr/>
          <p:nvPr/>
        </p:nvSpPr>
        <p:spPr>
          <a:xfrm>
            <a:off x="4966269" y="3209885"/>
            <a:ext cx="371883" cy="368591"/>
          </a:xfrm>
          <a:custGeom>
            <a:avLst/>
            <a:gdLst/>
            <a:ahLst/>
            <a:cxnLst/>
            <a:rect l="0" t="0" r="0" b="0"/>
            <a:pathLst>
              <a:path w="227" h="224" extrusionOk="0">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2" name="Shape 292"/>
          <p:cNvSpPr/>
          <p:nvPr/>
        </p:nvSpPr>
        <p:spPr>
          <a:xfrm>
            <a:off x="4768810" y="3209885"/>
            <a:ext cx="253406" cy="236951"/>
          </a:xfrm>
          <a:custGeom>
            <a:avLst/>
            <a:gdLst/>
            <a:ahLst/>
            <a:cxnLst/>
            <a:rect l="0" t="0" r="0" b="0"/>
            <a:pathLst>
              <a:path w="156" h="144" extrusionOk="0">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3" name="Shape 293"/>
          <p:cNvSpPr/>
          <p:nvPr/>
        </p:nvSpPr>
        <p:spPr>
          <a:xfrm>
            <a:off x="4739191" y="3420510"/>
            <a:ext cx="85565" cy="78984"/>
          </a:xfrm>
          <a:custGeom>
            <a:avLst/>
            <a:gdLst/>
            <a:ahLst/>
            <a:cxnLst/>
            <a:rect l="0" t="0" r="0" b="0"/>
            <a:pathLst>
              <a:path w="52" h="47" extrusionOk="0">
                <a:moveTo>
                  <a:pt x="52" y="47"/>
                </a:moveTo>
                <a:lnTo>
                  <a:pt x="52" y="47"/>
                </a:lnTo>
                <a:lnTo>
                  <a:pt x="17" y="47"/>
                </a:lnTo>
                <a:lnTo>
                  <a:pt x="0" y="47"/>
                </a:lnTo>
                <a:lnTo>
                  <a:pt x="17" y="15"/>
                </a:lnTo>
                <a:lnTo>
                  <a:pt x="52" y="0"/>
                </a:lnTo>
                <a:lnTo>
                  <a:pt x="52" y="30"/>
                </a:lnTo>
                <a:lnTo>
                  <a:pt x="52" y="47"/>
                </a:lnTo>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4" name="Shape 294"/>
          <p:cNvSpPr/>
          <p:nvPr/>
        </p:nvSpPr>
        <p:spPr>
          <a:xfrm>
            <a:off x="4768810" y="3499494"/>
            <a:ext cx="55947" cy="78983"/>
          </a:xfrm>
          <a:custGeom>
            <a:avLst/>
            <a:gdLst/>
            <a:ahLst/>
            <a:cxnLst/>
            <a:rect l="0" t="0" r="0" b="0"/>
            <a:pathLst>
              <a:path w="35" h="48" extrusionOk="0">
                <a:moveTo>
                  <a:pt x="35" y="0"/>
                </a:moveTo>
                <a:lnTo>
                  <a:pt x="35" y="0"/>
                </a:lnTo>
                <a:lnTo>
                  <a:pt x="35" y="16"/>
                </a:lnTo>
                <a:lnTo>
                  <a:pt x="0" y="48"/>
                </a:lnTo>
                <a:lnTo>
                  <a:pt x="0" y="16"/>
                </a:lnTo>
                <a:lnTo>
                  <a:pt x="0" y="0"/>
                </a:lnTo>
                <a:lnTo>
                  <a:pt x="35" y="0"/>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5" name="Shape 295"/>
          <p:cNvSpPr/>
          <p:nvPr/>
        </p:nvSpPr>
        <p:spPr>
          <a:xfrm>
            <a:off x="2853450" y="1817796"/>
            <a:ext cx="543016" cy="394918"/>
          </a:xfrm>
          <a:custGeom>
            <a:avLst/>
            <a:gdLst/>
            <a:ahLst/>
            <a:cxnLst/>
            <a:rect l="0" t="0" r="0" b="0"/>
            <a:pathLst>
              <a:path w="330" h="240" extrusionOk="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96" name="Shape 296"/>
          <p:cNvSpPr/>
          <p:nvPr/>
        </p:nvSpPr>
        <p:spPr>
          <a:xfrm>
            <a:off x="3054202" y="1738813"/>
            <a:ext cx="914896" cy="842495"/>
          </a:xfrm>
          <a:custGeom>
            <a:avLst/>
            <a:gdLst/>
            <a:ahLst/>
            <a:cxnLst/>
            <a:rect l="0" t="0" r="0" b="0"/>
            <a:pathLst>
              <a:path w="555" h="512" extrusionOk="0">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97" name="Shape 297"/>
          <p:cNvSpPr/>
          <p:nvPr/>
        </p:nvSpPr>
        <p:spPr>
          <a:xfrm>
            <a:off x="3765058" y="1738813"/>
            <a:ext cx="174422" cy="345555"/>
          </a:xfrm>
          <a:custGeom>
            <a:avLst/>
            <a:gdLst/>
            <a:ahLst/>
            <a:cxnLst/>
            <a:rect l="0" t="0" r="0" b="0"/>
            <a:pathLst>
              <a:path w="105" h="209" extrusionOk="0">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298" name="Shape 298"/>
          <p:cNvSpPr/>
          <p:nvPr/>
        </p:nvSpPr>
        <p:spPr>
          <a:xfrm>
            <a:off x="2886361" y="2314735"/>
            <a:ext cx="737182" cy="658199"/>
          </a:xfrm>
          <a:custGeom>
            <a:avLst/>
            <a:gdLst/>
            <a:ahLst/>
            <a:cxnLst/>
            <a:rect l="0" t="0" r="0" b="0"/>
            <a:pathLst>
              <a:path w="449" h="399" extrusionOk="0">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299" name="Shape 299"/>
          <p:cNvSpPr/>
          <p:nvPr/>
        </p:nvSpPr>
        <p:spPr>
          <a:xfrm>
            <a:off x="2682319" y="2212715"/>
            <a:ext cx="543016" cy="552888"/>
          </a:xfrm>
          <a:custGeom>
            <a:avLst/>
            <a:gdLst/>
            <a:ahLst/>
            <a:cxnLst/>
            <a:rect l="0" t="0" r="0" b="0"/>
            <a:pathLst>
              <a:path w="331" h="335" extrusionOk="0">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0" name="Shape 300"/>
          <p:cNvSpPr/>
          <p:nvPr/>
        </p:nvSpPr>
        <p:spPr>
          <a:xfrm>
            <a:off x="2682319" y="2186386"/>
            <a:ext cx="371883" cy="315935"/>
          </a:xfrm>
          <a:custGeom>
            <a:avLst/>
            <a:gdLst/>
            <a:ahLst/>
            <a:cxnLst/>
            <a:rect l="0" t="0" r="0" b="0"/>
            <a:pathLst>
              <a:path w="227" h="192" extrusionOk="0">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301" name="Shape 301"/>
          <p:cNvSpPr/>
          <p:nvPr/>
        </p:nvSpPr>
        <p:spPr>
          <a:xfrm>
            <a:off x="2679030" y="2814966"/>
            <a:ext cx="141514" cy="26328"/>
          </a:xfrm>
          <a:custGeom>
            <a:avLst/>
            <a:gdLst/>
            <a:ahLst/>
            <a:cxnLst/>
            <a:rect l="0" t="0" r="0" b="0"/>
            <a:pathLst>
              <a:path w="87" h="15" extrusionOk="0">
                <a:moveTo>
                  <a:pt x="0" y="15"/>
                </a:moveTo>
                <a:lnTo>
                  <a:pt x="0" y="15"/>
                </a:lnTo>
                <a:lnTo>
                  <a:pt x="18" y="15"/>
                </a:lnTo>
                <a:lnTo>
                  <a:pt x="52" y="0"/>
                </a:lnTo>
                <a:lnTo>
                  <a:pt x="69" y="15"/>
                </a:lnTo>
                <a:lnTo>
                  <a:pt x="87" y="0"/>
                </a:lnTo>
                <a:lnTo>
                  <a:pt x="52" y="0"/>
                </a:lnTo>
                <a:lnTo>
                  <a:pt x="0" y="0"/>
                </a:lnTo>
                <a:lnTo>
                  <a:pt x="0" y="15"/>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2" name="Shape 302"/>
          <p:cNvSpPr/>
          <p:nvPr/>
        </p:nvSpPr>
        <p:spPr>
          <a:xfrm>
            <a:off x="2679030" y="2867622"/>
            <a:ext cx="141514" cy="78983"/>
          </a:xfrm>
          <a:custGeom>
            <a:avLst/>
            <a:gdLst/>
            <a:ahLst/>
            <a:cxnLst/>
            <a:rect l="0" t="0" r="0" b="0"/>
            <a:pathLst>
              <a:path w="87" h="48" extrusionOk="0">
                <a:moveTo>
                  <a:pt x="52" y="48"/>
                </a:moveTo>
                <a:lnTo>
                  <a:pt x="52" y="48"/>
                </a:lnTo>
                <a:lnTo>
                  <a:pt x="87" y="15"/>
                </a:lnTo>
                <a:lnTo>
                  <a:pt x="87" y="0"/>
                </a:lnTo>
                <a:lnTo>
                  <a:pt x="0" y="0"/>
                </a:lnTo>
                <a:lnTo>
                  <a:pt x="35" y="15"/>
                </a:lnTo>
                <a:lnTo>
                  <a:pt x="35" y="30"/>
                </a:lnTo>
                <a:lnTo>
                  <a:pt x="52" y="48"/>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3" name="Shape 303"/>
          <p:cNvSpPr/>
          <p:nvPr/>
        </p:nvSpPr>
        <p:spPr>
          <a:xfrm>
            <a:off x="2850161" y="2972933"/>
            <a:ext cx="118475" cy="131640"/>
          </a:xfrm>
          <a:custGeom>
            <a:avLst/>
            <a:gdLst/>
            <a:ahLst/>
            <a:cxnLst/>
            <a:rect l="0" t="0" r="0" b="0"/>
            <a:pathLst>
              <a:path w="71" h="81" extrusionOk="0">
                <a:moveTo>
                  <a:pt x="0" y="15"/>
                </a:moveTo>
                <a:lnTo>
                  <a:pt x="0" y="15"/>
                </a:lnTo>
                <a:lnTo>
                  <a:pt x="19" y="0"/>
                </a:lnTo>
                <a:lnTo>
                  <a:pt x="36" y="0"/>
                </a:lnTo>
                <a:lnTo>
                  <a:pt x="71" y="33"/>
                </a:lnTo>
                <a:lnTo>
                  <a:pt x="71" y="48"/>
                </a:lnTo>
                <a:lnTo>
                  <a:pt x="36" y="81"/>
                </a:lnTo>
                <a:lnTo>
                  <a:pt x="19" y="63"/>
                </a:lnTo>
                <a:lnTo>
                  <a:pt x="0" y="63"/>
                </a:lnTo>
                <a:lnTo>
                  <a:pt x="0" y="15"/>
                </a:lnTo>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4" name="Shape 304"/>
          <p:cNvSpPr/>
          <p:nvPr/>
        </p:nvSpPr>
        <p:spPr>
          <a:xfrm>
            <a:off x="2906108" y="3025590"/>
            <a:ext cx="204042" cy="184295"/>
          </a:xfrm>
          <a:custGeom>
            <a:avLst/>
            <a:gdLst/>
            <a:ahLst/>
            <a:cxnLst/>
            <a:rect l="0" t="0" r="0" b="0"/>
            <a:pathLst>
              <a:path w="122" h="111" extrusionOk="0">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5" name="Shape 305"/>
          <p:cNvSpPr/>
          <p:nvPr/>
        </p:nvSpPr>
        <p:spPr>
          <a:xfrm>
            <a:off x="3050910" y="2946606"/>
            <a:ext cx="286317" cy="263279"/>
          </a:xfrm>
          <a:custGeom>
            <a:avLst/>
            <a:gdLst/>
            <a:ahLst/>
            <a:cxnLst/>
            <a:rect l="0" t="0" r="0" b="0"/>
            <a:pathLst>
              <a:path w="173" h="159" extrusionOk="0">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solidFill>
            <a:srgbClr val="BCDEC2"/>
          </a:solidFill>
          <a:ln w="9525" cap="flat">
            <a:solidFill>
              <a:srgbClr val="8EC6A1"/>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6" name="Shape 306"/>
          <p:cNvSpPr/>
          <p:nvPr/>
        </p:nvSpPr>
        <p:spPr>
          <a:xfrm>
            <a:off x="3195715" y="2762310"/>
            <a:ext cx="338974" cy="236951"/>
          </a:xfrm>
          <a:custGeom>
            <a:avLst/>
            <a:gdLst/>
            <a:ahLst/>
            <a:cxnLst/>
            <a:rect l="0" t="0" r="0" b="0"/>
            <a:pathLst>
              <a:path w="208" h="144" extrusionOk="0">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7" name="Shape 307"/>
          <p:cNvSpPr/>
          <p:nvPr/>
        </p:nvSpPr>
        <p:spPr>
          <a:xfrm>
            <a:off x="3422794" y="2920277"/>
            <a:ext cx="85565" cy="210622"/>
          </a:xfrm>
          <a:custGeom>
            <a:avLst/>
            <a:gdLst/>
            <a:ahLst/>
            <a:cxnLst/>
            <a:rect l="0" t="0" r="0" b="0"/>
            <a:pathLst>
              <a:path w="52" h="129" extrusionOk="0">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8" name="Shape 308"/>
          <p:cNvSpPr/>
          <p:nvPr/>
        </p:nvSpPr>
        <p:spPr>
          <a:xfrm>
            <a:off x="3452412" y="2393718"/>
            <a:ext cx="717436" cy="500232"/>
          </a:xfrm>
          <a:custGeom>
            <a:avLst/>
            <a:gdLst/>
            <a:ahLst/>
            <a:cxnLst/>
            <a:rect l="0" t="0" r="0" b="0"/>
            <a:pathLst>
              <a:path w="436" h="303" extrusionOk="0">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09" name="Shape 309"/>
          <p:cNvSpPr/>
          <p:nvPr/>
        </p:nvSpPr>
        <p:spPr>
          <a:xfrm>
            <a:off x="2655991" y="2683326"/>
            <a:ext cx="283025" cy="184295"/>
          </a:xfrm>
          <a:custGeom>
            <a:avLst/>
            <a:gdLst/>
            <a:ahLst/>
            <a:cxnLst/>
            <a:rect l="0" t="0" r="0" b="0"/>
            <a:pathLst>
              <a:path w="173" h="113" extrusionOk="0">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0" name="Shape 310"/>
          <p:cNvSpPr/>
          <p:nvPr/>
        </p:nvSpPr>
        <p:spPr>
          <a:xfrm>
            <a:off x="3310901" y="2920277"/>
            <a:ext cx="171131" cy="263279"/>
          </a:xfrm>
          <a:custGeom>
            <a:avLst/>
            <a:gdLst/>
            <a:ahLst/>
            <a:cxnLst/>
            <a:rect l="0" t="0" r="0" b="0"/>
            <a:pathLst>
              <a:path w="104" h="162" extrusionOk="0">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1" name="Shape 311"/>
          <p:cNvSpPr/>
          <p:nvPr/>
        </p:nvSpPr>
        <p:spPr>
          <a:xfrm>
            <a:off x="3482032" y="2867622"/>
            <a:ext cx="115185" cy="263279"/>
          </a:xfrm>
          <a:custGeom>
            <a:avLst/>
            <a:gdLst/>
            <a:ahLst/>
            <a:cxnLst/>
            <a:rect l="0" t="0" r="0" b="0"/>
            <a:pathLst>
              <a:path w="69" h="159" extrusionOk="0">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solidFill>
            <a:srgbClr val="E2E2E2"/>
          </a:solidFill>
          <a:ln w="9525" cap="flat">
            <a:solidFill>
              <a:srgbClr val="B2B2B2"/>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2" name="Shape 312"/>
          <p:cNvSpPr/>
          <p:nvPr/>
        </p:nvSpPr>
        <p:spPr>
          <a:xfrm>
            <a:off x="2767884" y="2867622"/>
            <a:ext cx="312646" cy="210622"/>
          </a:xfrm>
          <a:custGeom>
            <a:avLst/>
            <a:gdLst/>
            <a:ahLst/>
            <a:cxnLst/>
            <a:rect l="0" t="0" r="0" b="0"/>
            <a:pathLst>
              <a:path w="190" h="126" extrusionOk="0">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3" name="Shape 313"/>
          <p:cNvSpPr/>
          <p:nvPr/>
        </p:nvSpPr>
        <p:spPr>
          <a:xfrm>
            <a:off x="6509748" y="1712475"/>
            <a:ext cx="1306527" cy="1339439"/>
          </a:xfrm>
          <a:custGeom>
            <a:avLst/>
            <a:gdLst/>
            <a:ahLst/>
            <a:cxnLst/>
            <a:rect l="0" t="0" r="0" b="0"/>
            <a:pathLst>
              <a:path w="10000" h="10599" extrusionOk="0">
                <a:moveTo>
                  <a:pt x="9144" y="3307"/>
                </a:moveTo>
                <a:lnTo>
                  <a:pt x="9144" y="3307"/>
                </a:lnTo>
                <a:lnTo>
                  <a:pt x="9572" y="3307"/>
                </a:lnTo>
                <a:lnTo>
                  <a:pt x="10000" y="3724"/>
                </a:lnTo>
                <a:lnTo>
                  <a:pt x="10000" y="4167"/>
                </a:lnTo>
                <a:lnTo>
                  <a:pt x="9572" y="4167"/>
                </a:lnTo>
                <a:lnTo>
                  <a:pt x="9345" y="4349"/>
                </a:lnTo>
                <a:lnTo>
                  <a:pt x="8917" y="5182"/>
                </a:lnTo>
                <a:lnTo>
                  <a:pt x="8690" y="5417"/>
                </a:lnTo>
                <a:lnTo>
                  <a:pt x="8489" y="5807"/>
                </a:lnTo>
                <a:lnTo>
                  <a:pt x="8489" y="6042"/>
                </a:lnTo>
                <a:cubicBezTo>
                  <a:pt x="8413" y="5834"/>
                  <a:pt x="8338" y="5625"/>
                  <a:pt x="8262" y="5417"/>
                </a:cubicBezTo>
                <a:lnTo>
                  <a:pt x="8262" y="5182"/>
                </a:lnTo>
                <a:lnTo>
                  <a:pt x="8035" y="5417"/>
                </a:lnTo>
                <a:lnTo>
                  <a:pt x="7834" y="5417"/>
                </a:lnTo>
                <a:lnTo>
                  <a:pt x="7834" y="5182"/>
                </a:lnTo>
                <a:lnTo>
                  <a:pt x="8262" y="4792"/>
                </a:lnTo>
                <a:lnTo>
                  <a:pt x="7406" y="4792"/>
                </a:lnTo>
                <a:lnTo>
                  <a:pt x="7406" y="4349"/>
                </a:lnTo>
                <a:lnTo>
                  <a:pt x="7179" y="4349"/>
                </a:lnTo>
                <a:lnTo>
                  <a:pt x="6952" y="4349"/>
                </a:lnTo>
                <a:lnTo>
                  <a:pt x="6952" y="4557"/>
                </a:lnTo>
                <a:lnTo>
                  <a:pt x="6751" y="4974"/>
                </a:lnTo>
                <a:lnTo>
                  <a:pt x="6952" y="4974"/>
                </a:lnTo>
                <a:cubicBezTo>
                  <a:pt x="7028" y="5330"/>
                  <a:pt x="7103" y="5686"/>
                  <a:pt x="7179" y="6042"/>
                </a:cubicBezTo>
                <a:lnTo>
                  <a:pt x="6952" y="6042"/>
                </a:lnTo>
                <a:lnTo>
                  <a:pt x="6952" y="5807"/>
                </a:lnTo>
                <a:lnTo>
                  <a:pt x="6524" y="6042"/>
                </a:lnTo>
                <a:cubicBezTo>
                  <a:pt x="6448" y="6250"/>
                  <a:pt x="6373" y="6459"/>
                  <a:pt x="6297" y="6667"/>
                </a:cubicBezTo>
                <a:lnTo>
                  <a:pt x="5869" y="6849"/>
                </a:lnTo>
                <a:lnTo>
                  <a:pt x="4786" y="7682"/>
                </a:lnTo>
                <a:lnTo>
                  <a:pt x="4786" y="7917"/>
                </a:lnTo>
                <a:lnTo>
                  <a:pt x="4559" y="7917"/>
                </a:lnTo>
                <a:lnTo>
                  <a:pt x="4358" y="8099"/>
                </a:lnTo>
                <a:lnTo>
                  <a:pt x="4131" y="8099"/>
                </a:lnTo>
                <a:lnTo>
                  <a:pt x="4131" y="8307"/>
                </a:lnTo>
                <a:lnTo>
                  <a:pt x="4131" y="8932"/>
                </a:lnTo>
                <a:lnTo>
                  <a:pt x="3904" y="9349"/>
                </a:lnTo>
                <a:lnTo>
                  <a:pt x="3904" y="9974"/>
                </a:lnTo>
                <a:lnTo>
                  <a:pt x="3703" y="10182"/>
                </a:lnTo>
                <a:lnTo>
                  <a:pt x="3476" y="10417"/>
                </a:lnTo>
                <a:lnTo>
                  <a:pt x="3249" y="10599"/>
                </a:lnTo>
                <a:lnTo>
                  <a:pt x="2821" y="10417"/>
                </a:lnTo>
                <a:lnTo>
                  <a:pt x="2166" y="8542"/>
                </a:lnTo>
                <a:lnTo>
                  <a:pt x="1738" y="7917"/>
                </a:lnTo>
                <a:cubicBezTo>
                  <a:pt x="1662" y="7500"/>
                  <a:pt x="1587" y="7084"/>
                  <a:pt x="1511" y="6667"/>
                </a:cubicBezTo>
                <a:lnTo>
                  <a:pt x="1511" y="5807"/>
                </a:lnTo>
                <a:lnTo>
                  <a:pt x="1310" y="6224"/>
                </a:lnTo>
                <a:lnTo>
                  <a:pt x="856" y="6432"/>
                </a:lnTo>
                <a:lnTo>
                  <a:pt x="202" y="5807"/>
                </a:lnTo>
                <a:lnTo>
                  <a:pt x="655" y="5807"/>
                </a:lnTo>
                <a:lnTo>
                  <a:pt x="655" y="5599"/>
                </a:lnTo>
                <a:lnTo>
                  <a:pt x="428" y="5599"/>
                </a:lnTo>
                <a:lnTo>
                  <a:pt x="0" y="5417"/>
                </a:lnTo>
                <a:lnTo>
                  <a:pt x="202" y="5182"/>
                </a:lnTo>
                <a:lnTo>
                  <a:pt x="856" y="5182"/>
                </a:lnTo>
                <a:lnTo>
                  <a:pt x="856" y="4974"/>
                </a:lnTo>
                <a:lnTo>
                  <a:pt x="856" y="4557"/>
                </a:lnTo>
                <a:lnTo>
                  <a:pt x="655" y="4557"/>
                </a:lnTo>
                <a:lnTo>
                  <a:pt x="655" y="4349"/>
                </a:lnTo>
                <a:lnTo>
                  <a:pt x="428" y="4349"/>
                </a:lnTo>
                <a:lnTo>
                  <a:pt x="428" y="3932"/>
                </a:lnTo>
                <a:lnTo>
                  <a:pt x="655" y="3724"/>
                </a:lnTo>
                <a:lnTo>
                  <a:pt x="856" y="3932"/>
                </a:lnTo>
                <a:lnTo>
                  <a:pt x="1310" y="3724"/>
                </a:lnTo>
                <a:lnTo>
                  <a:pt x="2393" y="2474"/>
                </a:lnTo>
                <a:lnTo>
                  <a:pt x="2166" y="2292"/>
                </a:lnTo>
                <a:lnTo>
                  <a:pt x="2393" y="2292"/>
                </a:lnTo>
                <a:lnTo>
                  <a:pt x="2393" y="2057"/>
                </a:lnTo>
                <a:lnTo>
                  <a:pt x="2596" y="1849"/>
                </a:lnTo>
                <a:lnTo>
                  <a:pt x="2166" y="1432"/>
                </a:lnTo>
                <a:lnTo>
                  <a:pt x="1965" y="1224"/>
                </a:lnTo>
                <a:cubicBezTo>
                  <a:pt x="1925" y="1133"/>
                  <a:pt x="2193" y="941"/>
                  <a:pt x="2189" y="807"/>
                </a:cubicBezTo>
                <a:cubicBezTo>
                  <a:pt x="2185" y="673"/>
                  <a:pt x="1829" y="565"/>
                  <a:pt x="1940" y="417"/>
                </a:cubicBezTo>
                <a:lnTo>
                  <a:pt x="2596" y="0"/>
                </a:lnTo>
                <a:lnTo>
                  <a:pt x="3382" y="599"/>
                </a:lnTo>
                <a:lnTo>
                  <a:pt x="4131" y="495"/>
                </a:lnTo>
                <a:lnTo>
                  <a:pt x="4131" y="807"/>
                </a:lnTo>
                <a:lnTo>
                  <a:pt x="4131" y="1224"/>
                </a:lnTo>
                <a:lnTo>
                  <a:pt x="3703" y="1667"/>
                </a:lnTo>
                <a:lnTo>
                  <a:pt x="3904" y="2057"/>
                </a:lnTo>
                <a:lnTo>
                  <a:pt x="3476" y="2057"/>
                </a:lnTo>
                <a:cubicBezTo>
                  <a:pt x="3552" y="2265"/>
                  <a:pt x="3627" y="2474"/>
                  <a:pt x="3703" y="2682"/>
                </a:cubicBezTo>
                <a:lnTo>
                  <a:pt x="4358" y="2917"/>
                </a:lnTo>
                <a:cubicBezTo>
                  <a:pt x="4282" y="3125"/>
                  <a:pt x="4207" y="3334"/>
                  <a:pt x="4131" y="3542"/>
                </a:cubicBezTo>
                <a:lnTo>
                  <a:pt x="4559" y="3724"/>
                </a:lnTo>
                <a:lnTo>
                  <a:pt x="6524" y="4349"/>
                </a:lnTo>
                <a:lnTo>
                  <a:pt x="6751" y="4349"/>
                </a:lnTo>
                <a:lnTo>
                  <a:pt x="6751" y="4167"/>
                </a:lnTo>
                <a:lnTo>
                  <a:pt x="6751" y="3724"/>
                </a:lnTo>
                <a:lnTo>
                  <a:pt x="6952" y="3724"/>
                </a:lnTo>
                <a:lnTo>
                  <a:pt x="7179" y="3932"/>
                </a:lnTo>
                <a:lnTo>
                  <a:pt x="7179" y="4167"/>
                </a:lnTo>
                <a:lnTo>
                  <a:pt x="8035" y="4167"/>
                </a:lnTo>
                <a:lnTo>
                  <a:pt x="8262" y="4167"/>
                </a:lnTo>
                <a:lnTo>
                  <a:pt x="8035" y="3724"/>
                </a:lnTo>
                <a:lnTo>
                  <a:pt x="9144" y="3307"/>
                </a:lnTo>
                <a:close/>
              </a:path>
            </a:pathLst>
          </a:custGeom>
          <a:solidFill>
            <a:srgbClr val="177B57"/>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4" name="Shape 314"/>
          <p:cNvSpPr/>
          <p:nvPr/>
        </p:nvSpPr>
        <p:spPr>
          <a:xfrm>
            <a:off x="5459921" y="3805555"/>
            <a:ext cx="23038" cy="23037"/>
          </a:xfrm>
          <a:custGeom>
            <a:avLst/>
            <a:gdLst/>
            <a:ahLst/>
            <a:cxnLst/>
            <a:rect l="0" t="0" r="0" b="0"/>
            <a:pathLst>
              <a:path w="16" h="15" extrusionOk="0">
                <a:moveTo>
                  <a:pt x="0" y="15"/>
                </a:moveTo>
                <a:lnTo>
                  <a:pt x="0" y="15"/>
                </a:lnTo>
                <a:lnTo>
                  <a:pt x="16" y="15"/>
                </a:lnTo>
                <a:lnTo>
                  <a:pt x="0" y="0"/>
                </a:lnTo>
                <a:lnTo>
                  <a:pt x="0" y="15"/>
                </a:lnTo>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5" name="Shape 315"/>
          <p:cNvSpPr/>
          <p:nvPr/>
        </p:nvSpPr>
        <p:spPr>
          <a:xfrm>
            <a:off x="3240142" y="3135644"/>
            <a:ext cx="59238" cy="52656"/>
          </a:xfrm>
          <a:custGeom>
            <a:avLst/>
            <a:gdLst/>
            <a:ahLst/>
            <a:cxnLst/>
            <a:rect l="0" t="0" r="0" b="0"/>
            <a:pathLst>
              <a:path w="34" h="33" extrusionOk="0">
                <a:moveTo>
                  <a:pt x="0" y="17"/>
                </a:moveTo>
                <a:lnTo>
                  <a:pt x="0" y="17"/>
                </a:lnTo>
                <a:lnTo>
                  <a:pt x="17" y="33"/>
                </a:lnTo>
                <a:lnTo>
                  <a:pt x="34" y="17"/>
                </a:lnTo>
                <a:lnTo>
                  <a:pt x="17" y="0"/>
                </a:lnTo>
                <a:lnTo>
                  <a:pt x="0" y="17"/>
                </a:lnTo>
              </a:path>
            </a:pathLst>
          </a:custGeom>
          <a:solidFill>
            <a:srgbClr val="D8CEB8"/>
          </a:solidFill>
          <a:ln w="9525" cap="flat">
            <a:solidFill>
              <a:srgbClr val="BBAD87"/>
            </a:solidFill>
            <a:prstDash val="solid"/>
            <a:round/>
            <a:headEnd type="none" w="med" len="med"/>
            <a:tailEnd type="none" w="med" len="med"/>
          </a:ln>
        </p:spPr>
        <p:txBody>
          <a:bodyPr lIns="91425" tIns="45700" rIns="91425" bIns="45700" anchor="t" anchorCtr="0">
            <a:noAutofit/>
          </a:bodyPr>
          <a:lstStyle/>
          <a:p>
            <a:endParaRPr sz="1800"/>
          </a:p>
        </p:txBody>
      </p:sp>
      <p:sp>
        <p:nvSpPr>
          <p:cNvPr id="316" name="Shape 316"/>
          <p:cNvSpPr/>
          <p:nvPr/>
        </p:nvSpPr>
        <p:spPr>
          <a:xfrm>
            <a:off x="7961075" y="2446375"/>
            <a:ext cx="312646" cy="368591"/>
          </a:xfrm>
          <a:custGeom>
            <a:avLst/>
            <a:gdLst/>
            <a:ahLst/>
            <a:cxnLst/>
            <a:rect l="0" t="0" r="0" b="0"/>
            <a:pathLst>
              <a:path w="190" h="224" extrusionOk="0">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solidFill>
            <a:srgbClr val="B2B2B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7" name="Shape 317"/>
          <p:cNvSpPr/>
          <p:nvPr/>
        </p:nvSpPr>
        <p:spPr>
          <a:xfrm>
            <a:off x="6197101" y="1735519"/>
            <a:ext cx="648974" cy="658199"/>
          </a:xfrm>
          <a:custGeom>
            <a:avLst/>
            <a:gdLst/>
            <a:ahLst/>
            <a:cxnLst/>
            <a:rect l="0" t="0" r="0" b="0"/>
            <a:pathLst>
              <a:path w="10403" h="10000" extrusionOk="0">
                <a:moveTo>
                  <a:pt x="448" y="8803"/>
                </a:moveTo>
                <a:lnTo>
                  <a:pt x="448" y="8803"/>
                </a:lnTo>
                <a:lnTo>
                  <a:pt x="448" y="7980"/>
                </a:lnTo>
                <a:lnTo>
                  <a:pt x="1369" y="7606"/>
                </a:lnTo>
                <a:lnTo>
                  <a:pt x="922" y="6783"/>
                </a:lnTo>
                <a:lnTo>
                  <a:pt x="448" y="6409"/>
                </a:lnTo>
                <a:lnTo>
                  <a:pt x="0" y="5586"/>
                </a:lnTo>
                <a:lnTo>
                  <a:pt x="922" y="5985"/>
                </a:lnTo>
                <a:lnTo>
                  <a:pt x="3632" y="5586"/>
                </a:lnTo>
                <a:lnTo>
                  <a:pt x="3632" y="4788"/>
                </a:lnTo>
                <a:lnTo>
                  <a:pt x="4105" y="4389"/>
                </a:lnTo>
                <a:lnTo>
                  <a:pt x="5921" y="4015"/>
                </a:lnTo>
                <a:lnTo>
                  <a:pt x="5921" y="3192"/>
                </a:lnTo>
                <a:lnTo>
                  <a:pt x="6369" y="2818"/>
                </a:lnTo>
                <a:lnTo>
                  <a:pt x="6369" y="2394"/>
                </a:lnTo>
                <a:lnTo>
                  <a:pt x="6815" y="2394"/>
                </a:lnTo>
                <a:lnTo>
                  <a:pt x="7290" y="1621"/>
                </a:lnTo>
                <a:lnTo>
                  <a:pt x="7290" y="798"/>
                </a:lnTo>
                <a:lnTo>
                  <a:pt x="8186" y="424"/>
                </a:lnTo>
                <a:lnTo>
                  <a:pt x="9107" y="0"/>
                </a:lnTo>
                <a:lnTo>
                  <a:pt x="9554" y="0"/>
                </a:lnTo>
                <a:cubicBezTo>
                  <a:pt x="9570" y="225"/>
                  <a:pt x="9058" y="575"/>
                  <a:pt x="9074" y="800"/>
                </a:cubicBezTo>
                <a:cubicBezTo>
                  <a:pt x="9058" y="1115"/>
                  <a:pt x="9570" y="1306"/>
                  <a:pt x="9554" y="1621"/>
                </a:cubicBezTo>
                <a:lnTo>
                  <a:pt x="9107" y="1995"/>
                </a:lnTo>
                <a:lnTo>
                  <a:pt x="9554" y="2394"/>
                </a:lnTo>
                <a:lnTo>
                  <a:pt x="10023" y="2850"/>
                </a:lnTo>
                <a:cubicBezTo>
                  <a:pt x="10123" y="3101"/>
                  <a:pt x="10385" y="2944"/>
                  <a:pt x="10381" y="3200"/>
                </a:cubicBezTo>
                <a:cubicBezTo>
                  <a:pt x="10377" y="3456"/>
                  <a:pt x="10403" y="3909"/>
                  <a:pt x="10000" y="4389"/>
                </a:cubicBezTo>
                <a:lnTo>
                  <a:pt x="7738" y="6783"/>
                </a:lnTo>
                <a:lnTo>
                  <a:pt x="6815" y="7182"/>
                </a:lnTo>
                <a:lnTo>
                  <a:pt x="6369" y="6783"/>
                </a:lnTo>
                <a:lnTo>
                  <a:pt x="5921" y="7182"/>
                </a:lnTo>
                <a:lnTo>
                  <a:pt x="5921" y="7980"/>
                </a:lnTo>
                <a:lnTo>
                  <a:pt x="6369" y="7980"/>
                </a:lnTo>
                <a:lnTo>
                  <a:pt x="6369" y="8379"/>
                </a:lnTo>
                <a:lnTo>
                  <a:pt x="6815" y="8379"/>
                </a:lnTo>
                <a:lnTo>
                  <a:pt x="6815" y="9177"/>
                </a:lnTo>
                <a:lnTo>
                  <a:pt x="6815" y="9576"/>
                </a:lnTo>
                <a:lnTo>
                  <a:pt x="5448" y="9576"/>
                </a:lnTo>
                <a:lnTo>
                  <a:pt x="5002" y="10000"/>
                </a:lnTo>
                <a:lnTo>
                  <a:pt x="4553" y="9576"/>
                </a:lnTo>
                <a:lnTo>
                  <a:pt x="4105" y="8803"/>
                </a:lnTo>
                <a:lnTo>
                  <a:pt x="2736" y="8803"/>
                </a:lnTo>
                <a:lnTo>
                  <a:pt x="1817" y="8803"/>
                </a:lnTo>
                <a:lnTo>
                  <a:pt x="448" y="8803"/>
                </a:lnTo>
                <a:close/>
              </a:path>
            </a:pathLst>
          </a:custGeom>
          <a:solidFill>
            <a:srgbClr val="177B57"/>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8" name="Shape 318"/>
          <p:cNvSpPr/>
          <p:nvPr/>
        </p:nvSpPr>
        <p:spPr>
          <a:xfrm>
            <a:off x="4057953" y="2393718"/>
            <a:ext cx="450867" cy="684526"/>
          </a:xfrm>
          <a:custGeom>
            <a:avLst/>
            <a:gdLst/>
            <a:ahLst/>
            <a:cxnLst/>
            <a:rect l="0" t="0" r="0" b="0"/>
            <a:pathLst>
              <a:path w="275" h="414" extrusionOk="0">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19" name="Shape 319"/>
          <p:cNvSpPr/>
          <p:nvPr/>
        </p:nvSpPr>
        <p:spPr>
          <a:xfrm>
            <a:off x="3564305" y="2814966"/>
            <a:ext cx="519976" cy="394918"/>
          </a:xfrm>
          <a:custGeom>
            <a:avLst/>
            <a:gdLst/>
            <a:ahLst/>
            <a:cxnLst/>
            <a:rect l="0" t="0" r="0" b="0"/>
            <a:pathLst>
              <a:path w="317" h="240" extrusionOk="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solidFill>
            <a:srgbClr val="177B57"/>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20" name="Shape 320"/>
          <p:cNvSpPr/>
          <p:nvPr/>
        </p:nvSpPr>
        <p:spPr>
          <a:xfrm>
            <a:off x="4510898" y="2878496"/>
            <a:ext cx="546729" cy="357716"/>
          </a:xfrm>
          <a:custGeom>
            <a:avLst/>
            <a:gdLst/>
            <a:ahLst/>
            <a:cxnLst/>
            <a:rect l="0" t="0" r="0" b="0"/>
            <a:pathLst>
              <a:path w="262" h="174" extrusionOk="0">
                <a:moveTo>
                  <a:pt x="248" y="137"/>
                </a:moveTo>
                <a:lnTo>
                  <a:pt x="220" y="99"/>
                </a:lnTo>
                <a:lnTo>
                  <a:pt x="205" y="85"/>
                </a:lnTo>
                <a:lnTo>
                  <a:pt x="217" y="75"/>
                </a:lnTo>
                <a:lnTo>
                  <a:pt x="220" y="73"/>
                </a:lnTo>
                <a:lnTo>
                  <a:pt x="231" y="40"/>
                </a:lnTo>
                <a:lnTo>
                  <a:pt x="213" y="28"/>
                </a:lnTo>
                <a:lnTo>
                  <a:pt x="213" y="0"/>
                </a:lnTo>
                <a:lnTo>
                  <a:pt x="187" y="4"/>
                </a:lnTo>
                <a:lnTo>
                  <a:pt x="189" y="35"/>
                </a:lnTo>
                <a:lnTo>
                  <a:pt x="170" y="56"/>
                </a:lnTo>
                <a:lnTo>
                  <a:pt x="139" y="44"/>
                </a:lnTo>
                <a:lnTo>
                  <a:pt x="99" y="61"/>
                </a:lnTo>
                <a:lnTo>
                  <a:pt x="73" y="59"/>
                </a:lnTo>
                <a:lnTo>
                  <a:pt x="52" y="37"/>
                </a:lnTo>
                <a:lnTo>
                  <a:pt x="38" y="40"/>
                </a:lnTo>
                <a:lnTo>
                  <a:pt x="28" y="54"/>
                </a:lnTo>
                <a:lnTo>
                  <a:pt x="12" y="73"/>
                </a:lnTo>
                <a:lnTo>
                  <a:pt x="0" y="73"/>
                </a:lnTo>
                <a:lnTo>
                  <a:pt x="5" y="75"/>
                </a:lnTo>
                <a:lnTo>
                  <a:pt x="28" y="85"/>
                </a:lnTo>
                <a:lnTo>
                  <a:pt x="83" y="151"/>
                </a:lnTo>
                <a:lnTo>
                  <a:pt x="97" y="163"/>
                </a:lnTo>
                <a:lnTo>
                  <a:pt x="137" y="163"/>
                </a:lnTo>
                <a:lnTo>
                  <a:pt x="151" y="174"/>
                </a:lnTo>
                <a:lnTo>
                  <a:pt x="179" y="174"/>
                </a:lnTo>
                <a:lnTo>
                  <a:pt x="220" y="163"/>
                </a:lnTo>
                <a:lnTo>
                  <a:pt x="234" y="163"/>
                </a:lnTo>
                <a:lnTo>
                  <a:pt x="262" y="163"/>
                </a:lnTo>
                <a:lnTo>
                  <a:pt x="262" y="137"/>
                </a:lnTo>
                <a:lnTo>
                  <a:pt x="248" y="137"/>
                </a:lnTo>
                <a:close/>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21" name="Shape 321"/>
          <p:cNvSpPr/>
          <p:nvPr/>
        </p:nvSpPr>
        <p:spPr>
          <a:xfrm>
            <a:off x="4939941" y="2762310"/>
            <a:ext cx="654908" cy="473903"/>
          </a:xfrm>
          <a:custGeom>
            <a:avLst/>
            <a:gdLst/>
            <a:ahLst/>
            <a:cxnLst/>
            <a:rect l="0" t="0" r="0" b="0"/>
            <a:pathLst>
              <a:path w="399" h="288" extrusionOk="0">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22" name="Shape 322"/>
          <p:cNvSpPr/>
          <p:nvPr/>
        </p:nvSpPr>
        <p:spPr>
          <a:xfrm>
            <a:off x="3995426" y="3183558"/>
            <a:ext cx="858950" cy="763511"/>
          </a:xfrm>
          <a:custGeom>
            <a:avLst/>
            <a:gdLst/>
            <a:ahLst/>
            <a:cxnLst/>
            <a:rect l="0" t="0" r="0" b="0"/>
            <a:pathLst>
              <a:path w="520" h="462" extrusionOk="0">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23" name="Shape 323"/>
          <p:cNvSpPr/>
          <p:nvPr/>
        </p:nvSpPr>
        <p:spPr>
          <a:xfrm>
            <a:off x="5278914" y="2893950"/>
            <a:ext cx="457448" cy="552887"/>
          </a:xfrm>
          <a:custGeom>
            <a:avLst/>
            <a:gdLst/>
            <a:ahLst/>
            <a:cxnLst/>
            <a:rect l="0" t="0" r="0" b="0"/>
            <a:pathLst>
              <a:path w="279" h="336" extrusionOk="0">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solidFill>
            <a:srgbClr val="5BAD82"/>
          </a:solidFill>
          <a:ln w="9525" cap="flat">
            <a:solidFill>
              <a:srgbClr val="FFFFFF"/>
            </a:solidFill>
            <a:prstDash val="solid"/>
            <a:round/>
            <a:headEnd type="none" w="med" len="med"/>
            <a:tailEnd type="none" w="med" len="med"/>
          </a:ln>
        </p:spPr>
        <p:txBody>
          <a:bodyPr lIns="91425" tIns="45700" rIns="91425" bIns="45700" anchor="t" anchorCtr="0">
            <a:noAutofit/>
          </a:bodyPr>
          <a:lstStyle/>
          <a:p>
            <a:pPr>
              <a:buClr>
                <a:srgbClr val="000000"/>
              </a:buClr>
              <a:buFont typeface="Calibri"/>
              <a:buNone/>
            </a:pPr>
            <a:endParaRPr sz="1800"/>
          </a:p>
        </p:txBody>
      </p:sp>
      <p:sp>
        <p:nvSpPr>
          <p:cNvPr id="324" name="Shape 324"/>
          <p:cNvSpPr/>
          <p:nvPr/>
        </p:nvSpPr>
        <p:spPr>
          <a:xfrm>
            <a:off x="6043557" y="3922603"/>
            <a:ext cx="274319" cy="137159"/>
          </a:xfrm>
          <a:prstGeom prst="rect">
            <a:avLst/>
          </a:prstGeom>
          <a:solidFill>
            <a:srgbClr val="177B57"/>
          </a:solidFill>
          <a:ln w="9525" cap="flat">
            <a:solidFill>
              <a:srgbClr val="177B57"/>
            </a:solidFill>
            <a:prstDash val="solid"/>
            <a:round/>
            <a:headEnd type="none" w="med" len="med"/>
            <a:tailEnd type="none" w="med" len="med"/>
          </a:ln>
        </p:spPr>
        <p:txBody>
          <a:bodyPr lIns="91425" tIns="90000" rIns="91425" bIns="90000" anchor="ctr" anchorCtr="0">
            <a:noAutofit/>
          </a:bodyPr>
          <a:lstStyle/>
          <a:p>
            <a:pPr algn="ctr">
              <a:buClr>
                <a:srgbClr val="000000"/>
              </a:buClr>
              <a:buFont typeface="Calibri"/>
              <a:buNone/>
            </a:pPr>
            <a:endParaRPr/>
          </a:p>
        </p:txBody>
      </p:sp>
      <p:sp>
        <p:nvSpPr>
          <p:cNvPr id="325" name="Shape 325"/>
          <p:cNvSpPr txBox="1"/>
          <p:nvPr/>
        </p:nvSpPr>
        <p:spPr>
          <a:xfrm>
            <a:off x="6312546" y="3817719"/>
            <a:ext cx="1625601" cy="351034"/>
          </a:xfrm>
          <a:prstGeom prst="rect">
            <a:avLst/>
          </a:prstGeom>
          <a:noFill/>
          <a:ln>
            <a:noFill/>
          </a:ln>
        </p:spPr>
        <p:txBody>
          <a:bodyPr lIns="91425" tIns="90000" rIns="91425" bIns="90000" anchor="t" anchorCtr="0">
            <a:noAutofit/>
          </a:bodyPr>
          <a:lstStyle/>
          <a:p>
            <a:pPr>
              <a:buSzPct val="25000"/>
            </a:pPr>
            <a:r>
              <a:rPr lang="en-US" sz="1100">
                <a:solidFill>
                  <a:srgbClr val="595959"/>
                </a:solidFill>
              </a:rPr>
              <a:t>&gt;1000 personnel</a:t>
            </a:r>
          </a:p>
        </p:txBody>
      </p:sp>
      <p:sp>
        <p:nvSpPr>
          <p:cNvPr id="326" name="Shape 326"/>
          <p:cNvSpPr/>
          <p:nvPr/>
        </p:nvSpPr>
        <p:spPr>
          <a:xfrm>
            <a:off x="6043557" y="4143096"/>
            <a:ext cx="274319" cy="137159"/>
          </a:xfrm>
          <a:prstGeom prst="rect">
            <a:avLst/>
          </a:prstGeom>
          <a:solidFill>
            <a:srgbClr val="5BAD82"/>
          </a:solidFill>
          <a:ln w="9525" cap="flat">
            <a:solidFill>
              <a:srgbClr val="5BAD82"/>
            </a:solidFill>
            <a:prstDash val="solid"/>
            <a:round/>
            <a:headEnd type="none" w="med" len="med"/>
            <a:tailEnd type="none" w="med" len="med"/>
          </a:ln>
        </p:spPr>
        <p:txBody>
          <a:bodyPr lIns="91425" tIns="90000" rIns="91425" bIns="90000" anchor="ctr" anchorCtr="0">
            <a:noAutofit/>
          </a:bodyPr>
          <a:lstStyle/>
          <a:p>
            <a:pPr algn="ctr">
              <a:buClr>
                <a:srgbClr val="000000"/>
              </a:buClr>
              <a:buFont typeface="Calibri"/>
              <a:buNone/>
            </a:pPr>
            <a:endParaRPr/>
          </a:p>
        </p:txBody>
      </p:sp>
      <p:sp>
        <p:nvSpPr>
          <p:cNvPr id="327" name="Shape 327"/>
          <p:cNvSpPr txBox="1"/>
          <p:nvPr/>
        </p:nvSpPr>
        <p:spPr>
          <a:xfrm>
            <a:off x="6316326" y="4038212"/>
            <a:ext cx="1625601" cy="351034"/>
          </a:xfrm>
          <a:prstGeom prst="rect">
            <a:avLst/>
          </a:prstGeom>
          <a:noFill/>
          <a:ln>
            <a:noFill/>
          </a:ln>
        </p:spPr>
        <p:txBody>
          <a:bodyPr lIns="91425" tIns="90000" rIns="91425" bIns="90000" anchor="t" anchorCtr="0">
            <a:noAutofit/>
          </a:bodyPr>
          <a:lstStyle/>
          <a:p>
            <a:pPr>
              <a:buSzPct val="25000"/>
            </a:pPr>
            <a:r>
              <a:rPr lang="en-US" sz="1100">
                <a:solidFill>
                  <a:srgbClr val="595959"/>
                </a:solidFill>
              </a:rPr>
              <a:t>&gt;100 personnel</a:t>
            </a:r>
          </a:p>
        </p:txBody>
      </p:sp>
      <p:sp>
        <p:nvSpPr>
          <p:cNvPr id="328" name="Shape 328"/>
          <p:cNvSpPr/>
          <p:nvPr/>
        </p:nvSpPr>
        <p:spPr>
          <a:xfrm>
            <a:off x="6043557" y="4366871"/>
            <a:ext cx="274319" cy="137159"/>
          </a:xfrm>
          <a:prstGeom prst="rect">
            <a:avLst/>
          </a:prstGeom>
          <a:solidFill>
            <a:srgbClr val="BCDEC2"/>
          </a:solidFill>
          <a:ln w="9525" cap="flat">
            <a:solidFill>
              <a:srgbClr val="8EC6A1"/>
            </a:solidFill>
            <a:prstDash val="solid"/>
            <a:round/>
            <a:headEnd type="none" w="med" len="med"/>
            <a:tailEnd type="none" w="med" len="med"/>
          </a:ln>
        </p:spPr>
        <p:txBody>
          <a:bodyPr lIns="91425" tIns="90000" rIns="91425" bIns="90000" anchor="ctr" anchorCtr="0">
            <a:noAutofit/>
          </a:bodyPr>
          <a:lstStyle/>
          <a:p>
            <a:pPr algn="ctr">
              <a:buClr>
                <a:srgbClr val="000000"/>
              </a:buClr>
              <a:buFont typeface="Calibri"/>
              <a:buNone/>
            </a:pPr>
            <a:endParaRPr/>
          </a:p>
        </p:txBody>
      </p:sp>
      <p:sp>
        <p:nvSpPr>
          <p:cNvPr id="329" name="Shape 329"/>
          <p:cNvSpPr txBox="1"/>
          <p:nvPr/>
        </p:nvSpPr>
        <p:spPr>
          <a:xfrm>
            <a:off x="6312546" y="4261987"/>
            <a:ext cx="1625601" cy="351034"/>
          </a:xfrm>
          <a:prstGeom prst="rect">
            <a:avLst/>
          </a:prstGeom>
          <a:noFill/>
          <a:ln>
            <a:noFill/>
          </a:ln>
        </p:spPr>
        <p:txBody>
          <a:bodyPr lIns="91425" tIns="90000" rIns="91425" bIns="90000" anchor="t" anchorCtr="0">
            <a:noAutofit/>
          </a:bodyPr>
          <a:lstStyle/>
          <a:p>
            <a:pPr>
              <a:buSzPct val="25000"/>
            </a:pPr>
            <a:r>
              <a:rPr lang="en-US" sz="1100">
                <a:solidFill>
                  <a:srgbClr val="595959"/>
                </a:solidFill>
              </a:rPr>
              <a:t>&gt;40 personnel</a:t>
            </a:r>
          </a:p>
        </p:txBody>
      </p:sp>
      <p:sp>
        <p:nvSpPr>
          <p:cNvPr id="330" name="Shape 330"/>
          <p:cNvSpPr/>
          <p:nvPr/>
        </p:nvSpPr>
        <p:spPr>
          <a:xfrm>
            <a:off x="6043557" y="4581742"/>
            <a:ext cx="274319" cy="137159"/>
          </a:xfrm>
          <a:prstGeom prst="rect">
            <a:avLst/>
          </a:prstGeom>
          <a:solidFill>
            <a:srgbClr val="E2E2E2"/>
          </a:solidFill>
          <a:ln w="9525" cap="flat">
            <a:solidFill>
              <a:srgbClr val="B2B2B2"/>
            </a:solidFill>
            <a:prstDash val="solid"/>
            <a:round/>
            <a:headEnd type="none" w="med" len="med"/>
            <a:tailEnd type="none" w="med" len="med"/>
          </a:ln>
        </p:spPr>
        <p:txBody>
          <a:bodyPr lIns="91425" tIns="90000" rIns="91425" bIns="90000" anchor="ctr" anchorCtr="0">
            <a:noAutofit/>
          </a:bodyPr>
          <a:lstStyle/>
          <a:p>
            <a:pPr algn="ctr">
              <a:buClr>
                <a:srgbClr val="000000"/>
              </a:buClr>
              <a:buFont typeface="Calibri"/>
              <a:buNone/>
            </a:pPr>
            <a:endParaRPr/>
          </a:p>
        </p:txBody>
      </p:sp>
      <p:sp>
        <p:nvSpPr>
          <p:cNvPr id="331" name="Shape 331"/>
          <p:cNvSpPr txBox="1"/>
          <p:nvPr/>
        </p:nvSpPr>
        <p:spPr>
          <a:xfrm>
            <a:off x="6317805" y="4476858"/>
            <a:ext cx="1625601" cy="351034"/>
          </a:xfrm>
          <a:prstGeom prst="rect">
            <a:avLst/>
          </a:prstGeom>
          <a:noFill/>
          <a:ln>
            <a:noFill/>
          </a:ln>
        </p:spPr>
        <p:txBody>
          <a:bodyPr lIns="91425" tIns="90000" rIns="91425" bIns="90000" anchor="t" anchorCtr="0">
            <a:noAutofit/>
          </a:bodyPr>
          <a:lstStyle/>
          <a:p>
            <a:pPr>
              <a:buSzPct val="25000"/>
            </a:pPr>
            <a:r>
              <a:rPr lang="en-US" sz="1100">
                <a:solidFill>
                  <a:srgbClr val="595959"/>
                </a:solidFill>
              </a:rPr>
              <a:t>&gt;10 personnel</a:t>
            </a:r>
          </a:p>
        </p:txBody>
      </p:sp>
      <p:sp>
        <p:nvSpPr>
          <p:cNvPr id="332" name="Shape 332"/>
          <p:cNvSpPr txBox="1"/>
          <p:nvPr/>
        </p:nvSpPr>
        <p:spPr>
          <a:xfrm>
            <a:off x="5759782" y="3068286"/>
            <a:ext cx="2030162" cy="797311"/>
          </a:xfrm>
          <a:prstGeom prst="rect">
            <a:avLst/>
          </a:prstGeom>
          <a:noFill/>
          <a:ln>
            <a:noFill/>
          </a:ln>
        </p:spPr>
        <p:txBody>
          <a:bodyPr lIns="91425" tIns="90000" rIns="91425" bIns="90000" anchor="t" anchorCtr="0">
            <a:noAutofit/>
          </a:bodyPr>
          <a:lstStyle/>
          <a:p>
            <a:pPr algn="ctr">
              <a:buSzPct val="25000"/>
            </a:pPr>
            <a:r>
              <a:rPr lang="en-US" sz="1000" i="1">
                <a:solidFill>
                  <a:srgbClr val="595959"/>
                </a:solidFill>
              </a:rPr>
              <a:t>Includes social mobilizers. Does not include vaccinators or regional/headquarters personnel.</a:t>
            </a:r>
          </a:p>
        </p:txBody>
      </p:sp>
      <p:sp>
        <p:nvSpPr>
          <p:cNvPr id="333" name="Shape 333"/>
          <p:cNvSpPr/>
          <p:nvPr/>
        </p:nvSpPr>
        <p:spPr>
          <a:xfrm>
            <a:off x="6038226" y="4803151"/>
            <a:ext cx="274319" cy="137159"/>
          </a:xfrm>
          <a:prstGeom prst="rect">
            <a:avLst/>
          </a:prstGeom>
          <a:solidFill>
            <a:srgbClr val="B2B2B2"/>
          </a:solidFill>
          <a:ln w="9525" cap="flat">
            <a:solidFill>
              <a:srgbClr val="B2B2B2"/>
            </a:solidFill>
            <a:prstDash val="solid"/>
            <a:round/>
            <a:headEnd type="none" w="med" len="med"/>
            <a:tailEnd type="none" w="med" len="med"/>
          </a:ln>
        </p:spPr>
        <p:txBody>
          <a:bodyPr lIns="91425" tIns="90000" rIns="91425" bIns="90000" anchor="ctr" anchorCtr="0">
            <a:noAutofit/>
          </a:bodyPr>
          <a:lstStyle/>
          <a:p>
            <a:pPr algn="ctr">
              <a:buClr>
                <a:srgbClr val="000000"/>
              </a:buClr>
              <a:buFont typeface="Calibri"/>
              <a:buNone/>
            </a:pPr>
            <a:endParaRPr/>
          </a:p>
        </p:txBody>
      </p:sp>
      <p:sp>
        <p:nvSpPr>
          <p:cNvPr id="334" name="Shape 334"/>
          <p:cNvSpPr txBox="1"/>
          <p:nvPr/>
        </p:nvSpPr>
        <p:spPr>
          <a:xfrm>
            <a:off x="6312473" y="4689641"/>
            <a:ext cx="1625601" cy="351034"/>
          </a:xfrm>
          <a:prstGeom prst="rect">
            <a:avLst/>
          </a:prstGeom>
          <a:noFill/>
          <a:ln>
            <a:noFill/>
          </a:ln>
        </p:spPr>
        <p:txBody>
          <a:bodyPr lIns="91425" tIns="90000" rIns="91425" bIns="90000" anchor="t" anchorCtr="0">
            <a:noAutofit/>
          </a:bodyPr>
          <a:lstStyle/>
          <a:p>
            <a:pPr>
              <a:buSzPct val="25000"/>
            </a:pPr>
            <a:r>
              <a:rPr lang="en-US" sz="1100">
                <a:solidFill>
                  <a:srgbClr val="595959"/>
                </a:solidFill>
              </a:rPr>
              <a:t>1+ personnel</a:t>
            </a:r>
          </a:p>
        </p:txBody>
      </p:sp>
      <p:sp>
        <p:nvSpPr>
          <p:cNvPr id="335" name="Shape 335"/>
          <p:cNvSpPr txBox="1"/>
          <p:nvPr/>
        </p:nvSpPr>
        <p:spPr>
          <a:xfrm>
            <a:off x="110532" y="138455"/>
            <a:ext cx="4569421" cy="1369390"/>
          </a:xfrm>
          <a:prstGeom prst="rect">
            <a:avLst/>
          </a:prstGeom>
          <a:noFill/>
          <a:ln>
            <a:noFill/>
          </a:ln>
        </p:spPr>
        <p:txBody>
          <a:bodyPr lIns="91425" tIns="45700" rIns="91425" bIns="45700" anchor="t" anchorCtr="0">
            <a:noAutofit/>
          </a:bodyPr>
          <a:lstStyle/>
          <a:p>
            <a:pPr lvl="1" algn="ctr">
              <a:buSzPct val="25000"/>
            </a:pPr>
            <a:r>
              <a:rPr lang="en-US" sz="2800" b="1" dirty="0">
                <a:solidFill>
                  <a:srgbClr val="C00000"/>
                </a:solidFill>
              </a:rPr>
              <a:t>THE GPEI </a:t>
            </a:r>
            <a:r>
              <a:rPr lang="en-US" sz="2800" b="1" dirty="0" smtClean="0">
                <a:solidFill>
                  <a:srgbClr val="C00000"/>
                </a:solidFill>
              </a:rPr>
              <a:t>WORKFORCE </a:t>
            </a:r>
            <a:r>
              <a:rPr lang="en-US" sz="2000" b="1" dirty="0" smtClean="0">
                <a:solidFill>
                  <a:srgbClr val="C00000"/>
                </a:solidFill>
              </a:rPr>
              <a:t>(N=30,000+)</a:t>
            </a:r>
            <a:endParaRPr lang="en-US" sz="3000" b="1" dirty="0">
              <a:solidFill>
                <a:srgbClr val="C00000"/>
              </a:solidFill>
            </a:endParaRPr>
          </a:p>
          <a:p>
            <a:pPr lvl="1" algn="ctr">
              <a:buSzPct val="25000"/>
            </a:pPr>
            <a:r>
              <a:rPr lang="en-US" sz="2400" b="1" dirty="0" smtClean="0">
                <a:solidFill>
                  <a:srgbClr val="0092D2"/>
                </a:solidFill>
              </a:rPr>
              <a:t>is focused in endemic and </a:t>
            </a:r>
          </a:p>
          <a:p>
            <a:pPr lvl="1" algn="ctr">
              <a:buSzPct val="25000"/>
            </a:pPr>
            <a:r>
              <a:rPr lang="en-US" sz="2400" b="1" dirty="0" smtClean="0">
                <a:solidFill>
                  <a:srgbClr val="0092D2"/>
                </a:solidFill>
              </a:rPr>
              <a:t>transitioning countries</a:t>
            </a:r>
            <a:endParaRPr lang="en-US" sz="2400" b="1" dirty="0">
              <a:solidFill>
                <a:srgbClr val="0092D2"/>
              </a:solidFill>
            </a:endParaRPr>
          </a:p>
        </p:txBody>
      </p:sp>
      <p:sp>
        <p:nvSpPr>
          <p:cNvPr id="336" name="Shape 336"/>
          <p:cNvSpPr txBox="1"/>
          <p:nvPr/>
        </p:nvSpPr>
        <p:spPr>
          <a:xfrm>
            <a:off x="193041" y="2245040"/>
            <a:ext cx="2462952" cy="646331"/>
          </a:xfrm>
          <a:prstGeom prst="rect">
            <a:avLst/>
          </a:prstGeom>
          <a:noFill/>
          <a:ln>
            <a:noFill/>
          </a:ln>
        </p:spPr>
        <p:txBody>
          <a:bodyPr lIns="91425" tIns="45700" rIns="91425" bIns="45700" anchor="t" anchorCtr="0">
            <a:noAutofit/>
          </a:bodyPr>
          <a:lstStyle/>
          <a:p>
            <a:pPr>
              <a:spcAft>
                <a:spcPts val="600"/>
              </a:spcAft>
              <a:buSzPct val="25000"/>
            </a:pPr>
            <a:r>
              <a:rPr lang="en-US" sz="1800">
                <a:solidFill>
                  <a:srgbClr val="595959"/>
                </a:solidFill>
              </a:rPr>
              <a:t>Tens of thousands of</a:t>
            </a:r>
            <a:br>
              <a:rPr lang="en-US" sz="1800">
                <a:solidFill>
                  <a:srgbClr val="595959"/>
                </a:solidFill>
              </a:rPr>
            </a:br>
            <a:r>
              <a:rPr lang="en-US" sz="1800">
                <a:solidFill>
                  <a:srgbClr val="595959"/>
                </a:solidFill>
              </a:rPr>
              <a:t>local social mobilizers</a:t>
            </a:r>
          </a:p>
        </p:txBody>
      </p:sp>
      <p:sp>
        <p:nvSpPr>
          <p:cNvPr id="337" name="Shape 337"/>
          <p:cNvSpPr txBox="1"/>
          <p:nvPr/>
        </p:nvSpPr>
        <p:spPr>
          <a:xfrm>
            <a:off x="193041" y="3096055"/>
            <a:ext cx="2462952" cy="646331"/>
          </a:xfrm>
          <a:prstGeom prst="rect">
            <a:avLst/>
          </a:prstGeom>
          <a:noFill/>
          <a:ln>
            <a:noFill/>
          </a:ln>
        </p:spPr>
        <p:txBody>
          <a:bodyPr lIns="91425" tIns="45700" rIns="91425" bIns="45700" anchor="t" anchorCtr="0">
            <a:noAutofit/>
          </a:bodyPr>
          <a:lstStyle/>
          <a:p>
            <a:pPr>
              <a:spcAft>
                <a:spcPts val="600"/>
              </a:spcAft>
              <a:buSzPct val="25000"/>
            </a:pPr>
            <a:r>
              <a:rPr lang="en-US" sz="1800">
                <a:solidFill>
                  <a:srgbClr val="595959"/>
                </a:solidFill>
              </a:rPr>
              <a:t>Thousands of skilled technical staff</a:t>
            </a:r>
          </a:p>
        </p:txBody>
      </p:sp>
      <p:sp>
        <p:nvSpPr>
          <p:cNvPr id="338" name="Shape 338"/>
          <p:cNvSpPr txBox="1"/>
          <p:nvPr/>
        </p:nvSpPr>
        <p:spPr>
          <a:xfrm>
            <a:off x="193041" y="3947069"/>
            <a:ext cx="2462952" cy="923329"/>
          </a:xfrm>
          <a:prstGeom prst="rect">
            <a:avLst/>
          </a:prstGeom>
          <a:noFill/>
          <a:ln>
            <a:noFill/>
          </a:ln>
        </p:spPr>
        <p:txBody>
          <a:bodyPr lIns="91425" tIns="45700" rIns="91425" bIns="45700" anchor="t" anchorCtr="0">
            <a:noAutofit/>
          </a:bodyPr>
          <a:lstStyle/>
          <a:p>
            <a:pPr>
              <a:spcAft>
                <a:spcPts val="600"/>
              </a:spcAft>
              <a:buSzPct val="25000"/>
            </a:pPr>
            <a:r>
              <a:rPr lang="en-US" sz="1800">
                <a:solidFill>
                  <a:srgbClr val="595959"/>
                </a:solidFill>
              </a:rPr>
              <a:t>Hundreds of highly skilled technical managers/leaders</a:t>
            </a:r>
          </a:p>
        </p:txBody>
      </p:sp>
    </p:spTree>
    <p:extLst>
      <p:ext uri="{BB962C8B-B14F-4D97-AF65-F5344CB8AC3E}">
        <p14:creationId xmlns:p14="http://schemas.microsoft.com/office/powerpoint/2010/main" val="361698986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2000"/>
                                        <p:tgtEl>
                                          <p:spTgt spid="33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1000"/>
                                        <p:tgtEl>
                                          <p:spTgt spid="18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36"/>
                                        </p:tgtEl>
                                        <p:attrNameLst>
                                          <p:attrName>style.visibility</p:attrName>
                                        </p:attrNameLst>
                                      </p:cBhvr>
                                      <p:to>
                                        <p:strVal val="visible"/>
                                      </p:to>
                                    </p:set>
                                    <p:animEffect transition="in" filter="fade">
                                      <p:cBhvr>
                                        <p:cTn id="15" dur="1000"/>
                                        <p:tgtEl>
                                          <p:spTgt spid="336"/>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337"/>
                                        </p:tgtEl>
                                        <p:attrNameLst>
                                          <p:attrName>style.visibility</p:attrName>
                                        </p:attrNameLst>
                                      </p:cBhvr>
                                      <p:to>
                                        <p:strVal val="visible"/>
                                      </p:to>
                                    </p:set>
                                    <p:animEffect transition="in" filter="fade">
                                      <p:cBhvr>
                                        <p:cTn id="19" dur="1000"/>
                                        <p:tgtEl>
                                          <p:spTgt spid="337"/>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144133" y="1192"/>
          <a:ext cx="1133" cy="1190"/>
        </p:xfrm>
        <a:graphic>
          <a:graphicData uri="http://schemas.openxmlformats.org/presentationml/2006/ole">
            <mc:AlternateContent xmlns:mc="http://schemas.openxmlformats.org/markup-compatibility/2006">
              <mc:Choice xmlns:v="urn:schemas-microsoft-com:vml" Requires="v">
                <p:oleObj spid="_x0000_s46164" name="think-cell Slide" r:id="rId22" imgW="270" imgH="270" progId="TCLayout.ActiveDocument.1">
                  <p:embed/>
                </p:oleObj>
              </mc:Choice>
              <mc:Fallback>
                <p:oleObj name="think-cell Slide" r:id="rId22" imgW="270" imgH="27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44133" y="1192"/>
                        <a:ext cx="1133"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hidden="1"/>
          <p:cNvSpPr/>
          <p:nvPr>
            <p:custDataLst>
              <p:tags r:id="rId3"/>
            </p:custDataLst>
          </p:nvPr>
        </p:nvSpPr>
        <p:spPr bwMode="gray">
          <a:xfrm>
            <a:off x="1143000" y="0"/>
            <a:ext cx="119063" cy="119063"/>
          </a:xfrm>
          <a:prstGeom prst="rect">
            <a:avLst/>
          </a:prstGeom>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0" tIns="0" rIns="0" bIns="0" numCol="1" spcCol="0" rtlCol="0" anchor="ctr" anchorCtr="0" compatLnSpc="1">
            <a:prstTxWarp prst="textNoShape">
              <a:avLst/>
            </a:prstTxWarp>
            <a:noAutofit/>
          </a:bodyPr>
          <a:lstStyle/>
          <a:p>
            <a:pPr algn="ctr" defTabSz="685574">
              <a:spcBef>
                <a:spcPct val="0"/>
              </a:spcBef>
              <a:spcAft>
                <a:spcPct val="0"/>
              </a:spcAft>
            </a:pPr>
            <a:endParaRPr lang="en-US" sz="900" kern="1200" dirty="0">
              <a:solidFill>
                <a:srgbClr val="977C00">
                  <a:lumMod val="50000"/>
                </a:srgbClr>
              </a:solidFill>
              <a:sym typeface="Calibri"/>
            </a:endParaRPr>
          </a:p>
        </p:txBody>
      </p:sp>
      <p:sp>
        <p:nvSpPr>
          <p:cNvPr id="2" name="Title 1"/>
          <p:cNvSpPr>
            <a:spLocks noGrp="1"/>
          </p:cNvSpPr>
          <p:nvPr>
            <p:ph type="title"/>
          </p:nvPr>
        </p:nvSpPr>
        <p:spPr>
          <a:xfrm>
            <a:off x="1331641" y="263952"/>
            <a:ext cx="6209921" cy="384721"/>
          </a:xfrm>
        </p:spPr>
        <p:txBody>
          <a:bodyPr/>
          <a:lstStyle/>
          <a:p>
            <a:r>
              <a:rPr lang="en-US" sz="2400" dirty="0"/>
              <a:t>Evidence Base – Contributions to other priorities</a:t>
            </a:r>
            <a:br>
              <a:rPr lang="en-US" sz="2400" dirty="0"/>
            </a:br>
            <a:r>
              <a:rPr lang="en-US" b="0" dirty="0" smtClean="0"/>
              <a:t>Supporting Health Systems</a:t>
            </a:r>
            <a:endParaRPr lang="en-US" b="0" dirty="0"/>
          </a:p>
        </p:txBody>
      </p:sp>
      <p:graphicFrame>
        <p:nvGraphicFramePr>
          <p:cNvPr id="9" name="Object 8"/>
          <p:cNvGraphicFramePr>
            <a:graphicFrameLocks noChangeAspect="1"/>
          </p:cNvGraphicFramePr>
          <p:nvPr>
            <p:custDataLst>
              <p:tags r:id="rId4"/>
            </p:custDataLst>
          </p:nvPr>
        </p:nvGraphicFramePr>
        <p:xfrm>
          <a:off x="2657476" y="1828800"/>
          <a:ext cx="1100144" cy="3000312"/>
        </p:xfrm>
        <a:graphic>
          <a:graphicData uri="http://schemas.openxmlformats.org/presentationml/2006/ole">
            <mc:AlternateContent xmlns:mc="http://schemas.openxmlformats.org/markup-compatibility/2006">
              <mc:Choice xmlns:v="urn:schemas-microsoft-com:vml" Requires="v">
                <p:oleObj spid="_x0000_s46165" name="Chart" r:id="rId24" imgW="1466816" imgH="4000416" progId="MSGraph.Chart.8">
                  <p:embed followColorScheme="full"/>
                </p:oleObj>
              </mc:Choice>
              <mc:Fallback>
                <p:oleObj name="Chart" r:id="rId24" imgW="1466816" imgH="4000416" progId="MSGraph.Chart.8">
                  <p:embed followColorScheme="full"/>
                  <p:pic>
                    <p:nvPicPr>
                      <p:cNvPr id="0" name=""/>
                      <p:cNvPicPr>
                        <a:picLocks noChangeAspect="1" noChangeArrowheads="1"/>
                      </p:cNvPicPr>
                      <p:nvPr/>
                    </p:nvPicPr>
                    <p:blipFill>
                      <a:blip r:embed="rId25"/>
                      <a:srcRect/>
                      <a:stretch>
                        <a:fillRect/>
                      </a:stretch>
                    </p:blipFill>
                    <p:spPr bwMode="auto">
                      <a:xfrm>
                        <a:off x="2657476" y="1828800"/>
                        <a:ext cx="1100144" cy="3000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6" name="Straight Connector 95"/>
          <p:cNvCxnSpPr/>
          <p:nvPr>
            <p:custDataLst>
              <p:tags r:id="rId5"/>
            </p:custDataLst>
          </p:nvPr>
        </p:nvCxnSpPr>
        <p:spPr bwMode="gray">
          <a:xfrm flipH="1">
            <a:off x="3436144" y="2286000"/>
            <a:ext cx="71438" cy="0"/>
          </a:xfrm>
          <a:prstGeom prst="line">
            <a:avLst/>
          </a:prstGeom>
          <a:ln w="6350">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91" name="Text Placeholder 21"/>
          <p:cNvSpPr>
            <a:spLocks noGrp="1"/>
          </p:cNvSpPr>
          <p:nvPr>
            <p:custDataLst>
              <p:tags r:id="rId6"/>
            </p:custDataLst>
          </p:nvPr>
        </p:nvSpPr>
        <p:spPr bwMode="gray">
          <a:xfrm>
            <a:off x="3253978" y="1921669"/>
            <a:ext cx="185738" cy="136922"/>
          </a:xfrm>
          <a:prstGeom prst="rect">
            <a:avLst/>
          </a:prstGeom>
          <a:noFill/>
          <a:effectLst/>
        </p:spPr>
        <p:txBody>
          <a:bodyPr wrap="none" lIns="22622" tIns="0" rIns="22622"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pPr>
            <a:fld id="{CB4D7F8A-6B9C-4709-BE45-4275E1CAA56C}" type="datetime'''''4''''''''%'''''">
              <a:rPr sz="900" b="0">
                <a:solidFill>
                  <a:srgbClr val="000000"/>
                </a:solidFill>
                <a:sym typeface="Calibri"/>
              </a:rPr>
              <a:pPr marL="0" indent="0" algn="ctr">
                <a:spcBef>
                  <a:spcPct val="0"/>
                </a:spcBef>
                <a:spcAft>
                  <a:spcPct val="0"/>
                </a:spcAft>
              </a:pPr>
              <a:t>4%</a:t>
            </a:fld>
            <a:endParaRPr sz="900" b="0">
              <a:solidFill>
                <a:srgbClr val="000000"/>
              </a:solidFill>
              <a:sym typeface="Calibri"/>
            </a:endParaRPr>
          </a:p>
        </p:txBody>
      </p:sp>
      <p:sp>
        <p:nvSpPr>
          <p:cNvPr id="19" name="Text Placeholder 16"/>
          <p:cNvSpPr>
            <a:spLocks noGrp="1"/>
          </p:cNvSpPr>
          <p:nvPr>
            <p:custDataLst>
              <p:tags r:id="rId7"/>
            </p:custDataLst>
          </p:nvPr>
        </p:nvSpPr>
        <p:spPr bwMode="gray">
          <a:xfrm>
            <a:off x="2961084" y="2171700"/>
            <a:ext cx="185738" cy="136922"/>
          </a:xfrm>
          <a:prstGeom prst="rect">
            <a:avLst/>
          </a:prstGeom>
          <a:solidFill>
            <a:srgbClr val="908052"/>
          </a:solidFill>
          <a:effectLst/>
        </p:spPr>
        <p:txBody>
          <a:bodyPr vert="horz" wrap="none" lIns="22622" tIns="0" rIns="22622" bIns="0" numCol="1" spcCol="0" rtlCol="0" anchor="ctr" anchorCtr="0">
            <a:noAutofit/>
          </a:bodyPr>
          <a:lstStyle>
            <a:lvl1pPr marL="228576" indent="-228576" algn="l" defTabSz="914266" rtl="0" eaLnBrk="1" latinLnBrk="0" hangingPunct="1">
              <a:lnSpc>
                <a:spcPts val="2879"/>
              </a:lnSpc>
              <a:spcBef>
                <a:spcPts val="0"/>
              </a:spcBef>
              <a:spcAft>
                <a:spcPts val="600"/>
              </a:spcAft>
              <a:buClr>
                <a:schemeClr val="accent2"/>
              </a:buClr>
              <a:buFont typeface="Wingdings" pitchFamily="2" charset="2"/>
              <a:buChar char="§"/>
              <a:defRPr lang="en-US" sz="2200" b="1" kern="1200" spc="0" baseline="0" dirty="0" smtClean="0">
                <a:solidFill>
                  <a:srgbClr val="1F497D"/>
                </a:solidFill>
                <a:latin typeface="+mn-lt"/>
                <a:ea typeface="+mn-ea"/>
                <a:cs typeface="+mn-cs"/>
              </a:defRPr>
            </a:lvl1pPr>
            <a:lvl2pPr marL="457152" indent="-228576" algn="l" defTabSz="914266" rtl="0" eaLnBrk="1" latinLnBrk="0" hangingPunct="1">
              <a:lnSpc>
                <a:spcPts val="2200"/>
              </a:lnSpc>
              <a:spcBef>
                <a:spcPts val="0"/>
              </a:spcBef>
              <a:spcAft>
                <a:spcPts val="0"/>
              </a:spcAft>
              <a:buClr>
                <a:schemeClr val="accent2"/>
              </a:buClr>
              <a:buSzPct val="125000"/>
              <a:buFont typeface="Arial" pitchFamily="34" charset="0"/>
              <a:buChar char="•"/>
              <a:defRPr lang="en-US" sz="2000" b="1" kern="1200" spc="0" baseline="0" dirty="0" smtClean="0">
                <a:solidFill>
                  <a:srgbClr val="1F497D"/>
                </a:solidFill>
                <a:latin typeface="+mn-lt"/>
                <a:ea typeface="+mn-ea"/>
                <a:cs typeface="+mn-cs"/>
              </a:defRPr>
            </a:lvl2pPr>
            <a:lvl3pPr marL="682553" indent="-225402" algn="l" defTabSz="914266" rtl="0" eaLnBrk="1" latinLnBrk="0" hangingPunct="1">
              <a:lnSpc>
                <a:spcPts val="2900"/>
              </a:lnSpc>
              <a:spcBef>
                <a:spcPts val="0"/>
              </a:spcBef>
              <a:spcAft>
                <a:spcPts val="0"/>
              </a:spcAft>
              <a:buClr>
                <a:schemeClr val="accent2"/>
              </a:buClr>
              <a:buSzPct val="90000"/>
              <a:buFont typeface="Arial" pitchFamily="34" charset="0"/>
              <a:buChar char="−"/>
              <a:defRPr lang="en-US" sz="1800" b="1" kern="1200" spc="0" baseline="0" dirty="0" smtClean="0">
                <a:solidFill>
                  <a:srgbClr val="1F497D"/>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spcAft>
                <a:spcPct val="0"/>
              </a:spcAft>
              <a:buClr>
                <a:srgbClr val="CE6B29"/>
              </a:buClr>
              <a:buFont typeface="Wingdings" pitchFamily="2" charset="2"/>
              <a:buNone/>
            </a:pPr>
            <a:fld id="{50DBE485-9842-4BC2-8B99-5F4A53490077}" type="datetime'''2%'''''''">
              <a:rPr sz="900" b="0">
                <a:solidFill>
                  <a:srgbClr val="000000"/>
                </a:solidFill>
              </a:rPr>
              <a:pPr marL="0" indent="0" algn="ctr">
                <a:lnSpc>
                  <a:spcPct val="100000"/>
                </a:lnSpc>
                <a:spcBef>
                  <a:spcPct val="0"/>
                </a:spcBef>
                <a:spcAft>
                  <a:spcPct val="0"/>
                </a:spcAft>
                <a:buClr>
                  <a:srgbClr val="CE6B29"/>
                </a:buClr>
                <a:buFont typeface="Wingdings" pitchFamily="2" charset="2"/>
                <a:buNone/>
              </a:pPr>
              <a:t>2%</a:t>
            </a:fld>
            <a:endParaRPr sz="900" b="0">
              <a:solidFill>
                <a:srgbClr val="000000"/>
              </a:solidFill>
              <a:sym typeface="Calibri"/>
            </a:endParaRPr>
          </a:p>
        </p:txBody>
      </p:sp>
      <p:sp>
        <p:nvSpPr>
          <p:cNvPr id="22" name="Text Placeholder 11"/>
          <p:cNvSpPr>
            <a:spLocks noGrp="1"/>
          </p:cNvSpPr>
          <p:nvPr>
            <p:custDataLst>
              <p:tags r:id="rId8"/>
            </p:custDataLst>
          </p:nvPr>
        </p:nvSpPr>
        <p:spPr bwMode="gray">
          <a:xfrm>
            <a:off x="2961084" y="1996678"/>
            <a:ext cx="185738" cy="136922"/>
          </a:xfrm>
          <a:prstGeom prst="rect">
            <a:avLst/>
          </a:prstGeom>
          <a:solidFill>
            <a:srgbClr val="D8CEB8"/>
          </a:solidFill>
          <a:effectLst/>
        </p:spPr>
        <p:txBody>
          <a:bodyPr vert="horz" wrap="none" lIns="22622" tIns="0" rIns="22622" bIns="0" numCol="1" spcCol="0" rtlCol="0" anchor="ctr" anchorCtr="0">
            <a:noAutofit/>
          </a:bodyPr>
          <a:lstStyle>
            <a:lvl1pPr marL="228576" indent="-228576" algn="l" defTabSz="914266" rtl="0" eaLnBrk="1" latinLnBrk="0" hangingPunct="1">
              <a:lnSpc>
                <a:spcPts val="2879"/>
              </a:lnSpc>
              <a:spcBef>
                <a:spcPts val="0"/>
              </a:spcBef>
              <a:spcAft>
                <a:spcPts val="600"/>
              </a:spcAft>
              <a:buClr>
                <a:schemeClr val="accent2"/>
              </a:buClr>
              <a:buFont typeface="Wingdings" pitchFamily="2" charset="2"/>
              <a:buChar char="§"/>
              <a:defRPr lang="en-US" sz="2200" b="1" kern="1200" spc="0" baseline="0" dirty="0" smtClean="0">
                <a:solidFill>
                  <a:srgbClr val="1F497D"/>
                </a:solidFill>
                <a:latin typeface="+mn-lt"/>
                <a:ea typeface="+mn-ea"/>
                <a:cs typeface="+mn-cs"/>
              </a:defRPr>
            </a:lvl1pPr>
            <a:lvl2pPr marL="457152" indent="-228576" algn="l" defTabSz="914266" rtl="0" eaLnBrk="1" latinLnBrk="0" hangingPunct="1">
              <a:lnSpc>
                <a:spcPts val="2200"/>
              </a:lnSpc>
              <a:spcBef>
                <a:spcPts val="0"/>
              </a:spcBef>
              <a:spcAft>
                <a:spcPts val="0"/>
              </a:spcAft>
              <a:buClr>
                <a:schemeClr val="accent2"/>
              </a:buClr>
              <a:buSzPct val="125000"/>
              <a:buFont typeface="Arial" pitchFamily="34" charset="0"/>
              <a:buChar char="•"/>
              <a:defRPr lang="en-US" sz="2000" b="1" kern="1200" spc="0" baseline="0" dirty="0" smtClean="0">
                <a:solidFill>
                  <a:srgbClr val="1F497D"/>
                </a:solidFill>
                <a:latin typeface="+mn-lt"/>
                <a:ea typeface="+mn-ea"/>
                <a:cs typeface="+mn-cs"/>
              </a:defRPr>
            </a:lvl2pPr>
            <a:lvl3pPr marL="682553" indent="-225402" algn="l" defTabSz="914266" rtl="0" eaLnBrk="1" latinLnBrk="0" hangingPunct="1">
              <a:lnSpc>
                <a:spcPts val="2900"/>
              </a:lnSpc>
              <a:spcBef>
                <a:spcPts val="0"/>
              </a:spcBef>
              <a:spcAft>
                <a:spcPts val="0"/>
              </a:spcAft>
              <a:buClr>
                <a:schemeClr val="accent2"/>
              </a:buClr>
              <a:buSzPct val="90000"/>
              <a:buFont typeface="Arial" pitchFamily="34" charset="0"/>
              <a:buChar char="−"/>
              <a:defRPr lang="en-US" sz="1800" b="1" kern="1200" spc="0" baseline="0" dirty="0" smtClean="0">
                <a:solidFill>
                  <a:srgbClr val="1F497D"/>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spcAft>
                <a:spcPct val="0"/>
              </a:spcAft>
              <a:buClr>
                <a:srgbClr val="CE6B29"/>
              </a:buClr>
              <a:buFont typeface="Wingdings" pitchFamily="2" charset="2"/>
              <a:buNone/>
            </a:pPr>
            <a:fld id="{5790233A-965C-4DEE-BD38-F2172B4C00C4}" type="datetime'''''''''''''''''''''''''''''''''''''''1''''%'''''''''''''''''">
              <a:rPr sz="900" b="0">
                <a:solidFill>
                  <a:srgbClr val="000000"/>
                </a:solidFill>
              </a:rPr>
              <a:pPr marL="0" indent="0" algn="ctr">
                <a:lnSpc>
                  <a:spcPct val="100000"/>
                </a:lnSpc>
                <a:spcBef>
                  <a:spcPct val="0"/>
                </a:spcBef>
                <a:spcAft>
                  <a:spcPct val="0"/>
                </a:spcAft>
                <a:buClr>
                  <a:srgbClr val="CE6B29"/>
                </a:buClr>
                <a:buFont typeface="Wingdings" pitchFamily="2" charset="2"/>
                <a:buNone/>
              </a:pPr>
              <a:t>1%</a:t>
            </a:fld>
            <a:endParaRPr sz="900" b="0">
              <a:solidFill>
                <a:srgbClr val="000000"/>
              </a:solidFill>
              <a:sym typeface="Calibri"/>
            </a:endParaRPr>
          </a:p>
        </p:txBody>
      </p:sp>
      <p:sp>
        <p:nvSpPr>
          <p:cNvPr id="90" name="Text Placeholder 20"/>
          <p:cNvSpPr>
            <a:spLocks noGrp="1"/>
          </p:cNvSpPr>
          <p:nvPr>
            <p:custDataLst>
              <p:tags r:id="rId9"/>
            </p:custDataLst>
          </p:nvPr>
        </p:nvSpPr>
        <p:spPr bwMode="gray">
          <a:xfrm>
            <a:off x="3253978" y="2075259"/>
            <a:ext cx="185738" cy="136922"/>
          </a:xfrm>
          <a:prstGeom prst="rect">
            <a:avLst/>
          </a:prstGeom>
          <a:noFill/>
          <a:effectLst/>
        </p:spPr>
        <p:txBody>
          <a:bodyPr wrap="none" lIns="22622" tIns="0" rIns="22622"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pPr>
            <a:fld id="{7BB0A4FB-76D0-4041-A3C2-F3E63E35B659}" type="datetime'''''''''''''''''''''''''''''''''''''''''''''''5%'''">
              <a:rPr sz="900" b="0">
                <a:solidFill>
                  <a:srgbClr val="000000"/>
                </a:solidFill>
                <a:sym typeface="Calibri"/>
              </a:rPr>
              <a:pPr marL="0" indent="0" algn="ctr">
                <a:spcBef>
                  <a:spcPct val="0"/>
                </a:spcBef>
                <a:spcAft>
                  <a:spcPct val="0"/>
                </a:spcAft>
              </a:pPr>
              <a:t>5%</a:t>
            </a:fld>
            <a:endParaRPr sz="900" b="0">
              <a:solidFill>
                <a:srgbClr val="000000"/>
              </a:solidFill>
              <a:sym typeface="Calibri"/>
            </a:endParaRPr>
          </a:p>
        </p:txBody>
      </p:sp>
      <p:sp>
        <p:nvSpPr>
          <p:cNvPr id="21" name="Text Placeholder 15"/>
          <p:cNvSpPr>
            <a:spLocks noGrp="1"/>
          </p:cNvSpPr>
          <p:nvPr>
            <p:custDataLst>
              <p:tags r:id="rId10"/>
            </p:custDataLst>
          </p:nvPr>
        </p:nvSpPr>
        <p:spPr bwMode="gray">
          <a:xfrm>
            <a:off x="3507581" y="2218134"/>
            <a:ext cx="185738" cy="136922"/>
          </a:xfrm>
          <a:prstGeom prst="rect">
            <a:avLst/>
          </a:prstGeom>
          <a:noFill/>
          <a:effectLst/>
        </p:spPr>
        <p:txBody>
          <a:bodyPr vert="horz" wrap="none" lIns="22622" tIns="0" rIns="22622" bIns="0" numCol="1" spcCol="0" rtlCol="0" anchor="ctr" anchorCtr="0">
            <a:noAutofit/>
          </a:bodyPr>
          <a:lstStyle>
            <a:lvl1pPr marL="228576" indent="-228576" algn="l" defTabSz="914266" rtl="0" eaLnBrk="1" latinLnBrk="0" hangingPunct="1">
              <a:lnSpc>
                <a:spcPts val="2879"/>
              </a:lnSpc>
              <a:spcBef>
                <a:spcPts val="0"/>
              </a:spcBef>
              <a:spcAft>
                <a:spcPts val="600"/>
              </a:spcAft>
              <a:buClr>
                <a:schemeClr val="accent2"/>
              </a:buClr>
              <a:buFont typeface="Wingdings" pitchFamily="2" charset="2"/>
              <a:buChar char="§"/>
              <a:defRPr lang="en-US" sz="2200" b="1" kern="1200" spc="0" baseline="0" dirty="0" smtClean="0">
                <a:solidFill>
                  <a:srgbClr val="1F497D"/>
                </a:solidFill>
                <a:latin typeface="+mn-lt"/>
                <a:ea typeface="+mn-ea"/>
                <a:cs typeface="+mn-cs"/>
              </a:defRPr>
            </a:lvl1pPr>
            <a:lvl2pPr marL="457152" indent="-228576" algn="l" defTabSz="914266" rtl="0" eaLnBrk="1" latinLnBrk="0" hangingPunct="1">
              <a:lnSpc>
                <a:spcPts val="2200"/>
              </a:lnSpc>
              <a:spcBef>
                <a:spcPts val="0"/>
              </a:spcBef>
              <a:spcAft>
                <a:spcPts val="0"/>
              </a:spcAft>
              <a:buClr>
                <a:schemeClr val="accent2"/>
              </a:buClr>
              <a:buSzPct val="125000"/>
              <a:buFont typeface="Arial" pitchFamily="34" charset="0"/>
              <a:buChar char="•"/>
              <a:defRPr lang="en-US" sz="2000" b="1" kern="1200" spc="0" baseline="0" dirty="0" smtClean="0">
                <a:solidFill>
                  <a:srgbClr val="1F497D"/>
                </a:solidFill>
                <a:latin typeface="+mn-lt"/>
                <a:ea typeface="+mn-ea"/>
                <a:cs typeface="+mn-cs"/>
              </a:defRPr>
            </a:lvl2pPr>
            <a:lvl3pPr marL="682553" indent="-225402" algn="l" defTabSz="914266" rtl="0" eaLnBrk="1" latinLnBrk="0" hangingPunct="1">
              <a:lnSpc>
                <a:spcPts val="2900"/>
              </a:lnSpc>
              <a:spcBef>
                <a:spcPts val="0"/>
              </a:spcBef>
              <a:spcAft>
                <a:spcPts val="0"/>
              </a:spcAft>
              <a:buClr>
                <a:schemeClr val="accent2"/>
              </a:buClr>
              <a:buSzPct val="90000"/>
              <a:buFont typeface="Arial" pitchFamily="34" charset="0"/>
              <a:buChar char="−"/>
              <a:defRPr lang="en-US" sz="1800" b="1" kern="1200" spc="0" baseline="0" dirty="0" smtClean="0">
                <a:solidFill>
                  <a:srgbClr val="1F497D"/>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spcAft>
                <a:spcPct val="0"/>
              </a:spcAft>
              <a:buClr>
                <a:srgbClr val="CE6B29"/>
              </a:buClr>
              <a:buFont typeface="Wingdings" pitchFamily="2" charset="2"/>
              <a:buNone/>
            </a:pPr>
            <a:fld id="{B666D867-ACCF-40A3-994F-354692F7935D}" type="datetime'''''''''''''''''''''''''''1''''''''''''''''''''''''''''''''%'">
              <a:rPr sz="900" b="0">
                <a:solidFill>
                  <a:srgbClr val="000000"/>
                </a:solidFill>
              </a:rPr>
              <a:pPr marL="0" indent="0">
                <a:lnSpc>
                  <a:spcPct val="100000"/>
                </a:lnSpc>
                <a:spcBef>
                  <a:spcPct val="0"/>
                </a:spcBef>
                <a:spcAft>
                  <a:spcPct val="0"/>
                </a:spcAft>
                <a:buClr>
                  <a:srgbClr val="CE6B29"/>
                </a:buClr>
                <a:buFont typeface="Wingdings" pitchFamily="2" charset="2"/>
                <a:buNone/>
              </a:pPr>
              <a:t>1%</a:t>
            </a:fld>
            <a:endParaRPr sz="900" b="0">
              <a:solidFill>
                <a:srgbClr val="000000"/>
              </a:solidFill>
              <a:sym typeface="Calibri"/>
            </a:endParaRPr>
          </a:p>
        </p:txBody>
      </p:sp>
      <p:sp>
        <p:nvSpPr>
          <p:cNvPr id="68" name="Text Placeholder 9"/>
          <p:cNvSpPr>
            <a:spLocks noGrp="1"/>
          </p:cNvSpPr>
          <p:nvPr>
            <p:custDataLst>
              <p:tags r:id="rId11"/>
            </p:custDataLst>
          </p:nvPr>
        </p:nvSpPr>
        <p:spPr bwMode="gray">
          <a:xfrm>
            <a:off x="1981200" y="3268265"/>
            <a:ext cx="835819" cy="136922"/>
          </a:xfrm>
          <a:prstGeom prst="rect">
            <a:avLst/>
          </a:prstGeom>
          <a:noFill/>
          <a:effectLst/>
        </p:spPr>
        <p:txBody>
          <a:bodyPr wrap="none" lIns="0" tIns="0" rIns="0"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pPr>
            <a:fld id="{24D67D11-4393-4614-95F6-F0FD36C44E82}" type="datetime'Measl''e''''''''s ''''&amp; ''r''''u''b''''e''''ll''''a'''''''''''">
              <a:rPr sz="900" b="0">
                <a:solidFill>
                  <a:srgbClr val="000000"/>
                </a:solidFill>
                <a:sym typeface="Calibri"/>
              </a:rPr>
              <a:pPr marL="0" indent="0" algn="r">
                <a:spcBef>
                  <a:spcPct val="0"/>
                </a:spcBef>
                <a:spcAft>
                  <a:spcPct val="0"/>
                </a:spcAft>
              </a:pPr>
              <a:t>Measles &amp; rubella</a:t>
            </a:fld>
            <a:endParaRPr sz="900" b="0">
              <a:solidFill>
                <a:srgbClr val="000000"/>
              </a:solidFill>
              <a:sym typeface="Calibri"/>
            </a:endParaRPr>
          </a:p>
        </p:txBody>
      </p:sp>
      <p:sp>
        <p:nvSpPr>
          <p:cNvPr id="69" name="Text Placeholder 10"/>
          <p:cNvSpPr>
            <a:spLocks noGrp="1"/>
          </p:cNvSpPr>
          <p:nvPr>
            <p:custDataLst>
              <p:tags r:id="rId12"/>
            </p:custDataLst>
          </p:nvPr>
        </p:nvSpPr>
        <p:spPr bwMode="gray">
          <a:xfrm>
            <a:off x="1793081" y="2736056"/>
            <a:ext cx="1023938" cy="136922"/>
          </a:xfrm>
          <a:prstGeom prst="rect">
            <a:avLst/>
          </a:prstGeom>
          <a:noFill/>
          <a:effectLst/>
        </p:spPr>
        <p:txBody>
          <a:bodyPr wrap="none" lIns="0" tIns="0" rIns="0"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pPr>
            <a:fld id="{618F9FAD-7EFE-4E2E-9EF8-8A52BBA3B9AB}" type="datetime'R''o''''''''''''u''ti''n''''e'''' i''mmu''n''''i''za''tio''n'">
              <a:rPr sz="900" b="0">
                <a:solidFill>
                  <a:srgbClr val="000000"/>
                </a:solidFill>
                <a:sym typeface="Calibri"/>
              </a:rPr>
              <a:pPr marL="0" indent="0" algn="r">
                <a:spcBef>
                  <a:spcPct val="0"/>
                </a:spcBef>
                <a:spcAft>
                  <a:spcPct val="0"/>
                </a:spcAft>
              </a:pPr>
              <a:t>Routine immunization</a:t>
            </a:fld>
            <a:endParaRPr sz="900" b="0">
              <a:solidFill>
                <a:srgbClr val="000000"/>
              </a:solidFill>
              <a:sym typeface="Calibri"/>
            </a:endParaRPr>
          </a:p>
        </p:txBody>
      </p:sp>
      <p:sp>
        <p:nvSpPr>
          <p:cNvPr id="13" name="Text Placeholder 12"/>
          <p:cNvSpPr>
            <a:spLocks noGrp="1"/>
          </p:cNvSpPr>
          <p:nvPr>
            <p:custDataLst>
              <p:tags r:id="rId13"/>
            </p:custDataLst>
          </p:nvPr>
        </p:nvSpPr>
        <p:spPr bwMode="gray">
          <a:xfrm>
            <a:off x="3032521" y="4812506"/>
            <a:ext cx="336947" cy="136922"/>
          </a:xfrm>
          <a:prstGeom prst="rect">
            <a:avLst/>
          </a:prstGeom>
          <a:noFill/>
          <a:effectLst/>
        </p:spPr>
        <p:txBody>
          <a:bodyPr wrap="square" lIns="0" tIns="0" rIns="0" bIns="0" anchor="t"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4C4D2FA7-8282-49A4-9447-FC21F916B382}" type="datetime'''''''Ov''e''''''r''''''''''''''a''''''''''l''''''''''''''l'">
              <a:rPr lang="en-US" sz="900" b="0">
                <a:solidFill>
                  <a:srgbClr val="000000"/>
                </a:solidFill>
              </a:rPr>
              <a:pPr algn="ctr">
                <a:spcBef>
                  <a:spcPct val="0"/>
                </a:spcBef>
                <a:spcAft>
                  <a:spcPct val="0"/>
                </a:spcAft>
              </a:pPr>
              <a:t>Overall</a:t>
            </a:fld>
            <a:endParaRPr lang="en-US" sz="900" b="0" dirty="0">
              <a:solidFill>
                <a:srgbClr val="000000"/>
              </a:solidFill>
              <a:sym typeface="Calibri"/>
            </a:endParaRPr>
          </a:p>
        </p:txBody>
      </p:sp>
      <p:sp>
        <p:nvSpPr>
          <p:cNvPr id="67" name="Text Placeholder 6"/>
          <p:cNvSpPr>
            <a:spLocks noGrp="1"/>
          </p:cNvSpPr>
          <p:nvPr>
            <p:custDataLst>
              <p:tags r:id="rId14"/>
            </p:custDataLst>
          </p:nvPr>
        </p:nvSpPr>
        <p:spPr bwMode="gray">
          <a:xfrm>
            <a:off x="2586038" y="4039790"/>
            <a:ext cx="230981" cy="136922"/>
          </a:xfrm>
          <a:prstGeom prst="rect">
            <a:avLst/>
          </a:prstGeom>
          <a:noFill/>
          <a:effectLst/>
        </p:spPr>
        <p:txBody>
          <a:bodyPr wrap="none" lIns="0" tIns="0" rIns="0"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pPr>
            <a:fld id="{3F59BDB6-2694-40DC-A3E8-59FB7133FED9}" type="datetime'''''''''''''''''''''Pol''''''''''''''i''''''''''o'''''''">
              <a:rPr sz="900" b="0">
                <a:solidFill>
                  <a:srgbClr val="000000"/>
                </a:solidFill>
                <a:sym typeface="Calibri"/>
              </a:rPr>
              <a:pPr marL="0" indent="0" algn="r">
                <a:spcBef>
                  <a:spcPct val="0"/>
                </a:spcBef>
                <a:spcAft>
                  <a:spcPct val="0"/>
                </a:spcAft>
              </a:pPr>
              <a:t>Polio</a:t>
            </a:fld>
            <a:endParaRPr sz="900" b="0">
              <a:solidFill>
                <a:srgbClr val="000000"/>
              </a:solidFill>
              <a:sym typeface="Calibri"/>
            </a:endParaRPr>
          </a:p>
        </p:txBody>
      </p:sp>
      <p:sp>
        <p:nvSpPr>
          <p:cNvPr id="89" name="Text Placeholder 19"/>
          <p:cNvSpPr>
            <a:spLocks noGrp="1"/>
          </p:cNvSpPr>
          <p:nvPr>
            <p:custDataLst>
              <p:tags r:id="rId15"/>
            </p:custDataLst>
          </p:nvPr>
        </p:nvSpPr>
        <p:spPr bwMode="gray">
          <a:xfrm>
            <a:off x="3253978" y="2250281"/>
            <a:ext cx="185738" cy="136922"/>
          </a:xfrm>
          <a:prstGeom prst="rect">
            <a:avLst/>
          </a:prstGeom>
          <a:solidFill>
            <a:srgbClr val="ACC6D0"/>
          </a:solidFill>
          <a:effectLst/>
        </p:spPr>
        <p:txBody>
          <a:bodyPr wrap="none" lIns="22622" tIns="0" rIns="22622"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pPr>
            <a:fld id="{BC10C981-238C-4627-9395-B9C038FC22F1}" type="datetime'''''1''''''''''''''''''''''''%'''''''''''''''''">
              <a:rPr sz="900" b="0">
                <a:solidFill>
                  <a:srgbClr val="000000"/>
                </a:solidFill>
                <a:sym typeface="Calibri"/>
              </a:rPr>
              <a:pPr marL="0" indent="0" algn="ctr">
                <a:spcBef>
                  <a:spcPct val="0"/>
                </a:spcBef>
                <a:spcAft>
                  <a:spcPct val="0"/>
                </a:spcAft>
              </a:pPr>
              <a:t>1%</a:t>
            </a:fld>
            <a:endParaRPr sz="900" b="0">
              <a:solidFill>
                <a:srgbClr val="000000"/>
              </a:solidFill>
              <a:sym typeface="Calibri"/>
            </a:endParaRPr>
          </a:p>
        </p:txBody>
      </p:sp>
      <p:sp>
        <p:nvSpPr>
          <p:cNvPr id="88" name="Text Placeholder 18"/>
          <p:cNvSpPr>
            <a:spLocks noGrp="1"/>
          </p:cNvSpPr>
          <p:nvPr>
            <p:custDataLst>
              <p:tags r:id="rId16"/>
            </p:custDataLst>
          </p:nvPr>
        </p:nvSpPr>
        <p:spPr bwMode="gray">
          <a:xfrm>
            <a:off x="2961084" y="2321719"/>
            <a:ext cx="185738" cy="136922"/>
          </a:xfrm>
          <a:prstGeom prst="rect">
            <a:avLst/>
          </a:prstGeom>
          <a:solidFill>
            <a:srgbClr val="79A2B3"/>
          </a:solidFill>
          <a:effectLst/>
        </p:spPr>
        <p:txBody>
          <a:bodyPr wrap="none" lIns="22622" tIns="0" rIns="22622" bIns="0" numCol="1" spcCol="0" anchor="ctr" anchorCtr="0">
            <a:noAutofit/>
          </a:bodyPr>
          <a:lstStyle>
            <a:lvl1pPr marL="228576" indent="-228576" algn="l" defTabSz="914266" rtl="0" eaLnBrk="1" latinLnBrk="0" hangingPunct="1">
              <a:lnSpc>
                <a:spcPct val="100000"/>
              </a:lnSpc>
              <a:spcBef>
                <a:spcPts val="384"/>
              </a:spcBef>
              <a:spcAft>
                <a:spcPts val="0"/>
              </a:spcAft>
              <a:buClr>
                <a:srgbClr val="1F497D"/>
              </a:buClr>
              <a:buFontTx/>
              <a:buNone/>
              <a:defRPr lang="en-US" sz="1600" b="1" kern="1200" spc="0" baseline="0" dirty="0" smtClean="0">
                <a:solidFill>
                  <a:schemeClr val="accent6"/>
                </a:solidFill>
                <a:latin typeface="+mn-lt"/>
                <a:ea typeface="+mn-ea"/>
                <a:cs typeface="+mn-cs"/>
              </a:defRPr>
            </a:lvl1pPr>
            <a:lvl2pPr marL="457152" indent="-228576" algn="l" defTabSz="914266" rtl="0" eaLnBrk="1" latinLnBrk="0" hangingPunct="1">
              <a:lnSpc>
                <a:spcPct val="100000"/>
              </a:lnSpc>
              <a:spcBef>
                <a:spcPts val="384"/>
              </a:spcBef>
              <a:spcAft>
                <a:spcPts val="0"/>
              </a:spcAft>
              <a:buClr>
                <a:srgbClr val="1F497D"/>
              </a:buClr>
              <a:buSzPct val="125000"/>
              <a:buFont typeface="Arial" pitchFamily="34" charset="0"/>
              <a:buChar char="•"/>
              <a:defRPr lang="en-US" sz="1600" b="0" kern="1200" spc="0" baseline="0" dirty="0" smtClean="0">
                <a:solidFill>
                  <a:schemeClr val="accent6"/>
                </a:solidFill>
                <a:latin typeface="+mn-lt"/>
                <a:ea typeface="+mn-ea"/>
                <a:cs typeface="+mn-cs"/>
              </a:defRPr>
            </a:lvl2pPr>
            <a:lvl3pPr marL="682553" indent="-225402" algn="l" defTabSz="914266" rtl="0" eaLnBrk="1" latinLnBrk="0" hangingPunct="1">
              <a:lnSpc>
                <a:spcPct val="100000"/>
              </a:lnSpc>
              <a:spcBef>
                <a:spcPts val="384"/>
              </a:spcBef>
              <a:spcAft>
                <a:spcPts val="0"/>
              </a:spcAft>
              <a:buClr>
                <a:srgbClr val="1F497D"/>
              </a:buClr>
              <a:buSzPct val="90000"/>
              <a:buFont typeface="Arial" pitchFamily="34" charset="0"/>
              <a:buChar char="−"/>
              <a:defRPr lang="en-US" sz="1600" b="0" kern="1200" spc="0" baseline="0" dirty="0" smtClean="0">
                <a:solidFill>
                  <a:schemeClr val="accent6"/>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pPr>
            <a:fld id="{7A81AC20-1795-4AF8-B548-704F76E47D7B}" type="datetime'''''''4''''''''''''''''''%'''''''''''''''''''''''''''">
              <a:rPr sz="900" b="0">
                <a:solidFill>
                  <a:srgbClr val="000000"/>
                </a:solidFill>
                <a:sym typeface="Calibri"/>
              </a:rPr>
              <a:pPr marL="0" indent="0" algn="ctr">
                <a:spcBef>
                  <a:spcPct val="0"/>
                </a:spcBef>
                <a:spcAft>
                  <a:spcPct val="0"/>
                </a:spcAft>
              </a:pPr>
              <a:t>4%</a:t>
            </a:fld>
            <a:endParaRPr sz="900" b="0">
              <a:solidFill>
                <a:srgbClr val="000000"/>
              </a:solidFill>
              <a:sym typeface="Calibri"/>
            </a:endParaRPr>
          </a:p>
        </p:txBody>
      </p:sp>
      <p:sp>
        <p:nvSpPr>
          <p:cNvPr id="16" name="Text Placeholder 14"/>
          <p:cNvSpPr>
            <a:spLocks noGrp="1"/>
          </p:cNvSpPr>
          <p:nvPr>
            <p:custDataLst>
              <p:tags r:id="rId17"/>
            </p:custDataLst>
          </p:nvPr>
        </p:nvSpPr>
        <p:spPr bwMode="gray">
          <a:xfrm>
            <a:off x="3078957" y="2736056"/>
            <a:ext cx="244078" cy="136922"/>
          </a:xfrm>
          <a:prstGeom prst="rect">
            <a:avLst/>
          </a:prstGeom>
          <a:noFill/>
          <a:effectLst/>
        </p:spPr>
        <p:txBody>
          <a:bodyPr vert="horz" wrap="none" lIns="22622" tIns="0" rIns="22622" bIns="0" numCol="1" spcCol="0" rtlCol="0" anchor="ctr" anchorCtr="0">
            <a:noAutofit/>
          </a:bodyPr>
          <a:lstStyle>
            <a:lvl1pPr marL="228576" indent="-228576" algn="l" defTabSz="914266" rtl="0" eaLnBrk="1" latinLnBrk="0" hangingPunct="1">
              <a:lnSpc>
                <a:spcPts val="2879"/>
              </a:lnSpc>
              <a:spcBef>
                <a:spcPts val="0"/>
              </a:spcBef>
              <a:spcAft>
                <a:spcPts val="600"/>
              </a:spcAft>
              <a:buClr>
                <a:schemeClr val="accent2"/>
              </a:buClr>
              <a:buFont typeface="Wingdings" pitchFamily="2" charset="2"/>
              <a:buChar char="§"/>
              <a:defRPr lang="en-US" sz="2200" b="1" kern="1200" spc="0" baseline="0" dirty="0" smtClean="0">
                <a:solidFill>
                  <a:srgbClr val="1F497D"/>
                </a:solidFill>
                <a:latin typeface="+mn-lt"/>
                <a:ea typeface="+mn-ea"/>
                <a:cs typeface="+mn-cs"/>
              </a:defRPr>
            </a:lvl1pPr>
            <a:lvl2pPr marL="457152" indent="-228576" algn="l" defTabSz="914266" rtl="0" eaLnBrk="1" latinLnBrk="0" hangingPunct="1">
              <a:lnSpc>
                <a:spcPts val="2200"/>
              </a:lnSpc>
              <a:spcBef>
                <a:spcPts val="0"/>
              </a:spcBef>
              <a:spcAft>
                <a:spcPts val="0"/>
              </a:spcAft>
              <a:buClr>
                <a:schemeClr val="accent2"/>
              </a:buClr>
              <a:buSzPct val="125000"/>
              <a:buFont typeface="Arial" pitchFamily="34" charset="0"/>
              <a:buChar char="•"/>
              <a:defRPr lang="en-US" sz="2000" b="1" kern="1200" spc="0" baseline="0" dirty="0" smtClean="0">
                <a:solidFill>
                  <a:srgbClr val="1F497D"/>
                </a:solidFill>
                <a:latin typeface="+mn-lt"/>
                <a:ea typeface="+mn-ea"/>
                <a:cs typeface="+mn-cs"/>
              </a:defRPr>
            </a:lvl2pPr>
            <a:lvl3pPr marL="682553" indent="-225402" algn="l" defTabSz="914266" rtl="0" eaLnBrk="1" latinLnBrk="0" hangingPunct="1">
              <a:lnSpc>
                <a:spcPts val="2900"/>
              </a:lnSpc>
              <a:spcBef>
                <a:spcPts val="0"/>
              </a:spcBef>
              <a:spcAft>
                <a:spcPts val="0"/>
              </a:spcAft>
              <a:buClr>
                <a:schemeClr val="accent2"/>
              </a:buClr>
              <a:buSzPct val="90000"/>
              <a:buFont typeface="Arial" pitchFamily="34" charset="0"/>
              <a:buChar char="−"/>
              <a:defRPr lang="en-US" sz="1800" b="1" kern="1200" spc="0" baseline="0" dirty="0" smtClean="0">
                <a:solidFill>
                  <a:srgbClr val="1F497D"/>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spcAft>
                <a:spcPct val="0"/>
              </a:spcAft>
              <a:buClr>
                <a:srgbClr val="CE6B29"/>
              </a:buClr>
              <a:buFont typeface="Wingdings" pitchFamily="2" charset="2"/>
              <a:buNone/>
            </a:pPr>
            <a:fld id="{82BD2661-3E83-4477-835E-724C785F2010}" type="datetime'''''''''''''2''''6''''''''''%'''''''''''''''''''''''''''''''''">
              <a:rPr sz="900" b="0">
                <a:solidFill>
                  <a:srgbClr val="000000"/>
                </a:solidFill>
              </a:rPr>
              <a:pPr marL="0" indent="0" algn="ctr">
                <a:lnSpc>
                  <a:spcPct val="100000"/>
                </a:lnSpc>
                <a:spcBef>
                  <a:spcPct val="0"/>
                </a:spcBef>
                <a:spcAft>
                  <a:spcPct val="0"/>
                </a:spcAft>
                <a:buClr>
                  <a:srgbClr val="CE6B29"/>
                </a:buClr>
                <a:buFont typeface="Wingdings" pitchFamily="2" charset="2"/>
                <a:buNone/>
              </a:pPr>
              <a:t>26%</a:t>
            </a:fld>
            <a:endParaRPr sz="900" b="0">
              <a:solidFill>
                <a:srgbClr val="000000"/>
              </a:solidFill>
              <a:sym typeface="Calibri"/>
            </a:endParaRPr>
          </a:p>
        </p:txBody>
      </p:sp>
      <p:sp>
        <p:nvSpPr>
          <p:cNvPr id="15" name="Text Placeholder 13"/>
          <p:cNvSpPr>
            <a:spLocks noGrp="1"/>
          </p:cNvSpPr>
          <p:nvPr>
            <p:custDataLst>
              <p:tags r:id="rId18"/>
            </p:custDataLst>
          </p:nvPr>
        </p:nvSpPr>
        <p:spPr bwMode="gray">
          <a:xfrm>
            <a:off x="3078957" y="3268265"/>
            <a:ext cx="244078" cy="136922"/>
          </a:xfrm>
          <a:prstGeom prst="rect">
            <a:avLst/>
          </a:prstGeom>
          <a:noFill/>
          <a:effectLst/>
        </p:spPr>
        <p:txBody>
          <a:bodyPr vert="horz" wrap="none" lIns="22622" tIns="0" rIns="22622" bIns="0" numCol="1" spcCol="0" rtlCol="0" anchor="ctr" anchorCtr="0">
            <a:noAutofit/>
          </a:bodyPr>
          <a:lstStyle>
            <a:lvl1pPr marL="228576" indent="-228576" algn="l" defTabSz="914266" rtl="0" eaLnBrk="1" latinLnBrk="0" hangingPunct="1">
              <a:lnSpc>
                <a:spcPts val="2879"/>
              </a:lnSpc>
              <a:spcBef>
                <a:spcPts val="0"/>
              </a:spcBef>
              <a:spcAft>
                <a:spcPts val="600"/>
              </a:spcAft>
              <a:buClr>
                <a:schemeClr val="accent2"/>
              </a:buClr>
              <a:buFont typeface="Wingdings" pitchFamily="2" charset="2"/>
              <a:buChar char="§"/>
              <a:defRPr lang="en-US" sz="2200" b="1" kern="1200" spc="0" baseline="0" dirty="0" smtClean="0">
                <a:solidFill>
                  <a:srgbClr val="1F497D"/>
                </a:solidFill>
                <a:latin typeface="+mn-lt"/>
                <a:ea typeface="+mn-ea"/>
                <a:cs typeface="+mn-cs"/>
              </a:defRPr>
            </a:lvl1pPr>
            <a:lvl2pPr marL="457152" indent="-228576" algn="l" defTabSz="914266" rtl="0" eaLnBrk="1" latinLnBrk="0" hangingPunct="1">
              <a:lnSpc>
                <a:spcPts val="2200"/>
              </a:lnSpc>
              <a:spcBef>
                <a:spcPts val="0"/>
              </a:spcBef>
              <a:spcAft>
                <a:spcPts val="0"/>
              </a:spcAft>
              <a:buClr>
                <a:schemeClr val="accent2"/>
              </a:buClr>
              <a:buSzPct val="125000"/>
              <a:buFont typeface="Arial" pitchFamily="34" charset="0"/>
              <a:buChar char="•"/>
              <a:defRPr lang="en-US" sz="2000" b="1" kern="1200" spc="0" baseline="0" dirty="0" smtClean="0">
                <a:solidFill>
                  <a:srgbClr val="1F497D"/>
                </a:solidFill>
                <a:latin typeface="+mn-lt"/>
                <a:ea typeface="+mn-ea"/>
                <a:cs typeface="+mn-cs"/>
              </a:defRPr>
            </a:lvl2pPr>
            <a:lvl3pPr marL="682553" indent="-225402" algn="l" defTabSz="914266" rtl="0" eaLnBrk="1" latinLnBrk="0" hangingPunct="1">
              <a:lnSpc>
                <a:spcPts val="2900"/>
              </a:lnSpc>
              <a:spcBef>
                <a:spcPts val="0"/>
              </a:spcBef>
              <a:spcAft>
                <a:spcPts val="0"/>
              </a:spcAft>
              <a:buClr>
                <a:schemeClr val="accent2"/>
              </a:buClr>
              <a:buSzPct val="90000"/>
              <a:buFont typeface="Arial" pitchFamily="34" charset="0"/>
              <a:buChar char="−"/>
              <a:defRPr lang="en-US" sz="1800" b="1" kern="1200" spc="0" baseline="0" dirty="0" smtClean="0">
                <a:solidFill>
                  <a:srgbClr val="1F497D"/>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spcAft>
                <a:spcPct val="0"/>
              </a:spcAft>
              <a:buClr>
                <a:srgbClr val="CE6B29"/>
              </a:buClr>
              <a:buFont typeface="Wingdings" pitchFamily="2" charset="2"/>
              <a:buNone/>
            </a:pPr>
            <a:fld id="{DC185405-A38E-4865-8D0E-96BD78444CD0}" type="datetime'1''''''''''''''''''''''''''''''2''''''''''''''''''''''%'''''">
              <a:rPr sz="900" b="0">
                <a:solidFill>
                  <a:srgbClr val="000000"/>
                </a:solidFill>
              </a:rPr>
              <a:pPr marL="0" indent="0" algn="ctr">
                <a:lnSpc>
                  <a:spcPct val="100000"/>
                </a:lnSpc>
                <a:spcBef>
                  <a:spcPct val="0"/>
                </a:spcBef>
                <a:spcAft>
                  <a:spcPct val="0"/>
                </a:spcAft>
                <a:buClr>
                  <a:srgbClr val="CE6B29"/>
                </a:buClr>
                <a:buFont typeface="Wingdings" pitchFamily="2" charset="2"/>
                <a:buNone/>
              </a:pPr>
              <a:t>12%</a:t>
            </a:fld>
            <a:endParaRPr sz="900" b="0">
              <a:solidFill>
                <a:srgbClr val="000000"/>
              </a:solidFill>
              <a:sym typeface="Calibri"/>
            </a:endParaRPr>
          </a:p>
        </p:txBody>
      </p:sp>
      <p:sp>
        <p:nvSpPr>
          <p:cNvPr id="24" name="Text Placeholder 12"/>
          <p:cNvSpPr>
            <a:spLocks noGrp="1"/>
          </p:cNvSpPr>
          <p:nvPr>
            <p:custDataLst>
              <p:tags r:id="rId19"/>
            </p:custDataLst>
          </p:nvPr>
        </p:nvSpPr>
        <p:spPr bwMode="gray">
          <a:xfrm>
            <a:off x="3078957" y="4039790"/>
            <a:ext cx="244078" cy="136922"/>
          </a:xfrm>
          <a:prstGeom prst="rect">
            <a:avLst/>
          </a:prstGeom>
          <a:noFill/>
          <a:effectLst/>
        </p:spPr>
        <p:txBody>
          <a:bodyPr vert="horz" wrap="none" lIns="22622" tIns="0" rIns="22622" bIns="0" numCol="1" spcCol="0" rtlCol="0" anchor="ctr" anchorCtr="0">
            <a:noAutofit/>
          </a:bodyPr>
          <a:lstStyle>
            <a:lvl1pPr marL="228576" indent="-228576" algn="l" defTabSz="914266" rtl="0" eaLnBrk="1" latinLnBrk="0" hangingPunct="1">
              <a:lnSpc>
                <a:spcPts val="2879"/>
              </a:lnSpc>
              <a:spcBef>
                <a:spcPts val="0"/>
              </a:spcBef>
              <a:spcAft>
                <a:spcPts val="600"/>
              </a:spcAft>
              <a:buClr>
                <a:schemeClr val="accent2"/>
              </a:buClr>
              <a:buFont typeface="Wingdings" pitchFamily="2" charset="2"/>
              <a:buChar char="§"/>
              <a:defRPr lang="en-US" sz="2200" b="1" kern="1200" spc="0" baseline="0" dirty="0" smtClean="0">
                <a:solidFill>
                  <a:srgbClr val="1F497D"/>
                </a:solidFill>
                <a:latin typeface="+mn-lt"/>
                <a:ea typeface="+mn-ea"/>
                <a:cs typeface="+mn-cs"/>
              </a:defRPr>
            </a:lvl1pPr>
            <a:lvl2pPr marL="457152" indent="-228576" algn="l" defTabSz="914266" rtl="0" eaLnBrk="1" latinLnBrk="0" hangingPunct="1">
              <a:lnSpc>
                <a:spcPts val="2200"/>
              </a:lnSpc>
              <a:spcBef>
                <a:spcPts val="0"/>
              </a:spcBef>
              <a:spcAft>
                <a:spcPts val="0"/>
              </a:spcAft>
              <a:buClr>
                <a:schemeClr val="accent2"/>
              </a:buClr>
              <a:buSzPct val="125000"/>
              <a:buFont typeface="Arial" pitchFamily="34" charset="0"/>
              <a:buChar char="•"/>
              <a:defRPr lang="en-US" sz="2000" b="1" kern="1200" spc="0" baseline="0" dirty="0" smtClean="0">
                <a:solidFill>
                  <a:srgbClr val="1F497D"/>
                </a:solidFill>
                <a:latin typeface="+mn-lt"/>
                <a:ea typeface="+mn-ea"/>
                <a:cs typeface="+mn-cs"/>
              </a:defRPr>
            </a:lvl2pPr>
            <a:lvl3pPr marL="682553" indent="-225402" algn="l" defTabSz="914266" rtl="0" eaLnBrk="1" latinLnBrk="0" hangingPunct="1">
              <a:lnSpc>
                <a:spcPts val="2900"/>
              </a:lnSpc>
              <a:spcBef>
                <a:spcPts val="0"/>
              </a:spcBef>
              <a:spcAft>
                <a:spcPts val="0"/>
              </a:spcAft>
              <a:buClr>
                <a:schemeClr val="accent2"/>
              </a:buClr>
              <a:buSzPct val="90000"/>
              <a:buFont typeface="Arial" pitchFamily="34" charset="0"/>
              <a:buChar char="−"/>
              <a:defRPr lang="en-US" sz="1800" b="1" kern="1200" spc="0" baseline="0" dirty="0" smtClean="0">
                <a:solidFill>
                  <a:srgbClr val="1F497D"/>
                </a:solidFill>
                <a:latin typeface="+mn-lt"/>
                <a:ea typeface="+mn-ea"/>
                <a:cs typeface="+mn-cs"/>
              </a:defRPr>
            </a:lvl3pPr>
            <a:lvl4pPr marL="800015" indent="-165082" algn="l" defTabSz="914266"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796" indent="-177781" algn="l" defTabSz="914266"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232"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66"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00"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33" indent="-228567" algn="l" defTabSz="9142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spcAft>
                <a:spcPct val="0"/>
              </a:spcAft>
              <a:buClr>
                <a:srgbClr val="CE6B29"/>
              </a:buClr>
              <a:buFont typeface="Wingdings" pitchFamily="2" charset="2"/>
              <a:buNone/>
            </a:pPr>
            <a:fld id="{1BDACD72-EFF7-479C-8909-5454F2318507}" type="datetime'''''''''''''''''''4''''''''''''''''''''''3''''''''''%'''">
              <a:rPr sz="900" b="0">
                <a:solidFill>
                  <a:srgbClr val="000000"/>
                </a:solidFill>
              </a:rPr>
              <a:pPr marL="0" indent="0" algn="ctr">
                <a:lnSpc>
                  <a:spcPct val="100000"/>
                </a:lnSpc>
                <a:spcBef>
                  <a:spcPct val="0"/>
                </a:spcBef>
                <a:spcAft>
                  <a:spcPct val="0"/>
                </a:spcAft>
                <a:buClr>
                  <a:srgbClr val="CE6B29"/>
                </a:buClr>
                <a:buFont typeface="Wingdings" pitchFamily="2" charset="2"/>
                <a:buNone/>
              </a:pPr>
              <a:t>43%</a:t>
            </a:fld>
            <a:endParaRPr sz="900" b="0">
              <a:solidFill>
                <a:srgbClr val="000000"/>
              </a:solidFill>
              <a:sym typeface="Calibri"/>
            </a:endParaRPr>
          </a:p>
        </p:txBody>
      </p:sp>
      <p:sp>
        <p:nvSpPr>
          <p:cNvPr id="66" name="ColumnHeader"/>
          <p:cNvSpPr>
            <a:spLocks noChangeArrowheads="1"/>
          </p:cNvSpPr>
          <p:nvPr/>
        </p:nvSpPr>
        <p:spPr bwMode="gray">
          <a:xfrm>
            <a:off x="1385646" y="925258"/>
            <a:ext cx="2376264" cy="507831"/>
          </a:xfrm>
          <a:prstGeom prst="rect">
            <a:avLst/>
          </a:prstGeom>
          <a:solidFill>
            <a:schemeClr val="bg1"/>
          </a:solidFill>
          <a:ln w="9525">
            <a:noFill/>
            <a:miter lim="800000"/>
            <a:headEnd/>
            <a:tailEnd/>
          </a:ln>
          <a:effectLst>
            <a:outerShdw dist="25400" dir="5400000" sx="99000" sy="99000" algn="ctr" rotWithShape="0">
              <a:srgbClr val="C00000"/>
            </a:outerShdw>
          </a:effectLst>
        </p:spPr>
        <p:txBody>
          <a:bodyPr wrap="square" tIns="68580" bIns="68580" anchor="b">
            <a:spAutoFit/>
          </a:bodyPr>
          <a:lstStyle/>
          <a:p>
            <a:pPr algn="ctr" defTabSz="685655"/>
            <a:r>
              <a:rPr lang="en-US" sz="1200" b="1" kern="1200" dirty="0">
                <a:latin typeface="Calibri"/>
                <a:ea typeface="+mn-ea"/>
                <a:cs typeface="Arial" pitchFamily="34" charset="0"/>
              </a:rPr>
              <a:t>Estimated time allocation </a:t>
            </a:r>
            <a:br>
              <a:rPr lang="en-US" sz="1200" b="1" kern="1200" dirty="0">
                <a:latin typeface="Calibri"/>
                <a:ea typeface="+mn-ea"/>
                <a:cs typeface="Arial" pitchFamily="34" charset="0"/>
              </a:rPr>
            </a:br>
            <a:r>
              <a:rPr lang="en-US" sz="1200" b="1" kern="1200" dirty="0">
                <a:latin typeface="Calibri"/>
                <a:ea typeface="+mn-ea"/>
                <a:cs typeface="Arial" pitchFamily="34" charset="0"/>
              </a:rPr>
              <a:t>of polio workers</a:t>
            </a:r>
            <a:r>
              <a:rPr lang="en-US" sz="1200" b="1" kern="1200" baseline="30000" dirty="0">
                <a:latin typeface="Calibri"/>
                <a:ea typeface="+mn-ea"/>
                <a:cs typeface="Arial" pitchFamily="34" charset="0"/>
              </a:rPr>
              <a:t>1</a:t>
            </a:r>
          </a:p>
        </p:txBody>
      </p:sp>
      <p:sp>
        <p:nvSpPr>
          <p:cNvPr id="85" name="TextBox 84"/>
          <p:cNvSpPr txBox="1"/>
          <p:nvPr/>
        </p:nvSpPr>
        <p:spPr>
          <a:xfrm>
            <a:off x="1277634" y="1575271"/>
            <a:ext cx="1580882" cy="1131079"/>
          </a:xfrm>
          <a:prstGeom prst="rect">
            <a:avLst/>
          </a:prstGeom>
          <a:noFill/>
        </p:spPr>
        <p:txBody>
          <a:bodyPr wrap="none" rtlCol="0">
            <a:spAutoFit/>
          </a:bodyPr>
          <a:lstStyle/>
          <a:p>
            <a:pPr marL="297656" indent="-297656">
              <a:lnSpc>
                <a:spcPct val="90000"/>
              </a:lnSpc>
              <a:spcBef>
                <a:spcPct val="20000"/>
              </a:spcBef>
              <a:buClr>
                <a:srgbClr val="CE6B28"/>
              </a:buClr>
            </a:pPr>
            <a:r>
              <a:rPr lang="en-US" sz="900" kern="1200" dirty="0">
                <a:latin typeface="Calibri"/>
                <a:ea typeface="+mn-ea"/>
              </a:rPr>
              <a:t>Other programs</a:t>
            </a:r>
          </a:p>
          <a:p>
            <a:pPr marL="297656" indent="-297656">
              <a:lnSpc>
                <a:spcPct val="90000"/>
              </a:lnSpc>
              <a:spcBef>
                <a:spcPct val="20000"/>
              </a:spcBef>
              <a:buClr>
                <a:srgbClr val="CE6B28"/>
              </a:buClr>
            </a:pPr>
            <a:r>
              <a:rPr lang="en-US" sz="900" kern="1200" dirty="0">
                <a:latin typeface="Calibri"/>
                <a:ea typeface="+mn-ea"/>
              </a:rPr>
              <a:t>Disasters and crises</a:t>
            </a:r>
          </a:p>
          <a:p>
            <a:pPr marL="297656" indent="-297656">
              <a:lnSpc>
                <a:spcPct val="90000"/>
              </a:lnSpc>
              <a:spcBef>
                <a:spcPct val="20000"/>
              </a:spcBef>
              <a:buClr>
                <a:srgbClr val="CE6B28"/>
              </a:buClr>
            </a:pPr>
            <a:r>
              <a:rPr lang="en-US" sz="900" kern="1200" dirty="0">
                <a:latin typeface="Calibri"/>
                <a:ea typeface="+mn-ea"/>
              </a:rPr>
              <a:t>Health systems strengthening</a:t>
            </a:r>
          </a:p>
          <a:p>
            <a:pPr marL="297656" indent="-297656">
              <a:lnSpc>
                <a:spcPct val="90000"/>
              </a:lnSpc>
              <a:spcBef>
                <a:spcPct val="20000"/>
              </a:spcBef>
              <a:buClr>
                <a:srgbClr val="CE6B28"/>
              </a:buClr>
            </a:pPr>
            <a:r>
              <a:rPr lang="en-US" sz="900" kern="1200" dirty="0" err="1">
                <a:latin typeface="Calibri"/>
                <a:ea typeface="+mn-ea"/>
              </a:rPr>
              <a:t>MNCH</a:t>
            </a:r>
            <a:r>
              <a:rPr lang="en-US" sz="900" kern="1200" dirty="0">
                <a:latin typeface="Calibri"/>
                <a:ea typeface="+mn-ea"/>
              </a:rPr>
              <a:t>, Nutrition</a:t>
            </a:r>
          </a:p>
          <a:p>
            <a:pPr marL="297656" indent="-297656">
              <a:lnSpc>
                <a:spcPct val="90000"/>
              </a:lnSpc>
              <a:spcBef>
                <a:spcPct val="20000"/>
              </a:spcBef>
              <a:buClr>
                <a:srgbClr val="CE6B28"/>
              </a:buClr>
            </a:pPr>
            <a:r>
              <a:rPr lang="en-US" sz="900" kern="1200" dirty="0">
                <a:latin typeface="Calibri"/>
                <a:ea typeface="+mn-ea"/>
              </a:rPr>
              <a:t>Sanitation &amp; Hygiene </a:t>
            </a:r>
          </a:p>
          <a:p>
            <a:pPr marL="297656" indent="-297656">
              <a:lnSpc>
                <a:spcPct val="90000"/>
              </a:lnSpc>
              <a:spcBef>
                <a:spcPct val="20000"/>
              </a:spcBef>
              <a:buClr>
                <a:srgbClr val="CE6B28"/>
              </a:buClr>
            </a:pPr>
            <a:r>
              <a:rPr lang="en-US" sz="900" kern="1200" dirty="0">
                <a:latin typeface="Calibri"/>
                <a:ea typeface="+mn-ea"/>
              </a:rPr>
              <a:t>Child health days</a:t>
            </a:r>
          </a:p>
          <a:p>
            <a:pPr marL="297656" indent="-297656">
              <a:lnSpc>
                <a:spcPct val="90000"/>
              </a:lnSpc>
              <a:spcBef>
                <a:spcPct val="20000"/>
              </a:spcBef>
              <a:buClr>
                <a:srgbClr val="CE6B28"/>
              </a:buClr>
            </a:pPr>
            <a:r>
              <a:rPr lang="en-US" sz="900" kern="1200" dirty="0">
                <a:latin typeface="Calibri"/>
                <a:ea typeface="+mn-ea"/>
              </a:rPr>
              <a:t>New vaccine intro</a:t>
            </a:r>
          </a:p>
        </p:txBody>
      </p:sp>
      <p:cxnSp>
        <p:nvCxnSpPr>
          <p:cNvPr id="93" name="Straight Connector 92"/>
          <p:cNvCxnSpPr/>
          <p:nvPr/>
        </p:nvCxnSpPr>
        <p:spPr>
          <a:xfrm flipH="1">
            <a:off x="2357754" y="2517744"/>
            <a:ext cx="486054"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2411760" y="1653648"/>
            <a:ext cx="432048" cy="270030"/>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angle 3"/>
          <p:cNvSpPr>
            <a:spLocks noChangeArrowheads="1"/>
          </p:cNvSpPr>
          <p:nvPr/>
        </p:nvSpPr>
        <p:spPr bwMode="gray">
          <a:xfrm>
            <a:off x="1565564" y="4824384"/>
            <a:ext cx="5975746" cy="246460"/>
          </a:xfrm>
          <a:prstGeom prst="rect">
            <a:avLst/>
          </a:prstGeom>
          <a:noFill/>
          <a:ln w="9525" algn="ctr">
            <a:noFill/>
            <a:miter lim="800000"/>
            <a:headEnd type="none" w="lg" len="lg"/>
            <a:tailEnd type="none" w="lg" len="lg"/>
          </a:ln>
        </p:spPr>
        <p:txBody>
          <a:bodyPr lIns="0" tIns="0" rIns="0" bIns="0" anchor="b"/>
          <a:lstStyle/>
          <a:p>
            <a:pPr defTabSz="685655">
              <a:lnSpc>
                <a:spcPct val="90000"/>
              </a:lnSpc>
            </a:pPr>
            <a:r>
              <a:rPr lang="en-US" sz="600" kern="1200" dirty="0">
                <a:latin typeface="Calibri"/>
                <a:ea typeface="+mn-ea"/>
                <a:cs typeface="Arial" pitchFamily="34" charset="0"/>
              </a:rPr>
              <a:t>1.Data based on survey of staff in DRC, Nepal, India, Somalia, and Ethiopia. Source: Polio Legacy Survey</a:t>
            </a:r>
          </a:p>
        </p:txBody>
      </p:sp>
      <p:sp>
        <p:nvSpPr>
          <p:cNvPr id="100" name="ColumnHeader"/>
          <p:cNvSpPr>
            <a:spLocks noChangeArrowheads="1"/>
          </p:cNvSpPr>
          <p:nvPr/>
        </p:nvSpPr>
        <p:spPr bwMode="gray">
          <a:xfrm>
            <a:off x="4139952" y="925258"/>
            <a:ext cx="3456384" cy="507831"/>
          </a:xfrm>
          <a:prstGeom prst="rect">
            <a:avLst/>
          </a:prstGeom>
          <a:solidFill>
            <a:schemeClr val="bg1"/>
          </a:solidFill>
          <a:ln w="9525">
            <a:noFill/>
            <a:miter lim="800000"/>
            <a:headEnd/>
            <a:tailEnd/>
          </a:ln>
          <a:effectLst>
            <a:outerShdw dist="25400" dir="5400000" sx="99000" sy="99000" algn="ctr" rotWithShape="0">
              <a:srgbClr val="C00000"/>
            </a:outerShdw>
          </a:effectLst>
        </p:spPr>
        <p:txBody>
          <a:bodyPr wrap="square" tIns="68580" bIns="68580" anchor="b">
            <a:spAutoFit/>
          </a:bodyPr>
          <a:lstStyle/>
          <a:p>
            <a:pPr algn="ctr" defTabSz="685655"/>
            <a:r>
              <a:rPr lang="en-US" sz="1200" b="1" kern="1200" dirty="0">
                <a:latin typeface="Calibri"/>
                <a:ea typeface="+mn-ea"/>
                <a:cs typeface="Arial" pitchFamily="34" charset="0"/>
              </a:rPr>
              <a:t>Critical activities and contributions of </a:t>
            </a:r>
            <a:br>
              <a:rPr lang="en-US" sz="1200" b="1" kern="1200" dirty="0">
                <a:latin typeface="Calibri"/>
                <a:ea typeface="+mn-ea"/>
                <a:cs typeface="Arial" pitchFamily="34" charset="0"/>
              </a:rPr>
            </a:br>
            <a:r>
              <a:rPr lang="en-US" sz="1200" b="1" kern="1200" dirty="0">
                <a:latin typeface="Calibri"/>
                <a:ea typeface="+mn-ea"/>
                <a:cs typeface="Arial" pitchFamily="34" charset="0"/>
              </a:rPr>
              <a:t>polio programme (not exhaustive)</a:t>
            </a:r>
            <a:endParaRPr lang="en-US" sz="1200" b="1" kern="1200" baseline="30000" dirty="0">
              <a:latin typeface="Calibri"/>
              <a:ea typeface="+mn-ea"/>
              <a:cs typeface="Arial" pitchFamily="34" charset="0"/>
            </a:endParaRPr>
          </a:p>
        </p:txBody>
      </p:sp>
      <p:sp>
        <p:nvSpPr>
          <p:cNvPr id="6" name="Rectangle 5"/>
          <p:cNvSpPr/>
          <p:nvPr/>
        </p:nvSpPr>
        <p:spPr>
          <a:xfrm>
            <a:off x="4139952" y="1545636"/>
            <a:ext cx="1069772" cy="756084"/>
          </a:xfrm>
          <a:prstGeom prst="rect">
            <a:avLst/>
          </a:prstGeom>
          <a:solidFill>
            <a:srgbClr val="E2E2E2"/>
          </a:solidFill>
          <a:ln w="9525" cap="flat" cmpd="sng" algn="ctr">
            <a:solidFill>
              <a:srgbClr val="4D4D4D"/>
            </a:solidFill>
            <a:prstDash val="solid"/>
          </a:ln>
          <a:effectLst/>
        </p:spPr>
        <p:txBody>
          <a:bodyPr tIns="67500" bIns="67500" rtlCol="0" anchor="ctr" anchorCtr="0"/>
          <a:lstStyle/>
          <a:p>
            <a:pPr algn="ctr">
              <a:defRPr/>
            </a:pPr>
            <a:r>
              <a:rPr lang="en-US" sz="900" b="1" dirty="0">
                <a:latin typeface="Calibri"/>
                <a:ea typeface="+mn-ea"/>
                <a:cs typeface="Arial" pitchFamily="34" charset="0"/>
              </a:rPr>
              <a:t>Routine Immunization</a:t>
            </a:r>
          </a:p>
        </p:txBody>
      </p:sp>
      <p:sp>
        <p:nvSpPr>
          <p:cNvPr id="101" name="TextBox 100"/>
          <p:cNvSpPr txBox="1"/>
          <p:nvPr/>
        </p:nvSpPr>
        <p:spPr>
          <a:xfrm>
            <a:off x="5274078" y="1570461"/>
            <a:ext cx="2322258" cy="784830"/>
          </a:xfrm>
          <a:prstGeom prst="rect">
            <a:avLst/>
          </a:prstGeom>
          <a:noFill/>
        </p:spPr>
        <p:txBody>
          <a:bodyPr wrap="square" rtlCol="0">
            <a:spAutoFit/>
          </a:bodyPr>
          <a:lstStyle/>
          <a:p>
            <a:pPr marL="83344" lvl="1" indent="-83344">
              <a:buClr>
                <a:srgbClr val="002060"/>
              </a:buClr>
              <a:buSzPct val="100000"/>
              <a:buFont typeface="Arial"/>
              <a:buChar char="•"/>
            </a:pPr>
            <a:r>
              <a:rPr lang="en-US" sz="900" kern="1200" dirty="0">
                <a:latin typeface="Calibri"/>
                <a:ea typeface="+mn-ea"/>
              </a:rPr>
              <a:t>National planning and local staff training</a:t>
            </a:r>
          </a:p>
          <a:p>
            <a:pPr marL="83344" lvl="1" indent="-83344">
              <a:buClr>
                <a:srgbClr val="002060"/>
              </a:buClr>
              <a:buSzPct val="100000"/>
              <a:buFont typeface="Arial"/>
              <a:buChar char="•"/>
            </a:pPr>
            <a:r>
              <a:rPr lang="en-US" sz="900" kern="1200" dirty="0">
                <a:latin typeface="Calibri"/>
                <a:ea typeface="+mn-ea"/>
              </a:rPr>
              <a:t>Technical assistance</a:t>
            </a:r>
          </a:p>
          <a:p>
            <a:pPr marL="83344" lvl="1" indent="-83344">
              <a:buClr>
                <a:srgbClr val="002060"/>
              </a:buClr>
              <a:buSzPct val="100000"/>
              <a:buFont typeface="Arial"/>
              <a:buChar char="•"/>
            </a:pPr>
            <a:r>
              <a:rPr lang="en-US" sz="900" kern="1200" dirty="0">
                <a:latin typeface="Calibri"/>
                <a:ea typeface="+mn-ea"/>
              </a:rPr>
              <a:t>Monitoring of field activities</a:t>
            </a:r>
          </a:p>
          <a:p>
            <a:pPr marL="83344" lvl="1" indent="-83344">
              <a:buClr>
                <a:srgbClr val="002060"/>
              </a:buClr>
              <a:buSzPct val="100000"/>
              <a:buFont typeface="Arial"/>
              <a:buChar char="•"/>
            </a:pPr>
            <a:r>
              <a:rPr lang="en-US" sz="900" kern="1200" dirty="0">
                <a:latin typeface="Calibri"/>
                <a:ea typeface="+mn-ea"/>
              </a:rPr>
              <a:t>Communication and community engagement</a:t>
            </a:r>
          </a:p>
        </p:txBody>
      </p:sp>
      <p:sp>
        <p:nvSpPr>
          <p:cNvPr id="103" name="TextBox 102"/>
          <p:cNvSpPr txBox="1"/>
          <p:nvPr/>
        </p:nvSpPr>
        <p:spPr>
          <a:xfrm>
            <a:off x="5274078" y="2455464"/>
            <a:ext cx="2322258" cy="923330"/>
          </a:xfrm>
          <a:prstGeom prst="rect">
            <a:avLst/>
          </a:prstGeom>
          <a:noFill/>
        </p:spPr>
        <p:txBody>
          <a:bodyPr wrap="square" rtlCol="0">
            <a:spAutoFit/>
          </a:bodyPr>
          <a:lstStyle/>
          <a:p>
            <a:pPr marL="83344" lvl="1" indent="-83344">
              <a:buClr>
                <a:srgbClr val="002060"/>
              </a:buClr>
              <a:buSzPct val="100000"/>
              <a:buFont typeface="Arial"/>
              <a:buChar char="•"/>
            </a:pPr>
            <a:r>
              <a:rPr lang="en-US" sz="900" kern="1200" dirty="0">
                <a:latin typeface="Calibri"/>
                <a:ea typeface="+mn-ea"/>
              </a:rPr>
              <a:t>Surveillance for vaccine preventable diseases, e.g. measles, rubella, yellow fever, neo-natal tetanus, JE</a:t>
            </a:r>
          </a:p>
          <a:p>
            <a:pPr marL="83344" lvl="1" indent="-83344">
              <a:buClr>
                <a:srgbClr val="002060"/>
              </a:buClr>
              <a:buSzPct val="100000"/>
              <a:buFont typeface="Arial"/>
              <a:buChar char="•"/>
            </a:pPr>
            <a:r>
              <a:rPr lang="en-US" sz="900" kern="1200" dirty="0">
                <a:latin typeface="Calibri"/>
                <a:ea typeface="+mn-ea"/>
              </a:rPr>
              <a:t>Activities including front-line training, case detection, laboratory support and case reporting </a:t>
            </a:r>
          </a:p>
        </p:txBody>
      </p:sp>
      <p:sp>
        <p:nvSpPr>
          <p:cNvPr id="104" name="Rectangle 103"/>
          <p:cNvSpPr/>
          <p:nvPr/>
        </p:nvSpPr>
        <p:spPr>
          <a:xfrm>
            <a:off x="4139952" y="2455463"/>
            <a:ext cx="1069772" cy="864096"/>
          </a:xfrm>
          <a:prstGeom prst="rect">
            <a:avLst/>
          </a:prstGeom>
          <a:solidFill>
            <a:srgbClr val="E2E2E2"/>
          </a:solidFill>
          <a:ln w="9525" cap="flat" cmpd="sng" algn="ctr">
            <a:solidFill>
              <a:srgbClr val="4D4D4D"/>
            </a:solidFill>
            <a:prstDash val="solid"/>
          </a:ln>
          <a:effectLst/>
        </p:spPr>
        <p:txBody>
          <a:bodyPr tIns="67500" bIns="67500" rtlCol="0" anchor="ctr" anchorCtr="0"/>
          <a:lstStyle/>
          <a:p>
            <a:pPr algn="ctr">
              <a:defRPr/>
            </a:pPr>
            <a:r>
              <a:rPr lang="en-US" sz="900" b="1" dirty="0">
                <a:latin typeface="Calibri"/>
                <a:ea typeface="+mn-ea"/>
                <a:cs typeface="Arial" pitchFamily="34" charset="0"/>
              </a:rPr>
              <a:t>Surveillance</a:t>
            </a:r>
          </a:p>
        </p:txBody>
      </p:sp>
      <p:sp>
        <p:nvSpPr>
          <p:cNvPr id="102" name="Rectangle 101"/>
          <p:cNvSpPr/>
          <p:nvPr/>
        </p:nvSpPr>
        <p:spPr>
          <a:xfrm>
            <a:off x="4139952" y="3503790"/>
            <a:ext cx="1069772" cy="486054"/>
          </a:xfrm>
          <a:prstGeom prst="rect">
            <a:avLst/>
          </a:prstGeom>
          <a:solidFill>
            <a:srgbClr val="E2E2E2"/>
          </a:solidFill>
          <a:ln w="9525" cap="flat" cmpd="sng" algn="ctr">
            <a:solidFill>
              <a:srgbClr val="4D4D4D"/>
            </a:solidFill>
            <a:prstDash val="solid"/>
          </a:ln>
          <a:effectLst/>
        </p:spPr>
        <p:txBody>
          <a:bodyPr tIns="67500" bIns="67500" rtlCol="0" anchor="ctr" anchorCtr="0"/>
          <a:lstStyle/>
          <a:p>
            <a:pPr algn="ctr">
              <a:defRPr/>
            </a:pPr>
            <a:r>
              <a:rPr lang="en-US" sz="900" b="1" dirty="0">
                <a:latin typeface="Calibri"/>
                <a:ea typeface="+mn-ea"/>
                <a:cs typeface="Arial" pitchFamily="34" charset="0"/>
              </a:rPr>
              <a:t>Supply Chain</a:t>
            </a:r>
          </a:p>
        </p:txBody>
      </p:sp>
      <p:sp>
        <p:nvSpPr>
          <p:cNvPr id="105" name="TextBox 104"/>
          <p:cNvSpPr txBox="1"/>
          <p:nvPr/>
        </p:nvSpPr>
        <p:spPr>
          <a:xfrm>
            <a:off x="5274078" y="3545164"/>
            <a:ext cx="2322258" cy="507831"/>
          </a:xfrm>
          <a:prstGeom prst="rect">
            <a:avLst/>
          </a:prstGeom>
          <a:noFill/>
        </p:spPr>
        <p:txBody>
          <a:bodyPr wrap="square" rtlCol="0">
            <a:spAutoFit/>
          </a:bodyPr>
          <a:lstStyle/>
          <a:p>
            <a:pPr marL="83344" lvl="1" indent="-83344">
              <a:buClr>
                <a:srgbClr val="002060"/>
              </a:buClr>
              <a:buSzPct val="100000"/>
              <a:buFont typeface="Arial"/>
              <a:buChar char="•"/>
            </a:pPr>
            <a:r>
              <a:rPr lang="en-US" sz="900" kern="1200" dirty="0">
                <a:latin typeface="Calibri"/>
                <a:ea typeface="+mn-ea"/>
              </a:rPr>
              <a:t>Country supply chain management, e.g.</a:t>
            </a:r>
          </a:p>
          <a:p>
            <a:pPr marL="176213" lvl="2" indent="-83344">
              <a:buClr>
                <a:srgbClr val="002060"/>
              </a:buClr>
              <a:buSzPct val="100000"/>
              <a:buFont typeface="Calibri" pitchFamily="34" charset="0"/>
              <a:buChar char="–"/>
            </a:pPr>
            <a:r>
              <a:rPr lang="en-US" sz="900" kern="1200" dirty="0">
                <a:latin typeface="Calibri"/>
                <a:ea typeface="+mn-ea"/>
              </a:rPr>
              <a:t>Vaccine procurement</a:t>
            </a:r>
          </a:p>
          <a:p>
            <a:pPr marL="176213" lvl="2" indent="-83344">
              <a:buClr>
                <a:srgbClr val="002060"/>
              </a:buClr>
              <a:buSzPct val="100000"/>
              <a:buFont typeface="Calibri" pitchFamily="34" charset="0"/>
              <a:buChar char="–"/>
            </a:pPr>
            <a:r>
              <a:rPr lang="en-US" sz="900" kern="1200" dirty="0">
                <a:latin typeface="Calibri"/>
                <a:ea typeface="+mn-ea"/>
              </a:rPr>
              <a:t>Cold chain maintenance</a:t>
            </a:r>
          </a:p>
        </p:txBody>
      </p:sp>
      <p:sp>
        <p:nvSpPr>
          <p:cNvPr id="106" name="Rectangle 105"/>
          <p:cNvSpPr/>
          <p:nvPr/>
        </p:nvSpPr>
        <p:spPr>
          <a:xfrm>
            <a:off x="4139952" y="4137924"/>
            <a:ext cx="1069772" cy="486054"/>
          </a:xfrm>
          <a:prstGeom prst="rect">
            <a:avLst/>
          </a:prstGeom>
          <a:solidFill>
            <a:srgbClr val="E2E2E2"/>
          </a:solidFill>
          <a:ln w="9525" cap="flat" cmpd="sng" algn="ctr">
            <a:solidFill>
              <a:srgbClr val="4D4D4D"/>
            </a:solidFill>
            <a:prstDash val="solid"/>
          </a:ln>
          <a:effectLst/>
        </p:spPr>
        <p:txBody>
          <a:bodyPr tIns="67500" bIns="67500" rtlCol="0" anchor="ctr" anchorCtr="0"/>
          <a:lstStyle/>
          <a:p>
            <a:pPr algn="ctr">
              <a:defRPr/>
            </a:pPr>
            <a:r>
              <a:rPr lang="en-US" sz="900" b="1" dirty="0">
                <a:latin typeface="Calibri"/>
                <a:ea typeface="+mn-ea"/>
                <a:cs typeface="Arial" pitchFamily="34" charset="0"/>
              </a:rPr>
              <a:t>Resources &amp;</a:t>
            </a:r>
          </a:p>
          <a:p>
            <a:pPr algn="ctr">
              <a:defRPr/>
            </a:pPr>
            <a:r>
              <a:rPr lang="en-US" sz="900" b="1" dirty="0">
                <a:latin typeface="Calibri"/>
                <a:ea typeface="+mn-ea"/>
                <a:cs typeface="Arial" pitchFamily="34" charset="0"/>
              </a:rPr>
              <a:t>Capacity</a:t>
            </a:r>
          </a:p>
        </p:txBody>
      </p:sp>
      <p:sp>
        <p:nvSpPr>
          <p:cNvPr id="107" name="TextBox 106"/>
          <p:cNvSpPr txBox="1"/>
          <p:nvPr/>
        </p:nvSpPr>
        <p:spPr>
          <a:xfrm>
            <a:off x="5274078" y="4169717"/>
            <a:ext cx="2322258" cy="369332"/>
          </a:xfrm>
          <a:prstGeom prst="rect">
            <a:avLst/>
          </a:prstGeom>
          <a:noFill/>
        </p:spPr>
        <p:txBody>
          <a:bodyPr wrap="square" rtlCol="0">
            <a:spAutoFit/>
          </a:bodyPr>
          <a:lstStyle/>
          <a:p>
            <a:pPr marL="83344" lvl="1" indent="-83344">
              <a:buClr>
                <a:srgbClr val="002060"/>
              </a:buClr>
              <a:buSzPct val="100000"/>
              <a:buFont typeface="Arial"/>
              <a:buChar char="•"/>
            </a:pPr>
            <a:r>
              <a:rPr lang="en-US" sz="900" kern="1200" dirty="0">
                <a:latin typeface="Calibri"/>
                <a:ea typeface="+mn-ea"/>
              </a:rPr>
              <a:t>Polio funds provide critical support to national and local WHO / UNICEF offices</a:t>
            </a:r>
          </a:p>
        </p:txBody>
      </p:sp>
    </p:spTree>
    <p:extLst>
      <p:ext uri="{BB962C8B-B14F-4D97-AF65-F5344CB8AC3E}">
        <p14:creationId xmlns:p14="http://schemas.microsoft.com/office/powerpoint/2010/main" val="25371443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857250" y="0"/>
            <a:ext cx="7429500" cy="519113"/>
          </a:xfrm>
        </p:spPr>
        <p:txBody>
          <a:bodyPr/>
          <a:lstStyle/>
          <a:p>
            <a:pPr eaLnBrk="1" hangingPunct="1"/>
            <a:r>
              <a:rPr lang="en-IN" altLang="en-US" sz="2400" b="1" dirty="0" smtClean="0"/>
              <a:t>Key Areas </a:t>
            </a:r>
            <a:r>
              <a:rPr lang="en-IN" altLang="en-US" sz="2400" b="1" dirty="0"/>
              <a:t>of GPEI </a:t>
            </a:r>
            <a:r>
              <a:rPr lang="en-IN" altLang="en-US" sz="2400" b="1" dirty="0" smtClean="0"/>
              <a:t>Expertise</a:t>
            </a:r>
            <a:endParaRPr lang="en-IN" altLang="en-US" sz="2400" b="1" dirty="0"/>
          </a:p>
        </p:txBody>
      </p:sp>
      <p:grpSp>
        <p:nvGrpSpPr>
          <p:cNvPr id="67587" name="Group 50"/>
          <p:cNvGrpSpPr>
            <a:grpSpLocks/>
          </p:cNvGrpSpPr>
          <p:nvPr/>
        </p:nvGrpSpPr>
        <p:grpSpPr bwMode="auto">
          <a:xfrm>
            <a:off x="1152526" y="519113"/>
            <a:ext cx="7090172" cy="4400550"/>
            <a:chOff x="195" y="353"/>
            <a:chExt cx="5497" cy="4052"/>
          </a:xfrm>
        </p:grpSpPr>
        <p:sp>
          <p:nvSpPr>
            <p:cNvPr id="32771" name="Arc 13"/>
            <p:cNvSpPr>
              <a:spLocks/>
            </p:cNvSpPr>
            <p:nvPr/>
          </p:nvSpPr>
          <p:spPr bwMode="auto">
            <a:xfrm>
              <a:off x="204" y="376"/>
              <a:ext cx="601" cy="4029"/>
            </a:xfrm>
            <a:custGeom>
              <a:avLst/>
              <a:gdLst>
                <a:gd name="T0" fmla="*/ 0 w 21600"/>
                <a:gd name="T1" fmla="*/ 0 h 41975"/>
                <a:gd name="T2" fmla="*/ 0 w 21600"/>
                <a:gd name="T3" fmla="*/ 0 h 41975"/>
                <a:gd name="T4" fmla="*/ 0 w 21600"/>
                <a:gd name="T5" fmla="*/ 0 h 41975"/>
                <a:gd name="T6" fmla="*/ 0 60000 65536"/>
                <a:gd name="T7" fmla="*/ 0 60000 65536"/>
                <a:gd name="T8" fmla="*/ 0 60000 65536"/>
                <a:gd name="T9" fmla="*/ 0 w 21600"/>
                <a:gd name="T10" fmla="*/ 0 h 41975"/>
                <a:gd name="T11" fmla="*/ 21600 w 21600"/>
                <a:gd name="T12" fmla="*/ 41975 h 41975"/>
              </a:gdLst>
              <a:ahLst/>
              <a:cxnLst>
                <a:cxn ang="T6">
                  <a:pos x="T0" y="T1"/>
                </a:cxn>
                <a:cxn ang="T7">
                  <a:pos x="T2" y="T3"/>
                </a:cxn>
                <a:cxn ang="T8">
                  <a:pos x="T4" y="T5"/>
                </a:cxn>
              </a:cxnLst>
              <a:rect l="T9" t="T10" r="T11" b="T12"/>
              <a:pathLst>
                <a:path w="21600" h="41975" fill="none" extrusionOk="0">
                  <a:moveTo>
                    <a:pt x="4576" y="0"/>
                  </a:moveTo>
                  <a:cubicBezTo>
                    <a:pt x="14511" y="2154"/>
                    <a:pt x="21600" y="10944"/>
                    <a:pt x="21600" y="21110"/>
                  </a:cubicBezTo>
                  <a:cubicBezTo>
                    <a:pt x="21600" y="30886"/>
                    <a:pt x="15032" y="39444"/>
                    <a:pt x="5588" y="41974"/>
                  </a:cubicBezTo>
                </a:path>
                <a:path w="21600" h="41975" stroke="0" extrusionOk="0">
                  <a:moveTo>
                    <a:pt x="4576" y="0"/>
                  </a:moveTo>
                  <a:cubicBezTo>
                    <a:pt x="14511" y="2154"/>
                    <a:pt x="21600" y="10944"/>
                    <a:pt x="21600" y="21110"/>
                  </a:cubicBezTo>
                  <a:cubicBezTo>
                    <a:pt x="21600" y="30886"/>
                    <a:pt x="15032" y="39444"/>
                    <a:pt x="5588" y="41974"/>
                  </a:cubicBezTo>
                  <a:lnTo>
                    <a:pt x="0" y="21110"/>
                  </a:lnTo>
                  <a:close/>
                </a:path>
              </a:pathLst>
            </a:custGeom>
            <a:noFill/>
            <a:ln w="28575">
              <a:solidFill>
                <a:srgbClr val="CC99FF"/>
              </a:solidFill>
              <a:round/>
              <a:headEnd/>
              <a:tailEnd/>
            </a:ln>
          </p:spPr>
          <p:txBody>
            <a:bodyPr wrap="none" anchor="ctr"/>
            <a:lstStyle/>
            <a:p>
              <a:pPr>
                <a:defRPr/>
              </a:pPr>
              <a:endParaRPr lang="en-IN" sz="1350" kern="1200">
                <a:solidFill>
                  <a:prstClr val="black"/>
                </a:solidFill>
                <a:latin typeface="Calibri"/>
                <a:ea typeface="+mn-ea"/>
                <a:cs typeface="Arial" panose="020B0604020202020204" pitchFamily="34" charset="0"/>
              </a:endParaRPr>
            </a:p>
          </p:txBody>
        </p:sp>
        <p:grpSp>
          <p:nvGrpSpPr>
            <p:cNvPr id="67591" name="Group 4"/>
            <p:cNvGrpSpPr>
              <a:grpSpLocks/>
            </p:cNvGrpSpPr>
            <p:nvPr/>
          </p:nvGrpSpPr>
          <p:grpSpPr bwMode="auto">
            <a:xfrm>
              <a:off x="438" y="377"/>
              <a:ext cx="5254" cy="543"/>
              <a:chOff x="424314" y="4852517"/>
              <a:chExt cx="8514633" cy="921182"/>
            </a:xfrm>
          </p:grpSpPr>
          <p:sp>
            <p:nvSpPr>
              <p:cNvPr id="32802" name="Rectangle 6"/>
              <p:cNvSpPr>
                <a:spLocks noChangeArrowheads="1"/>
              </p:cNvSpPr>
              <p:nvPr/>
            </p:nvSpPr>
            <p:spPr bwMode="auto">
              <a:xfrm>
                <a:off x="639364" y="5224693"/>
                <a:ext cx="8299583" cy="548663"/>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803" name="Rectangle 7"/>
              <p:cNvSpPr>
                <a:spLocks noChangeArrowheads="1"/>
              </p:cNvSpPr>
              <p:nvPr/>
            </p:nvSpPr>
            <p:spPr bwMode="auto">
              <a:xfrm>
                <a:off x="423946" y="4852719"/>
                <a:ext cx="8208329" cy="548663"/>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Policy &amp; strategy development</a:t>
                </a:r>
              </a:p>
            </p:txBody>
          </p:sp>
        </p:grpSp>
        <p:sp>
          <p:nvSpPr>
            <p:cNvPr id="32773" name="Oval 5"/>
            <p:cNvSpPr>
              <a:spLocks noChangeArrowheads="1"/>
            </p:cNvSpPr>
            <p:nvPr/>
          </p:nvSpPr>
          <p:spPr bwMode="auto">
            <a:xfrm>
              <a:off x="195" y="353"/>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593" name="Group 4"/>
            <p:cNvGrpSpPr>
              <a:grpSpLocks/>
            </p:cNvGrpSpPr>
            <p:nvPr/>
          </p:nvGrpSpPr>
          <p:grpSpPr bwMode="auto">
            <a:xfrm>
              <a:off x="631" y="780"/>
              <a:ext cx="5061" cy="362"/>
              <a:chOff x="424314" y="4749895"/>
              <a:chExt cx="8514633" cy="614870"/>
            </a:xfrm>
          </p:grpSpPr>
          <p:sp>
            <p:nvSpPr>
              <p:cNvPr id="32800" name="Rectangle 6"/>
              <p:cNvSpPr>
                <a:spLocks noChangeArrowheads="1"/>
              </p:cNvSpPr>
              <p:nvPr/>
            </p:nvSpPr>
            <p:spPr bwMode="auto">
              <a:xfrm>
                <a:off x="639675" y="4814167"/>
                <a:ext cx="8299272" cy="551194"/>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801" name="Rectangle 7"/>
              <p:cNvSpPr>
                <a:spLocks noChangeArrowheads="1"/>
              </p:cNvSpPr>
              <p:nvPr/>
            </p:nvSpPr>
            <p:spPr bwMode="auto">
              <a:xfrm>
                <a:off x="423806" y="4748993"/>
                <a:ext cx="8209198" cy="551194"/>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Planning</a:t>
                </a:r>
              </a:p>
            </p:txBody>
          </p:sp>
        </p:grpSp>
        <p:sp>
          <p:nvSpPr>
            <p:cNvPr id="32775" name="Oval 5"/>
            <p:cNvSpPr>
              <a:spLocks noChangeArrowheads="1"/>
            </p:cNvSpPr>
            <p:nvPr/>
          </p:nvSpPr>
          <p:spPr bwMode="auto">
            <a:xfrm>
              <a:off x="410" y="755"/>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595" name="Group 4"/>
            <p:cNvGrpSpPr>
              <a:grpSpLocks/>
            </p:cNvGrpSpPr>
            <p:nvPr/>
          </p:nvGrpSpPr>
          <p:grpSpPr bwMode="auto">
            <a:xfrm>
              <a:off x="722" y="1204"/>
              <a:ext cx="4970" cy="637"/>
              <a:chOff x="424314" y="4693088"/>
              <a:chExt cx="8514633" cy="1080611"/>
            </a:xfrm>
          </p:grpSpPr>
          <p:sp>
            <p:nvSpPr>
              <p:cNvPr id="32798" name="Rectangle 6"/>
              <p:cNvSpPr>
                <a:spLocks noChangeArrowheads="1"/>
              </p:cNvSpPr>
              <p:nvPr/>
            </p:nvSpPr>
            <p:spPr bwMode="auto">
              <a:xfrm>
                <a:off x="639535" y="5222700"/>
                <a:ext cx="8299412" cy="550503"/>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799" name="Rectangle 7"/>
              <p:cNvSpPr>
                <a:spLocks noChangeArrowheads="1"/>
              </p:cNvSpPr>
              <p:nvPr/>
            </p:nvSpPr>
            <p:spPr bwMode="auto">
              <a:xfrm>
                <a:off x="424458" y="4692655"/>
                <a:ext cx="8207689" cy="550503"/>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Management &amp; oversight</a:t>
                </a:r>
              </a:p>
            </p:txBody>
          </p:sp>
        </p:grpSp>
        <p:sp>
          <p:nvSpPr>
            <p:cNvPr id="32777" name="Oval 5"/>
            <p:cNvSpPr>
              <a:spLocks noChangeArrowheads="1"/>
            </p:cNvSpPr>
            <p:nvPr/>
          </p:nvSpPr>
          <p:spPr bwMode="auto">
            <a:xfrm>
              <a:off x="521" y="1203"/>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597" name="Group 4"/>
            <p:cNvGrpSpPr>
              <a:grpSpLocks/>
            </p:cNvGrpSpPr>
            <p:nvPr/>
          </p:nvGrpSpPr>
          <p:grpSpPr bwMode="auto">
            <a:xfrm>
              <a:off x="777" y="1673"/>
              <a:ext cx="4915" cy="623"/>
              <a:chOff x="424314" y="4716932"/>
              <a:chExt cx="8514633" cy="1056767"/>
            </a:xfrm>
          </p:grpSpPr>
          <p:sp>
            <p:nvSpPr>
              <p:cNvPr id="32796" name="Rectangle 6"/>
              <p:cNvSpPr>
                <a:spLocks noChangeArrowheads="1"/>
              </p:cNvSpPr>
              <p:nvPr/>
            </p:nvSpPr>
            <p:spPr bwMode="auto">
              <a:xfrm>
                <a:off x="639413" y="5224563"/>
                <a:ext cx="8299534" cy="548593"/>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797" name="Rectangle 7"/>
              <p:cNvSpPr>
                <a:spLocks noChangeArrowheads="1"/>
              </p:cNvSpPr>
              <p:nvPr/>
            </p:nvSpPr>
            <p:spPr bwMode="auto">
              <a:xfrm>
                <a:off x="423528" y="4716880"/>
                <a:ext cx="8208384" cy="548594"/>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Implementation &amp; service delivery</a:t>
                </a:r>
              </a:p>
            </p:txBody>
          </p:sp>
        </p:grpSp>
        <p:sp>
          <p:nvSpPr>
            <p:cNvPr id="32779" name="Oval 5"/>
            <p:cNvSpPr>
              <a:spLocks noChangeArrowheads="1"/>
            </p:cNvSpPr>
            <p:nvPr/>
          </p:nvSpPr>
          <p:spPr bwMode="auto">
            <a:xfrm>
              <a:off x="612" y="1651"/>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599" name="Group 4"/>
            <p:cNvGrpSpPr>
              <a:grpSpLocks/>
            </p:cNvGrpSpPr>
            <p:nvPr/>
          </p:nvGrpSpPr>
          <p:grpSpPr bwMode="auto">
            <a:xfrm>
              <a:off x="784" y="2121"/>
              <a:ext cx="4908" cy="650"/>
              <a:chOff x="424314" y="4669923"/>
              <a:chExt cx="8514633" cy="1103776"/>
            </a:xfrm>
          </p:grpSpPr>
          <p:sp>
            <p:nvSpPr>
              <p:cNvPr id="32794" name="Rectangle 6"/>
              <p:cNvSpPr>
                <a:spLocks noChangeArrowheads="1"/>
              </p:cNvSpPr>
              <p:nvPr/>
            </p:nvSpPr>
            <p:spPr bwMode="auto">
              <a:xfrm>
                <a:off x="640387" y="5225324"/>
                <a:ext cx="8298560" cy="549195"/>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795" name="Rectangle 7"/>
              <p:cNvSpPr>
                <a:spLocks noChangeArrowheads="1"/>
              </p:cNvSpPr>
              <p:nvPr/>
            </p:nvSpPr>
            <p:spPr bwMode="auto">
              <a:xfrm>
                <a:off x="424195" y="4670543"/>
                <a:ext cx="8208880" cy="549195"/>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Monitoring &amp; evaluation</a:t>
                </a:r>
              </a:p>
            </p:txBody>
          </p:sp>
        </p:grpSp>
        <p:sp>
          <p:nvSpPr>
            <p:cNvPr id="32781" name="Oval 5"/>
            <p:cNvSpPr>
              <a:spLocks noChangeArrowheads="1"/>
            </p:cNvSpPr>
            <p:nvPr/>
          </p:nvSpPr>
          <p:spPr bwMode="auto">
            <a:xfrm>
              <a:off x="668" y="2098"/>
              <a:ext cx="376"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601" name="Group 4"/>
            <p:cNvGrpSpPr>
              <a:grpSpLocks/>
            </p:cNvGrpSpPr>
            <p:nvPr/>
          </p:nvGrpSpPr>
          <p:grpSpPr bwMode="auto">
            <a:xfrm>
              <a:off x="753" y="2619"/>
              <a:ext cx="4939" cy="608"/>
              <a:chOff x="424314" y="4742020"/>
              <a:chExt cx="8514633" cy="1031679"/>
            </a:xfrm>
          </p:grpSpPr>
          <p:sp>
            <p:nvSpPr>
              <p:cNvPr id="32792" name="Rectangle 6"/>
              <p:cNvSpPr>
                <a:spLocks noChangeArrowheads="1"/>
              </p:cNvSpPr>
              <p:nvPr/>
            </p:nvSpPr>
            <p:spPr bwMode="auto">
              <a:xfrm>
                <a:off x="639958" y="5223992"/>
                <a:ext cx="8298989" cy="548783"/>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793" name="Rectangle 7"/>
              <p:cNvSpPr>
                <a:spLocks noChangeArrowheads="1"/>
              </p:cNvSpPr>
              <p:nvPr/>
            </p:nvSpPr>
            <p:spPr bwMode="auto">
              <a:xfrm>
                <a:off x="423532" y="4742181"/>
                <a:ext cx="8208280" cy="548782"/>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Communications &amp; community engagement</a:t>
                </a:r>
              </a:p>
            </p:txBody>
          </p:sp>
        </p:grpSp>
        <p:sp>
          <p:nvSpPr>
            <p:cNvPr id="32783" name="Oval 5"/>
            <p:cNvSpPr>
              <a:spLocks noChangeArrowheads="1"/>
            </p:cNvSpPr>
            <p:nvPr/>
          </p:nvSpPr>
          <p:spPr bwMode="auto">
            <a:xfrm>
              <a:off x="618" y="2586"/>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603" name="Group 4"/>
            <p:cNvGrpSpPr>
              <a:grpSpLocks/>
            </p:cNvGrpSpPr>
            <p:nvPr/>
          </p:nvGrpSpPr>
          <p:grpSpPr bwMode="auto">
            <a:xfrm>
              <a:off x="751" y="3093"/>
              <a:ext cx="4940" cy="553"/>
              <a:chOff x="640062" y="4832737"/>
              <a:chExt cx="8298885" cy="948909"/>
            </a:xfrm>
          </p:grpSpPr>
          <p:sp>
            <p:nvSpPr>
              <p:cNvPr id="32790" name="Rectangle 6"/>
              <p:cNvSpPr>
                <a:spLocks noChangeArrowheads="1"/>
              </p:cNvSpPr>
              <p:nvPr/>
            </p:nvSpPr>
            <p:spPr bwMode="auto">
              <a:xfrm>
                <a:off x="639558" y="5231047"/>
                <a:ext cx="8299518" cy="551194"/>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791" name="Rectangle 7"/>
              <p:cNvSpPr>
                <a:spLocks noChangeArrowheads="1"/>
              </p:cNvSpPr>
              <p:nvPr/>
            </p:nvSpPr>
            <p:spPr bwMode="auto">
              <a:xfrm>
                <a:off x="655065" y="4832231"/>
                <a:ext cx="7989372" cy="551194"/>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Disease surveillance and data analysis</a:t>
                </a:r>
              </a:p>
            </p:txBody>
          </p:sp>
        </p:grpSp>
        <p:sp>
          <p:nvSpPr>
            <p:cNvPr id="32785" name="Oval 5"/>
            <p:cNvSpPr>
              <a:spLocks noChangeArrowheads="1"/>
            </p:cNvSpPr>
            <p:nvPr/>
          </p:nvSpPr>
          <p:spPr bwMode="auto">
            <a:xfrm>
              <a:off x="590" y="3041"/>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nvGrpSpPr>
            <p:cNvPr id="67605" name="Group 4"/>
            <p:cNvGrpSpPr>
              <a:grpSpLocks/>
            </p:cNvGrpSpPr>
            <p:nvPr/>
          </p:nvGrpSpPr>
          <p:grpSpPr bwMode="auto">
            <a:xfrm>
              <a:off x="441" y="3789"/>
              <a:ext cx="5251" cy="545"/>
              <a:chOff x="424314" y="5223996"/>
              <a:chExt cx="8514633" cy="926469"/>
            </a:xfrm>
          </p:grpSpPr>
          <p:sp>
            <p:nvSpPr>
              <p:cNvPr id="32788" name="Rectangle 6"/>
              <p:cNvSpPr>
                <a:spLocks noChangeArrowheads="1"/>
              </p:cNvSpPr>
              <p:nvPr/>
            </p:nvSpPr>
            <p:spPr bwMode="auto">
              <a:xfrm>
                <a:off x="639112" y="5223772"/>
                <a:ext cx="8299835" cy="549787"/>
              </a:xfrm>
              <a:prstGeom prst="rect">
                <a:avLst/>
              </a:prstGeom>
              <a:noFill/>
              <a:ln w="25400" algn="ctr">
                <a:noFill/>
                <a:miter lim="800000"/>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32789" name="Rectangle 7"/>
              <p:cNvSpPr>
                <a:spLocks noChangeArrowheads="1"/>
              </p:cNvSpPr>
              <p:nvPr/>
            </p:nvSpPr>
            <p:spPr bwMode="auto">
              <a:xfrm>
                <a:off x="423571" y="5600236"/>
                <a:ext cx="8239962" cy="549787"/>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Partnerships &amp; coordination</a:t>
                </a:r>
              </a:p>
            </p:txBody>
          </p:sp>
        </p:grpSp>
        <p:sp>
          <p:nvSpPr>
            <p:cNvPr id="32787" name="Oval 5"/>
            <p:cNvSpPr>
              <a:spLocks noChangeArrowheads="1"/>
            </p:cNvSpPr>
            <p:nvPr/>
          </p:nvSpPr>
          <p:spPr bwMode="auto">
            <a:xfrm>
              <a:off x="264" y="3997"/>
              <a:ext cx="374" cy="37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grpSp>
      <p:sp>
        <p:nvSpPr>
          <p:cNvPr id="38" name="Oval 5"/>
          <p:cNvSpPr>
            <a:spLocks noChangeArrowheads="1"/>
          </p:cNvSpPr>
          <p:nvPr/>
        </p:nvSpPr>
        <p:spPr bwMode="auto">
          <a:xfrm>
            <a:off x="1501379" y="3962400"/>
            <a:ext cx="482203" cy="406004"/>
          </a:xfrm>
          <a:prstGeom prst="ellipse">
            <a:avLst/>
          </a:prstGeom>
          <a:solidFill>
            <a:srgbClr val="A22E94"/>
          </a:solidFill>
          <a:ln w="25400" algn="ctr">
            <a:solidFill>
              <a:srgbClr val="BBE0E3"/>
            </a:solidFill>
            <a:round/>
            <a:headEnd/>
            <a:tailEnd/>
          </a:ln>
        </p:spPr>
        <p:txBody>
          <a:bodyPr/>
          <a:lstStyle/>
          <a:p>
            <a:pPr>
              <a:defRPr/>
            </a:pPr>
            <a:endParaRPr lang="en-IN" sz="1350" kern="1200">
              <a:solidFill>
                <a:prstClr val="black"/>
              </a:solidFill>
              <a:latin typeface="Calibri"/>
              <a:ea typeface="+mn-ea"/>
              <a:cs typeface="Arial" panose="020B0604020202020204" pitchFamily="34" charset="0"/>
            </a:endParaRPr>
          </a:p>
        </p:txBody>
      </p:sp>
      <p:sp>
        <p:nvSpPr>
          <p:cNvPr id="40" name="Rectangle 7"/>
          <p:cNvSpPr>
            <a:spLocks noChangeArrowheads="1"/>
          </p:cNvSpPr>
          <p:nvPr/>
        </p:nvSpPr>
        <p:spPr bwMode="auto">
          <a:xfrm>
            <a:off x="1870472" y="3975497"/>
            <a:ext cx="6153150" cy="352425"/>
          </a:xfrm>
          <a:prstGeom prst="rect">
            <a:avLst/>
          </a:prstGeom>
          <a:noFill/>
          <a:ln w="9525">
            <a:solidFill>
              <a:srgbClr val="A22E94"/>
            </a:solidFill>
            <a:miter lim="800000"/>
            <a:headEnd/>
            <a:tailEnd/>
          </a:ln>
        </p:spPr>
        <p:txBody>
          <a:bodyPr lIns="327245" tIns="30480" rIns="30480" bIns="30480" anchor="ctr"/>
          <a:lstStyle/>
          <a:p>
            <a:pPr defTabSz="533400">
              <a:lnSpc>
                <a:spcPct val="90000"/>
              </a:lnSpc>
              <a:spcAft>
                <a:spcPct val="35000"/>
              </a:spcAft>
              <a:defRPr/>
            </a:pPr>
            <a:r>
              <a:rPr lang="en-IN" sz="1350" b="1" kern="1200" dirty="0">
                <a:solidFill>
                  <a:prstClr val="black"/>
                </a:solidFill>
                <a:latin typeface="Calibri"/>
                <a:ea typeface="+mn-ea"/>
                <a:cs typeface="Arial" panose="020B0604020202020204" pitchFamily="34" charset="0"/>
              </a:rPr>
              <a:t>Capacity building</a:t>
            </a:r>
          </a:p>
        </p:txBody>
      </p:sp>
    </p:spTree>
    <p:extLst>
      <p:ext uri="{BB962C8B-B14F-4D97-AF65-F5344CB8AC3E}">
        <p14:creationId xmlns:p14="http://schemas.microsoft.com/office/powerpoint/2010/main" val="180517186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smtClean="0">
                <a:solidFill>
                  <a:srgbClr val="C00000"/>
                </a:solidFill>
                <a:latin typeface="Arial" panose="020B0604020202020204" pitchFamily="34" charset="0"/>
                <a:cs typeface="Arial" panose="020B0604020202020204" pitchFamily="34" charset="0"/>
              </a:rPr>
              <a:t>Examples of</a:t>
            </a:r>
            <a:br>
              <a:rPr lang="en-US" sz="4000" b="1" dirty="0" smtClean="0">
                <a:solidFill>
                  <a:srgbClr val="C00000"/>
                </a:solidFill>
                <a:latin typeface="Arial" panose="020B0604020202020204" pitchFamily="34" charset="0"/>
                <a:cs typeface="Arial" panose="020B0604020202020204" pitchFamily="34" charset="0"/>
              </a:rPr>
            </a:br>
            <a:r>
              <a:rPr lang="en-US" sz="4000" b="1" dirty="0" smtClean="0">
                <a:solidFill>
                  <a:srgbClr val="C00000"/>
                </a:solidFill>
                <a:latin typeface="Arial" panose="020B0604020202020204" pitchFamily="34" charset="0"/>
                <a:cs typeface="Arial" panose="020B0604020202020204" pitchFamily="34" charset="0"/>
              </a:rPr>
              <a:t>“Legacy-in Action” </a:t>
            </a:r>
            <a:br>
              <a:rPr lang="en-US" sz="4000" b="1" dirty="0" smtClean="0">
                <a:solidFill>
                  <a:srgbClr val="C00000"/>
                </a:solidFill>
                <a:latin typeface="Arial" panose="020B0604020202020204" pitchFamily="34" charset="0"/>
                <a:cs typeface="Arial" panose="020B0604020202020204" pitchFamily="34" charset="0"/>
              </a:rPr>
            </a:br>
            <a:endParaRPr lang="en-US" sz="4000" b="1" dirty="0">
              <a:solidFill>
                <a:srgbClr val="C0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GPEI Legacy Planning</a:t>
            </a:r>
            <a:endParaRPr lang="en-US">
              <a:solidFill>
                <a:prstClr val="black">
                  <a:tint val="75000"/>
                </a:prstClr>
              </a:solidFill>
            </a:endParaRPr>
          </a:p>
        </p:txBody>
      </p:sp>
    </p:spTree>
    <p:extLst>
      <p:ext uri="{BB962C8B-B14F-4D97-AF65-F5344CB8AC3E}">
        <p14:creationId xmlns:p14="http://schemas.microsoft.com/office/powerpoint/2010/main" val="97733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57250" y="195262"/>
            <a:ext cx="7429500" cy="642938"/>
          </a:xfrm>
        </p:spPr>
        <p:txBody>
          <a:bodyPr/>
          <a:lstStyle/>
          <a:p>
            <a:pPr>
              <a:spcBef>
                <a:spcPct val="50000"/>
              </a:spcBef>
            </a:pPr>
            <a:r>
              <a:rPr lang="en-GB" altLang="en-US" sz="3000" b="1" dirty="0"/>
              <a:t>Building on the Polio Laboratory &amp; Surveillance </a:t>
            </a:r>
            <a:r>
              <a:rPr lang="en-GB" altLang="en-US" sz="3000" b="1" dirty="0" smtClean="0"/>
              <a:t>Network</a:t>
            </a:r>
            <a:r>
              <a:rPr lang="en-GB" altLang="en-US" sz="2000" b="1" dirty="0" smtClean="0"/>
              <a:t> </a:t>
            </a:r>
            <a:r>
              <a:rPr lang="en-GB" altLang="en-US" sz="2800" b="1" dirty="0" smtClean="0">
                <a:solidFill>
                  <a:srgbClr val="C00000"/>
                </a:solidFill>
              </a:rPr>
              <a:t>(&gt;700 labs)</a:t>
            </a:r>
            <a:endParaRPr lang="en-GB" altLang="en-US" sz="2800" b="1" dirty="0">
              <a:solidFill>
                <a:srgbClr val="C00000"/>
              </a:solidFill>
            </a:endParaRPr>
          </a:p>
        </p:txBody>
      </p:sp>
      <p:sp>
        <p:nvSpPr>
          <p:cNvPr id="58371" name="Line 3"/>
          <p:cNvSpPr>
            <a:spLocks noChangeShapeType="1"/>
          </p:cNvSpPr>
          <p:nvPr/>
        </p:nvSpPr>
        <p:spPr bwMode="auto">
          <a:xfrm>
            <a:off x="1444229" y="1016794"/>
            <a:ext cx="6209109"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350" kern="1200">
              <a:latin typeface="Arial" panose="020B0604020202020204" pitchFamily="34" charset="0"/>
              <a:ea typeface="+mn-ea"/>
              <a:cs typeface="Arial" panose="020B0604020202020204" pitchFamily="34" charset="0"/>
            </a:endParaRP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131094"/>
            <a:ext cx="61007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pic>
    </p:spTree>
    <p:extLst>
      <p:ext uri="{BB962C8B-B14F-4D97-AF65-F5344CB8AC3E}">
        <p14:creationId xmlns:p14="http://schemas.microsoft.com/office/powerpoint/2010/main" val="31087316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0"/>
            <a:ext cx="6858000" cy="514350"/>
          </a:xfrm>
          <a:prstGeom prst="rect">
            <a:avLst/>
          </a:prstGeom>
          <a:solidFill>
            <a:schemeClr val="tx2"/>
          </a:solidFill>
        </p:spPr>
        <p:txBody>
          <a:bodyPr vert="horz" lIns="68580" tIns="34290" rIns="68580" bIns="34290" rtlCol="0" anchor="ctr">
            <a:noAutofit/>
          </a:bodyPr>
          <a:lstStyle>
            <a:lvl1pPr algn="ctr" defTabSz="914400" rtl="0" eaLnBrk="1" latinLnBrk="0" hangingPunct="1">
              <a:spcBef>
                <a:spcPct val="0"/>
              </a:spcBef>
              <a:buNone/>
              <a:defRPr sz="4400" b="1" kern="1200">
                <a:solidFill>
                  <a:srgbClr val="000099"/>
                </a:solidFill>
                <a:latin typeface="+mj-lt"/>
                <a:ea typeface="+mj-ea"/>
                <a:cs typeface="+mj-cs"/>
              </a:defRPr>
            </a:lvl1pPr>
          </a:lstStyle>
          <a:p>
            <a:r>
              <a:rPr lang="en-IN" sz="2400" dirty="0" smtClean="0">
                <a:solidFill>
                  <a:prstClr val="white"/>
                </a:solidFill>
              </a:rPr>
              <a:t>India -- Intensification </a:t>
            </a:r>
            <a:r>
              <a:rPr lang="en-IN" sz="2400" dirty="0">
                <a:solidFill>
                  <a:prstClr val="white"/>
                </a:solidFill>
              </a:rPr>
              <a:t>of routine immunization</a:t>
            </a:r>
          </a:p>
        </p:txBody>
      </p:sp>
      <p:graphicFrame>
        <p:nvGraphicFramePr>
          <p:cNvPr id="7" name="Diagram 6"/>
          <p:cNvGraphicFramePr/>
          <p:nvPr>
            <p:extLst/>
          </p:nvPr>
        </p:nvGraphicFramePr>
        <p:xfrm>
          <a:off x="2466601" y="571500"/>
          <a:ext cx="4086225"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pic>
        <p:nvPicPr>
          <p:cNvPr id="512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505991"/>
            <a:ext cx="3419147" cy="263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505991"/>
            <a:ext cx="3429000" cy="263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8171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p:cNvGraphicFramePr>
            <a:graphicFrameLocks noChangeAspect="1"/>
          </p:cNvGraphicFramePr>
          <p:nvPr>
            <p:extLst>
              <p:ext uri="{D42A27DB-BD31-4B8C-83A1-F6EECF244321}">
                <p14:modId xmlns:p14="http://schemas.microsoft.com/office/powerpoint/2010/main" val="2016987725"/>
              </p:ext>
            </p:extLst>
          </p:nvPr>
        </p:nvGraphicFramePr>
        <p:xfrm>
          <a:off x="1740036" y="897564"/>
          <a:ext cx="3006802" cy="38602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51586" y="7270"/>
            <a:ext cx="6851160" cy="415498"/>
          </a:xfrm>
          <a:prstGeom prst="rect">
            <a:avLst/>
          </a:prstGeom>
          <a:solidFill>
            <a:schemeClr val="tx2"/>
          </a:solidFill>
        </p:spPr>
        <p:txBody>
          <a:bodyPr wrap="square" rtlCol="0">
            <a:spAutoFit/>
          </a:bodyPr>
          <a:lstStyle>
            <a:defPPr>
              <a:defRPr lang="en-US"/>
            </a:defPPr>
            <a:lvl1pPr algn="ctr">
              <a:defRPr sz="2400" b="1">
                <a:solidFill>
                  <a:schemeClr val="bg1"/>
                </a:solidFill>
                <a:ea typeface="+mj-ea"/>
                <a:cs typeface="+mj-cs"/>
              </a:defRPr>
            </a:lvl1pPr>
          </a:lstStyle>
          <a:p>
            <a:r>
              <a:rPr lang="en-US" sz="2100" kern="1200" dirty="0">
                <a:solidFill>
                  <a:prstClr val="white"/>
                </a:solidFill>
                <a:latin typeface="Calibri"/>
              </a:rPr>
              <a:t>Polio network house to house monitoring data</a:t>
            </a:r>
          </a:p>
        </p:txBody>
      </p:sp>
      <p:sp>
        <p:nvSpPr>
          <p:cNvPr id="2" name="TextBox 1"/>
          <p:cNvSpPr txBox="1"/>
          <p:nvPr/>
        </p:nvSpPr>
        <p:spPr>
          <a:xfrm>
            <a:off x="1828800" y="580485"/>
            <a:ext cx="5486400" cy="369332"/>
          </a:xfrm>
          <a:prstGeom prst="rect">
            <a:avLst/>
          </a:prstGeom>
          <a:noFill/>
        </p:spPr>
        <p:txBody>
          <a:bodyPr wrap="square" rtlCol="0">
            <a:spAutoFit/>
          </a:bodyPr>
          <a:lstStyle/>
          <a:p>
            <a:pPr algn="ctr"/>
            <a:r>
              <a:rPr lang="en-US" sz="1800" b="1" kern="1200" dirty="0">
                <a:solidFill>
                  <a:prstClr val="black"/>
                </a:solidFill>
                <a:latin typeface="Calibri"/>
                <a:ea typeface="+mn-ea"/>
                <a:cs typeface="+mn-cs"/>
              </a:rPr>
              <a:t>Percentage  DPT 3 coverage </a:t>
            </a:r>
          </a:p>
        </p:txBody>
      </p:sp>
      <p:sp>
        <p:nvSpPr>
          <p:cNvPr id="5" name="TextBox 4"/>
          <p:cNvSpPr txBox="1"/>
          <p:nvPr/>
        </p:nvSpPr>
        <p:spPr>
          <a:xfrm>
            <a:off x="1169622" y="4832993"/>
            <a:ext cx="2487978" cy="230832"/>
          </a:xfrm>
          <a:prstGeom prst="rect">
            <a:avLst/>
          </a:prstGeom>
          <a:noFill/>
        </p:spPr>
        <p:txBody>
          <a:bodyPr wrap="square" rtlCol="0">
            <a:spAutoFit/>
          </a:bodyPr>
          <a:lstStyle/>
          <a:p>
            <a:r>
              <a:rPr lang="en-US" sz="900" kern="1200" dirty="0">
                <a:solidFill>
                  <a:prstClr val="black"/>
                </a:solidFill>
                <a:latin typeface="Calibri"/>
                <a:ea typeface="+mn-ea"/>
                <a:cs typeface="+mn-cs"/>
              </a:rPr>
              <a:t>Data Source : RI House to House monitoring data</a:t>
            </a:r>
          </a:p>
        </p:txBody>
      </p:sp>
      <p:graphicFrame>
        <p:nvGraphicFramePr>
          <p:cNvPr id="7" name="Object 1"/>
          <p:cNvGraphicFramePr>
            <a:graphicFrameLocks noChangeAspect="1"/>
          </p:cNvGraphicFramePr>
          <p:nvPr>
            <p:extLst>
              <p:ext uri="{D42A27DB-BD31-4B8C-83A1-F6EECF244321}">
                <p14:modId xmlns:p14="http://schemas.microsoft.com/office/powerpoint/2010/main" val="2311311450"/>
              </p:ext>
            </p:extLst>
          </p:nvPr>
        </p:nvGraphicFramePr>
        <p:xfrm>
          <a:off x="4481523" y="897564"/>
          <a:ext cx="3006802" cy="38602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763688" y="4524241"/>
            <a:ext cx="288862" cy="230832"/>
          </a:xfrm>
          <a:prstGeom prst="rect">
            <a:avLst/>
          </a:prstGeom>
          <a:noFill/>
        </p:spPr>
        <p:txBody>
          <a:bodyPr wrap="none" rtlCol="0">
            <a:spAutoFit/>
          </a:bodyPr>
          <a:lstStyle/>
          <a:p>
            <a:r>
              <a:rPr lang="en-US" sz="900" kern="1200" dirty="0">
                <a:solidFill>
                  <a:prstClr val="black"/>
                </a:solidFill>
                <a:latin typeface="Calibri"/>
                <a:ea typeface="+mn-ea"/>
                <a:cs typeface="+mn-cs"/>
              </a:rPr>
              <a:t>N:</a:t>
            </a:r>
          </a:p>
        </p:txBody>
      </p:sp>
      <p:sp>
        <p:nvSpPr>
          <p:cNvPr id="9" name="TextBox 8"/>
          <p:cNvSpPr txBox="1"/>
          <p:nvPr/>
        </p:nvSpPr>
        <p:spPr>
          <a:xfrm>
            <a:off x="2147743" y="4524241"/>
            <a:ext cx="601447"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244,729</a:t>
            </a:r>
          </a:p>
        </p:txBody>
      </p:sp>
      <p:sp>
        <p:nvSpPr>
          <p:cNvPr id="10" name="TextBox 9"/>
          <p:cNvSpPr txBox="1"/>
          <p:nvPr/>
        </p:nvSpPr>
        <p:spPr>
          <a:xfrm>
            <a:off x="2668574" y="4515966"/>
            <a:ext cx="601447"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206,844</a:t>
            </a:r>
          </a:p>
        </p:txBody>
      </p:sp>
      <p:sp>
        <p:nvSpPr>
          <p:cNvPr id="11" name="TextBox 10"/>
          <p:cNvSpPr txBox="1"/>
          <p:nvPr/>
        </p:nvSpPr>
        <p:spPr>
          <a:xfrm>
            <a:off x="3497893" y="4524241"/>
            <a:ext cx="601447"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107,407</a:t>
            </a:r>
          </a:p>
        </p:txBody>
      </p:sp>
      <p:sp>
        <p:nvSpPr>
          <p:cNvPr id="12" name="TextBox 11"/>
          <p:cNvSpPr txBox="1"/>
          <p:nvPr/>
        </p:nvSpPr>
        <p:spPr>
          <a:xfrm>
            <a:off x="4063215" y="4515966"/>
            <a:ext cx="582211"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37,377*</a:t>
            </a:r>
          </a:p>
        </p:txBody>
      </p:sp>
      <p:sp>
        <p:nvSpPr>
          <p:cNvPr id="13" name="TextBox 12"/>
          <p:cNvSpPr txBox="1"/>
          <p:nvPr/>
        </p:nvSpPr>
        <p:spPr>
          <a:xfrm>
            <a:off x="4944420" y="4524241"/>
            <a:ext cx="377026" cy="230832"/>
          </a:xfrm>
          <a:prstGeom prst="rect">
            <a:avLst/>
          </a:prstGeom>
          <a:noFill/>
        </p:spPr>
        <p:txBody>
          <a:bodyPr wrap="none" rtlCol="0">
            <a:spAutoFit/>
          </a:bodyPr>
          <a:lstStyle/>
          <a:p>
            <a:r>
              <a:rPr lang="en-US" sz="900" kern="1200">
                <a:solidFill>
                  <a:prstClr val="black"/>
                </a:solidFill>
                <a:latin typeface="Arial" panose="020B0604020202020204" pitchFamily="34" charset="0"/>
                <a:ea typeface="+mn-ea"/>
                <a:cs typeface="Arial" panose="020B0604020202020204" pitchFamily="34" charset="0"/>
              </a:rPr>
              <a:t>335</a:t>
            </a:r>
            <a:endParaRPr lang="en-US" sz="900" kern="1200" dirty="0">
              <a:solidFill>
                <a:prstClr val="black"/>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5455324" y="4515966"/>
            <a:ext cx="377026"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764</a:t>
            </a:r>
          </a:p>
        </p:txBody>
      </p:sp>
      <p:sp>
        <p:nvSpPr>
          <p:cNvPr id="15" name="TextBox 14"/>
          <p:cNvSpPr txBox="1"/>
          <p:nvPr/>
        </p:nvSpPr>
        <p:spPr>
          <a:xfrm>
            <a:off x="6265414" y="4524241"/>
            <a:ext cx="377026"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823</a:t>
            </a:r>
          </a:p>
        </p:txBody>
      </p:sp>
      <p:sp>
        <p:nvSpPr>
          <p:cNvPr id="16" name="TextBox 15"/>
          <p:cNvSpPr txBox="1"/>
          <p:nvPr/>
        </p:nvSpPr>
        <p:spPr>
          <a:xfrm>
            <a:off x="6744683" y="4515966"/>
            <a:ext cx="473206" cy="230832"/>
          </a:xfrm>
          <a:prstGeom prst="rect">
            <a:avLst/>
          </a:prstGeom>
          <a:noFill/>
        </p:spPr>
        <p:txBody>
          <a:bodyPr wrap="none" rtlCol="0">
            <a:spAutoFit/>
          </a:bodyPr>
          <a:lstStyle/>
          <a:p>
            <a:r>
              <a:rPr lang="en-US" sz="900" kern="1200" dirty="0">
                <a:solidFill>
                  <a:prstClr val="black"/>
                </a:solidFill>
                <a:latin typeface="Arial" panose="020B0604020202020204" pitchFamily="34" charset="0"/>
                <a:ea typeface="+mn-ea"/>
                <a:cs typeface="Arial" panose="020B0604020202020204" pitchFamily="34" charset="0"/>
              </a:rPr>
              <a:t>1,500</a:t>
            </a:r>
          </a:p>
        </p:txBody>
      </p:sp>
      <p:sp>
        <p:nvSpPr>
          <p:cNvPr id="17" name="TextBox 16"/>
          <p:cNvSpPr txBox="1"/>
          <p:nvPr/>
        </p:nvSpPr>
        <p:spPr>
          <a:xfrm>
            <a:off x="3569922" y="4800600"/>
            <a:ext cx="1002078" cy="369332"/>
          </a:xfrm>
          <a:prstGeom prst="rect">
            <a:avLst/>
          </a:prstGeom>
          <a:noFill/>
        </p:spPr>
        <p:txBody>
          <a:bodyPr wrap="square" rtlCol="0">
            <a:spAutoFit/>
          </a:bodyPr>
          <a:lstStyle/>
          <a:p>
            <a:r>
              <a:rPr lang="en-US" sz="900" kern="1200" dirty="0">
                <a:solidFill>
                  <a:prstClr val="black"/>
                </a:solidFill>
                <a:latin typeface="Calibri"/>
                <a:ea typeface="+mn-ea"/>
                <a:cs typeface="+mn-cs"/>
              </a:rPr>
              <a:t>* Bihar data as of May 2014</a:t>
            </a:r>
          </a:p>
        </p:txBody>
      </p:sp>
    </p:spTree>
    <p:extLst>
      <p:ext uri="{BB962C8B-B14F-4D97-AF65-F5344CB8AC3E}">
        <p14:creationId xmlns:p14="http://schemas.microsoft.com/office/powerpoint/2010/main" val="30300601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BCGMACROSCOPYRIGHTREPRESENTATIVE" val="BCGMacrosCopyrightRepresentativ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KHfbn_9QkeFrVNpcEF7x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VsAe3G5_0OriOKPuuhlG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wEqUSZO_0u4.AxDQ.ZZ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Zv7Dbxwj0.sVcqNjXRu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nhTjq0pCEexu2ZgUXfi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kSZPeYg6E2pmV0oFGHWr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bDrE9XWxk6rz5h5fBzyR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5si44dt0wkiPmRfGz__hJ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MQtFM1PLUWRBZqtNaaU3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2ZfTypwjTEC3RR1Ax1S1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GVlHZjK1U6eqhxNY_6DX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QHs6KV9kUqOl4D2hDLw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2KHlmZZXb0yYf6joUK_t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dB95pinzEarZNZK.MOK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87HG.E2iUiJxxwU1gE3Y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GFgSyukRUim4382bAjJ9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0LPFzBkJVky64j1gxBiF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NCHHSTP_PPT_dark(">
  <a:themeElements>
    <a:clrScheme name="CGH Dark PPT Colors">
      <a:dk1>
        <a:srgbClr val="FFC000"/>
      </a:dk1>
      <a:lt1>
        <a:srgbClr val="0F56DC"/>
      </a:lt1>
      <a:dk2>
        <a:srgbClr val="FFFFFF"/>
      </a:dk2>
      <a:lt2>
        <a:srgbClr val="FFFFFF"/>
      </a:lt2>
      <a:accent1>
        <a:srgbClr val="AA9C8F"/>
      </a:accent1>
      <a:accent2>
        <a:srgbClr val="C59217"/>
      </a:accent2>
      <a:accent3>
        <a:srgbClr val="5B8F22"/>
      </a:accent3>
      <a:accent4>
        <a:srgbClr val="96172E"/>
      </a:accent4>
      <a:accent5>
        <a:srgbClr val="532E60"/>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RI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Autofit/>
      </a:bodyPr>
      <a:lstStyle>
        <a:defPPr algn="ctr">
          <a:defRPr sz="2800" b="1" dirty="0" smtClean="0">
            <a:solidFill>
              <a:schemeClr val="bg1"/>
            </a:solidFill>
            <a:latin typeface="Myriad Pro"/>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undation_Master_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3.xml><?xml version="1.0" encoding="utf-8"?>
<a:theme xmlns:a="http://schemas.openxmlformats.org/drawingml/2006/main" name="2_Foundation_Master_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4.xml><?xml version="1.0" encoding="utf-8"?>
<a:theme xmlns:a="http://schemas.openxmlformats.org/drawingml/2006/main" name="1_Foundation_Master_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oundation_Master_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7.xml><?xml version="1.0" encoding="utf-8"?>
<a:theme xmlns:a="http://schemas.openxmlformats.org/drawingml/2006/main" name="4_Foundation_Master_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8.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effectLst/>
      </a:spPr>
      <a:bodyPr tIns="90000" bIns="90000" rtlCol="0" anchor="ctr" anchorCtr="0"/>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530</TotalTime>
  <Words>656</Words>
  <Application>Microsoft Office PowerPoint</Application>
  <PresentationFormat>On-screen Show (16:9)</PresentationFormat>
  <Paragraphs>189</Paragraphs>
  <Slides>14</Slides>
  <Notes>7</Notes>
  <HiddenSlides>0</HiddenSlides>
  <MMClips>0</MMClips>
  <ScaleCrop>false</ScaleCrop>
  <HeadingPairs>
    <vt:vector size="8" baseType="variant">
      <vt:variant>
        <vt:lpstr>Fonts Used</vt:lpstr>
      </vt:variant>
      <vt:variant>
        <vt:i4>11</vt:i4>
      </vt:variant>
      <vt:variant>
        <vt:lpstr>Theme</vt:lpstr>
      </vt:variant>
      <vt:variant>
        <vt:i4>15</vt:i4>
      </vt:variant>
      <vt:variant>
        <vt:lpstr>Embedded OLE Servers</vt:lpstr>
      </vt:variant>
      <vt:variant>
        <vt:i4>3</vt:i4>
      </vt:variant>
      <vt:variant>
        <vt:lpstr>Slide Titles</vt:lpstr>
      </vt:variant>
      <vt:variant>
        <vt:i4>14</vt:i4>
      </vt:variant>
    </vt:vector>
  </HeadingPairs>
  <TitlesOfParts>
    <vt:vector size="43" baseType="lpstr">
      <vt:lpstr>Arial Unicode MS</vt:lpstr>
      <vt:lpstr>MS PGothic</vt:lpstr>
      <vt:lpstr>SimSun</vt:lpstr>
      <vt:lpstr>Arial</vt:lpstr>
      <vt:lpstr>Calibri</vt:lpstr>
      <vt:lpstr>Courier New</vt:lpstr>
      <vt:lpstr>Lucida Sans</vt:lpstr>
      <vt:lpstr>Myriad Pro</vt:lpstr>
      <vt:lpstr>Myriad Web Pro</vt:lpstr>
      <vt:lpstr>Times New Roman</vt:lpstr>
      <vt:lpstr>Wingdings</vt:lpstr>
      <vt:lpstr>Office Theme</vt:lpstr>
      <vt:lpstr>Foundation_Master_Slides</vt:lpstr>
      <vt:lpstr>2_Foundation_Master_Slides</vt:lpstr>
      <vt:lpstr>1_Foundation_Master_Slides</vt:lpstr>
      <vt:lpstr>3_Office Theme</vt:lpstr>
      <vt:lpstr>3_Foundation_Master_Slides</vt:lpstr>
      <vt:lpstr>4_Foundation_Master_Slides</vt:lpstr>
      <vt:lpstr>Blank</vt:lpstr>
      <vt:lpstr>Default Design</vt:lpstr>
      <vt:lpstr>6_Office Theme</vt:lpstr>
      <vt:lpstr>NCHHSTP_PPT_dark(</vt:lpstr>
      <vt:lpstr>MRI_Template</vt:lpstr>
      <vt:lpstr>2_Office Theme</vt:lpstr>
      <vt:lpstr>4_Office Theme</vt:lpstr>
      <vt:lpstr>Theme1</vt:lpstr>
      <vt:lpstr>think-cell Slide</vt:lpstr>
      <vt:lpstr>Chart</vt:lpstr>
      <vt:lpstr>Picture</vt:lpstr>
      <vt:lpstr>Polio Eradication Legacy Planning:   Transitioning Polio Assets to Support MR and Routine Immunization</vt:lpstr>
      <vt:lpstr>Polio Endgame Strategic Plan 2013-18</vt:lpstr>
      <vt:lpstr>PowerPoint Presentation</vt:lpstr>
      <vt:lpstr>Evidence Base – Contributions to other priorities Supporting Health Systems</vt:lpstr>
      <vt:lpstr>Key Areas of GPEI Expertise</vt:lpstr>
      <vt:lpstr>Examples of “Legacy-in Action”  </vt:lpstr>
      <vt:lpstr>Building on the Polio Laboratory &amp; Surveillance Network (&gt;700 labs)</vt:lpstr>
      <vt:lpstr>PowerPoint Presentation</vt:lpstr>
      <vt:lpstr>PowerPoint Presentation</vt:lpstr>
      <vt:lpstr>Polio Legacy Transition Planning Toolkit</vt:lpstr>
      <vt:lpstr>PowerPoint Presentation</vt:lpstr>
      <vt:lpstr>Additional Short-list of  Priority Countries</vt:lpstr>
      <vt:lpstr>Potential Country Transition Timelines</vt:lpstr>
      <vt:lpstr> Achieving a World Without Measles and Rubella by connecting the dots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Anjali Kaur</dc:creator>
  <cp:lastModifiedBy>Cochi, Steve (CDC/CGH/GID)</cp:lastModifiedBy>
  <cp:revision>64</cp:revision>
  <cp:lastPrinted>2015-09-10T19:44:51Z</cp:lastPrinted>
  <dcterms:modified xsi:type="dcterms:W3CDTF">2015-09-10T19:47:14Z</dcterms:modified>
</cp:coreProperties>
</file>