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diagrams/quickStyle3.xml" ContentType="application/vnd.openxmlformats-officedocument.drawingml.diagramStyl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diagrams/data3.xml" ContentType="application/vnd.openxmlformats-officedocument.drawingml.diagramData+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commentAuthors.xml" ContentType="application/vnd.openxmlformats-officedocument.presentationml.commentAuthors+xml"/>
  <Override PartName="/ppt/slideLayouts/slideLayout100.xml" ContentType="application/vnd.openxmlformats-officedocument.presentationml.slideLayout+xml"/>
  <Override PartName="/ppt/diagrams/layout3.xml" ContentType="application/vnd.openxmlformats-officedocument.drawingml.diagram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Default Extension="tiff" ContentType="image/tiff"/>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ags/tag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98" r:id="rId4"/>
    <p:sldMasterId id="2147483711" r:id="rId5"/>
    <p:sldMasterId id="2147483729" r:id="rId6"/>
    <p:sldMasterId id="2147483747" r:id="rId7"/>
    <p:sldMasterId id="2147483802" r:id="rId8"/>
    <p:sldMasterId id="2147483815" r:id="rId9"/>
    <p:sldMasterId id="2147483827" r:id="rId10"/>
    <p:sldMasterId id="2147483851" r:id="rId11"/>
    <p:sldMasterId id="2147483864" r:id="rId12"/>
    <p:sldMasterId id="2147483878" r:id="rId13"/>
  </p:sldMasterIdLst>
  <p:notesMasterIdLst>
    <p:notesMasterId r:id="rId33"/>
  </p:notesMasterIdLst>
  <p:sldIdLst>
    <p:sldId id="376" r:id="rId14"/>
    <p:sldId id="378" r:id="rId15"/>
    <p:sldId id="373" r:id="rId16"/>
    <p:sldId id="419" r:id="rId17"/>
    <p:sldId id="418" r:id="rId18"/>
    <p:sldId id="379" r:id="rId19"/>
    <p:sldId id="417" r:id="rId20"/>
    <p:sldId id="424" r:id="rId21"/>
    <p:sldId id="407" r:id="rId22"/>
    <p:sldId id="412" r:id="rId23"/>
    <p:sldId id="408" r:id="rId24"/>
    <p:sldId id="410" r:id="rId25"/>
    <p:sldId id="411" r:id="rId26"/>
    <p:sldId id="425" r:id="rId27"/>
    <p:sldId id="421" r:id="rId28"/>
    <p:sldId id="426" r:id="rId29"/>
    <p:sldId id="422" r:id="rId30"/>
    <p:sldId id="413" r:id="rId31"/>
    <p:sldId id="406" r:id="rId32"/>
  </p:sldIdLst>
  <p:sldSz cx="9144000" cy="6858000" type="screen4x3"/>
  <p:notesSz cx="6858000" cy="9144000"/>
  <p:defaultTextStyle>
    <a:defPPr>
      <a:defRPr lang="en-US"/>
    </a:defPPr>
    <a:lvl1pPr algn="l" defTabSz="456933"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6933" algn="l" defTabSz="456933"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3865" algn="l" defTabSz="456933"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0799" algn="l" defTabSz="456933"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7731" algn="l" defTabSz="456933"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4665" algn="l" defTabSz="456933" rtl="0" eaLnBrk="1" latinLnBrk="0" hangingPunct="1">
      <a:defRPr kern="1200">
        <a:solidFill>
          <a:schemeClr val="tx1"/>
        </a:solidFill>
        <a:latin typeface="Arial" charset="0"/>
        <a:ea typeface="ＭＳ Ｐゴシック" charset="0"/>
        <a:cs typeface="ＭＳ Ｐゴシック" charset="0"/>
      </a:defRPr>
    </a:lvl6pPr>
    <a:lvl7pPr marL="2741596" algn="l" defTabSz="456933" rtl="0" eaLnBrk="1" latinLnBrk="0" hangingPunct="1">
      <a:defRPr kern="1200">
        <a:solidFill>
          <a:schemeClr val="tx1"/>
        </a:solidFill>
        <a:latin typeface="Arial" charset="0"/>
        <a:ea typeface="ＭＳ Ｐゴシック" charset="0"/>
        <a:cs typeface="ＭＳ Ｐゴシック" charset="0"/>
      </a:defRPr>
    </a:lvl7pPr>
    <a:lvl8pPr marL="3198530" algn="l" defTabSz="456933" rtl="0" eaLnBrk="1" latinLnBrk="0" hangingPunct="1">
      <a:defRPr kern="1200">
        <a:solidFill>
          <a:schemeClr val="tx1"/>
        </a:solidFill>
        <a:latin typeface="Arial" charset="0"/>
        <a:ea typeface="ＭＳ Ｐゴシック" charset="0"/>
        <a:cs typeface="ＭＳ Ｐゴシック" charset="0"/>
      </a:defRPr>
    </a:lvl8pPr>
    <a:lvl9pPr marL="3655460" algn="l" defTabSz="456933"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fc4" initials="kfc4" lastIdx="25" clrIdx="0"/>
  <p:cmAuthor id="1" name="Christine  McNab" initials="CM" lastIdx="1" clrIdx="1"/>
  <p:cmAuthor id="2" name="Goodson, James (CDC/CGH/GID)" initials="GJ("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73648"/>
    <a:srgbClr val="EA8006"/>
    <a:srgbClr val="96A4AC"/>
    <a:srgbClr val="F798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strebelp\AppData\Local\Microsoft\Windows\Temporary%20Internet%20Files\Content.Outlook\X8YNM9WG\201504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3216908405953059"/>
          <c:y val="0.20317116663549339"/>
          <c:w val="0.85179734391311901"/>
          <c:h val="0.63859500843084971"/>
        </c:manualLayout>
      </c:layout>
      <c:lineChart>
        <c:grouping val="standard"/>
        <c:ser>
          <c:idx val="0"/>
          <c:order val="0"/>
          <c:tx>
            <c:strRef>
              <c:f>Feuil1!$A$2</c:f>
              <c:strCache>
                <c:ptCount val="1"/>
                <c:pt idx="0">
                  <c:v>Estimated measles deaths in absence of vaccination
(numbers give the cumulative number of deaths prevented in millions)</c:v>
                </c:pt>
              </c:strCache>
            </c:strRef>
          </c:tx>
          <c:spPr>
            <a:ln>
              <a:solidFill>
                <a:schemeClr val="tx2">
                  <a:lumMod val="75000"/>
                </a:schemeClr>
              </a:solidFill>
              <a:prstDash val="sysDash"/>
            </a:ln>
          </c:spPr>
          <c:marker>
            <c:symbol val="none"/>
          </c:marker>
          <c:dLbls>
            <c:dLbl>
              <c:idx val="0"/>
              <c:layout/>
              <c:tx>
                <c:rich>
                  <a:bodyPr/>
                  <a:lstStyle/>
                  <a:p>
                    <a:r>
                      <a:rPr lang="en-US" dirty="0" smtClean="0"/>
                      <a:t>0.8</a:t>
                    </a:r>
                    <a:endParaRPr lang="en-US" dirty="0"/>
                  </a:p>
                </c:rich>
              </c:tx>
              <c:dLblPos val="t"/>
              <c:showVal val="1"/>
              <c:extLst>
                <c:ext xmlns:c15="http://schemas.microsoft.com/office/drawing/2012/chart" uri="{CE6537A1-D6FC-4f65-9D91-7224C49458BB}"/>
              </c:extLst>
            </c:dLbl>
            <c:dLbl>
              <c:idx val="1"/>
              <c:layout/>
              <c:tx>
                <c:rich>
                  <a:bodyPr/>
                  <a:lstStyle/>
                  <a:p>
                    <a:r>
                      <a:rPr lang="en-US" dirty="0" smtClean="0"/>
                      <a:t>1.6</a:t>
                    </a:r>
                    <a:endParaRPr lang="en-US" dirty="0"/>
                  </a:p>
                </c:rich>
              </c:tx>
              <c:dLblPos val="t"/>
              <c:showVal val="1"/>
              <c:extLst>
                <c:ext xmlns:c15="http://schemas.microsoft.com/office/drawing/2012/chart" uri="{CE6537A1-D6FC-4f65-9D91-7224C49458BB}"/>
              </c:extLst>
            </c:dLbl>
            <c:dLbl>
              <c:idx val="2"/>
              <c:layout/>
              <c:tx>
                <c:rich>
                  <a:bodyPr/>
                  <a:lstStyle/>
                  <a:p>
                    <a:r>
                      <a:rPr lang="en-US" dirty="0" smtClean="0"/>
                      <a:t>2.5</a:t>
                    </a:r>
                    <a:endParaRPr lang="en-US" dirty="0"/>
                  </a:p>
                </c:rich>
              </c:tx>
              <c:dLblPos val="t"/>
              <c:showVal val="1"/>
              <c:extLst>
                <c:ext xmlns:c15="http://schemas.microsoft.com/office/drawing/2012/chart" uri="{CE6537A1-D6FC-4f65-9D91-7224C49458BB}"/>
              </c:extLst>
            </c:dLbl>
            <c:dLbl>
              <c:idx val="3"/>
              <c:layout/>
              <c:tx>
                <c:rich>
                  <a:bodyPr/>
                  <a:lstStyle/>
                  <a:p>
                    <a:r>
                      <a:rPr lang="en-US" dirty="0" smtClean="0"/>
                      <a:t>3.5</a:t>
                    </a:r>
                    <a:endParaRPr lang="en-US" dirty="0"/>
                  </a:p>
                </c:rich>
              </c:tx>
              <c:dLblPos val="t"/>
              <c:showVal val="1"/>
              <c:extLst>
                <c:ext xmlns:c15="http://schemas.microsoft.com/office/drawing/2012/chart" uri="{CE6537A1-D6FC-4f65-9D91-7224C49458BB}"/>
              </c:extLst>
            </c:dLbl>
            <c:dLbl>
              <c:idx val="4"/>
              <c:layout/>
              <c:tx>
                <c:rich>
                  <a:bodyPr/>
                  <a:lstStyle/>
                  <a:p>
                    <a:r>
                      <a:rPr lang="en-US" dirty="0" smtClean="0"/>
                      <a:t>4.5</a:t>
                    </a:r>
                    <a:endParaRPr lang="en-US" dirty="0"/>
                  </a:p>
                </c:rich>
              </c:tx>
              <c:dLblPos val="t"/>
              <c:showVal val="1"/>
              <c:extLst>
                <c:ext xmlns:c15="http://schemas.microsoft.com/office/drawing/2012/chart" uri="{CE6537A1-D6FC-4f65-9D91-7224C49458BB}"/>
              </c:extLst>
            </c:dLbl>
            <c:dLbl>
              <c:idx val="5"/>
              <c:layout/>
              <c:tx>
                <c:rich>
                  <a:bodyPr/>
                  <a:lstStyle/>
                  <a:p>
                    <a:r>
                      <a:rPr lang="en-US" dirty="0" smtClean="0"/>
                      <a:t>5.6</a:t>
                    </a:r>
                    <a:endParaRPr lang="en-US" dirty="0"/>
                  </a:p>
                </c:rich>
              </c:tx>
              <c:dLblPos val="t"/>
              <c:showVal val="1"/>
              <c:extLst>
                <c:ext xmlns:c15="http://schemas.microsoft.com/office/drawing/2012/chart" uri="{CE6537A1-D6FC-4f65-9D91-7224C49458BB}"/>
              </c:extLst>
            </c:dLbl>
            <c:dLbl>
              <c:idx val="6"/>
              <c:layout/>
              <c:tx>
                <c:rich>
                  <a:bodyPr/>
                  <a:lstStyle/>
                  <a:p>
                    <a:r>
                      <a:rPr lang="en-US" dirty="0" smtClean="0"/>
                      <a:t>6.7</a:t>
                    </a:r>
                    <a:endParaRPr lang="en-US" dirty="0"/>
                  </a:p>
                </c:rich>
              </c:tx>
              <c:dLblPos val="t"/>
              <c:showVal val="1"/>
              <c:extLst>
                <c:ext xmlns:c15="http://schemas.microsoft.com/office/drawing/2012/chart" uri="{CE6537A1-D6FC-4f65-9D91-7224C49458BB}"/>
              </c:extLst>
            </c:dLbl>
            <c:dLbl>
              <c:idx val="7"/>
              <c:layout/>
              <c:tx>
                <c:rich>
                  <a:bodyPr/>
                  <a:lstStyle/>
                  <a:p>
                    <a:r>
                      <a:rPr lang="en-US" dirty="0" smtClean="0"/>
                      <a:t>7.9</a:t>
                    </a:r>
                    <a:endParaRPr lang="en-US" dirty="0"/>
                  </a:p>
                </c:rich>
              </c:tx>
              <c:dLblPos val="t"/>
              <c:showVal val="1"/>
              <c:extLst>
                <c:ext xmlns:c15="http://schemas.microsoft.com/office/drawing/2012/chart" uri="{CE6537A1-D6FC-4f65-9D91-7224C49458BB}"/>
              </c:extLst>
            </c:dLbl>
            <c:dLbl>
              <c:idx val="8"/>
              <c:layout/>
              <c:tx>
                <c:rich>
                  <a:bodyPr/>
                  <a:lstStyle/>
                  <a:p>
                    <a:r>
                      <a:rPr lang="en-US" dirty="0" smtClean="0"/>
                      <a:t>9.2</a:t>
                    </a:r>
                    <a:endParaRPr lang="en-US" dirty="0"/>
                  </a:p>
                </c:rich>
              </c:tx>
              <c:dLblPos val="t"/>
              <c:showVal val="1"/>
              <c:extLst>
                <c:ext xmlns:c15="http://schemas.microsoft.com/office/drawing/2012/chart" uri="{CE6537A1-D6FC-4f65-9D91-7224C49458BB}"/>
              </c:extLst>
            </c:dLbl>
            <c:dLbl>
              <c:idx val="9"/>
              <c:layout/>
              <c:tx>
                <c:rich>
                  <a:bodyPr/>
                  <a:lstStyle/>
                  <a:p>
                    <a:r>
                      <a:rPr lang="en-US" dirty="0" smtClean="0"/>
                      <a:t>10.5</a:t>
                    </a:r>
                    <a:endParaRPr lang="en-US" dirty="0"/>
                  </a:p>
                </c:rich>
              </c:tx>
              <c:dLblPos val="t"/>
              <c:showVal val="1"/>
              <c:extLst>
                <c:ext xmlns:c15="http://schemas.microsoft.com/office/drawing/2012/chart" uri="{CE6537A1-D6FC-4f65-9D91-7224C49458BB}"/>
              </c:extLst>
            </c:dLbl>
            <c:dLbl>
              <c:idx val="10"/>
              <c:layout/>
              <c:tx>
                <c:rich>
                  <a:bodyPr/>
                  <a:lstStyle/>
                  <a:p>
                    <a:r>
                      <a:rPr lang="en-US" dirty="0" smtClean="0"/>
                      <a:t>11.7</a:t>
                    </a:r>
                    <a:endParaRPr lang="en-US" dirty="0"/>
                  </a:p>
                </c:rich>
              </c:tx>
              <c:dLblPos val="t"/>
              <c:showVal val="1"/>
              <c:extLst>
                <c:ext xmlns:c15="http://schemas.microsoft.com/office/drawing/2012/chart" uri="{CE6537A1-D6FC-4f65-9D91-7224C49458BB}"/>
              </c:extLst>
            </c:dLbl>
            <c:dLbl>
              <c:idx val="11"/>
              <c:layout/>
              <c:tx>
                <c:rich>
                  <a:bodyPr/>
                  <a:lstStyle/>
                  <a:p>
                    <a:r>
                      <a:rPr lang="en-US" dirty="0" smtClean="0"/>
                      <a:t>13.0</a:t>
                    </a:r>
                    <a:endParaRPr lang="en-US" dirty="0"/>
                  </a:p>
                </c:rich>
              </c:tx>
              <c:dLblPos val="t"/>
              <c:showVal val="1"/>
              <c:extLst>
                <c:ext xmlns:c15="http://schemas.microsoft.com/office/drawing/2012/chart" uri="{CE6537A1-D6FC-4f65-9D91-7224C49458BB}"/>
              </c:extLst>
            </c:dLbl>
            <c:dLbl>
              <c:idx val="12"/>
              <c:layout/>
              <c:tx>
                <c:rich>
                  <a:bodyPr/>
                  <a:lstStyle/>
                  <a:p>
                    <a:r>
                      <a:rPr lang="en-US" dirty="0" smtClean="0"/>
                      <a:t>14.3</a:t>
                    </a:r>
                    <a:endParaRPr lang="en-US" dirty="0"/>
                  </a:p>
                </c:rich>
              </c:tx>
              <c:dLblPos val="t"/>
              <c:showVal val="1"/>
              <c:extLst>
                <c:ext xmlns:c15="http://schemas.microsoft.com/office/drawing/2012/chart" uri="{CE6537A1-D6FC-4f65-9D91-7224C49458BB}"/>
              </c:extLst>
            </c:dLbl>
            <c:dLbl>
              <c:idx val="13"/>
              <c:layout/>
              <c:tx>
                <c:rich>
                  <a:bodyPr/>
                  <a:lstStyle/>
                  <a:p>
                    <a:r>
                      <a:rPr lang="en-US" dirty="0" smtClean="0"/>
                      <a:t>15.6</a:t>
                    </a:r>
                    <a:endParaRPr lang="en-US" dirty="0"/>
                  </a:p>
                </c:rich>
              </c:tx>
              <c:dLblPos val="t"/>
              <c:showVal val="1"/>
              <c:extLst>
                <c:ext xmlns:c15="http://schemas.microsoft.com/office/drawing/2012/chart" uri="{CE6537A1-D6FC-4f65-9D91-7224C49458BB}"/>
              </c:extLst>
            </c:dLbl>
            <c:numFmt formatCode="#,##0" sourceLinked="0"/>
            <c:spPr>
              <a:noFill/>
              <a:ln>
                <a:noFill/>
              </a:ln>
              <a:effectLst/>
            </c:spPr>
            <c:txPr>
              <a:bodyPr/>
              <a:lstStyle/>
              <a:p>
                <a:pPr>
                  <a:defRPr sz="1200"/>
                </a:pPr>
                <a:endParaRPr lang="en-US"/>
              </a:p>
            </c:txPr>
            <c:dLblPos val="t"/>
            <c:showVal val="1"/>
            <c:extLst>
              <c:ext xmlns:c15="http://schemas.microsoft.com/office/drawing/2012/chart" uri="{CE6537A1-D6FC-4f65-9D91-7224C49458BB}">
                <c15:showLeaderLines val="0"/>
              </c:ext>
            </c:extLst>
          </c:dLbls>
          <c:cat>
            <c:numRef>
              <c:f>Feuil1!$B$1:$O$1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Feuil1!$B$2:$O$2</c:f>
              <c:numCache>
                <c:formatCode>General</c:formatCode>
                <c:ptCount val="14"/>
                <c:pt idx="0">
                  <c:v>1314353.5562818174</c:v>
                </c:pt>
                <c:pt idx="1">
                  <c:v>1345460.6681468531</c:v>
                </c:pt>
                <c:pt idx="2">
                  <c:v>1355056.775880534</c:v>
                </c:pt>
                <c:pt idx="3">
                  <c:v>1426184.6410861353</c:v>
                </c:pt>
                <c:pt idx="4">
                  <c:v>1393822.8337711508</c:v>
                </c:pt>
                <c:pt idx="5">
                  <c:v>1412997.5797156787</c:v>
                </c:pt>
                <c:pt idx="6">
                  <c:v>1368976.5118140653</c:v>
                </c:pt>
                <c:pt idx="7">
                  <c:v>1403649.9530819922</c:v>
                </c:pt>
                <c:pt idx="8">
                  <c:v>1432194.7296558449</c:v>
                </c:pt>
                <c:pt idx="9">
                  <c:v>1437493.6151440479</c:v>
                </c:pt>
                <c:pt idx="10">
                  <c:v>1431481.0551588582</c:v>
                </c:pt>
                <c:pt idx="11">
                  <c:v>1469020.3418973808</c:v>
                </c:pt>
                <c:pt idx="12">
                  <c:v>1419843.1663346118</c:v>
                </c:pt>
                <c:pt idx="13">
                  <c:v>1468555.9488315042</c:v>
                </c:pt>
              </c:numCache>
            </c:numRef>
          </c:val>
        </c:ser>
        <c:ser>
          <c:idx val="1"/>
          <c:order val="1"/>
          <c:tx>
            <c:strRef>
              <c:f>Feuil1!$A$3</c:f>
              <c:strCache>
                <c:ptCount val="1"/>
                <c:pt idx="0">
                  <c:v>95% CI of estimated measles deaths with vaccination</c:v>
                </c:pt>
              </c:strCache>
            </c:strRef>
          </c:tx>
          <c:spPr>
            <a:ln>
              <a:solidFill>
                <a:schemeClr val="tx2">
                  <a:lumMod val="40000"/>
                  <a:lumOff val="60000"/>
                </a:schemeClr>
              </a:solidFill>
            </a:ln>
          </c:spPr>
          <c:marker>
            <c:symbol val="none"/>
          </c:marker>
          <c:cat>
            <c:numRef>
              <c:f>Feuil1!$B$1:$O$1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Feuil1!$B$3:$O$3</c:f>
              <c:numCache>
                <c:formatCode>General</c:formatCode>
                <c:ptCount val="14"/>
                <c:pt idx="0">
                  <c:v>891498.52478969656</c:v>
                </c:pt>
                <c:pt idx="1">
                  <c:v>891579.50066741905</c:v>
                </c:pt>
                <c:pt idx="2">
                  <c:v>774722.74869520543</c:v>
                </c:pt>
                <c:pt idx="3">
                  <c:v>793533.32408954587</c:v>
                </c:pt>
                <c:pt idx="4">
                  <c:v>654519.25765216432</c:v>
                </c:pt>
                <c:pt idx="5">
                  <c:v>605198.9266426122</c:v>
                </c:pt>
                <c:pt idx="6">
                  <c:v>455781.60444543214</c:v>
                </c:pt>
                <c:pt idx="7">
                  <c:v>370694.98502536822</c:v>
                </c:pt>
                <c:pt idx="8">
                  <c:v>420464.13440175616</c:v>
                </c:pt>
                <c:pt idx="9">
                  <c:v>434811.04030606744</c:v>
                </c:pt>
                <c:pt idx="10">
                  <c:v>373428.09393313021</c:v>
                </c:pt>
                <c:pt idx="11">
                  <c:v>416073.66795736807</c:v>
                </c:pt>
                <c:pt idx="12">
                  <c:v>323059.17512269289</c:v>
                </c:pt>
                <c:pt idx="13">
                  <c:v>335444.04005133279</c:v>
                </c:pt>
              </c:numCache>
            </c:numRef>
          </c:val>
        </c:ser>
        <c:ser>
          <c:idx val="2"/>
          <c:order val="2"/>
          <c:tx>
            <c:strRef>
              <c:f>Feuil1!$A$4</c:f>
              <c:strCache>
                <c:ptCount val="1"/>
                <c:pt idx="0">
                  <c:v>Estimated measles deaths with vaccination</c:v>
                </c:pt>
              </c:strCache>
            </c:strRef>
          </c:tx>
          <c:spPr>
            <a:ln>
              <a:solidFill>
                <a:schemeClr val="tx2">
                  <a:lumMod val="75000"/>
                </a:schemeClr>
              </a:solidFill>
            </a:ln>
          </c:spPr>
          <c:marker>
            <c:symbol val="none"/>
          </c:marker>
          <c:errBars>
            <c:errDir val="y"/>
            <c:errBarType val="both"/>
            <c:errValType val="cust"/>
            <c:noEndCap val="1"/>
            <c:plus>
              <c:numRef>
                <c:f>Feuil1!$B$6:$O$6</c:f>
                <c:numCache>
                  <c:formatCode>General</c:formatCode>
                  <c:ptCount val="14"/>
                  <c:pt idx="0">
                    <c:v>770124.09627377591</c:v>
                  </c:pt>
                  <c:pt idx="1">
                    <c:v>807086.66774530918</c:v>
                  </c:pt>
                  <c:pt idx="2">
                    <c:v>929118.89090216043</c:v>
                  </c:pt>
                  <c:pt idx="3">
                    <c:v>949627.76867803675</c:v>
                  </c:pt>
                  <c:pt idx="4">
                    <c:v>1044828.7072164485</c:v>
                  </c:pt>
                  <c:pt idx="5">
                    <c:v>1060288.6851498315</c:v>
                  </c:pt>
                  <c:pt idx="6">
                    <c:v>1134435.3451754448</c:v>
                  </c:pt>
                  <c:pt idx="7">
                    <c:v>1251162.413620576</c:v>
                  </c:pt>
                  <c:pt idx="8">
                    <c:v>1262228.7389108143</c:v>
                  </c:pt>
                  <c:pt idx="9">
                    <c:v>1249975.2313153606</c:v>
                  </c:pt>
                  <c:pt idx="10">
                    <c:v>1275845.3990903378</c:v>
                  </c:pt>
                  <c:pt idx="11">
                    <c:v>1268406.0108336301</c:v>
                  </c:pt>
                  <c:pt idx="12">
                    <c:v>1285833.2448767743</c:v>
                  </c:pt>
                  <c:pt idx="13">
                    <c:v>1322818.5199317909</c:v>
                  </c:pt>
                </c:numCache>
              </c:numRef>
            </c:plus>
            <c:minus>
              <c:numRef>
                <c:f>Feuil1!$B$8:$O$8</c:f>
                <c:numCache>
                  <c:formatCode>General</c:formatCode>
                  <c:ptCount val="14"/>
                </c:numCache>
              </c:numRef>
            </c:minus>
            <c:spPr>
              <a:ln w="127000">
                <a:solidFill>
                  <a:schemeClr val="accent6">
                    <a:lumMod val="75000"/>
                    <a:alpha val="50000"/>
                  </a:schemeClr>
                </a:solidFill>
              </a:ln>
            </c:spPr>
          </c:errBars>
          <c:cat>
            <c:numRef>
              <c:f>Feuil1!$B$1:$O$1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Feuil1!$B$4:$O$4</c:f>
              <c:numCache>
                <c:formatCode>General</c:formatCode>
                <c:ptCount val="14"/>
                <c:pt idx="0">
                  <c:v>544229.46000804158</c:v>
                </c:pt>
                <c:pt idx="1">
                  <c:v>538374.00040154345</c:v>
                </c:pt>
                <c:pt idx="2">
                  <c:v>425937.88497837371</c:v>
                </c:pt>
                <c:pt idx="3">
                  <c:v>476556.87240809883</c:v>
                </c:pt>
                <c:pt idx="4">
                  <c:v>348994.12655470223</c:v>
                </c:pt>
                <c:pt idx="5">
                  <c:v>352708.89456584735</c:v>
                </c:pt>
                <c:pt idx="6">
                  <c:v>234541.1666386204</c:v>
                </c:pt>
                <c:pt idx="7">
                  <c:v>152487.53946141608</c:v>
                </c:pt>
                <c:pt idx="8">
                  <c:v>169965.99074503072</c:v>
                </c:pt>
                <c:pt idx="9">
                  <c:v>187518.38382868707</c:v>
                </c:pt>
                <c:pt idx="10">
                  <c:v>155635.65606852045</c:v>
                </c:pt>
                <c:pt idx="11">
                  <c:v>200614.33106375093</c:v>
                </c:pt>
                <c:pt idx="12">
                  <c:v>134009.92145783748</c:v>
                </c:pt>
                <c:pt idx="13">
                  <c:v>145737.42889971385</c:v>
                </c:pt>
              </c:numCache>
            </c:numRef>
          </c:val>
        </c:ser>
        <c:ser>
          <c:idx val="3"/>
          <c:order val="3"/>
          <c:tx>
            <c:strRef>
              <c:f>Feuil1!$A$5</c:f>
              <c:strCache>
                <c:ptCount val="1"/>
                <c:pt idx="0">
                  <c:v>95% CI with vaccination (l)</c:v>
                </c:pt>
              </c:strCache>
            </c:strRef>
          </c:tx>
          <c:spPr>
            <a:ln>
              <a:solidFill>
                <a:schemeClr val="tx2">
                  <a:lumMod val="40000"/>
                  <a:lumOff val="60000"/>
                </a:schemeClr>
              </a:solidFill>
            </a:ln>
          </c:spPr>
          <c:marker>
            <c:symbol val="none"/>
          </c:marker>
          <c:cat>
            <c:numRef>
              <c:f>Feuil1!$B$1:$O$1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Feuil1!$B$5:$O$5</c:f>
              <c:numCache>
                <c:formatCode>General</c:formatCode>
                <c:ptCount val="14"/>
                <c:pt idx="0">
                  <c:v>364270.44758697186</c:v>
                </c:pt>
                <c:pt idx="1">
                  <c:v>360634.34760045051</c:v>
                </c:pt>
                <c:pt idx="2">
                  <c:v>249980.20962457251</c:v>
                </c:pt>
                <c:pt idx="3">
                  <c:v>321119.92392819258</c:v>
                </c:pt>
                <c:pt idx="4">
                  <c:v>216149.55245261331</c:v>
                </c:pt>
                <c:pt idx="5">
                  <c:v>246729.59271791982</c:v>
                </c:pt>
                <c:pt idx="6">
                  <c:v>148313.75389593371</c:v>
                </c:pt>
                <c:pt idx="7">
                  <c:v>89378.105979166445</c:v>
                </c:pt>
                <c:pt idx="8">
                  <c:v>88388.36369863576</c:v>
                </c:pt>
                <c:pt idx="9">
                  <c:v>114316.78541148898</c:v>
                </c:pt>
                <c:pt idx="10">
                  <c:v>89448.67017918198</c:v>
                </c:pt>
                <c:pt idx="11">
                  <c:v>117160.73355435132</c:v>
                </c:pt>
                <c:pt idx="12">
                  <c:v>72783.242669865242</c:v>
                </c:pt>
                <c:pt idx="13">
                  <c:v>81120.061069676405</c:v>
                </c:pt>
              </c:numCache>
            </c:numRef>
          </c:val>
        </c:ser>
        <c:dLbls/>
        <c:marker val="1"/>
        <c:axId val="222334336"/>
        <c:axId val="222344704"/>
      </c:lineChart>
      <c:catAx>
        <c:axId val="222334336"/>
        <c:scaling>
          <c:orientation val="minMax"/>
        </c:scaling>
        <c:axPos val="b"/>
        <c:title>
          <c:tx>
            <c:rich>
              <a:bodyPr/>
              <a:lstStyle/>
              <a:p>
                <a:pPr>
                  <a:defRPr/>
                </a:pPr>
                <a:r>
                  <a:rPr lang="en-US" dirty="0" smtClean="0"/>
                  <a:t>Year</a:t>
                </a:r>
                <a:endParaRPr lang="en-US" dirty="0"/>
              </a:p>
            </c:rich>
          </c:tx>
          <c:layout/>
        </c:title>
        <c:numFmt formatCode="General" sourceLinked="1"/>
        <c:tickLblPos val="nextTo"/>
        <c:crossAx val="222344704"/>
        <c:crosses val="autoZero"/>
        <c:auto val="1"/>
        <c:lblAlgn val="ctr"/>
        <c:lblOffset val="100"/>
      </c:catAx>
      <c:valAx>
        <c:axId val="222344704"/>
        <c:scaling>
          <c:orientation val="minMax"/>
        </c:scaling>
        <c:axPos val="l"/>
        <c:title>
          <c:tx>
            <c:rich>
              <a:bodyPr rot="-5400000" vert="horz"/>
              <a:lstStyle/>
              <a:p>
                <a:pPr>
                  <a:defRPr/>
                </a:pPr>
                <a:r>
                  <a:rPr lang="en-US" dirty="0" smtClean="0"/>
                  <a:t>Estimated</a:t>
                </a:r>
                <a:r>
                  <a:rPr lang="en-US" baseline="0" dirty="0" smtClean="0"/>
                  <a:t> measles deaths (millions)</a:t>
                </a:r>
                <a:endParaRPr lang="en-US" dirty="0"/>
              </a:p>
            </c:rich>
          </c:tx>
          <c:layout/>
        </c:title>
        <c:numFmt formatCode="General" sourceLinked="1"/>
        <c:tickLblPos val="nextTo"/>
        <c:crossAx val="222334336"/>
        <c:crosses val="autoZero"/>
        <c:crossBetween val="between"/>
        <c:dispUnits>
          <c:builtInUnit val="millions"/>
        </c:dispUnits>
      </c:valAx>
    </c:plotArea>
    <c:legend>
      <c:legendPos val="t"/>
      <c:legendEntry>
        <c:idx val="3"/>
        <c:delete val="1"/>
      </c:legendEntry>
      <c:layout>
        <c:manualLayout>
          <c:xMode val="edge"/>
          <c:yMode val="edge"/>
          <c:x val="0"/>
          <c:y val="1.2163476933935448E-2"/>
          <c:w val="1"/>
          <c:h val="0.15202916975469674"/>
        </c:manualLayout>
      </c:layout>
      <c:txPr>
        <a:bodyPr/>
        <a:lstStyle/>
        <a:p>
          <a:pPr>
            <a:defRPr sz="1100"/>
          </a:pPr>
          <a:endParaRPr lang="en-US"/>
        </a:p>
      </c:txPr>
    </c:legend>
    <c:plotVisOnly val="1"/>
    <c:dispBlanksAs val="gap"/>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5862011486720373"/>
          <c:y val="0.13713961147526718"/>
          <c:w val="0.62402895540746273"/>
          <c:h val="0.87341687127818712"/>
        </c:manualLayout>
      </c:layout>
      <c:pieChart>
        <c:varyColors val="1"/>
        <c:ser>
          <c:idx val="0"/>
          <c:order val="0"/>
          <c:dPt>
            <c:idx val="0"/>
            <c:spPr>
              <a:solidFill>
                <a:srgbClr val="FFC000"/>
              </a:solidFill>
              <a:ln>
                <a:noFill/>
              </a:ln>
              <a:effectLst>
                <a:outerShdw blurRad="254000" sx="102000" sy="102000" algn="ctr" rotWithShape="0">
                  <a:prstClr val="black">
                    <a:alpha val="20000"/>
                  </a:prstClr>
                </a:outerShdw>
              </a:effectLst>
            </c:spPr>
          </c:dPt>
          <c:dPt>
            <c:idx val="1"/>
            <c:spPr>
              <a:solidFill>
                <a:srgbClr val="FF3300"/>
              </a:solidFill>
              <a:ln>
                <a:noFill/>
              </a:ln>
              <a:effectLst>
                <a:outerShdw blurRad="254000" sx="102000" sy="102000" algn="ctr" rotWithShape="0">
                  <a:prstClr val="black">
                    <a:alpha val="20000"/>
                  </a:prstClr>
                </a:outerShdw>
              </a:effectLst>
            </c:spPr>
          </c:dPt>
          <c:dPt>
            <c:idx val="2"/>
            <c:spPr>
              <a:solidFill>
                <a:schemeClr val="bg1">
                  <a:lumMod val="65000"/>
                </a:schemeClr>
              </a:solidFill>
              <a:ln>
                <a:noFill/>
              </a:ln>
              <a:effectLst>
                <a:outerShdw blurRad="254000" sx="102000" sy="102000" algn="ctr" rotWithShape="0">
                  <a:prstClr val="black">
                    <a:alpha val="20000"/>
                  </a:prstClr>
                </a:outerShdw>
              </a:effectLst>
            </c:spPr>
          </c:dPt>
          <c:dPt>
            <c:idx val="3"/>
            <c:spPr>
              <a:solidFill>
                <a:srgbClr val="00FFFF"/>
              </a:solidFill>
              <a:ln>
                <a:noFill/>
              </a:ln>
              <a:effectLst>
                <a:outerShdw blurRad="254000" sx="102000" sy="102000" algn="ctr" rotWithShape="0">
                  <a:prstClr val="black">
                    <a:alpha val="20000"/>
                  </a:prstClr>
                </a:outerShdw>
              </a:effectLst>
            </c:spPr>
          </c:dPt>
          <c:dPt>
            <c:idx val="4"/>
            <c:spPr>
              <a:solidFill>
                <a:srgbClr val="00FF00"/>
              </a:solidFill>
              <a:ln>
                <a:noFill/>
              </a:ln>
              <a:effectLst>
                <a:outerShdw blurRad="254000" sx="102000" sy="102000" algn="ctr" rotWithShape="0">
                  <a:prstClr val="black">
                    <a:alpha val="20000"/>
                  </a:prstClr>
                </a:outerShdw>
              </a:effectLst>
            </c:spPr>
          </c:dPt>
          <c:dPt>
            <c:idx val="5"/>
            <c:spPr>
              <a:solidFill>
                <a:srgbClr val="FFFFB3"/>
              </a:solidFill>
              <a:ln>
                <a:noFill/>
              </a:ln>
              <a:effectLst>
                <a:outerShdw blurRad="254000" sx="102000" sy="102000" algn="ctr" rotWithShape="0">
                  <a:prstClr val="black">
                    <a:alpha val="20000"/>
                  </a:prstClr>
                </a:outerShdw>
              </a:effectLst>
            </c:spPr>
          </c:dPt>
          <c:dPt>
            <c:idx val="6"/>
            <c:spPr>
              <a:solidFill>
                <a:srgbClr val="744500"/>
              </a:solidFill>
              <a:ln>
                <a:noFill/>
              </a:ln>
              <a:effectLst>
                <a:outerShdw blurRad="254000" sx="102000" sy="102000" algn="ctr" rotWithShape="0">
                  <a:prstClr val="black">
                    <a:alpha val="20000"/>
                  </a:prstClr>
                </a:outerShdw>
              </a:effectLst>
            </c:spPr>
          </c:dPt>
          <c:dPt>
            <c:idx val="7"/>
            <c:spPr>
              <a:solidFill>
                <a:srgbClr val="C00000"/>
              </a:solidFill>
              <a:ln>
                <a:noFill/>
              </a:ln>
              <a:effectLst>
                <a:outerShdw blurRad="254000" sx="102000" sy="102000" algn="ctr" rotWithShape="0">
                  <a:prstClr val="black">
                    <a:alpha val="20000"/>
                  </a:prstClr>
                </a:outerShdw>
              </a:effectLst>
            </c:spPr>
          </c:dPt>
          <c:dPt>
            <c:idx val="8"/>
            <c:spPr>
              <a:solidFill>
                <a:schemeClr val="bg1"/>
              </a:solidFill>
              <a:ln>
                <a:noFill/>
              </a:ln>
              <a:effectLst>
                <a:outerShdw blurRad="254000" sx="102000" sy="102000" algn="ctr" rotWithShape="0">
                  <a:prstClr val="black">
                    <a:alpha val="20000"/>
                  </a:prstClr>
                </a:outerShdw>
              </a:effectLst>
            </c:spPr>
          </c:dPt>
          <c:dPt>
            <c:idx val="9"/>
            <c:spPr>
              <a:solidFill>
                <a:srgbClr val="7030A0"/>
              </a:solidFill>
              <a:ln>
                <a:noFill/>
              </a:ln>
              <a:effectLst>
                <a:outerShdw blurRad="254000" sx="102000" sy="102000" algn="ctr" rotWithShape="0">
                  <a:prstClr val="black">
                    <a:alpha val="20000"/>
                  </a:prstClr>
                </a:outerShdw>
              </a:effectLst>
            </c:spPr>
          </c:dPt>
          <c:dPt>
            <c:idx val="10"/>
            <c:spPr>
              <a:solidFill>
                <a:srgbClr val="002060"/>
              </a:solidFill>
              <a:ln>
                <a:noFill/>
              </a:ln>
              <a:effectLst>
                <a:outerShdw blurRad="254000" sx="102000" sy="102000" algn="ctr" rotWithShape="0">
                  <a:prstClr val="black">
                    <a:alpha val="20000"/>
                  </a:prstClr>
                </a:outerShdw>
              </a:effectLst>
            </c:spPr>
          </c:dPt>
          <c:dPt>
            <c:idx val="11"/>
            <c:spPr>
              <a:solidFill>
                <a:srgbClr val="0070C0"/>
              </a:solidFill>
              <a:ln>
                <a:noFill/>
              </a:ln>
              <a:effectLst>
                <a:outerShdw blurRad="254000" sx="102000" sy="102000" algn="ctr" rotWithShape="0">
                  <a:prstClr val="black">
                    <a:alpha val="20000"/>
                  </a:prstClr>
                </a:outerShdw>
              </a:effectLst>
            </c:spPr>
          </c:dPt>
          <c:dPt>
            <c:idx val="12"/>
            <c:spPr>
              <a:solidFill>
                <a:srgbClr val="00B050"/>
              </a:solidFill>
              <a:ln>
                <a:noFill/>
              </a:ln>
              <a:effectLst>
                <a:outerShdw blurRad="254000" sx="102000" sy="102000" algn="ctr" rotWithShape="0">
                  <a:prstClr val="black">
                    <a:alpha val="20000"/>
                  </a:prstClr>
                </a:outerShdw>
              </a:effectLst>
            </c:spPr>
          </c:dPt>
          <c:dPt>
            <c:idx val="13"/>
            <c:spPr>
              <a:solidFill>
                <a:srgbClr val="FFFF00"/>
              </a:solidFill>
              <a:ln>
                <a:noFill/>
              </a:ln>
              <a:effectLst>
                <a:outerShdw blurRad="254000" sx="102000" sy="102000" algn="ctr" rotWithShape="0">
                  <a:prstClr val="black">
                    <a:alpha val="20000"/>
                  </a:prstClr>
                </a:outerShdw>
              </a:effectLst>
            </c:spPr>
          </c:dPt>
          <c:dLbls>
            <c:dLbl>
              <c:idx val="0"/>
              <c:layout>
                <c:manualLayout>
                  <c:x val="0.11530734290775645"/>
                  <c:y val="8.8395346837495566E-3"/>
                </c:manualLayout>
              </c:layout>
              <c:dLblPos val="bestFit"/>
              <c:showCatName val="1"/>
              <c:showPercent val="1"/>
              <c:extLst>
                <c:ext xmlns:c15="http://schemas.microsoft.com/office/drawing/2012/chart" uri="{CE6537A1-D6FC-4f65-9D91-7224C49458BB}"/>
              </c:extLst>
            </c:dLbl>
            <c:dLbl>
              <c:idx val="1"/>
              <c:layout>
                <c:manualLayout>
                  <c:x val="7.2964269036922533E-2"/>
                  <c:y val="2.6804121268137141E-2"/>
                </c:manualLayout>
              </c:layout>
              <c:dLblPos val="bestFit"/>
              <c:showCatName val="1"/>
              <c:showPercent val="1"/>
              <c:extLst>
                <c:ext xmlns:c15="http://schemas.microsoft.com/office/drawing/2012/chart" uri="{CE6537A1-D6FC-4f65-9D91-7224C49458BB}"/>
              </c:extLst>
            </c:dLbl>
            <c:dLbl>
              <c:idx val="2"/>
              <c:layout>
                <c:manualLayout>
                  <c:x val="0.10220451750852873"/>
                  <c:y val="-5.5197546484536557E-2"/>
                </c:manualLayout>
              </c:layout>
              <c:dLblPos val="bestFit"/>
              <c:showCatName val="1"/>
              <c:showPercent val="1"/>
              <c:extLst>
                <c:ext xmlns:c15="http://schemas.microsoft.com/office/drawing/2012/chart" uri="{CE6537A1-D6FC-4f65-9D91-7224C49458BB}"/>
              </c:extLst>
            </c:dLbl>
            <c:dLbl>
              <c:idx val="3"/>
              <c:layout>
                <c:manualLayout>
                  <c:x val="-7.0626459784716461E-2"/>
                  <c:y val="-5.2926179926433934E-4"/>
                </c:manualLayout>
              </c:layout>
              <c:dLblPos val="bestFit"/>
              <c:showCatName val="1"/>
              <c:showPercent val="1"/>
              <c:extLst>
                <c:ext xmlns:c15="http://schemas.microsoft.com/office/drawing/2012/chart" uri="{CE6537A1-D6FC-4f65-9D91-7224C49458BB}"/>
              </c:extLst>
            </c:dLbl>
            <c:dLbl>
              <c:idx val="4"/>
              <c:layout>
                <c:manualLayout>
                  <c:x val="-8.473342672656721E-2"/>
                  <c:y val="8.1991669777169533E-3"/>
                </c:manualLayout>
              </c:layout>
              <c:dLblPos val="bestFit"/>
              <c:showCatName val="1"/>
              <c:showPercent val="1"/>
              <c:extLst>
                <c:ext xmlns:c15="http://schemas.microsoft.com/office/drawing/2012/chart" uri="{CE6537A1-D6FC-4f65-9D91-7224C49458BB}"/>
              </c:extLst>
            </c:dLbl>
            <c:dLbl>
              <c:idx val="5"/>
              <c:layout>
                <c:manualLayout>
                  <c:x val="-7.4061194040258668E-2"/>
                  <c:y val="1.1821915396300895E-2"/>
                </c:manualLayout>
              </c:layout>
              <c:dLblPos val="bestFit"/>
              <c:showCatName val="1"/>
              <c:showPercent val="1"/>
              <c:extLst>
                <c:ext xmlns:c15="http://schemas.microsoft.com/office/drawing/2012/chart" uri="{CE6537A1-D6FC-4f65-9D91-7224C49458BB}"/>
              </c:extLst>
            </c:dLbl>
            <c:dLbl>
              <c:idx val="6"/>
              <c:layout>
                <c:manualLayout>
                  <c:x val="-6.3666590649118421E-2"/>
                  <c:y val="7.4595059392926974E-2"/>
                </c:manualLayout>
              </c:layout>
              <c:dLblPos val="bestFit"/>
              <c:showCatName val="1"/>
              <c:showPercent val="1"/>
              <c:extLst>
                <c:ext xmlns:c15="http://schemas.microsoft.com/office/drawing/2012/chart" uri="{CE6537A1-D6FC-4f65-9D91-7224C49458BB}"/>
              </c:extLst>
            </c:dLbl>
            <c:dLbl>
              <c:idx val="7"/>
              <c:layout>
                <c:manualLayout>
                  <c:x val="-7.2604705086710783E-2"/>
                  <c:y val="4.8636996287224163E-2"/>
                </c:manualLayout>
              </c:layout>
              <c:dLblPos val="bestFit"/>
              <c:showCatName val="1"/>
              <c:showPercent val="1"/>
              <c:extLst>
                <c:ext xmlns:c15="http://schemas.microsoft.com/office/drawing/2012/chart" uri="{CE6537A1-D6FC-4f65-9D91-7224C49458BB}"/>
              </c:extLst>
            </c:dLbl>
            <c:dLbl>
              <c:idx val="8"/>
              <c:layout>
                <c:manualLayout>
                  <c:x val="-5.8483364683039107E-2"/>
                  <c:y val="-1.5863992039996562E-2"/>
                </c:manualLayout>
              </c:layout>
              <c:tx>
                <c:rich>
                  <a:bodyPr/>
                  <a:lstStyle/>
                  <a:p>
                    <a:r>
                      <a:rPr lang="en-US"/>
                      <a:t>Merck
&lt;1%</a:t>
                    </a:r>
                  </a:p>
                </c:rich>
              </c:tx>
              <c:dLblPos val="bestFit"/>
              <c:showCatName val="1"/>
              <c:showPercent val="1"/>
              <c:extLst>
                <c:ext xmlns:c15="http://schemas.microsoft.com/office/drawing/2012/chart" uri="{CE6537A1-D6FC-4f65-9D91-7224C49458BB}"/>
              </c:extLst>
            </c:dLbl>
            <c:dLbl>
              <c:idx val="9"/>
              <c:layout>
                <c:manualLayout>
                  <c:x val="-4.7194629631399275E-2"/>
                  <c:y val="-7.2337923438197393E-2"/>
                </c:manualLayout>
              </c:layout>
              <c:dLblPos val="bestFit"/>
              <c:showCatName val="1"/>
              <c:showPercent val="1"/>
              <c:extLst>
                <c:ext xmlns:c15="http://schemas.microsoft.com/office/drawing/2012/chart" uri="{CE6537A1-D6FC-4f65-9D91-7224C49458BB}"/>
              </c:extLst>
            </c:dLbl>
            <c:dLbl>
              <c:idx val="10"/>
              <c:layout>
                <c:manualLayout>
                  <c:x val="-3.5060705134645334E-2"/>
                  <c:y val="-5.733659267630549E-2"/>
                </c:manualLayout>
              </c:layout>
              <c:dLblPos val="bestFit"/>
              <c:showCatName val="1"/>
              <c:showPercent val="1"/>
              <c:extLst>
                <c:ext xmlns:c15="http://schemas.microsoft.com/office/drawing/2012/chart" uri="{CE6537A1-D6FC-4f65-9D91-7224C49458BB}"/>
              </c:extLst>
            </c:dLbl>
            <c:dLbl>
              <c:idx val="11"/>
              <c:layout>
                <c:manualLayout>
                  <c:x val="-3.2249820695867917E-2"/>
                  <c:y val="-6.4948223125775431E-2"/>
                </c:manualLayout>
              </c:layout>
              <c:dLblPos val="bestFit"/>
              <c:showCatName val="1"/>
              <c:showPercent val="1"/>
              <c:extLst>
                <c:ext xmlns:c15="http://schemas.microsoft.com/office/drawing/2012/chart" uri="{CE6537A1-D6FC-4f65-9D91-7224C49458BB}"/>
              </c:extLst>
            </c:dLbl>
            <c:dLbl>
              <c:idx val="12"/>
              <c:layout>
                <c:manualLayout>
                  <c:x val="-1.355208652673753E-2"/>
                  <c:y val="-2.2604444335253729E-2"/>
                </c:manualLayout>
              </c:layout>
              <c:tx>
                <c:rich>
                  <a:bodyPr/>
                  <a:lstStyle/>
                  <a:p>
                    <a:r>
                      <a:rPr lang="en-US"/>
                      <a:t>UNICEF</a:t>
                    </a:r>
                  </a:p>
                  <a:p>
                    <a:r>
                      <a:rPr lang="en-US"/>
                      <a:t>11%</a:t>
                    </a:r>
                  </a:p>
                </c:rich>
              </c:tx>
              <c:dLblPos val="bestFit"/>
              <c:showCatName val="1"/>
              <c:showPercent val="1"/>
              <c:extLst>
                <c:ext xmlns:c15="http://schemas.microsoft.com/office/drawing/2012/chart" uri="{CE6537A1-D6FC-4f65-9D91-7224C49458BB}"/>
              </c:extLst>
            </c:dLbl>
            <c:dLbl>
              <c:idx val="13"/>
              <c:layout>
                <c:manualLayout>
                  <c:x val="-1.4806634343281992E-3"/>
                  <c:y val="-1.7228657650243017E-2"/>
                </c:manualLayout>
              </c:layout>
              <c:dLblPos val="bestFit"/>
              <c:showCatName val="1"/>
              <c:showPercent val="1"/>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CatName val="1"/>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'[2]Tables&amp;Figures-work'!$B$39:$O$39</c:f>
              <c:strCache>
                <c:ptCount val="14"/>
                <c:pt idx="0">
                  <c:v>UNF</c:v>
                </c:pt>
                <c:pt idx="1">
                  <c:v>ARC</c:v>
                </c:pt>
                <c:pt idx="2">
                  <c:v>CDC</c:v>
                </c:pt>
                <c:pt idx="3">
                  <c:v>GAVI</c:v>
                </c:pt>
                <c:pt idx="4">
                  <c:v>CIDA</c:v>
                </c:pt>
                <c:pt idx="5">
                  <c:v>IFFIm</c:v>
                </c:pt>
                <c:pt idx="6">
                  <c:v>Gates</c:v>
                </c:pt>
                <c:pt idx="7">
                  <c:v>LDS</c:v>
                </c:pt>
                <c:pt idx="8">
                  <c:v>Merck</c:v>
                </c:pt>
                <c:pt idx="9">
                  <c:v>Norway</c:v>
                </c:pt>
                <c:pt idx="10">
                  <c:v>DFID</c:v>
                </c:pt>
                <c:pt idx="11">
                  <c:v>Lions</c:v>
                </c:pt>
                <c:pt idx="12">
                  <c:v>UNICEF</c:v>
                </c:pt>
                <c:pt idx="13">
                  <c:v>Japan</c:v>
                </c:pt>
              </c:strCache>
            </c:strRef>
          </c:cat>
          <c:val>
            <c:numRef>
              <c:f>'[2]Tables&amp;Figures-work'!$B$40:$O$40</c:f>
              <c:numCache>
                <c:formatCode>General</c:formatCode>
                <c:ptCount val="14"/>
                <c:pt idx="0">
                  <c:v>80738450</c:v>
                </c:pt>
                <c:pt idx="1">
                  <c:v>161772942</c:v>
                </c:pt>
                <c:pt idx="2">
                  <c:v>371997602.12</c:v>
                </c:pt>
                <c:pt idx="3">
                  <c:v>74646500</c:v>
                </c:pt>
                <c:pt idx="4">
                  <c:v>45300000</c:v>
                </c:pt>
                <c:pt idx="5">
                  <c:v>139000000</c:v>
                </c:pt>
                <c:pt idx="6">
                  <c:v>30815000</c:v>
                </c:pt>
                <c:pt idx="7">
                  <c:v>14900000</c:v>
                </c:pt>
                <c:pt idx="8">
                  <c:v>2300000</c:v>
                </c:pt>
                <c:pt idx="9">
                  <c:v>21539000</c:v>
                </c:pt>
                <c:pt idx="10">
                  <c:v>60568000</c:v>
                </c:pt>
                <c:pt idx="11">
                  <c:v>13000000</c:v>
                </c:pt>
                <c:pt idx="12">
                  <c:v>131142497</c:v>
                </c:pt>
                <c:pt idx="13">
                  <c:v>13390752</c:v>
                </c:pt>
              </c:numCache>
            </c:numRef>
          </c:val>
        </c:ser>
        <c:dLbls>
          <c:showPercent val="1"/>
        </c:dLbls>
        <c:firstSliceAng val="0"/>
      </c:pie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E3615-B92A-DC44-92FD-448657D564DC}" type="doc">
      <dgm:prSet loTypeId="urn:microsoft.com/office/officeart/2005/8/layout/radial3" loCatId="" qsTypeId="urn:microsoft.com/office/officeart/2005/8/quickstyle/3D1" qsCatId="3D" csTypeId="urn:microsoft.com/office/officeart/2005/8/colors/accent6_5" csCatId="accent6" phldr="1"/>
      <dgm:spPr/>
      <dgm:t>
        <a:bodyPr/>
        <a:lstStyle/>
        <a:p>
          <a:endParaRPr lang="en-US"/>
        </a:p>
      </dgm:t>
    </dgm:pt>
    <dgm:pt modelId="{2BC7C405-A8EB-CB4E-A80C-4E2DA93B4CEE}">
      <dgm:prSet phldrT="[Text]" custT="1"/>
      <dgm:spPr/>
      <dgm:t>
        <a:bodyPr/>
        <a:lstStyle/>
        <a:p>
          <a:endParaRPr lang="en-US" sz="1400" dirty="0" smtClean="0"/>
        </a:p>
        <a:p>
          <a:r>
            <a:rPr lang="en-US" sz="1400" dirty="0" smtClean="0"/>
            <a:t>National Governments</a:t>
          </a:r>
        </a:p>
        <a:p>
          <a:r>
            <a:rPr lang="en-US" sz="1400" dirty="0" smtClean="0"/>
            <a:t> (all countries)</a:t>
          </a:r>
        </a:p>
        <a:p>
          <a:r>
            <a:rPr lang="en-US" sz="1400" dirty="0" smtClean="0"/>
            <a:t>WHO/UNICEF regional and country offices</a:t>
          </a:r>
          <a:endParaRPr lang="en-US" sz="1400" dirty="0"/>
        </a:p>
      </dgm:t>
    </dgm:pt>
    <dgm:pt modelId="{A58CB80D-D367-9A41-8BB3-E2F0AF275042}" type="parTrans" cxnId="{FAB98233-8333-FA40-8FD4-EC5150E580F5}">
      <dgm:prSet/>
      <dgm:spPr/>
      <dgm:t>
        <a:bodyPr/>
        <a:lstStyle/>
        <a:p>
          <a:endParaRPr lang="en-US"/>
        </a:p>
      </dgm:t>
    </dgm:pt>
    <dgm:pt modelId="{EE29A7A3-8375-2B4D-B36C-4A4E0A30347D}" type="sibTrans" cxnId="{FAB98233-8333-FA40-8FD4-EC5150E580F5}">
      <dgm:prSet/>
      <dgm:spPr/>
      <dgm:t>
        <a:bodyPr/>
        <a:lstStyle/>
        <a:p>
          <a:endParaRPr lang="en-US"/>
        </a:p>
      </dgm:t>
    </dgm:pt>
    <dgm:pt modelId="{055CDD09-6247-C147-801D-021640618354}">
      <dgm:prSet phldrT="[Text]" custT="1"/>
      <dgm:spPr/>
      <dgm:t>
        <a:bodyPr/>
        <a:lstStyle/>
        <a:p>
          <a:r>
            <a:rPr lang="en-US" sz="1400" b="1" dirty="0" smtClean="0">
              <a:effectLst/>
            </a:rPr>
            <a:t>Founding Partners: American Red Cross, CDC,   UN Foundation, UNICEF, WHO </a:t>
          </a:r>
        </a:p>
      </dgm:t>
    </dgm:pt>
    <dgm:pt modelId="{F52E1C55-5953-0340-BF8E-AC5E7B91506E}" type="parTrans" cxnId="{3397FBDD-77FD-9943-9833-EA45E7C01C34}">
      <dgm:prSet/>
      <dgm:spPr/>
      <dgm:t>
        <a:bodyPr/>
        <a:lstStyle/>
        <a:p>
          <a:endParaRPr lang="en-US"/>
        </a:p>
      </dgm:t>
    </dgm:pt>
    <dgm:pt modelId="{7A005C02-75C0-F44F-99F3-0CBE4B9C2246}" type="sibTrans" cxnId="{3397FBDD-77FD-9943-9833-EA45E7C01C34}">
      <dgm:prSet/>
      <dgm:spPr/>
      <dgm:t>
        <a:bodyPr/>
        <a:lstStyle/>
        <a:p>
          <a:endParaRPr lang="en-US"/>
        </a:p>
      </dgm:t>
    </dgm:pt>
    <dgm:pt modelId="{CCE816A0-EA67-D948-84D7-04BABB2BDAF0}">
      <dgm:prSet phldrT="[Text]" custT="1"/>
      <dgm:spPr/>
      <dgm:t>
        <a:bodyPr/>
        <a:lstStyle/>
        <a:p>
          <a:r>
            <a:rPr lang="en-US" sz="1400" dirty="0" smtClean="0"/>
            <a:t>Public Sector Donors </a:t>
          </a:r>
          <a:endParaRPr lang="en-US" sz="1400" dirty="0"/>
        </a:p>
      </dgm:t>
    </dgm:pt>
    <dgm:pt modelId="{EB810F08-6E70-504E-9C38-FBAEBF88CB3C}" type="parTrans" cxnId="{0A7ED7F0-724F-454E-928B-876C598B57F5}">
      <dgm:prSet/>
      <dgm:spPr/>
      <dgm:t>
        <a:bodyPr/>
        <a:lstStyle/>
        <a:p>
          <a:endParaRPr lang="en-US"/>
        </a:p>
      </dgm:t>
    </dgm:pt>
    <dgm:pt modelId="{541CD482-B441-2F48-83A8-D16C56FB0944}" type="sibTrans" cxnId="{0A7ED7F0-724F-454E-928B-876C598B57F5}">
      <dgm:prSet/>
      <dgm:spPr/>
      <dgm:t>
        <a:bodyPr/>
        <a:lstStyle/>
        <a:p>
          <a:endParaRPr lang="en-US"/>
        </a:p>
      </dgm:t>
    </dgm:pt>
    <dgm:pt modelId="{540238E7-EF38-1841-8B49-FF6244957939}">
      <dgm:prSet phldrT="[Text]" custT="1"/>
      <dgm:spPr/>
      <dgm:t>
        <a:bodyPr/>
        <a:lstStyle/>
        <a:p>
          <a:r>
            <a:rPr lang="en-US" sz="1400" dirty="0" smtClean="0"/>
            <a:t>Private Donors and Foundations </a:t>
          </a:r>
          <a:endParaRPr lang="en-US" sz="1400" dirty="0"/>
        </a:p>
      </dgm:t>
    </dgm:pt>
    <dgm:pt modelId="{207A5779-8AE3-2041-8EB7-42F9888090C4}" type="parTrans" cxnId="{A5DFBA07-7ED7-4244-98AE-5C4695835FEE}">
      <dgm:prSet/>
      <dgm:spPr/>
      <dgm:t>
        <a:bodyPr/>
        <a:lstStyle/>
        <a:p>
          <a:endParaRPr lang="en-US"/>
        </a:p>
      </dgm:t>
    </dgm:pt>
    <dgm:pt modelId="{12B10582-0330-4142-9DB3-A0AE3D66DEA6}" type="sibTrans" cxnId="{A5DFBA07-7ED7-4244-98AE-5C4695835FEE}">
      <dgm:prSet/>
      <dgm:spPr/>
      <dgm:t>
        <a:bodyPr/>
        <a:lstStyle/>
        <a:p>
          <a:endParaRPr lang="en-US"/>
        </a:p>
      </dgm:t>
    </dgm:pt>
    <dgm:pt modelId="{68C84597-9CFB-674A-A246-214CB4984428}">
      <dgm:prSet phldrT="[Text]" custT="1"/>
      <dgm:spPr/>
      <dgm:t>
        <a:bodyPr/>
        <a:lstStyle/>
        <a:p>
          <a:r>
            <a:rPr lang="en-US" sz="1400" dirty="0" smtClean="0"/>
            <a:t>Civil Society Organizations</a:t>
          </a:r>
          <a:endParaRPr lang="en-US" sz="1400" dirty="0"/>
        </a:p>
      </dgm:t>
    </dgm:pt>
    <dgm:pt modelId="{52738115-91C6-1745-AA00-F7E9DF75096E}" type="parTrans" cxnId="{68445255-9B3A-F148-83CD-B9F679120788}">
      <dgm:prSet/>
      <dgm:spPr/>
      <dgm:t>
        <a:bodyPr/>
        <a:lstStyle/>
        <a:p>
          <a:endParaRPr lang="en-US"/>
        </a:p>
      </dgm:t>
    </dgm:pt>
    <dgm:pt modelId="{9C83C588-AD10-9942-9818-6B71D8180A29}" type="sibTrans" cxnId="{68445255-9B3A-F148-83CD-B9F679120788}">
      <dgm:prSet/>
      <dgm:spPr/>
      <dgm:t>
        <a:bodyPr/>
        <a:lstStyle/>
        <a:p>
          <a:endParaRPr lang="en-US"/>
        </a:p>
      </dgm:t>
    </dgm:pt>
    <dgm:pt modelId="{047116CC-DBE3-1F4D-8BD7-914A9D722746}" type="pres">
      <dgm:prSet presAssocID="{8AAE3615-B92A-DC44-92FD-448657D564DC}" presName="composite" presStyleCnt="0">
        <dgm:presLayoutVars>
          <dgm:chMax val="1"/>
          <dgm:dir/>
          <dgm:resizeHandles val="exact"/>
        </dgm:presLayoutVars>
      </dgm:prSet>
      <dgm:spPr/>
      <dgm:t>
        <a:bodyPr/>
        <a:lstStyle/>
        <a:p>
          <a:endParaRPr lang="en-US"/>
        </a:p>
      </dgm:t>
    </dgm:pt>
    <dgm:pt modelId="{4175FB13-68D4-1146-B3F6-080B29006889}" type="pres">
      <dgm:prSet presAssocID="{8AAE3615-B92A-DC44-92FD-448657D564DC}" presName="radial" presStyleCnt="0">
        <dgm:presLayoutVars>
          <dgm:animLvl val="ctr"/>
        </dgm:presLayoutVars>
      </dgm:prSet>
      <dgm:spPr/>
    </dgm:pt>
    <dgm:pt modelId="{DEE5B78A-0F15-1447-BFDF-D9A1F0BF6E54}" type="pres">
      <dgm:prSet presAssocID="{2BC7C405-A8EB-CB4E-A80C-4E2DA93B4CEE}" presName="centerShape" presStyleLbl="vennNode1" presStyleIdx="0" presStyleCnt="5"/>
      <dgm:spPr/>
      <dgm:t>
        <a:bodyPr/>
        <a:lstStyle/>
        <a:p>
          <a:endParaRPr lang="en-US"/>
        </a:p>
      </dgm:t>
    </dgm:pt>
    <dgm:pt modelId="{946E86B1-54CD-1F46-909F-DD8DD24BE495}" type="pres">
      <dgm:prSet presAssocID="{055CDD09-6247-C147-801D-021640618354}" presName="node" presStyleLbl="vennNode1" presStyleIdx="1" presStyleCnt="5" custScaleX="147268" custScaleY="112123" custRadScaleRad="97703" custRadScaleInc="-482">
        <dgm:presLayoutVars>
          <dgm:bulletEnabled val="1"/>
        </dgm:presLayoutVars>
      </dgm:prSet>
      <dgm:spPr/>
      <dgm:t>
        <a:bodyPr/>
        <a:lstStyle/>
        <a:p>
          <a:endParaRPr lang="en-US"/>
        </a:p>
      </dgm:t>
    </dgm:pt>
    <dgm:pt modelId="{8016A10D-EA5D-A342-ABA3-6089D8301480}" type="pres">
      <dgm:prSet presAssocID="{540238E7-EF38-1841-8B49-FF6244957939}" presName="node" presStyleLbl="vennNode1" presStyleIdx="2" presStyleCnt="5" custScaleX="116540" custScaleY="100072">
        <dgm:presLayoutVars>
          <dgm:bulletEnabled val="1"/>
        </dgm:presLayoutVars>
      </dgm:prSet>
      <dgm:spPr/>
      <dgm:t>
        <a:bodyPr/>
        <a:lstStyle/>
        <a:p>
          <a:endParaRPr lang="en-US"/>
        </a:p>
      </dgm:t>
    </dgm:pt>
    <dgm:pt modelId="{8FFE1D9E-A56E-1149-987E-6404FD96D4ED}" type="pres">
      <dgm:prSet presAssocID="{CCE816A0-EA67-D948-84D7-04BABB2BDAF0}" presName="node" presStyleLbl="vennNode1" presStyleIdx="3" presStyleCnt="5">
        <dgm:presLayoutVars>
          <dgm:bulletEnabled val="1"/>
        </dgm:presLayoutVars>
      </dgm:prSet>
      <dgm:spPr/>
      <dgm:t>
        <a:bodyPr/>
        <a:lstStyle/>
        <a:p>
          <a:endParaRPr lang="en-US"/>
        </a:p>
      </dgm:t>
    </dgm:pt>
    <dgm:pt modelId="{C80A353C-9033-A549-B5A3-DEE1DAB696C1}" type="pres">
      <dgm:prSet presAssocID="{68C84597-9CFB-674A-A246-214CB4984428}" presName="node" presStyleLbl="vennNode1" presStyleIdx="4" presStyleCnt="5" custScaleX="118423" custScaleY="103959">
        <dgm:presLayoutVars>
          <dgm:bulletEnabled val="1"/>
        </dgm:presLayoutVars>
      </dgm:prSet>
      <dgm:spPr/>
      <dgm:t>
        <a:bodyPr/>
        <a:lstStyle/>
        <a:p>
          <a:endParaRPr lang="en-US"/>
        </a:p>
      </dgm:t>
    </dgm:pt>
  </dgm:ptLst>
  <dgm:cxnLst>
    <dgm:cxn modelId="{FAB98233-8333-FA40-8FD4-EC5150E580F5}" srcId="{8AAE3615-B92A-DC44-92FD-448657D564DC}" destId="{2BC7C405-A8EB-CB4E-A80C-4E2DA93B4CEE}" srcOrd="0" destOrd="0" parTransId="{A58CB80D-D367-9A41-8BB3-E2F0AF275042}" sibTransId="{EE29A7A3-8375-2B4D-B36C-4A4E0A30347D}"/>
    <dgm:cxn modelId="{68445255-9B3A-F148-83CD-B9F679120788}" srcId="{2BC7C405-A8EB-CB4E-A80C-4E2DA93B4CEE}" destId="{68C84597-9CFB-674A-A246-214CB4984428}" srcOrd="3" destOrd="0" parTransId="{52738115-91C6-1745-AA00-F7E9DF75096E}" sibTransId="{9C83C588-AD10-9942-9818-6B71D8180A29}"/>
    <dgm:cxn modelId="{3397FBDD-77FD-9943-9833-EA45E7C01C34}" srcId="{2BC7C405-A8EB-CB4E-A80C-4E2DA93B4CEE}" destId="{055CDD09-6247-C147-801D-021640618354}" srcOrd="0" destOrd="0" parTransId="{F52E1C55-5953-0340-BF8E-AC5E7B91506E}" sibTransId="{7A005C02-75C0-F44F-99F3-0CBE4B9C2246}"/>
    <dgm:cxn modelId="{2D0729D9-C34E-4443-815B-97E3ECC3E41E}" type="presOf" srcId="{540238E7-EF38-1841-8B49-FF6244957939}" destId="{8016A10D-EA5D-A342-ABA3-6089D8301480}" srcOrd="0" destOrd="0" presId="urn:microsoft.com/office/officeart/2005/8/layout/radial3"/>
    <dgm:cxn modelId="{9B657BCC-818F-443B-AD2E-3D5E3E73E890}" type="presOf" srcId="{2BC7C405-A8EB-CB4E-A80C-4E2DA93B4CEE}" destId="{DEE5B78A-0F15-1447-BFDF-D9A1F0BF6E54}" srcOrd="0" destOrd="0" presId="urn:microsoft.com/office/officeart/2005/8/layout/radial3"/>
    <dgm:cxn modelId="{4F89E184-B86E-41B5-9327-30A75AB68703}" type="presOf" srcId="{68C84597-9CFB-674A-A246-214CB4984428}" destId="{C80A353C-9033-A549-B5A3-DEE1DAB696C1}" srcOrd="0" destOrd="0" presId="urn:microsoft.com/office/officeart/2005/8/layout/radial3"/>
    <dgm:cxn modelId="{A5DFBA07-7ED7-4244-98AE-5C4695835FEE}" srcId="{2BC7C405-A8EB-CB4E-A80C-4E2DA93B4CEE}" destId="{540238E7-EF38-1841-8B49-FF6244957939}" srcOrd="1" destOrd="0" parTransId="{207A5779-8AE3-2041-8EB7-42F9888090C4}" sibTransId="{12B10582-0330-4142-9DB3-A0AE3D66DEA6}"/>
    <dgm:cxn modelId="{0A7ED7F0-724F-454E-928B-876C598B57F5}" srcId="{2BC7C405-A8EB-CB4E-A80C-4E2DA93B4CEE}" destId="{CCE816A0-EA67-D948-84D7-04BABB2BDAF0}" srcOrd="2" destOrd="0" parTransId="{EB810F08-6E70-504E-9C38-FBAEBF88CB3C}" sibTransId="{541CD482-B441-2F48-83A8-D16C56FB0944}"/>
    <dgm:cxn modelId="{8BACFD02-C360-4D38-A120-42A9A4E20032}" type="presOf" srcId="{055CDD09-6247-C147-801D-021640618354}" destId="{946E86B1-54CD-1F46-909F-DD8DD24BE495}" srcOrd="0" destOrd="0" presId="urn:microsoft.com/office/officeart/2005/8/layout/radial3"/>
    <dgm:cxn modelId="{F037CCB8-16A5-4F22-82E2-76B5E5BD4F61}" type="presOf" srcId="{8AAE3615-B92A-DC44-92FD-448657D564DC}" destId="{047116CC-DBE3-1F4D-8BD7-914A9D722746}" srcOrd="0" destOrd="0" presId="urn:microsoft.com/office/officeart/2005/8/layout/radial3"/>
    <dgm:cxn modelId="{F86690FF-03AB-4E91-AE01-8D869E69C1AB}" type="presOf" srcId="{CCE816A0-EA67-D948-84D7-04BABB2BDAF0}" destId="{8FFE1D9E-A56E-1149-987E-6404FD96D4ED}" srcOrd="0" destOrd="0" presId="urn:microsoft.com/office/officeart/2005/8/layout/radial3"/>
    <dgm:cxn modelId="{38156285-7591-4267-B456-ED8863594D46}" type="presParOf" srcId="{047116CC-DBE3-1F4D-8BD7-914A9D722746}" destId="{4175FB13-68D4-1146-B3F6-080B29006889}" srcOrd="0" destOrd="0" presId="urn:microsoft.com/office/officeart/2005/8/layout/radial3"/>
    <dgm:cxn modelId="{DAC52AE4-739E-4B18-B1D1-423EB369825E}" type="presParOf" srcId="{4175FB13-68D4-1146-B3F6-080B29006889}" destId="{DEE5B78A-0F15-1447-BFDF-D9A1F0BF6E54}" srcOrd="0" destOrd="0" presId="urn:microsoft.com/office/officeart/2005/8/layout/radial3"/>
    <dgm:cxn modelId="{33926C92-84A8-4990-8ACF-EC336D8F56CF}" type="presParOf" srcId="{4175FB13-68D4-1146-B3F6-080B29006889}" destId="{946E86B1-54CD-1F46-909F-DD8DD24BE495}" srcOrd="1" destOrd="0" presId="urn:microsoft.com/office/officeart/2005/8/layout/radial3"/>
    <dgm:cxn modelId="{1F046DA8-AF2F-4181-BE8B-4BBCB7FF5D3E}" type="presParOf" srcId="{4175FB13-68D4-1146-B3F6-080B29006889}" destId="{8016A10D-EA5D-A342-ABA3-6089D8301480}" srcOrd="2" destOrd="0" presId="urn:microsoft.com/office/officeart/2005/8/layout/radial3"/>
    <dgm:cxn modelId="{2BB50D60-9B7F-4F90-9AF7-BE935C3F8375}" type="presParOf" srcId="{4175FB13-68D4-1146-B3F6-080B29006889}" destId="{8FFE1D9E-A56E-1149-987E-6404FD96D4ED}" srcOrd="3" destOrd="0" presId="urn:microsoft.com/office/officeart/2005/8/layout/radial3"/>
    <dgm:cxn modelId="{D820DF41-2D59-4203-BCF7-FE9408582851}" type="presParOf" srcId="{4175FB13-68D4-1146-B3F6-080B29006889}" destId="{C80A353C-9033-A549-B5A3-DEE1DAB696C1}" srcOrd="4"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7A57F6-99EE-432C-9F4E-EC910BCA81D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GB"/>
        </a:p>
      </dgm:t>
    </dgm:pt>
    <dgm:pt modelId="{B3557C20-3C4E-4815-A1D3-8C839D934869}">
      <dgm:prSet/>
      <dgm:spPr/>
      <dgm:t>
        <a:bodyPr/>
        <a:lstStyle/>
        <a:p>
          <a:pPr rtl="0"/>
          <a:r>
            <a:rPr lang="en-GB" b="1" dirty="0" smtClean="0">
              <a:latin typeface="Myriad Pro" panose="020B0503030403020204"/>
            </a:rPr>
            <a:t> Resource Mobilization</a:t>
          </a:r>
          <a:r>
            <a:rPr lang="en-GB" dirty="0" smtClean="0"/>
            <a:t>	</a:t>
          </a:r>
          <a:endParaRPr lang="en-GB" dirty="0"/>
        </a:p>
      </dgm:t>
    </dgm:pt>
    <dgm:pt modelId="{40568F02-6EAB-4252-8117-C714D2920924}" type="parTrans" cxnId="{F66CB2CC-405D-424D-9C27-2501FE038610}">
      <dgm:prSet/>
      <dgm:spPr/>
      <dgm:t>
        <a:bodyPr/>
        <a:lstStyle/>
        <a:p>
          <a:endParaRPr lang="en-GB"/>
        </a:p>
      </dgm:t>
    </dgm:pt>
    <dgm:pt modelId="{4B6A1480-AC71-4EF6-AEEE-C93E1B1F3143}" type="sibTrans" cxnId="{F66CB2CC-405D-424D-9C27-2501FE038610}">
      <dgm:prSet/>
      <dgm:spPr/>
      <dgm:t>
        <a:bodyPr/>
        <a:lstStyle/>
        <a:p>
          <a:endParaRPr lang="en-GB"/>
        </a:p>
      </dgm:t>
    </dgm:pt>
    <dgm:pt modelId="{5FD55345-9068-4B3C-A2E2-326EAF38C481}">
      <dgm:prSet/>
      <dgm:spPr/>
      <dgm:t>
        <a:bodyPr/>
        <a:lstStyle/>
        <a:p>
          <a:pPr rtl="0"/>
          <a:r>
            <a:rPr lang="en-GB" b="1" dirty="0" smtClean="0">
              <a:latin typeface="Myriad Pro" panose="020B0503030403020204"/>
            </a:rPr>
            <a:t> Routine Immunization</a:t>
          </a:r>
          <a:endParaRPr lang="en-GB" b="1" dirty="0">
            <a:latin typeface="Myriad Pro" panose="020B0503030403020204"/>
          </a:endParaRPr>
        </a:p>
      </dgm:t>
    </dgm:pt>
    <dgm:pt modelId="{E4C47B24-9A2B-4890-9A62-05388468B85F}" type="parTrans" cxnId="{2EC95912-69D4-40C7-AF04-4FE105773BE2}">
      <dgm:prSet/>
      <dgm:spPr/>
      <dgm:t>
        <a:bodyPr/>
        <a:lstStyle/>
        <a:p>
          <a:endParaRPr lang="en-GB"/>
        </a:p>
      </dgm:t>
    </dgm:pt>
    <dgm:pt modelId="{583653A6-6F1E-48CA-A9D2-E1FCA8C50BEA}" type="sibTrans" cxnId="{2EC95912-69D4-40C7-AF04-4FE105773BE2}">
      <dgm:prSet/>
      <dgm:spPr/>
      <dgm:t>
        <a:bodyPr/>
        <a:lstStyle/>
        <a:p>
          <a:endParaRPr lang="en-GB"/>
        </a:p>
      </dgm:t>
    </dgm:pt>
    <dgm:pt modelId="{7297029B-1A81-4413-B4A5-2A75C3A73ABB}">
      <dgm:prSet/>
      <dgm:spPr/>
      <dgm:t>
        <a:bodyPr/>
        <a:lstStyle/>
        <a:p>
          <a:pPr rtl="0"/>
          <a:r>
            <a:rPr lang="en-GB" b="1" dirty="0" smtClean="0">
              <a:latin typeface="Myriad Pro" panose="020B0503030403020204"/>
            </a:rPr>
            <a:t> Strategic Communications </a:t>
          </a:r>
          <a:r>
            <a:rPr lang="en-GB" dirty="0" smtClean="0"/>
            <a:t>	</a:t>
          </a:r>
          <a:endParaRPr lang="en-GB" dirty="0"/>
        </a:p>
      </dgm:t>
    </dgm:pt>
    <dgm:pt modelId="{2904BBAE-BF0C-4C16-9550-2116ACD35F62}" type="parTrans" cxnId="{ED0E021E-C3C7-41D5-82D0-9AD4C7E20A1A}">
      <dgm:prSet/>
      <dgm:spPr/>
      <dgm:t>
        <a:bodyPr/>
        <a:lstStyle/>
        <a:p>
          <a:endParaRPr lang="en-GB"/>
        </a:p>
      </dgm:t>
    </dgm:pt>
    <dgm:pt modelId="{02A3FA14-9B59-4703-80AB-766FA265928A}" type="sibTrans" cxnId="{ED0E021E-C3C7-41D5-82D0-9AD4C7E20A1A}">
      <dgm:prSet/>
      <dgm:spPr/>
      <dgm:t>
        <a:bodyPr/>
        <a:lstStyle/>
        <a:p>
          <a:endParaRPr lang="en-GB"/>
        </a:p>
      </dgm:t>
    </dgm:pt>
    <dgm:pt modelId="{C17619E8-DFCA-463F-875C-7F0129BF4323}">
      <dgm:prSet/>
      <dgm:spPr/>
      <dgm:t>
        <a:bodyPr/>
        <a:lstStyle/>
        <a:p>
          <a:pPr rtl="0"/>
          <a:r>
            <a:rPr lang="en-GB" b="1" dirty="0" smtClean="0">
              <a:latin typeface="Myriad Pro" panose="020B0503030403020204"/>
            </a:rPr>
            <a:t> Programme Implementation </a:t>
          </a:r>
          <a:endParaRPr lang="en-GB" b="1" dirty="0">
            <a:latin typeface="Myriad Pro" panose="020B0503030403020204"/>
          </a:endParaRPr>
        </a:p>
      </dgm:t>
    </dgm:pt>
    <dgm:pt modelId="{AA8B5D2C-FC57-446B-9AB8-D77EC054AB85}" type="parTrans" cxnId="{5252E866-FCD1-4A88-89CA-952ADF671453}">
      <dgm:prSet/>
      <dgm:spPr/>
      <dgm:t>
        <a:bodyPr/>
        <a:lstStyle/>
        <a:p>
          <a:endParaRPr lang="en-GB"/>
        </a:p>
      </dgm:t>
    </dgm:pt>
    <dgm:pt modelId="{895D1BF7-0CC0-439A-97FA-C00BD3E7D1E6}" type="sibTrans" cxnId="{5252E866-FCD1-4A88-89CA-952ADF671453}">
      <dgm:prSet/>
      <dgm:spPr/>
      <dgm:t>
        <a:bodyPr/>
        <a:lstStyle/>
        <a:p>
          <a:endParaRPr lang="en-GB"/>
        </a:p>
      </dgm:t>
    </dgm:pt>
    <dgm:pt modelId="{B679E16B-CBA1-4056-B60F-27FFCF1205E9}">
      <dgm:prSet/>
      <dgm:spPr>
        <a:solidFill>
          <a:schemeClr val="accent1">
            <a:lumMod val="90000"/>
          </a:schemeClr>
        </a:solidFill>
      </dgm:spPr>
      <dgm:t>
        <a:bodyPr/>
        <a:lstStyle/>
        <a:p>
          <a:pPr rtl="0"/>
          <a:r>
            <a:rPr lang="en-GB" b="1" dirty="0" smtClean="0">
              <a:latin typeface="Myriad Pro" panose="020B0503030403020204"/>
            </a:rPr>
            <a:t> Vaccine Supply Coordination</a:t>
          </a:r>
          <a:endParaRPr lang="en-GB" b="1" dirty="0">
            <a:latin typeface="Myriad Pro" panose="020B0503030403020204"/>
          </a:endParaRPr>
        </a:p>
      </dgm:t>
    </dgm:pt>
    <dgm:pt modelId="{9F0F858E-A132-4885-9AE8-7805774F555B}" type="parTrans" cxnId="{1C1C7513-4C7A-407D-8891-3F18F4EAA978}">
      <dgm:prSet/>
      <dgm:spPr/>
      <dgm:t>
        <a:bodyPr/>
        <a:lstStyle/>
        <a:p>
          <a:endParaRPr lang="en-GB"/>
        </a:p>
      </dgm:t>
    </dgm:pt>
    <dgm:pt modelId="{77D2F264-667A-40EA-8BB4-2D6FABB5FA6F}" type="sibTrans" cxnId="{1C1C7513-4C7A-407D-8891-3F18F4EAA978}">
      <dgm:prSet/>
      <dgm:spPr/>
      <dgm:t>
        <a:bodyPr/>
        <a:lstStyle/>
        <a:p>
          <a:endParaRPr lang="en-GB"/>
        </a:p>
      </dgm:t>
    </dgm:pt>
    <dgm:pt modelId="{D21D9A7F-BCC2-48DA-8715-57B6C62F58CB}">
      <dgm:prSet/>
      <dgm:spPr>
        <a:solidFill>
          <a:schemeClr val="accent2">
            <a:lumMod val="40000"/>
            <a:lumOff val="60000"/>
          </a:schemeClr>
        </a:solidFill>
      </dgm:spPr>
      <dgm:t>
        <a:bodyPr/>
        <a:lstStyle/>
        <a:p>
          <a:pPr rtl="0"/>
          <a:r>
            <a:rPr lang="en-GB" b="1" dirty="0" smtClean="0">
              <a:latin typeface="Myriad Pro" panose="020B0503030403020204"/>
            </a:rPr>
            <a:t> Research and Innovation </a:t>
          </a:r>
          <a:r>
            <a:rPr lang="en-GB" dirty="0" smtClean="0"/>
            <a:t>	</a:t>
          </a:r>
          <a:endParaRPr lang="en-GB" dirty="0"/>
        </a:p>
      </dgm:t>
    </dgm:pt>
    <dgm:pt modelId="{E802A787-600E-4273-9B24-37BED781FA1D}" type="parTrans" cxnId="{75965AFE-B756-4E61-822B-BA0F07A9F78B}">
      <dgm:prSet/>
      <dgm:spPr/>
      <dgm:t>
        <a:bodyPr/>
        <a:lstStyle/>
        <a:p>
          <a:endParaRPr lang="en-GB"/>
        </a:p>
      </dgm:t>
    </dgm:pt>
    <dgm:pt modelId="{384E2C3B-C691-44B4-BF93-4279C82B6F4F}" type="sibTrans" cxnId="{75965AFE-B756-4E61-822B-BA0F07A9F78B}">
      <dgm:prSet/>
      <dgm:spPr/>
      <dgm:t>
        <a:bodyPr/>
        <a:lstStyle/>
        <a:p>
          <a:endParaRPr lang="en-GB"/>
        </a:p>
      </dgm:t>
    </dgm:pt>
    <dgm:pt modelId="{C93E82C1-EEA6-4A35-8AFB-5C83DBB05E7B}" type="pres">
      <dgm:prSet presAssocID="{B87A57F6-99EE-432C-9F4E-EC910BCA81DC}" presName="linear" presStyleCnt="0">
        <dgm:presLayoutVars>
          <dgm:animLvl val="lvl"/>
          <dgm:resizeHandles val="exact"/>
        </dgm:presLayoutVars>
      </dgm:prSet>
      <dgm:spPr/>
      <dgm:t>
        <a:bodyPr/>
        <a:lstStyle/>
        <a:p>
          <a:endParaRPr lang="en-GB"/>
        </a:p>
      </dgm:t>
    </dgm:pt>
    <dgm:pt modelId="{08E328A2-3EB4-4AC2-9051-25AF7B58BBD7}" type="pres">
      <dgm:prSet presAssocID="{B3557C20-3C4E-4815-A1D3-8C839D934869}" presName="parentText" presStyleLbl="node1" presStyleIdx="0" presStyleCnt="6">
        <dgm:presLayoutVars>
          <dgm:chMax val="0"/>
          <dgm:bulletEnabled val="1"/>
        </dgm:presLayoutVars>
      </dgm:prSet>
      <dgm:spPr/>
      <dgm:t>
        <a:bodyPr/>
        <a:lstStyle/>
        <a:p>
          <a:endParaRPr lang="en-GB"/>
        </a:p>
      </dgm:t>
    </dgm:pt>
    <dgm:pt modelId="{F44F33EF-7D46-424B-BD27-8B5BA86F2B58}" type="pres">
      <dgm:prSet presAssocID="{4B6A1480-AC71-4EF6-AEEE-C93E1B1F3143}" presName="spacer" presStyleCnt="0"/>
      <dgm:spPr/>
    </dgm:pt>
    <dgm:pt modelId="{CE1711AA-F5F5-4A2F-B2B3-211F719B0FB9}" type="pres">
      <dgm:prSet presAssocID="{5FD55345-9068-4B3C-A2E2-326EAF38C481}" presName="parentText" presStyleLbl="node1" presStyleIdx="1" presStyleCnt="6" custLinFactNeighborX="1418" custLinFactNeighborY="-22960">
        <dgm:presLayoutVars>
          <dgm:chMax val="0"/>
          <dgm:bulletEnabled val="1"/>
        </dgm:presLayoutVars>
      </dgm:prSet>
      <dgm:spPr/>
      <dgm:t>
        <a:bodyPr/>
        <a:lstStyle/>
        <a:p>
          <a:endParaRPr lang="en-GB"/>
        </a:p>
      </dgm:t>
    </dgm:pt>
    <dgm:pt modelId="{AE953F54-CD3B-454C-BE48-3839B6DEC936}" type="pres">
      <dgm:prSet presAssocID="{583653A6-6F1E-48CA-A9D2-E1FCA8C50BEA}" presName="spacer" presStyleCnt="0"/>
      <dgm:spPr/>
    </dgm:pt>
    <dgm:pt modelId="{6AA6B24F-DEA3-456E-A748-DA0CFB4538B3}" type="pres">
      <dgm:prSet presAssocID="{7297029B-1A81-4413-B4A5-2A75C3A73ABB}" presName="parentText" presStyleLbl="node1" presStyleIdx="2" presStyleCnt="6">
        <dgm:presLayoutVars>
          <dgm:chMax val="0"/>
          <dgm:bulletEnabled val="1"/>
        </dgm:presLayoutVars>
      </dgm:prSet>
      <dgm:spPr/>
      <dgm:t>
        <a:bodyPr/>
        <a:lstStyle/>
        <a:p>
          <a:endParaRPr lang="en-GB"/>
        </a:p>
      </dgm:t>
    </dgm:pt>
    <dgm:pt modelId="{28285DA0-3329-4C4D-94F1-246218648736}" type="pres">
      <dgm:prSet presAssocID="{02A3FA14-9B59-4703-80AB-766FA265928A}" presName="spacer" presStyleCnt="0"/>
      <dgm:spPr/>
    </dgm:pt>
    <dgm:pt modelId="{DD06F153-CA09-45D1-9BD7-8F5920377383}" type="pres">
      <dgm:prSet presAssocID="{C17619E8-DFCA-463F-875C-7F0129BF4323}" presName="parentText" presStyleLbl="node1" presStyleIdx="3" presStyleCnt="6">
        <dgm:presLayoutVars>
          <dgm:chMax val="0"/>
          <dgm:bulletEnabled val="1"/>
        </dgm:presLayoutVars>
      </dgm:prSet>
      <dgm:spPr/>
      <dgm:t>
        <a:bodyPr/>
        <a:lstStyle/>
        <a:p>
          <a:endParaRPr lang="en-GB"/>
        </a:p>
      </dgm:t>
    </dgm:pt>
    <dgm:pt modelId="{0E63BCDB-54E5-4B24-8D0B-779FA2DDCE9C}" type="pres">
      <dgm:prSet presAssocID="{895D1BF7-0CC0-439A-97FA-C00BD3E7D1E6}" presName="spacer" presStyleCnt="0"/>
      <dgm:spPr/>
    </dgm:pt>
    <dgm:pt modelId="{2459F81B-CF7F-4D60-97CF-69A002A99262}" type="pres">
      <dgm:prSet presAssocID="{B679E16B-CBA1-4056-B60F-27FFCF1205E9}" presName="parentText" presStyleLbl="node1" presStyleIdx="4" presStyleCnt="6">
        <dgm:presLayoutVars>
          <dgm:chMax val="0"/>
          <dgm:bulletEnabled val="1"/>
        </dgm:presLayoutVars>
      </dgm:prSet>
      <dgm:spPr/>
      <dgm:t>
        <a:bodyPr/>
        <a:lstStyle/>
        <a:p>
          <a:endParaRPr lang="en-GB"/>
        </a:p>
      </dgm:t>
    </dgm:pt>
    <dgm:pt modelId="{5B0F5506-E5D3-4441-A536-84DB24F2C8B9}" type="pres">
      <dgm:prSet presAssocID="{77D2F264-667A-40EA-8BB4-2D6FABB5FA6F}" presName="spacer" presStyleCnt="0"/>
      <dgm:spPr/>
    </dgm:pt>
    <dgm:pt modelId="{5F021517-F70C-47A6-A5F1-F33E5D6E4197}" type="pres">
      <dgm:prSet presAssocID="{D21D9A7F-BCC2-48DA-8715-57B6C62F58CB}" presName="parentText" presStyleLbl="node1" presStyleIdx="5" presStyleCnt="6">
        <dgm:presLayoutVars>
          <dgm:chMax val="0"/>
          <dgm:bulletEnabled val="1"/>
        </dgm:presLayoutVars>
      </dgm:prSet>
      <dgm:spPr/>
      <dgm:t>
        <a:bodyPr/>
        <a:lstStyle/>
        <a:p>
          <a:endParaRPr lang="en-GB"/>
        </a:p>
      </dgm:t>
    </dgm:pt>
  </dgm:ptLst>
  <dgm:cxnLst>
    <dgm:cxn modelId="{2EC95912-69D4-40C7-AF04-4FE105773BE2}" srcId="{B87A57F6-99EE-432C-9F4E-EC910BCA81DC}" destId="{5FD55345-9068-4B3C-A2E2-326EAF38C481}" srcOrd="1" destOrd="0" parTransId="{E4C47B24-9A2B-4890-9A62-05388468B85F}" sibTransId="{583653A6-6F1E-48CA-A9D2-E1FCA8C50BEA}"/>
    <dgm:cxn modelId="{5252E866-FCD1-4A88-89CA-952ADF671453}" srcId="{B87A57F6-99EE-432C-9F4E-EC910BCA81DC}" destId="{C17619E8-DFCA-463F-875C-7F0129BF4323}" srcOrd="3" destOrd="0" parTransId="{AA8B5D2C-FC57-446B-9AB8-D77EC054AB85}" sibTransId="{895D1BF7-0CC0-439A-97FA-C00BD3E7D1E6}"/>
    <dgm:cxn modelId="{3180D389-ADF0-47EB-96FB-EC952050F402}" type="presOf" srcId="{D21D9A7F-BCC2-48DA-8715-57B6C62F58CB}" destId="{5F021517-F70C-47A6-A5F1-F33E5D6E4197}" srcOrd="0" destOrd="0" presId="urn:microsoft.com/office/officeart/2005/8/layout/vList2"/>
    <dgm:cxn modelId="{AC20CB05-52F5-4501-8CDF-61DD6FA750E5}" type="presOf" srcId="{B3557C20-3C4E-4815-A1D3-8C839D934869}" destId="{08E328A2-3EB4-4AC2-9051-25AF7B58BBD7}" srcOrd="0" destOrd="0" presId="urn:microsoft.com/office/officeart/2005/8/layout/vList2"/>
    <dgm:cxn modelId="{F66CB2CC-405D-424D-9C27-2501FE038610}" srcId="{B87A57F6-99EE-432C-9F4E-EC910BCA81DC}" destId="{B3557C20-3C4E-4815-A1D3-8C839D934869}" srcOrd="0" destOrd="0" parTransId="{40568F02-6EAB-4252-8117-C714D2920924}" sibTransId="{4B6A1480-AC71-4EF6-AEEE-C93E1B1F3143}"/>
    <dgm:cxn modelId="{0EA7C750-FECC-4B4D-A0EC-732C19BB7038}" type="presOf" srcId="{B87A57F6-99EE-432C-9F4E-EC910BCA81DC}" destId="{C93E82C1-EEA6-4A35-8AFB-5C83DBB05E7B}" srcOrd="0" destOrd="0" presId="urn:microsoft.com/office/officeart/2005/8/layout/vList2"/>
    <dgm:cxn modelId="{ED0E021E-C3C7-41D5-82D0-9AD4C7E20A1A}" srcId="{B87A57F6-99EE-432C-9F4E-EC910BCA81DC}" destId="{7297029B-1A81-4413-B4A5-2A75C3A73ABB}" srcOrd="2" destOrd="0" parTransId="{2904BBAE-BF0C-4C16-9550-2116ACD35F62}" sibTransId="{02A3FA14-9B59-4703-80AB-766FA265928A}"/>
    <dgm:cxn modelId="{9684A770-B5A1-4A25-B4D5-FD8EFABAD987}" type="presOf" srcId="{C17619E8-DFCA-463F-875C-7F0129BF4323}" destId="{DD06F153-CA09-45D1-9BD7-8F5920377383}" srcOrd="0" destOrd="0" presId="urn:microsoft.com/office/officeart/2005/8/layout/vList2"/>
    <dgm:cxn modelId="{C7873010-B2A7-49EF-9B5F-D21C4B26CF82}" type="presOf" srcId="{5FD55345-9068-4B3C-A2E2-326EAF38C481}" destId="{CE1711AA-F5F5-4A2F-B2B3-211F719B0FB9}" srcOrd="0" destOrd="0" presId="urn:microsoft.com/office/officeart/2005/8/layout/vList2"/>
    <dgm:cxn modelId="{9060B086-83ED-4DDF-A588-DAEA3CB58582}" type="presOf" srcId="{B679E16B-CBA1-4056-B60F-27FFCF1205E9}" destId="{2459F81B-CF7F-4D60-97CF-69A002A99262}" srcOrd="0" destOrd="0" presId="urn:microsoft.com/office/officeart/2005/8/layout/vList2"/>
    <dgm:cxn modelId="{9DB78BB3-98B0-4AD1-8B4A-797761B5B46F}" type="presOf" srcId="{7297029B-1A81-4413-B4A5-2A75C3A73ABB}" destId="{6AA6B24F-DEA3-456E-A748-DA0CFB4538B3}" srcOrd="0" destOrd="0" presId="urn:microsoft.com/office/officeart/2005/8/layout/vList2"/>
    <dgm:cxn modelId="{75965AFE-B756-4E61-822B-BA0F07A9F78B}" srcId="{B87A57F6-99EE-432C-9F4E-EC910BCA81DC}" destId="{D21D9A7F-BCC2-48DA-8715-57B6C62F58CB}" srcOrd="5" destOrd="0" parTransId="{E802A787-600E-4273-9B24-37BED781FA1D}" sibTransId="{384E2C3B-C691-44B4-BF93-4279C82B6F4F}"/>
    <dgm:cxn modelId="{1C1C7513-4C7A-407D-8891-3F18F4EAA978}" srcId="{B87A57F6-99EE-432C-9F4E-EC910BCA81DC}" destId="{B679E16B-CBA1-4056-B60F-27FFCF1205E9}" srcOrd="4" destOrd="0" parTransId="{9F0F858E-A132-4885-9AE8-7805774F555B}" sibTransId="{77D2F264-667A-40EA-8BB4-2D6FABB5FA6F}"/>
    <dgm:cxn modelId="{42419EDE-8EED-4AE8-8C6F-7CCDBC6E20D1}" type="presParOf" srcId="{C93E82C1-EEA6-4A35-8AFB-5C83DBB05E7B}" destId="{08E328A2-3EB4-4AC2-9051-25AF7B58BBD7}" srcOrd="0" destOrd="0" presId="urn:microsoft.com/office/officeart/2005/8/layout/vList2"/>
    <dgm:cxn modelId="{1DADF6C9-655C-48F4-9A05-31FEACD95CAC}" type="presParOf" srcId="{C93E82C1-EEA6-4A35-8AFB-5C83DBB05E7B}" destId="{F44F33EF-7D46-424B-BD27-8B5BA86F2B58}" srcOrd="1" destOrd="0" presId="urn:microsoft.com/office/officeart/2005/8/layout/vList2"/>
    <dgm:cxn modelId="{B53CE12F-F9E4-4A41-859A-272C7A8A76DF}" type="presParOf" srcId="{C93E82C1-EEA6-4A35-8AFB-5C83DBB05E7B}" destId="{CE1711AA-F5F5-4A2F-B2B3-211F719B0FB9}" srcOrd="2" destOrd="0" presId="urn:microsoft.com/office/officeart/2005/8/layout/vList2"/>
    <dgm:cxn modelId="{89075EBE-A770-4538-A7B9-BE1E8D41A170}" type="presParOf" srcId="{C93E82C1-EEA6-4A35-8AFB-5C83DBB05E7B}" destId="{AE953F54-CD3B-454C-BE48-3839B6DEC936}" srcOrd="3" destOrd="0" presId="urn:microsoft.com/office/officeart/2005/8/layout/vList2"/>
    <dgm:cxn modelId="{C6F309DD-0BF5-4469-A101-77F36F92BF30}" type="presParOf" srcId="{C93E82C1-EEA6-4A35-8AFB-5C83DBB05E7B}" destId="{6AA6B24F-DEA3-456E-A748-DA0CFB4538B3}" srcOrd="4" destOrd="0" presId="urn:microsoft.com/office/officeart/2005/8/layout/vList2"/>
    <dgm:cxn modelId="{1D340AE1-49B2-47B0-819E-99CE9B05CA21}" type="presParOf" srcId="{C93E82C1-EEA6-4A35-8AFB-5C83DBB05E7B}" destId="{28285DA0-3329-4C4D-94F1-246218648736}" srcOrd="5" destOrd="0" presId="urn:microsoft.com/office/officeart/2005/8/layout/vList2"/>
    <dgm:cxn modelId="{6F25F9BD-D2B5-4201-898D-88EA06030AA7}" type="presParOf" srcId="{C93E82C1-EEA6-4A35-8AFB-5C83DBB05E7B}" destId="{DD06F153-CA09-45D1-9BD7-8F5920377383}" srcOrd="6" destOrd="0" presId="urn:microsoft.com/office/officeart/2005/8/layout/vList2"/>
    <dgm:cxn modelId="{AB607400-2A84-406F-BE9E-666254F3A2E1}" type="presParOf" srcId="{C93E82C1-EEA6-4A35-8AFB-5C83DBB05E7B}" destId="{0E63BCDB-54E5-4B24-8D0B-779FA2DDCE9C}" srcOrd="7" destOrd="0" presId="urn:microsoft.com/office/officeart/2005/8/layout/vList2"/>
    <dgm:cxn modelId="{9A3B84B8-1649-4EEB-A12D-E6A6F3595AD8}" type="presParOf" srcId="{C93E82C1-EEA6-4A35-8AFB-5C83DBB05E7B}" destId="{2459F81B-CF7F-4D60-97CF-69A002A99262}" srcOrd="8" destOrd="0" presId="urn:microsoft.com/office/officeart/2005/8/layout/vList2"/>
    <dgm:cxn modelId="{8CAADF82-A5B4-4A83-BE85-55B669D6D1C1}" type="presParOf" srcId="{C93E82C1-EEA6-4A35-8AFB-5C83DBB05E7B}" destId="{5B0F5506-E5D3-4441-A536-84DB24F2C8B9}" srcOrd="9" destOrd="0" presId="urn:microsoft.com/office/officeart/2005/8/layout/vList2"/>
    <dgm:cxn modelId="{E36504ED-8E0B-447C-835D-BFFE56E9AEEE}" type="presParOf" srcId="{C93E82C1-EEA6-4A35-8AFB-5C83DBB05E7B}" destId="{5F021517-F70C-47A6-A5F1-F33E5D6E4197}"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E1A842-DAFD-409C-AD5A-B77A4D8B697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GB"/>
        </a:p>
      </dgm:t>
    </dgm:pt>
    <dgm:pt modelId="{A2345084-5495-44F4-A7CC-C739E6BC213F}">
      <dgm:prSet custT="1"/>
      <dgm:spPr/>
      <dgm:t>
        <a:bodyPr/>
        <a:lstStyle/>
        <a:p>
          <a:pPr rtl="0">
            <a:spcBef>
              <a:spcPts val="300"/>
            </a:spcBef>
            <a:spcAft>
              <a:spcPts val="0"/>
            </a:spcAft>
          </a:pPr>
          <a:r>
            <a:rPr lang="en-GB" sz="1500" b="1" dirty="0" smtClean="0">
              <a:latin typeface="Myriad Pro" panose="020B0503030403020204"/>
            </a:rPr>
            <a:t>1. </a:t>
          </a:r>
          <a:r>
            <a:rPr lang="en-GB" sz="1600" b="1" baseline="0" dirty="0" smtClean="0">
              <a:latin typeface="Myriad Pro" panose="020B0503030403020204"/>
            </a:rPr>
            <a:t>Achieve</a:t>
          </a:r>
          <a:r>
            <a:rPr lang="en-GB" sz="1600" b="1" dirty="0" smtClean="0">
              <a:latin typeface="Myriad Pro" panose="020B0503030403020204"/>
            </a:rPr>
            <a:t> and maintain high levels of </a:t>
          </a:r>
        </a:p>
        <a:p>
          <a:pPr rtl="0">
            <a:spcBef>
              <a:spcPts val="300"/>
            </a:spcBef>
            <a:spcAft>
              <a:spcPts val="0"/>
            </a:spcAft>
          </a:pPr>
          <a:r>
            <a:rPr lang="en-GB" sz="1600" b="1" dirty="0" smtClean="0">
              <a:latin typeface="Myriad Pro" panose="020B0503030403020204"/>
            </a:rPr>
            <a:t>    population immunity</a:t>
          </a:r>
          <a:endParaRPr lang="en-GB" sz="1600" b="1" dirty="0">
            <a:latin typeface="Myriad Pro" panose="020B0503030403020204"/>
          </a:endParaRPr>
        </a:p>
      </dgm:t>
    </dgm:pt>
    <dgm:pt modelId="{1A162256-DCF3-4109-AD8E-9EE5084DFEF9}" type="parTrans" cxnId="{E2E54355-2A3D-404D-9C07-893132209118}">
      <dgm:prSet/>
      <dgm:spPr/>
      <dgm:t>
        <a:bodyPr/>
        <a:lstStyle/>
        <a:p>
          <a:endParaRPr lang="en-GB"/>
        </a:p>
      </dgm:t>
    </dgm:pt>
    <dgm:pt modelId="{592FC203-4B78-48CD-8AE6-41B70F14723A}" type="sibTrans" cxnId="{E2E54355-2A3D-404D-9C07-893132209118}">
      <dgm:prSet/>
      <dgm:spPr/>
      <dgm:t>
        <a:bodyPr/>
        <a:lstStyle/>
        <a:p>
          <a:endParaRPr lang="en-GB"/>
        </a:p>
      </dgm:t>
    </dgm:pt>
    <dgm:pt modelId="{B135A20A-58A7-42D7-9DBC-200A0A86C6B2}">
      <dgm:prSet custT="1"/>
      <dgm:spPr/>
      <dgm:t>
        <a:bodyPr/>
        <a:lstStyle/>
        <a:p>
          <a:pPr rtl="0">
            <a:spcBef>
              <a:spcPts val="300"/>
            </a:spcBef>
            <a:spcAft>
              <a:spcPts val="0"/>
            </a:spcAft>
          </a:pPr>
          <a:r>
            <a:rPr lang="en-GB" sz="1500" b="1" dirty="0" smtClean="0">
              <a:latin typeface="Myriad Pro" panose="020B0503030403020204"/>
            </a:rPr>
            <a:t>2. </a:t>
          </a:r>
          <a:r>
            <a:rPr lang="en-GB" sz="1600" b="1" dirty="0" smtClean="0">
              <a:latin typeface="Myriad Pro" panose="020B0503030403020204"/>
            </a:rPr>
            <a:t>Communicate and engage to build</a:t>
          </a:r>
        </a:p>
        <a:p>
          <a:pPr rtl="0">
            <a:spcBef>
              <a:spcPts val="300"/>
            </a:spcBef>
            <a:spcAft>
              <a:spcPts val="0"/>
            </a:spcAft>
          </a:pPr>
          <a:r>
            <a:rPr lang="en-GB" sz="1600" b="1" dirty="0" smtClean="0">
              <a:latin typeface="Myriad Pro" panose="020B0503030403020204"/>
            </a:rPr>
            <a:t>    public confidence</a:t>
          </a:r>
          <a:endParaRPr lang="en-GB" sz="1600" b="1" dirty="0">
            <a:latin typeface="Myriad Pro" panose="020B0503030403020204"/>
          </a:endParaRPr>
        </a:p>
      </dgm:t>
    </dgm:pt>
    <dgm:pt modelId="{85C2C8A4-5E11-4658-AB67-F58385497F00}" type="parTrans" cxnId="{8042AABB-9856-43B3-8AA7-07673A6FC09F}">
      <dgm:prSet/>
      <dgm:spPr/>
      <dgm:t>
        <a:bodyPr/>
        <a:lstStyle/>
        <a:p>
          <a:endParaRPr lang="en-GB"/>
        </a:p>
      </dgm:t>
    </dgm:pt>
    <dgm:pt modelId="{7A20714D-02BC-4875-B540-29EB6F8C53C8}" type="sibTrans" cxnId="{8042AABB-9856-43B3-8AA7-07673A6FC09F}">
      <dgm:prSet/>
      <dgm:spPr/>
      <dgm:t>
        <a:bodyPr/>
        <a:lstStyle/>
        <a:p>
          <a:endParaRPr lang="en-GB"/>
        </a:p>
      </dgm:t>
    </dgm:pt>
    <dgm:pt modelId="{A205BA07-D60A-43FB-B948-A268EF3D110B}">
      <dgm:prSet custT="1"/>
      <dgm:spPr/>
      <dgm:t>
        <a:bodyPr/>
        <a:lstStyle/>
        <a:p>
          <a:pPr rtl="0">
            <a:spcBef>
              <a:spcPts val="300"/>
            </a:spcBef>
            <a:spcAft>
              <a:spcPts val="0"/>
            </a:spcAft>
          </a:pPr>
          <a:r>
            <a:rPr lang="en-GB" sz="1500" b="1" dirty="0" smtClean="0">
              <a:latin typeface="Myriad Pro" panose="020B0503030403020204"/>
            </a:rPr>
            <a:t>3. </a:t>
          </a:r>
          <a:r>
            <a:rPr lang="en-GB" sz="1600" b="1" dirty="0" smtClean="0">
              <a:latin typeface="Myriad Pro" panose="020B0503030403020204"/>
            </a:rPr>
            <a:t>Monitor disease using effective</a:t>
          </a:r>
        </a:p>
        <a:p>
          <a:pPr rtl="0">
            <a:spcBef>
              <a:spcPts val="300"/>
            </a:spcBef>
            <a:spcAft>
              <a:spcPts val="0"/>
            </a:spcAft>
          </a:pPr>
          <a:r>
            <a:rPr lang="en-GB" sz="1600" b="1" dirty="0" smtClean="0">
              <a:latin typeface="Myriad Pro" panose="020B0503030403020204"/>
            </a:rPr>
            <a:t>    surveillance</a:t>
          </a:r>
          <a:endParaRPr lang="en-GB" sz="1600" b="1" dirty="0">
            <a:latin typeface="Myriad Pro" panose="020B0503030403020204"/>
          </a:endParaRPr>
        </a:p>
      </dgm:t>
    </dgm:pt>
    <dgm:pt modelId="{529A0412-6A6C-402C-957A-46AC9EBDFB5F}" type="parTrans" cxnId="{B7D8F11A-EF6D-4539-9728-916DD12DAA52}">
      <dgm:prSet/>
      <dgm:spPr/>
      <dgm:t>
        <a:bodyPr/>
        <a:lstStyle/>
        <a:p>
          <a:endParaRPr lang="en-GB"/>
        </a:p>
      </dgm:t>
    </dgm:pt>
    <dgm:pt modelId="{9E7E1B84-3E43-48DB-B487-9C6B04B649B5}" type="sibTrans" cxnId="{B7D8F11A-EF6D-4539-9728-916DD12DAA52}">
      <dgm:prSet/>
      <dgm:spPr/>
      <dgm:t>
        <a:bodyPr/>
        <a:lstStyle/>
        <a:p>
          <a:endParaRPr lang="en-GB"/>
        </a:p>
      </dgm:t>
    </dgm:pt>
    <dgm:pt modelId="{5E650910-C98A-478A-985C-A1B07B645DE5}">
      <dgm:prSet custT="1"/>
      <dgm:spPr>
        <a:solidFill>
          <a:schemeClr val="accent1">
            <a:lumMod val="90000"/>
          </a:schemeClr>
        </a:solidFill>
      </dgm:spPr>
      <dgm:t>
        <a:bodyPr/>
        <a:lstStyle/>
        <a:p>
          <a:pPr rtl="0">
            <a:spcBef>
              <a:spcPts val="300"/>
            </a:spcBef>
            <a:spcAft>
              <a:spcPts val="0"/>
            </a:spcAft>
          </a:pPr>
          <a:r>
            <a:rPr lang="en-GB" sz="1500" b="1" dirty="0" smtClean="0">
              <a:latin typeface="Myriad Pro" panose="020B0503030403020204"/>
            </a:rPr>
            <a:t>4. Maintain o</a:t>
          </a:r>
          <a:r>
            <a:rPr lang="en-GB" sz="1600" b="1" dirty="0" smtClean="0">
              <a:latin typeface="Myriad Pro" panose="020B0503030403020204"/>
            </a:rPr>
            <a:t>utbreak preparedness </a:t>
          </a:r>
          <a:br>
            <a:rPr lang="en-GB" sz="1600" b="1" dirty="0" smtClean="0">
              <a:latin typeface="Myriad Pro" panose="020B0503030403020204"/>
            </a:rPr>
          </a:br>
          <a:r>
            <a:rPr lang="en-GB" sz="1600" b="1" dirty="0" smtClean="0">
              <a:latin typeface="Myriad Pro" panose="020B0503030403020204"/>
            </a:rPr>
            <a:t>    and response </a:t>
          </a:r>
          <a:endParaRPr lang="en-GB" sz="1600" b="1" dirty="0">
            <a:latin typeface="Myriad Pro" panose="020B0503030403020204"/>
          </a:endParaRPr>
        </a:p>
      </dgm:t>
    </dgm:pt>
    <dgm:pt modelId="{4F83F161-86F9-4D39-942F-B4F832325FC4}" type="parTrans" cxnId="{6DD9D603-80D3-4A1B-9BCC-F51B04A7D720}">
      <dgm:prSet/>
      <dgm:spPr/>
      <dgm:t>
        <a:bodyPr/>
        <a:lstStyle/>
        <a:p>
          <a:endParaRPr lang="en-GB"/>
        </a:p>
      </dgm:t>
    </dgm:pt>
    <dgm:pt modelId="{DEB1231D-BC90-4A59-81E9-24A0B4222DFD}" type="sibTrans" cxnId="{6DD9D603-80D3-4A1B-9BCC-F51B04A7D720}">
      <dgm:prSet/>
      <dgm:spPr/>
      <dgm:t>
        <a:bodyPr/>
        <a:lstStyle/>
        <a:p>
          <a:endParaRPr lang="en-GB"/>
        </a:p>
      </dgm:t>
    </dgm:pt>
    <dgm:pt modelId="{DFACB0F0-E8A9-4135-997D-FB8122901D36}">
      <dgm:prSet custT="1"/>
      <dgm:spPr>
        <a:solidFill>
          <a:schemeClr val="accent2">
            <a:lumMod val="40000"/>
            <a:lumOff val="60000"/>
          </a:schemeClr>
        </a:solidFill>
      </dgm:spPr>
      <dgm:t>
        <a:bodyPr/>
        <a:lstStyle/>
        <a:p>
          <a:pPr rtl="0">
            <a:spcBef>
              <a:spcPts val="300"/>
            </a:spcBef>
            <a:spcAft>
              <a:spcPts val="0"/>
            </a:spcAft>
          </a:pPr>
          <a:r>
            <a:rPr lang="en-GB" sz="1500" b="1" dirty="0" smtClean="0">
              <a:latin typeface="Myriad Pro" panose="020B0503030403020204"/>
            </a:rPr>
            <a:t>5. </a:t>
          </a:r>
          <a:r>
            <a:rPr lang="en-GB" sz="1600" b="1" dirty="0" smtClean="0">
              <a:latin typeface="Myriad Pro" panose="020B0503030403020204"/>
            </a:rPr>
            <a:t>Research and develop improved</a:t>
          </a:r>
          <a:br>
            <a:rPr lang="en-GB" sz="1600" b="1" dirty="0" smtClean="0">
              <a:latin typeface="Myriad Pro" panose="020B0503030403020204"/>
            </a:rPr>
          </a:br>
          <a:r>
            <a:rPr lang="en-GB" sz="1600" b="1" dirty="0" smtClean="0">
              <a:latin typeface="Myriad Pro" panose="020B0503030403020204"/>
            </a:rPr>
            <a:t>    vaccination &amp; diagnostic tools </a:t>
          </a:r>
          <a:endParaRPr lang="en-GB" sz="1600" b="1" dirty="0">
            <a:latin typeface="Myriad Pro" panose="020B0503030403020204"/>
          </a:endParaRPr>
        </a:p>
      </dgm:t>
    </dgm:pt>
    <dgm:pt modelId="{5DFF554F-B1EE-43E4-96F0-E377418C42B3}" type="parTrans" cxnId="{535CD545-3054-4D70-A921-CBB61F69CD7D}">
      <dgm:prSet/>
      <dgm:spPr/>
      <dgm:t>
        <a:bodyPr/>
        <a:lstStyle/>
        <a:p>
          <a:endParaRPr lang="en-GB"/>
        </a:p>
      </dgm:t>
    </dgm:pt>
    <dgm:pt modelId="{9B830103-E752-4E4B-82BC-3A22B8FF73E9}" type="sibTrans" cxnId="{535CD545-3054-4D70-A921-CBB61F69CD7D}">
      <dgm:prSet/>
      <dgm:spPr/>
      <dgm:t>
        <a:bodyPr/>
        <a:lstStyle/>
        <a:p>
          <a:endParaRPr lang="en-GB"/>
        </a:p>
      </dgm:t>
    </dgm:pt>
    <dgm:pt modelId="{A3F39531-5F4E-48E5-9D21-1582FA73FF81}" type="pres">
      <dgm:prSet presAssocID="{4DE1A842-DAFD-409C-AD5A-B77A4D8B6976}" presName="linear" presStyleCnt="0">
        <dgm:presLayoutVars>
          <dgm:animLvl val="lvl"/>
          <dgm:resizeHandles val="exact"/>
        </dgm:presLayoutVars>
      </dgm:prSet>
      <dgm:spPr/>
      <dgm:t>
        <a:bodyPr/>
        <a:lstStyle/>
        <a:p>
          <a:endParaRPr lang="en-GB"/>
        </a:p>
      </dgm:t>
    </dgm:pt>
    <dgm:pt modelId="{B1427BC5-C70F-4FC6-A7D7-0E6495E238ED}" type="pres">
      <dgm:prSet presAssocID="{A2345084-5495-44F4-A7CC-C739E6BC213F}" presName="parentText" presStyleLbl="node1" presStyleIdx="0" presStyleCnt="5">
        <dgm:presLayoutVars>
          <dgm:chMax val="0"/>
          <dgm:bulletEnabled val="1"/>
        </dgm:presLayoutVars>
      </dgm:prSet>
      <dgm:spPr/>
      <dgm:t>
        <a:bodyPr/>
        <a:lstStyle/>
        <a:p>
          <a:endParaRPr lang="en-GB"/>
        </a:p>
      </dgm:t>
    </dgm:pt>
    <dgm:pt modelId="{F0502D45-EA6C-4B65-96E5-623E76BB8E88}" type="pres">
      <dgm:prSet presAssocID="{592FC203-4B78-48CD-8AE6-41B70F14723A}" presName="spacer" presStyleCnt="0"/>
      <dgm:spPr/>
    </dgm:pt>
    <dgm:pt modelId="{175A929A-2544-47D0-A967-C795FCC78614}" type="pres">
      <dgm:prSet presAssocID="{B135A20A-58A7-42D7-9DBC-200A0A86C6B2}" presName="parentText" presStyleLbl="node1" presStyleIdx="1" presStyleCnt="5">
        <dgm:presLayoutVars>
          <dgm:chMax val="0"/>
          <dgm:bulletEnabled val="1"/>
        </dgm:presLayoutVars>
      </dgm:prSet>
      <dgm:spPr/>
      <dgm:t>
        <a:bodyPr/>
        <a:lstStyle/>
        <a:p>
          <a:endParaRPr lang="en-GB"/>
        </a:p>
      </dgm:t>
    </dgm:pt>
    <dgm:pt modelId="{5AD0F65C-4E84-48D3-9DD6-5E8454E2FDB6}" type="pres">
      <dgm:prSet presAssocID="{7A20714D-02BC-4875-B540-29EB6F8C53C8}" presName="spacer" presStyleCnt="0"/>
      <dgm:spPr/>
    </dgm:pt>
    <dgm:pt modelId="{45A4BB29-2E32-47A2-BCE6-2DC7EFCA902B}" type="pres">
      <dgm:prSet presAssocID="{A205BA07-D60A-43FB-B948-A268EF3D110B}" presName="parentText" presStyleLbl="node1" presStyleIdx="2" presStyleCnt="5">
        <dgm:presLayoutVars>
          <dgm:chMax val="0"/>
          <dgm:bulletEnabled val="1"/>
        </dgm:presLayoutVars>
      </dgm:prSet>
      <dgm:spPr/>
      <dgm:t>
        <a:bodyPr/>
        <a:lstStyle/>
        <a:p>
          <a:endParaRPr lang="en-GB"/>
        </a:p>
      </dgm:t>
    </dgm:pt>
    <dgm:pt modelId="{50ECF4A0-4C51-4BF0-9B82-42DB598534E0}" type="pres">
      <dgm:prSet presAssocID="{9E7E1B84-3E43-48DB-B487-9C6B04B649B5}" presName="spacer" presStyleCnt="0"/>
      <dgm:spPr/>
    </dgm:pt>
    <dgm:pt modelId="{4EB8AC71-0E80-424F-8C65-B68CBAFBC476}" type="pres">
      <dgm:prSet presAssocID="{5E650910-C98A-478A-985C-A1B07B645DE5}" presName="parentText" presStyleLbl="node1" presStyleIdx="3" presStyleCnt="5">
        <dgm:presLayoutVars>
          <dgm:chMax val="0"/>
          <dgm:bulletEnabled val="1"/>
        </dgm:presLayoutVars>
      </dgm:prSet>
      <dgm:spPr/>
      <dgm:t>
        <a:bodyPr/>
        <a:lstStyle/>
        <a:p>
          <a:endParaRPr lang="en-GB"/>
        </a:p>
      </dgm:t>
    </dgm:pt>
    <dgm:pt modelId="{FF9A051C-8B62-4738-8217-69DD5A0CF61D}" type="pres">
      <dgm:prSet presAssocID="{DEB1231D-BC90-4A59-81E9-24A0B4222DFD}" presName="spacer" presStyleCnt="0"/>
      <dgm:spPr/>
    </dgm:pt>
    <dgm:pt modelId="{4C20C922-5AE5-43AF-A4BA-DB275DEEB537}" type="pres">
      <dgm:prSet presAssocID="{DFACB0F0-E8A9-4135-997D-FB8122901D36}" presName="parentText" presStyleLbl="node1" presStyleIdx="4" presStyleCnt="5">
        <dgm:presLayoutVars>
          <dgm:chMax val="0"/>
          <dgm:bulletEnabled val="1"/>
        </dgm:presLayoutVars>
      </dgm:prSet>
      <dgm:spPr/>
      <dgm:t>
        <a:bodyPr/>
        <a:lstStyle/>
        <a:p>
          <a:endParaRPr lang="en-GB"/>
        </a:p>
      </dgm:t>
    </dgm:pt>
  </dgm:ptLst>
  <dgm:cxnLst>
    <dgm:cxn modelId="{F6D9E919-C697-4588-8D74-3F6D3150B18B}" type="presOf" srcId="{A205BA07-D60A-43FB-B948-A268EF3D110B}" destId="{45A4BB29-2E32-47A2-BCE6-2DC7EFCA902B}" srcOrd="0" destOrd="0" presId="urn:microsoft.com/office/officeart/2005/8/layout/vList2"/>
    <dgm:cxn modelId="{535CD545-3054-4D70-A921-CBB61F69CD7D}" srcId="{4DE1A842-DAFD-409C-AD5A-B77A4D8B6976}" destId="{DFACB0F0-E8A9-4135-997D-FB8122901D36}" srcOrd="4" destOrd="0" parTransId="{5DFF554F-B1EE-43E4-96F0-E377418C42B3}" sibTransId="{9B830103-E752-4E4B-82BC-3A22B8FF73E9}"/>
    <dgm:cxn modelId="{A98203DE-3B67-446E-BCD5-09FFFA41A5B1}" type="presOf" srcId="{A2345084-5495-44F4-A7CC-C739E6BC213F}" destId="{B1427BC5-C70F-4FC6-A7D7-0E6495E238ED}" srcOrd="0" destOrd="0" presId="urn:microsoft.com/office/officeart/2005/8/layout/vList2"/>
    <dgm:cxn modelId="{E2E54355-2A3D-404D-9C07-893132209118}" srcId="{4DE1A842-DAFD-409C-AD5A-B77A4D8B6976}" destId="{A2345084-5495-44F4-A7CC-C739E6BC213F}" srcOrd="0" destOrd="0" parTransId="{1A162256-DCF3-4109-AD8E-9EE5084DFEF9}" sibTransId="{592FC203-4B78-48CD-8AE6-41B70F14723A}"/>
    <dgm:cxn modelId="{8042AABB-9856-43B3-8AA7-07673A6FC09F}" srcId="{4DE1A842-DAFD-409C-AD5A-B77A4D8B6976}" destId="{B135A20A-58A7-42D7-9DBC-200A0A86C6B2}" srcOrd="1" destOrd="0" parTransId="{85C2C8A4-5E11-4658-AB67-F58385497F00}" sibTransId="{7A20714D-02BC-4875-B540-29EB6F8C53C8}"/>
    <dgm:cxn modelId="{7686DF4F-65D7-4365-8908-0734DB06B2BD}" type="presOf" srcId="{4DE1A842-DAFD-409C-AD5A-B77A4D8B6976}" destId="{A3F39531-5F4E-48E5-9D21-1582FA73FF81}" srcOrd="0" destOrd="0" presId="urn:microsoft.com/office/officeart/2005/8/layout/vList2"/>
    <dgm:cxn modelId="{42EE7962-D5E6-436F-A8CA-B8A3F27A9B75}" type="presOf" srcId="{B135A20A-58A7-42D7-9DBC-200A0A86C6B2}" destId="{175A929A-2544-47D0-A967-C795FCC78614}" srcOrd="0" destOrd="0" presId="urn:microsoft.com/office/officeart/2005/8/layout/vList2"/>
    <dgm:cxn modelId="{C0F71D87-A062-434F-BD6F-D129B406C97F}" type="presOf" srcId="{DFACB0F0-E8A9-4135-997D-FB8122901D36}" destId="{4C20C922-5AE5-43AF-A4BA-DB275DEEB537}" srcOrd="0" destOrd="0" presId="urn:microsoft.com/office/officeart/2005/8/layout/vList2"/>
    <dgm:cxn modelId="{3112B84A-53DB-4BD8-B857-17434D6AF582}" type="presOf" srcId="{5E650910-C98A-478A-985C-A1B07B645DE5}" destId="{4EB8AC71-0E80-424F-8C65-B68CBAFBC476}" srcOrd="0" destOrd="0" presId="urn:microsoft.com/office/officeart/2005/8/layout/vList2"/>
    <dgm:cxn modelId="{6DD9D603-80D3-4A1B-9BCC-F51B04A7D720}" srcId="{4DE1A842-DAFD-409C-AD5A-B77A4D8B6976}" destId="{5E650910-C98A-478A-985C-A1B07B645DE5}" srcOrd="3" destOrd="0" parTransId="{4F83F161-86F9-4D39-942F-B4F832325FC4}" sibTransId="{DEB1231D-BC90-4A59-81E9-24A0B4222DFD}"/>
    <dgm:cxn modelId="{B7D8F11A-EF6D-4539-9728-916DD12DAA52}" srcId="{4DE1A842-DAFD-409C-AD5A-B77A4D8B6976}" destId="{A205BA07-D60A-43FB-B948-A268EF3D110B}" srcOrd="2" destOrd="0" parTransId="{529A0412-6A6C-402C-957A-46AC9EBDFB5F}" sibTransId="{9E7E1B84-3E43-48DB-B487-9C6B04B649B5}"/>
    <dgm:cxn modelId="{9CDA88EC-D5CF-404C-9D75-04162C26464A}" type="presParOf" srcId="{A3F39531-5F4E-48E5-9D21-1582FA73FF81}" destId="{B1427BC5-C70F-4FC6-A7D7-0E6495E238ED}" srcOrd="0" destOrd="0" presId="urn:microsoft.com/office/officeart/2005/8/layout/vList2"/>
    <dgm:cxn modelId="{5A0805B8-8FFD-4B81-B85F-8B91B42B4A1F}" type="presParOf" srcId="{A3F39531-5F4E-48E5-9D21-1582FA73FF81}" destId="{F0502D45-EA6C-4B65-96E5-623E76BB8E88}" srcOrd="1" destOrd="0" presId="urn:microsoft.com/office/officeart/2005/8/layout/vList2"/>
    <dgm:cxn modelId="{E2E9261E-8DF4-4C82-AF22-EE149DB4E445}" type="presParOf" srcId="{A3F39531-5F4E-48E5-9D21-1582FA73FF81}" destId="{175A929A-2544-47D0-A967-C795FCC78614}" srcOrd="2" destOrd="0" presId="urn:microsoft.com/office/officeart/2005/8/layout/vList2"/>
    <dgm:cxn modelId="{41E727DE-90F7-4AD2-B36F-668C2F8D9F09}" type="presParOf" srcId="{A3F39531-5F4E-48E5-9D21-1582FA73FF81}" destId="{5AD0F65C-4E84-48D3-9DD6-5E8454E2FDB6}" srcOrd="3" destOrd="0" presId="urn:microsoft.com/office/officeart/2005/8/layout/vList2"/>
    <dgm:cxn modelId="{1A8385EF-C1AA-489A-B72B-29D09C295E7D}" type="presParOf" srcId="{A3F39531-5F4E-48E5-9D21-1582FA73FF81}" destId="{45A4BB29-2E32-47A2-BCE6-2DC7EFCA902B}" srcOrd="4" destOrd="0" presId="urn:microsoft.com/office/officeart/2005/8/layout/vList2"/>
    <dgm:cxn modelId="{FD01EA63-AA99-4262-868E-035FED2A5025}" type="presParOf" srcId="{A3F39531-5F4E-48E5-9D21-1582FA73FF81}" destId="{50ECF4A0-4C51-4BF0-9B82-42DB598534E0}" srcOrd="5" destOrd="0" presId="urn:microsoft.com/office/officeart/2005/8/layout/vList2"/>
    <dgm:cxn modelId="{D5EF1F1B-F12B-4B68-851E-D40634AA4734}" type="presParOf" srcId="{A3F39531-5F4E-48E5-9D21-1582FA73FF81}" destId="{4EB8AC71-0E80-424F-8C65-B68CBAFBC476}" srcOrd="6" destOrd="0" presId="urn:microsoft.com/office/officeart/2005/8/layout/vList2"/>
    <dgm:cxn modelId="{A10C7D05-0E0A-489E-833D-D5D2E7A20EAF}" type="presParOf" srcId="{A3F39531-5F4E-48E5-9D21-1582FA73FF81}" destId="{FF9A051C-8B62-4738-8217-69DD5A0CF61D}" srcOrd="7" destOrd="0" presId="urn:microsoft.com/office/officeart/2005/8/layout/vList2"/>
    <dgm:cxn modelId="{1941D11D-C0E3-4AF9-ABE6-67593057DF12}" type="presParOf" srcId="{A3F39531-5F4E-48E5-9D21-1582FA73FF81}" destId="{4C20C922-5AE5-43AF-A4BA-DB275DEEB537}" srcOrd="8"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E5B78A-0F15-1447-BFDF-D9A1F0BF6E54}">
      <dsp:nvSpPr>
        <dsp:cNvPr id="0" name=""/>
        <dsp:cNvSpPr/>
      </dsp:nvSpPr>
      <dsp:spPr>
        <a:xfrm>
          <a:off x="2607300" y="1181864"/>
          <a:ext cx="2837184" cy="2837184"/>
        </a:xfrm>
        <a:prstGeom prst="ellipse">
          <a:avLst/>
        </a:prstGeom>
        <a:solidFill>
          <a:schemeClr val="accent6">
            <a:shade val="80000"/>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smtClean="0"/>
            <a:t>National Governments</a:t>
          </a:r>
        </a:p>
        <a:p>
          <a:pPr lvl="0" algn="ctr" defTabSz="622300">
            <a:lnSpc>
              <a:spcPct val="90000"/>
            </a:lnSpc>
            <a:spcBef>
              <a:spcPct val="0"/>
            </a:spcBef>
            <a:spcAft>
              <a:spcPct val="35000"/>
            </a:spcAft>
          </a:pPr>
          <a:r>
            <a:rPr lang="en-US" sz="1400" kern="1200" dirty="0" smtClean="0"/>
            <a:t> (all countries)</a:t>
          </a:r>
        </a:p>
        <a:p>
          <a:pPr lvl="0" algn="ctr" defTabSz="622300">
            <a:lnSpc>
              <a:spcPct val="90000"/>
            </a:lnSpc>
            <a:spcBef>
              <a:spcPct val="0"/>
            </a:spcBef>
            <a:spcAft>
              <a:spcPct val="35000"/>
            </a:spcAft>
          </a:pPr>
          <a:r>
            <a:rPr lang="en-US" sz="1400" kern="1200" dirty="0" smtClean="0"/>
            <a:t>WHO/UNICEF regional and country offices</a:t>
          </a:r>
          <a:endParaRPr lang="en-US" sz="1400" kern="1200" dirty="0"/>
        </a:p>
      </dsp:txBody>
      <dsp:txXfrm>
        <a:off x="2607300" y="1181864"/>
        <a:ext cx="2837184" cy="2837184"/>
      </dsp:txXfrm>
    </dsp:sp>
    <dsp:sp modelId="{946E86B1-54CD-1F46-909F-DD8DD24BE495}">
      <dsp:nvSpPr>
        <dsp:cNvPr id="0" name=""/>
        <dsp:cNvSpPr/>
      </dsp:nvSpPr>
      <dsp:spPr>
        <a:xfrm>
          <a:off x="2967658" y="4"/>
          <a:ext cx="2089132" cy="1590568"/>
        </a:xfrm>
        <a:prstGeom prst="ellipse">
          <a:avLst/>
        </a:prstGeom>
        <a:solidFill>
          <a:schemeClr val="accent6">
            <a:shade val="80000"/>
            <a:alpha val="50000"/>
            <a:hueOff val="3"/>
            <a:satOff val="4898"/>
            <a:lumOff val="1502"/>
            <a:alphaOff val="75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effectLst/>
            </a:rPr>
            <a:t>Founding Partners: American Red Cross, CDC,   UN Foundation, UNICEF, WHO </a:t>
          </a:r>
        </a:p>
      </dsp:txBody>
      <dsp:txXfrm>
        <a:off x="2967658" y="4"/>
        <a:ext cx="2089132" cy="1590568"/>
      </dsp:txXfrm>
    </dsp:sp>
    <dsp:sp modelId="{8016A10D-EA5D-A342-ABA3-6089D8301480}">
      <dsp:nvSpPr>
        <dsp:cNvPr id="0" name=""/>
        <dsp:cNvSpPr/>
      </dsp:nvSpPr>
      <dsp:spPr>
        <a:xfrm>
          <a:off x="5046938" y="1890649"/>
          <a:ext cx="1653227" cy="1419613"/>
        </a:xfrm>
        <a:prstGeom prst="ellipse">
          <a:avLst/>
        </a:prstGeom>
        <a:solidFill>
          <a:schemeClr val="accent6">
            <a:shade val="80000"/>
            <a:alpha val="50000"/>
            <a:hueOff val="7"/>
            <a:satOff val="9795"/>
            <a:lumOff val="3003"/>
            <a:alphaOff val="1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Private Donors and Foundations </a:t>
          </a:r>
          <a:endParaRPr lang="en-US" sz="1400" kern="1200" dirty="0"/>
        </a:p>
      </dsp:txBody>
      <dsp:txXfrm>
        <a:off x="5046938" y="1890649"/>
        <a:ext cx="1653227" cy="1419613"/>
      </dsp:txXfrm>
    </dsp:sp>
    <dsp:sp modelId="{8FFE1D9E-A56E-1149-987E-6404FD96D4ED}">
      <dsp:nvSpPr>
        <dsp:cNvPr id="0" name=""/>
        <dsp:cNvSpPr/>
      </dsp:nvSpPr>
      <dsp:spPr>
        <a:xfrm>
          <a:off x="3316596" y="3738820"/>
          <a:ext cx="1418592" cy="1418592"/>
        </a:xfrm>
        <a:prstGeom prst="ellipse">
          <a:avLst/>
        </a:prstGeom>
        <a:solidFill>
          <a:schemeClr val="accent6">
            <a:shade val="80000"/>
            <a:alpha val="50000"/>
            <a:hueOff val="10"/>
            <a:satOff val="14693"/>
            <a:lumOff val="4505"/>
            <a:alphaOff val="225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Public Sector Donors </a:t>
          </a:r>
          <a:endParaRPr lang="en-US" sz="1400" kern="1200" dirty="0"/>
        </a:p>
      </dsp:txBody>
      <dsp:txXfrm>
        <a:off x="3316596" y="3738820"/>
        <a:ext cx="1418592" cy="1418592"/>
      </dsp:txXfrm>
    </dsp:sp>
    <dsp:sp modelId="{C80A353C-9033-A549-B5A3-DEE1DAB696C1}">
      <dsp:nvSpPr>
        <dsp:cNvPr id="0" name=""/>
        <dsp:cNvSpPr/>
      </dsp:nvSpPr>
      <dsp:spPr>
        <a:xfrm>
          <a:off x="1338262" y="1863079"/>
          <a:ext cx="1679939" cy="1474754"/>
        </a:xfrm>
        <a:prstGeom prst="ellipse">
          <a:avLst/>
        </a:prstGeom>
        <a:solidFill>
          <a:schemeClr val="accent6">
            <a:shade val="80000"/>
            <a:alpha val="50000"/>
            <a:hueOff val="14"/>
            <a:satOff val="19590"/>
            <a:lumOff val="6007"/>
            <a:alphaOff val="3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Civil Society Organizations</a:t>
          </a:r>
          <a:endParaRPr lang="en-US" sz="1400" kern="1200" dirty="0"/>
        </a:p>
      </dsp:txBody>
      <dsp:txXfrm>
        <a:off x="1338262" y="1863079"/>
        <a:ext cx="1679939" cy="147475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E328A2-3EB4-4AC2-9051-25AF7B58BBD7}">
      <dsp:nvSpPr>
        <dsp:cNvPr id="0" name=""/>
        <dsp:cNvSpPr/>
      </dsp:nvSpPr>
      <dsp:spPr>
        <a:xfrm>
          <a:off x="0" y="350243"/>
          <a:ext cx="4040187" cy="4913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b="1" kern="1200" dirty="0" smtClean="0">
              <a:latin typeface="Myriad Pro" panose="020B0503030403020204"/>
            </a:rPr>
            <a:t> Resource Mobilization</a:t>
          </a:r>
          <a:r>
            <a:rPr lang="en-GB" sz="2100" kern="1200" dirty="0" smtClean="0"/>
            <a:t>	</a:t>
          </a:r>
          <a:endParaRPr lang="en-GB" sz="2100" kern="1200" dirty="0"/>
        </a:p>
      </dsp:txBody>
      <dsp:txXfrm>
        <a:off x="0" y="350243"/>
        <a:ext cx="4040187" cy="491399"/>
      </dsp:txXfrm>
    </dsp:sp>
    <dsp:sp modelId="{CE1711AA-F5F5-4A2F-B2B3-211F719B0FB9}">
      <dsp:nvSpPr>
        <dsp:cNvPr id="0" name=""/>
        <dsp:cNvSpPr/>
      </dsp:nvSpPr>
      <dsp:spPr>
        <a:xfrm>
          <a:off x="0" y="888237"/>
          <a:ext cx="4040187" cy="491399"/>
        </a:xfrm>
        <a:prstGeom prst="roundRect">
          <a:avLst/>
        </a:prstGeom>
        <a:solidFill>
          <a:schemeClr val="accent2">
            <a:hueOff val="-2880000"/>
            <a:satOff val="-10001"/>
            <a:lumOff val="12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b="1" kern="1200" dirty="0" smtClean="0">
              <a:latin typeface="Myriad Pro" panose="020B0503030403020204"/>
            </a:rPr>
            <a:t> Routine Immunization</a:t>
          </a:r>
          <a:endParaRPr lang="en-GB" sz="2100" b="1" kern="1200" dirty="0">
            <a:latin typeface="Myriad Pro" panose="020B0503030403020204"/>
          </a:endParaRPr>
        </a:p>
      </dsp:txBody>
      <dsp:txXfrm>
        <a:off x="0" y="888237"/>
        <a:ext cx="4040187" cy="491399"/>
      </dsp:txXfrm>
    </dsp:sp>
    <dsp:sp modelId="{6AA6B24F-DEA3-456E-A748-DA0CFB4538B3}">
      <dsp:nvSpPr>
        <dsp:cNvPr id="0" name=""/>
        <dsp:cNvSpPr/>
      </dsp:nvSpPr>
      <dsp:spPr>
        <a:xfrm>
          <a:off x="0" y="1454003"/>
          <a:ext cx="4040187" cy="491399"/>
        </a:xfrm>
        <a:prstGeom prst="roundRect">
          <a:avLst/>
        </a:prstGeom>
        <a:solidFill>
          <a:schemeClr val="accent2">
            <a:hueOff val="-5760000"/>
            <a:satOff val="-20001"/>
            <a:lumOff val="24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b="1" kern="1200" dirty="0" smtClean="0">
              <a:latin typeface="Myriad Pro" panose="020B0503030403020204"/>
            </a:rPr>
            <a:t> Strategic Communications </a:t>
          </a:r>
          <a:r>
            <a:rPr lang="en-GB" sz="2100" kern="1200" dirty="0" smtClean="0"/>
            <a:t>	</a:t>
          </a:r>
          <a:endParaRPr lang="en-GB" sz="2100" kern="1200" dirty="0"/>
        </a:p>
      </dsp:txBody>
      <dsp:txXfrm>
        <a:off x="0" y="1454003"/>
        <a:ext cx="4040187" cy="491399"/>
      </dsp:txXfrm>
    </dsp:sp>
    <dsp:sp modelId="{DD06F153-CA09-45D1-9BD7-8F5920377383}">
      <dsp:nvSpPr>
        <dsp:cNvPr id="0" name=""/>
        <dsp:cNvSpPr/>
      </dsp:nvSpPr>
      <dsp:spPr>
        <a:xfrm>
          <a:off x="0" y="2005883"/>
          <a:ext cx="4040187" cy="491399"/>
        </a:xfrm>
        <a:prstGeom prst="roundRect">
          <a:avLst/>
        </a:prstGeom>
        <a:solidFill>
          <a:schemeClr val="accent2">
            <a:hueOff val="-8640000"/>
            <a:satOff val="-30002"/>
            <a:lumOff val="36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b="1" kern="1200" dirty="0" smtClean="0">
              <a:latin typeface="Myriad Pro" panose="020B0503030403020204"/>
            </a:rPr>
            <a:t> Programme Implementation </a:t>
          </a:r>
          <a:endParaRPr lang="en-GB" sz="2100" b="1" kern="1200" dirty="0">
            <a:latin typeface="Myriad Pro" panose="020B0503030403020204"/>
          </a:endParaRPr>
        </a:p>
      </dsp:txBody>
      <dsp:txXfrm>
        <a:off x="0" y="2005883"/>
        <a:ext cx="4040187" cy="491399"/>
      </dsp:txXfrm>
    </dsp:sp>
    <dsp:sp modelId="{2459F81B-CF7F-4D60-97CF-69A002A99262}">
      <dsp:nvSpPr>
        <dsp:cNvPr id="0" name=""/>
        <dsp:cNvSpPr/>
      </dsp:nvSpPr>
      <dsp:spPr>
        <a:xfrm>
          <a:off x="0" y="2557763"/>
          <a:ext cx="4040187" cy="491399"/>
        </a:xfrm>
        <a:prstGeom prst="roundRect">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b="1" kern="1200" dirty="0" smtClean="0">
              <a:latin typeface="Myriad Pro" panose="020B0503030403020204"/>
            </a:rPr>
            <a:t> Vaccine Supply Coordination</a:t>
          </a:r>
          <a:endParaRPr lang="en-GB" sz="2100" b="1" kern="1200" dirty="0">
            <a:latin typeface="Myriad Pro" panose="020B0503030403020204"/>
          </a:endParaRPr>
        </a:p>
      </dsp:txBody>
      <dsp:txXfrm>
        <a:off x="0" y="2557763"/>
        <a:ext cx="4040187" cy="491399"/>
      </dsp:txXfrm>
    </dsp:sp>
    <dsp:sp modelId="{5F021517-F70C-47A6-A5F1-F33E5D6E4197}">
      <dsp:nvSpPr>
        <dsp:cNvPr id="0" name=""/>
        <dsp:cNvSpPr/>
      </dsp:nvSpPr>
      <dsp:spPr>
        <a:xfrm>
          <a:off x="0" y="3109643"/>
          <a:ext cx="4040187" cy="491399"/>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b="1" kern="1200" dirty="0" smtClean="0">
              <a:latin typeface="Myriad Pro" panose="020B0503030403020204"/>
            </a:rPr>
            <a:t> Research and Innovation </a:t>
          </a:r>
          <a:r>
            <a:rPr lang="en-GB" sz="2100" kern="1200" dirty="0" smtClean="0"/>
            <a:t>	</a:t>
          </a:r>
          <a:endParaRPr lang="en-GB" sz="2100" kern="1200" dirty="0"/>
        </a:p>
      </dsp:txBody>
      <dsp:txXfrm>
        <a:off x="0" y="3109643"/>
        <a:ext cx="4040187" cy="49139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427BC5-C70F-4FC6-A7D7-0E6495E238ED}">
      <dsp:nvSpPr>
        <dsp:cNvPr id="0" name=""/>
        <dsp:cNvSpPr/>
      </dsp:nvSpPr>
      <dsp:spPr>
        <a:xfrm>
          <a:off x="0" y="30924"/>
          <a:ext cx="4041774" cy="6926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ts val="0"/>
            </a:spcAft>
          </a:pPr>
          <a:r>
            <a:rPr lang="en-GB" sz="1500" b="1" kern="1200" dirty="0" smtClean="0">
              <a:latin typeface="Myriad Pro" panose="020B0503030403020204"/>
            </a:rPr>
            <a:t>1. </a:t>
          </a:r>
          <a:r>
            <a:rPr lang="en-GB" sz="1600" b="1" kern="1200" baseline="0" dirty="0" smtClean="0">
              <a:latin typeface="Myriad Pro" panose="020B0503030403020204"/>
            </a:rPr>
            <a:t>Achieve</a:t>
          </a:r>
          <a:r>
            <a:rPr lang="en-GB" sz="1600" b="1" kern="1200" dirty="0" smtClean="0">
              <a:latin typeface="Myriad Pro" panose="020B0503030403020204"/>
            </a:rPr>
            <a:t> and maintain high levels of </a:t>
          </a:r>
        </a:p>
        <a:p>
          <a:pPr lvl="0" algn="l" defTabSz="666750" rtl="0">
            <a:lnSpc>
              <a:spcPct val="90000"/>
            </a:lnSpc>
            <a:spcBef>
              <a:spcPct val="0"/>
            </a:spcBef>
            <a:spcAft>
              <a:spcPts val="0"/>
            </a:spcAft>
          </a:pPr>
          <a:r>
            <a:rPr lang="en-GB" sz="1600" b="1" kern="1200" dirty="0" smtClean="0">
              <a:latin typeface="Myriad Pro" panose="020B0503030403020204"/>
            </a:rPr>
            <a:t>    population immunity</a:t>
          </a:r>
          <a:endParaRPr lang="en-GB" sz="1600" b="1" kern="1200" dirty="0">
            <a:latin typeface="Myriad Pro" panose="020B0503030403020204"/>
          </a:endParaRPr>
        </a:p>
      </dsp:txBody>
      <dsp:txXfrm>
        <a:off x="0" y="30924"/>
        <a:ext cx="4041774" cy="692640"/>
      </dsp:txXfrm>
    </dsp:sp>
    <dsp:sp modelId="{175A929A-2544-47D0-A967-C795FCC78614}">
      <dsp:nvSpPr>
        <dsp:cNvPr id="0" name=""/>
        <dsp:cNvSpPr/>
      </dsp:nvSpPr>
      <dsp:spPr>
        <a:xfrm>
          <a:off x="0" y="830124"/>
          <a:ext cx="4041774" cy="692640"/>
        </a:xfrm>
        <a:prstGeom prst="roundRect">
          <a:avLst/>
        </a:prstGeom>
        <a:solidFill>
          <a:schemeClr val="accent2">
            <a:hueOff val="-3600000"/>
            <a:satOff val="-12501"/>
            <a:lumOff val="1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ts val="0"/>
            </a:spcAft>
          </a:pPr>
          <a:r>
            <a:rPr lang="en-GB" sz="1500" b="1" kern="1200" dirty="0" smtClean="0">
              <a:latin typeface="Myriad Pro" panose="020B0503030403020204"/>
            </a:rPr>
            <a:t>2. </a:t>
          </a:r>
          <a:r>
            <a:rPr lang="en-GB" sz="1600" b="1" kern="1200" dirty="0" smtClean="0">
              <a:latin typeface="Myriad Pro" panose="020B0503030403020204"/>
            </a:rPr>
            <a:t>Communicate and engage to build</a:t>
          </a:r>
        </a:p>
        <a:p>
          <a:pPr lvl="0" algn="l" defTabSz="666750" rtl="0">
            <a:lnSpc>
              <a:spcPct val="90000"/>
            </a:lnSpc>
            <a:spcBef>
              <a:spcPct val="0"/>
            </a:spcBef>
            <a:spcAft>
              <a:spcPts val="0"/>
            </a:spcAft>
          </a:pPr>
          <a:r>
            <a:rPr lang="en-GB" sz="1600" b="1" kern="1200" dirty="0" smtClean="0">
              <a:latin typeface="Myriad Pro" panose="020B0503030403020204"/>
            </a:rPr>
            <a:t>    public confidence</a:t>
          </a:r>
          <a:endParaRPr lang="en-GB" sz="1600" b="1" kern="1200" dirty="0">
            <a:latin typeface="Myriad Pro" panose="020B0503030403020204"/>
          </a:endParaRPr>
        </a:p>
      </dsp:txBody>
      <dsp:txXfrm>
        <a:off x="0" y="830124"/>
        <a:ext cx="4041774" cy="692640"/>
      </dsp:txXfrm>
    </dsp:sp>
    <dsp:sp modelId="{45A4BB29-2E32-47A2-BCE6-2DC7EFCA902B}">
      <dsp:nvSpPr>
        <dsp:cNvPr id="0" name=""/>
        <dsp:cNvSpPr/>
      </dsp:nvSpPr>
      <dsp:spPr>
        <a:xfrm>
          <a:off x="0" y="1629324"/>
          <a:ext cx="4041774" cy="692640"/>
        </a:xfrm>
        <a:prstGeom prst="roundRect">
          <a:avLst/>
        </a:prstGeom>
        <a:solidFill>
          <a:schemeClr val="accent2">
            <a:hueOff val="-7200000"/>
            <a:satOff val="-25001"/>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ts val="0"/>
            </a:spcAft>
          </a:pPr>
          <a:r>
            <a:rPr lang="en-GB" sz="1500" b="1" kern="1200" dirty="0" smtClean="0">
              <a:latin typeface="Myriad Pro" panose="020B0503030403020204"/>
            </a:rPr>
            <a:t>3. </a:t>
          </a:r>
          <a:r>
            <a:rPr lang="en-GB" sz="1600" b="1" kern="1200" dirty="0" smtClean="0">
              <a:latin typeface="Myriad Pro" panose="020B0503030403020204"/>
            </a:rPr>
            <a:t>Monitor disease using effective</a:t>
          </a:r>
        </a:p>
        <a:p>
          <a:pPr lvl="0" algn="l" defTabSz="666750" rtl="0">
            <a:lnSpc>
              <a:spcPct val="90000"/>
            </a:lnSpc>
            <a:spcBef>
              <a:spcPct val="0"/>
            </a:spcBef>
            <a:spcAft>
              <a:spcPts val="0"/>
            </a:spcAft>
          </a:pPr>
          <a:r>
            <a:rPr lang="en-GB" sz="1600" b="1" kern="1200" dirty="0" smtClean="0">
              <a:latin typeface="Myriad Pro" panose="020B0503030403020204"/>
            </a:rPr>
            <a:t>    surveillance</a:t>
          </a:r>
          <a:endParaRPr lang="en-GB" sz="1600" b="1" kern="1200" dirty="0">
            <a:latin typeface="Myriad Pro" panose="020B0503030403020204"/>
          </a:endParaRPr>
        </a:p>
      </dsp:txBody>
      <dsp:txXfrm>
        <a:off x="0" y="1629324"/>
        <a:ext cx="4041774" cy="692640"/>
      </dsp:txXfrm>
    </dsp:sp>
    <dsp:sp modelId="{4EB8AC71-0E80-424F-8C65-B68CBAFBC476}">
      <dsp:nvSpPr>
        <dsp:cNvPr id="0" name=""/>
        <dsp:cNvSpPr/>
      </dsp:nvSpPr>
      <dsp:spPr>
        <a:xfrm>
          <a:off x="0" y="2428524"/>
          <a:ext cx="4041774" cy="692640"/>
        </a:xfrm>
        <a:prstGeom prst="roundRect">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ts val="0"/>
            </a:spcAft>
          </a:pPr>
          <a:r>
            <a:rPr lang="en-GB" sz="1500" b="1" kern="1200" dirty="0" smtClean="0">
              <a:latin typeface="Myriad Pro" panose="020B0503030403020204"/>
            </a:rPr>
            <a:t>4. Maintain o</a:t>
          </a:r>
          <a:r>
            <a:rPr lang="en-GB" sz="1600" b="1" kern="1200" dirty="0" smtClean="0">
              <a:latin typeface="Myriad Pro" panose="020B0503030403020204"/>
            </a:rPr>
            <a:t>utbreak preparedness </a:t>
          </a:r>
          <a:br>
            <a:rPr lang="en-GB" sz="1600" b="1" kern="1200" dirty="0" smtClean="0">
              <a:latin typeface="Myriad Pro" panose="020B0503030403020204"/>
            </a:rPr>
          </a:br>
          <a:r>
            <a:rPr lang="en-GB" sz="1600" b="1" kern="1200" dirty="0" smtClean="0">
              <a:latin typeface="Myriad Pro" panose="020B0503030403020204"/>
            </a:rPr>
            <a:t>    and response </a:t>
          </a:r>
          <a:endParaRPr lang="en-GB" sz="1600" b="1" kern="1200" dirty="0">
            <a:latin typeface="Myriad Pro" panose="020B0503030403020204"/>
          </a:endParaRPr>
        </a:p>
      </dsp:txBody>
      <dsp:txXfrm>
        <a:off x="0" y="2428524"/>
        <a:ext cx="4041774" cy="692640"/>
      </dsp:txXfrm>
    </dsp:sp>
    <dsp:sp modelId="{4C20C922-5AE5-43AF-A4BA-DB275DEEB537}">
      <dsp:nvSpPr>
        <dsp:cNvPr id="0" name=""/>
        <dsp:cNvSpPr/>
      </dsp:nvSpPr>
      <dsp:spPr>
        <a:xfrm>
          <a:off x="0" y="3227723"/>
          <a:ext cx="4041774" cy="692640"/>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ts val="0"/>
            </a:spcAft>
          </a:pPr>
          <a:r>
            <a:rPr lang="en-GB" sz="1500" b="1" kern="1200" dirty="0" smtClean="0">
              <a:latin typeface="Myriad Pro" panose="020B0503030403020204"/>
            </a:rPr>
            <a:t>5. </a:t>
          </a:r>
          <a:r>
            <a:rPr lang="en-GB" sz="1600" b="1" kern="1200" dirty="0" smtClean="0">
              <a:latin typeface="Myriad Pro" panose="020B0503030403020204"/>
            </a:rPr>
            <a:t>Research and develop improved</a:t>
          </a:r>
          <a:br>
            <a:rPr lang="en-GB" sz="1600" b="1" kern="1200" dirty="0" smtClean="0">
              <a:latin typeface="Myriad Pro" panose="020B0503030403020204"/>
            </a:rPr>
          </a:br>
          <a:r>
            <a:rPr lang="en-GB" sz="1600" b="1" kern="1200" dirty="0" smtClean="0">
              <a:latin typeface="Myriad Pro" panose="020B0503030403020204"/>
            </a:rPr>
            <a:t>    vaccination &amp; diagnostic tools </a:t>
          </a:r>
          <a:endParaRPr lang="en-GB" sz="1600" b="1" kern="1200" dirty="0">
            <a:latin typeface="Myriad Pro" panose="020B0503030403020204"/>
          </a:endParaRPr>
        </a:p>
      </dsp:txBody>
      <dsp:txXfrm>
        <a:off x="0" y="3227723"/>
        <a:ext cx="4041774" cy="69264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0.24432</cdr:x>
      <cdr:y>0.13806</cdr:y>
    </cdr:from>
    <cdr:to>
      <cdr:x>0.26568</cdr:x>
      <cdr:y>0.16703</cdr:y>
    </cdr:to>
    <cdr:sp macro="" textlink="">
      <cdr:nvSpPr>
        <cdr:cNvPr id="2" name="Rectangle 1"/>
        <cdr:cNvSpPr>
          <a:spLocks xmlns:a="http://schemas.openxmlformats.org/drawingml/2006/main" noChangeAspect="1"/>
        </cdr:cNvSpPr>
      </cdr:nvSpPr>
      <cdr:spPr>
        <a:xfrm xmlns:a="http://schemas.openxmlformats.org/drawingml/2006/main">
          <a:off x="2181504" y="676033"/>
          <a:ext cx="190724" cy="141853"/>
        </a:xfrm>
        <a:prstGeom xmlns:a="http://schemas.openxmlformats.org/drawingml/2006/main" prst="rect">
          <a:avLst/>
        </a:prstGeom>
        <a:solidFill xmlns:a="http://schemas.openxmlformats.org/drawingml/2006/main">
          <a:schemeClr val="accent6">
            <a:lumMod val="75000"/>
            <a:alpha val="5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sz="1200"/>
        </a:p>
      </cdr:txBody>
    </cdr:sp>
  </cdr:relSizeAnchor>
  <cdr:relSizeAnchor xmlns:cdr="http://schemas.openxmlformats.org/drawingml/2006/chartDrawing">
    <cdr:from>
      <cdr:x>0.2835</cdr:x>
      <cdr:y>0.11861</cdr:y>
    </cdr:from>
    <cdr:to>
      <cdr:x>0.61401</cdr:x>
      <cdr:y>0.16458</cdr:y>
    </cdr:to>
    <cdr:sp macro="" textlink="">
      <cdr:nvSpPr>
        <cdr:cNvPr id="3" name="ZoneTexte 2"/>
        <cdr:cNvSpPr txBox="1"/>
      </cdr:nvSpPr>
      <cdr:spPr>
        <a:xfrm xmlns:a="http://schemas.openxmlformats.org/drawingml/2006/main">
          <a:off x="2531398" y="580780"/>
          <a:ext cx="2951121" cy="2250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latin typeface="+mn-lt"/>
              <a:ea typeface="+mn-ea"/>
              <a:cs typeface="+mn-cs"/>
            </a:rPr>
            <a:t>Deaths averted by measles vaccination</a:t>
          </a:r>
          <a:endParaRPr lang="en-US"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0D6497-24E1-7940-A4C5-7C798ABAE834}" type="datetimeFigureOut">
              <a:rPr lang="en-US" smtClean="0"/>
              <a:pPr/>
              <a:t>9/15/2015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A82C94-8859-214D-A1D7-5D18C2C8AA1B}" type="slidenum">
              <a:rPr lang="en-US" smtClean="0"/>
              <a:pPr/>
              <a:t>‹#›</a:t>
            </a:fld>
            <a:endParaRPr lang="en-US" dirty="0"/>
          </a:p>
        </p:txBody>
      </p:sp>
    </p:spTree>
    <p:extLst>
      <p:ext uri="{BB962C8B-B14F-4D97-AF65-F5344CB8AC3E}">
        <p14:creationId xmlns:p14="http://schemas.microsoft.com/office/powerpoint/2010/main" xmlns="" val="3243985203"/>
      </p:ext>
    </p:extLst>
  </p:cSld>
  <p:clrMap bg1="lt1" tx1="dk1" bg2="lt2" tx2="dk2" accent1="accent1" accent2="accent2" accent3="accent3" accent4="accent4" accent5="accent5" accent6="accent6" hlink="hlink" folHlink="folHlink"/>
  <p:notesStyle>
    <a:lvl1pPr marL="0" algn="l" defTabSz="456933" rtl="0" eaLnBrk="1" latinLnBrk="0" hangingPunct="1">
      <a:defRPr sz="1200" kern="1200">
        <a:solidFill>
          <a:schemeClr val="tx1"/>
        </a:solidFill>
        <a:latin typeface="+mn-lt"/>
        <a:ea typeface="+mn-ea"/>
        <a:cs typeface="+mn-cs"/>
      </a:defRPr>
    </a:lvl1pPr>
    <a:lvl2pPr marL="456933" algn="l" defTabSz="456933" rtl="0" eaLnBrk="1" latinLnBrk="0" hangingPunct="1">
      <a:defRPr sz="1200" kern="1200">
        <a:solidFill>
          <a:schemeClr val="tx1"/>
        </a:solidFill>
        <a:latin typeface="+mn-lt"/>
        <a:ea typeface="+mn-ea"/>
        <a:cs typeface="+mn-cs"/>
      </a:defRPr>
    </a:lvl2pPr>
    <a:lvl3pPr marL="913865" algn="l" defTabSz="456933" rtl="0" eaLnBrk="1" latinLnBrk="0" hangingPunct="1">
      <a:defRPr sz="1200" kern="1200">
        <a:solidFill>
          <a:schemeClr val="tx1"/>
        </a:solidFill>
        <a:latin typeface="+mn-lt"/>
        <a:ea typeface="+mn-ea"/>
        <a:cs typeface="+mn-cs"/>
      </a:defRPr>
    </a:lvl3pPr>
    <a:lvl4pPr marL="1370799" algn="l" defTabSz="456933" rtl="0" eaLnBrk="1" latinLnBrk="0" hangingPunct="1">
      <a:defRPr sz="1200" kern="1200">
        <a:solidFill>
          <a:schemeClr val="tx1"/>
        </a:solidFill>
        <a:latin typeface="+mn-lt"/>
        <a:ea typeface="+mn-ea"/>
        <a:cs typeface="+mn-cs"/>
      </a:defRPr>
    </a:lvl4pPr>
    <a:lvl5pPr marL="1827731" algn="l" defTabSz="456933" rtl="0" eaLnBrk="1" latinLnBrk="0" hangingPunct="1">
      <a:defRPr sz="1200" kern="1200">
        <a:solidFill>
          <a:schemeClr val="tx1"/>
        </a:solidFill>
        <a:latin typeface="+mn-lt"/>
        <a:ea typeface="+mn-ea"/>
        <a:cs typeface="+mn-cs"/>
      </a:defRPr>
    </a:lvl5pPr>
    <a:lvl6pPr marL="2284665" algn="l" defTabSz="456933" rtl="0" eaLnBrk="1" latinLnBrk="0" hangingPunct="1">
      <a:defRPr sz="1200" kern="1200">
        <a:solidFill>
          <a:schemeClr val="tx1"/>
        </a:solidFill>
        <a:latin typeface="+mn-lt"/>
        <a:ea typeface="+mn-ea"/>
        <a:cs typeface="+mn-cs"/>
      </a:defRPr>
    </a:lvl6pPr>
    <a:lvl7pPr marL="2741596" algn="l" defTabSz="456933" rtl="0" eaLnBrk="1" latinLnBrk="0" hangingPunct="1">
      <a:defRPr sz="1200" kern="1200">
        <a:solidFill>
          <a:schemeClr val="tx1"/>
        </a:solidFill>
        <a:latin typeface="+mn-lt"/>
        <a:ea typeface="+mn-ea"/>
        <a:cs typeface="+mn-cs"/>
      </a:defRPr>
    </a:lvl7pPr>
    <a:lvl8pPr marL="3198530" algn="l" defTabSz="456933" rtl="0" eaLnBrk="1" latinLnBrk="0" hangingPunct="1">
      <a:defRPr sz="1200" kern="1200">
        <a:solidFill>
          <a:schemeClr val="tx1"/>
        </a:solidFill>
        <a:latin typeface="+mn-lt"/>
        <a:ea typeface="+mn-ea"/>
        <a:cs typeface="+mn-cs"/>
      </a:defRPr>
    </a:lvl8pPr>
    <a:lvl9pPr marL="3655460" algn="l" defTabSz="4569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fld id="{A72F1A05-1B1E-4A48-A3DD-6F7408BB30FA}" type="slidenum">
              <a:rPr lang="en-GB" sz="1200" b="0">
                <a:solidFill>
                  <a:prstClr val="black"/>
                </a:solidFill>
              </a:rPr>
              <a:pPr eaLnBrk="1" hangingPunct="1"/>
              <a:t>5</a:t>
            </a:fld>
            <a:endParaRPr lang="en-GB" sz="1200" b="0">
              <a:solidFill>
                <a:prstClr val="black"/>
              </a:solidFill>
            </a:endParaRPr>
          </a:p>
        </p:txBody>
      </p:sp>
      <p:sp>
        <p:nvSpPr>
          <p:cNvPr id="89091" name="Rectangle 7"/>
          <p:cNvSpPr txBox="1">
            <a:spLocks noGrp="1" noChangeArrowheads="1"/>
          </p:cNvSpPr>
          <p:nvPr/>
        </p:nvSpPr>
        <p:spPr bwMode="auto">
          <a:xfrm>
            <a:off x="3884076" y="8684882"/>
            <a:ext cx="2972289" cy="457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algn="r" defTabSz="914400" rtl="1" eaLnBrk="1" hangingPunct="1"/>
            <a:fld id="{D4045380-B8E0-464D-B58C-327D2EAE2D89}" type="slidenum">
              <a:rPr lang="en-US" sz="1200" smtClean="0">
                <a:solidFill>
                  <a:prstClr val="black"/>
                </a:solidFill>
                <a:ea typeface="+mn-ea"/>
              </a:rPr>
              <a:pPr algn="r" defTabSz="914400" rtl="1" eaLnBrk="1" hangingPunct="1"/>
              <a:t>5</a:t>
            </a:fld>
            <a:endParaRPr lang="en-US" sz="1200" smtClean="0">
              <a:solidFill>
                <a:prstClr val="black"/>
              </a:solidFill>
              <a:ea typeface="+mn-ea"/>
            </a:endParaRPr>
          </a:p>
        </p:txBody>
      </p:sp>
      <p:sp>
        <p:nvSpPr>
          <p:cNvPr id="89092" name="Rectangle 2"/>
          <p:cNvSpPr>
            <a:spLocks noGrp="1" noRot="1" noChangeAspect="1" noChangeArrowheads="1" noTextEdit="1"/>
          </p:cNvSpPr>
          <p:nvPr>
            <p:ph type="sldImg"/>
          </p:nvPr>
        </p:nvSpPr>
        <p:spPr>
          <a:xfrm>
            <a:off x="1143000" y="685800"/>
            <a:ext cx="4573588" cy="3429000"/>
          </a:xfrm>
          <a:ln/>
        </p:spPr>
      </p:sp>
      <p:sp>
        <p:nvSpPr>
          <p:cNvPr id="89093" name="Rectangle 3"/>
          <p:cNvSpPr>
            <a:spLocks noGrp="1" noChangeArrowheads="1"/>
          </p:cNvSpPr>
          <p:nvPr>
            <p:ph type="body" idx="1"/>
          </p:nvPr>
        </p:nvSpPr>
        <p:spPr>
          <a:noFill/>
        </p:spPr>
        <p:txBody>
          <a:bodyPr/>
          <a:lstStyle/>
          <a:p>
            <a:r>
              <a:rPr lang="en-GB" dirty="0" smtClean="0">
                <a:latin typeface="Arial" pitchFamily="34" charset="0"/>
                <a:cs typeface="Arial" pitchFamily="34" charset="0"/>
              </a:rPr>
              <a:t>Our common vision</a:t>
            </a:r>
            <a:r>
              <a:rPr lang="en-GB" baseline="0" dirty="0" smtClean="0">
                <a:latin typeface="Arial" pitchFamily="34" charset="0"/>
                <a:cs typeface="Arial" pitchFamily="34" charset="0"/>
              </a:rPr>
              <a:t> </a:t>
            </a:r>
            <a:r>
              <a:rPr lang="en-GB" dirty="0" smtClean="0">
                <a:latin typeface="Arial" pitchFamily="34" charset="0"/>
                <a:cs typeface="Arial" pitchFamily="34" charset="0"/>
              </a:rPr>
              <a:t>i</a:t>
            </a:r>
            <a:r>
              <a:rPr lang="en-GB" baseline="0" dirty="0" smtClean="0">
                <a:latin typeface="Arial" pitchFamily="34" charset="0"/>
                <a:cs typeface="Arial" pitchFamily="34" charset="0"/>
              </a:rPr>
              <a:t>s </a:t>
            </a:r>
            <a:r>
              <a:rPr lang="en-GB" i="1" baseline="0" dirty="0" smtClean="0">
                <a:latin typeface="Arial" pitchFamily="34" charset="0"/>
                <a:cs typeface="Arial" pitchFamily="34" charset="0"/>
              </a:rPr>
              <a:t>a world without measles, rubella and congenital rubella syndrome </a:t>
            </a:r>
            <a:endParaRPr lang="en-GB" dirty="0" smtClean="0">
              <a:latin typeface="Arial" pitchFamily="34" charset="0"/>
              <a:cs typeface="Arial" pitchFamily="34" charset="0"/>
            </a:endParaRPr>
          </a:p>
        </p:txBody>
      </p:sp>
    </p:spTree>
    <p:extLst>
      <p:ext uri="{BB962C8B-B14F-4D97-AF65-F5344CB8AC3E}">
        <p14:creationId xmlns:p14="http://schemas.microsoft.com/office/powerpoint/2010/main" xmlns="" val="2327870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Global Measles and Rubella Strategic Plan lays out the vision, goals, strategies and guiding principles. These same goals are reflected in the Global Vaccine Action Plan which was developed </a:t>
            </a:r>
            <a:r>
              <a:rPr lang="en-US" dirty="0" smtClean="0">
                <a:effectLst/>
              </a:rPr>
              <a:t>under the leadership of BMGF; Gavi, the vaccine alliance; UNICEF; NIAID &amp; WHO </a:t>
            </a:r>
            <a:r>
              <a:rPr lang="en-GB" baseline="0" dirty="0" smtClean="0"/>
              <a:t>and later endorsed at the World Health Assembly.  </a:t>
            </a:r>
            <a:endParaRPr lang="en-GB" dirty="0"/>
          </a:p>
        </p:txBody>
      </p:sp>
      <p:sp>
        <p:nvSpPr>
          <p:cNvPr id="4" name="Slide Number Placeholder 3"/>
          <p:cNvSpPr>
            <a:spLocks noGrp="1"/>
          </p:cNvSpPr>
          <p:nvPr>
            <p:ph type="sldNum" sz="quarter" idx="10"/>
          </p:nvPr>
        </p:nvSpPr>
        <p:spPr/>
        <p:txBody>
          <a:bodyPr/>
          <a:lstStyle/>
          <a:p>
            <a:fld id="{2A640DFD-7267-461E-83BE-7ED5882FAD63}"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xmlns="" val="291372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144588" y="685800"/>
            <a:ext cx="4570412" cy="3429000"/>
          </a:xfrm>
          <a:ln/>
        </p:spPr>
      </p:sp>
      <p:sp>
        <p:nvSpPr>
          <p:cNvPr id="125955" name="Notes Placeholder 2"/>
          <p:cNvSpPr>
            <a:spLocks noGrp="1"/>
          </p:cNvSpPr>
          <p:nvPr>
            <p:ph type="body" idx="1"/>
          </p:nvPr>
        </p:nvSpPr>
        <p:spPr>
          <a:noFill/>
        </p:spPr>
        <p:txBody>
          <a:bodyPr/>
          <a:lstStyle/>
          <a:p>
            <a:endParaRPr lang="en-US" smtClean="0">
              <a:latin typeface="Arial" pitchFamily="34" charset="0"/>
              <a:cs typeface="Arial" pitchFamily="34" charset="0"/>
            </a:endParaRPr>
          </a:p>
        </p:txBody>
      </p:sp>
      <p:sp>
        <p:nvSpPr>
          <p:cNvPr id="125956" name="Slide Number Placeholder 3"/>
          <p:cNvSpPr>
            <a:spLocks noGrp="1"/>
          </p:cNvSpPr>
          <p:nvPr>
            <p:ph type="sldNum" sz="quarter" idx="5"/>
          </p:nvPr>
        </p:nvSpPr>
        <p:spPr>
          <a:noFill/>
        </p:spPr>
        <p:txBody>
          <a:bodyP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eaLnBrk="1" hangingPunct="1"/>
            <a:fld id="{A0233685-5EFC-4D17-9BE2-3D7AECF0C30C}" type="slidenum">
              <a:rPr lang="en-US" sz="1200" b="0">
                <a:solidFill>
                  <a:srgbClr val="000000"/>
                </a:solidFill>
              </a:rPr>
              <a:pPr eaLnBrk="1" hangingPunct="1"/>
              <a:t>9</a:t>
            </a:fld>
            <a:endParaRPr lang="en-US" sz="1200" b="0">
              <a:solidFill>
                <a:srgbClr val="000000"/>
              </a:solidFill>
            </a:endParaRPr>
          </a:p>
        </p:txBody>
      </p:sp>
    </p:spTree>
    <p:extLst>
      <p:ext uri="{BB962C8B-B14F-4D97-AF65-F5344CB8AC3E}">
        <p14:creationId xmlns:p14="http://schemas.microsoft.com/office/powerpoint/2010/main" xmlns="" val="3531121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5 key strategies for achieving the elimination of measles and rubella. These are laid out in the Global Measles and Rubella Strategic Plan. The strategies are: 1) achieve and maintain h</a:t>
            </a:r>
            <a:r>
              <a:rPr lang="en-GB" dirty="0" smtClean="0">
                <a:solidFill>
                  <a:srgbClr val="000000"/>
                </a:solidFill>
                <a:latin typeface="Myriad Pro"/>
              </a:rPr>
              <a:t>igh </a:t>
            </a:r>
            <a:r>
              <a:rPr lang="en-GB" dirty="0">
                <a:solidFill>
                  <a:srgbClr val="000000"/>
                </a:solidFill>
                <a:latin typeface="Myriad Pro"/>
              </a:rPr>
              <a:t>population immunity through vaccination with </a:t>
            </a:r>
            <a:r>
              <a:rPr lang="en-GB" u="sng" dirty="0">
                <a:solidFill>
                  <a:srgbClr val="000000"/>
                </a:solidFill>
                <a:latin typeface="Myriad Pro"/>
              </a:rPr>
              <a:t>two</a:t>
            </a:r>
            <a:r>
              <a:rPr lang="en-GB" dirty="0">
                <a:solidFill>
                  <a:srgbClr val="000000"/>
                </a:solidFill>
                <a:latin typeface="Myriad Pro"/>
              </a:rPr>
              <a:t> doses of </a:t>
            </a:r>
            <a:r>
              <a:rPr lang="en-GB" dirty="0" smtClean="0">
                <a:solidFill>
                  <a:srgbClr val="000000"/>
                </a:solidFill>
                <a:latin typeface="Myriad Pro"/>
              </a:rPr>
              <a:t>measles and rubella containing </a:t>
            </a:r>
            <a:r>
              <a:rPr lang="en-GB" dirty="0">
                <a:solidFill>
                  <a:srgbClr val="000000"/>
                </a:solidFill>
                <a:latin typeface="Myriad Pro"/>
              </a:rPr>
              <a:t>vaccines; 2) </a:t>
            </a:r>
            <a:r>
              <a:rPr lang="en-GB" dirty="0" smtClean="0">
                <a:solidFill>
                  <a:srgbClr val="000000"/>
                </a:solidFill>
                <a:latin typeface="Myriad Pro"/>
              </a:rPr>
              <a:t>conduct effective </a:t>
            </a:r>
            <a:r>
              <a:rPr lang="en-GB" dirty="0">
                <a:solidFill>
                  <a:srgbClr val="000000"/>
                </a:solidFill>
                <a:latin typeface="Myriad Pro"/>
              </a:rPr>
              <a:t>disease surveillance and programme monitoring; 3) </a:t>
            </a:r>
            <a:r>
              <a:rPr lang="en-GB" dirty="0" smtClean="0">
                <a:solidFill>
                  <a:srgbClr val="000000"/>
                </a:solidFill>
                <a:latin typeface="Myriad Pro"/>
              </a:rPr>
              <a:t>develop outbreak </a:t>
            </a:r>
            <a:r>
              <a:rPr lang="en-GB" dirty="0">
                <a:solidFill>
                  <a:srgbClr val="000000"/>
                </a:solidFill>
                <a:latin typeface="Myriad Pro"/>
              </a:rPr>
              <a:t>preparedness, response </a:t>
            </a:r>
            <a:r>
              <a:rPr lang="en-GB" dirty="0" smtClean="0">
                <a:solidFill>
                  <a:srgbClr val="000000"/>
                </a:solidFill>
                <a:latin typeface="Myriad Pro"/>
              </a:rPr>
              <a:t>and</a:t>
            </a:r>
            <a:r>
              <a:rPr lang="en-GB" baseline="0" dirty="0" smtClean="0">
                <a:solidFill>
                  <a:srgbClr val="000000"/>
                </a:solidFill>
                <a:latin typeface="Myriad Pro"/>
              </a:rPr>
              <a:t> </a:t>
            </a:r>
            <a:r>
              <a:rPr lang="en-GB" dirty="0" smtClean="0">
                <a:solidFill>
                  <a:srgbClr val="000000"/>
                </a:solidFill>
                <a:latin typeface="Myriad Pro"/>
              </a:rPr>
              <a:t>case </a:t>
            </a:r>
            <a:r>
              <a:rPr lang="en-GB" dirty="0">
                <a:solidFill>
                  <a:srgbClr val="000000"/>
                </a:solidFill>
                <a:latin typeface="Myriad Pro"/>
              </a:rPr>
              <a:t>management; 4) </a:t>
            </a:r>
            <a:r>
              <a:rPr lang="en-GB" dirty="0" smtClean="0">
                <a:solidFill>
                  <a:srgbClr val="000000"/>
                </a:solidFill>
                <a:latin typeface="Myriad Pro"/>
              </a:rPr>
              <a:t>communicate clearly</a:t>
            </a:r>
            <a:r>
              <a:rPr lang="en-GB" baseline="0" dirty="0" smtClean="0">
                <a:solidFill>
                  <a:srgbClr val="000000"/>
                </a:solidFill>
                <a:latin typeface="Myriad Pro"/>
              </a:rPr>
              <a:t> </a:t>
            </a:r>
            <a:r>
              <a:rPr lang="en-GB" dirty="0" smtClean="0">
                <a:solidFill>
                  <a:srgbClr val="000000"/>
                </a:solidFill>
                <a:latin typeface="Myriad Pro"/>
              </a:rPr>
              <a:t>to </a:t>
            </a:r>
            <a:r>
              <a:rPr lang="en-GB" dirty="0">
                <a:solidFill>
                  <a:srgbClr val="000000"/>
                </a:solidFill>
                <a:latin typeface="Myriad Pro"/>
              </a:rPr>
              <a:t>build public confidence and demand for immunization; and 5) </a:t>
            </a:r>
            <a:r>
              <a:rPr lang="en-GB" dirty="0" smtClean="0">
                <a:solidFill>
                  <a:srgbClr val="000000"/>
                </a:solidFill>
                <a:latin typeface="Myriad Pro"/>
              </a:rPr>
              <a:t>perform research </a:t>
            </a:r>
            <a:r>
              <a:rPr lang="en-GB" dirty="0">
                <a:solidFill>
                  <a:srgbClr val="000000"/>
                </a:solidFill>
                <a:latin typeface="Myriad Pro"/>
              </a:rPr>
              <a:t>and development to improve programme efficiency</a:t>
            </a:r>
          </a:p>
        </p:txBody>
      </p:sp>
      <p:sp>
        <p:nvSpPr>
          <p:cNvPr id="4" name="Slide Number Placeholder 3"/>
          <p:cNvSpPr>
            <a:spLocks noGrp="1"/>
          </p:cNvSpPr>
          <p:nvPr>
            <p:ph type="sldNum" sz="quarter" idx="10"/>
          </p:nvPr>
        </p:nvSpPr>
        <p:spPr/>
        <p:txBody>
          <a:bodyPr/>
          <a:lstStyle/>
          <a:p>
            <a:fld id="{6D460662-D077-4968-992D-34EC77580AA0}"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xmlns="" val="263073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GB" dirty="0" smtClean="0"/>
              <a:t>To make</a:t>
            </a:r>
            <a:r>
              <a:rPr lang="en-GB" baseline="0" dirty="0" smtClean="0"/>
              <a:t> the program more effective, the Measles and Rubella Initiative has put in place a management team with working groups (shown on the right) to directly support implementation of the 5 key strategies to achieve measles elimination (on the left) that I described earlier.  </a:t>
            </a:r>
            <a:endParaRPr lang="en-US" dirty="0" smtClean="0"/>
          </a:p>
          <a:p>
            <a:pPr defTabSz="897301">
              <a:defRPr/>
            </a:pPr>
            <a:endParaRPr lang="en-US" dirty="0"/>
          </a:p>
        </p:txBody>
      </p:sp>
      <p:sp>
        <p:nvSpPr>
          <p:cNvPr id="4" name="Slide Number Placeholder 3"/>
          <p:cNvSpPr>
            <a:spLocks noGrp="1"/>
          </p:cNvSpPr>
          <p:nvPr>
            <p:ph type="sldNum" sz="quarter" idx="10"/>
          </p:nvPr>
        </p:nvSpPr>
        <p:spPr/>
        <p:txBody>
          <a:bodyPr/>
          <a:lstStyle/>
          <a:p>
            <a:fld id="{6502CB63-6E21-4B6F-B75E-6894CFAD993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xmlns="" val="4181391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r>
              <a:rPr lang="en-GB" smtClean="0"/>
              <a:t>Similar to</a:t>
            </a:r>
            <a:r>
              <a:rPr lang="en-GB" baseline="0" smtClean="0"/>
              <a:t>  </a:t>
            </a:r>
            <a:endParaRPr lang="en-GB" dirty="0"/>
          </a:p>
        </p:txBody>
      </p:sp>
      <p:sp>
        <p:nvSpPr>
          <p:cNvPr id="4" name="Slide Number Placeholder 3"/>
          <p:cNvSpPr>
            <a:spLocks noGrp="1"/>
          </p:cNvSpPr>
          <p:nvPr>
            <p:ph type="sldNum" sz="quarter" idx="10"/>
          </p:nvPr>
        </p:nvSpPr>
        <p:spPr/>
        <p:txBody>
          <a:bodyPr/>
          <a:lstStyle/>
          <a:p>
            <a:fld id="{C5C90083-F367-4065-A9F8-68C88263B83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xmlns="" val="1089782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Read the bullets</a:t>
            </a:r>
          </a:p>
          <a:p>
            <a:endParaRPr lang="en-US" baseline="0" dirty="0" smtClean="0"/>
          </a:p>
          <a:p>
            <a:r>
              <a:rPr lang="en-US" baseline="0" dirty="0" smtClean="0"/>
              <a:t>The 14 RRLs are effectively also NLs.</a:t>
            </a:r>
          </a:p>
          <a:p>
            <a:endParaRPr lang="en-US" dirty="0"/>
          </a:p>
          <a:p>
            <a:r>
              <a:rPr lang="en-US" baseline="0" dirty="0" smtClean="0"/>
              <a:t>Nearly ha</a:t>
            </a:r>
            <a:r>
              <a:rPr lang="en-US" dirty="0" smtClean="0"/>
              <a:t>lf of the labs are in China where testing is performed…</a:t>
            </a:r>
          </a:p>
          <a:p>
            <a:endParaRPr lang="en-US" baseline="0" dirty="0"/>
          </a:p>
          <a:p>
            <a:r>
              <a:rPr lang="en-US" dirty="0" smtClean="0"/>
              <a:t>There are microbiologists in each region that serve as regional lab coordinator and one global cl at WHO HQ</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502CB63-6E21-4B6F-B75E-6894CFAD9933}"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xmlns="" val="543613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704850"/>
            <a:ext cx="4699000" cy="3524250"/>
          </a:xfrm>
        </p:spPr>
      </p:sp>
      <p:sp>
        <p:nvSpPr>
          <p:cNvPr id="3" name="Notes Placeholder 2"/>
          <p:cNvSpPr>
            <a:spLocks noGrp="1"/>
          </p:cNvSpPr>
          <p:nvPr>
            <p:ph type="body" idx="1"/>
          </p:nvPr>
        </p:nvSpPr>
        <p:spPr/>
        <p:txBody>
          <a:bodyPr/>
          <a:lstStyle/>
          <a:p>
            <a:r>
              <a:rPr lang="en-US" sz="1800" b="1" i="1" dirty="0" smtClean="0"/>
              <a:t>I</a:t>
            </a:r>
            <a:r>
              <a:rPr lang="en-US" sz="1800" b="1" i="1" baseline="0" dirty="0" smtClean="0"/>
              <a:t> would like to acknowledge here ALL the partners of the Measles &amp; Rubella Initiative.  And NOW, </a:t>
            </a:r>
            <a:r>
              <a:rPr lang="en-US" sz="1800" b="1" i="1" dirty="0" smtClean="0"/>
              <a:t>With </a:t>
            </a:r>
            <a:r>
              <a:rPr lang="en-US" sz="1800" b="1" i="1" dirty="0"/>
              <a:t>polio ending, it is time </a:t>
            </a:r>
            <a:r>
              <a:rPr lang="en-US" sz="1800" b="1" i="1" dirty="0" smtClean="0"/>
              <a:t>to</a:t>
            </a:r>
            <a:r>
              <a:rPr lang="en-US" sz="1800" b="1" i="1" baseline="0" dirty="0" smtClean="0"/>
              <a:t> STRENGTHEN the partnerships and work together to achieve…. a world without measles.  Thank you.</a:t>
            </a:r>
            <a:endParaRPr lang="en-US" sz="1800" b="1" i="1" dirty="0" smtClean="0"/>
          </a:p>
          <a:p>
            <a:endParaRPr lang="en-US" sz="1800" b="1" i="1" dirty="0"/>
          </a:p>
          <a:p>
            <a:endParaRPr lang="en-US" sz="1800" b="1" i="1" dirty="0"/>
          </a:p>
        </p:txBody>
      </p:sp>
      <p:sp>
        <p:nvSpPr>
          <p:cNvPr id="4" name="Slide Number Placeholder 3"/>
          <p:cNvSpPr>
            <a:spLocks noGrp="1"/>
          </p:cNvSpPr>
          <p:nvPr>
            <p:ph type="sldNum" sz="quarter" idx="10"/>
          </p:nvPr>
        </p:nvSpPr>
        <p:spPr/>
        <p:txBody>
          <a:bodyPr/>
          <a:lstStyle/>
          <a:p>
            <a:fld id="{8E76CFAD-DCB0-4954-A08C-F6354DD47925}" type="slidenum">
              <a:rPr lang="fr-CH" smtClean="0">
                <a:solidFill>
                  <a:prstClr val="black"/>
                </a:solidFill>
              </a:rPr>
              <a:pPr/>
              <a:t>18</a:t>
            </a:fld>
            <a:endParaRPr lang="fr-CH">
              <a:solidFill>
                <a:prstClr val="black"/>
              </a:solidFill>
            </a:endParaRPr>
          </a:p>
        </p:txBody>
      </p:sp>
    </p:spTree>
    <p:extLst>
      <p:ext uri="{BB962C8B-B14F-4D97-AF65-F5344CB8AC3E}">
        <p14:creationId xmlns:p14="http://schemas.microsoft.com/office/powerpoint/2010/main" xmlns="" val="2594551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097605"/>
          </a:xfrm>
        </p:spPr>
        <p:txBody>
          <a:bodyPr/>
          <a:lstStyle>
            <a:lvl1pPr algn="ctr">
              <a:defRPr sz="3200"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309356"/>
            <a:ext cx="6400800" cy="1752600"/>
          </a:xfrm>
        </p:spPr>
        <p:txBody>
          <a:bodyPr/>
          <a:lstStyle>
            <a:lvl1pPr marL="0" indent="0" algn="ctr">
              <a:buNone/>
              <a:defRPr>
                <a:solidFill>
                  <a:schemeClr val="tx1">
                    <a:tint val="75000"/>
                  </a:schemeClr>
                </a:solidFill>
              </a:defRPr>
            </a:lvl1pPr>
            <a:lvl2pPr marL="456933" indent="0" algn="ctr">
              <a:buNone/>
              <a:defRPr>
                <a:solidFill>
                  <a:schemeClr val="tx1">
                    <a:tint val="75000"/>
                  </a:schemeClr>
                </a:solidFill>
              </a:defRPr>
            </a:lvl2pPr>
            <a:lvl3pPr marL="913865" indent="0" algn="ctr">
              <a:buNone/>
              <a:defRPr>
                <a:solidFill>
                  <a:schemeClr val="tx1">
                    <a:tint val="75000"/>
                  </a:schemeClr>
                </a:solidFill>
              </a:defRPr>
            </a:lvl3pPr>
            <a:lvl4pPr marL="1370799" indent="0" algn="ctr">
              <a:buNone/>
              <a:defRPr>
                <a:solidFill>
                  <a:schemeClr val="tx1">
                    <a:tint val="75000"/>
                  </a:schemeClr>
                </a:solidFill>
              </a:defRPr>
            </a:lvl4pPr>
            <a:lvl5pPr marL="1827731" indent="0" algn="ctr">
              <a:buNone/>
              <a:defRPr>
                <a:solidFill>
                  <a:schemeClr val="tx1">
                    <a:tint val="75000"/>
                  </a:schemeClr>
                </a:solidFill>
              </a:defRPr>
            </a:lvl5pPr>
            <a:lvl6pPr marL="2284665" indent="0" algn="ctr">
              <a:buNone/>
              <a:defRPr>
                <a:solidFill>
                  <a:schemeClr val="tx1">
                    <a:tint val="75000"/>
                  </a:schemeClr>
                </a:solidFill>
              </a:defRPr>
            </a:lvl6pPr>
            <a:lvl7pPr marL="2741596" indent="0" algn="ctr">
              <a:buNone/>
              <a:defRPr>
                <a:solidFill>
                  <a:schemeClr val="tx1">
                    <a:tint val="75000"/>
                  </a:schemeClr>
                </a:solidFill>
              </a:defRPr>
            </a:lvl7pPr>
            <a:lvl8pPr marL="3198530" indent="0" algn="ctr">
              <a:buNone/>
              <a:defRPr>
                <a:solidFill>
                  <a:schemeClr val="tx1">
                    <a:tint val="75000"/>
                  </a:schemeClr>
                </a:solidFill>
              </a:defRPr>
            </a:lvl8pPr>
            <a:lvl9pPr marL="3655460"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A587C9FF-4815-DD4F-8E02-9C76891BEE20}" type="slidenum">
              <a:rPr lang="en-US"/>
              <a:pPr>
                <a:defRPr/>
              </a:pPr>
              <a:t>‹#›</a:t>
            </a:fld>
            <a:endParaRPr lang="en-US" dirty="0"/>
          </a:p>
        </p:txBody>
      </p:sp>
    </p:spTree>
    <p:extLst>
      <p:ext uri="{BB962C8B-B14F-4D97-AF65-F5344CB8AC3E}">
        <p14:creationId xmlns:p14="http://schemas.microsoft.com/office/powerpoint/2010/main" xmlns="" val="3167297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912176A4-8D00-A244-AD2A-FC989B9A9BC0}" type="slidenum">
              <a:rPr lang="en-US"/>
              <a:pPr>
                <a:defRPr/>
              </a:pPr>
              <a:t>‹#›</a:t>
            </a:fld>
            <a:endParaRPr lang="en-US" dirty="0"/>
          </a:p>
        </p:txBody>
      </p:sp>
    </p:spTree>
    <p:extLst>
      <p:ext uri="{BB962C8B-B14F-4D97-AF65-F5344CB8AC3E}">
        <p14:creationId xmlns:p14="http://schemas.microsoft.com/office/powerpoint/2010/main" xmlns="" val="7869189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043608" y="6421877"/>
            <a:ext cx="2133600" cy="365125"/>
          </a:xfrm>
          <a:prstGeom prst="rect">
            <a:avLst/>
          </a:prstGeom>
        </p:spPr>
        <p:txBody>
          <a:bodyPr/>
          <a:lstStyle/>
          <a:p>
            <a:pPr defTabSz="914400" fontAlgn="auto">
              <a:spcBef>
                <a:spcPts val="0"/>
              </a:spcBef>
              <a:spcAft>
                <a:spcPts val="0"/>
              </a:spcAft>
            </a:pPr>
            <a:fld id="{67055994-38B4-4833-A551-31D1BCAC5617}" type="datetimeFigureOut">
              <a:rPr lang="en-GB">
                <a:solidFill>
                  <a:prstClr val="black"/>
                </a:solidFill>
                <a:latin typeface="Calibri"/>
                <a:ea typeface="+mn-ea"/>
                <a:cs typeface="+mn-cs"/>
              </a:rPr>
              <a:pPr defTabSz="914400" fontAlgn="auto">
                <a:spcBef>
                  <a:spcPts val="0"/>
                </a:spcBef>
                <a:spcAft>
                  <a:spcPts val="0"/>
                </a:spcAft>
              </a:pPr>
              <a:t>15/09/2015</a:t>
            </a:fld>
            <a:endParaRPr lang="en-GB">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6953" fontAlgn="auto">
              <a:spcBef>
                <a:spcPts val="0"/>
              </a:spcBef>
              <a:spcAft>
                <a:spcPts val="0"/>
              </a:spcAft>
            </a:pPr>
            <a:endParaRPr lang="fr-CH" dirty="0">
              <a:solidFill>
                <a:srgbClr val="636463">
                  <a:tint val="75000"/>
                </a:srgb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xmlns="" val="188167739"/>
      </p:ext>
    </p:extLst>
  </p:cSld>
  <p:clrMapOvr>
    <a:masterClrMapping/>
  </p:clrMapOvr>
  <p:timing>
    <p:tnLst>
      <p:par>
        <p:cTn id="1" dur="indefinite" restart="never" nodeType="tmRoot"/>
      </p:par>
    </p:tnLst>
  </p:timing>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043608" y="6421877"/>
            <a:ext cx="2133600" cy="365125"/>
          </a:xfrm>
          <a:prstGeom prst="rect">
            <a:avLst/>
          </a:prstGeom>
        </p:spPr>
        <p:txBody>
          <a:bodyPr/>
          <a:lstStyle/>
          <a:p>
            <a:pPr defTabSz="914400" fontAlgn="auto">
              <a:spcBef>
                <a:spcPts val="0"/>
              </a:spcBef>
              <a:spcAft>
                <a:spcPts val="0"/>
              </a:spcAft>
            </a:pPr>
            <a:fld id="{67055994-38B4-4833-A551-31D1BCAC5617}" type="datetimeFigureOut">
              <a:rPr lang="en-GB">
                <a:solidFill>
                  <a:prstClr val="black"/>
                </a:solidFill>
                <a:latin typeface="Calibri"/>
                <a:ea typeface="+mn-ea"/>
                <a:cs typeface="+mn-cs"/>
              </a:rPr>
              <a:pPr defTabSz="914400" fontAlgn="auto">
                <a:spcBef>
                  <a:spcPts val="0"/>
                </a:spcBef>
                <a:spcAft>
                  <a:spcPts val="0"/>
                </a:spcAft>
              </a:pPr>
              <a:t>15/09/2015</a:t>
            </a:fld>
            <a:endParaRPr lang="en-GB">
              <a:solidFill>
                <a:prstClr val="black"/>
              </a:solidFill>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auto">
              <a:spcBef>
                <a:spcPts val="0"/>
              </a:spcBef>
              <a:spcAft>
                <a:spcPts val="0"/>
              </a:spcAft>
            </a:pPr>
            <a:endParaRPr lang="en-GB">
              <a:solidFill>
                <a:prstClr val="black"/>
              </a:solidFill>
              <a:latin typeface="Calibri"/>
              <a:ea typeface="+mn-ea"/>
              <a:cs typeface="+mn-cs"/>
            </a:endParaRPr>
          </a:p>
        </p:txBody>
      </p:sp>
      <p:sp>
        <p:nvSpPr>
          <p:cNvPr id="7" name="Slide Number Placeholder 6"/>
          <p:cNvSpPr>
            <a:spLocks noGrp="1"/>
          </p:cNvSpPr>
          <p:nvPr>
            <p:ph type="sldNum" sz="quarter" idx="12"/>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xmlns="" val="1385197281"/>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99592" y="6453336"/>
            <a:ext cx="2133600" cy="365125"/>
          </a:xfrm>
          <a:prstGeom prst="rect">
            <a:avLst/>
          </a:prstGeom>
        </p:spPr>
        <p:txBody>
          <a:bodyPr/>
          <a:lstStyle/>
          <a:p>
            <a:pPr defTabSz="914400" fontAlgn="auto">
              <a:spcBef>
                <a:spcPts val="0"/>
              </a:spcBef>
              <a:spcAft>
                <a:spcPts val="0"/>
              </a:spcAft>
            </a:pPr>
            <a:fld id="{67055994-38B4-4833-A551-31D1BCAC5617}" type="datetimeFigureOut">
              <a:rPr lang="en-GB">
                <a:solidFill>
                  <a:prstClr val="black"/>
                </a:solidFill>
                <a:latin typeface="Calibri"/>
                <a:ea typeface="+mn-ea"/>
                <a:cs typeface="+mn-cs"/>
              </a:rPr>
              <a:pPr defTabSz="914400" fontAlgn="auto">
                <a:spcBef>
                  <a:spcPts val="0"/>
                </a:spcBef>
                <a:spcAft>
                  <a:spcPts val="0"/>
                </a:spcAft>
              </a:pPr>
              <a:t>15/09/2015</a:t>
            </a:fld>
            <a:endParaRPr lang="en-GB">
              <a:solidFill>
                <a:prstClr val="black"/>
              </a:solidFill>
              <a:latin typeface="Calibri"/>
              <a:ea typeface="+mn-ea"/>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6953" fontAlgn="auto">
              <a:spcBef>
                <a:spcPts val="0"/>
              </a:spcBef>
              <a:spcAft>
                <a:spcPts val="0"/>
              </a:spcAft>
            </a:pPr>
            <a:endParaRPr lang="fr-CH" dirty="0">
              <a:solidFill>
                <a:srgbClr val="636463">
                  <a:tint val="75000"/>
                </a:srgb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xmlns="" val="2387744110"/>
      </p:ext>
    </p:extLst>
  </p:cSld>
  <p:clrMapOvr>
    <a:masterClrMapping/>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1043608" y="6421877"/>
            <a:ext cx="2133600" cy="365125"/>
          </a:xfrm>
          <a:prstGeom prst="rect">
            <a:avLst/>
          </a:prstGeom>
        </p:spPr>
        <p:txBody>
          <a:bodyPr/>
          <a:lstStyle/>
          <a:p>
            <a:pPr defTabSz="914400" fontAlgn="auto">
              <a:spcBef>
                <a:spcPts val="0"/>
              </a:spcBef>
              <a:spcAft>
                <a:spcPts val="0"/>
              </a:spcAft>
            </a:pPr>
            <a:fld id="{67055994-38B4-4833-A551-31D1BCAC5617}" type="datetimeFigureOut">
              <a:rPr lang="en-GB">
                <a:solidFill>
                  <a:prstClr val="black"/>
                </a:solidFill>
                <a:latin typeface="Calibri"/>
                <a:ea typeface="+mn-ea"/>
                <a:cs typeface="+mn-cs"/>
              </a:rPr>
              <a:pPr defTabSz="914400" fontAlgn="auto">
                <a:spcBef>
                  <a:spcPts val="0"/>
                </a:spcBef>
                <a:spcAft>
                  <a:spcPts val="0"/>
                </a:spcAft>
              </a:pPr>
              <a:t>15/09/2015</a:t>
            </a:fld>
            <a:endParaRPr lang="en-GB">
              <a:solidFill>
                <a:prstClr val="black"/>
              </a:solidFill>
              <a:latin typeface="Calibri"/>
              <a:ea typeface="+mn-ea"/>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6953" fontAlgn="auto">
              <a:spcBef>
                <a:spcPts val="0"/>
              </a:spcBef>
              <a:spcAft>
                <a:spcPts val="0"/>
              </a:spcAft>
            </a:pPr>
            <a:endParaRPr lang="fr-CH" dirty="0">
              <a:solidFill>
                <a:srgbClr val="636463">
                  <a:tint val="75000"/>
                </a:srgb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xmlns="" val="1635117466"/>
      </p:ext>
    </p:extLst>
  </p:cSld>
  <p:clrMapOvr>
    <a:masterClrMapping/>
  </p:clrMapOvr>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3608" y="6421877"/>
            <a:ext cx="2133600" cy="365125"/>
          </a:xfrm>
          <a:prstGeom prst="rect">
            <a:avLst/>
          </a:prstGeom>
        </p:spPr>
        <p:txBody>
          <a:bodyPr/>
          <a:lstStyle/>
          <a:p>
            <a:pPr defTabSz="914400" fontAlgn="auto">
              <a:spcBef>
                <a:spcPts val="0"/>
              </a:spcBef>
              <a:spcAft>
                <a:spcPts val="0"/>
              </a:spcAft>
            </a:pPr>
            <a:fld id="{67055994-38B4-4833-A551-31D1BCAC5617}" type="datetimeFigureOut">
              <a:rPr lang="en-GB">
                <a:solidFill>
                  <a:prstClr val="black"/>
                </a:solidFill>
                <a:latin typeface="Calibri"/>
                <a:ea typeface="+mn-ea"/>
                <a:cs typeface="+mn-cs"/>
              </a:rPr>
              <a:pPr defTabSz="914400" fontAlgn="auto">
                <a:spcBef>
                  <a:spcPts val="0"/>
                </a:spcBef>
                <a:spcAft>
                  <a:spcPts val="0"/>
                </a:spcAft>
              </a:pPr>
              <a:t>15/09/2015</a:t>
            </a:fld>
            <a:endParaRPr lang="en-GB">
              <a:solidFill>
                <a:prstClr val="black"/>
              </a:solidFill>
              <a:latin typeface="Calibri"/>
              <a:ea typeface="+mn-ea"/>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6953" fontAlgn="auto">
              <a:spcBef>
                <a:spcPts val="0"/>
              </a:spcBef>
              <a:spcAft>
                <a:spcPts val="0"/>
              </a:spcAft>
            </a:pPr>
            <a:endParaRPr lang="fr-CH" dirty="0">
              <a:solidFill>
                <a:srgbClr val="636463">
                  <a:tint val="75000"/>
                </a:srgb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xmlns="" val="1265127807"/>
      </p:ext>
    </p:extLst>
  </p:cSld>
  <p:clrMapOvr>
    <a:masterClrMapping/>
  </p:clrMapOvr>
  <p:timing>
    <p:tnLst>
      <p:par>
        <p:cTn id="1" dur="indefinite" restart="never" nodeType="tmRoot"/>
      </p:par>
    </p:tnLst>
  </p:timing>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043608" y="6421877"/>
            <a:ext cx="2133600" cy="365125"/>
          </a:xfrm>
          <a:prstGeom prst="rect">
            <a:avLst/>
          </a:prstGeom>
        </p:spPr>
        <p:txBody>
          <a:bodyPr/>
          <a:lstStyle/>
          <a:p>
            <a:pPr defTabSz="914400" fontAlgn="auto">
              <a:spcBef>
                <a:spcPts val="0"/>
              </a:spcBef>
              <a:spcAft>
                <a:spcPts val="0"/>
              </a:spcAft>
            </a:pPr>
            <a:fld id="{67055994-38B4-4833-A551-31D1BCAC5617}" type="datetimeFigureOut">
              <a:rPr lang="en-GB">
                <a:solidFill>
                  <a:prstClr val="black"/>
                </a:solidFill>
                <a:latin typeface="Calibri"/>
                <a:ea typeface="+mn-ea"/>
                <a:cs typeface="+mn-cs"/>
              </a:rPr>
              <a:pPr defTabSz="914400" fontAlgn="auto">
                <a:spcBef>
                  <a:spcPts val="0"/>
                </a:spcBef>
                <a:spcAft>
                  <a:spcPts val="0"/>
                </a:spcAft>
              </a:pPr>
              <a:t>15/09/2015</a:t>
            </a:fld>
            <a:endParaRPr lang="en-GB">
              <a:solidFill>
                <a:prstClr val="black"/>
              </a:solidFill>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6953" fontAlgn="auto">
              <a:spcBef>
                <a:spcPts val="0"/>
              </a:spcBef>
              <a:spcAft>
                <a:spcPts val="0"/>
              </a:spcAft>
            </a:pPr>
            <a:endParaRPr lang="fr-CH" dirty="0">
              <a:solidFill>
                <a:srgbClr val="636463">
                  <a:tint val="75000"/>
                </a:srgb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xmlns="" val="599363537"/>
      </p:ext>
    </p:extLst>
  </p:cSld>
  <p:clrMapOvr>
    <a:masterClrMapping/>
  </p:clrMapOvr>
  <p:timing>
    <p:tnLst>
      <p:par>
        <p:cTn id="1" dur="indefinite" restart="never" nodeType="tmRoot"/>
      </p:par>
    </p:tnLst>
  </p:timing>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043608" y="6421877"/>
            <a:ext cx="2133600" cy="365125"/>
          </a:xfrm>
          <a:prstGeom prst="rect">
            <a:avLst/>
          </a:prstGeom>
        </p:spPr>
        <p:txBody>
          <a:bodyPr/>
          <a:lstStyle/>
          <a:p>
            <a:pPr defTabSz="914400" fontAlgn="auto">
              <a:spcBef>
                <a:spcPts val="0"/>
              </a:spcBef>
              <a:spcAft>
                <a:spcPts val="0"/>
              </a:spcAft>
            </a:pPr>
            <a:fld id="{67055994-38B4-4833-A551-31D1BCAC5617}" type="datetimeFigureOut">
              <a:rPr lang="en-GB">
                <a:solidFill>
                  <a:prstClr val="black"/>
                </a:solidFill>
                <a:latin typeface="Calibri"/>
                <a:ea typeface="+mn-ea"/>
                <a:cs typeface="+mn-cs"/>
              </a:rPr>
              <a:pPr defTabSz="914400" fontAlgn="auto">
                <a:spcBef>
                  <a:spcPts val="0"/>
                </a:spcBef>
                <a:spcAft>
                  <a:spcPts val="0"/>
                </a:spcAft>
              </a:pPr>
              <a:t>15/09/2015</a:t>
            </a:fld>
            <a:endParaRPr lang="en-GB">
              <a:solidFill>
                <a:prstClr val="black"/>
              </a:solidFill>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6953" fontAlgn="auto">
              <a:spcBef>
                <a:spcPts val="0"/>
              </a:spcBef>
              <a:spcAft>
                <a:spcPts val="0"/>
              </a:spcAft>
            </a:pPr>
            <a:endParaRPr lang="fr-CH" dirty="0">
              <a:solidFill>
                <a:srgbClr val="636463">
                  <a:tint val="75000"/>
                </a:srgb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xmlns="" val="2749318626"/>
      </p:ext>
    </p:extLst>
  </p:cSld>
  <p:clrMapOvr>
    <a:masterClrMapping/>
  </p:clrMapOvr>
  <p:timing>
    <p:tnLst>
      <p:par>
        <p:cTn id="1" dur="indefinite" restart="never" nodeType="tmRoot"/>
      </p:par>
    </p:tnLst>
  </p:timing>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043608" y="6421877"/>
            <a:ext cx="2133600" cy="365125"/>
          </a:xfrm>
          <a:prstGeom prst="rect">
            <a:avLst/>
          </a:prstGeom>
        </p:spPr>
        <p:txBody>
          <a:bodyPr/>
          <a:lstStyle/>
          <a:p>
            <a:pPr defTabSz="914400" fontAlgn="auto">
              <a:spcBef>
                <a:spcPts val="0"/>
              </a:spcBef>
              <a:spcAft>
                <a:spcPts val="0"/>
              </a:spcAft>
            </a:pPr>
            <a:fld id="{67055994-38B4-4833-A551-31D1BCAC5617}" type="datetimeFigureOut">
              <a:rPr lang="en-GB">
                <a:solidFill>
                  <a:prstClr val="black"/>
                </a:solidFill>
                <a:latin typeface="Calibri"/>
                <a:ea typeface="+mn-ea"/>
                <a:cs typeface="+mn-cs"/>
              </a:rPr>
              <a:pPr defTabSz="914400" fontAlgn="auto">
                <a:spcBef>
                  <a:spcPts val="0"/>
                </a:spcBef>
                <a:spcAft>
                  <a:spcPts val="0"/>
                </a:spcAft>
              </a:pPr>
              <a:t>15/09/2015</a:t>
            </a:fld>
            <a:endParaRPr lang="en-GB">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6953" fontAlgn="auto">
              <a:spcBef>
                <a:spcPts val="0"/>
              </a:spcBef>
              <a:spcAft>
                <a:spcPts val="0"/>
              </a:spcAft>
            </a:pPr>
            <a:endParaRPr lang="fr-CH" dirty="0">
              <a:solidFill>
                <a:srgbClr val="636463">
                  <a:tint val="75000"/>
                </a:srgb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xmlns="" val="607108283"/>
      </p:ext>
    </p:extLst>
  </p:cSld>
  <p:clrMapOvr>
    <a:masterClrMapping/>
  </p:clrMapOvr>
  <p:timing>
    <p:tnLst>
      <p:par>
        <p:cTn id="1" dur="indefinite" restart="never" nodeType="tmRoot"/>
      </p:par>
    </p:tnLst>
  </p:timing>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043608" y="6421877"/>
            <a:ext cx="2133600" cy="365125"/>
          </a:xfrm>
          <a:prstGeom prst="rect">
            <a:avLst/>
          </a:prstGeom>
        </p:spPr>
        <p:txBody>
          <a:bodyPr/>
          <a:lstStyle/>
          <a:p>
            <a:pPr defTabSz="914400" fontAlgn="auto">
              <a:spcBef>
                <a:spcPts val="0"/>
              </a:spcBef>
              <a:spcAft>
                <a:spcPts val="0"/>
              </a:spcAft>
            </a:pPr>
            <a:fld id="{67055994-38B4-4833-A551-31D1BCAC5617}" type="datetimeFigureOut">
              <a:rPr lang="en-GB">
                <a:solidFill>
                  <a:prstClr val="black"/>
                </a:solidFill>
                <a:latin typeface="Calibri"/>
                <a:ea typeface="+mn-ea"/>
                <a:cs typeface="+mn-cs"/>
              </a:rPr>
              <a:pPr defTabSz="914400" fontAlgn="auto">
                <a:spcBef>
                  <a:spcPts val="0"/>
                </a:spcBef>
                <a:spcAft>
                  <a:spcPts val="0"/>
                </a:spcAft>
              </a:pPr>
              <a:t>15/09/2015</a:t>
            </a:fld>
            <a:endParaRPr lang="en-GB">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6953" fontAlgn="auto">
              <a:spcBef>
                <a:spcPts val="0"/>
              </a:spcBef>
              <a:spcAft>
                <a:spcPts val="0"/>
              </a:spcAft>
            </a:pPr>
            <a:endParaRPr lang="fr-CH" dirty="0">
              <a:solidFill>
                <a:srgbClr val="636463">
                  <a:tint val="75000"/>
                </a:srgb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xmlns="" val="4095949263"/>
      </p:ext>
    </p:extLst>
  </p:cSld>
  <p:clrMapOvr>
    <a:masterClrMapping/>
  </p:clrMapOvr>
  <p:timing>
    <p:tnLst>
      <p:par>
        <p:cTn id="1" dur="indefinite" restart="never" nodeType="tmRoot"/>
      </p:par>
    </p:tnLst>
  </p:timing>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9" y="1828804"/>
            <a:ext cx="8218875" cy="4027311"/>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4"/>
            <a:ext cx="2133600" cy="365125"/>
          </a:xfrm>
          <a:prstGeom prst="rect">
            <a:avLst/>
          </a:prstGeo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xmlns="" val="7391322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0C10C338-72B0-A14A-8BA5-09E97B09598B}" type="slidenum">
              <a:rPr lang="en-US"/>
              <a:pPr>
                <a:defRPr/>
              </a:pPr>
              <a:t>‹#›</a:t>
            </a:fld>
            <a:endParaRPr lang="en-US" dirty="0"/>
          </a:p>
        </p:txBody>
      </p:sp>
    </p:spTree>
    <p:extLst>
      <p:ext uri="{BB962C8B-B14F-4D97-AF65-F5344CB8AC3E}">
        <p14:creationId xmlns:p14="http://schemas.microsoft.com/office/powerpoint/2010/main" xmlns="" val="6259784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bullet front.png"/>
          <p:cNvPicPr>
            <a:picLocks noChangeAspect="1"/>
          </p:cNvPicPr>
          <p:nvPr userDrawn="1"/>
        </p:nvPicPr>
        <p:blipFill>
          <a:blip r:embed="rId2">
            <a:extLst>
              <a:ext uri="{28A0092B-C50C-407E-A947-70E740481C1C}">
                <a14:useLocalDpi xmlns:a14="http://schemas.microsoft.com/office/drawing/2010/main" xmlns="" val="0"/>
              </a:ext>
            </a:extLst>
          </a:blip>
          <a:srcRect t="10748" r="1360" b="14011"/>
          <a:stretch>
            <a:fillRect/>
          </a:stretch>
        </p:blipFill>
        <p:spPr bwMode="auto">
          <a:xfrm>
            <a:off x="-25792" y="2439104"/>
            <a:ext cx="9183367" cy="3733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555" indent="0" algn="ctr">
              <a:buNone/>
              <a:defRPr>
                <a:solidFill>
                  <a:schemeClr val="tx1">
                    <a:tint val="75000"/>
                  </a:schemeClr>
                </a:solidFill>
              </a:defRPr>
            </a:lvl2pPr>
            <a:lvl3pPr marL="913110" indent="0" algn="ctr">
              <a:buNone/>
              <a:defRPr>
                <a:solidFill>
                  <a:schemeClr val="tx1">
                    <a:tint val="75000"/>
                  </a:schemeClr>
                </a:solidFill>
              </a:defRPr>
            </a:lvl3pPr>
            <a:lvl4pPr marL="1369664" indent="0" algn="ctr">
              <a:buNone/>
              <a:defRPr>
                <a:solidFill>
                  <a:schemeClr val="tx1">
                    <a:tint val="75000"/>
                  </a:schemeClr>
                </a:solidFill>
              </a:defRPr>
            </a:lvl4pPr>
            <a:lvl5pPr marL="1826221" indent="0" algn="ctr">
              <a:buNone/>
              <a:defRPr>
                <a:solidFill>
                  <a:schemeClr val="tx1">
                    <a:tint val="75000"/>
                  </a:schemeClr>
                </a:solidFill>
              </a:defRPr>
            </a:lvl5pPr>
            <a:lvl6pPr marL="2282774" indent="0" algn="ctr">
              <a:buNone/>
              <a:defRPr>
                <a:solidFill>
                  <a:schemeClr val="tx1">
                    <a:tint val="75000"/>
                  </a:schemeClr>
                </a:solidFill>
              </a:defRPr>
            </a:lvl6pPr>
            <a:lvl7pPr marL="2739331" indent="0" algn="ctr">
              <a:buNone/>
              <a:defRPr>
                <a:solidFill>
                  <a:schemeClr val="tx1">
                    <a:tint val="75000"/>
                  </a:schemeClr>
                </a:solidFill>
              </a:defRPr>
            </a:lvl7pPr>
            <a:lvl8pPr marL="3195886" indent="0" algn="ctr">
              <a:buNone/>
              <a:defRPr>
                <a:solidFill>
                  <a:schemeClr val="tx1">
                    <a:tint val="75000"/>
                  </a:schemeClr>
                </a:solidFill>
              </a:defRPr>
            </a:lvl8pPr>
            <a:lvl9pPr marL="3652439" indent="0" algn="ctr">
              <a:buNone/>
              <a:defRPr>
                <a:solidFill>
                  <a:schemeClr val="tx1">
                    <a:tint val="75000"/>
                  </a:schemeClr>
                </a:solidFill>
              </a:defRPr>
            </a:lvl9pPr>
          </a:lstStyle>
          <a:p>
            <a:r>
              <a:rPr lang="en-US" smtClean="0"/>
              <a:t>Click to edit Master subtitle style</a:t>
            </a:r>
            <a:endParaRPr lang="en-US"/>
          </a:p>
        </p:txBody>
      </p:sp>
      <p:sp>
        <p:nvSpPr>
          <p:cNvPr id="2" name="Title 1"/>
          <p:cNvSpPr>
            <a:spLocks noGrp="1"/>
          </p:cNvSpPr>
          <p:nvPr>
            <p:ph type="ctrTitle"/>
          </p:nvPr>
        </p:nvSpPr>
        <p:spPr>
          <a:xfrm>
            <a:off x="685800" y="2130433"/>
            <a:ext cx="7772400" cy="1470025"/>
          </a:xfrm>
        </p:spPr>
        <p:txBody>
          <a:bodyPr/>
          <a:lstStyle>
            <a:lvl1pPr>
              <a:defRPr>
                <a:solidFill>
                  <a:srgbClr val="FF0000"/>
                </a:solidFill>
              </a:defRPr>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defTabSz="801330" rtl="1" fontAlgn="base">
              <a:spcBef>
                <a:spcPct val="0"/>
              </a:spcBef>
              <a:spcAft>
                <a:spcPct val="0"/>
              </a:spcAft>
              <a:defRPr b="1">
                <a:latin typeface="Arial" charset="0"/>
                <a:cs typeface="Arial" charset="0"/>
              </a:defRPr>
            </a:lvl1pPr>
          </a:lstStyle>
          <a:p>
            <a:pPr>
              <a:defRPr/>
            </a:pPr>
            <a:endParaRPr lang="en-US"/>
          </a:p>
        </p:txBody>
      </p:sp>
      <p:sp>
        <p:nvSpPr>
          <p:cNvPr id="6" name="Footer Placeholder 4"/>
          <p:cNvSpPr>
            <a:spLocks noGrp="1"/>
          </p:cNvSpPr>
          <p:nvPr>
            <p:ph type="ftr" sz="quarter" idx="11"/>
          </p:nvPr>
        </p:nvSpPr>
        <p:spPr/>
        <p:txBody>
          <a:bodyPr/>
          <a:lstStyle>
            <a:lvl1pPr defTabSz="801330" rtl="1" fontAlgn="base">
              <a:spcBef>
                <a:spcPct val="0"/>
              </a:spcBef>
              <a:spcAft>
                <a:spcPct val="0"/>
              </a:spcAft>
              <a:defRPr b="1">
                <a:latin typeface="Arial" charset="0"/>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defTabSz="801330" rtl="1" fontAlgn="base">
              <a:spcBef>
                <a:spcPct val="0"/>
              </a:spcBef>
              <a:spcAft>
                <a:spcPct val="0"/>
              </a:spcAft>
              <a:defRPr b="1">
                <a:latin typeface="Arial" charset="0"/>
                <a:cs typeface="Arial" charset="0"/>
              </a:defRPr>
            </a:lvl1pPr>
          </a:lstStyle>
          <a:p>
            <a:pPr>
              <a:defRPr/>
            </a:pPr>
            <a:fld id="{C9B3B354-2F40-4850-8558-429735A42619}" type="slidenum">
              <a:rPr lang="en-US"/>
              <a:pPr>
                <a:defRPr/>
              </a:pPr>
              <a:t>‹#›</a:t>
            </a:fld>
            <a:endParaRPr lang="en-US"/>
          </a:p>
        </p:txBody>
      </p:sp>
    </p:spTree>
    <p:extLst>
      <p:ext uri="{BB962C8B-B14F-4D97-AF65-F5344CB8AC3E}">
        <p14:creationId xmlns:p14="http://schemas.microsoft.com/office/powerpoint/2010/main" xmlns="" val="18238012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801330" rtl="1" fontAlgn="base">
              <a:spcBef>
                <a:spcPct val="0"/>
              </a:spcBef>
              <a:spcAft>
                <a:spcPct val="0"/>
              </a:spcAft>
              <a:defRPr b="1">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801330" rtl="1" fontAlgn="base">
              <a:spcBef>
                <a:spcPct val="0"/>
              </a:spcBef>
              <a:spcAft>
                <a:spcPct val="0"/>
              </a:spcAft>
              <a:defRPr b="1">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01330" rtl="1" fontAlgn="base">
              <a:spcBef>
                <a:spcPct val="0"/>
              </a:spcBef>
              <a:spcAft>
                <a:spcPct val="0"/>
              </a:spcAft>
              <a:defRPr b="1">
                <a:latin typeface="Arial" charset="0"/>
                <a:cs typeface="Arial" charset="0"/>
              </a:defRPr>
            </a:lvl1pPr>
          </a:lstStyle>
          <a:p>
            <a:pPr>
              <a:defRPr/>
            </a:pPr>
            <a:fld id="{FA6AB894-1F01-4F11-9717-CE871D11E096}" type="slidenum">
              <a:rPr lang="en-US"/>
              <a:pPr>
                <a:defRPr/>
              </a:pPr>
              <a:t>‹#›</a:t>
            </a:fld>
            <a:endParaRPr lang="en-US"/>
          </a:p>
        </p:txBody>
      </p:sp>
    </p:spTree>
    <p:extLst>
      <p:ext uri="{BB962C8B-B14F-4D97-AF65-F5344CB8AC3E}">
        <p14:creationId xmlns:p14="http://schemas.microsoft.com/office/powerpoint/2010/main" xmlns="" val="14988829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solidFill>
                  <a:srgbClr val="FF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555" indent="0">
              <a:buNone/>
              <a:defRPr sz="1800">
                <a:solidFill>
                  <a:schemeClr val="tx1">
                    <a:tint val="75000"/>
                  </a:schemeClr>
                </a:solidFill>
              </a:defRPr>
            </a:lvl2pPr>
            <a:lvl3pPr marL="913110" indent="0">
              <a:buNone/>
              <a:defRPr sz="1600">
                <a:solidFill>
                  <a:schemeClr val="tx1">
                    <a:tint val="75000"/>
                  </a:schemeClr>
                </a:solidFill>
              </a:defRPr>
            </a:lvl3pPr>
            <a:lvl4pPr marL="1369664" indent="0">
              <a:buNone/>
              <a:defRPr sz="1400">
                <a:solidFill>
                  <a:schemeClr val="tx1">
                    <a:tint val="75000"/>
                  </a:schemeClr>
                </a:solidFill>
              </a:defRPr>
            </a:lvl4pPr>
            <a:lvl5pPr marL="1826221" indent="0">
              <a:buNone/>
              <a:defRPr sz="1400">
                <a:solidFill>
                  <a:schemeClr val="tx1">
                    <a:tint val="75000"/>
                  </a:schemeClr>
                </a:solidFill>
              </a:defRPr>
            </a:lvl5pPr>
            <a:lvl6pPr marL="2282774" indent="0">
              <a:buNone/>
              <a:defRPr sz="1400">
                <a:solidFill>
                  <a:schemeClr val="tx1">
                    <a:tint val="75000"/>
                  </a:schemeClr>
                </a:solidFill>
              </a:defRPr>
            </a:lvl6pPr>
            <a:lvl7pPr marL="2739331" indent="0">
              <a:buNone/>
              <a:defRPr sz="1400">
                <a:solidFill>
                  <a:schemeClr val="tx1">
                    <a:tint val="75000"/>
                  </a:schemeClr>
                </a:solidFill>
              </a:defRPr>
            </a:lvl7pPr>
            <a:lvl8pPr marL="3195886" indent="0">
              <a:buNone/>
              <a:defRPr sz="1400">
                <a:solidFill>
                  <a:schemeClr val="tx1">
                    <a:tint val="75000"/>
                  </a:schemeClr>
                </a:solidFill>
              </a:defRPr>
            </a:lvl8pPr>
            <a:lvl9pPr marL="36524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801330" rtl="1" fontAlgn="base">
              <a:spcBef>
                <a:spcPct val="0"/>
              </a:spcBef>
              <a:spcAft>
                <a:spcPct val="0"/>
              </a:spcAft>
              <a:defRPr b="1">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801330" rtl="1" fontAlgn="base">
              <a:spcBef>
                <a:spcPct val="0"/>
              </a:spcBef>
              <a:spcAft>
                <a:spcPct val="0"/>
              </a:spcAft>
              <a:defRPr b="1">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01330" rtl="1" fontAlgn="base">
              <a:spcBef>
                <a:spcPct val="0"/>
              </a:spcBef>
              <a:spcAft>
                <a:spcPct val="0"/>
              </a:spcAft>
              <a:defRPr b="1">
                <a:latin typeface="Arial" charset="0"/>
                <a:cs typeface="Arial" charset="0"/>
              </a:defRPr>
            </a:lvl1pPr>
          </a:lstStyle>
          <a:p>
            <a:pPr>
              <a:defRPr/>
            </a:pPr>
            <a:fld id="{8B6ECA2E-64CE-4FC0-ABCA-B0743B4EAC2B}" type="slidenum">
              <a:rPr lang="en-US"/>
              <a:pPr>
                <a:defRPr/>
              </a:pPr>
              <a:t>‹#›</a:t>
            </a:fld>
            <a:endParaRPr lang="en-US"/>
          </a:p>
        </p:txBody>
      </p:sp>
    </p:spTree>
    <p:extLst>
      <p:ext uri="{BB962C8B-B14F-4D97-AF65-F5344CB8AC3E}">
        <p14:creationId xmlns:p14="http://schemas.microsoft.com/office/powerpoint/2010/main" xmlns="" val="15633528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801330" rtl="1" fontAlgn="base">
              <a:spcBef>
                <a:spcPct val="0"/>
              </a:spcBef>
              <a:spcAft>
                <a:spcPct val="0"/>
              </a:spcAft>
              <a:defRPr b="1">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801330" rtl="1" fontAlgn="base">
              <a:spcBef>
                <a:spcPct val="0"/>
              </a:spcBef>
              <a:spcAft>
                <a:spcPct val="0"/>
              </a:spcAft>
              <a:defRPr b="1">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801330" rtl="1" fontAlgn="base">
              <a:spcBef>
                <a:spcPct val="0"/>
              </a:spcBef>
              <a:spcAft>
                <a:spcPct val="0"/>
              </a:spcAft>
              <a:defRPr b="1">
                <a:latin typeface="Arial" charset="0"/>
                <a:cs typeface="Arial" charset="0"/>
              </a:defRPr>
            </a:lvl1pPr>
          </a:lstStyle>
          <a:p>
            <a:pPr>
              <a:defRPr/>
            </a:pPr>
            <a:fld id="{66A9C508-C211-4C69-A25E-939AA9A22C3A}" type="slidenum">
              <a:rPr lang="en-US"/>
              <a:pPr>
                <a:defRPr/>
              </a:pPr>
              <a:t>‹#›</a:t>
            </a:fld>
            <a:endParaRPr lang="en-US"/>
          </a:p>
        </p:txBody>
      </p:sp>
    </p:spTree>
    <p:extLst>
      <p:ext uri="{BB962C8B-B14F-4D97-AF65-F5344CB8AC3E}">
        <p14:creationId xmlns:p14="http://schemas.microsoft.com/office/powerpoint/2010/main" xmlns="" val="10520580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555" indent="0">
              <a:buNone/>
              <a:defRPr sz="2000" b="1"/>
            </a:lvl2pPr>
            <a:lvl3pPr marL="913110" indent="0">
              <a:buNone/>
              <a:defRPr sz="1800" b="1"/>
            </a:lvl3pPr>
            <a:lvl4pPr marL="1369664" indent="0">
              <a:buNone/>
              <a:defRPr sz="1600" b="1"/>
            </a:lvl4pPr>
            <a:lvl5pPr marL="1826221" indent="0">
              <a:buNone/>
              <a:defRPr sz="1600" b="1"/>
            </a:lvl5pPr>
            <a:lvl6pPr marL="2282774" indent="0">
              <a:buNone/>
              <a:defRPr sz="1600" b="1"/>
            </a:lvl6pPr>
            <a:lvl7pPr marL="2739331" indent="0">
              <a:buNone/>
              <a:defRPr sz="1600" b="1"/>
            </a:lvl7pPr>
            <a:lvl8pPr marL="3195886" indent="0">
              <a:buNone/>
              <a:defRPr sz="1600" b="1"/>
            </a:lvl8pPr>
            <a:lvl9pPr marL="36524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6555" indent="0">
              <a:buNone/>
              <a:defRPr sz="2000" b="1"/>
            </a:lvl2pPr>
            <a:lvl3pPr marL="913110" indent="0">
              <a:buNone/>
              <a:defRPr sz="1800" b="1"/>
            </a:lvl3pPr>
            <a:lvl4pPr marL="1369664" indent="0">
              <a:buNone/>
              <a:defRPr sz="1600" b="1"/>
            </a:lvl4pPr>
            <a:lvl5pPr marL="1826221" indent="0">
              <a:buNone/>
              <a:defRPr sz="1600" b="1"/>
            </a:lvl5pPr>
            <a:lvl6pPr marL="2282774" indent="0">
              <a:buNone/>
              <a:defRPr sz="1600" b="1"/>
            </a:lvl6pPr>
            <a:lvl7pPr marL="2739331" indent="0">
              <a:buNone/>
              <a:defRPr sz="1600" b="1"/>
            </a:lvl7pPr>
            <a:lvl8pPr marL="3195886" indent="0">
              <a:buNone/>
              <a:defRPr sz="1600" b="1"/>
            </a:lvl8pPr>
            <a:lvl9pPr marL="36524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801330" rtl="1" fontAlgn="base">
              <a:spcBef>
                <a:spcPct val="0"/>
              </a:spcBef>
              <a:spcAft>
                <a:spcPct val="0"/>
              </a:spcAft>
              <a:defRPr b="1">
                <a:latin typeface="Arial" charset="0"/>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defTabSz="801330" rtl="1" fontAlgn="base">
              <a:spcBef>
                <a:spcPct val="0"/>
              </a:spcBef>
              <a:spcAft>
                <a:spcPct val="0"/>
              </a:spcAft>
              <a:defRPr b="1">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801330" rtl="1" fontAlgn="base">
              <a:spcBef>
                <a:spcPct val="0"/>
              </a:spcBef>
              <a:spcAft>
                <a:spcPct val="0"/>
              </a:spcAft>
              <a:defRPr b="1">
                <a:latin typeface="Arial" charset="0"/>
                <a:cs typeface="Arial" charset="0"/>
              </a:defRPr>
            </a:lvl1pPr>
          </a:lstStyle>
          <a:p>
            <a:pPr>
              <a:defRPr/>
            </a:pPr>
            <a:fld id="{C1929550-06F1-4326-BECB-54EFB2DE3229}" type="slidenum">
              <a:rPr lang="en-US"/>
              <a:pPr>
                <a:defRPr/>
              </a:pPr>
              <a:t>‹#›</a:t>
            </a:fld>
            <a:endParaRPr lang="en-US"/>
          </a:p>
        </p:txBody>
      </p:sp>
    </p:spTree>
    <p:extLst>
      <p:ext uri="{BB962C8B-B14F-4D97-AF65-F5344CB8AC3E}">
        <p14:creationId xmlns:p14="http://schemas.microsoft.com/office/powerpoint/2010/main" xmlns="" val="18657376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801330" rtl="1" fontAlgn="base">
              <a:spcBef>
                <a:spcPct val="0"/>
              </a:spcBef>
              <a:spcAft>
                <a:spcPct val="0"/>
              </a:spcAft>
              <a:defRPr b="1">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defTabSz="801330" rtl="1" fontAlgn="base">
              <a:spcBef>
                <a:spcPct val="0"/>
              </a:spcBef>
              <a:spcAft>
                <a:spcPct val="0"/>
              </a:spcAft>
              <a:defRPr b="1">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801330" rtl="1" fontAlgn="base">
              <a:spcBef>
                <a:spcPct val="0"/>
              </a:spcBef>
              <a:spcAft>
                <a:spcPct val="0"/>
              </a:spcAft>
              <a:defRPr b="1">
                <a:latin typeface="Arial" charset="0"/>
                <a:cs typeface="Arial" charset="0"/>
              </a:defRPr>
            </a:lvl1pPr>
          </a:lstStyle>
          <a:p>
            <a:pPr>
              <a:defRPr/>
            </a:pPr>
            <a:fld id="{A7A06BB4-22C6-4931-A879-7934839C020A}" type="slidenum">
              <a:rPr lang="en-US"/>
              <a:pPr>
                <a:defRPr/>
              </a:pPr>
              <a:t>‹#›</a:t>
            </a:fld>
            <a:endParaRPr lang="en-US"/>
          </a:p>
        </p:txBody>
      </p:sp>
    </p:spTree>
    <p:extLst>
      <p:ext uri="{BB962C8B-B14F-4D97-AF65-F5344CB8AC3E}">
        <p14:creationId xmlns:p14="http://schemas.microsoft.com/office/powerpoint/2010/main" xmlns="" val="5276583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801330" rtl="1" fontAlgn="base">
              <a:spcBef>
                <a:spcPct val="0"/>
              </a:spcBef>
              <a:spcAft>
                <a:spcPct val="0"/>
              </a:spcAft>
              <a:defRPr b="1">
                <a:latin typeface="Arial"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defTabSz="801330" rtl="1" fontAlgn="base">
              <a:spcBef>
                <a:spcPct val="0"/>
              </a:spcBef>
              <a:spcAft>
                <a:spcPct val="0"/>
              </a:spcAft>
              <a:defRPr b="1">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801330" rtl="1" fontAlgn="base">
              <a:spcBef>
                <a:spcPct val="0"/>
              </a:spcBef>
              <a:spcAft>
                <a:spcPct val="0"/>
              </a:spcAft>
              <a:defRPr b="1">
                <a:latin typeface="Arial" charset="0"/>
                <a:cs typeface="Arial" charset="0"/>
              </a:defRPr>
            </a:lvl1pPr>
          </a:lstStyle>
          <a:p>
            <a:pPr>
              <a:defRPr/>
            </a:pPr>
            <a:fld id="{65DCB2DD-116D-43B1-A0CA-9DCE857E16A1}" type="slidenum">
              <a:rPr lang="en-US"/>
              <a:pPr>
                <a:defRPr/>
              </a:pPr>
              <a:t>‹#›</a:t>
            </a:fld>
            <a:endParaRPr lang="en-US"/>
          </a:p>
        </p:txBody>
      </p:sp>
    </p:spTree>
    <p:extLst>
      <p:ext uri="{BB962C8B-B14F-4D97-AF65-F5344CB8AC3E}">
        <p14:creationId xmlns:p14="http://schemas.microsoft.com/office/powerpoint/2010/main" xmlns="" val="42688204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0"/>
            <a:ext cx="3008313" cy="4691063"/>
          </a:xfrm>
        </p:spPr>
        <p:txBody>
          <a:bodyPr/>
          <a:lstStyle>
            <a:lvl1pPr marL="0" indent="0">
              <a:buNone/>
              <a:defRPr sz="1400"/>
            </a:lvl1pPr>
            <a:lvl2pPr marL="456555" indent="0">
              <a:buNone/>
              <a:defRPr sz="1200"/>
            </a:lvl2pPr>
            <a:lvl3pPr marL="913110" indent="0">
              <a:buNone/>
              <a:defRPr sz="1000"/>
            </a:lvl3pPr>
            <a:lvl4pPr marL="1369664" indent="0">
              <a:buNone/>
              <a:defRPr sz="900"/>
            </a:lvl4pPr>
            <a:lvl5pPr marL="1826221" indent="0">
              <a:buNone/>
              <a:defRPr sz="900"/>
            </a:lvl5pPr>
            <a:lvl6pPr marL="2282774" indent="0">
              <a:buNone/>
              <a:defRPr sz="900"/>
            </a:lvl6pPr>
            <a:lvl7pPr marL="2739331" indent="0">
              <a:buNone/>
              <a:defRPr sz="900"/>
            </a:lvl7pPr>
            <a:lvl8pPr marL="3195886" indent="0">
              <a:buNone/>
              <a:defRPr sz="900"/>
            </a:lvl8pPr>
            <a:lvl9pPr marL="36524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801330" rtl="1" fontAlgn="base">
              <a:spcBef>
                <a:spcPct val="0"/>
              </a:spcBef>
              <a:spcAft>
                <a:spcPct val="0"/>
              </a:spcAft>
              <a:defRPr b="1">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801330" rtl="1" fontAlgn="base">
              <a:spcBef>
                <a:spcPct val="0"/>
              </a:spcBef>
              <a:spcAft>
                <a:spcPct val="0"/>
              </a:spcAft>
              <a:defRPr b="1">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801330" rtl="1" fontAlgn="base">
              <a:spcBef>
                <a:spcPct val="0"/>
              </a:spcBef>
              <a:spcAft>
                <a:spcPct val="0"/>
              </a:spcAft>
              <a:defRPr b="1">
                <a:latin typeface="Arial" charset="0"/>
                <a:cs typeface="Arial" charset="0"/>
              </a:defRPr>
            </a:lvl1pPr>
          </a:lstStyle>
          <a:p>
            <a:pPr>
              <a:defRPr/>
            </a:pPr>
            <a:fld id="{1308998F-7DFB-4B92-BED7-A8387A28574D}" type="slidenum">
              <a:rPr lang="en-US"/>
              <a:pPr>
                <a:defRPr/>
              </a:pPr>
              <a:t>‹#›</a:t>
            </a:fld>
            <a:endParaRPr lang="en-US"/>
          </a:p>
        </p:txBody>
      </p:sp>
    </p:spTree>
    <p:extLst>
      <p:ext uri="{BB962C8B-B14F-4D97-AF65-F5344CB8AC3E}">
        <p14:creationId xmlns:p14="http://schemas.microsoft.com/office/powerpoint/2010/main" xmlns="" val="37853477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555" indent="0">
              <a:buNone/>
              <a:defRPr sz="2800"/>
            </a:lvl2pPr>
            <a:lvl3pPr marL="913110" indent="0">
              <a:buNone/>
              <a:defRPr sz="2400"/>
            </a:lvl3pPr>
            <a:lvl4pPr marL="1369664" indent="0">
              <a:buNone/>
              <a:defRPr sz="2000"/>
            </a:lvl4pPr>
            <a:lvl5pPr marL="1826221" indent="0">
              <a:buNone/>
              <a:defRPr sz="2000"/>
            </a:lvl5pPr>
            <a:lvl6pPr marL="2282774" indent="0">
              <a:buNone/>
              <a:defRPr sz="2000"/>
            </a:lvl6pPr>
            <a:lvl7pPr marL="2739331" indent="0">
              <a:buNone/>
              <a:defRPr sz="2000"/>
            </a:lvl7pPr>
            <a:lvl8pPr marL="3195886" indent="0">
              <a:buNone/>
              <a:defRPr sz="2000"/>
            </a:lvl8pPr>
            <a:lvl9pPr marL="365243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5" indent="0">
              <a:buNone/>
              <a:defRPr sz="1200"/>
            </a:lvl2pPr>
            <a:lvl3pPr marL="913110" indent="0">
              <a:buNone/>
              <a:defRPr sz="1000"/>
            </a:lvl3pPr>
            <a:lvl4pPr marL="1369664" indent="0">
              <a:buNone/>
              <a:defRPr sz="900"/>
            </a:lvl4pPr>
            <a:lvl5pPr marL="1826221" indent="0">
              <a:buNone/>
              <a:defRPr sz="900"/>
            </a:lvl5pPr>
            <a:lvl6pPr marL="2282774" indent="0">
              <a:buNone/>
              <a:defRPr sz="900"/>
            </a:lvl6pPr>
            <a:lvl7pPr marL="2739331" indent="0">
              <a:buNone/>
              <a:defRPr sz="900"/>
            </a:lvl7pPr>
            <a:lvl8pPr marL="3195886" indent="0">
              <a:buNone/>
              <a:defRPr sz="900"/>
            </a:lvl8pPr>
            <a:lvl9pPr marL="36524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801330" rtl="1" fontAlgn="base">
              <a:spcBef>
                <a:spcPct val="0"/>
              </a:spcBef>
              <a:spcAft>
                <a:spcPct val="0"/>
              </a:spcAft>
              <a:defRPr b="1">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801330" rtl="1" fontAlgn="base">
              <a:spcBef>
                <a:spcPct val="0"/>
              </a:spcBef>
              <a:spcAft>
                <a:spcPct val="0"/>
              </a:spcAft>
              <a:defRPr b="1">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801330" rtl="1" fontAlgn="base">
              <a:spcBef>
                <a:spcPct val="0"/>
              </a:spcBef>
              <a:spcAft>
                <a:spcPct val="0"/>
              </a:spcAft>
              <a:defRPr b="1">
                <a:latin typeface="Arial" charset="0"/>
                <a:cs typeface="Arial" charset="0"/>
              </a:defRPr>
            </a:lvl1pPr>
          </a:lstStyle>
          <a:p>
            <a:pPr>
              <a:defRPr/>
            </a:pPr>
            <a:fld id="{D733487B-DDA8-4CD7-9F8C-694F7D31B53A}" type="slidenum">
              <a:rPr lang="en-US"/>
              <a:pPr>
                <a:defRPr/>
              </a:pPr>
              <a:t>‹#›</a:t>
            </a:fld>
            <a:endParaRPr lang="en-US"/>
          </a:p>
        </p:txBody>
      </p:sp>
    </p:spTree>
    <p:extLst>
      <p:ext uri="{BB962C8B-B14F-4D97-AF65-F5344CB8AC3E}">
        <p14:creationId xmlns:p14="http://schemas.microsoft.com/office/powerpoint/2010/main" xmlns="" val="42943597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801330" rtl="1" fontAlgn="base">
              <a:spcBef>
                <a:spcPct val="0"/>
              </a:spcBef>
              <a:spcAft>
                <a:spcPct val="0"/>
              </a:spcAft>
              <a:defRPr b="1">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801330" rtl="1" fontAlgn="base">
              <a:spcBef>
                <a:spcPct val="0"/>
              </a:spcBef>
              <a:spcAft>
                <a:spcPct val="0"/>
              </a:spcAft>
              <a:defRPr b="1">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01330" rtl="1" fontAlgn="base">
              <a:spcBef>
                <a:spcPct val="0"/>
              </a:spcBef>
              <a:spcAft>
                <a:spcPct val="0"/>
              </a:spcAft>
              <a:defRPr b="1">
                <a:latin typeface="Arial" charset="0"/>
                <a:cs typeface="Arial" charset="0"/>
              </a:defRPr>
            </a:lvl1pPr>
          </a:lstStyle>
          <a:p>
            <a:pPr>
              <a:defRPr/>
            </a:pPr>
            <a:fld id="{0FA4FA54-686D-4F73-89D3-18C7E95A93C0}" type="slidenum">
              <a:rPr lang="en-US"/>
              <a:pPr>
                <a:defRPr/>
              </a:pPr>
              <a:t>‹#›</a:t>
            </a:fld>
            <a:endParaRPr lang="en-US"/>
          </a:p>
        </p:txBody>
      </p:sp>
    </p:spTree>
    <p:extLst>
      <p:ext uri="{BB962C8B-B14F-4D97-AF65-F5344CB8AC3E}">
        <p14:creationId xmlns:p14="http://schemas.microsoft.com/office/powerpoint/2010/main" xmlns="" val="4258561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bullet front.png"/>
          <p:cNvPicPr>
            <a:picLocks noChangeAspect="1"/>
          </p:cNvPicPr>
          <p:nvPr userDrawn="1"/>
        </p:nvPicPr>
        <p:blipFill>
          <a:blip r:embed="rId2">
            <a:extLst>
              <a:ext uri="{28A0092B-C50C-407E-A947-70E740481C1C}">
                <a14:useLocalDpi xmlns:a14="http://schemas.microsoft.com/office/drawing/2010/main" xmlns="" val="0"/>
              </a:ext>
            </a:extLst>
          </a:blip>
          <a:srcRect t="10748" r="1360" b="14011"/>
          <a:stretch>
            <a:fillRect/>
          </a:stretch>
        </p:blipFill>
        <p:spPr bwMode="auto">
          <a:xfrm>
            <a:off x="-25792" y="2439104"/>
            <a:ext cx="9183367" cy="3733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474" indent="0" algn="ctr">
              <a:buNone/>
              <a:defRPr>
                <a:solidFill>
                  <a:schemeClr val="tx1">
                    <a:tint val="75000"/>
                  </a:schemeClr>
                </a:solidFill>
              </a:defRPr>
            </a:lvl2pPr>
            <a:lvl3pPr marL="912949" indent="0" algn="ctr">
              <a:buNone/>
              <a:defRPr>
                <a:solidFill>
                  <a:schemeClr val="tx1">
                    <a:tint val="75000"/>
                  </a:schemeClr>
                </a:solidFill>
              </a:defRPr>
            </a:lvl3pPr>
            <a:lvl4pPr marL="1369423" indent="0" algn="ctr">
              <a:buNone/>
              <a:defRPr>
                <a:solidFill>
                  <a:schemeClr val="tx1">
                    <a:tint val="75000"/>
                  </a:schemeClr>
                </a:solidFill>
              </a:defRPr>
            </a:lvl4pPr>
            <a:lvl5pPr marL="1825899" indent="0" algn="ctr">
              <a:buNone/>
              <a:defRPr>
                <a:solidFill>
                  <a:schemeClr val="tx1">
                    <a:tint val="75000"/>
                  </a:schemeClr>
                </a:solidFill>
              </a:defRPr>
            </a:lvl5pPr>
            <a:lvl6pPr marL="2282371" indent="0" algn="ctr">
              <a:buNone/>
              <a:defRPr>
                <a:solidFill>
                  <a:schemeClr val="tx1">
                    <a:tint val="75000"/>
                  </a:schemeClr>
                </a:solidFill>
              </a:defRPr>
            </a:lvl6pPr>
            <a:lvl7pPr marL="2738848" indent="0" algn="ctr">
              <a:buNone/>
              <a:defRPr>
                <a:solidFill>
                  <a:schemeClr val="tx1">
                    <a:tint val="75000"/>
                  </a:schemeClr>
                </a:solidFill>
              </a:defRPr>
            </a:lvl7pPr>
            <a:lvl8pPr marL="3195322" indent="0" algn="ctr">
              <a:buNone/>
              <a:defRPr>
                <a:solidFill>
                  <a:schemeClr val="tx1">
                    <a:tint val="75000"/>
                  </a:schemeClr>
                </a:solidFill>
              </a:defRPr>
            </a:lvl8pPr>
            <a:lvl9pPr marL="3651794" indent="0" algn="ctr">
              <a:buNone/>
              <a:defRPr>
                <a:solidFill>
                  <a:schemeClr val="tx1">
                    <a:tint val="75000"/>
                  </a:schemeClr>
                </a:solidFill>
              </a:defRPr>
            </a:lvl9pPr>
          </a:lstStyle>
          <a:p>
            <a:r>
              <a:rPr lang="en-US" smtClean="0"/>
              <a:t>Click to edit Master subtitle style</a:t>
            </a:r>
            <a:endParaRPr lang="en-US"/>
          </a:p>
        </p:txBody>
      </p:sp>
      <p:sp>
        <p:nvSpPr>
          <p:cNvPr id="2" name="Title 1"/>
          <p:cNvSpPr>
            <a:spLocks noGrp="1"/>
          </p:cNvSpPr>
          <p:nvPr>
            <p:ph type="ctrTitle"/>
          </p:nvPr>
        </p:nvSpPr>
        <p:spPr>
          <a:xfrm>
            <a:off x="685800" y="2130434"/>
            <a:ext cx="7772400" cy="1470025"/>
          </a:xfrm>
        </p:spPr>
        <p:txBody>
          <a:bodyPr/>
          <a:lstStyle>
            <a:lvl1pPr>
              <a:defRPr>
                <a:solidFill>
                  <a:srgbClr val="FF0000"/>
                </a:solidFill>
              </a:defRPr>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defTabSz="801188" rtl="1">
              <a:defRPr b="1">
                <a:latin typeface="Arial" pitchFamily="34" charset="0"/>
              </a:defRPr>
            </a:lvl1pPr>
          </a:lstStyle>
          <a:p>
            <a:endParaRPr lang="en-US"/>
          </a:p>
        </p:txBody>
      </p:sp>
      <p:sp>
        <p:nvSpPr>
          <p:cNvPr id="6" name="Footer Placeholder 4"/>
          <p:cNvSpPr>
            <a:spLocks noGrp="1"/>
          </p:cNvSpPr>
          <p:nvPr>
            <p:ph type="ftr" sz="quarter" idx="11"/>
          </p:nvPr>
        </p:nvSpPr>
        <p:spPr/>
        <p:txBody>
          <a:bodyPr/>
          <a:lstStyle>
            <a:lvl1pPr defTabSz="801188" rtl="1">
              <a:defRPr b="1">
                <a:latin typeface="Arial" pitchFamily="34" charset="0"/>
              </a:defRPr>
            </a:lvl1pPr>
          </a:lstStyle>
          <a:p>
            <a:endParaRPr lang="en-US"/>
          </a:p>
        </p:txBody>
      </p:sp>
      <p:sp>
        <p:nvSpPr>
          <p:cNvPr id="7" name="Slide Number Placeholder 5"/>
          <p:cNvSpPr>
            <a:spLocks noGrp="1"/>
          </p:cNvSpPr>
          <p:nvPr>
            <p:ph type="sldNum" sz="quarter" idx="12"/>
          </p:nvPr>
        </p:nvSpPr>
        <p:spPr/>
        <p:txBody>
          <a:bodyPr/>
          <a:lstStyle>
            <a:lvl1pPr defTabSz="801188" rtl="1">
              <a:defRPr b="1">
                <a:latin typeface="Arial" pitchFamily="34" charset="0"/>
              </a:defRPr>
            </a:lvl1pPr>
          </a:lstStyle>
          <a:p>
            <a:fld id="{2335E1BF-12E3-4957-828F-1FF939EAC047}" type="slidenum">
              <a:rPr lang="en-US"/>
              <a:pPr/>
              <a:t>‹#›</a:t>
            </a:fld>
            <a:endParaRPr lang="en-US"/>
          </a:p>
        </p:txBody>
      </p:sp>
    </p:spTree>
    <p:extLst>
      <p:ext uri="{BB962C8B-B14F-4D97-AF65-F5344CB8AC3E}">
        <p14:creationId xmlns:p14="http://schemas.microsoft.com/office/powerpoint/2010/main" xmlns="" val="35776267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801330" rtl="1" fontAlgn="base">
              <a:spcBef>
                <a:spcPct val="0"/>
              </a:spcBef>
              <a:spcAft>
                <a:spcPct val="0"/>
              </a:spcAft>
              <a:defRPr b="1">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801330" rtl="1" fontAlgn="base">
              <a:spcBef>
                <a:spcPct val="0"/>
              </a:spcBef>
              <a:spcAft>
                <a:spcPct val="0"/>
              </a:spcAft>
              <a:defRPr b="1">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01330" rtl="1" fontAlgn="base">
              <a:spcBef>
                <a:spcPct val="0"/>
              </a:spcBef>
              <a:spcAft>
                <a:spcPct val="0"/>
              </a:spcAft>
              <a:defRPr b="1">
                <a:latin typeface="Arial" charset="0"/>
                <a:cs typeface="Arial" charset="0"/>
              </a:defRPr>
            </a:lvl1pPr>
          </a:lstStyle>
          <a:p>
            <a:pPr>
              <a:defRPr/>
            </a:pPr>
            <a:fld id="{3995ECC6-9FA8-41A3-983B-481236FFDDFA}" type="slidenum">
              <a:rPr lang="en-US"/>
              <a:pPr>
                <a:defRPr/>
              </a:pPr>
              <a:t>‹#›</a:t>
            </a:fld>
            <a:endParaRPr lang="en-US"/>
          </a:p>
        </p:txBody>
      </p:sp>
    </p:spTree>
    <p:extLst>
      <p:ext uri="{BB962C8B-B14F-4D97-AF65-F5344CB8AC3E}">
        <p14:creationId xmlns:p14="http://schemas.microsoft.com/office/powerpoint/2010/main" xmlns="" val="19079694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DAED9FD-4A8B-4F4A-816D-485807B28C76}" type="datetimeFigureOut">
              <a:rPr lang="en-GB" smtClean="0">
                <a:solidFill>
                  <a:prstClr val="black">
                    <a:tint val="75000"/>
                  </a:prstClr>
                </a:solidFill>
              </a:rPr>
              <a:pPr/>
              <a:t>15/09/2015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54A182-6B46-437D-A18F-F97F76E0C7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224879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AED9FD-4A8B-4F4A-816D-485807B28C76}" type="datetimeFigureOut">
              <a:rPr lang="en-GB" smtClean="0">
                <a:solidFill>
                  <a:prstClr val="black">
                    <a:tint val="75000"/>
                  </a:prstClr>
                </a:solidFill>
              </a:rPr>
              <a:pPr/>
              <a:t>15/09/2015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54A182-6B46-437D-A18F-F97F76E0C7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4724105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AED9FD-4A8B-4F4A-816D-485807B28C76}" type="datetimeFigureOut">
              <a:rPr lang="en-GB" smtClean="0">
                <a:solidFill>
                  <a:prstClr val="black">
                    <a:tint val="75000"/>
                  </a:prstClr>
                </a:solidFill>
              </a:rPr>
              <a:pPr/>
              <a:t>15/09/2015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54A182-6B46-437D-A18F-F97F76E0C7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4808605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DAED9FD-4A8B-4F4A-816D-485807B28C76}" type="datetimeFigureOut">
              <a:rPr lang="en-GB" smtClean="0">
                <a:solidFill>
                  <a:prstClr val="black">
                    <a:tint val="75000"/>
                  </a:prstClr>
                </a:solidFill>
              </a:rPr>
              <a:pPr/>
              <a:t>15/09/2015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54A182-6B46-437D-A18F-F97F76E0C7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2646401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DAED9FD-4A8B-4F4A-816D-485807B28C76}" type="datetimeFigureOut">
              <a:rPr lang="en-GB" smtClean="0">
                <a:solidFill>
                  <a:prstClr val="black">
                    <a:tint val="75000"/>
                  </a:prstClr>
                </a:solidFill>
              </a:rPr>
              <a:pPr/>
              <a:t>15/09/2015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854A182-6B46-437D-A18F-F97F76E0C7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2108588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DAED9FD-4A8B-4F4A-816D-485807B28C76}" type="datetimeFigureOut">
              <a:rPr lang="en-GB" smtClean="0">
                <a:solidFill>
                  <a:prstClr val="black">
                    <a:tint val="75000"/>
                  </a:prstClr>
                </a:solidFill>
              </a:rPr>
              <a:pPr/>
              <a:t>15/09/2015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854A182-6B46-437D-A18F-F97F76E0C7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1873890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ED9FD-4A8B-4F4A-816D-485807B28C76}" type="datetimeFigureOut">
              <a:rPr lang="en-GB" smtClean="0">
                <a:solidFill>
                  <a:prstClr val="black">
                    <a:tint val="75000"/>
                  </a:prstClr>
                </a:solidFill>
              </a:rPr>
              <a:pPr/>
              <a:t>15/09/2015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854A182-6B46-437D-A18F-F97F76E0C7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4905513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AED9FD-4A8B-4F4A-816D-485807B28C76}" type="datetimeFigureOut">
              <a:rPr lang="en-GB" smtClean="0">
                <a:solidFill>
                  <a:prstClr val="black">
                    <a:tint val="75000"/>
                  </a:prstClr>
                </a:solidFill>
              </a:rPr>
              <a:pPr/>
              <a:t>15/09/2015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54A182-6B46-437D-A18F-F97F76E0C7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9803557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AED9FD-4A8B-4F4A-816D-485807B28C76}" type="datetimeFigureOut">
              <a:rPr lang="en-GB" smtClean="0">
                <a:solidFill>
                  <a:prstClr val="black">
                    <a:tint val="75000"/>
                  </a:prstClr>
                </a:solidFill>
              </a:rPr>
              <a:pPr/>
              <a:t>15/09/2015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54A182-6B46-437D-A18F-F97F76E0C7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688083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801188" rtl="1">
              <a:defRPr b="1">
                <a:latin typeface="Arial" pitchFamily="34" charset="0"/>
              </a:defRPr>
            </a:lvl1pPr>
          </a:lstStyle>
          <a:p>
            <a:endParaRPr lang="en-US"/>
          </a:p>
        </p:txBody>
      </p:sp>
      <p:sp>
        <p:nvSpPr>
          <p:cNvPr id="5" name="Footer Placeholder 4"/>
          <p:cNvSpPr>
            <a:spLocks noGrp="1"/>
          </p:cNvSpPr>
          <p:nvPr>
            <p:ph type="ftr" sz="quarter" idx="11"/>
          </p:nvPr>
        </p:nvSpPr>
        <p:spPr/>
        <p:txBody>
          <a:bodyPr/>
          <a:lstStyle>
            <a:lvl1pPr defTabSz="801188" rtl="1">
              <a:defRPr b="1">
                <a:latin typeface="Arial" pitchFamily="34" charset="0"/>
              </a:defRPr>
            </a:lvl1pPr>
          </a:lstStyle>
          <a:p>
            <a:endParaRPr lang="en-US"/>
          </a:p>
        </p:txBody>
      </p:sp>
      <p:sp>
        <p:nvSpPr>
          <p:cNvPr id="6" name="Slide Number Placeholder 5"/>
          <p:cNvSpPr>
            <a:spLocks noGrp="1"/>
          </p:cNvSpPr>
          <p:nvPr>
            <p:ph type="sldNum" sz="quarter" idx="12"/>
          </p:nvPr>
        </p:nvSpPr>
        <p:spPr/>
        <p:txBody>
          <a:bodyPr/>
          <a:lstStyle>
            <a:lvl1pPr defTabSz="801188" rtl="1">
              <a:defRPr b="1">
                <a:latin typeface="Arial" pitchFamily="34" charset="0"/>
              </a:defRPr>
            </a:lvl1pPr>
          </a:lstStyle>
          <a:p>
            <a:fld id="{53D07C39-9AAB-4C68-BF52-8E32A666DF61}" type="slidenum">
              <a:rPr lang="en-US"/>
              <a:pPr/>
              <a:t>‹#›</a:t>
            </a:fld>
            <a:endParaRPr lang="en-US"/>
          </a:p>
        </p:txBody>
      </p:sp>
    </p:spTree>
    <p:extLst>
      <p:ext uri="{BB962C8B-B14F-4D97-AF65-F5344CB8AC3E}">
        <p14:creationId xmlns:p14="http://schemas.microsoft.com/office/powerpoint/2010/main" xmlns="" val="411838065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AED9FD-4A8B-4F4A-816D-485807B28C76}" type="datetimeFigureOut">
              <a:rPr lang="en-GB" smtClean="0">
                <a:solidFill>
                  <a:prstClr val="black">
                    <a:tint val="75000"/>
                  </a:prstClr>
                </a:solidFill>
              </a:rPr>
              <a:pPr/>
              <a:t>15/09/2015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54A182-6B46-437D-A18F-F97F76E0C7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7227465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AED9FD-4A8B-4F4A-816D-485807B28C76}" type="datetimeFigureOut">
              <a:rPr lang="en-GB" smtClean="0">
                <a:solidFill>
                  <a:prstClr val="black">
                    <a:tint val="75000"/>
                  </a:prstClr>
                </a:solidFill>
              </a:rPr>
              <a:pPr/>
              <a:t>15/09/2015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54A182-6B46-437D-A18F-F97F76E0C7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0112238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lide 3B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45346" y="1622777"/>
            <a:ext cx="8241454" cy="4557889"/>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000">
                <a:solidFill>
                  <a:schemeClr val="tx1">
                    <a:lumMod val="60000"/>
                    <a:lumOff val="40000"/>
                  </a:schemeClr>
                </a:solidFill>
                <a:latin typeface="Arial"/>
              </a:defRPr>
            </a:lvl2pPr>
            <a:lvl3pPr marL="1143000" indent="-228600">
              <a:buFont typeface="Arial"/>
              <a:buChar char="•"/>
              <a:defRPr sz="1800">
                <a:solidFill>
                  <a:schemeClr val="tx1">
                    <a:lumMod val="60000"/>
                    <a:lumOff val="40000"/>
                  </a:schemeClr>
                </a:solidFill>
                <a:latin typeface="Arial"/>
              </a:defRPr>
            </a:lvl3pPr>
            <a:lvl4pPr marL="1600200" indent="-228600">
              <a:buClr>
                <a:schemeClr val="accent2"/>
              </a:buClr>
              <a:buFont typeface="Arial"/>
              <a:buChar char="•"/>
              <a:defRPr sz="1600">
                <a:solidFill>
                  <a:schemeClr val="tx1">
                    <a:lumMod val="60000"/>
                    <a:lumOff val="40000"/>
                  </a:schemeClr>
                </a:solidFill>
                <a:latin typeface="Arial"/>
              </a:defRPr>
            </a:lvl4pPr>
            <a:lvl5pPr marL="2057400" indent="-228600">
              <a:buClr>
                <a:schemeClr val="bg2"/>
              </a:buClr>
              <a:buFont typeface="Arial"/>
              <a:buChar char="•"/>
              <a:defRPr sz="1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xmlns="" val="3224736919"/>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lide 3B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6" name="Text Placeholder 14"/>
          <p:cNvSpPr>
            <a:spLocks noGrp="1"/>
          </p:cNvSpPr>
          <p:nvPr>
            <p:ph type="body" sz="quarter" idx="14"/>
          </p:nvPr>
        </p:nvSpPr>
        <p:spPr>
          <a:xfrm>
            <a:off x="473568" y="1820333"/>
            <a:ext cx="4592321" cy="4120445"/>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Picture Placeholder 10"/>
          <p:cNvSpPr>
            <a:spLocks noGrp="1"/>
          </p:cNvSpPr>
          <p:nvPr>
            <p:ph type="pic" sz="quarter" idx="15"/>
          </p:nvPr>
        </p:nvSpPr>
        <p:spPr>
          <a:xfrm>
            <a:off x="5305778" y="1820333"/>
            <a:ext cx="3338688" cy="4120445"/>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xmlns="" val="31426829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lide 3B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14"/>
          <p:cNvSpPr>
            <a:spLocks noGrp="1"/>
          </p:cNvSpPr>
          <p:nvPr>
            <p:ph type="body" sz="quarter" idx="14"/>
          </p:nvPr>
        </p:nvSpPr>
        <p:spPr>
          <a:xfrm>
            <a:off x="4445000" y="1834444"/>
            <a:ext cx="4212836" cy="4078112"/>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8" name="Picture Placeholder 10"/>
          <p:cNvSpPr>
            <a:spLocks noGrp="1"/>
          </p:cNvSpPr>
          <p:nvPr>
            <p:ph type="pic" sz="quarter" idx="15"/>
          </p:nvPr>
        </p:nvSpPr>
        <p:spPr>
          <a:xfrm>
            <a:off x="445346" y="1834444"/>
            <a:ext cx="3795712" cy="4078112"/>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xmlns="" val="359957723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lide 3B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Picture Placeholder 10"/>
          <p:cNvSpPr>
            <a:spLocks noGrp="1"/>
          </p:cNvSpPr>
          <p:nvPr>
            <p:ph type="pic" sz="quarter" idx="15"/>
          </p:nvPr>
        </p:nvSpPr>
        <p:spPr>
          <a:xfrm>
            <a:off x="445346" y="1834444"/>
            <a:ext cx="8241454" cy="4064000"/>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xmlns="" val="32626405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lide 3B Two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Content Placeholder 2"/>
          <p:cNvSpPr>
            <a:spLocks noGrp="1"/>
          </p:cNvSpPr>
          <p:nvPr>
            <p:ph sz="half" idx="1"/>
          </p:nvPr>
        </p:nvSpPr>
        <p:spPr>
          <a:xfrm>
            <a:off x="445346" y="1828800"/>
            <a:ext cx="3991716" cy="402731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688540" y="1828800"/>
            <a:ext cx="3975681" cy="4027311"/>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Tree>
    <p:extLst>
      <p:ext uri="{BB962C8B-B14F-4D97-AF65-F5344CB8AC3E}">
        <p14:creationId xmlns:p14="http://schemas.microsoft.com/office/powerpoint/2010/main" xmlns="" val="100330509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lide 3B Two Objects + Title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2"/>
          <p:cNvSpPr>
            <a:spLocks noGrp="1"/>
          </p:cNvSpPr>
          <p:nvPr>
            <p:ph type="body" idx="1"/>
          </p:nvPr>
        </p:nvSpPr>
        <p:spPr>
          <a:xfrm>
            <a:off x="445346" y="1721555"/>
            <a:ext cx="3991717" cy="507107"/>
          </a:xfrm>
          <a:prstGeom prst="rect">
            <a:avLst/>
          </a:prstGeom>
        </p:spPr>
        <p:txBody>
          <a:bodyPr/>
          <a:lstStyle>
            <a:lvl1pPr>
              <a:defRPr sz="2200" b="1" i="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45346" y="2362199"/>
            <a:ext cx="3991717" cy="353624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Text Placeholder 4"/>
          <p:cNvSpPr>
            <a:spLocks noGrp="1"/>
          </p:cNvSpPr>
          <p:nvPr>
            <p:ph type="body" sz="quarter" idx="3"/>
          </p:nvPr>
        </p:nvSpPr>
        <p:spPr>
          <a:xfrm>
            <a:off x="4705350" y="1721555"/>
            <a:ext cx="3958872" cy="507108"/>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
        <p:nvSpPr>
          <p:cNvPr id="8" name="Content Placeholder 5"/>
          <p:cNvSpPr>
            <a:spLocks noGrp="1"/>
          </p:cNvSpPr>
          <p:nvPr>
            <p:ph sz="quarter" idx="4"/>
          </p:nvPr>
        </p:nvSpPr>
        <p:spPr>
          <a:xfrm>
            <a:off x="4705350" y="2362199"/>
            <a:ext cx="3958872" cy="353624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xmlns="" val="14515739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_Slide 3B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Content Placeholder 2"/>
          <p:cNvSpPr>
            <a:spLocks noGrp="1"/>
          </p:cNvSpPr>
          <p:nvPr>
            <p:ph sz="half" idx="1"/>
          </p:nvPr>
        </p:nvSpPr>
        <p:spPr>
          <a:xfrm>
            <a:off x="445346" y="1828801"/>
            <a:ext cx="8218876"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45346" y="3991816"/>
            <a:ext cx="8218876" cy="1948962"/>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xmlns="" val="23236678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lide 3B Three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Content Placeholder 2"/>
          <p:cNvSpPr>
            <a:spLocks noGrp="1"/>
          </p:cNvSpPr>
          <p:nvPr>
            <p:ph sz="half" idx="1"/>
          </p:nvPr>
        </p:nvSpPr>
        <p:spPr>
          <a:xfrm>
            <a:off x="4710952" y="1828801"/>
            <a:ext cx="3953269" cy="188242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710953" y="3864817"/>
            <a:ext cx="3953268" cy="2005406"/>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5"/>
          </p:nvPr>
        </p:nvSpPr>
        <p:spPr>
          <a:xfrm>
            <a:off x="445346" y="1828801"/>
            <a:ext cx="3991716" cy="4041422"/>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xmlns="" val="729998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solidFill>
                  <a:srgbClr val="FF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474" indent="0">
              <a:buNone/>
              <a:defRPr sz="1800">
                <a:solidFill>
                  <a:schemeClr val="tx1">
                    <a:tint val="75000"/>
                  </a:schemeClr>
                </a:solidFill>
              </a:defRPr>
            </a:lvl2pPr>
            <a:lvl3pPr marL="912949" indent="0">
              <a:buNone/>
              <a:defRPr sz="1600">
                <a:solidFill>
                  <a:schemeClr val="tx1">
                    <a:tint val="75000"/>
                  </a:schemeClr>
                </a:solidFill>
              </a:defRPr>
            </a:lvl3pPr>
            <a:lvl4pPr marL="1369423" indent="0">
              <a:buNone/>
              <a:defRPr sz="1400">
                <a:solidFill>
                  <a:schemeClr val="tx1">
                    <a:tint val="75000"/>
                  </a:schemeClr>
                </a:solidFill>
              </a:defRPr>
            </a:lvl4pPr>
            <a:lvl5pPr marL="1825899" indent="0">
              <a:buNone/>
              <a:defRPr sz="1400">
                <a:solidFill>
                  <a:schemeClr val="tx1">
                    <a:tint val="75000"/>
                  </a:schemeClr>
                </a:solidFill>
              </a:defRPr>
            </a:lvl5pPr>
            <a:lvl6pPr marL="2282371" indent="0">
              <a:buNone/>
              <a:defRPr sz="1400">
                <a:solidFill>
                  <a:schemeClr val="tx1">
                    <a:tint val="75000"/>
                  </a:schemeClr>
                </a:solidFill>
              </a:defRPr>
            </a:lvl6pPr>
            <a:lvl7pPr marL="2738848" indent="0">
              <a:buNone/>
              <a:defRPr sz="1400">
                <a:solidFill>
                  <a:schemeClr val="tx1">
                    <a:tint val="75000"/>
                  </a:schemeClr>
                </a:solidFill>
              </a:defRPr>
            </a:lvl7pPr>
            <a:lvl8pPr marL="3195322" indent="0">
              <a:buNone/>
              <a:defRPr sz="1400">
                <a:solidFill>
                  <a:schemeClr val="tx1">
                    <a:tint val="75000"/>
                  </a:schemeClr>
                </a:solidFill>
              </a:defRPr>
            </a:lvl8pPr>
            <a:lvl9pPr marL="365179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801188" rtl="1">
              <a:defRPr b="1">
                <a:latin typeface="Arial" pitchFamily="34" charset="0"/>
              </a:defRPr>
            </a:lvl1pPr>
          </a:lstStyle>
          <a:p>
            <a:endParaRPr lang="en-US"/>
          </a:p>
        </p:txBody>
      </p:sp>
      <p:sp>
        <p:nvSpPr>
          <p:cNvPr id="5" name="Footer Placeholder 4"/>
          <p:cNvSpPr>
            <a:spLocks noGrp="1"/>
          </p:cNvSpPr>
          <p:nvPr>
            <p:ph type="ftr" sz="quarter" idx="11"/>
          </p:nvPr>
        </p:nvSpPr>
        <p:spPr/>
        <p:txBody>
          <a:bodyPr/>
          <a:lstStyle>
            <a:lvl1pPr defTabSz="801188" rtl="1">
              <a:defRPr b="1">
                <a:latin typeface="Arial" pitchFamily="34" charset="0"/>
              </a:defRPr>
            </a:lvl1pPr>
          </a:lstStyle>
          <a:p>
            <a:endParaRPr lang="en-US"/>
          </a:p>
        </p:txBody>
      </p:sp>
      <p:sp>
        <p:nvSpPr>
          <p:cNvPr id="6" name="Slide Number Placeholder 5"/>
          <p:cNvSpPr>
            <a:spLocks noGrp="1"/>
          </p:cNvSpPr>
          <p:nvPr>
            <p:ph type="sldNum" sz="quarter" idx="12"/>
          </p:nvPr>
        </p:nvSpPr>
        <p:spPr/>
        <p:txBody>
          <a:bodyPr/>
          <a:lstStyle>
            <a:lvl1pPr defTabSz="801188" rtl="1">
              <a:defRPr b="1">
                <a:latin typeface="Arial" pitchFamily="34" charset="0"/>
              </a:defRPr>
            </a:lvl1pPr>
          </a:lstStyle>
          <a:p>
            <a:fld id="{DCB5554C-7EA3-47E1-905E-22716C3CF36E}" type="slidenum">
              <a:rPr lang="en-US"/>
              <a:pPr/>
              <a:t>‹#›</a:t>
            </a:fld>
            <a:endParaRPr lang="en-US"/>
          </a:p>
        </p:txBody>
      </p:sp>
    </p:spTree>
    <p:extLst>
      <p:ext uri="{BB962C8B-B14F-4D97-AF65-F5344CB8AC3E}">
        <p14:creationId xmlns:p14="http://schemas.microsoft.com/office/powerpoint/2010/main" xmlns="" val="147650675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lide 3B Four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Content Placeholder 2"/>
          <p:cNvSpPr>
            <a:spLocks noGrp="1"/>
          </p:cNvSpPr>
          <p:nvPr>
            <p:ph sz="half" idx="14"/>
          </p:nvPr>
        </p:nvSpPr>
        <p:spPr>
          <a:xfrm>
            <a:off x="445346" y="1828801"/>
            <a:ext cx="3991717" cy="192475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5"/>
          </p:nvPr>
        </p:nvSpPr>
        <p:spPr>
          <a:xfrm>
            <a:off x="445346" y="3893039"/>
            <a:ext cx="3991717"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
          </p:nvPr>
        </p:nvSpPr>
        <p:spPr>
          <a:xfrm>
            <a:off x="4753285" y="1828801"/>
            <a:ext cx="3868603" cy="192475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8" name="Content Placeholder 5"/>
          <p:cNvSpPr>
            <a:spLocks noGrp="1"/>
          </p:cNvSpPr>
          <p:nvPr>
            <p:ph sz="half" idx="16"/>
          </p:nvPr>
        </p:nvSpPr>
        <p:spPr>
          <a:xfrm>
            <a:off x="4753285" y="3893039"/>
            <a:ext cx="3868603"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xmlns="" val="8122383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lide 3B One Object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Content Placeholder 2"/>
          <p:cNvSpPr>
            <a:spLocks noGrp="1"/>
          </p:cNvSpPr>
          <p:nvPr>
            <p:ph idx="1"/>
          </p:nvPr>
        </p:nvSpPr>
        <p:spPr>
          <a:xfrm>
            <a:off x="4693023" y="1816101"/>
            <a:ext cx="3957088" cy="4025900"/>
          </a:xfrm>
          <a:prstGeom prst="rect">
            <a:avLst/>
          </a:prstGeom>
        </p:spPr>
        <p:txBody>
          <a:bodyPr/>
          <a:lstStyle>
            <a:lvl1pPr>
              <a:defRPr sz="2200">
                <a:solidFill>
                  <a:schemeClr val="tx1">
                    <a:lumMod val="60000"/>
                    <a:lumOff val="40000"/>
                  </a:schemeClr>
                </a:solidFill>
              </a:defRPr>
            </a:lvl1pPr>
          </a:lstStyle>
          <a:p>
            <a:endParaRPr lang="en-US" dirty="0"/>
          </a:p>
        </p:txBody>
      </p:sp>
      <p:sp>
        <p:nvSpPr>
          <p:cNvPr id="6" name="Text Placeholder 3"/>
          <p:cNvSpPr>
            <a:spLocks noGrp="1"/>
          </p:cNvSpPr>
          <p:nvPr>
            <p:ph type="body" sz="half" idx="2"/>
          </p:nvPr>
        </p:nvSpPr>
        <p:spPr>
          <a:xfrm>
            <a:off x="522111" y="1816099"/>
            <a:ext cx="3914953" cy="4025901"/>
          </a:xfrm>
          <a:prstGeom prst="rect">
            <a:avLst/>
          </a:prstGeom>
        </p:spPr>
        <p:txBody>
          <a:bodyPr anchor="ctr" anchorCtr="0"/>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xmlns="" val="27579730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1043608" y="6421877"/>
            <a:ext cx="2133600" cy="365125"/>
          </a:xfrm>
          <a:prstGeom prst="rect">
            <a:avLst/>
          </a:prstGeom>
        </p:spPr>
        <p:txBody>
          <a:bodyPr/>
          <a:lstStyle/>
          <a:p>
            <a:pPr defTabSz="914400" fontAlgn="auto">
              <a:spcBef>
                <a:spcPts val="0"/>
              </a:spcBef>
              <a:spcAft>
                <a:spcPts val="0"/>
              </a:spcAft>
            </a:pPr>
            <a:fld id="{67055994-38B4-4833-A551-31D1BCAC5617}" type="datetimeFigureOut">
              <a:rPr lang="en-GB">
                <a:solidFill>
                  <a:srgbClr val="636463"/>
                </a:solidFill>
                <a:latin typeface="Calibri"/>
                <a:ea typeface="+mn-ea"/>
                <a:cs typeface="+mn-cs"/>
              </a:rPr>
              <a:pPr defTabSz="914400" fontAlgn="auto">
                <a:spcBef>
                  <a:spcPts val="0"/>
                </a:spcBef>
                <a:spcAft>
                  <a:spcPts val="0"/>
                </a:spcAft>
              </a:pPr>
              <a:t>15/09/2015</a:t>
            </a:fld>
            <a:endParaRPr lang="en-GB">
              <a:solidFill>
                <a:srgbClr val="636463"/>
              </a:solidFill>
              <a:latin typeface="Calibri"/>
              <a:ea typeface="+mn-ea"/>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6953" fontAlgn="auto">
              <a:spcBef>
                <a:spcPts val="0"/>
              </a:spcBef>
              <a:spcAft>
                <a:spcPts val="0"/>
              </a:spcAft>
            </a:pPr>
            <a:endParaRPr lang="fr-CH" dirty="0">
              <a:solidFill>
                <a:srgbClr val="636463">
                  <a:tint val="75000"/>
                </a:srgbClr>
              </a:solidFill>
              <a:latin typeface="Calibri"/>
              <a:ea typeface="+mn-ea"/>
              <a:cs typeface="+mn-cs"/>
            </a:endParaRPr>
          </a:p>
        </p:txBody>
      </p:sp>
      <p:sp>
        <p:nvSpPr>
          <p:cNvPr id="5" name="Slide Number Placeholder 4"/>
          <p:cNvSpPr>
            <a:spLocks noGrp="1"/>
          </p:cNvSpPr>
          <p:nvPr>
            <p:ph type="sldNum" sz="quarter" idx="12"/>
          </p:nvPr>
        </p:nvSpPr>
        <p:spPr>
          <a:xfrm>
            <a:off x="6732240" y="6421877"/>
            <a:ext cx="2133600" cy="365125"/>
          </a:xfrm>
          <a:prstGeom prst="rect">
            <a:avLst/>
          </a:prstGeom>
        </p:spPr>
        <p:txBody>
          <a:bodyPr/>
          <a:lstStyle/>
          <a:p>
            <a:pPr defTabSz="456953" fontAlgn="auto">
              <a:spcBef>
                <a:spcPts val="0"/>
              </a:spcBef>
              <a:spcAft>
                <a:spcPts val="0"/>
              </a:spcAft>
            </a:pPr>
            <a:fld id="{EAC9EF76-D347-4DE5-8542-F97088302A87}" type="slidenum">
              <a:rPr lang="fr-CH">
                <a:solidFill>
                  <a:srgbClr val="636463">
                    <a:tint val="75000"/>
                  </a:srgbClr>
                </a:solidFill>
                <a:latin typeface="Calibri"/>
                <a:ea typeface="+mn-ea"/>
                <a:cs typeface="+mn-cs"/>
              </a:rPr>
              <a:pPr defTabSz="456953" fontAlgn="auto">
                <a:spcBef>
                  <a:spcPts val="0"/>
                </a:spcBef>
                <a:spcAft>
                  <a:spcPts val="0"/>
                </a:spcAft>
              </a:pPr>
              <a:t>‹#›</a:t>
            </a:fld>
            <a:endParaRPr lang="fr-CH" dirty="0">
              <a:solidFill>
                <a:srgbClr val="636463">
                  <a:tint val="75000"/>
                </a:srgbClr>
              </a:solidFill>
              <a:latin typeface="Calibri"/>
              <a:ea typeface="+mn-ea"/>
              <a:cs typeface="+mn-cs"/>
            </a:endParaRPr>
          </a:p>
        </p:txBody>
      </p:sp>
    </p:spTree>
    <p:extLst>
      <p:ext uri="{BB962C8B-B14F-4D97-AF65-F5344CB8AC3E}">
        <p14:creationId xmlns:p14="http://schemas.microsoft.com/office/powerpoint/2010/main" xmlns="" val="2536927519"/>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400" fontAlgn="auto">
              <a:spcBef>
                <a:spcPts val="0"/>
              </a:spcBef>
              <a:spcAft>
                <a:spcPts val="0"/>
              </a:spcAft>
              <a:defRPr/>
            </a:pPr>
            <a:fld id="{B7962ACC-D119-4B9C-B8EA-39B4755D15E5}" type="datetimeFigureOut">
              <a:rPr lang="en-GB">
                <a:solidFill>
                  <a:srgbClr val="636463"/>
                </a:solidFill>
                <a:latin typeface="Calibri"/>
                <a:ea typeface="+mn-ea"/>
                <a:cs typeface="+mn-cs"/>
              </a:rPr>
              <a:pPr defTabSz="914400" fontAlgn="auto">
                <a:spcBef>
                  <a:spcPts val="0"/>
                </a:spcBef>
                <a:spcAft>
                  <a:spcPts val="0"/>
                </a:spcAft>
                <a:defRPr/>
              </a:pPr>
              <a:t>15/09/2015</a:t>
            </a:fld>
            <a:endParaRPr lang="en-GB">
              <a:solidFill>
                <a:srgbClr val="636463"/>
              </a:solidFill>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4400" fontAlgn="auto">
              <a:spcBef>
                <a:spcPts val="0"/>
              </a:spcBef>
              <a:spcAft>
                <a:spcPts val="0"/>
              </a:spcAft>
              <a:defRPr/>
            </a:pPr>
            <a:endParaRPr lang="en-GB">
              <a:solidFill>
                <a:srgbClr val="636463"/>
              </a:solidFill>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914400" fontAlgn="auto">
              <a:spcBef>
                <a:spcPts val="0"/>
              </a:spcBef>
              <a:spcAft>
                <a:spcPts val="0"/>
              </a:spcAft>
              <a:defRPr/>
            </a:pPr>
            <a:fld id="{CD59960D-9BAB-4E20-A2DE-6117EE0E5CE4}" type="slidenum">
              <a:rPr lang="en-GB">
                <a:solidFill>
                  <a:srgbClr val="636463"/>
                </a:solidFill>
                <a:latin typeface="Calibri"/>
                <a:ea typeface="+mn-ea"/>
                <a:cs typeface="+mn-cs"/>
              </a:rPr>
              <a:pPr defTabSz="914400" fontAlgn="auto">
                <a:spcBef>
                  <a:spcPts val="0"/>
                </a:spcBef>
                <a:spcAft>
                  <a:spcPts val="0"/>
                </a:spcAft>
                <a:defRPr/>
              </a:pPr>
              <a:t>‹#›</a:t>
            </a:fld>
            <a:endParaRPr lang="en-GB">
              <a:solidFill>
                <a:srgbClr val="636463"/>
              </a:solidFill>
              <a:latin typeface="Calibri"/>
              <a:ea typeface="+mn-ea"/>
              <a:cs typeface="+mn-cs"/>
            </a:endParaRPr>
          </a:p>
        </p:txBody>
      </p:sp>
    </p:spTree>
    <p:extLst>
      <p:ext uri="{BB962C8B-B14F-4D97-AF65-F5344CB8AC3E}">
        <p14:creationId xmlns:p14="http://schemas.microsoft.com/office/powerpoint/2010/main" xmlns="" val="18036573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lide 2B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tx2"/>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45346" y="1622777"/>
            <a:ext cx="8241454" cy="4557889"/>
          </a:xfrm>
          <a:prstGeom prst="rect">
            <a:avLst/>
          </a:prstGeom>
        </p:spPr>
        <p:txBody>
          <a:bodyPr vert="horz" anchor="ctr" anchorCtr="0"/>
          <a:lstStyle>
            <a:lvl1pPr marL="342900" indent="-342900">
              <a:buClr>
                <a:schemeClr val="bg2"/>
              </a:buClr>
              <a:buFont typeface="Arial"/>
              <a:buChar char="•"/>
              <a:defRPr sz="2200">
                <a:solidFill>
                  <a:schemeClr val="accent2"/>
                </a:solidFill>
                <a:latin typeface="Arial"/>
              </a:defRPr>
            </a:lvl1pPr>
            <a:lvl2pPr marL="742950" indent="-285750">
              <a:buClr>
                <a:schemeClr val="accent5"/>
              </a:buClr>
              <a:buFont typeface="Arial"/>
              <a:buChar char="•"/>
              <a:defRPr sz="2000">
                <a:solidFill>
                  <a:schemeClr val="accent2"/>
                </a:solidFill>
                <a:latin typeface="Arial"/>
              </a:defRPr>
            </a:lvl2pPr>
            <a:lvl3pPr marL="1143000" indent="-228600">
              <a:buFont typeface="Arial"/>
              <a:buChar char="•"/>
              <a:defRPr sz="1800">
                <a:solidFill>
                  <a:schemeClr val="accent2"/>
                </a:solidFill>
                <a:latin typeface="Arial"/>
              </a:defRPr>
            </a:lvl3pPr>
            <a:lvl4pPr marL="1600200" indent="-228600">
              <a:buClr>
                <a:schemeClr val="accent2"/>
              </a:buClr>
              <a:buFont typeface="Arial"/>
              <a:buChar char="•"/>
              <a:defRPr sz="1600">
                <a:solidFill>
                  <a:schemeClr val="accent2"/>
                </a:solidFill>
                <a:latin typeface="Arial"/>
              </a:defRPr>
            </a:lvl4pPr>
            <a:lvl5pPr marL="2057400" indent="-228600">
              <a:buClr>
                <a:schemeClr val="bg2"/>
              </a:buClr>
              <a:buFont typeface="Arial"/>
              <a:buChar char="•"/>
              <a:defRPr sz="1400">
                <a:solidFill>
                  <a:schemeClr val="accent2"/>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xmlns="" val="2869017351"/>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lide 2B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tx2"/>
                </a:solidFill>
                <a:latin typeface="Arial"/>
              </a:defRPr>
            </a:lvl1pPr>
          </a:lstStyle>
          <a:p>
            <a:pPr lvl="0"/>
            <a:r>
              <a:rPr lang="en-CA" dirty="0" smtClean="0"/>
              <a:t>Click to edit Master text styles</a:t>
            </a:r>
          </a:p>
        </p:txBody>
      </p:sp>
      <p:sp>
        <p:nvSpPr>
          <p:cNvPr id="6" name="Text Placeholder 14"/>
          <p:cNvSpPr>
            <a:spLocks noGrp="1"/>
          </p:cNvSpPr>
          <p:nvPr>
            <p:ph type="body" sz="quarter" idx="14"/>
          </p:nvPr>
        </p:nvSpPr>
        <p:spPr>
          <a:xfrm>
            <a:off x="473568" y="1820333"/>
            <a:ext cx="4592321" cy="4120445"/>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Picture Placeholder 10"/>
          <p:cNvSpPr>
            <a:spLocks noGrp="1"/>
          </p:cNvSpPr>
          <p:nvPr>
            <p:ph type="pic" sz="quarter" idx="15"/>
          </p:nvPr>
        </p:nvSpPr>
        <p:spPr>
          <a:xfrm>
            <a:off x="5305778" y="1820333"/>
            <a:ext cx="3338688" cy="4120445"/>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xmlns="" val="229332843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lide 2B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14"/>
          <p:cNvSpPr>
            <a:spLocks noGrp="1"/>
          </p:cNvSpPr>
          <p:nvPr>
            <p:ph type="body" sz="quarter" idx="14"/>
          </p:nvPr>
        </p:nvSpPr>
        <p:spPr>
          <a:xfrm>
            <a:off x="4445000" y="1834444"/>
            <a:ext cx="4212836" cy="4078112"/>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8" name="Picture Placeholder 10"/>
          <p:cNvSpPr>
            <a:spLocks noGrp="1"/>
          </p:cNvSpPr>
          <p:nvPr>
            <p:ph type="pic" sz="quarter" idx="15"/>
          </p:nvPr>
        </p:nvSpPr>
        <p:spPr>
          <a:xfrm>
            <a:off x="445346" y="1834444"/>
            <a:ext cx="3795712" cy="4078112"/>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xmlns="" val="23451872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lide 2B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6" y="1834444"/>
            <a:ext cx="8241454" cy="4064000"/>
          </a:xfrm>
          <a:prstGeom prst="rect">
            <a:avLst/>
          </a:prstGeom>
        </p:spPr>
        <p:txBody>
          <a:bodyPr vert="horz"/>
          <a:lstStyle/>
          <a:p>
            <a:endParaRPr lang="en-US" dirty="0"/>
          </a:p>
        </p:txBody>
      </p:sp>
    </p:spTree>
    <p:extLst>
      <p:ext uri="{BB962C8B-B14F-4D97-AF65-F5344CB8AC3E}">
        <p14:creationId xmlns:p14="http://schemas.microsoft.com/office/powerpoint/2010/main" xmlns="" val="399693094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lide 2B Two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0"/>
            <a:ext cx="3991716" cy="402731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688540" y="1828800"/>
            <a:ext cx="3975681" cy="4027311"/>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Tree>
    <p:extLst>
      <p:ext uri="{BB962C8B-B14F-4D97-AF65-F5344CB8AC3E}">
        <p14:creationId xmlns:p14="http://schemas.microsoft.com/office/powerpoint/2010/main" xmlns="" val="8864016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lide 2B Two Objects + Title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2"/>
          <p:cNvSpPr>
            <a:spLocks noGrp="1"/>
          </p:cNvSpPr>
          <p:nvPr>
            <p:ph type="body" idx="1"/>
          </p:nvPr>
        </p:nvSpPr>
        <p:spPr>
          <a:xfrm>
            <a:off x="445346" y="1721555"/>
            <a:ext cx="3991717" cy="507107"/>
          </a:xfrm>
          <a:prstGeom prst="rect">
            <a:avLst/>
          </a:prstGeom>
        </p:spPr>
        <p:txBody>
          <a:bodyPr/>
          <a:lstStyle>
            <a:lvl1pPr>
              <a:defRPr sz="2200" b="1" i="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45346" y="2362199"/>
            <a:ext cx="3991717" cy="353624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Text Placeholder 4"/>
          <p:cNvSpPr>
            <a:spLocks noGrp="1"/>
          </p:cNvSpPr>
          <p:nvPr>
            <p:ph type="body" sz="quarter" idx="3"/>
          </p:nvPr>
        </p:nvSpPr>
        <p:spPr>
          <a:xfrm>
            <a:off x="4705350" y="1721555"/>
            <a:ext cx="3958872" cy="507108"/>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
        <p:nvSpPr>
          <p:cNvPr id="8" name="Content Placeholder 5"/>
          <p:cNvSpPr>
            <a:spLocks noGrp="1"/>
          </p:cNvSpPr>
          <p:nvPr>
            <p:ph sz="quarter" idx="4"/>
          </p:nvPr>
        </p:nvSpPr>
        <p:spPr>
          <a:xfrm>
            <a:off x="4705350" y="2362199"/>
            <a:ext cx="3958872" cy="353624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xmlns="" val="2239542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801188" rtl="1">
              <a:defRPr b="1">
                <a:latin typeface="Arial" pitchFamily="34" charset="0"/>
              </a:defRPr>
            </a:lvl1pPr>
          </a:lstStyle>
          <a:p>
            <a:endParaRPr lang="en-US"/>
          </a:p>
        </p:txBody>
      </p:sp>
      <p:sp>
        <p:nvSpPr>
          <p:cNvPr id="6" name="Footer Placeholder 5"/>
          <p:cNvSpPr>
            <a:spLocks noGrp="1"/>
          </p:cNvSpPr>
          <p:nvPr>
            <p:ph type="ftr" sz="quarter" idx="11"/>
          </p:nvPr>
        </p:nvSpPr>
        <p:spPr/>
        <p:txBody>
          <a:bodyPr/>
          <a:lstStyle>
            <a:lvl1pPr defTabSz="801188" rtl="1">
              <a:defRPr b="1">
                <a:latin typeface="Arial" pitchFamily="34" charset="0"/>
              </a:defRPr>
            </a:lvl1pPr>
          </a:lstStyle>
          <a:p>
            <a:endParaRPr lang="en-US"/>
          </a:p>
        </p:txBody>
      </p:sp>
      <p:sp>
        <p:nvSpPr>
          <p:cNvPr id="7" name="Slide Number Placeholder 6"/>
          <p:cNvSpPr>
            <a:spLocks noGrp="1"/>
          </p:cNvSpPr>
          <p:nvPr>
            <p:ph type="sldNum" sz="quarter" idx="12"/>
          </p:nvPr>
        </p:nvSpPr>
        <p:spPr/>
        <p:txBody>
          <a:bodyPr/>
          <a:lstStyle>
            <a:lvl1pPr defTabSz="801188" rtl="1">
              <a:defRPr b="1">
                <a:latin typeface="Arial" pitchFamily="34" charset="0"/>
              </a:defRPr>
            </a:lvl1pPr>
          </a:lstStyle>
          <a:p>
            <a:fld id="{8B8BD5B9-2166-41C8-8A13-7C198A1F9513}" type="slidenum">
              <a:rPr lang="en-US"/>
              <a:pPr/>
              <a:t>‹#›</a:t>
            </a:fld>
            <a:endParaRPr lang="en-US"/>
          </a:p>
        </p:txBody>
      </p:sp>
    </p:spTree>
    <p:extLst>
      <p:ext uri="{BB962C8B-B14F-4D97-AF65-F5344CB8AC3E}">
        <p14:creationId xmlns:p14="http://schemas.microsoft.com/office/powerpoint/2010/main" xmlns="" val="122845102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lide 2B Two Objects Horizontal">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1"/>
            <a:ext cx="8218876"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45346" y="3991816"/>
            <a:ext cx="8218876" cy="1948962"/>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xmlns="" val="400237932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lide 2B Three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710952" y="1828801"/>
            <a:ext cx="3953269" cy="188242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710953" y="3864817"/>
            <a:ext cx="3953268" cy="2005406"/>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5"/>
          </p:nvPr>
        </p:nvSpPr>
        <p:spPr>
          <a:xfrm>
            <a:off x="445346" y="1828801"/>
            <a:ext cx="3991716" cy="4041422"/>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xmlns="" val="19303305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lide 2B Four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4"/>
          </p:nvPr>
        </p:nvSpPr>
        <p:spPr>
          <a:xfrm>
            <a:off x="445346" y="1828801"/>
            <a:ext cx="3991717" cy="192475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5"/>
          </p:nvPr>
        </p:nvSpPr>
        <p:spPr>
          <a:xfrm>
            <a:off x="445346" y="3893039"/>
            <a:ext cx="3991717"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
          </p:nvPr>
        </p:nvSpPr>
        <p:spPr>
          <a:xfrm>
            <a:off x="4753285" y="1828801"/>
            <a:ext cx="3868603" cy="192475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8" name="Content Placeholder 5"/>
          <p:cNvSpPr>
            <a:spLocks noGrp="1"/>
          </p:cNvSpPr>
          <p:nvPr>
            <p:ph sz="half" idx="16"/>
          </p:nvPr>
        </p:nvSpPr>
        <p:spPr>
          <a:xfrm>
            <a:off x="4753285" y="3893039"/>
            <a:ext cx="3868603"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xmlns="" val="23287706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lide 2B One Object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idx="1"/>
          </p:nvPr>
        </p:nvSpPr>
        <p:spPr>
          <a:xfrm>
            <a:off x="4693023" y="1816101"/>
            <a:ext cx="3957088" cy="4025900"/>
          </a:xfrm>
          <a:prstGeom prst="rect">
            <a:avLst/>
          </a:prstGeom>
        </p:spPr>
        <p:txBody>
          <a:bodyPr/>
          <a:lstStyle>
            <a:lvl1pPr>
              <a:defRPr sz="2200">
                <a:solidFill>
                  <a:schemeClr val="tx1">
                    <a:lumMod val="60000"/>
                    <a:lumOff val="40000"/>
                  </a:schemeClr>
                </a:solidFill>
              </a:defRPr>
            </a:lvl1pPr>
          </a:lstStyle>
          <a:p>
            <a:endParaRPr lang="en-US" dirty="0"/>
          </a:p>
        </p:txBody>
      </p:sp>
      <p:sp>
        <p:nvSpPr>
          <p:cNvPr id="6" name="Text Placeholder 3"/>
          <p:cNvSpPr>
            <a:spLocks noGrp="1"/>
          </p:cNvSpPr>
          <p:nvPr>
            <p:ph type="body" sz="half" idx="2"/>
          </p:nvPr>
        </p:nvSpPr>
        <p:spPr>
          <a:xfrm>
            <a:off x="522111" y="1816099"/>
            <a:ext cx="3914953" cy="4025901"/>
          </a:xfrm>
          <a:prstGeom prst="rect">
            <a:avLst/>
          </a:prstGeom>
        </p:spPr>
        <p:txBody>
          <a:bodyPr anchor="ctr" anchorCtr="0"/>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xmlns="" val="20356552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a:xfrm>
            <a:off x="6732240" y="6421877"/>
            <a:ext cx="2133600" cy="365125"/>
          </a:xfrm>
          <a:prstGeom prst="rect">
            <a:avLst/>
          </a:prstGeom>
        </p:spPr>
        <p:txBody>
          <a:bodyPr/>
          <a:lstStyle/>
          <a:p>
            <a:pPr defTabSz="914400" fontAlgn="auto">
              <a:spcBef>
                <a:spcPts val="0"/>
              </a:spcBef>
              <a:spcAft>
                <a:spcPts val="0"/>
              </a:spcAft>
            </a:pPr>
            <a:fld id="{7B2649C5-8D42-4EA4-982E-76F2BC938FF1}" type="slidenum">
              <a:rPr lang="en-US">
                <a:solidFill>
                  <a:srgbClr val="636463">
                    <a:tint val="75000"/>
                  </a:srgbClr>
                </a:solidFill>
                <a:latin typeface="Calibri"/>
                <a:ea typeface="+mn-ea"/>
                <a:cs typeface="+mn-cs"/>
              </a:rPr>
              <a:pPr defTabSz="914400" fontAlgn="auto">
                <a:spcBef>
                  <a:spcPts val="0"/>
                </a:spcBef>
                <a:spcAft>
                  <a:spcPts val="0"/>
                </a:spcAft>
              </a:pPr>
              <a:t>‹#›</a:t>
            </a:fld>
            <a:endParaRPr lang="en-US">
              <a:solidFill>
                <a:srgbClr val="636463">
                  <a:tint val="75000"/>
                </a:srgbClr>
              </a:solidFill>
              <a:latin typeface="Calibri"/>
              <a:ea typeface="+mn-ea"/>
              <a:cs typeface="+mn-cs"/>
            </a:endParaRPr>
          </a:p>
        </p:txBody>
      </p:sp>
    </p:spTree>
    <p:extLst>
      <p:ext uri="{BB962C8B-B14F-4D97-AF65-F5344CB8AC3E}">
        <p14:creationId xmlns:p14="http://schemas.microsoft.com/office/powerpoint/2010/main" xmlns="" val="185830000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fontAlgn="auto">
              <a:spcBef>
                <a:spcPts val="0"/>
              </a:spcBef>
              <a:spcAft>
                <a:spcPts val="0"/>
              </a:spcAft>
            </a:pPr>
            <a:fld id="{47FCEDEB-3FB5-4B26-A6D6-C241027434F6}" type="datetimeFigureOut">
              <a:rPr lang="en-US">
                <a:solidFill>
                  <a:srgbClr val="636463"/>
                </a:solidFill>
                <a:latin typeface="Calibri"/>
                <a:ea typeface="+mn-ea"/>
                <a:cs typeface="+mn-cs"/>
              </a:rPr>
              <a:pPr defTabSz="914400" fontAlgn="auto">
                <a:spcBef>
                  <a:spcPts val="0"/>
                </a:spcBef>
                <a:spcAft>
                  <a:spcPts val="0"/>
                </a:spcAft>
              </a:pPr>
              <a:t>9/15/2015</a:t>
            </a:fld>
            <a:endParaRPr lang="en-US">
              <a:solidFill>
                <a:srgbClr val="636463"/>
              </a:solidFill>
              <a:latin typeface="Calibri"/>
              <a:ea typeface="+mn-ea"/>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fontAlgn="auto">
              <a:spcBef>
                <a:spcPts val="0"/>
              </a:spcBef>
              <a:spcAft>
                <a:spcPts val="0"/>
              </a:spcAft>
            </a:pPr>
            <a:endParaRPr lang="en-US">
              <a:solidFill>
                <a:srgbClr val="636463"/>
              </a:solidFill>
              <a:latin typeface="Calibri"/>
              <a:ea typeface="+mn-ea"/>
              <a:cs typeface="+mn-cs"/>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fontAlgn="auto">
              <a:spcBef>
                <a:spcPts val="0"/>
              </a:spcBef>
              <a:spcAft>
                <a:spcPts val="0"/>
              </a:spcAft>
            </a:pPr>
            <a:fld id="{7A4717F1-F6DA-42AD-B286-3DA7CD0261C5}" type="slidenum">
              <a:rPr lang="en-US">
                <a:solidFill>
                  <a:srgbClr val="636463"/>
                </a:solidFill>
                <a:latin typeface="Calibri"/>
                <a:ea typeface="+mn-ea"/>
                <a:cs typeface="+mn-cs"/>
              </a:rPr>
              <a:pPr defTabSz="914400" fontAlgn="auto">
                <a:spcBef>
                  <a:spcPts val="0"/>
                </a:spcBef>
                <a:spcAft>
                  <a:spcPts val="0"/>
                </a:spcAft>
              </a:pPr>
              <a:t>‹#›</a:t>
            </a:fld>
            <a:endParaRPr lang="en-US">
              <a:solidFill>
                <a:srgbClr val="636463"/>
              </a:solidFill>
              <a:latin typeface="Calibri"/>
              <a:ea typeface="+mn-ea"/>
              <a:cs typeface="+mn-cs"/>
            </a:endParaRPr>
          </a:p>
        </p:txBody>
      </p:sp>
    </p:spTree>
    <p:extLst>
      <p:ext uri="{BB962C8B-B14F-4D97-AF65-F5344CB8AC3E}">
        <p14:creationId xmlns:p14="http://schemas.microsoft.com/office/powerpoint/2010/main" xmlns="" val="85052861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Slide 1B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87679" y="1792112"/>
            <a:ext cx="8120099" cy="4162778"/>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000">
                <a:solidFill>
                  <a:schemeClr val="tx1">
                    <a:lumMod val="60000"/>
                    <a:lumOff val="40000"/>
                  </a:schemeClr>
                </a:solidFill>
                <a:latin typeface="Arial"/>
              </a:defRPr>
            </a:lvl2pPr>
            <a:lvl3pPr marL="1143000" indent="-228600">
              <a:buFont typeface="Arial"/>
              <a:buChar char="•"/>
              <a:defRPr sz="1800">
                <a:solidFill>
                  <a:schemeClr val="tx1">
                    <a:lumMod val="60000"/>
                    <a:lumOff val="40000"/>
                  </a:schemeClr>
                </a:solidFill>
                <a:latin typeface="Arial"/>
              </a:defRPr>
            </a:lvl3pPr>
            <a:lvl4pPr marL="1600200" indent="-228600">
              <a:buClr>
                <a:schemeClr val="accent2"/>
              </a:buClr>
              <a:buFont typeface="Arial"/>
              <a:buChar char="•"/>
              <a:defRPr sz="1600">
                <a:solidFill>
                  <a:schemeClr val="tx1">
                    <a:lumMod val="60000"/>
                    <a:lumOff val="40000"/>
                  </a:schemeClr>
                </a:solidFill>
                <a:latin typeface="Arial"/>
              </a:defRPr>
            </a:lvl4pPr>
            <a:lvl5pPr marL="2057400" indent="-228600">
              <a:buClr>
                <a:schemeClr val="bg2"/>
              </a:buClr>
              <a:buFont typeface="Arial"/>
              <a:buChar char="•"/>
              <a:defRPr sz="1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xmlns="" val="3693918531"/>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Footer Placeholder 3"/>
          <p:cNvSpPr>
            <a:spLocks noGrp="1"/>
          </p:cNvSpPr>
          <p:nvPr>
            <p:ph type="ftr" sz="quarter" idx="10"/>
          </p:nvPr>
        </p:nvSpPr>
        <p:spPr/>
        <p:txBody>
          <a:bodyPr/>
          <a:lstStyle>
            <a:lvl1pPr>
              <a:defRPr/>
            </a:lvl1pPr>
          </a:lstStyle>
          <a:p>
            <a:fld id="{BF30EDCF-AD7A-4728-BF49-7BF7BC899234}" type="slidenum">
              <a:rPr lang="en-US">
                <a:solidFill>
                  <a:srgbClr val="FFFFFF"/>
                </a:solidFill>
              </a:rPr>
              <a:pPr/>
              <a:t>‹#›</a:t>
            </a:fld>
            <a:endParaRPr lang="ru-RU">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userDrawn="1"/>
        </p:nvSpPr>
        <p:spPr>
          <a:xfrm>
            <a:off x="117020" y="6501400"/>
            <a:ext cx="1843440" cy="246221"/>
          </a:xfrm>
          <a:prstGeom prst="rect">
            <a:avLst/>
          </a:prstGeom>
          <a:noFill/>
        </p:spPr>
        <p:txBody>
          <a:bodyPr wrap="square" rtlCol="0">
            <a:spAutoFit/>
          </a:bodyPr>
          <a:lstStyle/>
          <a:p>
            <a:pPr defTabSz="914400" fontAlgn="auto">
              <a:spcBef>
                <a:spcPts val="0"/>
              </a:spcBef>
              <a:spcAft>
                <a:spcPts val="0"/>
              </a:spcAft>
            </a:pPr>
            <a:fld id="{502F4AC6-48B5-485A-8D62-7AC4F05840AC}" type="slidenum">
              <a:rPr lang="en-US" sz="1000" smtClean="0">
                <a:solidFill>
                  <a:srgbClr val="FFFFFF"/>
                </a:solidFill>
                <a:latin typeface="Myriad Pro" pitchFamily="34" charset="0"/>
                <a:ea typeface="+mn-ea"/>
                <a:cs typeface="+mn-cs"/>
              </a:rPr>
              <a:pPr defTabSz="914400" fontAlgn="auto">
                <a:spcBef>
                  <a:spcPts val="0"/>
                </a:spcBef>
                <a:spcAft>
                  <a:spcPts val="0"/>
                </a:spcAft>
              </a:pPr>
              <a:t>‹#›</a:t>
            </a:fld>
            <a:endParaRPr lang="en-US" sz="1000" dirty="0">
              <a:solidFill>
                <a:srgbClr val="FFFFFF"/>
              </a:solidFill>
              <a:latin typeface="Myriad Pro" pitchFamily="34" charset="0"/>
              <a:ea typeface="+mn-ea"/>
              <a:cs typeface="+mn-cs"/>
            </a:endParaRPr>
          </a:p>
        </p:txBody>
      </p:sp>
    </p:spTree>
    <p:extLst>
      <p:ext uri="{BB962C8B-B14F-4D97-AF65-F5344CB8AC3E}">
        <p14:creationId xmlns:p14="http://schemas.microsoft.com/office/powerpoint/2010/main" xmlns="" val="3734422272"/>
      </p:ext>
    </p:extLst>
  </p:cSld>
  <p:clrMapOvr>
    <a:masterClrMapping/>
  </p:clrMapOvr>
  <p:transition>
    <p:wipe dir="d"/>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PHGR_NEW1.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117020" y="6501400"/>
            <a:ext cx="1843440" cy="246221"/>
          </a:xfrm>
          <a:prstGeom prst="rect">
            <a:avLst/>
          </a:prstGeom>
          <a:noFill/>
        </p:spPr>
        <p:txBody>
          <a:bodyPr wrap="square" rtlCol="0">
            <a:spAutoFit/>
          </a:bodyPr>
          <a:lstStyle/>
          <a:p>
            <a:pPr defTabSz="914400" fontAlgn="auto">
              <a:spcBef>
                <a:spcPts val="0"/>
              </a:spcBef>
              <a:spcAft>
                <a:spcPts val="0"/>
              </a:spcAft>
            </a:pPr>
            <a:fld id="{502F4AC6-48B5-485A-8D62-7AC4F05840AC}" type="slidenum">
              <a:rPr lang="en-US" sz="1000" smtClean="0">
                <a:solidFill>
                  <a:srgbClr val="FFFFFF"/>
                </a:solidFill>
                <a:latin typeface="Myriad Pro" pitchFamily="34" charset="0"/>
                <a:ea typeface="+mn-ea"/>
                <a:cs typeface="+mn-cs"/>
              </a:rPr>
              <a:pPr defTabSz="914400" fontAlgn="auto">
                <a:spcBef>
                  <a:spcPts val="0"/>
                </a:spcBef>
                <a:spcAft>
                  <a:spcPts val="0"/>
                </a:spcAft>
              </a:pPr>
              <a:t>‹#›</a:t>
            </a:fld>
            <a:endParaRPr lang="en-US" sz="1000" dirty="0">
              <a:solidFill>
                <a:srgbClr val="FFFFFF"/>
              </a:solidFill>
              <a:latin typeface="Myriad Pro" pitchFamily="34" charset="0"/>
              <a:ea typeface="+mn-ea"/>
              <a:cs typeface="+mn-cs"/>
            </a:endParaRPr>
          </a:p>
        </p:txBody>
      </p:sp>
    </p:spTree>
    <p:extLst>
      <p:ext uri="{BB962C8B-B14F-4D97-AF65-F5344CB8AC3E}">
        <p14:creationId xmlns:p14="http://schemas.microsoft.com/office/powerpoint/2010/main" xmlns="" val="2299794446"/>
      </p:ext>
    </p:extLst>
  </p:cSld>
  <p:clrMapOvr>
    <a:masterClrMapping/>
  </p:clrMapOvr>
  <p:transition>
    <p:wipe dir="d"/>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xmlns="" val="1604524120"/>
      </p:ext>
    </p:extLst>
  </p:cSld>
  <p:clrMapOvr>
    <a:masterClrMapping/>
  </p:clrMapOvr>
  <p:transition>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74" indent="0">
              <a:buNone/>
              <a:defRPr sz="2000" b="1"/>
            </a:lvl2pPr>
            <a:lvl3pPr marL="912949" indent="0">
              <a:buNone/>
              <a:defRPr sz="1800" b="1"/>
            </a:lvl3pPr>
            <a:lvl4pPr marL="1369423" indent="0">
              <a:buNone/>
              <a:defRPr sz="1600" b="1"/>
            </a:lvl4pPr>
            <a:lvl5pPr marL="1825899" indent="0">
              <a:buNone/>
              <a:defRPr sz="1600" b="1"/>
            </a:lvl5pPr>
            <a:lvl6pPr marL="2282371" indent="0">
              <a:buNone/>
              <a:defRPr sz="1600" b="1"/>
            </a:lvl6pPr>
            <a:lvl7pPr marL="2738848" indent="0">
              <a:buNone/>
              <a:defRPr sz="1600" b="1"/>
            </a:lvl7pPr>
            <a:lvl8pPr marL="3195322" indent="0">
              <a:buNone/>
              <a:defRPr sz="1600" b="1"/>
            </a:lvl8pPr>
            <a:lvl9pPr marL="365179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6474" indent="0">
              <a:buNone/>
              <a:defRPr sz="2000" b="1"/>
            </a:lvl2pPr>
            <a:lvl3pPr marL="912949" indent="0">
              <a:buNone/>
              <a:defRPr sz="1800" b="1"/>
            </a:lvl3pPr>
            <a:lvl4pPr marL="1369423" indent="0">
              <a:buNone/>
              <a:defRPr sz="1600" b="1"/>
            </a:lvl4pPr>
            <a:lvl5pPr marL="1825899" indent="0">
              <a:buNone/>
              <a:defRPr sz="1600" b="1"/>
            </a:lvl5pPr>
            <a:lvl6pPr marL="2282371" indent="0">
              <a:buNone/>
              <a:defRPr sz="1600" b="1"/>
            </a:lvl6pPr>
            <a:lvl7pPr marL="2738848" indent="0">
              <a:buNone/>
              <a:defRPr sz="1600" b="1"/>
            </a:lvl7pPr>
            <a:lvl8pPr marL="3195322" indent="0">
              <a:buNone/>
              <a:defRPr sz="1600" b="1"/>
            </a:lvl8pPr>
            <a:lvl9pPr marL="365179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801188" rtl="1">
              <a:defRPr b="1">
                <a:latin typeface="Arial" pitchFamily="34" charset="0"/>
              </a:defRPr>
            </a:lvl1pPr>
          </a:lstStyle>
          <a:p>
            <a:endParaRPr lang="en-US"/>
          </a:p>
        </p:txBody>
      </p:sp>
      <p:sp>
        <p:nvSpPr>
          <p:cNvPr id="8" name="Footer Placeholder 7"/>
          <p:cNvSpPr>
            <a:spLocks noGrp="1"/>
          </p:cNvSpPr>
          <p:nvPr>
            <p:ph type="ftr" sz="quarter" idx="11"/>
          </p:nvPr>
        </p:nvSpPr>
        <p:spPr/>
        <p:txBody>
          <a:bodyPr/>
          <a:lstStyle>
            <a:lvl1pPr defTabSz="801188" rtl="1">
              <a:defRPr b="1">
                <a:latin typeface="Arial" pitchFamily="34" charset="0"/>
              </a:defRPr>
            </a:lvl1pPr>
          </a:lstStyle>
          <a:p>
            <a:endParaRPr lang="en-US"/>
          </a:p>
        </p:txBody>
      </p:sp>
      <p:sp>
        <p:nvSpPr>
          <p:cNvPr id="9" name="Slide Number Placeholder 8"/>
          <p:cNvSpPr>
            <a:spLocks noGrp="1"/>
          </p:cNvSpPr>
          <p:nvPr>
            <p:ph type="sldNum" sz="quarter" idx="12"/>
          </p:nvPr>
        </p:nvSpPr>
        <p:spPr/>
        <p:txBody>
          <a:bodyPr/>
          <a:lstStyle>
            <a:lvl1pPr defTabSz="801188" rtl="1">
              <a:defRPr b="1">
                <a:latin typeface="Arial" pitchFamily="34" charset="0"/>
              </a:defRPr>
            </a:lvl1pPr>
          </a:lstStyle>
          <a:p>
            <a:fld id="{8A7D6575-268B-4205-99AE-5B70F82E2BD8}" type="slidenum">
              <a:rPr lang="en-US"/>
              <a:pPr/>
              <a:t>‹#›</a:t>
            </a:fld>
            <a:endParaRPr lang="en-US"/>
          </a:p>
        </p:txBody>
      </p:sp>
    </p:spTree>
    <p:extLst>
      <p:ext uri="{BB962C8B-B14F-4D97-AF65-F5344CB8AC3E}">
        <p14:creationId xmlns:p14="http://schemas.microsoft.com/office/powerpoint/2010/main" xmlns="" val="277045382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0"/>
          </p:nvPr>
        </p:nvSpPr>
        <p:spPr/>
        <p:txBody>
          <a:bodyPr/>
          <a:lstStyle>
            <a:lvl1pPr>
              <a:defRPr/>
            </a:lvl1pPr>
          </a:lstStyle>
          <a:p>
            <a:fld id="{592D292D-F78F-466F-8907-6071F031A7E0}"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4277679141"/>
      </p:ext>
    </p:extLst>
  </p:cSld>
  <p:clrMapOvr>
    <a:masterClrMapping/>
  </p:clrMapOvr>
  <p:transition>
    <p:wipe dir="d"/>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fld id="{1BD75200-B4E9-403A-BF8E-E8F16C743B6A}"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604265950"/>
      </p:ext>
    </p:extLst>
  </p:cSld>
  <p:clrMapOvr>
    <a:masterClrMapping/>
  </p:clrMapOvr>
  <p:transition>
    <p:wipe dir="d"/>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fld id="{174EC69B-9D63-42D8-B5F5-715F64DD9E94}"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3020347406"/>
      </p:ext>
    </p:extLst>
  </p:cSld>
  <p:clrMapOvr>
    <a:masterClrMapping/>
  </p:clrMapOvr>
  <p:transition>
    <p:wipe dir="d"/>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fld id="{9C98308A-D60B-49C1-A164-234B5C032597}"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3749963804"/>
      </p:ext>
    </p:extLst>
  </p:cSld>
  <p:clrMapOvr>
    <a:masterClrMapping/>
  </p:clrMapOvr>
  <p:transition>
    <p:wipe dir="d"/>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fld id="{07489EE3-02F0-43A6-BF1D-D44DE37F5877}"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2339971725"/>
      </p:ext>
    </p:extLst>
  </p:cSld>
  <p:clrMapOvr>
    <a:masterClrMapping/>
  </p:clrMapOvr>
  <p:transition>
    <p:wipe dir="d"/>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fld id="{5002DEEF-1E16-49CA-A217-2930FCD09777}"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2698008941"/>
      </p:ext>
    </p:extLst>
  </p:cSld>
  <p:clrMapOvr>
    <a:masterClrMapping/>
  </p:clrMapOvr>
  <p:transition>
    <p:wipe dir="d"/>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fld id="{E3FB2684-7AA7-43A2-9AD8-781FF107EE10}"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3896820921"/>
      </p:ext>
    </p:extLst>
  </p:cSld>
  <p:clrMapOvr>
    <a:masterClrMapping/>
  </p:clrMapOvr>
  <p:transition>
    <p:wipe dir="d"/>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627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fld id="{70FF0325-92EB-4D5E-8DF9-4DE2BAAD641B}"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3768226193"/>
      </p:ext>
    </p:extLst>
  </p:cSld>
  <p:clrMapOvr>
    <a:masterClrMapping/>
  </p:clrMapOvr>
  <p:transition>
    <p:wipe dir="d"/>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553200"/>
            <a:ext cx="8229600" cy="381000"/>
          </a:xfrm>
        </p:spPr>
        <p:txBody>
          <a:bodyPr/>
          <a:lstStyle>
            <a:lvl1pPr>
              <a:defRPr/>
            </a:lvl1pPr>
          </a:lstStyle>
          <a:p>
            <a:fld id="{8B6EC007-2437-4A6A-9312-1EFAA767D182}"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2330799029"/>
      </p:ext>
    </p:extLst>
  </p:cSld>
  <p:clrMapOvr>
    <a:masterClrMapping/>
  </p:clrMapOvr>
  <p:transition>
    <p:wipe dir="d"/>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Slide 1 Two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0"/>
            <a:ext cx="3991716" cy="402731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688540" y="1828800"/>
            <a:ext cx="3975681" cy="4027311"/>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Tree>
    <p:extLst>
      <p:ext uri="{BB962C8B-B14F-4D97-AF65-F5344CB8AC3E}">
        <p14:creationId xmlns:p14="http://schemas.microsoft.com/office/powerpoint/2010/main" xmlns="" val="1322044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801188" rtl="1">
              <a:defRPr b="1">
                <a:latin typeface="Arial" pitchFamily="34" charset="0"/>
              </a:defRPr>
            </a:lvl1pPr>
          </a:lstStyle>
          <a:p>
            <a:endParaRPr lang="en-US"/>
          </a:p>
        </p:txBody>
      </p:sp>
      <p:sp>
        <p:nvSpPr>
          <p:cNvPr id="4" name="Footer Placeholder 3"/>
          <p:cNvSpPr>
            <a:spLocks noGrp="1"/>
          </p:cNvSpPr>
          <p:nvPr>
            <p:ph type="ftr" sz="quarter" idx="11"/>
          </p:nvPr>
        </p:nvSpPr>
        <p:spPr/>
        <p:txBody>
          <a:bodyPr/>
          <a:lstStyle>
            <a:lvl1pPr defTabSz="801188" rtl="1">
              <a:defRPr b="1">
                <a:latin typeface="Arial" pitchFamily="34" charset="0"/>
              </a:defRPr>
            </a:lvl1pPr>
          </a:lstStyle>
          <a:p>
            <a:endParaRPr lang="en-US"/>
          </a:p>
        </p:txBody>
      </p:sp>
      <p:sp>
        <p:nvSpPr>
          <p:cNvPr id="5" name="Slide Number Placeholder 4"/>
          <p:cNvSpPr>
            <a:spLocks noGrp="1"/>
          </p:cNvSpPr>
          <p:nvPr>
            <p:ph type="sldNum" sz="quarter" idx="12"/>
          </p:nvPr>
        </p:nvSpPr>
        <p:spPr/>
        <p:txBody>
          <a:bodyPr/>
          <a:lstStyle>
            <a:lvl1pPr defTabSz="801188" rtl="1">
              <a:defRPr b="1">
                <a:latin typeface="Arial" pitchFamily="34" charset="0"/>
              </a:defRPr>
            </a:lvl1pPr>
          </a:lstStyle>
          <a:p>
            <a:fld id="{5C051907-A67A-4D3C-B274-06538726E2CA}" type="slidenum">
              <a:rPr lang="en-US"/>
              <a:pPr/>
              <a:t>‹#›</a:t>
            </a:fld>
            <a:endParaRPr lang="en-US"/>
          </a:p>
        </p:txBody>
      </p:sp>
    </p:spTree>
    <p:extLst>
      <p:ext uri="{BB962C8B-B14F-4D97-AF65-F5344CB8AC3E}">
        <p14:creationId xmlns:p14="http://schemas.microsoft.com/office/powerpoint/2010/main" xmlns="" val="270619317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0069" y="417419"/>
            <a:ext cx="7734012" cy="125085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0069" y="1853174"/>
            <a:ext cx="3797012" cy="39850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365625" y="1853174"/>
            <a:ext cx="3798455" cy="3985091"/>
          </a:xfrm>
        </p:spPr>
        <p:txBody>
          <a:bodyPr/>
          <a:lstStyle/>
          <a:p>
            <a:pPr lvl="0"/>
            <a:endParaRPr lang="en-US" noProof="0" smtClean="0"/>
          </a:p>
        </p:txBody>
      </p:sp>
      <p:sp>
        <p:nvSpPr>
          <p:cNvPr id="5" name="Date Placeholder 4"/>
          <p:cNvSpPr>
            <a:spLocks noGrp="1" noChangeArrowheads="1"/>
          </p:cNvSpPr>
          <p:nvPr>
            <p:ph type="dt" sz="half" idx="10"/>
          </p:nvPr>
        </p:nvSpPr>
        <p:spPr>
          <a:xfrm>
            <a:off x="692727" y="6252882"/>
            <a:ext cx="1870364" cy="470647"/>
          </a:xfrm>
          <a:prstGeom prst="rect">
            <a:avLst/>
          </a:prstGeom>
          <a:ln/>
        </p:spPr>
        <p:txBody>
          <a:bodyPr/>
          <a:lstStyle>
            <a:lvl1pPr>
              <a:defRPr/>
            </a:lvl1pPr>
          </a:lstStyle>
          <a:p>
            <a:pPr defTabSz="914400" fontAlgn="auto">
              <a:spcBef>
                <a:spcPts val="0"/>
              </a:spcBef>
              <a:spcAft>
                <a:spcPts val="0"/>
              </a:spcAft>
              <a:defRPr/>
            </a:pPr>
            <a:endParaRPr lang="en-US">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Slide Number Placeholder 6"/>
          <p:cNvSpPr>
            <a:spLocks noGrp="1" noChangeArrowheads="1"/>
          </p:cNvSpPr>
          <p:nvPr>
            <p:ph type="sldNum" sz="quarter" idx="12"/>
          </p:nvPr>
        </p:nvSpPr>
        <p:spPr>
          <a:xfrm>
            <a:off x="6580909" y="6252882"/>
            <a:ext cx="1870364" cy="470647"/>
          </a:xfrm>
          <a:prstGeom prst="rect">
            <a:avLst/>
          </a:prstGeom>
          <a:ln/>
        </p:spPr>
        <p:txBody>
          <a:bodyPr/>
          <a:lstStyle>
            <a:lvl1pPr>
              <a:defRPr/>
            </a:lvl1pPr>
          </a:lstStyle>
          <a:p>
            <a:pPr defTabSz="914400" fontAlgn="auto">
              <a:spcBef>
                <a:spcPts val="0"/>
              </a:spcBef>
              <a:spcAft>
                <a:spcPts val="0"/>
              </a:spcAft>
            </a:pPr>
            <a:fld id="{CAB09B4D-B739-4877-872F-7D31CE8B7A3B}" type="slidenum">
              <a:rPr lang="en-US" altLang="en-US">
                <a:solidFill>
                  <a:srgbClr val="000000"/>
                </a:solidFill>
                <a:latin typeface="Arial"/>
                <a:ea typeface="+mn-ea"/>
                <a:cs typeface="+mn-cs"/>
              </a:rPr>
              <a:pPr defTabSz="914400" fontAlgn="auto">
                <a:spcBef>
                  <a:spcPts val="0"/>
                </a:spcBef>
                <a:spcAft>
                  <a:spcPts val="0"/>
                </a:spcAft>
              </a:pPr>
              <a:t>‹#›</a:t>
            </a:fld>
            <a:endParaRPr lang="en-US" altLang="en-US">
              <a:solidFill>
                <a:srgbClr val="000000"/>
              </a:solidFill>
              <a:latin typeface="Arial"/>
              <a:ea typeface="+mn-ea"/>
              <a:cs typeface="+mn-cs"/>
            </a:endParaRPr>
          </a:p>
        </p:txBody>
      </p:sp>
    </p:spTree>
    <p:extLst>
      <p:ext uri="{BB962C8B-B14F-4D97-AF65-F5344CB8AC3E}">
        <p14:creationId xmlns:p14="http://schemas.microsoft.com/office/powerpoint/2010/main" xmlns="" val="767352962"/>
      </p:ext>
    </p:extLst>
  </p:cSld>
  <p:clrMapOvr>
    <a:masterClrMapping/>
  </p:clrMapOvr>
  <p:transition advClick="0"/>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lumMod val="60000"/>
                    <a:lumOff val="40000"/>
                  </a:schemeClr>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xmlns="" val="853045608"/>
      </p:ext>
    </p:extLst>
  </p:cSld>
  <p:clrMapOvr>
    <a:masterClrMapping/>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7"/>
            <a:ext cx="3991716"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7"/>
            <a:ext cx="3975681" cy="4027311"/>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a:xfrm>
            <a:off x="1969478" y="6356358"/>
            <a:ext cx="2133600" cy="365125"/>
          </a:xfrm>
          <a:prstGeom prst="rect">
            <a:avLst/>
          </a:prstGeom>
        </p:spPr>
        <p:txBody>
          <a:bodyPr/>
          <a:lstStyle/>
          <a:p>
            <a:pPr defTabSz="914400" fontAlgn="auto">
              <a:spcBef>
                <a:spcPts val="0"/>
              </a:spcBef>
              <a:spcAft>
                <a:spcPts val="0"/>
              </a:spcAft>
            </a:pPr>
            <a:fld id="{EAC9EF76-D347-4DE5-8542-F97088302A87}" type="slidenum">
              <a:rPr lang="fr-CH" smtClean="0">
                <a:solidFill>
                  <a:srgbClr val="000000"/>
                </a:solidFill>
                <a:latin typeface="Arial"/>
                <a:ea typeface="+mn-ea"/>
                <a:cs typeface="+mn-cs"/>
              </a:rPr>
              <a:pPr defTabSz="914400" fontAlgn="auto">
                <a:spcBef>
                  <a:spcPts val="0"/>
                </a:spcBef>
                <a:spcAft>
                  <a:spcPts val="0"/>
                </a:spcAft>
              </a:pPr>
              <a:t>‹#›</a:t>
            </a:fld>
            <a:endParaRPr lang="fr-CH" dirty="0">
              <a:solidFill>
                <a:srgbClr val="000000"/>
              </a:solidFill>
              <a:latin typeface="Arial"/>
              <a:ea typeface="+mn-ea"/>
              <a:cs typeface="+mn-cs"/>
            </a:endParaRPr>
          </a:p>
        </p:txBody>
      </p:sp>
    </p:spTree>
    <p:extLst>
      <p:ext uri="{BB962C8B-B14F-4D97-AF65-F5344CB8AC3E}">
        <p14:creationId xmlns:p14="http://schemas.microsoft.com/office/powerpoint/2010/main" xmlns="" val="1900589439"/>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7"/>
            <a:ext cx="8218875"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a:prstGeom prst="rect">
            <a:avLst/>
          </a:prstGeom>
        </p:spPr>
        <p:txBody>
          <a:bodyPr/>
          <a:lstStyle/>
          <a:p>
            <a:pPr defTabSz="914400" fontAlgn="auto">
              <a:spcBef>
                <a:spcPts val="0"/>
              </a:spcBef>
              <a:spcAft>
                <a:spcPts val="0"/>
              </a:spcAft>
            </a:pPr>
            <a:fld id="{EAC9EF76-D347-4DE5-8542-F97088302A87}" type="slidenum">
              <a:rPr lang="fr-CH" smtClean="0">
                <a:solidFill>
                  <a:srgbClr val="000000"/>
                </a:solidFill>
                <a:latin typeface="Arial"/>
                <a:ea typeface="+mn-ea"/>
                <a:cs typeface="+mn-cs"/>
              </a:rPr>
              <a:pPr defTabSz="914400" fontAlgn="auto">
                <a:spcBef>
                  <a:spcPts val="0"/>
                </a:spcBef>
                <a:spcAft>
                  <a:spcPts val="0"/>
                </a:spcAft>
              </a:pPr>
              <a:t>‹#›</a:t>
            </a:fld>
            <a:endParaRPr lang="fr-CH" dirty="0">
              <a:solidFill>
                <a:srgbClr val="000000"/>
              </a:solidFill>
              <a:latin typeface="Arial"/>
              <a:ea typeface="+mn-ea"/>
              <a:cs typeface="+mn-cs"/>
            </a:endParaRPr>
          </a:p>
        </p:txBody>
      </p:sp>
    </p:spTree>
    <p:extLst>
      <p:ext uri="{BB962C8B-B14F-4D97-AF65-F5344CB8AC3E}">
        <p14:creationId xmlns:p14="http://schemas.microsoft.com/office/powerpoint/2010/main" xmlns="" val="156476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801188" rtl="1">
              <a:defRPr b="1">
                <a:latin typeface="Arial" pitchFamily="34" charset="0"/>
              </a:defRPr>
            </a:lvl1pPr>
          </a:lstStyle>
          <a:p>
            <a:endParaRPr lang="en-US"/>
          </a:p>
        </p:txBody>
      </p:sp>
      <p:sp>
        <p:nvSpPr>
          <p:cNvPr id="3" name="Footer Placeholder 2"/>
          <p:cNvSpPr>
            <a:spLocks noGrp="1"/>
          </p:cNvSpPr>
          <p:nvPr>
            <p:ph type="ftr" sz="quarter" idx="11"/>
          </p:nvPr>
        </p:nvSpPr>
        <p:spPr/>
        <p:txBody>
          <a:bodyPr/>
          <a:lstStyle>
            <a:lvl1pPr defTabSz="801188" rtl="1">
              <a:defRPr b="1">
                <a:latin typeface="Arial" pitchFamily="34" charset="0"/>
              </a:defRPr>
            </a:lvl1pPr>
          </a:lstStyle>
          <a:p>
            <a:endParaRPr lang="en-US"/>
          </a:p>
        </p:txBody>
      </p:sp>
      <p:sp>
        <p:nvSpPr>
          <p:cNvPr id="4" name="Slide Number Placeholder 3"/>
          <p:cNvSpPr>
            <a:spLocks noGrp="1"/>
          </p:cNvSpPr>
          <p:nvPr>
            <p:ph type="sldNum" sz="quarter" idx="12"/>
          </p:nvPr>
        </p:nvSpPr>
        <p:spPr/>
        <p:txBody>
          <a:bodyPr/>
          <a:lstStyle>
            <a:lvl1pPr defTabSz="801188" rtl="1">
              <a:defRPr b="1">
                <a:latin typeface="Arial" pitchFamily="34" charset="0"/>
              </a:defRPr>
            </a:lvl1pPr>
          </a:lstStyle>
          <a:p>
            <a:fld id="{1E430D2F-5EE6-4486-A9E2-5AC1BA9DFF67}" type="slidenum">
              <a:rPr lang="en-US"/>
              <a:pPr/>
              <a:t>‹#›</a:t>
            </a:fld>
            <a:endParaRPr lang="en-US"/>
          </a:p>
        </p:txBody>
      </p:sp>
    </p:spTree>
    <p:extLst>
      <p:ext uri="{BB962C8B-B14F-4D97-AF65-F5344CB8AC3E}">
        <p14:creationId xmlns:p14="http://schemas.microsoft.com/office/powerpoint/2010/main" xmlns="" val="658874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435100"/>
            <a:ext cx="3008313" cy="4691063"/>
          </a:xfrm>
        </p:spPr>
        <p:txBody>
          <a:bodyPr/>
          <a:lstStyle>
            <a:lvl1pPr marL="0" indent="0">
              <a:buNone/>
              <a:defRPr sz="1400"/>
            </a:lvl1pPr>
            <a:lvl2pPr marL="456474" indent="0">
              <a:buNone/>
              <a:defRPr sz="1200"/>
            </a:lvl2pPr>
            <a:lvl3pPr marL="912949" indent="0">
              <a:buNone/>
              <a:defRPr sz="1000"/>
            </a:lvl3pPr>
            <a:lvl4pPr marL="1369423" indent="0">
              <a:buNone/>
              <a:defRPr sz="900"/>
            </a:lvl4pPr>
            <a:lvl5pPr marL="1825899" indent="0">
              <a:buNone/>
              <a:defRPr sz="900"/>
            </a:lvl5pPr>
            <a:lvl6pPr marL="2282371" indent="0">
              <a:buNone/>
              <a:defRPr sz="900"/>
            </a:lvl6pPr>
            <a:lvl7pPr marL="2738848" indent="0">
              <a:buNone/>
              <a:defRPr sz="900"/>
            </a:lvl7pPr>
            <a:lvl8pPr marL="3195322" indent="0">
              <a:buNone/>
              <a:defRPr sz="900"/>
            </a:lvl8pPr>
            <a:lvl9pPr marL="365179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801188" rtl="1">
              <a:defRPr b="1">
                <a:latin typeface="Arial" pitchFamily="34" charset="0"/>
              </a:defRPr>
            </a:lvl1pPr>
          </a:lstStyle>
          <a:p>
            <a:endParaRPr lang="en-US"/>
          </a:p>
        </p:txBody>
      </p:sp>
      <p:sp>
        <p:nvSpPr>
          <p:cNvPr id="6" name="Footer Placeholder 5"/>
          <p:cNvSpPr>
            <a:spLocks noGrp="1"/>
          </p:cNvSpPr>
          <p:nvPr>
            <p:ph type="ftr" sz="quarter" idx="11"/>
          </p:nvPr>
        </p:nvSpPr>
        <p:spPr/>
        <p:txBody>
          <a:bodyPr/>
          <a:lstStyle>
            <a:lvl1pPr defTabSz="801188" rtl="1">
              <a:defRPr b="1">
                <a:latin typeface="Arial" pitchFamily="34" charset="0"/>
              </a:defRPr>
            </a:lvl1pPr>
          </a:lstStyle>
          <a:p>
            <a:endParaRPr lang="en-US"/>
          </a:p>
        </p:txBody>
      </p:sp>
      <p:sp>
        <p:nvSpPr>
          <p:cNvPr id="7" name="Slide Number Placeholder 6"/>
          <p:cNvSpPr>
            <a:spLocks noGrp="1"/>
          </p:cNvSpPr>
          <p:nvPr>
            <p:ph type="sldNum" sz="quarter" idx="12"/>
          </p:nvPr>
        </p:nvSpPr>
        <p:spPr/>
        <p:txBody>
          <a:bodyPr/>
          <a:lstStyle>
            <a:lvl1pPr defTabSz="801188" rtl="1">
              <a:defRPr b="1">
                <a:latin typeface="Arial" pitchFamily="34" charset="0"/>
              </a:defRPr>
            </a:lvl1pPr>
          </a:lstStyle>
          <a:p>
            <a:fld id="{0DD4D977-C486-46CF-AD9E-79D32B533447}" type="slidenum">
              <a:rPr lang="en-US"/>
              <a:pPr/>
              <a:t>‹#›</a:t>
            </a:fld>
            <a:endParaRPr lang="en-US"/>
          </a:p>
        </p:txBody>
      </p:sp>
    </p:spTree>
    <p:extLst>
      <p:ext uri="{BB962C8B-B14F-4D97-AF65-F5344CB8AC3E}">
        <p14:creationId xmlns:p14="http://schemas.microsoft.com/office/powerpoint/2010/main" xmlns="" val="182071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6A6E3D7-868B-2F44-BFF2-E9CF66901CC6}" type="slidenum">
              <a:rPr lang="en-US"/>
              <a:pPr>
                <a:defRPr/>
              </a:pPr>
              <a:t>‹#›</a:t>
            </a:fld>
            <a:endParaRPr lang="en-US" dirty="0"/>
          </a:p>
        </p:txBody>
      </p:sp>
    </p:spTree>
    <p:extLst>
      <p:ext uri="{BB962C8B-B14F-4D97-AF65-F5344CB8AC3E}">
        <p14:creationId xmlns:p14="http://schemas.microsoft.com/office/powerpoint/2010/main" xmlns="" val="2265121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474" indent="0">
              <a:buNone/>
              <a:defRPr sz="2800"/>
            </a:lvl2pPr>
            <a:lvl3pPr marL="912949" indent="0">
              <a:buNone/>
              <a:defRPr sz="2400"/>
            </a:lvl3pPr>
            <a:lvl4pPr marL="1369423" indent="0">
              <a:buNone/>
              <a:defRPr sz="2000"/>
            </a:lvl4pPr>
            <a:lvl5pPr marL="1825899" indent="0">
              <a:buNone/>
              <a:defRPr sz="2000"/>
            </a:lvl5pPr>
            <a:lvl6pPr marL="2282371" indent="0">
              <a:buNone/>
              <a:defRPr sz="2000"/>
            </a:lvl6pPr>
            <a:lvl7pPr marL="2738848" indent="0">
              <a:buNone/>
              <a:defRPr sz="2000"/>
            </a:lvl7pPr>
            <a:lvl8pPr marL="3195322" indent="0">
              <a:buNone/>
              <a:defRPr sz="2000"/>
            </a:lvl8pPr>
            <a:lvl9pPr marL="365179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74" indent="0">
              <a:buNone/>
              <a:defRPr sz="1200"/>
            </a:lvl2pPr>
            <a:lvl3pPr marL="912949" indent="0">
              <a:buNone/>
              <a:defRPr sz="1000"/>
            </a:lvl3pPr>
            <a:lvl4pPr marL="1369423" indent="0">
              <a:buNone/>
              <a:defRPr sz="900"/>
            </a:lvl4pPr>
            <a:lvl5pPr marL="1825899" indent="0">
              <a:buNone/>
              <a:defRPr sz="900"/>
            </a:lvl5pPr>
            <a:lvl6pPr marL="2282371" indent="0">
              <a:buNone/>
              <a:defRPr sz="900"/>
            </a:lvl6pPr>
            <a:lvl7pPr marL="2738848" indent="0">
              <a:buNone/>
              <a:defRPr sz="900"/>
            </a:lvl7pPr>
            <a:lvl8pPr marL="3195322" indent="0">
              <a:buNone/>
              <a:defRPr sz="900"/>
            </a:lvl8pPr>
            <a:lvl9pPr marL="365179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801188" rtl="1">
              <a:defRPr b="1">
                <a:latin typeface="Arial" pitchFamily="34" charset="0"/>
              </a:defRPr>
            </a:lvl1pPr>
          </a:lstStyle>
          <a:p>
            <a:endParaRPr lang="en-US"/>
          </a:p>
        </p:txBody>
      </p:sp>
      <p:sp>
        <p:nvSpPr>
          <p:cNvPr id="6" name="Footer Placeholder 5"/>
          <p:cNvSpPr>
            <a:spLocks noGrp="1"/>
          </p:cNvSpPr>
          <p:nvPr>
            <p:ph type="ftr" sz="quarter" idx="11"/>
          </p:nvPr>
        </p:nvSpPr>
        <p:spPr/>
        <p:txBody>
          <a:bodyPr/>
          <a:lstStyle>
            <a:lvl1pPr defTabSz="801188" rtl="1">
              <a:defRPr b="1">
                <a:latin typeface="Arial" pitchFamily="34" charset="0"/>
              </a:defRPr>
            </a:lvl1pPr>
          </a:lstStyle>
          <a:p>
            <a:endParaRPr lang="en-US"/>
          </a:p>
        </p:txBody>
      </p:sp>
      <p:sp>
        <p:nvSpPr>
          <p:cNvPr id="7" name="Slide Number Placeholder 6"/>
          <p:cNvSpPr>
            <a:spLocks noGrp="1"/>
          </p:cNvSpPr>
          <p:nvPr>
            <p:ph type="sldNum" sz="quarter" idx="12"/>
          </p:nvPr>
        </p:nvSpPr>
        <p:spPr/>
        <p:txBody>
          <a:bodyPr/>
          <a:lstStyle>
            <a:lvl1pPr defTabSz="801188" rtl="1">
              <a:defRPr b="1">
                <a:latin typeface="Arial" pitchFamily="34" charset="0"/>
              </a:defRPr>
            </a:lvl1pPr>
          </a:lstStyle>
          <a:p>
            <a:fld id="{D33D5CDC-6F20-4810-8105-348F3298271A}" type="slidenum">
              <a:rPr lang="en-US"/>
              <a:pPr/>
              <a:t>‹#›</a:t>
            </a:fld>
            <a:endParaRPr lang="en-US"/>
          </a:p>
        </p:txBody>
      </p:sp>
    </p:spTree>
    <p:extLst>
      <p:ext uri="{BB962C8B-B14F-4D97-AF65-F5344CB8AC3E}">
        <p14:creationId xmlns:p14="http://schemas.microsoft.com/office/powerpoint/2010/main" xmlns="" val="2834905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801188" rtl="1">
              <a:defRPr b="1">
                <a:latin typeface="Arial" pitchFamily="34" charset="0"/>
              </a:defRPr>
            </a:lvl1pPr>
          </a:lstStyle>
          <a:p>
            <a:endParaRPr lang="en-US"/>
          </a:p>
        </p:txBody>
      </p:sp>
      <p:sp>
        <p:nvSpPr>
          <p:cNvPr id="5" name="Footer Placeholder 4"/>
          <p:cNvSpPr>
            <a:spLocks noGrp="1"/>
          </p:cNvSpPr>
          <p:nvPr>
            <p:ph type="ftr" sz="quarter" idx="11"/>
          </p:nvPr>
        </p:nvSpPr>
        <p:spPr/>
        <p:txBody>
          <a:bodyPr/>
          <a:lstStyle>
            <a:lvl1pPr defTabSz="801188" rtl="1">
              <a:defRPr b="1">
                <a:latin typeface="Arial" pitchFamily="34" charset="0"/>
              </a:defRPr>
            </a:lvl1pPr>
          </a:lstStyle>
          <a:p>
            <a:endParaRPr lang="en-US"/>
          </a:p>
        </p:txBody>
      </p:sp>
      <p:sp>
        <p:nvSpPr>
          <p:cNvPr id="6" name="Slide Number Placeholder 5"/>
          <p:cNvSpPr>
            <a:spLocks noGrp="1"/>
          </p:cNvSpPr>
          <p:nvPr>
            <p:ph type="sldNum" sz="quarter" idx="12"/>
          </p:nvPr>
        </p:nvSpPr>
        <p:spPr/>
        <p:txBody>
          <a:bodyPr/>
          <a:lstStyle>
            <a:lvl1pPr defTabSz="801188" rtl="1">
              <a:defRPr b="1">
                <a:latin typeface="Arial" pitchFamily="34" charset="0"/>
              </a:defRPr>
            </a:lvl1pPr>
          </a:lstStyle>
          <a:p>
            <a:fld id="{6455B18B-4CB9-45C6-9FFA-F33D6744F8F8}" type="slidenum">
              <a:rPr lang="en-US"/>
              <a:pPr/>
              <a:t>‹#›</a:t>
            </a:fld>
            <a:endParaRPr lang="en-US"/>
          </a:p>
        </p:txBody>
      </p:sp>
    </p:spTree>
    <p:extLst>
      <p:ext uri="{BB962C8B-B14F-4D97-AF65-F5344CB8AC3E}">
        <p14:creationId xmlns:p14="http://schemas.microsoft.com/office/powerpoint/2010/main" xmlns="" val="1742730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801188" rtl="1">
              <a:defRPr b="1">
                <a:latin typeface="Arial" pitchFamily="34" charset="0"/>
              </a:defRPr>
            </a:lvl1pPr>
          </a:lstStyle>
          <a:p>
            <a:endParaRPr lang="en-US"/>
          </a:p>
        </p:txBody>
      </p:sp>
      <p:sp>
        <p:nvSpPr>
          <p:cNvPr id="5" name="Footer Placeholder 4"/>
          <p:cNvSpPr>
            <a:spLocks noGrp="1"/>
          </p:cNvSpPr>
          <p:nvPr>
            <p:ph type="ftr" sz="quarter" idx="11"/>
          </p:nvPr>
        </p:nvSpPr>
        <p:spPr/>
        <p:txBody>
          <a:bodyPr/>
          <a:lstStyle>
            <a:lvl1pPr defTabSz="801188" rtl="1">
              <a:defRPr b="1">
                <a:latin typeface="Arial" pitchFamily="34" charset="0"/>
              </a:defRPr>
            </a:lvl1pPr>
          </a:lstStyle>
          <a:p>
            <a:endParaRPr lang="en-US"/>
          </a:p>
        </p:txBody>
      </p:sp>
      <p:sp>
        <p:nvSpPr>
          <p:cNvPr id="6" name="Slide Number Placeholder 5"/>
          <p:cNvSpPr>
            <a:spLocks noGrp="1"/>
          </p:cNvSpPr>
          <p:nvPr>
            <p:ph type="sldNum" sz="quarter" idx="12"/>
          </p:nvPr>
        </p:nvSpPr>
        <p:spPr/>
        <p:txBody>
          <a:bodyPr/>
          <a:lstStyle>
            <a:lvl1pPr defTabSz="801188" rtl="1">
              <a:defRPr b="1">
                <a:latin typeface="Arial" pitchFamily="34" charset="0"/>
              </a:defRPr>
            </a:lvl1pPr>
          </a:lstStyle>
          <a:p>
            <a:fld id="{87C6A54F-5DE4-4E15-B7BB-363FCEC695C3}" type="slidenum">
              <a:rPr lang="en-US"/>
              <a:pPr/>
              <a:t>‹#›</a:t>
            </a:fld>
            <a:endParaRPr lang="en-US"/>
          </a:p>
        </p:txBody>
      </p:sp>
    </p:spTree>
    <p:extLst>
      <p:ext uri="{BB962C8B-B14F-4D97-AF65-F5344CB8AC3E}">
        <p14:creationId xmlns:p14="http://schemas.microsoft.com/office/powerpoint/2010/main" xmlns="" val="3244752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5B4DC-4020-4A0A-89D4-4B93636F3FF9}" type="datetimeFigureOut">
              <a:rPr lang="en-US" smtClean="0">
                <a:solidFill>
                  <a:prstClr val="black">
                    <a:tint val="75000"/>
                  </a:prstClr>
                </a:solidFill>
              </a:rPr>
              <a:pPr/>
              <a:t>9/15/2015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B56E9A-72CA-4F38-A700-B3A59BB93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90338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5B4DC-4020-4A0A-89D4-4B93636F3FF9}" type="datetimeFigureOut">
              <a:rPr lang="en-US" smtClean="0">
                <a:solidFill>
                  <a:prstClr val="black">
                    <a:tint val="75000"/>
                  </a:prstClr>
                </a:solidFill>
              </a:rPr>
              <a:pPr/>
              <a:t>9/15/2015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B56E9A-72CA-4F38-A700-B3A59BB93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74399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5B4DC-4020-4A0A-89D4-4B93636F3FF9}" type="datetimeFigureOut">
              <a:rPr lang="en-US" smtClean="0">
                <a:solidFill>
                  <a:prstClr val="black">
                    <a:tint val="75000"/>
                  </a:prstClr>
                </a:solidFill>
              </a:rPr>
              <a:pPr/>
              <a:t>9/15/2015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B56E9A-72CA-4F38-A700-B3A59BB93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5376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5B4DC-4020-4A0A-89D4-4B93636F3FF9}" type="datetimeFigureOut">
              <a:rPr lang="en-US" smtClean="0">
                <a:solidFill>
                  <a:prstClr val="black">
                    <a:tint val="75000"/>
                  </a:prstClr>
                </a:solidFill>
              </a:rPr>
              <a:pPr/>
              <a:t>9/15/2015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B56E9A-72CA-4F38-A700-B3A59BB93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08763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5B4DC-4020-4A0A-89D4-4B93636F3FF9}" type="datetimeFigureOut">
              <a:rPr lang="en-US" smtClean="0">
                <a:solidFill>
                  <a:prstClr val="black">
                    <a:tint val="75000"/>
                  </a:prstClr>
                </a:solidFill>
              </a:rPr>
              <a:pPr/>
              <a:t>9/15/2015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B56E9A-72CA-4F38-A700-B3A59BB93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38723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5B4DC-4020-4A0A-89D4-4B93636F3FF9}" type="datetimeFigureOut">
              <a:rPr lang="en-US" smtClean="0">
                <a:solidFill>
                  <a:prstClr val="black">
                    <a:tint val="75000"/>
                  </a:prstClr>
                </a:solidFill>
              </a:rPr>
              <a:pPr/>
              <a:t>9/15/2015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B56E9A-72CA-4F38-A700-B3A59BB93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70832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5B4DC-4020-4A0A-89D4-4B93636F3FF9}" type="datetimeFigureOut">
              <a:rPr lang="en-US" smtClean="0">
                <a:solidFill>
                  <a:prstClr val="black">
                    <a:tint val="75000"/>
                  </a:prstClr>
                </a:solidFill>
              </a:rPr>
              <a:pPr/>
              <a:t>9/15/2015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B56E9A-72CA-4F38-A700-B3A59BB93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0628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933" indent="0">
              <a:buNone/>
              <a:defRPr sz="1800">
                <a:solidFill>
                  <a:schemeClr val="tx1">
                    <a:tint val="75000"/>
                  </a:schemeClr>
                </a:solidFill>
              </a:defRPr>
            </a:lvl2pPr>
            <a:lvl3pPr marL="913865" indent="0">
              <a:buNone/>
              <a:defRPr sz="1600">
                <a:solidFill>
                  <a:schemeClr val="tx1">
                    <a:tint val="75000"/>
                  </a:schemeClr>
                </a:solidFill>
              </a:defRPr>
            </a:lvl3pPr>
            <a:lvl4pPr marL="1370799" indent="0">
              <a:buNone/>
              <a:defRPr sz="1400">
                <a:solidFill>
                  <a:schemeClr val="tx1">
                    <a:tint val="75000"/>
                  </a:schemeClr>
                </a:solidFill>
              </a:defRPr>
            </a:lvl4pPr>
            <a:lvl5pPr marL="1827731" indent="0">
              <a:buNone/>
              <a:defRPr sz="1400">
                <a:solidFill>
                  <a:schemeClr val="tx1">
                    <a:tint val="75000"/>
                  </a:schemeClr>
                </a:solidFill>
              </a:defRPr>
            </a:lvl5pPr>
            <a:lvl6pPr marL="2284665" indent="0">
              <a:buNone/>
              <a:defRPr sz="1400">
                <a:solidFill>
                  <a:schemeClr val="tx1">
                    <a:tint val="75000"/>
                  </a:schemeClr>
                </a:solidFill>
              </a:defRPr>
            </a:lvl6pPr>
            <a:lvl7pPr marL="2741596" indent="0">
              <a:buNone/>
              <a:defRPr sz="1400">
                <a:solidFill>
                  <a:schemeClr val="tx1">
                    <a:tint val="75000"/>
                  </a:schemeClr>
                </a:solidFill>
              </a:defRPr>
            </a:lvl7pPr>
            <a:lvl8pPr marL="3198530" indent="0">
              <a:buNone/>
              <a:defRPr sz="1400">
                <a:solidFill>
                  <a:schemeClr val="tx1">
                    <a:tint val="75000"/>
                  </a:schemeClr>
                </a:solidFill>
              </a:defRPr>
            </a:lvl8pPr>
            <a:lvl9pPr marL="365546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9EFCA736-2D9F-2748-BF3A-DAA0B13855DB}" type="slidenum">
              <a:rPr lang="en-US"/>
              <a:pPr>
                <a:defRPr/>
              </a:pPr>
              <a:t>‹#›</a:t>
            </a:fld>
            <a:endParaRPr lang="en-US" dirty="0"/>
          </a:p>
        </p:txBody>
      </p:sp>
    </p:spTree>
    <p:extLst>
      <p:ext uri="{BB962C8B-B14F-4D97-AF65-F5344CB8AC3E}">
        <p14:creationId xmlns:p14="http://schemas.microsoft.com/office/powerpoint/2010/main" xmlns="" val="2904438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5B4DC-4020-4A0A-89D4-4B93636F3FF9}" type="datetimeFigureOut">
              <a:rPr lang="en-US" smtClean="0">
                <a:solidFill>
                  <a:prstClr val="black">
                    <a:tint val="75000"/>
                  </a:prstClr>
                </a:solidFill>
              </a:rPr>
              <a:pPr/>
              <a:t>9/15/2015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B56E9A-72CA-4F38-A700-B3A59BB93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56299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5B4DC-4020-4A0A-89D4-4B93636F3FF9}" type="datetimeFigureOut">
              <a:rPr lang="en-US" smtClean="0">
                <a:solidFill>
                  <a:prstClr val="black">
                    <a:tint val="75000"/>
                  </a:prstClr>
                </a:solidFill>
              </a:rPr>
              <a:pPr/>
              <a:t>9/15/2015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B56E9A-72CA-4F38-A700-B3A59BB93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82133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5B4DC-4020-4A0A-89D4-4B93636F3FF9}" type="datetimeFigureOut">
              <a:rPr lang="en-US" smtClean="0">
                <a:solidFill>
                  <a:prstClr val="black">
                    <a:tint val="75000"/>
                  </a:prstClr>
                </a:solidFill>
              </a:rPr>
              <a:pPr/>
              <a:t>9/15/2015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B56E9A-72CA-4F38-A700-B3A59BB93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83894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5B4DC-4020-4A0A-89D4-4B93636F3FF9}" type="datetimeFigureOut">
              <a:rPr lang="en-US" smtClean="0">
                <a:solidFill>
                  <a:prstClr val="black">
                    <a:tint val="75000"/>
                  </a:prstClr>
                </a:solidFill>
              </a:rPr>
              <a:pPr/>
              <a:t>9/15/2015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B56E9A-72CA-4F38-A700-B3A59BB93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79229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42542" y="1380815"/>
            <a:ext cx="4080591" cy="46118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53450" y="1380815"/>
            <a:ext cx="4080591" cy="46118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70783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5B4DC-4020-4A0A-89D4-4B93636F3FF9}" type="datetimeFigureOut">
              <a:rPr lang="en-US" smtClean="0">
                <a:solidFill>
                  <a:prstClr val="black">
                    <a:tint val="75000"/>
                  </a:prstClr>
                </a:solidFill>
              </a:rPr>
              <a:pPr/>
              <a:t>9/15/2015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B56E9A-72CA-4F38-A700-B3A59BB93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400945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5B4DC-4020-4A0A-89D4-4B93636F3FF9}" type="datetimeFigureOut">
              <a:rPr lang="en-US" smtClean="0">
                <a:solidFill>
                  <a:prstClr val="black">
                    <a:tint val="75000"/>
                  </a:prstClr>
                </a:solidFill>
              </a:rPr>
              <a:pPr/>
              <a:t>9/15/2015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B56E9A-72CA-4F38-A700-B3A59BB93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97771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5B4DC-4020-4A0A-89D4-4B93636F3FF9}" type="datetimeFigureOut">
              <a:rPr lang="en-US" smtClean="0">
                <a:solidFill>
                  <a:prstClr val="black">
                    <a:tint val="75000"/>
                  </a:prstClr>
                </a:solidFill>
              </a:rPr>
              <a:pPr/>
              <a:t>9/15/2015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B56E9A-72CA-4F38-A700-B3A59BB93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179692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5B4DC-4020-4A0A-89D4-4B93636F3FF9}" type="datetimeFigureOut">
              <a:rPr lang="en-US" smtClean="0">
                <a:solidFill>
                  <a:prstClr val="black">
                    <a:tint val="75000"/>
                  </a:prstClr>
                </a:solidFill>
              </a:rPr>
              <a:pPr/>
              <a:t>9/15/2015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B56E9A-72CA-4F38-A700-B3A59BB93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52525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5B4DC-4020-4A0A-89D4-4B93636F3FF9}" type="datetimeFigureOut">
              <a:rPr lang="en-US" smtClean="0">
                <a:solidFill>
                  <a:prstClr val="black">
                    <a:tint val="75000"/>
                  </a:prstClr>
                </a:solidFill>
              </a:rPr>
              <a:pPr/>
              <a:t>9/15/2015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B56E9A-72CA-4F38-A700-B3A59BB93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4743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C4AD5AED-C77A-FB4A-B795-CFE38181FB81}" type="slidenum">
              <a:rPr lang="en-US"/>
              <a:pPr>
                <a:defRPr/>
              </a:pPr>
              <a:t>‹#›</a:t>
            </a:fld>
            <a:endParaRPr lang="en-US" dirty="0"/>
          </a:p>
        </p:txBody>
      </p:sp>
    </p:spTree>
    <p:extLst>
      <p:ext uri="{BB962C8B-B14F-4D97-AF65-F5344CB8AC3E}">
        <p14:creationId xmlns:p14="http://schemas.microsoft.com/office/powerpoint/2010/main" xmlns="" val="15717239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5B4DC-4020-4A0A-89D4-4B93636F3FF9}" type="datetimeFigureOut">
              <a:rPr lang="en-US" smtClean="0">
                <a:solidFill>
                  <a:prstClr val="black">
                    <a:tint val="75000"/>
                  </a:prstClr>
                </a:solidFill>
              </a:rPr>
              <a:pPr/>
              <a:t>9/15/2015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B56E9A-72CA-4F38-A700-B3A59BB93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912349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5B4DC-4020-4A0A-89D4-4B93636F3FF9}" type="datetimeFigureOut">
              <a:rPr lang="en-US" smtClean="0">
                <a:solidFill>
                  <a:prstClr val="black">
                    <a:tint val="75000"/>
                  </a:prstClr>
                </a:solidFill>
              </a:rPr>
              <a:pPr/>
              <a:t>9/15/2015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B56E9A-72CA-4F38-A700-B3A59BB93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92999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5B4DC-4020-4A0A-89D4-4B93636F3FF9}" type="datetimeFigureOut">
              <a:rPr lang="en-US" smtClean="0">
                <a:solidFill>
                  <a:prstClr val="black">
                    <a:tint val="75000"/>
                  </a:prstClr>
                </a:solidFill>
              </a:rPr>
              <a:pPr/>
              <a:t>9/15/2015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B56E9A-72CA-4F38-A700-B3A59BB93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40480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5B4DC-4020-4A0A-89D4-4B93636F3FF9}" type="datetimeFigureOut">
              <a:rPr lang="en-US" smtClean="0">
                <a:solidFill>
                  <a:prstClr val="black">
                    <a:tint val="75000"/>
                  </a:prstClr>
                </a:solidFill>
              </a:rPr>
              <a:pPr/>
              <a:t>9/15/2015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B56E9A-72CA-4F38-A700-B3A59BB93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242280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5B4DC-4020-4A0A-89D4-4B93636F3FF9}" type="datetimeFigureOut">
              <a:rPr lang="en-US" smtClean="0">
                <a:solidFill>
                  <a:prstClr val="black">
                    <a:tint val="75000"/>
                  </a:prstClr>
                </a:solidFill>
              </a:rPr>
              <a:pPr/>
              <a:t>9/15/2015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B56E9A-72CA-4F38-A700-B3A59BB93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827734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5B4DC-4020-4A0A-89D4-4B93636F3FF9}" type="datetimeFigureOut">
              <a:rPr lang="en-US" smtClean="0">
                <a:solidFill>
                  <a:prstClr val="black">
                    <a:tint val="75000"/>
                  </a:prstClr>
                </a:solidFill>
              </a:rPr>
              <a:pPr/>
              <a:t>9/15/2015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B56E9A-72CA-4F38-A700-B3A59BB93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98678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42542" y="1380815"/>
            <a:ext cx="4080591" cy="46118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53450" y="1380815"/>
            <a:ext cx="4080591" cy="46118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566161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Footer Placeholder 3"/>
          <p:cNvSpPr>
            <a:spLocks noGrp="1"/>
          </p:cNvSpPr>
          <p:nvPr>
            <p:ph type="ftr" sz="quarter" idx="10"/>
          </p:nvPr>
        </p:nvSpPr>
        <p:spPr/>
        <p:txBody>
          <a:bodyPr/>
          <a:lstStyle>
            <a:lvl1pPr>
              <a:defRPr/>
            </a:lvl1pPr>
          </a:lstStyle>
          <a:p>
            <a:fld id="{BF30EDCF-AD7A-4728-BF49-7BF7BC899234}" type="slidenum">
              <a:rPr lang="en-US">
                <a:solidFill>
                  <a:srgbClr val="FFFFFF"/>
                </a:solidFill>
              </a:rPr>
              <a:pPr/>
              <a:t>‹#›</a:t>
            </a:fld>
            <a:endParaRPr lang="ru-RU">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userDrawn="1"/>
        </p:nvSpPr>
        <p:spPr>
          <a:xfrm>
            <a:off x="117020" y="6501400"/>
            <a:ext cx="1843440" cy="246221"/>
          </a:xfrm>
          <a:prstGeom prst="rect">
            <a:avLst/>
          </a:prstGeom>
          <a:noFill/>
        </p:spPr>
        <p:txBody>
          <a:bodyPr wrap="square" rtlCol="0">
            <a:spAutoFit/>
          </a:bodyPr>
          <a:lstStyle/>
          <a:p>
            <a:pPr defTabSz="914400" fontAlgn="auto">
              <a:spcBef>
                <a:spcPts val="0"/>
              </a:spcBef>
              <a:spcAft>
                <a:spcPts val="0"/>
              </a:spcAft>
            </a:pPr>
            <a:fld id="{502F4AC6-48B5-485A-8D62-7AC4F05840AC}" type="slidenum">
              <a:rPr lang="en-US" sz="1000" smtClean="0">
                <a:solidFill>
                  <a:srgbClr val="FFFFFF"/>
                </a:solidFill>
                <a:latin typeface="Myriad Pro" pitchFamily="34" charset="0"/>
                <a:ea typeface="+mn-ea"/>
                <a:cs typeface="+mn-cs"/>
              </a:rPr>
              <a:pPr defTabSz="914400" fontAlgn="auto">
                <a:spcBef>
                  <a:spcPts val="0"/>
                </a:spcBef>
                <a:spcAft>
                  <a:spcPts val="0"/>
                </a:spcAft>
              </a:pPr>
              <a:t>‹#›</a:t>
            </a:fld>
            <a:endParaRPr lang="en-US" sz="1000" dirty="0">
              <a:solidFill>
                <a:srgbClr val="FFFFFF"/>
              </a:solidFill>
              <a:latin typeface="Myriad Pro" pitchFamily="34" charset="0"/>
              <a:ea typeface="+mn-ea"/>
              <a:cs typeface="+mn-cs"/>
            </a:endParaRPr>
          </a:p>
        </p:txBody>
      </p:sp>
    </p:spTree>
    <p:extLst>
      <p:ext uri="{BB962C8B-B14F-4D97-AF65-F5344CB8AC3E}">
        <p14:creationId xmlns:p14="http://schemas.microsoft.com/office/powerpoint/2010/main" xmlns="" val="243127226"/>
      </p:ext>
    </p:extLst>
  </p:cSld>
  <p:clrMapOvr>
    <a:masterClrMapping/>
  </p:clrMapOvr>
  <p:transition>
    <p:wipe dir="d"/>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PHGR_NEW1.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117020" y="6501400"/>
            <a:ext cx="1843440" cy="246221"/>
          </a:xfrm>
          <a:prstGeom prst="rect">
            <a:avLst/>
          </a:prstGeom>
          <a:noFill/>
        </p:spPr>
        <p:txBody>
          <a:bodyPr wrap="square" rtlCol="0">
            <a:spAutoFit/>
          </a:bodyPr>
          <a:lstStyle/>
          <a:p>
            <a:pPr defTabSz="914400" fontAlgn="auto">
              <a:spcBef>
                <a:spcPts val="0"/>
              </a:spcBef>
              <a:spcAft>
                <a:spcPts val="0"/>
              </a:spcAft>
            </a:pPr>
            <a:fld id="{502F4AC6-48B5-485A-8D62-7AC4F05840AC}" type="slidenum">
              <a:rPr lang="en-US" sz="1000" smtClean="0">
                <a:solidFill>
                  <a:srgbClr val="FFFFFF"/>
                </a:solidFill>
                <a:latin typeface="Myriad Pro" pitchFamily="34" charset="0"/>
                <a:ea typeface="+mn-ea"/>
                <a:cs typeface="+mn-cs"/>
              </a:rPr>
              <a:pPr defTabSz="914400" fontAlgn="auto">
                <a:spcBef>
                  <a:spcPts val="0"/>
                </a:spcBef>
                <a:spcAft>
                  <a:spcPts val="0"/>
                </a:spcAft>
              </a:pPr>
              <a:t>‹#›</a:t>
            </a:fld>
            <a:endParaRPr lang="en-US" sz="1000" dirty="0">
              <a:solidFill>
                <a:srgbClr val="FFFFFF"/>
              </a:solidFill>
              <a:latin typeface="Myriad Pro" pitchFamily="34" charset="0"/>
              <a:ea typeface="+mn-ea"/>
              <a:cs typeface="+mn-cs"/>
            </a:endParaRPr>
          </a:p>
        </p:txBody>
      </p:sp>
    </p:spTree>
    <p:extLst>
      <p:ext uri="{BB962C8B-B14F-4D97-AF65-F5344CB8AC3E}">
        <p14:creationId xmlns:p14="http://schemas.microsoft.com/office/powerpoint/2010/main" xmlns="" val="726140239"/>
      </p:ext>
    </p:extLst>
  </p:cSld>
  <p:clrMapOvr>
    <a:masterClrMapping/>
  </p:clrMapOvr>
  <p:transition>
    <p:wipe dir="d"/>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xmlns="" val="3589387023"/>
      </p:ext>
    </p:extLst>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933" indent="0">
              <a:buNone/>
              <a:defRPr sz="2000" b="1"/>
            </a:lvl2pPr>
            <a:lvl3pPr marL="913865" indent="0">
              <a:buNone/>
              <a:defRPr sz="1800" b="1"/>
            </a:lvl3pPr>
            <a:lvl4pPr marL="1370799" indent="0">
              <a:buNone/>
              <a:defRPr sz="1600" b="1"/>
            </a:lvl4pPr>
            <a:lvl5pPr marL="1827731" indent="0">
              <a:buNone/>
              <a:defRPr sz="1600" b="1"/>
            </a:lvl5pPr>
            <a:lvl6pPr marL="2284665" indent="0">
              <a:buNone/>
              <a:defRPr sz="1600" b="1"/>
            </a:lvl6pPr>
            <a:lvl7pPr marL="2741596" indent="0">
              <a:buNone/>
              <a:defRPr sz="1600" b="1"/>
            </a:lvl7pPr>
            <a:lvl8pPr marL="3198530" indent="0">
              <a:buNone/>
              <a:defRPr sz="1600" b="1"/>
            </a:lvl8pPr>
            <a:lvl9pPr marL="36554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6933" indent="0">
              <a:buNone/>
              <a:defRPr sz="2000" b="1"/>
            </a:lvl2pPr>
            <a:lvl3pPr marL="913865" indent="0">
              <a:buNone/>
              <a:defRPr sz="1800" b="1"/>
            </a:lvl3pPr>
            <a:lvl4pPr marL="1370799" indent="0">
              <a:buNone/>
              <a:defRPr sz="1600" b="1"/>
            </a:lvl4pPr>
            <a:lvl5pPr marL="1827731" indent="0">
              <a:buNone/>
              <a:defRPr sz="1600" b="1"/>
            </a:lvl5pPr>
            <a:lvl6pPr marL="2284665" indent="0">
              <a:buNone/>
              <a:defRPr sz="1600" b="1"/>
            </a:lvl6pPr>
            <a:lvl7pPr marL="2741596" indent="0">
              <a:buNone/>
              <a:defRPr sz="1600" b="1"/>
            </a:lvl7pPr>
            <a:lvl8pPr marL="3198530" indent="0">
              <a:buNone/>
              <a:defRPr sz="1600" b="1"/>
            </a:lvl8pPr>
            <a:lvl9pPr marL="36554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F5754776-9140-754C-8D1B-E8E49711F832}" type="slidenum">
              <a:rPr lang="en-US"/>
              <a:pPr>
                <a:defRPr/>
              </a:pPr>
              <a:t>‹#›</a:t>
            </a:fld>
            <a:endParaRPr lang="en-US" dirty="0"/>
          </a:p>
        </p:txBody>
      </p:sp>
    </p:spTree>
    <p:extLst>
      <p:ext uri="{BB962C8B-B14F-4D97-AF65-F5344CB8AC3E}">
        <p14:creationId xmlns:p14="http://schemas.microsoft.com/office/powerpoint/2010/main" xmlns="" val="9189680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0"/>
          </p:nvPr>
        </p:nvSpPr>
        <p:spPr/>
        <p:txBody>
          <a:bodyPr/>
          <a:lstStyle>
            <a:lvl1pPr>
              <a:defRPr/>
            </a:lvl1pPr>
          </a:lstStyle>
          <a:p>
            <a:fld id="{592D292D-F78F-466F-8907-6071F031A7E0}"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3000772080"/>
      </p:ext>
    </p:extLst>
  </p:cSld>
  <p:clrMapOvr>
    <a:masterClrMapping/>
  </p:clrMapOvr>
  <p:transition>
    <p:wipe dir="d"/>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fld id="{1BD75200-B4E9-403A-BF8E-E8F16C743B6A}"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3782845841"/>
      </p:ext>
    </p:extLst>
  </p:cSld>
  <p:clrMapOvr>
    <a:masterClrMapping/>
  </p:clrMapOvr>
  <p:transition>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fld id="{174EC69B-9D63-42D8-B5F5-715F64DD9E94}"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2675640617"/>
      </p:ext>
    </p:extLst>
  </p:cSld>
  <p:clrMapOvr>
    <a:masterClrMapping/>
  </p:clrMapOvr>
  <p:transition>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fld id="{9C98308A-D60B-49C1-A164-234B5C032597}"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2480412412"/>
      </p:ext>
    </p:extLst>
  </p:cSld>
  <p:clrMapOvr>
    <a:masterClrMapping/>
  </p:clrMapOvr>
  <p:transition>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fld id="{07489EE3-02F0-43A6-BF1D-D44DE37F5877}"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3298106816"/>
      </p:ext>
    </p:extLst>
  </p:cSld>
  <p:clrMapOvr>
    <a:masterClrMapping/>
  </p:clrMapOvr>
  <p:transition>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fld id="{5002DEEF-1E16-49CA-A217-2930FCD09777}"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1028359021"/>
      </p:ext>
    </p:extLst>
  </p:cSld>
  <p:clrMapOvr>
    <a:masterClrMapping/>
  </p:clrMapOvr>
  <p:transition>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fld id="{E3FB2684-7AA7-43A2-9AD8-781FF107EE10}"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1457814595"/>
      </p:ext>
    </p:extLst>
  </p:cSld>
  <p:clrMapOvr>
    <a:masterClrMapping/>
  </p:clrMapOvr>
  <p:transition>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627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fld id="{70FF0325-92EB-4D5E-8DF9-4DE2BAAD641B}"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947440836"/>
      </p:ext>
    </p:extLst>
  </p:cSld>
  <p:clrMapOvr>
    <a:masterClrMapping/>
  </p:clrMapOvr>
  <p:transition>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553200"/>
            <a:ext cx="8229600" cy="381000"/>
          </a:xfrm>
        </p:spPr>
        <p:txBody>
          <a:bodyPr/>
          <a:lstStyle>
            <a:lvl1pPr>
              <a:defRPr/>
            </a:lvl1pPr>
          </a:lstStyle>
          <a:p>
            <a:fld id="{8B6EC007-2437-4A6A-9312-1EFAA767D182}"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2746673314"/>
      </p:ext>
    </p:extLst>
  </p:cSld>
  <p:clrMapOvr>
    <a:masterClrMapping/>
  </p:clrMapOvr>
  <p:transition>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Slide 1 Two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0"/>
            <a:ext cx="3991716" cy="402731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688540" y="1828800"/>
            <a:ext cx="3975681" cy="4027311"/>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Tree>
    <p:extLst>
      <p:ext uri="{BB962C8B-B14F-4D97-AF65-F5344CB8AC3E}">
        <p14:creationId xmlns:p14="http://schemas.microsoft.com/office/powerpoint/2010/main" xmlns="" val="210567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176FF39C-407B-1547-8680-53435D22D345}" type="slidenum">
              <a:rPr lang="en-US"/>
              <a:pPr>
                <a:defRPr/>
              </a:pPr>
              <a:t>‹#›</a:t>
            </a:fld>
            <a:endParaRPr lang="en-US" dirty="0"/>
          </a:p>
        </p:txBody>
      </p:sp>
    </p:spTree>
    <p:extLst>
      <p:ext uri="{BB962C8B-B14F-4D97-AF65-F5344CB8AC3E}">
        <p14:creationId xmlns:p14="http://schemas.microsoft.com/office/powerpoint/2010/main" xmlns="" val="233452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0069" y="417419"/>
            <a:ext cx="7734012" cy="125085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0069" y="1853174"/>
            <a:ext cx="3797012" cy="39850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365625" y="1853174"/>
            <a:ext cx="3798455" cy="3985091"/>
          </a:xfrm>
        </p:spPr>
        <p:txBody>
          <a:bodyPr/>
          <a:lstStyle/>
          <a:p>
            <a:pPr lvl="0"/>
            <a:endParaRPr lang="en-US" noProof="0" smtClean="0"/>
          </a:p>
        </p:txBody>
      </p:sp>
      <p:sp>
        <p:nvSpPr>
          <p:cNvPr id="5" name="Date Placeholder 4"/>
          <p:cNvSpPr>
            <a:spLocks noGrp="1" noChangeArrowheads="1"/>
          </p:cNvSpPr>
          <p:nvPr>
            <p:ph type="dt" sz="half" idx="10"/>
          </p:nvPr>
        </p:nvSpPr>
        <p:spPr>
          <a:xfrm>
            <a:off x="692727" y="6252882"/>
            <a:ext cx="1870364" cy="470647"/>
          </a:xfrm>
          <a:prstGeom prst="rect">
            <a:avLst/>
          </a:prstGeom>
          <a:ln/>
        </p:spPr>
        <p:txBody>
          <a:bodyPr/>
          <a:lstStyle>
            <a:lvl1pPr>
              <a:defRPr/>
            </a:lvl1pPr>
          </a:lstStyle>
          <a:p>
            <a:pPr defTabSz="914400" fontAlgn="auto">
              <a:spcBef>
                <a:spcPts val="0"/>
              </a:spcBef>
              <a:spcAft>
                <a:spcPts val="0"/>
              </a:spcAft>
              <a:defRPr/>
            </a:pPr>
            <a:endParaRPr lang="en-US">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Slide Number Placeholder 6"/>
          <p:cNvSpPr>
            <a:spLocks noGrp="1" noChangeArrowheads="1"/>
          </p:cNvSpPr>
          <p:nvPr>
            <p:ph type="sldNum" sz="quarter" idx="12"/>
          </p:nvPr>
        </p:nvSpPr>
        <p:spPr>
          <a:xfrm>
            <a:off x="6580909" y="6252882"/>
            <a:ext cx="1870364" cy="470647"/>
          </a:xfrm>
          <a:prstGeom prst="rect">
            <a:avLst/>
          </a:prstGeom>
          <a:ln/>
        </p:spPr>
        <p:txBody>
          <a:bodyPr/>
          <a:lstStyle>
            <a:lvl1pPr>
              <a:defRPr/>
            </a:lvl1pPr>
          </a:lstStyle>
          <a:p>
            <a:pPr defTabSz="914400" fontAlgn="auto">
              <a:spcBef>
                <a:spcPts val="0"/>
              </a:spcBef>
              <a:spcAft>
                <a:spcPts val="0"/>
              </a:spcAft>
            </a:pPr>
            <a:fld id="{CAB09B4D-B739-4877-872F-7D31CE8B7A3B}" type="slidenum">
              <a:rPr lang="en-US" altLang="en-US">
                <a:solidFill>
                  <a:srgbClr val="000000"/>
                </a:solidFill>
                <a:latin typeface="Arial"/>
                <a:ea typeface="+mn-ea"/>
                <a:cs typeface="+mn-cs"/>
              </a:rPr>
              <a:pPr defTabSz="914400" fontAlgn="auto">
                <a:spcBef>
                  <a:spcPts val="0"/>
                </a:spcBef>
                <a:spcAft>
                  <a:spcPts val="0"/>
                </a:spcAft>
              </a:pPr>
              <a:t>‹#›</a:t>
            </a:fld>
            <a:endParaRPr lang="en-US" altLang="en-US">
              <a:solidFill>
                <a:srgbClr val="000000"/>
              </a:solidFill>
              <a:latin typeface="Arial"/>
              <a:ea typeface="+mn-ea"/>
              <a:cs typeface="+mn-cs"/>
            </a:endParaRPr>
          </a:p>
        </p:txBody>
      </p:sp>
    </p:spTree>
    <p:extLst>
      <p:ext uri="{BB962C8B-B14F-4D97-AF65-F5344CB8AC3E}">
        <p14:creationId xmlns:p14="http://schemas.microsoft.com/office/powerpoint/2010/main" xmlns="" val="1073163773"/>
      </p:ext>
    </p:extLst>
  </p:cSld>
  <p:clrMapOvr>
    <a:masterClrMapping/>
  </p:clrMapOvr>
  <p:transition advClick="0"/>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lumMod val="60000"/>
                    <a:lumOff val="40000"/>
                  </a:schemeClr>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xmlns="" val="4293126968"/>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7"/>
            <a:ext cx="3991716"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7"/>
            <a:ext cx="3975681" cy="4027311"/>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a:xfrm>
            <a:off x="1969478" y="6356358"/>
            <a:ext cx="2133600" cy="365125"/>
          </a:xfrm>
          <a:prstGeom prst="rect">
            <a:avLst/>
          </a:prstGeom>
        </p:spPr>
        <p:txBody>
          <a:bodyPr/>
          <a:lstStyle/>
          <a:p>
            <a:pPr defTabSz="914400" fontAlgn="auto">
              <a:spcBef>
                <a:spcPts val="0"/>
              </a:spcBef>
              <a:spcAft>
                <a:spcPts val="0"/>
              </a:spcAft>
            </a:pPr>
            <a:fld id="{EAC9EF76-D347-4DE5-8542-F97088302A87}" type="slidenum">
              <a:rPr lang="fr-CH" smtClean="0">
                <a:solidFill>
                  <a:srgbClr val="000000"/>
                </a:solidFill>
                <a:latin typeface="Arial"/>
                <a:ea typeface="+mn-ea"/>
                <a:cs typeface="+mn-cs"/>
              </a:rPr>
              <a:pPr defTabSz="914400" fontAlgn="auto">
                <a:spcBef>
                  <a:spcPts val="0"/>
                </a:spcBef>
                <a:spcAft>
                  <a:spcPts val="0"/>
                </a:spcAft>
              </a:pPr>
              <a:t>‹#›</a:t>
            </a:fld>
            <a:endParaRPr lang="fr-CH" dirty="0">
              <a:solidFill>
                <a:srgbClr val="000000"/>
              </a:solidFill>
              <a:latin typeface="Arial"/>
              <a:ea typeface="+mn-ea"/>
              <a:cs typeface="+mn-cs"/>
            </a:endParaRPr>
          </a:p>
        </p:txBody>
      </p:sp>
    </p:spTree>
    <p:extLst>
      <p:ext uri="{BB962C8B-B14F-4D97-AF65-F5344CB8AC3E}">
        <p14:creationId xmlns:p14="http://schemas.microsoft.com/office/powerpoint/2010/main" xmlns="" val="14121842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7"/>
            <a:ext cx="8218875"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a:prstGeom prst="rect">
            <a:avLst/>
          </a:prstGeom>
        </p:spPr>
        <p:txBody>
          <a:bodyPr/>
          <a:lstStyle/>
          <a:p>
            <a:pPr defTabSz="914400" fontAlgn="auto">
              <a:spcBef>
                <a:spcPts val="0"/>
              </a:spcBef>
              <a:spcAft>
                <a:spcPts val="0"/>
              </a:spcAft>
            </a:pPr>
            <a:fld id="{EAC9EF76-D347-4DE5-8542-F97088302A87}" type="slidenum">
              <a:rPr lang="fr-CH" smtClean="0">
                <a:solidFill>
                  <a:srgbClr val="000000"/>
                </a:solidFill>
                <a:latin typeface="Arial"/>
                <a:ea typeface="+mn-ea"/>
                <a:cs typeface="+mn-cs"/>
              </a:rPr>
              <a:pPr defTabSz="914400" fontAlgn="auto">
                <a:spcBef>
                  <a:spcPts val="0"/>
                </a:spcBef>
                <a:spcAft>
                  <a:spcPts val="0"/>
                </a:spcAft>
              </a:pPr>
              <a:t>‹#›</a:t>
            </a:fld>
            <a:endParaRPr lang="fr-CH" dirty="0">
              <a:solidFill>
                <a:srgbClr val="000000"/>
              </a:solidFill>
              <a:latin typeface="Arial"/>
              <a:ea typeface="+mn-ea"/>
              <a:cs typeface="+mn-cs"/>
            </a:endParaRPr>
          </a:p>
        </p:txBody>
      </p:sp>
    </p:spTree>
    <p:extLst>
      <p:ext uri="{BB962C8B-B14F-4D97-AF65-F5344CB8AC3E}">
        <p14:creationId xmlns:p14="http://schemas.microsoft.com/office/powerpoint/2010/main" xmlns="" val="241208433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Footer Placeholder 3"/>
          <p:cNvSpPr>
            <a:spLocks noGrp="1"/>
          </p:cNvSpPr>
          <p:nvPr>
            <p:ph type="ftr" sz="quarter" idx="10"/>
          </p:nvPr>
        </p:nvSpPr>
        <p:spPr/>
        <p:txBody>
          <a:bodyPr/>
          <a:lstStyle>
            <a:lvl1pPr>
              <a:defRPr/>
            </a:lvl1pPr>
          </a:lstStyle>
          <a:p>
            <a:fld id="{BF30EDCF-AD7A-4728-BF49-7BF7BC899234}" type="slidenum">
              <a:rPr lang="en-US">
                <a:solidFill>
                  <a:srgbClr val="FFFFFF"/>
                </a:solidFill>
              </a:rPr>
              <a:pPr/>
              <a:t>‹#›</a:t>
            </a:fld>
            <a:endParaRPr lang="ru-RU">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userDrawn="1"/>
        </p:nvSpPr>
        <p:spPr>
          <a:xfrm>
            <a:off x="117020" y="6501400"/>
            <a:ext cx="1843440" cy="246221"/>
          </a:xfrm>
          <a:prstGeom prst="rect">
            <a:avLst/>
          </a:prstGeom>
          <a:noFill/>
        </p:spPr>
        <p:txBody>
          <a:bodyPr wrap="square" rtlCol="0">
            <a:spAutoFit/>
          </a:bodyPr>
          <a:lstStyle/>
          <a:p>
            <a:pPr defTabSz="914400" fontAlgn="auto">
              <a:spcBef>
                <a:spcPts val="0"/>
              </a:spcBef>
              <a:spcAft>
                <a:spcPts val="0"/>
              </a:spcAft>
            </a:pPr>
            <a:fld id="{502F4AC6-48B5-485A-8D62-7AC4F05840AC}" type="slidenum">
              <a:rPr lang="en-US" sz="1000" smtClean="0">
                <a:solidFill>
                  <a:srgbClr val="FFFFFF"/>
                </a:solidFill>
                <a:latin typeface="Myriad Pro" pitchFamily="34" charset="0"/>
                <a:ea typeface="+mn-ea"/>
                <a:cs typeface="+mn-cs"/>
              </a:rPr>
              <a:pPr defTabSz="914400" fontAlgn="auto">
                <a:spcBef>
                  <a:spcPts val="0"/>
                </a:spcBef>
                <a:spcAft>
                  <a:spcPts val="0"/>
                </a:spcAft>
              </a:pPr>
              <a:t>‹#›</a:t>
            </a:fld>
            <a:endParaRPr lang="en-US" sz="1000" dirty="0">
              <a:solidFill>
                <a:srgbClr val="FFFFFF"/>
              </a:solidFill>
              <a:latin typeface="Myriad Pro" pitchFamily="34" charset="0"/>
              <a:ea typeface="+mn-ea"/>
              <a:cs typeface="+mn-cs"/>
            </a:endParaRPr>
          </a:p>
        </p:txBody>
      </p:sp>
    </p:spTree>
    <p:extLst>
      <p:ext uri="{BB962C8B-B14F-4D97-AF65-F5344CB8AC3E}">
        <p14:creationId xmlns:p14="http://schemas.microsoft.com/office/powerpoint/2010/main" xmlns="" val="3701046829"/>
      </p:ext>
    </p:extLst>
  </p:cSld>
  <p:clrMapOvr>
    <a:masterClrMapping/>
  </p:clrMapOvr>
  <p:transition>
    <p:wipe dir="d"/>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PHGR_NEW1.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117020" y="6501400"/>
            <a:ext cx="1843440" cy="246221"/>
          </a:xfrm>
          <a:prstGeom prst="rect">
            <a:avLst/>
          </a:prstGeom>
          <a:noFill/>
        </p:spPr>
        <p:txBody>
          <a:bodyPr wrap="square" rtlCol="0">
            <a:spAutoFit/>
          </a:bodyPr>
          <a:lstStyle/>
          <a:p>
            <a:pPr defTabSz="914400" fontAlgn="auto">
              <a:spcBef>
                <a:spcPts val="0"/>
              </a:spcBef>
              <a:spcAft>
                <a:spcPts val="0"/>
              </a:spcAft>
            </a:pPr>
            <a:fld id="{502F4AC6-48B5-485A-8D62-7AC4F05840AC}" type="slidenum">
              <a:rPr lang="en-US" sz="1000" smtClean="0">
                <a:solidFill>
                  <a:srgbClr val="FFFFFF"/>
                </a:solidFill>
                <a:latin typeface="Myriad Pro" pitchFamily="34" charset="0"/>
                <a:ea typeface="+mn-ea"/>
                <a:cs typeface="+mn-cs"/>
              </a:rPr>
              <a:pPr defTabSz="914400" fontAlgn="auto">
                <a:spcBef>
                  <a:spcPts val="0"/>
                </a:spcBef>
                <a:spcAft>
                  <a:spcPts val="0"/>
                </a:spcAft>
              </a:pPr>
              <a:t>‹#›</a:t>
            </a:fld>
            <a:endParaRPr lang="en-US" sz="1000" dirty="0">
              <a:solidFill>
                <a:srgbClr val="FFFFFF"/>
              </a:solidFill>
              <a:latin typeface="Myriad Pro" pitchFamily="34" charset="0"/>
              <a:ea typeface="+mn-ea"/>
              <a:cs typeface="+mn-cs"/>
            </a:endParaRPr>
          </a:p>
        </p:txBody>
      </p:sp>
    </p:spTree>
    <p:extLst>
      <p:ext uri="{BB962C8B-B14F-4D97-AF65-F5344CB8AC3E}">
        <p14:creationId xmlns:p14="http://schemas.microsoft.com/office/powerpoint/2010/main" xmlns="" val="111826961"/>
      </p:ext>
    </p:extLst>
  </p:cSld>
  <p:clrMapOvr>
    <a:masterClrMapping/>
  </p:clrMapOvr>
  <p:transition>
    <p:wipe dir="d"/>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xmlns="" val="2445192594"/>
      </p:ext>
    </p:extLst>
  </p:cSld>
  <p:clrMapOvr>
    <a:masterClrMapping/>
  </p:clrMapOvr>
  <p:transition>
    <p:wipe dir="d"/>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0"/>
          </p:nvPr>
        </p:nvSpPr>
        <p:spPr/>
        <p:txBody>
          <a:bodyPr/>
          <a:lstStyle>
            <a:lvl1pPr>
              <a:defRPr/>
            </a:lvl1pPr>
          </a:lstStyle>
          <a:p>
            <a:fld id="{592D292D-F78F-466F-8907-6071F031A7E0}"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3168998470"/>
      </p:ext>
    </p:extLst>
  </p:cSld>
  <p:clrMapOvr>
    <a:masterClrMapping/>
  </p:clrMapOvr>
  <p:transition>
    <p:wipe dir="d"/>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fld id="{1BD75200-B4E9-403A-BF8E-E8F16C743B6A}"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1157025608"/>
      </p:ext>
    </p:extLst>
  </p:cSld>
  <p:clrMapOvr>
    <a:masterClrMapping/>
  </p:clrMapOvr>
  <p:transition>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fld id="{174EC69B-9D63-42D8-B5F5-715F64DD9E94}"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1294120219"/>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CA065109-57D8-DA46-80B5-4F2262CC11BC}" type="slidenum">
              <a:rPr lang="en-US"/>
              <a:pPr>
                <a:defRPr/>
              </a:pPr>
              <a:t>‹#›</a:t>
            </a:fld>
            <a:endParaRPr lang="en-US" dirty="0"/>
          </a:p>
        </p:txBody>
      </p:sp>
    </p:spTree>
    <p:extLst>
      <p:ext uri="{BB962C8B-B14F-4D97-AF65-F5344CB8AC3E}">
        <p14:creationId xmlns:p14="http://schemas.microsoft.com/office/powerpoint/2010/main" xmlns="" val="26565649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fld id="{9C98308A-D60B-49C1-A164-234B5C032597}"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2511428937"/>
      </p:ext>
    </p:extLst>
  </p:cSld>
  <p:clrMapOvr>
    <a:masterClrMapping/>
  </p:clrMapOvr>
  <p:transition>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fld id="{07489EE3-02F0-43A6-BF1D-D44DE37F5877}"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874443481"/>
      </p:ext>
    </p:extLst>
  </p:cSld>
  <p:clrMapOvr>
    <a:masterClrMapping/>
  </p:clrMapOvr>
  <p:transition>
    <p:wipe di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fld id="{5002DEEF-1E16-49CA-A217-2930FCD09777}"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983489060"/>
      </p:ext>
    </p:extLst>
  </p:cSld>
  <p:clrMapOvr>
    <a:masterClrMapping/>
  </p:clrMapOvr>
  <p:transition>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fld id="{E3FB2684-7AA7-43A2-9AD8-781FF107EE10}"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4291032160"/>
      </p:ext>
    </p:extLst>
  </p:cSld>
  <p:clrMapOvr>
    <a:masterClrMapping/>
  </p:clrMapOvr>
  <p:transition>
    <p:wipe di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627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fld id="{70FF0325-92EB-4D5E-8DF9-4DE2BAAD641B}"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4190738005"/>
      </p:ext>
    </p:extLst>
  </p:cSld>
  <p:clrMapOvr>
    <a:masterClrMapping/>
  </p:clrMapOvr>
  <p:transition>
    <p:wipe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553200"/>
            <a:ext cx="8229600" cy="381000"/>
          </a:xfrm>
        </p:spPr>
        <p:txBody>
          <a:bodyPr/>
          <a:lstStyle>
            <a:lvl1pPr>
              <a:defRPr/>
            </a:lvl1pPr>
          </a:lstStyle>
          <a:p>
            <a:fld id="{8B6EC007-2437-4A6A-9312-1EFAA767D182}"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1388829792"/>
      </p:ext>
    </p:extLst>
  </p:cSld>
  <p:clrMapOvr>
    <a:masterClrMapping/>
  </p:clrMapOvr>
  <p:transition>
    <p:wipe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Slide 1 Two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0"/>
            <a:ext cx="3991716" cy="402731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688540" y="1828800"/>
            <a:ext cx="3975681" cy="4027311"/>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Tree>
    <p:extLst>
      <p:ext uri="{BB962C8B-B14F-4D97-AF65-F5344CB8AC3E}">
        <p14:creationId xmlns:p14="http://schemas.microsoft.com/office/powerpoint/2010/main" xmlns="" val="33442431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0069" y="417419"/>
            <a:ext cx="7734012" cy="125085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0069" y="1853174"/>
            <a:ext cx="3797012" cy="39850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365625" y="1853174"/>
            <a:ext cx="3798455" cy="3985091"/>
          </a:xfrm>
        </p:spPr>
        <p:txBody>
          <a:bodyPr/>
          <a:lstStyle/>
          <a:p>
            <a:pPr lvl="0"/>
            <a:endParaRPr lang="en-US" noProof="0" smtClean="0"/>
          </a:p>
        </p:txBody>
      </p:sp>
      <p:sp>
        <p:nvSpPr>
          <p:cNvPr id="5" name="Date Placeholder 4"/>
          <p:cNvSpPr>
            <a:spLocks noGrp="1" noChangeArrowheads="1"/>
          </p:cNvSpPr>
          <p:nvPr>
            <p:ph type="dt" sz="half" idx="10"/>
          </p:nvPr>
        </p:nvSpPr>
        <p:spPr>
          <a:xfrm>
            <a:off x="692727" y="6252882"/>
            <a:ext cx="1870364" cy="470647"/>
          </a:xfrm>
          <a:prstGeom prst="rect">
            <a:avLst/>
          </a:prstGeom>
          <a:ln/>
        </p:spPr>
        <p:txBody>
          <a:bodyPr/>
          <a:lstStyle>
            <a:lvl1pPr>
              <a:defRPr/>
            </a:lvl1pPr>
          </a:lstStyle>
          <a:p>
            <a:pPr defTabSz="914400" fontAlgn="auto">
              <a:spcBef>
                <a:spcPts val="0"/>
              </a:spcBef>
              <a:spcAft>
                <a:spcPts val="0"/>
              </a:spcAft>
              <a:defRPr/>
            </a:pPr>
            <a:endParaRPr lang="en-US">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Slide Number Placeholder 6"/>
          <p:cNvSpPr>
            <a:spLocks noGrp="1" noChangeArrowheads="1"/>
          </p:cNvSpPr>
          <p:nvPr>
            <p:ph type="sldNum" sz="quarter" idx="12"/>
          </p:nvPr>
        </p:nvSpPr>
        <p:spPr>
          <a:xfrm>
            <a:off x="6580909" y="6252882"/>
            <a:ext cx="1870364" cy="470647"/>
          </a:xfrm>
          <a:prstGeom prst="rect">
            <a:avLst/>
          </a:prstGeom>
          <a:ln/>
        </p:spPr>
        <p:txBody>
          <a:bodyPr/>
          <a:lstStyle>
            <a:lvl1pPr>
              <a:defRPr/>
            </a:lvl1pPr>
          </a:lstStyle>
          <a:p>
            <a:pPr defTabSz="914400" fontAlgn="auto">
              <a:spcBef>
                <a:spcPts val="0"/>
              </a:spcBef>
              <a:spcAft>
                <a:spcPts val="0"/>
              </a:spcAft>
            </a:pPr>
            <a:fld id="{CAB09B4D-B739-4877-872F-7D31CE8B7A3B}" type="slidenum">
              <a:rPr lang="en-US" altLang="en-US">
                <a:solidFill>
                  <a:srgbClr val="000000"/>
                </a:solidFill>
                <a:latin typeface="Arial"/>
                <a:ea typeface="+mn-ea"/>
                <a:cs typeface="+mn-cs"/>
              </a:rPr>
              <a:pPr defTabSz="914400" fontAlgn="auto">
                <a:spcBef>
                  <a:spcPts val="0"/>
                </a:spcBef>
                <a:spcAft>
                  <a:spcPts val="0"/>
                </a:spcAft>
              </a:pPr>
              <a:t>‹#›</a:t>
            </a:fld>
            <a:endParaRPr lang="en-US" altLang="en-US">
              <a:solidFill>
                <a:srgbClr val="000000"/>
              </a:solidFill>
              <a:latin typeface="Arial"/>
              <a:ea typeface="+mn-ea"/>
              <a:cs typeface="+mn-cs"/>
            </a:endParaRPr>
          </a:p>
        </p:txBody>
      </p:sp>
    </p:spTree>
    <p:extLst>
      <p:ext uri="{BB962C8B-B14F-4D97-AF65-F5344CB8AC3E}">
        <p14:creationId xmlns:p14="http://schemas.microsoft.com/office/powerpoint/2010/main" xmlns="" val="3032552145"/>
      </p:ext>
    </p:extLst>
  </p:cSld>
  <p:clrMapOvr>
    <a:masterClrMapping/>
  </p:clrMapOvr>
  <p:transition advClick="0"/>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lumMod val="60000"/>
                    <a:lumOff val="40000"/>
                  </a:schemeClr>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xmlns="" val="1877819964"/>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7"/>
            <a:ext cx="3991716"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7"/>
            <a:ext cx="3975681" cy="4027311"/>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a:xfrm>
            <a:off x="1969478" y="6356358"/>
            <a:ext cx="2133600" cy="365125"/>
          </a:xfrm>
          <a:prstGeom prst="rect">
            <a:avLst/>
          </a:prstGeom>
        </p:spPr>
        <p:txBody>
          <a:bodyPr/>
          <a:lstStyle/>
          <a:p>
            <a:pPr defTabSz="914400" fontAlgn="auto">
              <a:spcBef>
                <a:spcPts val="0"/>
              </a:spcBef>
              <a:spcAft>
                <a:spcPts val="0"/>
              </a:spcAft>
            </a:pPr>
            <a:fld id="{EAC9EF76-D347-4DE5-8542-F97088302A87}" type="slidenum">
              <a:rPr lang="fr-CH" smtClean="0">
                <a:solidFill>
                  <a:srgbClr val="000000"/>
                </a:solidFill>
                <a:latin typeface="Arial"/>
                <a:ea typeface="+mn-ea"/>
                <a:cs typeface="+mn-cs"/>
              </a:rPr>
              <a:pPr defTabSz="914400" fontAlgn="auto">
                <a:spcBef>
                  <a:spcPts val="0"/>
                </a:spcBef>
                <a:spcAft>
                  <a:spcPts val="0"/>
                </a:spcAft>
              </a:pPr>
              <a:t>‹#›</a:t>
            </a:fld>
            <a:endParaRPr lang="fr-CH" dirty="0">
              <a:solidFill>
                <a:srgbClr val="000000"/>
              </a:solidFill>
              <a:latin typeface="Arial"/>
              <a:ea typeface="+mn-ea"/>
              <a:cs typeface="+mn-cs"/>
            </a:endParaRPr>
          </a:p>
        </p:txBody>
      </p:sp>
    </p:spTree>
    <p:extLst>
      <p:ext uri="{BB962C8B-B14F-4D97-AF65-F5344CB8AC3E}">
        <p14:creationId xmlns:p14="http://schemas.microsoft.com/office/powerpoint/2010/main" xmlns="" val="28433323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933" indent="0">
              <a:buNone/>
              <a:defRPr sz="1200"/>
            </a:lvl2pPr>
            <a:lvl3pPr marL="913865" indent="0">
              <a:buNone/>
              <a:defRPr sz="1000"/>
            </a:lvl3pPr>
            <a:lvl4pPr marL="1370799" indent="0">
              <a:buNone/>
              <a:defRPr sz="900"/>
            </a:lvl4pPr>
            <a:lvl5pPr marL="1827731" indent="0">
              <a:buNone/>
              <a:defRPr sz="900"/>
            </a:lvl5pPr>
            <a:lvl6pPr marL="2284665" indent="0">
              <a:buNone/>
              <a:defRPr sz="900"/>
            </a:lvl6pPr>
            <a:lvl7pPr marL="2741596" indent="0">
              <a:buNone/>
              <a:defRPr sz="900"/>
            </a:lvl7pPr>
            <a:lvl8pPr marL="3198530" indent="0">
              <a:buNone/>
              <a:defRPr sz="900"/>
            </a:lvl8pPr>
            <a:lvl9pPr marL="365546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B2ABAF60-4C1F-B84F-B9AB-619234E66B2B}" type="slidenum">
              <a:rPr lang="en-US"/>
              <a:pPr>
                <a:defRPr/>
              </a:pPr>
              <a:t>‹#›</a:t>
            </a:fld>
            <a:endParaRPr lang="en-US" dirty="0"/>
          </a:p>
        </p:txBody>
      </p:sp>
    </p:spTree>
    <p:extLst>
      <p:ext uri="{BB962C8B-B14F-4D97-AF65-F5344CB8AC3E}">
        <p14:creationId xmlns:p14="http://schemas.microsoft.com/office/powerpoint/2010/main" xmlns="" val="6981441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7"/>
            <a:ext cx="8218875"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a:prstGeom prst="rect">
            <a:avLst/>
          </a:prstGeom>
        </p:spPr>
        <p:txBody>
          <a:bodyPr/>
          <a:lstStyle/>
          <a:p>
            <a:pPr defTabSz="914400" fontAlgn="auto">
              <a:spcBef>
                <a:spcPts val="0"/>
              </a:spcBef>
              <a:spcAft>
                <a:spcPts val="0"/>
              </a:spcAft>
            </a:pPr>
            <a:fld id="{EAC9EF76-D347-4DE5-8542-F97088302A87}" type="slidenum">
              <a:rPr lang="fr-CH" smtClean="0">
                <a:solidFill>
                  <a:srgbClr val="000000"/>
                </a:solidFill>
                <a:latin typeface="Arial"/>
                <a:ea typeface="+mn-ea"/>
                <a:cs typeface="+mn-cs"/>
              </a:rPr>
              <a:pPr defTabSz="914400" fontAlgn="auto">
                <a:spcBef>
                  <a:spcPts val="0"/>
                </a:spcBef>
                <a:spcAft>
                  <a:spcPts val="0"/>
                </a:spcAft>
              </a:pPr>
              <a:t>‹#›</a:t>
            </a:fld>
            <a:endParaRPr lang="fr-CH" dirty="0">
              <a:solidFill>
                <a:srgbClr val="000000"/>
              </a:solidFill>
              <a:latin typeface="Arial"/>
              <a:ea typeface="+mn-ea"/>
              <a:cs typeface="+mn-cs"/>
            </a:endParaRPr>
          </a:p>
        </p:txBody>
      </p:sp>
    </p:spTree>
    <p:extLst>
      <p:ext uri="{BB962C8B-B14F-4D97-AF65-F5344CB8AC3E}">
        <p14:creationId xmlns:p14="http://schemas.microsoft.com/office/powerpoint/2010/main" xmlns="" val="179614589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Footer Placeholder 3"/>
          <p:cNvSpPr>
            <a:spLocks noGrp="1"/>
          </p:cNvSpPr>
          <p:nvPr>
            <p:ph type="ftr" sz="quarter" idx="10"/>
          </p:nvPr>
        </p:nvSpPr>
        <p:spPr/>
        <p:txBody>
          <a:bodyPr/>
          <a:lstStyle>
            <a:lvl1pPr>
              <a:defRPr/>
            </a:lvl1pPr>
          </a:lstStyle>
          <a:p>
            <a:fld id="{BF30EDCF-AD7A-4728-BF49-7BF7BC899234}" type="slidenum">
              <a:rPr lang="en-US">
                <a:solidFill>
                  <a:srgbClr val="FFFFFF"/>
                </a:solidFill>
              </a:rPr>
              <a:pPr/>
              <a:t>‹#›</a:t>
            </a:fld>
            <a:endParaRPr lang="ru-RU">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userDrawn="1"/>
        </p:nvSpPr>
        <p:spPr>
          <a:xfrm>
            <a:off x="117020" y="6501400"/>
            <a:ext cx="1843440" cy="246221"/>
          </a:xfrm>
          <a:prstGeom prst="rect">
            <a:avLst/>
          </a:prstGeom>
          <a:noFill/>
        </p:spPr>
        <p:txBody>
          <a:bodyPr wrap="square" rtlCol="0">
            <a:spAutoFit/>
          </a:bodyPr>
          <a:lstStyle/>
          <a:p>
            <a:pPr defTabSz="914400" fontAlgn="auto">
              <a:spcBef>
                <a:spcPts val="0"/>
              </a:spcBef>
              <a:spcAft>
                <a:spcPts val="0"/>
              </a:spcAft>
            </a:pPr>
            <a:fld id="{502F4AC6-48B5-485A-8D62-7AC4F05840AC}" type="slidenum">
              <a:rPr lang="en-US" sz="1000" smtClean="0">
                <a:solidFill>
                  <a:srgbClr val="FFFFFF"/>
                </a:solidFill>
                <a:latin typeface="Myriad Pro" pitchFamily="34" charset="0"/>
                <a:ea typeface="+mn-ea"/>
                <a:cs typeface="+mn-cs"/>
              </a:rPr>
              <a:pPr defTabSz="914400" fontAlgn="auto">
                <a:spcBef>
                  <a:spcPts val="0"/>
                </a:spcBef>
                <a:spcAft>
                  <a:spcPts val="0"/>
                </a:spcAft>
              </a:pPr>
              <a:t>‹#›</a:t>
            </a:fld>
            <a:endParaRPr lang="en-US" sz="1000" dirty="0">
              <a:solidFill>
                <a:srgbClr val="FFFFFF"/>
              </a:solidFill>
              <a:latin typeface="Myriad Pro" pitchFamily="34" charset="0"/>
              <a:ea typeface="+mn-ea"/>
              <a:cs typeface="+mn-cs"/>
            </a:endParaRPr>
          </a:p>
        </p:txBody>
      </p:sp>
    </p:spTree>
    <p:extLst>
      <p:ext uri="{BB962C8B-B14F-4D97-AF65-F5344CB8AC3E}">
        <p14:creationId xmlns:p14="http://schemas.microsoft.com/office/powerpoint/2010/main" xmlns="" val="2617683659"/>
      </p:ext>
    </p:extLst>
  </p:cSld>
  <p:clrMapOvr>
    <a:masterClrMapping/>
  </p:clrMapOvr>
  <p:transition>
    <p:wipe dir="d"/>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PHGR_NEW1.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117020" y="6501400"/>
            <a:ext cx="1843440" cy="246221"/>
          </a:xfrm>
          <a:prstGeom prst="rect">
            <a:avLst/>
          </a:prstGeom>
          <a:noFill/>
        </p:spPr>
        <p:txBody>
          <a:bodyPr wrap="square" rtlCol="0">
            <a:spAutoFit/>
          </a:bodyPr>
          <a:lstStyle/>
          <a:p>
            <a:pPr defTabSz="914400" fontAlgn="auto">
              <a:spcBef>
                <a:spcPts val="0"/>
              </a:spcBef>
              <a:spcAft>
                <a:spcPts val="0"/>
              </a:spcAft>
            </a:pPr>
            <a:fld id="{502F4AC6-48B5-485A-8D62-7AC4F05840AC}" type="slidenum">
              <a:rPr lang="en-US" sz="1000" smtClean="0">
                <a:solidFill>
                  <a:srgbClr val="FFFFFF"/>
                </a:solidFill>
                <a:latin typeface="Myriad Pro" pitchFamily="34" charset="0"/>
                <a:ea typeface="+mn-ea"/>
                <a:cs typeface="+mn-cs"/>
              </a:rPr>
              <a:pPr defTabSz="914400" fontAlgn="auto">
                <a:spcBef>
                  <a:spcPts val="0"/>
                </a:spcBef>
                <a:spcAft>
                  <a:spcPts val="0"/>
                </a:spcAft>
              </a:pPr>
              <a:t>‹#›</a:t>
            </a:fld>
            <a:endParaRPr lang="en-US" sz="1000" dirty="0">
              <a:solidFill>
                <a:srgbClr val="FFFFFF"/>
              </a:solidFill>
              <a:latin typeface="Myriad Pro" pitchFamily="34" charset="0"/>
              <a:ea typeface="+mn-ea"/>
              <a:cs typeface="+mn-cs"/>
            </a:endParaRPr>
          </a:p>
        </p:txBody>
      </p:sp>
    </p:spTree>
    <p:extLst>
      <p:ext uri="{BB962C8B-B14F-4D97-AF65-F5344CB8AC3E}">
        <p14:creationId xmlns:p14="http://schemas.microsoft.com/office/powerpoint/2010/main" xmlns="" val="1390852928"/>
      </p:ext>
    </p:extLst>
  </p:cSld>
  <p:clrMapOvr>
    <a:masterClrMapping/>
  </p:clrMapOvr>
  <p:transition>
    <p:wipe dir="d"/>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xmlns="" val="335111871"/>
      </p:ext>
    </p:extLst>
  </p:cSld>
  <p:clrMapOvr>
    <a:masterClrMapping/>
  </p:clrMapOvr>
  <p:transition>
    <p:wipe dir="d"/>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0"/>
          </p:nvPr>
        </p:nvSpPr>
        <p:spPr/>
        <p:txBody>
          <a:bodyPr/>
          <a:lstStyle>
            <a:lvl1pPr>
              <a:defRPr/>
            </a:lvl1pPr>
          </a:lstStyle>
          <a:p>
            <a:fld id="{592D292D-F78F-466F-8907-6071F031A7E0}"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1323714178"/>
      </p:ext>
    </p:extLst>
  </p:cSld>
  <p:clrMapOvr>
    <a:masterClrMapping/>
  </p:clrMapOvr>
  <p:transition>
    <p:wipe dir="d"/>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fld id="{1BD75200-B4E9-403A-BF8E-E8F16C743B6A}"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419311859"/>
      </p:ext>
    </p:extLst>
  </p:cSld>
  <p:clrMapOvr>
    <a:masterClrMapping/>
  </p:clrMapOvr>
  <p:transition>
    <p:wipe di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fld id="{174EC69B-9D63-42D8-B5F5-715F64DD9E94}"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3139668509"/>
      </p:ext>
    </p:extLst>
  </p:cSld>
  <p:clrMapOvr>
    <a:masterClrMapping/>
  </p:clrMapOvr>
  <p:transition>
    <p:wipe di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fld id="{9C98308A-D60B-49C1-A164-234B5C032597}"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3039790953"/>
      </p:ext>
    </p:extLst>
  </p:cSld>
  <p:clrMapOvr>
    <a:masterClrMapping/>
  </p:clrMapOvr>
  <p:transition>
    <p:wipe di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fld id="{07489EE3-02F0-43A6-BF1D-D44DE37F5877}"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2709574306"/>
      </p:ext>
    </p:extLst>
  </p:cSld>
  <p:clrMapOvr>
    <a:masterClrMapping/>
  </p:clrMapOvr>
  <p:transition>
    <p:wipe dir="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fld id="{5002DEEF-1E16-49CA-A217-2930FCD09777}"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3413407166"/>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6933" indent="0">
              <a:buNone/>
              <a:defRPr sz="2800"/>
            </a:lvl2pPr>
            <a:lvl3pPr marL="913865" indent="0">
              <a:buNone/>
              <a:defRPr sz="2400"/>
            </a:lvl3pPr>
            <a:lvl4pPr marL="1370799" indent="0">
              <a:buNone/>
              <a:defRPr sz="2000"/>
            </a:lvl4pPr>
            <a:lvl5pPr marL="1827731" indent="0">
              <a:buNone/>
              <a:defRPr sz="2000"/>
            </a:lvl5pPr>
            <a:lvl6pPr marL="2284665" indent="0">
              <a:buNone/>
              <a:defRPr sz="2000"/>
            </a:lvl6pPr>
            <a:lvl7pPr marL="2741596" indent="0">
              <a:buNone/>
              <a:defRPr sz="2000"/>
            </a:lvl7pPr>
            <a:lvl8pPr marL="3198530" indent="0">
              <a:buNone/>
              <a:defRPr sz="2000"/>
            </a:lvl8pPr>
            <a:lvl9pPr marL="365546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33" indent="0">
              <a:buNone/>
              <a:defRPr sz="1200"/>
            </a:lvl2pPr>
            <a:lvl3pPr marL="913865" indent="0">
              <a:buNone/>
              <a:defRPr sz="1000"/>
            </a:lvl3pPr>
            <a:lvl4pPr marL="1370799" indent="0">
              <a:buNone/>
              <a:defRPr sz="900"/>
            </a:lvl4pPr>
            <a:lvl5pPr marL="1827731" indent="0">
              <a:buNone/>
              <a:defRPr sz="900"/>
            </a:lvl5pPr>
            <a:lvl6pPr marL="2284665" indent="0">
              <a:buNone/>
              <a:defRPr sz="900"/>
            </a:lvl6pPr>
            <a:lvl7pPr marL="2741596" indent="0">
              <a:buNone/>
              <a:defRPr sz="900"/>
            </a:lvl7pPr>
            <a:lvl8pPr marL="3198530" indent="0">
              <a:buNone/>
              <a:defRPr sz="900"/>
            </a:lvl8pPr>
            <a:lvl9pPr marL="365546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C5700314-6040-6841-977E-2CC225C1BE65}" type="slidenum">
              <a:rPr lang="en-US"/>
              <a:pPr>
                <a:defRPr/>
              </a:pPr>
              <a:t>‹#›</a:t>
            </a:fld>
            <a:endParaRPr lang="en-US" dirty="0"/>
          </a:p>
        </p:txBody>
      </p:sp>
    </p:spTree>
    <p:extLst>
      <p:ext uri="{BB962C8B-B14F-4D97-AF65-F5344CB8AC3E}">
        <p14:creationId xmlns:p14="http://schemas.microsoft.com/office/powerpoint/2010/main" xmlns="" val="20990434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fld id="{E3FB2684-7AA7-43A2-9AD8-781FF107EE10}"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1247102642"/>
      </p:ext>
    </p:extLst>
  </p:cSld>
  <p:clrMapOvr>
    <a:masterClrMapping/>
  </p:clrMapOvr>
  <p:transition>
    <p:wipe dir="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627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fld id="{70FF0325-92EB-4D5E-8DF9-4DE2BAAD641B}"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1776588712"/>
      </p:ext>
    </p:extLst>
  </p:cSld>
  <p:clrMapOvr>
    <a:masterClrMapping/>
  </p:clrMapOvr>
  <p:transition>
    <p:wipe dir="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553200"/>
            <a:ext cx="8229600" cy="381000"/>
          </a:xfrm>
        </p:spPr>
        <p:txBody>
          <a:bodyPr/>
          <a:lstStyle>
            <a:lvl1pPr>
              <a:defRPr/>
            </a:lvl1pPr>
          </a:lstStyle>
          <a:p>
            <a:fld id="{8B6EC007-2437-4A6A-9312-1EFAA767D182}" type="slidenum">
              <a:rPr lang="en-US">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3060943022"/>
      </p:ext>
    </p:extLst>
  </p:cSld>
  <p:clrMapOvr>
    <a:masterClrMapping/>
  </p:clrMapOvr>
  <p:transition>
    <p:wipe dir="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Slide 1 Two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0"/>
            <a:ext cx="3991716" cy="402731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688540" y="1828800"/>
            <a:ext cx="3975681" cy="4027311"/>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Tree>
    <p:extLst>
      <p:ext uri="{BB962C8B-B14F-4D97-AF65-F5344CB8AC3E}">
        <p14:creationId xmlns:p14="http://schemas.microsoft.com/office/powerpoint/2010/main" xmlns="" val="8853527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0069" y="417419"/>
            <a:ext cx="7734012" cy="125085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0069" y="1853174"/>
            <a:ext cx="3797012" cy="39850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365625" y="1853174"/>
            <a:ext cx="3798455" cy="3985091"/>
          </a:xfrm>
        </p:spPr>
        <p:txBody>
          <a:bodyPr/>
          <a:lstStyle/>
          <a:p>
            <a:pPr lvl="0"/>
            <a:endParaRPr lang="en-US" noProof="0" smtClean="0"/>
          </a:p>
        </p:txBody>
      </p:sp>
      <p:sp>
        <p:nvSpPr>
          <p:cNvPr id="5" name="Date Placeholder 4"/>
          <p:cNvSpPr>
            <a:spLocks noGrp="1" noChangeArrowheads="1"/>
          </p:cNvSpPr>
          <p:nvPr>
            <p:ph type="dt" sz="half" idx="10"/>
          </p:nvPr>
        </p:nvSpPr>
        <p:spPr>
          <a:xfrm>
            <a:off x="692727" y="6252882"/>
            <a:ext cx="1870364" cy="470647"/>
          </a:xfrm>
          <a:prstGeom prst="rect">
            <a:avLst/>
          </a:prstGeom>
          <a:ln/>
        </p:spPr>
        <p:txBody>
          <a:bodyPr/>
          <a:lstStyle>
            <a:lvl1pPr>
              <a:defRPr/>
            </a:lvl1pPr>
          </a:lstStyle>
          <a:p>
            <a:pPr defTabSz="914400" fontAlgn="auto">
              <a:spcBef>
                <a:spcPts val="0"/>
              </a:spcBef>
              <a:spcAft>
                <a:spcPts val="0"/>
              </a:spcAft>
              <a:defRPr/>
            </a:pPr>
            <a:endParaRPr lang="en-US">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Slide Number Placeholder 6"/>
          <p:cNvSpPr>
            <a:spLocks noGrp="1" noChangeArrowheads="1"/>
          </p:cNvSpPr>
          <p:nvPr>
            <p:ph type="sldNum" sz="quarter" idx="12"/>
          </p:nvPr>
        </p:nvSpPr>
        <p:spPr>
          <a:xfrm>
            <a:off x="6580909" y="6252882"/>
            <a:ext cx="1870364" cy="470647"/>
          </a:xfrm>
          <a:prstGeom prst="rect">
            <a:avLst/>
          </a:prstGeom>
          <a:ln/>
        </p:spPr>
        <p:txBody>
          <a:bodyPr/>
          <a:lstStyle>
            <a:lvl1pPr>
              <a:defRPr/>
            </a:lvl1pPr>
          </a:lstStyle>
          <a:p>
            <a:pPr defTabSz="914400" fontAlgn="auto">
              <a:spcBef>
                <a:spcPts val="0"/>
              </a:spcBef>
              <a:spcAft>
                <a:spcPts val="0"/>
              </a:spcAft>
            </a:pPr>
            <a:fld id="{CAB09B4D-B739-4877-872F-7D31CE8B7A3B}" type="slidenum">
              <a:rPr lang="en-US" altLang="en-US">
                <a:solidFill>
                  <a:srgbClr val="000000"/>
                </a:solidFill>
                <a:latin typeface="Arial"/>
                <a:ea typeface="+mn-ea"/>
                <a:cs typeface="+mn-cs"/>
              </a:rPr>
              <a:pPr defTabSz="914400" fontAlgn="auto">
                <a:spcBef>
                  <a:spcPts val="0"/>
                </a:spcBef>
                <a:spcAft>
                  <a:spcPts val="0"/>
                </a:spcAft>
              </a:pPr>
              <a:t>‹#›</a:t>
            </a:fld>
            <a:endParaRPr lang="en-US" altLang="en-US">
              <a:solidFill>
                <a:srgbClr val="000000"/>
              </a:solidFill>
              <a:latin typeface="Arial"/>
              <a:ea typeface="+mn-ea"/>
              <a:cs typeface="+mn-cs"/>
            </a:endParaRPr>
          </a:p>
        </p:txBody>
      </p:sp>
    </p:spTree>
    <p:extLst>
      <p:ext uri="{BB962C8B-B14F-4D97-AF65-F5344CB8AC3E}">
        <p14:creationId xmlns:p14="http://schemas.microsoft.com/office/powerpoint/2010/main" xmlns="" val="2192960680"/>
      </p:ext>
    </p:extLst>
  </p:cSld>
  <p:clrMapOvr>
    <a:masterClrMapping/>
  </p:clrMapOvr>
  <p:transition advClick="0"/>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lumMod val="60000"/>
                    <a:lumOff val="40000"/>
                  </a:schemeClr>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xmlns="" val="4047143173"/>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7"/>
            <a:ext cx="3991716"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69" y="1828807"/>
            <a:ext cx="3975681" cy="4027311"/>
          </a:xfrm>
          <a:prstGeom prst="rect">
            <a:avLst/>
          </a:prstGeom>
        </p:spPr>
        <p:txBody>
          <a:bodyPr lIns="90980" tIns="45494" rIns="90980" bIns="45494"/>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a:xfrm>
            <a:off x="1969478" y="6356358"/>
            <a:ext cx="2133600" cy="365125"/>
          </a:xfrm>
          <a:prstGeom prst="rect">
            <a:avLst/>
          </a:prstGeom>
        </p:spPr>
        <p:txBody>
          <a:bodyPr/>
          <a:lstStyle/>
          <a:p>
            <a:pPr defTabSz="914400" fontAlgn="auto">
              <a:spcBef>
                <a:spcPts val="0"/>
              </a:spcBef>
              <a:spcAft>
                <a:spcPts val="0"/>
              </a:spcAft>
            </a:pPr>
            <a:fld id="{EAC9EF76-D347-4DE5-8542-F97088302A87}" type="slidenum">
              <a:rPr lang="fr-CH" smtClean="0">
                <a:solidFill>
                  <a:srgbClr val="000000"/>
                </a:solidFill>
                <a:latin typeface="Arial"/>
                <a:ea typeface="+mn-ea"/>
                <a:cs typeface="+mn-cs"/>
              </a:rPr>
              <a:pPr defTabSz="914400" fontAlgn="auto">
                <a:spcBef>
                  <a:spcPts val="0"/>
                </a:spcBef>
                <a:spcAft>
                  <a:spcPts val="0"/>
                </a:spcAft>
              </a:pPr>
              <a:t>‹#›</a:t>
            </a:fld>
            <a:endParaRPr lang="fr-CH" dirty="0">
              <a:solidFill>
                <a:srgbClr val="000000"/>
              </a:solidFill>
              <a:latin typeface="Arial"/>
              <a:ea typeface="+mn-ea"/>
              <a:cs typeface="+mn-cs"/>
            </a:endParaRPr>
          </a:p>
        </p:txBody>
      </p:sp>
    </p:spTree>
    <p:extLst>
      <p:ext uri="{BB962C8B-B14F-4D97-AF65-F5344CB8AC3E}">
        <p14:creationId xmlns:p14="http://schemas.microsoft.com/office/powerpoint/2010/main" xmlns="" val="71112083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77" y="1828807"/>
            <a:ext cx="8218875" cy="4027311"/>
          </a:xfrm>
          <a:prstGeom prst="rect">
            <a:avLst/>
          </a:prstGeom>
        </p:spPr>
        <p:txBody>
          <a:bodyPr lIns="90980" tIns="45494" rIns="90980" bIns="45494"/>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50" y="776111"/>
            <a:ext cx="6483210" cy="536222"/>
          </a:xfrm>
          <a:prstGeom prst="rect">
            <a:avLst/>
          </a:prstGeom>
        </p:spPr>
        <p:txBody>
          <a:bodyPr vert="horz" lIns="90980" tIns="45494" rIns="90980" bIns="45494"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8"/>
            <a:ext cx="2133600" cy="365125"/>
          </a:xfrm>
          <a:prstGeom prst="rect">
            <a:avLst/>
          </a:prstGeom>
        </p:spPr>
        <p:txBody>
          <a:bodyPr/>
          <a:lstStyle/>
          <a:p>
            <a:pPr defTabSz="914400" fontAlgn="auto">
              <a:spcBef>
                <a:spcPts val="0"/>
              </a:spcBef>
              <a:spcAft>
                <a:spcPts val="0"/>
              </a:spcAft>
            </a:pPr>
            <a:fld id="{EAC9EF76-D347-4DE5-8542-F97088302A87}" type="slidenum">
              <a:rPr lang="fr-CH" smtClean="0">
                <a:solidFill>
                  <a:srgbClr val="000000"/>
                </a:solidFill>
                <a:latin typeface="Arial"/>
                <a:ea typeface="+mn-ea"/>
                <a:cs typeface="+mn-cs"/>
              </a:rPr>
              <a:pPr defTabSz="914400" fontAlgn="auto">
                <a:spcBef>
                  <a:spcPts val="0"/>
                </a:spcBef>
                <a:spcAft>
                  <a:spcPts val="0"/>
                </a:spcAft>
              </a:pPr>
              <a:t>‹#›</a:t>
            </a:fld>
            <a:endParaRPr lang="fr-CH" dirty="0">
              <a:solidFill>
                <a:srgbClr val="000000"/>
              </a:solidFill>
              <a:latin typeface="Arial"/>
              <a:ea typeface="+mn-ea"/>
              <a:cs typeface="+mn-cs"/>
            </a:endParaRPr>
          </a:p>
        </p:txBody>
      </p:sp>
    </p:spTree>
    <p:extLst>
      <p:ext uri="{BB962C8B-B14F-4D97-AF65-F5344CB8AC3E}">
        <p14:creationId xmlns:p14="http://schemas.microsoft.com/office/powerpoint/2010/main" xmlns="" val="68830140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1043608" y="6421877"/>
            <a:ext cx="2133600" cy="365125"/>
          </a:xfrm>
          <a:prstGeom prst="rect">
            <a:avLst/>
          </a:prstGeom>
        </p:spPr>
        <p:txBody>
          <a:bodyPr/>
          <a:lstStyle/>
          <a:p>
            <a:pPr defTabSz="914400" fontAlgn="auto">
              <a:spcBef>
                <a:spcPts val="0"/>
              </a:spcBef>
              <a:spcAft>
                <a:spcPts val="0"/>
              </a:spcAft>
            </a:pPr>
            <a:fld id="{67055994-38B4-4833-A551-31D1BCAC5617}" type="datetimeFigureOut">
              <a:rPr lang="en-GB">
                <a:solidFill>
                  <a:prstClr val="black"/>
                </a:solidFill>
                <a:latin typeface="Calibri"/>
                <a:ea typeface="+mn-ea"/>
                <a:cs typeface="+mn-cs"/>
              </a:rPr>
              <a:pPr defTabSz="914400" fontAlgn="auto">
                <a:spcBef>
                  <a:spcPts val="0"/>
                </a:spcBef>
                <a:spcAft>
                  <a:spcPts val="0"/>
                </a:spcAft>
              </a:pPr>
              <a:t>15/09/2015</a:t>
            </a:fld>
            <a:endParaRPr lang="en-GB">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6953" fontAlgn="auto">
              <a:spcBef>
                <a:spcPts val="0"/>
              </a:spcBef>
              <a:spcAft>
                <a:spcPts val="0"/>
              </a:spcAft>
            </a:pPr>
            <a:endParaRPr lang="fr-CH" dirty="0">
              <a:solidFill>
                <a:srgbClr val="636463">
                  <a:tint val="75000"/>
                </a:srgb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xmlns="" val="1613819322"/>
      </p:ext>
    </p:extLst>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043608" y="6421877"/>
            <a:ext cx="2133600" cy="365125"/>
          </a:xfrm>
          <a:prstGeom prst="rect">
            <a:avLst/>
          </a:prstGeom>
        </p:spPr>
        <p:txBody>
          <a:bodyPr/>
          <a:lstStyle/>
          <a:p>
            <a:pPr defTabSz="914400" fontAlgn="auto">
              <a:spcBef>
                <a:spcPts val="0"/>
              </a:spcBef>
              <a:spcAft>
                <a:spcPts val="0"/>
              </a:spcAft>
            </a:pPr>
            <a:fld id="{67055994-38B4-4833-A551-31D1BCAC5617}" type="datetimeFigureOut">
              <a:rPr lang="en-GB">
                <a:solidFill>
                  <a:prstClr val="black"/>
                </a:solidFill>
                <a:latin typeface="Calibri"/>
                <a:ea typeface="+mn-ea"/>
                <a:cs typeface="+mn-cs"/>
              </a:rPr>
              <a:pPr defTabSz="914400" fontAlgn="auto">
                <a:spcBef>
                  <a:spcPts val="0"/>
                </a:spcBef>
                <a:spcAft>
                  <a:spcPts val="0"/>
                </a:spcAft>
              </a:pPr>
              <a:t>15/09/2015</a:t>
            </a:fld>
            <a:endParaRPr lang="en-GB">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6953" fontAlgn="auto">
              <a:spcBef>
                <a:spcPts val="0"/>
              </a:spcBef>
              <a:spcAft>
                <a:spcPts val="0"/>
              </a:spcAft>
            </a:pPr>
            <a:endParaRPr lang="fr-CH" dirty="0">
              <a:solidFill>
                <a:srgbClr val="636463">
                  <a:tint val="75000"/>
                </a:srgb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xmlns="" val="1875718730"/>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0.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1.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1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12.jpe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theme" Target="../theme/theme13.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image" Target="../media/image6.jpeg"/><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10" Type="http://schemas.openxmlformats.org/officeDocument/2006/relationships/slideLayout" Target="../slideLayouts/slideLayout166.xml"/><Relationship Id="rId19" Type="http://schemas.openxmlformats.org/officeDocument/2006/relationships/image" Target="../media/image5.png"/><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image" Target="../media/image6.jpe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image" Target="../media/image5.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image" Target="../media/image6.jpe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image" Target="../media/image5.png"/><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theme" Target="../theme/theme7.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image" Target="../media/image6.jpe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19" Type="http://schemas.openxmlformats.org/officeDocument/2006/relationships/image" Target="../media/image5.png"/><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8.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10.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3.pn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9.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17505"/>
            <a:ext cx="6680200" cy="111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87" tIns="45693" rIns="91387" bIns="45693" numCol="1" anchor="t"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87" tIns="45693" rIns="91387" bIns="456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1920880" y="6294438"/>
            <a:ext cx="2352675" cy="365125"/>
          </a:xfrm>
          <a:prstGeom prst="rect">
            <a:avLst/>
          </a:prstGeom>
        </p:spPr>
        <p:txBody>
          <a:bodyPr vert="horz" lIns="91387" tIns="45693" rIns="91387" bIns="45693" rtlCol="0" anchor="b"/>
          <a:lstStyle>
            <a:lvl1pPr algn="l" fontAlgn="auto">
              <a:spcBef>
                <a:spcPts val="0"/>
              </a:spcBef>
              <a:spcAft>
                <a:spcPts val="0"/>
              </a:spcAft>
              <a:defRPr sz="1000" dirty="0">
                <a:solidFill>
                  <a:schemeClr val="bg1">
                    <a:lumMod val="75000"/>
                  </a:schemeClr>
                </a:solidFill>
                <a:latin typeface="Arial"/>
                <a:ea typeface="+mn-ea"/>
                <a:cs typeface="Arial"/>
              </a:defRPr>
            </a:lvl1pPr>
          </a:lstStyle>
          <a:p>
            <a:pPr>
              <a:defRPr/>
            </a:pPr>
            <a:endParaRPr lang="en-US" dirty="0"/>
          </a:p>
        </p:txBody>
      </p:sp>
      <p:sp>
        <p:nvSpPr>
          <p:cNvPr id="6" name="Slide Number Placeholder 5"/>
          <p:cNvSpPr>
            <a:spLocks noGrp="1"/>
          </p:cNvSpPr>
          <p:nvPr>
            <p:ph type="sldNum" sz="quarter" idx="4"/>
          </p:nvPr>
        </p:nvSpPr>
        <p:spPr>
          <a:xfrm>
            <a:off x="4303718" y="6294438"/>
            <a:ext cx="561975" cy="365125"/>
          </a:xfrm>
          <a:prstGeom prst="rect">
            <a:avLst/>
          </a:prstGeom>
        </p:spPr>
        <p:txBody>
          <a:bodyPr vert="horz" lIns="91387" tIns="45693" rIns="91387" bIns="45693" rtlCol="0" anchor="b"/>
          <a:lstStyle>
            <a:lvl1pPr algn="ctr" fontAlgn="auto">
              <a:spcBef>
                <a:spcPts val="0"/>
              </a:spcBef>
              <a:spcAft>
                <a:spcPts val="0"/>
              </a:spcAft>
              <a:defRPr sz="1000" smtClean="0">
                <a:solidFill>
                  <a:schemeClr val="bg1">
                    <a:lumMod val="75000"/>
                  </a:schemeClr>
                </a:solidFill>
                <a:latin typeface="Arial"/>
                <a:ea typeface="+mn-ea"/>
                <a:cs typeface="Arial"/>
              </a:defRPr>
            </a:lvl1pPr>
          </a:lstStyle>
          <a:p>
            <a:pPr>
              <a:defRPr/>
            </a:pPr>
            <a:fld id="{83FC06CC-B3C7-414A-9B4A-7371F58116C1}" type="slidenum">
              <a:rPr lang="en-US"/>
              <a:pPr>
                <a:defRPr/>
              </a:pPr>
              <a:t>‹#›</a:t>
            </a:fld>
            <a:endParaRPr lang="en-US" dirty="0"/>
          </a:p>
        </p:txBody>
      </p:sp>
      <p:sp>
        <p:nvSpPr>
          <p:cNvPr id="1031" name="TextBox 9"/>
          <p:cNvSpPr txBox="1">
            <a:spLocks noChangeArrowheads="1"/>
          </p:cNvSpPr>
          <p:nvPr/>
        </p:nvSpPr>
        <p:spPr bwMode="auto">
          <a:xfrm>
            <a:off x="6569078" y="6248400"/>
            <a:ext cx="2117725"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700" dirty="0">
                <a:solidFill>
                  <a:srgbClr val="96A4AC"/>
                </a:solidFill>
                <a:cs typeface="Arial" charset="0"/>
              </a:rPr>
              <a:t>A </a:t>
            </a:r>
            <a:r>
              <a:rPr lang="en-US" sz="700" dirty="0" smtClean="0">
                <a:solidFill>
                  <a:srgbClr val="96A4AC"/>
                </a:solidFill>
                <a:cs typeface="Arial" charset="0"/>
              </a:rPr>
              <a:t>global</a:t>
            </a:r>
            <a:r>
              <a:rPr lang="en-US" sz="700" baseline="0" dirty="0" smtClean="0">
                <a:solidFill>
                  <a:srgbClr val="96A4AC"/>
                </a:solidFill>
                <a:cs typeface="Arial" charset="0"/>
              </a:rPr>
              <a:t> partnership to stop measles &amp; rubella   </a:t>
            </a:r>
            <a:endParaRPr lang="en-US" sz="700" dirty="0">
              <a:solidFill>
                <a:srgbClr val="96A4AC"/>
              </a:solidFill>
              <a:cs typeface="Arial" charset="0"/>
            </a:endParaRPr>
          </a:p>
        </p:txBody>
      </p:sp>
      <p:pic>
        <p:nvPicPr>
          <p:cNvPr id="1032" name="Picture 11" descr="logos2.png"/>
          <p:cNvPicPr>
            <a:picLocks noChangeAspect="1"/>
          </p:cNvPicPr>
          <p:nvPr/>
        </p:nvPicPr>
        <p:blipFill>
          <a:blip r:embed="rId13" cstate="screen">
            <a:extLst>
              <a:ext uri="{28A0092B-C50C-407E-A947-70E740481C1C}">
                <a14:useLocalDpi xmlns:a14="http://schemas.microsoft.com/office/drawing/2010/main" xmlns=""/>
              </a:ext>
            </a:extLst>
          </a:blip>
          <a:srcRect/>
          <a:stretch>
            <a:fillRect/>
          </a:stretch>
        </p:blipFill>
        <p:spPr bwMode="auto">
          <a:xfrm>
            <a:off x="6654800" y="6407155"/>
            <a:ext cx="2032000" cy="14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p:cNvSpPr/>
          <p:nvPr/>
        </p:nvSpPr>
        <p:spPr>
          <a:xfrm>
            <a:off x="0" y="0"/>
            <a:ext cx="9144000" cy="111125"/>
          </a:xfrm>
          <a:prstGeom prst="rect">
            <a:avLst/>
          </a:prstGeom>
          <a:solidFill>
            <a:srgbClr val="173648"/>
          </a:solidFill>
          <a:ln>
            <a:noFill/>
          </a:ln>
          <a:effectLst/>
        </p:spPr>
        <p:style>
          <a:lnRef idx="1">
            <a:schemeClr val="accent1"/>
          </a:lnRef>
          <a:fillRef idx="3">
            <a:schemeClr val="accent1"/>
          </a:fillRef>
          <a:effectRef idx="2">
            <a:schemeClr val="accent1"/>
          </a:effectRef>
          <a:fontRef idx="minor">
            <a:schemeClr val="lt1"/>
          </a:fontRef>
        </p:style>
        <p:txBody>
          <a:bodyPr lIns="91387" tIns="45693" rIns="91387" bIns="45693" anchor="ctr"/>
          <a:lstStyle/>
          <a:p>
            <a:pPr algn="ctr" fontAlgn="auto">
              <a:spcBef>
                <a:spcPts val="0"/>
              </a:spcBef>
              <a:spcAft>
                <a:spcPts val="0"/>
              </a:spcAft>
              <a:defRPr/>
            </a:pPr>
            <a:endParaRPr lang="en-US" dirty="0"/>
          </a:p>
        </p:txBody>
      </p:sp>
      <p:pic>
        <p:nvPicPr>
          <p:cNvPr id="2" name="Picture 1" descr="measles-rubella-initiative-profile.gif"/>
          <p:cNvPicPr>
            <a:picLocks noChangeAspect="1"/>
          </p:cNvPicPr>
          <p:nvPr/>
        </p:nvPicPr>
        <p:blipFill rotWithShape="1">
          <a:blip r:embed="rId14">
            <a:extLst>
              <a:ext uri="{28A0092B-C50C-407E-A947-70E740481C1C}">
                <a14:useLocalDpi xmlns:a14="http://schemas.microsoft.com/office/drawing/2010/main" xmlns="" val="0"/>
              </a:ext>
            </a:extLst>
          </a:blip>
          <a:srcRect b="50000"/>
          <a:stretch/>
        </p:blipFill>
        <p:spPr>
          <a:xfrm>
            <a:off x="287872" y="6160182"/>
            <a:ext cx="1395641" cy="6978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6933" rtl="0" eaLnBrk="1" fontAlgn="base" hangingPunct="1">
        <a:spcBef>
          <a:spcPct val="0"/>
        </a:spcBef>
        <a:spcAft>
          <a:spcPct val="0"/>
        </a:spcAft>
        <a:defRPr sz="2800" b="1" kern="1200">
          <a:solidFill>
            <a:srgbClr val="EA8006"/>
          </a:solidFill>
          <a:latin typeface="Arial"/>
          <a:ea typeface="ＭＳ Ｐゴシック" charset="0"/>
          <a:cs typeface="Arial"/>
        </a:defRPr>
      </a:lvl1pPr>
      <a:lvl2pPr algn="l" defTabSz="456933" rtl="0" eaLnBrk="1" fontAlgn="base" hangingPunct="1">
        <a:spcBef>
          <a:spcPct val="0"/>
        </a:spcBef>
        <a:spcAft>
          <a:spcPct val="0"/>
        </a:spcAft>
        <a:defRPr sz="2800" b="1">
          <a:solidFill>
            <a:srgbClr val="EA8006"/>
          </a:solidFill>
          <a:latin typeface="Arial" charset="0"/>
          <a:ea typeface="ＭＳ Ｐゴシック" charset="0"/>
        </a:defRPr>
      </a:lvl2pPr>
      <a:lvl3pPr algn="l" defTabSz="456933" rtl="0" eaLnBrk="1" fontAlgn="base" hangingPunct="1">
        <a:spcBef>
          <a:spcPct val="0"/>
        </a:spcBef>
        <a:spcAft>
          <a:spcPct val="0"/>
        </a:spcAft>
        <a:defRPr sz="2800" b="1">
          <a:solidFill>
            <a:srgbClr val="EA8006"/>
          </a:solidFill>
          <a:latin typeface="Arial" charset="0"/>
          <a:ea typeface="ＭＳ Ｐゴシック" charset="0"/>
        </a:defRPr>
      </a:lvl3pPr>
      <a:lvl4pPr algn="l" defTabSz="456933" rtl="0" eaLnBrk="1" fontAlgn="base" hangingPunct="1">
        <a:spcBef>
          <a:spcPct val="0"/>
        </a:spcBef>
        <a:spcAft>
          <a:spcPct val="0"/>
        </a:spcAft>
        <a:defRPr sz="2800" b="1">
          <a:solidFill>
            <a:srgbClr val="EA8006"/>
          </a:solidFill>
          <a:latin typeface="Arial" charset="0"/>
          <a:ea typeface="ＭＳ Ｐゴシック" charset="0"/>
        </a:defRPr>
      </a:lvl4pPr>
      <a:lvl5pPr algn="l" defTabSz="456933" rtl="0" eaLnBrk="1" fontAlgn="base" hangingPunct="1">
        <a:spcBef>
          <a:spcPct val="0"/>
        </a:spcBef>
        <a:spcAft>
          <a:spcPct val="0"/>
        </a:spcAft>
        <a:defRPr sz="2800" b="1">
          <a:solidFill>
            <a:srgbClr val="EA8006"/>
          </a:solidFill>
          <a:latin typeface="Arial" charset="0"/>
          <a:ea typeface="ＭＳ Ｐゴシック" charset="0"/>
        </a:defRPr>
      </a:lvl5pPr>
      <a:lvl6pPr marL="456933" algn="l" defTabSz="456933" rtl="0" eaLnBrk="1" fontAlgn="base" hangingPunct="1">
        <a:spcBef>
          <a:spcPct val="0"/>
        </a:spcBef>
        <a:spcAft>
          <a:spcPct val="0"/>
        </a:spcAft>
        <a:defRPr sz="2800" b="1">
          <a:solidFill>
            <a:srgbClr val="EA8006"/>
          </a:solidFill>
          <a:latin typeface="Arial" charset="0"/>
          <a:ea typeface="ＭＳ Ｐゴシック" charset="0"/>
        </a:defRPr>
      </a:lvl6pPr>
      <a:lvl7pPr marL="913865" algn="l" defTabSz="456933" rtl="0" eaLnBrk="1" fontAlgn="base" hangingPunct="1">
        <a:spcBef>
          <a:spcPct val="0"/>
        </a:spcBef>
        <a:spcAft>
          <a:spcPct val="0"/>
        </a:spcAft>
        <a:defRPr sz="2800" b="1">
          <a:solidFill>
            <a:srgbClr val="EA8006"/>
          </a:solidFill>
          <a:latin typeface="Arial" charset="0"/>
          <a:ea typeface="ＭＳ Ｐゴシック" charset="0"/>
        </a:defRPr>
      </a:lvl7pPr>
      <a:lvl8pPr marL="1370799" algn="l" defTabSz="456933" rtl="0" eaLnBrk="1" fontAlgn="base" hangingPunct="1">
        <a:spcBef>
          <a:spcPct val="0"/>
        </a:spcBef>
        <a:spcAft>
          <a:spcPct val="0"/>
        </a:spcAft>
        <a:defRPr sz="2800" b="1">
          <a:solidFill>
            <a:srgbClr val="EA8006"/>
          </a:solidFill>
          <a:latin typeface="Arial" charset="0"/>
          <a:ea typeface="ＭＳ Ｐゴシック" charset="0"/>
        </a:defRPr>
      </a:lvl8pPr>
      <a:lvl9pPr marL="1827731" algn="l" defTabSz="456933" rtl="0" eaLnBrk="1" fontAlgn="base" hangingPunct="1">
        <a:spcBef>
          <a:spcPct val="0"/>
        </a:spcBef>
        <a:spcAft>
          <a:spcPct val="0"/>
        </a:spcAft>
        <a:defRPr sz="2800" b="1">
          <a:solidFill>
            <a:srgbClr val="EA8006"/>
          </a:solidFill>
          <a:latin typeface="Arial" charset="0"/>
          <a:ea typeface="ＭＳ Ｐゴシック" charset="0"/>
        </a:defRPr>
      </a:lvl9pPr>
    </p:titleStyle>
    <p:bodyStyle>
      <a:lvl1pPr marL="342699" indent="-342699" algn="l" defTabSz="456933" rtl="0" eaLnBrk="1" fontAlgn="base" hangingPunct="1">
        <a:spcBef>
          <a:spcPct val="20000"/>
        </a:spcBef>
        <a:spcAft>
          <a:spcPct val="0"/>
        </a:spcAft>
        <a:buClr>
          <a:srgbClr val="EA8006"/>
        </a:buClr>
        <a:buFont typeface="Wingdings" charset="0"/>
        <a:buChar char="§"/>
        <a:defRPr sz="2600" kern="1200">
          <a:solidFill>
            <a:srgbClr val="173648"/>
          </a:solidFill>
          <a:latin typeface="Arial"/>
          <a:ea typeface="ＭＳ Ｐゴシック" charset="0"/>
          <a:cs typeface="Arial"/>
        </a:defRPr>
      </a:lvl1pPr>
      <a:lvl2pPr marL="742515" indent="-285582" algn="l" defTabSz="456933" rtl="0" eaLnBrk="1" fontAlgn="base" hangingPunct="1">
        <a:spcBef>
          <a:spcPct val="20000"/>
        </a:spcBef>
        <a:spcAft>
          <a:spcPct val="0"/>
        </a:spcAft>
        <a:buClr>
          <a:srgbClr val="EA8006"/>
        </a:buClr>
        <a:buFont typeface="Arial" charset="0"/>
        <a:buChar char="–"/>
        <a:defRPr sz="2400" kern="1200">
          <a:solidFill>
            <a:srgbClr val="173648"/>
          </a:solidFill>
          <a:latin typeface="Arial"/>
          <a:ea typeface="ＭＳ Ｐゴシック" charset="0"/>
          <a:cs typeface="Arial"/>
        </a:defRPr>
      </a:lvl2pPr>
      <a:lvl3pPr marL="1142333" indent="-228465" algn="l" defTabSz="456933" rtl="0" eaLnBrk="1" fontAlgn="base" hangingPunct="1">
        <a:spcBef>
          <a:spcPct val="20000"/>
        </a:spcBef>
        <a:spcAft>
          <a:spcPct val="0"/>
        </a:spcAft>
        <a:buClr>
          <a:srgbClr val="EA8006"/>
        </a:buClr>
        <a:buFont typeface="Arial" charset="0"/>
        <a:buChar char="•"/>
        <a:defRPr sz="2200" kern="1200">
          <a:solidFill>
            <a:srgbClr val="173648"/>
          </a:solidFill>
          <a:latin typeface="Arial"/>
          <a:ea typeface="ＭＳ Ｐゴシック" charset="0"/>
          <a:cs typeface="Arial"/>
        </a:defRPr>
      </a:lvl3pPr>
      <a:lvl4pPr marL="1599264" indent="-228465" algn="l" defTabSz="456933" rtl="0" eaLnBrk="1" fontAlgn="base" hangingPunct="1">
        <a:spcBef>
          <a:spcPct val="20000"/>
        </a:spcBef>
        <a:spcAft>
          <a:spcPct val="0"/>
        </a:spcAft>
        <a:buClr>
          <a:srgbClr val="EA8006"/>
        </a:buClr>
        <a:buFont typeface="Arial" charset="0"/>
        <a:buChar char="–"/>
        <a:defRPr sz="2000" kern="1200">
          <a:solidFill>
            <a:srgbClr val="173648"/>
          </a:solidFill>
          <a:latin typeface="Arial"/>
          <a:ea typeface="ＭＳ Ｐゴシック" charset="0"/>
          <a:cs typeface="Arial"/>
        </a:defRPr>
      </a:lvl4pPr>
      <a:lvl5pPr marL="2056197" indent="-228465" algn="l" defTabSz="456933" rtl="0" eaLnBrk="1" fontAlgn="base" hangingPunct="1">
        <a:spcBef>
          <a:spcPct val="20000"/>
        </a:spcBef>
        <a:spcAft>
          <a:spcPct val="0"/>
        </a:spcAft>
        <a:buClr>
          <a:srgbClr val="EA8006"/>
        </a:buClr>
        <a:buFont typeface="Arial" charset="0"/>
        <a:buChar char="»"/>
        <a:defRPr kern="1200">
          <a:solidFill>
            <a:srgbClr val="173648"/>
          </a:solidFill>
          <a:latin typeface="Arial"/>
          <a:ea typeface="ＭＳ Ｐゴシック" charset="0"/>
          <a:cs typeface="Arial"/>
        </a:defRPr>
      </a:lvl5pPr>
      <a:lvl6pPr marL="2513130" indent="-228465" algn="l" defTabSz="456933" rtl="0" eaLnBrk="1" latinLnBrk="0" hangingPunct="1">
        <a:spcBef>
          <a:spcPct val="20000"/>
        </a:spcBef>
        <a:buFont typeface="Arial"/>
        <a:buChar char="•"/>
        <a:defRPr sz="2000" kern="1200">
          <a:solidFill>
            <a:schemeClr val="tx1"/>
          </a:solidFill>
          <a:latin typeface="+mn-lt"/>
          <a:ea typeface="+mn-ea"/>
          <a:cs typeface="+mn-cs"/>
        </a:defRPr>
      </a:lvl6pPr>
      <a:lvl7pPr marL="2970064" indent="-228465" algn="l" defTabSz="456933" rtl="0" eaLnBrk="1" latinLnBrk="0" hangingPunct="1">
        <a:spcBef>
          <a:spcPct val="20000"/>
        </a:spcBef>
        <a:buFont typeface="Arial"/>
        <a:buChar char="•"/>
        <a:defRPr sz="2000" kern="1200">
          <a:solidFill>
            <a:schemeClr val="tx1"/>
          </a:solidFill>
          <a:latin typeface="+mn-lt"/>
          <a:ea typeface="+mn-ea"/>
          <a:cs typeface="+mn-cs"/>
        </a:defRPr>
      </a:lvl7pPr>
      <a:lvl8pPr marL="3426996" indent="-228465" algn="l" defTabSz="456933" rtl="0" eaLnBrk="1" latinLnBrk="0" hangingPunct="1">
        <a:spcBef>
          <a:spcPct val="20000"/>
        </a:spcBef>
        <a:buFont typeface="Arial"/>
        <a:buChar char="•"/>
        <a:defRPr sz="2000" kern="1200">
          <a:solidFill>
            <a:schemeClr val="tx1"/>
          </a:solidFill>
          <a:latin typeface="+mn-lt"/>
          <a:ea typeface="+mn-ea"/>
          <a:cs typeface="+mn-cs"/>
        </a:defRPr>
      </a:lvl8pPr>
      <a:lvl9pPr marL="3883927" indent="-228465" algn="l" defTabSz="45693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33" rtl="0" eaLnBrk="1" latinLnBrk="0" hangingPunct="1">
        <a:defRPr sz="1800" kern="1200">
          <a:solidFill>
            <a:schemeClr val="tx1"/>
          </a:solidFill>
          <a:latin typeface="+mn-lt"/>
          <a:ea typeface="+mn-ea"/>
          <a:cs typeface="+mn-cs"/>
        </a:defRPr>
      </a:lvl1pPr>
      <a:lvl2pPr marL="456933" algn="l" defTabSz="456933" rtl="0" eaLnBrk="1" latinLnBrk="0" hangingPunct="1">
        <a:defRPr sz="1800" kern="1200">
          <a:solidFill>
            <a:schemeClr val="tx1"/>
          </a:solidFill>
          <a:latin typeface="+mn-lt"/>
          <a:ea typeface="+mn-ea"/>
          <a:cs typeface="+mn-cs"/>
        </a:defRPr>
      </a:lvl2pPr>
      <a:lvl3pPr marL="913865" algn="l" defTabSz="456933" rtl="0" eaLnBrk="1" latinLnBrk="0" hangingPunct="1">
        <a:defRPr sz="1800" kern="1200">
          <a:solidFill>
            <a:schemeClr val="tx1"/>
          </a:solidFill>
          <a:latin typeface="+mn-lt"/>
          <a:ea typeface="+mn-ea"/>
          <a:cs typeface="+mn-cs"/>
        </a:defRPr>
      </a:lvl3pPr>
      <a:lvl4pPr marL="1370799" algn="l" defTabSz="456933" rtl="0" eaLnBrk="1" latinLnBrk="0" hangingPunct="1">
        <a:defRPr sz="1800" kern="1200">
          <a:solidFill>
            <a:schemeClr val="tx1"/>
          </a:solidFill>
          <a:latin typeface="+mn-lt"/>
          <a:ea typeface="+mn-ea"/>
          <a:cs typeface="+mn-cs"/>
        </a:defRPr>
      </a:lvl4pPr>
      <a:lvl5pPr marL="1827731" algn="l" defTabSz="456933" rtl="0" eaLnBrk="1" latinLnBrk="0" hangingPunct="1">
        <a:defRPr sz="1800" kern="1200">
          <a:solidFill>
            <a:schemeClr val="tx1"/>
          </a:solidFill>
          <a:latin typeface="+mn-lt"/>
          <a:ea typeface="+mn-ea"/>
          <a:cs typeface="+mn-cs"/>
        </a:defRPr>
      </a:lvl5pPr>
      <a:lvl6pPr marL="2284665" algn="l" defTabSz="456933" rtl="0" eaLnBrk="1" latinLnBrk="0" hangingPunct="1">
        <a:defRPr sz="1800" kern="1200">
          <a:solidFill>
            <a:schemeClr val="tx1"/>
          </a:solidFill>
          <a:latin typeface="+mn-lt"/>
          <a:ea typeface="+mn-ea"/>
          <a:cs typeface="+mn-cs"/>
        </a:defRPr>
      </a:lvl6pPr>
      <a:lvl7pPr marL="2741596" algn="l" defTabSz="456933" rtl="0" eaLnBrk="1" latinLnBrk="0" hangingPunct="1">
        <a:defRPr sz="1800" kern="1200">
          <a:solidFill>
            <a:schemeClr val="tx1"/>
          </a:solidFill>
          <a:latin typeface="+mn-lt"/>
          <a:ea typeface="+mn-ea"/>
          <a:cs typeface="+mn-cs"/>
        </a:defRPr>
      </a:lvl7pPr>
      <a:lvl8pPr marL="3198530" algn="l" defTabSz="456933" rtl="0" eaLnBrk="1" latinLnBrk="0" hangingPunct="1">
        <a:defRPr sz="1800" kern="1200">
          <a:solidFill>
            <a:schemeClr val="tx1"/>
          </a:solidFill>
          <a:latin typeface="+mn-lt"/>
          <a:ea typeface="+mn-ea"/>
          <a:cs typeface="+mn-cs"/>
        </a:defRPr>
      </a:lvl8pPr>
      <a:lvl9pPr marL="3655460" algn="l" defTabSz="45693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3DAED9FD-4A8B-4F4A-816D-485807B28C76}" type="datetimeFigureOut">
              <a:rPr lang="en-GB" smtClean="0">
                <a:solidFill>
                  <a:prstClr val="black">
                    <a:tint val="75000"/>
                  </a:prstClr>
                </a:solidFill>
                <a:latin typeface="Calibri"/>
                <a:ea typeface="+mn-ea"/>
                <a:cs typeface="+mn-cs"/>
              </a:rPr>
              <a:pPr defTabSz="914400" fontAlgn="auto">
                <a:spcBef>
                  <a:spcPts val="0"/>
                </a:spcBef>
                <a:spcAft>
                  <a:spcPts val="0"/>
                </a:spcAft>
              </a:pPr>
              <a:t>15/09/2015</a:t>
            </a:fld>
            <a:endParaRPr lang="en-GB">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GB">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C854A182-6B46-437D-A18F-F97F76E0C705}" type="slidenum">
              <a:rPr lang="en-GB" smtClean="0">
                <a:solidFill>
                  <a:prstClr val="black">
                    <a:tint val="75000"/>
                  </a:prstClr>
                </a:solidFill>
                <a:latin typeface="Calibri"/>
                <a:ea typeface="+mn-ea"/>
                <a:cs typeface="+mn-cs"/>
              </a:rPr>
              <a:pPr defTabSz="914400" fontAlgn="auto">
                <a:spcBef>
                  <a:spcPts val="0"/>
                </a:spcBef>
                <a:spcAft>
                  <a:spcPts val="0"/>
                </a:spcAft>
              </a:pPr>
              <a:t>‹#›</a:t>
            </a:fld>
            <a:endParaRPr lang="en-GB">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1288499467"/>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5.jpg"/>
          <p:cNvPicPr>
            <a:picLocks noChangeAspect="1"/>
          </p:cNvPicPr>
          <p:nvPr/>
        </p:nvPicPr>
        <p:blipFill>
          <a:blip r:embed="rId14"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576980647"/>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6.jpg"/>
          <p:cNvPicPr>
            <a:picLocks noChangeAspect="1"/>
          </p:cNvPicPr>
          <p:nvPr/>
        </p:nvPicPr>
        <p:blipFill>
          <a:blip r:embed="rId15"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60878569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2291" name="Rectangle 2"/>
          <p:cNvSpPr>
            <a:spLocks noGrp="1" noChangeArrowheads="1"/>
          </p:cNvSpPr>
          <p:nvPr>
            <p:ph type="title"/>
          </p:nvPr>
        </p:nvSpPr>
        <p:spPr bwMode="auto">
          <a:xfrm>
            <a:off x="228600" y="0"/>
            <a:ext cx="8686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229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5"/>
          <p:cNvSpPr>
            <a:spLocks noGrp="1" noChangeArrowheads="1"/>
          </p:cNvSpPr>
          <p:nvPr>
            <p:ph type="ftr" sz="quarter" idx="3"/>
          </p:nvPr>
        </p:nvSpPr>
        <p:spPr bwMode="auto">
          <a:xfrm>
            <a:off x="0" y="6553200"/>
            <a:ext cx="822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yriad Pro" pitchFamily="34" charset="0"/>
              </a:defRPr>
            </a:lvl1pPr>
          </a:lstStyle>
          <a:p>
            <a:pPr defTabSz="914400" fontAlgn="auto">
              <a:spcBef>
                <a:spcPts val="0"/>
              </a:spcBef>
              <a:spcAft>
                <a:spcPts val="0"/>
              </a:spcAft>
            </a:pPr>
            <a:fld id="{25BA38FF-D848-431B-A2A2-A4F7128628ED}" type="slidenum">
              <a:rPr lang="en-US" smtClean="0">
                <a:solidFill>
                  <a:srgbClr val="FFFFFF"/>
                </a:solidFill>
                <a:ea typeface="+mn-ea"/>
                <a:cs typeface="+mn-cs"/>
              </a:rPr>
              <a:pPr defTabSz="914400" fontAlgn="auto">
                <a:spcBef>
                  <a:spcPts val="0"/>
                </a:spcBef>
                <a:spcAft>
                  <a:spcPts val="0"/>
                </a:spcAft>
              </a:pPr>
              <a:t>‹#›</a:t>
            </a:fld>
            <a:endParaRPr lang="ru-RU" dirty="0">
              <a:solidFill>
                <a:srgbClr val="FFFFFF"/>
              </a:solidFill>
              <a:ea typeface="+mn-ea"/>
              <a:cs typeface="+mn-cs"/>
            </a:endParaRPr>
          </a:p>
        </p:txBody>
      </p:sp>
      <p:pic>
        <p:nvPicPr>
          <p:cNvPr id="6" name="Picture 5"/>
          <p:cNvPicPr>
            <a:picLocks noChangeAspect="1"/>
          </p:cNvPicPr>
          <p:nvPr userDrawn="1"/>
        </p:nvPicPr>
        <p:blipFill>
          <a:blip r:embed="rId20"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userDrawn="1"/>
        </p:nvSpPr>
        <p:spPr>
          <a:xfrm>
            <a:off x="117020" y="6501400"/>
            <a:ext cx="1843440" cy="246221"/>
          </a:xfrm>
          <a:prstGeom prst="rect">
            <a:avLst/>
          </a:prstGeom>
          <a:noFill/>
        </p:spPr>
        <p:txBody>
          <a:bodyPr wrap="square" rtlCol="0">
            <a:spAutoFit/>
          </a:bodyPr>
          <a:lstStyle/>
          <a:p>
            <a:pPr defTabSz="914400" fontAlgn="auto">
              <a:spcBef>
                <a:spcPts val="0"/>
              </a:spcBef>
              <a:spcAft>
                <a:spcPts val="0"/>
              </a:spcAft>
            </a:pPr>
            <a:fld id="{502F4AC6-48B5-485A-8D62-7AC4F05840AC}" type="slidenum">
              <a:rPr lang="en-US" sz="1000" smtClean="0">
                <a:solidFill>
                  <a:srgbClr val="FFFFFF"/>
                </a:solidFill>
                <a:latin typeface="Myriad Pro" pitchFamily="34" charset="0"/>
                <a:ea typeface="+mn-ea"/>
                <a:cs typeface="+mn-cs"/>
              </a:rPr>
              <a:pPr defTabSz="914400" fontAlgn="auto">
                <a:spcBef>
                  <a:spcPts val="0"/>
                </a:spcBef>
                <a:spcAft>
                  <a:spcPts val="0"/>
                </a:spcAft>
              </a:pPr>
              <a:t>‹#›</a:t>
            </a:fld>
            <a:endParaRPr lang="en-US" sz="1000" dirty="0">
              <a:solidFill>
                <a:srgbClr val="FFFFFF"/>
              </a:solidFill>
              <a:latin typeface="Myriad Pro" pitchFamily="34" charset="0"/>
              <a:ea typeface="+mn-ea"/>
              <a:cs typeface="+mn-cs"/>
            </a:endParaRPr>
          </a:p>
        </p:txBody>
      </p:sp>
    </p:spTree>
    <p:extLst>
      <p:ext uri="{BB962C8B-B14F-4D97-AF65-F5344CB8AC3E}">
        <p14:creationId xmlns:p14="http://schemas.microsoft.com/office/powerpoint/2010/main" xmlns="" val="1525530974"/>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Lst>
  <p:transition>
    <p:wipe dir="d"/>
  </p:transition>
  <p:txStyles>
    <p:titleStyle>
      <a:lvl1pPr algn="ctr" rtl="0" eaLnBrk="1" fontAlgn="base" hangingPunct="1">
        <a:spcBef>
          <a:spcPct val="0"/>
        </a:spcBef>
        <a:spcAft>
          <a:spcPct val="0"/>
        </a:spcAft>
        <a:defRPr sz="2800" b="1">
          <a:solidFill>
            <a:schemeClr val="bg1"/>
          </a:solidFill>
          <a:latin typeface="Myriad Pro" pitchFamily="34" charset="0"/>
          <a:ea typeface="+mj-ea"/>
          <a:cs typeface="+mj-cs"/>
        </a:defRPr>
      </a:lvl1pPr>
      <a:lvl2pPr algn="ctr" rtl="0" eaLnBrk="1" fontAlgn="base" hangingPunct="1">
        <a:spcBef>
          <a:spcPct val="0"/>
        </a:spcBef>
        <a:spcAft>
          <a:spcPct val="0"/>
        </a:spcAft>
        <a:defRPr sz="2800" b="1">
          <a:solidFill>
            <a:schemeClr val="bg1"/>
          </a:solidFill>
          <a:latin typeface="Arial" charset="0"/>
        </a:defRPr>
      </a:lvl2pPr>
      <a:lvl3pPr algn="ctr" rtl="0" eaLnBrk="1" fontAlgn="base" hangingPunct="1">
        <a:spcBef>
          <a:spcPct val="0"/>
        </a:spcBef>
        <a:spcAft>
          <a:spcPct val="0"/>
        </a:spcAft>
        <a:defRPr sz="2800" b="1">
          <a:solidFill>
            <a:schemeClr val="bg1"/>
          </a:solidFill>
          <a:latin typeface="Arial" charset="0"/>
        </a:defRPr>
      </a:lvl3pPr>
      <a:lvl4pPr algn="ctr" rtl="0" eaLnBrk="1" fontAlgn="base" hangingPunct="1">
        <a:spcBef>
          <a:spcPct val="0"/>
        </a:spcBef>
        <a:spcAft>
          <a:spcPct val="0"/>
        </a:spcAft>
        <a:defRPr sz="2800" b="1">
          <a:solidFill>
            <a:schemeClr val="bg1"/>
          </a:solidFill>
          <a:latin typeface="Arial" charset="0"/>
        </a:defRPr>
      </a:lvl4pPr>
      <a:lvl5pPr algn="ctr" rtl="0" eaLnBrk="1" fontAlgn="base" hangingPunct="1">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2800" b="1">
          <a:solidFill>
            <a:schemeClr val="bg1"/>
          </a:solidFill>
          <a:latin typeface="Arial" charset="0"/>
        </a:defRPr>
      </a:lvl6pPr>
      <a:lvl7pPr marL="914400" algn="ctr" rtl="0" eaLnBrk="1" fontAlgn="base" hangingPunct="1">
        <a:spcBef>
          <a:spcPct val="0"/>
        </a:spcBef>
        <a:spcAft>
          <a:spcPct val="0"/>
        </a:spcAft>
        <a:defRPr sz="2800" b="1">
          <a:solidFill>
            <a:schemeClr val="bg1"/>
          </a:solidFill>
          <a:latin typeface="Arial" charset="0"/>
        </a:defRPr>
      </a:lvl7pPr>
      <a:lvl8pPr marL="1371600" algn="ctr" rtl="0" eaLnBrk="1" fontAlgn="base" hangingPunct="1">
        <a:spcBef>
          <a:spcPct val="0"/>
        </a:spcBef>
        <a:spcAft>
          <a:spcPct val="0"/>
        </a:spcAft>
        <a:defRPr sz="2800" b="1">
          <a:solidFill>
            <a:schemeClr val="bg1"/>
          </a:solidFill>
          <a:latin typeface="Arial" charset="0"/>
        </a:defRPr>
      </a:lvl8pPr>
      <a:lvl9pPr marL="1828800" algn="ctr"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lr>
          <a:srgbClr val="EA5F00"/>
        </a:buClr>
        <a:buFont typeface="Wingdings" pitchFamily="2" charset="2"/>
        <a:buChar char="q"/>
        <a:defRPr sz="2400">
          <a:solidFill>
            <a:schemeClr val="tx1"/>
          </a:solidFill>
          <a:latin typeface="Myriad Pro" pitchFamily="34" charset="0"/>
          <a:ea typeface="+mn-ea"/>
          <a:cs typeface="+mn-cs"/>
        </a:defRPr>
      </a:lvl1pPr>
      <a:lvl2pPr marL="742950" indent="-285750" algn="l" rtl="0" eaLnBrk="1" fontAlgn="base" hangingPunct="1">
        <a:spcBef>
          <a:spcPct val="20000"/>
        </a:spcBef>
        <a:spcAft>
          <a:spcPct val="0"/>
        </a:spcAft>
        <a:buClr>
          <a:srgbClr val="EA5F00"/>
        </a:buClr>
        <a:buFont typeface="Wingdings" pitchFamily="2" charset="2"/>
        <a:buChar char="Ø"/>
        <a:defRPr sz="2000">
          <a:solidFill>
            <a:schemeClr val="tx1"/>
          </a:solidFill>
          <a:latin typeface="Myriad Pro" pitchFamily="34" charset="0"/>
        </a:defRPr>
      </a:lvl2pPr>
      <a:lvl3pPr marL="1143000" indent="-228600" algn="l" rtl="0" eaLnBrk="1" fontAlgn="base" hangingPunct="1">
        <a:spcBef>
          <a:spcPct val="20000"/>
        </a:spcBef>
        <a:spcAft>
          <a:spcPct val="0"/>
        </a:spcAft>
        <a:buClr>
          <a:srgbClr val="EA5F00"/>
        </a:buClr>
        <a:buFont typeface="Wingdings" pitchFamily="2" charset="2"/>
        <a:buChar char="§"/>
        <a:defRPr>
          <a:solidFill>
            <a:schemeClr val="tx1"/>
          </a:solidFill>
          <a:latin typeface="Myriad Pro" pitchFamily="34" charset="0"/>
        </a:defRPr>
      </a:lvl3pPr>
      <a:lvl4pPr marL="1600200" indent="-228600" algn="l" rtl="0" eaLnBrk="1" fontAlgn="base" hangingPunct="1">
        <a:spcBef>
          <a:spcPct val="20000"/>
        </a:spcBef>
        <a:spcAft>
          <a:spcPct val="0"/>
        </a:spcAft>
        <a:buClr>
          <a:srgbClr val="EA5F00"/>
        </a:buClr>
        <a:buChar char="–"/>
        <a:defRPr sz="1400">
          <a:solidFill>
            <a:schemeClr val="tx1"/>
          </a:solidFill>
          <a:latin typeface="Myriad Pro" pitchFamily="34" charset="0"/>
        </a:defRPr>
      </a:lvl4pPr>
      <a:lvl5pPr marL="2057400" indent="-228600" algn="l" rtl="0" eaLnBrk="1" fontAlgn="base" hangingPunct="1">
        <a:spcBef>
          <a:spcPct val="20000"/>
        </a:spcBef>
        <a:spcAft>
          <a:spcPct val="0"/>
        </a:spcAft>
        <a:buClr>
          <a:srgbClr val="EA5F00"/>
        </a:buClr>
        <a:buChar char="»"/>
        <a:defRPr sz="1200">
          <a:solidFill>
            <a:schemeClr val="tx1"/>
          </a:solidFill>
          <a:latin typeface="Myriad Pro" pitchFamily="34" charset="0"/>
        </a:defRPr>
      </a:lvl5pPr>
      <a:lvl6pPr marL="2514600" indent="-228600" algn="l" rtl="0" eaLnBrk="1" fontAlgn="base" hangingPunct="1">
        <a:spcBef>
          <a:spcPct val="20000"/>
        </a:spcBef>
        <a:spcAft>
          <a:spcPct val="0"/>
        </a:spcAft>
        <a:buClr>
          <a:srgbClr val="EA5F00"/>
        </a:buClr>
        <a:buChar char="»"/>
        <a:defRPr sz="1200">
          <a:solidFill>
            <a:schemeClr val="tx1"/>
          </a:solidFill>
          <a:latin typeface="+mn-lt"/>
        </a:defRPr>
      </a:lvl6pPr>
      <a:lvl7pPr marL="2971800" indent="-228600" algn="l" rtl="0" eaLnBrk="1" fontAlgn="base" hangingPunct="1">
        <a:spcBef>
          <a:spcPct val="20000"/>
        </a:spcBef>
        <a:spcAft>
          <a:spcPct val="0"/>
        </a:spcAft>
        <a:buClr>
          <a:srgbClr val="EA5F00"/>
        </a:buClr>
        <a:buChar char="»"/>
        <a:defRPr sz="1200">
          <a:solidFill>
            <a:schemeClr val="tx1"/>
          </a:solidFill>
          <a:latin typeface="+mn-lt"/>
        </a:defRPr>
      </a:lvl7pPr>
      <a:lvl8pPr marL="3429000" indent="-228600" algn="l" rtl="0" eaLnBrk="1" fontAlgn="base" hangingPunct="1">
        <a:spcBef>
          <a:spcPct val="20000"/>
        </a:spcBef>
        <a:spcAft>
          <a:spcPct val="0"/>
        </a:spcAft>
        <a:buClr>
          <a:srgbClr val="EA5F00"/>
        </a:buClr>
        <a:buChar char="»"/>
        <a:defRPr sz="1200">
          <a:solidFill>
            <a:schemeClr val="tx1"/>
          </a:solidFill>
          <a:latin typeface="+mn-lt"/>
        </a:defRPr>
      </a:lvl8pPr>
      <a:lvl9pPr marL="3886200" indent="-228600" algn="l" rtl="0" eaLnBrk="1" fontAlgn="base" hangingPunct="1">
        <a:spcBef>
          <a:spcPct val="20000"/>
        </a:spcBef>
        <a:spcAft>
          <a:spcPct val="0"/>
        </a:spcAft>
        <a:buClr>
          <a:srgbClr val="EA5F00"/>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96861"/>
          </a:schemeClr>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474" y="275014"/>
            <a:ext cx="8229057" cy="1143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6" tIns="45648" rIns="91296" bIns="45648"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457472" y="6356935"/>
            <a:ext cx="2133962" cy="364281"/>
          </a:xfrm>
          <a:prstGeom prst="rect">
            <a:avLst/>
          </a:prstGeom>
        </p:spPr>
        <p:txBody>
          <a:bodyPr vert="horz" wrap="square" lIns="91296" tIns="45648" rIns="91296" bIns="45648" numCol="1" anchor="ctr" anchorCtr="0" compatLnSpc="1">
            <a:prstTxWarp prst="textNoShape">
              <a:avLst/>
            </a:prstTxWarp>
          </a:bodyPr>
          <a:lstStyle>
            <a:lvl1pPr defTabSz="912465" rtl="0">
              <a:defRPr sz="1200" b="0">
                <a:solidFill>
                  <a:srgbClr val="898989"/>
                </a:solidFill>
                <a:latin typeface="Calibri" pitchFamily="34" charset="0"/>
              </a:defRPr>
            </a:lvl1pPr>
          </a:lstStyle>
          <a:p>
            <a:endParaRPr lang="en-US" smtClean="0">
              <a:ea typeface="+mn-ea"/>
              <a:cs typeface="Arial" pitchFamily="34" charset="0"/>
            </a:endParaRPr>
          </a:p>
        </p:txBody>
      </p:sp>
      <p:sp>
        <p:nvSpPr>
          <p:cNvPr id="5" name="Footer Placeholder 4"/>
          <p:cNvSpPr>
            <a:spLocks noGrp="1"/>
          </p:cNvSpPr>
          <p:nvPr>
            <p:ph type="ftr" sz="quarter" idx="3"/>
          </p:nvPr>
        </p:nvSpPr>
        <p:spPr>
          <a:xfrm>
            <a:off x="3123569" y="6356935"/>
            <a:ext cx="2896867" cy="364281"/>
          </a:xfrm>
          <a:prstGeom prst="rect">
            <a:avLst/>
          </a:prstGeom>
        </p:spPr>
        <p:txBody>
          <a:bodyPr vert="horz" wrap="square" lIns="91296" tIns="45648" rIns="91296" bIns="45648" numCol="1" anchor="ctr" anchorCtr="0" compatLnSpc="1">
            <a:prstTxWarp prst="textNoShape">
              <a:avLst/>
            </a:prstTxWarp>
          </a:bodyPr>
          <a:lstStyle>
            <a:lvl1pPr algn="ctr" defTabSz="912465" rtl="0">
              <a:defRPr sz="1200" b="0">
                <a:solidFill>
                  <a:srgbClr val="898989"/>
                </a:solidFill>
                <a:latin typeface="Calibri" pitchFamily="34" charset="0"/>
              </a:defRPr>
            </a:lvl1pPr>
          </a:lstStyle>
          <a:p>
            <a:endParaRPr lang="en-US" smtClean="0">
              <a:ea typeface="+mn-ea"/>
              <a:cs typeface="Arial" pitchFamily="34" charset="0"/>
            </a:endParaRPr>
          </a:p>
        </p:txBody>
      </p:sp>
      <p:sp>
        <p:nvSpPr>
          <p:cNvPr id="6" name="Slide Number Placeholder 5"/>
          <p:cNvSpPr>
            <a:spLocks noGrp="1"/>
          </p:cNvSpPr>
          <p:nvPr>
            <p:ph type="sldNum" sz="quarter" idx="4"/>
          </p:nvPr>
        </p:nvSpPr>
        <p:spPr>
          <a:xfrm>
            <a:off x="6552567" y="6356935"/>
            <a:ext cx="2133962" cy="364281"/>
          </a:xfrm>
          <a:prstGeom prst="rect">
            <a:avLst/>
          </a:prstGeom>
        </p:spPr>
        <p:txBody>
          <a:bodyPr vert="horz" wrap="square" lIns="91296" tIns="45648" rIns="91296" bIns="45648" numCol="1" anchor="ctr" anchorCtr="0" compatLnSpc="1">
            <a:prstTxWarp prst="textNoShape">
              <a:avLst/>
            </a:prstTxWarp>
          </a:bodyPr>
          <a:lstStyle>
            <a:lvl1pPr algn="r" defTabSz="912465" rtl="0">
              <a:defRPr sz="1200" b="0">
                <a:solidFill>
                  <a:srgbClr val="898989"/>
                </a:solidFill>
                <a:latin typeface="Calibri" pitchFamily="34" charset="0"/>
              </a:defRPr>
            </a:lvl1pPr>
          </a:lstStyle>
          <a:p>
            <a:fld id="{566AB35A-1C43-4439-AF91-974E04C2BB42}" type="slidenum">
              <a:rPr lang="en-US" smtClean="0">
                <a:ea typeface="+mn-ea"/>
                <a:cs typeface="Arial" pitchFamily="34" charset="0"/>
              </a:rPr>
              <a:pPr/>
              <a:t>‹#›</a:t>
            </a:fld>
            <a:endParaRPr lang="en-US" smtClean="0">
              <a:ea typeface="+mn-ea"/>
              <a:cs typeface="Arial" pitchFamily="34" charset="0"/>
            </a:endParaRPr>
          </a:p>
        </p:txBody>
      </p:sp>
      <p:pic>
        <p:nvPicPr>
          <p:cNvPr id="6150" name="Picture 6" descr="bullet back.png"/>
          <p:cNvPicPr>
            <a:picLocks noChangeAspect="1"/>
          </p:cNvPicPr>
          <p:nvPr userDrawn="1"/>
        </p:nvPicPr>
        <p:blipFill>
          <a:blip r:embed="rId13">
            <a:extLst>
              <a:ext uri="{28A0092B-C50C-407E-A947-70E740481C1C}">
                <a14:useLocalDpi xmlns:a14="http://schemas.microsoft.com/office/drawing/2010/main" xmlns="" val="0"/>
              </a:ext>
            </a:extLst>
          </a:blip>
          <a:srcRect l="82625" t="15686" b="17647"/>
          <a:stretch>
            <a:fillRect/>
          </a:stretch>
        </p:blipFill>
        <p:spPr bwMode="auto">
          <a:xfrm>
            <a:off x="8001000" y="2742912"/>
            <a:ext cx="1143000" cy="2591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1" name="Text Placeholder 2"/>
          <p:cNvSpPr>
            <a:spLocks noGrp="1"/>
          </p:cNvSpPr>
          <p:nvPr>
            <p:ph type="body" idx="1"/>
          </p:nvPr>
        </p:nvSpPr>
        <p:spPr bwMode="auto">
          <a:xfrm>
            <a:off x="457474" y="1599673"/>
            <a:ext cx="8229057" cy="4526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6" tIns="45648" rIns="91296" bIns="456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1255994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ctr" defTabSz="912465" rtl="0" eaLnBrk="0" fontAlgn="base" hangingPunct="0">
        <a:spcBef>
          <a:spcPct val="0"/>
        </a:spcBef>
        <a:spcAft>
          <a:spcPct val="0"/>
        </a:spcAft>
        <a:defRPr sz="4400" kern="1200">
          <a:solidFill>
            <a:srgbClr val="FF0000"/>
          </a:solidFill>
          <a:latin typeface="+mj-lt"/>
          <a:ea typeface="+mj-ea"/>
          <a:cs typeface="+mj-cs"/>
        </a:defRPr>
      </a:lvl1pPr>
      <a:lvl2pPr algn="ctr" defTabSz="912465" rtl="0" eaLnBrk="0" fontAlgn="base" hangingPunct="0">
        <a:spcBef>
          <a:spcPct val="0"/>
        </a:spcBef>
        <a:spcAft>
          <a:spcPct val="0"/>
        </a:spcAft>
        <a:defRPr sz="4400">
          <a:solidFill>
            <a:srgbClr val="FF0000"/>
          </a:solidFill>
          <a:latin typeface="Calibri" pitchFamily="34" charset="0"/>
        </a:defRPr>
      </a:lvl2pPr>
      <a:lvl3pPr algn="ctr" defTabSz="912465" rtl="0" eaLnBrk="0" fontAlgn="base" hangingPunct="0">
        <a:spcBef>
          <a:spcPct val="0"/>
        </a:spcBef>
        <a:spcAft>
          <a:spcPct val="0"/>
        </a:spcAft>
        <a:defRPr sz="4400">
          <a:solidFill>
            <a:srgbClr val="FF0000"/>
          </a:solidFill>
          <a:latin typeface="Calibri" pitchFamily="34" charset="0"/>
        </a:defRPr>
      </a:lvl3pPr>
      <a:lvl4pPr algn="ctr" defTabSz="912465" rtl="0" eaLnBrk="0" fontAlgn="base" hangingPunct="0">
        <a:spcBef>
          <a:spcPct val="0"/>
        </a:spcBef>
        <a:spcAft>
          <a:spcPct val="0"/>
        </a:spcAft>
        <a:defRPr sz="4400">
          <a:solidFill>
            <a:srgbClr val="FF0000"/>
          </a:solidFill>
          <a:latin typeface="Calibri" pitchFamily="34" charset="0"/>
        </a:defRPr>
      </a:lvl4pPr>
      <a:lvl5pPr algn="ctr" defTabSz="912465" rtl="0" eaLnBrk="0" fontAlgn="base" hangingPunct="0">
        <a:spcBef>
          <a:spcPct val="0"/>
        </a:spcBef>
        <a:spcAft>
          <a:spcPct val="0"/>
        </a:spcAft>
        <a:defRPr sz="4400">
          <a:solidFill>
            <a:srgbClr val="FF0000"/>
          </a:solidFill>
          <a:latin typeface="Calibri" pitchFamily="34" charset="0"/>
        </a:defRPr>
      </a:lvl5pPr>
      <a:lvl6pPr marL="400596" algn="ctr" defTabSz="912465" rtl="0" fontAlgn="base">
        <a:spcBef>
          <a:spcPct val="0"/>
        </a:spcBef>
        <a:spcAft>
          <a:spcPct val="0"/>
        </a:spcAft>
        <a:defRPr sz="4400">
          <a:solidFill>
            <a:srgbClr val="FF0000"/>
          </a:solidFill>
          <a:latin typeface="Calibri" pitchFamily="34" charset="0"/>
        </a:defRPr>
      </a:lvl6pPr>
      <a:lvl7pPr marL="801188" algn="ctr" defTabSz="912465" rtl="0" fontAlgn="base">
        <a:spcBef>
          <a:spcPct val="0"/>
        </a:spcBef>
        <a:spcAft>
          <a:spcPct val="0"/>
        </a:spcAft>
        <a:defRPr sz="4400">
          <a:solidFill>
            <a:srgbClr val="FF0000"/>
          </a:solidFill>
          <a:latin typeface="Calibri" pitchFamily="34" charset="0"/>
        </a:defRPr>
      </a:lvl7pPr>
      <a:lvl8pPr marL="1201783" algn="ctr" defTabSz="912465" rtl="0" fontAlgn="base">
        <a:spcBef>
          <a:spcPct val="0"/>
        </a:spcBef>
        <a:spcAft>
          <a:spcPct val="0"/>
        </a:spcAft>
        <a:defRPr sz="4400">
          <a:solidFill>
            <a:srgbClr val="FF0000"/>
          </a:solidFill>
          <a:latin typeface="Calibri" pitchFamily="34" charset="0"/>
        </a:defRPr>
      </a:lvl8pPr>
      <a:lvl9pPr marL="1602377" algn="ctr" defTabSz="912465" rtl="0" fontAlgn="base">
        <a:spcBef>
          <a:spcPct val="0"/>
        </a:spcBef>
        <a:spcAft>
          <a:spcPct val="0"/>
        </a:spcAft>
        <a:defRPr sz="4400">
          <a:solidFill>
            <a:srgbClr val="FF0000"/>
          </a:solidFill>
          <a:latin typeface="Calibri" pitchFamily="34" charset="0"/>
        </a:defRPr>
      </a:lvl9pPr>
    </p:titleStyle>
    <p:bodyStyle>
      <a:lvl1pPr marL="342174" indent="-342174" algn="l" defTabSz="912465"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741378" indent="-285146" algn="l" defTabSz="912465"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0581" indent="-228116" algn="l" defTabSz="912465" rtl="0" eaLnBrk="0" fontAlgn="base" hangingPunct="0">
        <a:spcBef>
          <a:spcPct val="20000"/>
        </a:spcBef>
        <a:spcAft>
          <a:spcPct val="0"/>
        </a:spcAft>
        <a:buFont typeface="Arial" pitchFamily="34" charset="0"/>
        <a:buChar char="•"/>
        <a:defRPr sz="2400" kern="1200">
          <a:solidFill>
            <a:schemeClr val="bg1"/>
          </a:solidFill>
          <a:latin typeface="+mn-lt"/>
          <a:ea typeface="+mn-ea"/>
          <a:cs typeface="+mn-cs"/>
        </a:defRPr>
      </a:lvl3pPr>
      <a:lvl4pPr marL="1596813" indent="-228116" algn="l" defTabSz="912465" rtl="0"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4pPr>
      <a:lvl5pPr marL="2053047" indent="-228116" algn="l" defTabSz="912465" rtl="0"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5pPr>
      <a:lvl6pPr marL="2510609" indent="-228237" algn="l" defTabSz="91294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083" indent="-228237" algn="l" defTabSz="91294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560" indent="-228237" algn="l" defTabSz="91294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033" indent="-228237" algn="l" defTabSz="91294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949" rtl="0" eaLnBrk="1" latinLnBrk="0" hangingPunct="1">
        <a:defRPr sz="1800" kern="1200">
          <a:solidFill>
            <a:schemeClr val="tx1"/>
          </a:solidFill>
          <a:latin typeface="+mn-lt"/>
          <a:ea typeface="+mn-ea"/>
          <a:cs typeface="+mn-cs"/>
        </a:defRPr>
      </a:lvl1pPr>
      <a:lvl2pPr marL="456474" algn="l" defTabSz="912949" rtl="0" eaLnBrk="1" latinLnBrk="0" hangingPunct="1">
        <a:defRPr sz="1800" kern="1200">
          <a:solidFill>
            <a:schemeClr val="tx1"/>
          </a:solidFill>
          <a:latin typeface="+mn-lt"/>
          <a:ea typeface="+mn-ea"/>
          <a:cs typeface="+mn-cs"/>
        </a:defRPr>
      </a:lvl2pPr>
      <a:lvl3pPr marL="912949" algn="l" defTabSz="912949" rtl="0" eaLnBrk="1" latinLnBrk="0" hangingPunct="1">
        <a:defRPr sz="1800" kern="1200">
          <a:solidFill>
            <a:schemeClr val="tx1"/>
          </a:solidFill>
          <a:latin typeface="+mn-lt"/>
          <a:ea typeface="+mn-ea"/>
          <a:cs typeface="+mn-cs"/>
        </a:defRPr>
      </a:lvl3pPr>
      <a:lvl4pPr marL="1369423" algn="l" defTabSz="912949" rtl="0" eaLnBrk="1" latinLnBrk="0" hangingPunct="1">
        <a:defRPr sz="1800" kern="1200">
          <a:solidFill>
            <a:schemeClr val="tx1"/>
          </a:solidFill>
          <a:latin typeface="+mn-lt"/>
          <a:ea typeface="+mn-ea"/>
          <a:cs typeface="+mn-cs"/>
        </a:defRPr>
      </a:lvl4pPr>
      <a:lvl5pPr marL="1825899" algn="l" defTabSz="912949" rtl="0" eaLnBrk="1" latinLnBrk="0" hangingPunct="1">
        <a:defRPr sz="1800" kern="1200">
          <a:solidFill>
            <a:schemeClr val="tx1"/>
          </a:solidFill>
          <a:latin typeface="+mn-lt"/>
          <a:ea typeface="+mn-ea"/>
          <a:cs typeface="+mn-cs"/>
        </a:defRPr>
      </a:lvl5pPr>
      <a:lvl6pPr marL="2282371" algn="l" defTabSz="912949" rtl="0" eaLnBrk="1" latinLnBrk="0" hangingPunct="1">
        <a:defRPr sz="1800" kern="1200">
          <a:solidFill>
            <a:schemeClr val="tx1"/>
          </a:solidFill>
          <a:latin typeface="+mn-lt"/>
          <a:ea typeface="+mn-ea"/>
          <a:cs typeface="+mn-cs"/>
        </a:defRPr>
      </a:lvl6pPr>
      <a:lvl7pPr marL="2738848" algn="l" defTabSz="912949" rtl="0" eaLnBrk="1" latinLnBrk="0" hangingPunct="1">
        <a:defRPr sz="1800" kern="1200">
          <a:solidFill>
            <a:schemeClr val="tx1"/>
          </a:solidFill>
          <a:latin typeface="+mn-lt"/>
          <a:ea typeface="+mn-ea"/>
          <a:cs typeface="+mn-cs"/>
        </a:defRPr>
      </a:lvl7pPr>
      <a:lvl8pPr marL="3195322" algn="l" defTabSz="912949" rtl="0" eaLnBrk="1" latinLnBrk="0" hangingPunct="1">
        <a:defRPr sz="1800" kern="1200">
          <a:solidFill>
            <a:schemeClr val="tx1"/>
          </a:solidFill>
          <a:latin typeface="+mn-lt"/>
          <a:ea typeface="+mn-ea"/>
          <a:cs typeface="+mn-cs"/>
        </a:defRPr>
      </a:lvl8pPr>
      <a:lvl9pPr marL="3651794" algn="l" defTabSz="91294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40A5B4DC-4020-4A0A-89D4-4B93636F3FF9}" type="datetimeFigureOut">
              <a:rPr lang="en-US" smtClean="0">
                <a:solidFill>
                  <a:prstClr val="black">
                    <a:tint val="75000"/>
                  </a:prstClr>
                </a:solidFill>
                <a:latin typeface="Calibri"/>
                <a:ea typeface="+mn-ea"/>
                <a:cs typeface="+mn-cs"/>
              </a:rPr>
              <a:pPr defTabSz="914400" fontAlgn="auto">
                <a:spcBef>
                  <a:spcPts val="0"/>
                </a:spcBef>
                <a:spcAft>
                  <a:spcPts val="0"/>
                </a:spcAft>
              </a:pPr>
              <a:t>9/15/2015</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64B56E9A-72CA-4F38-A700-B3A59BB93B82}"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3039519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40A5B4DC-4020-4A0A-89D4-4B93636F3FF9}" type="datetimeFigureOut">
              <a:rPr lang="en-US" smtClean="0">
                <a:solidFill>
                  <a:prstClr val="black">
                    <a:tint val="75000"/>
                  </a:prstClr>
                </a:solidFill>
                <a:latin typeface="Calibri"/>
                <a:ea typeface="+mn-ea"/>
                <a:cs typeface="+mn-cs"/>
              </a:rPr>
              <a:pPr defTabSz="914400" fontAlgn="auto">
                <a:spcBef>
                  <a:spcPts val="0"/>
                </a:spcBef>
                <a:spcAft>
                  <a:spcPts val="0"/>
                </a:spcAft>
              </a:pPr>
              <a:t>9/15/2015</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64B56E9A-72CA-4F38-A700-B3A59BB93B82}"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216521964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2291" name="Rectangle 2"/>
          <p:cNvSpPr>
            <a:spLocks noGrp="1" noChangeArrowheads="1"/>
          </p:cNvSpPr>
          <p:nvPr>
            <p:ph type="title"/>
          </p:nvPr>
        </p:nvSpPr>
        <p:spPr bwMode="auto">
          <a:xfrm>
            <a:off x="228600" y="0"/>
            <a:ext cx="8686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229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5"/>
          <p:cNvSpPr>
            <a:spLocks noGrp="1" noChangeArrowheads="1"/>
          </p:cNvSpPr>
          <p:nvPr>
            <p:ph type="ftr" sz="quarter" idx="3"/>
          </p:nvPr>
        </p:nvSpPr>
        <p:spPr bwMode="auto">
          <a:xfrm>
            <a:off x="0" y="6553200"/>
            <a:ext cx="822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yriad Pro" pitchFamily="34" charset="0"/>
              </a:defRPr>
            </a:lvl1pPr>
          </a:lstStyle>
          <a:p>
            <a:pPr defTabSz="914400" fontAlgn="auto">
              <a:spcBef>
                <a:spcPts val="0"/>
              </a:spcBef>
              <a:spcAft>
                <a:spcPts val="0"/>
              </a:spcAft>
            </a:pPr>
            <a:fld id="{25BA38FF-D848-431B-A2A2-A4F7128628ED}" type="slidenum">
              <a:rPr lang="en-US" smtClean="0">
                <a:solidFill>
                  <a:srgbClr val="FFFFFF"/>
                </a:solidFill>
                <a:ea typeface="+mn-ea"/>
                <a:cs typeface="+mn-cs"/>
              </a:rPr>
              <a:pPr defTabSz="914400" fontAlgn="auto">
                <a:spcBef>
                  <a:spcPts val="0"/>
                </a:spcBef>
                <a:spcAft>
                  <a:spcPts val="0"/>
                </a:spcAft>
              </a:pPr>
              <a:t>‹#›</a:t>
            </a:fld>
            <a:endParaRPr lang="ru-RU" dirty="0">
              <a:solidFill>
                <a:srgbClr val="FFFFFF"/>
              </a:solidFill>
              <a:ea typeface="+mn-ea"/>
              <a:cs typeface="+mn-cs"/>
            </a:endParaRPr>
          </a:p>
        </p:txBody>
      </p:sp>
      <p:pic>
        <p:nvPicPr>
          <p:cNvPr id="6" name="Picture 5"/>
          <p:cNvPicPr>
            <a:picLocks noChangeAspect="1"/>
          </p:cNvPicPr>
          <p:nvPr userDrawn="1"/>
        </p:nvPicPr>
        <p:blipFill>
          <a:blip r:embed="rId20"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userDrawn="1"/>
        </p:nvSpPr>
        <p:spPr>
          <a:xfrm>
            <a:off x="117020" y="6501400"/>
            <a:ext cx="1843440" cy="246221"/>
          </a:xfrm>
          <a:prstGeom prst="rect">
            <a:avLst/>
          </a:prstGeom>
          <a:noFill/>
        </p:spPr>
        <p:txBody>
          <a:bodyPr wrap="square" rtlCol="0">
            <a:spAutoFit/>
          </a:bodyPr>
          <a:lstStyle/>
          <a:p>
            <a:pPr defTabSz="914400" fontAlgn="auto">
              <a:spcBef>
                <a:spcPts val="0"/>
              </a:spcBef>
              <a:spcAft>
                <a:spcPts val="0"/>
              </a:spcAft>
            </a:pPr>
            <a:fld id="{502F4AC6-48B5-485A-8D62-7AC4F05840AC}" type="slidenum">
              <a:rPr lang="en-US" sz="1000" smtClean="0">
                <a:solidFill>
                  <a:srgbClr val="FFFFFF"/>
                </a:solidFill>
                <a:latin typeface="Myriad Pro" pitchFamily="34" charset="0"/>
                <a:ea typeface="+mn-ea"/>
                <a:cs typeface="+mn-cs"/>
              </a:rPr>
              <a:pPr defTabSz="914400" fontAlgn="auto">
                <a:spcBef>
                  <a:spcPts val="0"/>
                </a:spcBef>
                <a:spcAft>
                  <a:spcPts val="0"/>
                </a:spcAft>
              </a:pPr>
              <a:t>‹#›</a:t>
            </a:fld>
            <a:endParaRPr lang="en-US" sz="1000" dirty="0">
              <a:solidFill>
                <a:srgbClr val="FFFFFF"/>
              </a:solidFill>
              <a:latin typeface="Myriad Pro" pitchFamily="34" charset="0"/>
              <a:ea typeface="+mn-ea"/>
              <a:cs typeface="+mn-cs"/>
            </a:endParaRPr>
          </a:p>
        </p:txBody>
      </p:sp>
    </p:spTree>
    <p:extLst>
      <p:ext uri="{BB962C8B-B14F-4D97-AF65-F5344CB8AC3E}">
        <p14:creationId xmlns:p14="http://schemas.microsoft.com/office/powerpoint/2010/main" xmlns="" val="113489601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ransition>
    <p:wipe dir="d"/>
  </p:transition>
  <p:txStyles>
    <p:titleStyle>
      <a:lvl1pPr algn="ctr" rtl="0" eaLnBrk="1" fontAlgn="base" hangingPunct="1">
        <a:spcBef>
          <a:spcPct val="0"/>
        </a:spcBef>
        <a:spcAft>
          <a:spcPct val="0"/>
        </a:spcAft>
        <a:defRPr sz="2800" b="1">
          <a:solidFill>
            <a:schemeClr val="bg1"/>
          </a:solidFill>
          <a:latin typeface="Myriad Pro" pitchFamily="34" charset="0"/>
          <a:ea typeface="+mj-ea"/>
          <a:cs typeface="+mj-cs"/>
        </a:defRPr>
      </a:lvl1pPr>
      <a:lvl2pPr algn="ctr" rtl="0" eaLnBrk="1" fontAlgn="base" hangingPunct="1">
        <a:spcBef>
          <a:spcPct val="0"/>
        </a:spcBef>
        <a:spcAft>
          <a:spcPct val="0"/>
        </a:spcAft>
        <a:defRPr sz="2800" b="1">
          <a:solidFill>
            <a:schemeClr val="bg1"/>
          </a:solidFill>
          <a:latin typeface="Arial" charset="0"/>
        </a:defRPr>
      </a:lvl2pPr>
      <a:lvl3pPr algn="ctr" rtl="0" eaLnBrk="1" fontAlgn="base" hangingPunct="1">
        <a:spcBef>
          <a:spcPct val="0"/>
        </a:spcBef>
        <a:spcAft>
          <a:spcPct val="0"/>
        </a:spcAft>
        <a:defRPr sz="2800" b="1">
          <a:solidFill>
            <a:schemeClr val="bg1"/>
          </a:solidFill>
          <a:latin typeface="Arial" charset="0"/>
        </a:defRPr>
      </a:lvl3pPr>
      <a:lvl4pPr algn="ctr" rtl="0" eaLnBrk="1" fontAlgn="base" hangingPunct="1">
        <a:spcBef>
          <a:spcPct val="0"/>
        </a:spcBef>
        <a:spcAft>
          <a:spcPct val="0"/>
        </a:spcAft>
        <a:defRPr sz="2800" b="1">
          <a:solidFill>
            <a:schemeClr val="bg1"/>
          </a:solidFill>
          <a:latin typeface="Arial" charset="0"/>
        </a:defRPr>
      </a:lvl4pPr>
      <a:lvl5pPr algn="ctr" rtl="0" eaLnBrk="1" fontAlgn="base" hangingPunct="1">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2800" b="1">
          <a:solidFill>
            <a:schemeClr val="bg1"/>
          </a:solidFill>
          <a:latin typeface="Arial" charset="0"/>
        </a:defRPr>
      </a:lvl6pPr>
      <a:lvl7pPr marL="914400" algn="ctr" rtl="0" eaLnBrk="1" fontAlgn="base" hangingPunct="1">
        <a:spcBef>
          <a:spcPct val="0"/>
        </a:spcBef>
        <a:spcAft>
          <a:spcPct val="0"/>
        </a:spcAft>
        <a:defRPr sz="2800" b="1">
          <a:solidFill>
            <a:schemeClr val="bg1"/>
          </a:solidFill>
          <a:latin typeface="Arial" charset="0"/>
        </a:defRPr>
      </a:lvl7pPr>
      <a:lvl8pPr marL="1371600" algn="ctr" rtl="0" eaLnBrk="1" fontAlgn="base" hangingPunct="1">
        <a:spcBef>
          <a:spcPct val="0"/>
        </a:spcBef>
        <a:spcAft>
          <a:spcPct val="0"/>
        </a:spcAft>
        <a:defRPr sz="2800" b="1">
          <a:solidFill>
            <a:schemeClr val="bg1"/>
          </a:solidFill>
          <a:latin typeface="Arial" charset="0"/>
        </a:defRPr>
      </a:lvl8pPr>
      <a:lvl9pPr marL="1828800" algn="ctr"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lr>
          <a:srgbClr val="EA5F00"/>
        </a:buClr>
        <a:buFont typeface="Wingdings" pitchFamily="2" charset="2"/>
        <a:buChar char="q"/>
        <a:defRPr sz="2400">
          <a:solidFill>
            <a:schemeClr val="tx1"/>
          </a:solidFill>
          <a:latin typeface="Myriad Pro" pitchFamily="34" charset="0"/>
          <a:ea typeface="+mn-ea"/>
          <a:cs typeface="+mn-cs"/>
        </a:defRPr>
      </a:lvl1pPr>
      <a:lvl2pPr marL="742950" indent="-285750" algn="l" rtl="0" eaLnBrk="1" fontAlgn="base" hangingPunct="1">
        <a:spcBef>
          <a:spcPct val="20000"/>
        </a:spcBef>
        <a:spcAft>
          <a:spcPct val="0"/>
        </a:spcAft>
        <a:buClr>
          <a:srgbClr val="EA5F00"/>
        </a:buClr>
        <a:buFont typeface="Wingdings" pitchFamily="2" charset="2"/>
        <a:buChar char="Ø"/>
        <a:defRPr sz="2000">
          <a:solidFill>
            <a:schemeClr val="tx1"/>
          </a:solidFill>
          <a:latin typeface="Myriad Pro" pitchFamily="34" charset="0"/>
        </a:defRPr>
      </a:lvl2pPr>
      <a:lvl3pPr marL="1143000" indent="-228600" algn="l" rtl="0" eaLnBrk="1" fontAlgn="base" hangingPunct="1">
        <a:spcBef>
          <a:spcPct val="20000"/>
        </a:spcBef>
        <a:spcAft>
          <a:spcPct val="0"/>
        </a:spcAft>
        <a:buClr>
          <a:srgbClr val="EA5F00"/>
        </a:buClr>
        <a:buFont typeface="Wingdings" pitchFamily="2" charset="2"/>
        <a:buChar char="§"/>
        <a:defRPr>
          <a:solidFill>
            <a:schemeClr val="tx1"/>
          </a:solidFill>
          <a:latin typeface="Myriad Pro" pitchFamily="34" charset="0"/>
        </a:defRPr>
      </a:lvl3pPr>
      <a:lvl4pPr marL="1600200" indent="-228600" algn="l" rtl="0" eaLnBrk="1" fontAlgn="base" hangingPunct="1">
        <a:spcBef>
          <a:spcPct val="20000"/>
        </a:spcBef>
        <a:spcAft>
          <a:spcPct val="0"/>
        </a:spcAft>
        <a:buClr>
          <a:srgbClr val="EA5F00"/>
        </a:buClr>
        <a:buChar char="–"/>
        <a:defRPr sz="1400">
          <a:solidFill>
            <a:schemeClr val="tx1"/>
          </a:solidFill>
          <a:latin typeface="Myriad Pro" pitchFamily="34" charset="0"/>
        </a:defRPr>
      </a:lvl4pPr>
      <a:lvl5pPr marL="2057400" indent="-228600" algn="l" rtl="0" eaLnBrk="1" fontAlgn="base" hangingPunct="1">
        <a:spcBef>
          <a:spcPct val="20000"/>
        </a:spcBef>
        <a:spcAft>
          <a:spcPct val="0"/>
        </a:spcAft>
        <a:buClr>
          <a:srgbClr val="EA5F00"/>
        </a:buClr>
        <a:buChar char="»"/>
        <a:defRPr sz="1200">
          <a:solidFill>
            <a:schemeClr val="tx1"/>
          </a:solidFill>
          <a:latin typeface="Myriad Pro" pitchFamily="34" charset="0"/>
        </a:defRPr>
      </a:lvl5pPr>
      <a:lvl6pPr marL="2514600" indent="-228600" algn="l" rtl="0" eaLnBrk="1" fontAlgn="base" hangingPunct="1">
        <a:spcBef>
          <a:spcPct val="20000"/>
        </a:spcBef>
        <a:spcAft>
          <a:spcPct val="0"/>
        </a:spcAft>
        <a:buClr>
          <a:srgbClr val="EA5F00"/>
        </a:buClr>
        <a:buChar char="»"/>
        <a:defRPr sz="1200">
          <a:solidFill>
            <a:schemeClr val="tx1"/>
          </a:solidFill>
          <a:latin typeface="+mn-lt"/>
        </a:defRPr>
      </a:lvl6pPr>
      <a:lvl7pPr marL="2971800" indent="-228600" algn="l" rtl="0" eaLnBrk="1" fontAlgn="base" hangingPunct="1">
        <a:spcBef>
          <a:spcPct val="20000"/>
        </a:spcBef>
        <a:spcAft>
          <a:spcPct val="0"/>
        </a:spcAft>
        <a:buClr>
          <a:srgbClr val="EA5F00"/>
        </a:buClr>
        <a:buChar char="»"/>
        <a:defRPr sz="1200">
          <a:solidFill>
            <a:schemeClr val="tx1"/>
          </a:solidFill>
          <a:latin typeface="+mn-lt"/>
        </a:defRPr>
      </a:lvl7pPr>
      <a:lvl8pPr marL="3429000" indent="-228600" algn="l" rtl="0" eaLnBrk="1" fontAlgn="base" hangingPunct="1">
        <a:spcBef>
          <a:spcPct val="20000"/>
        </a:spcBef>
        <a:spcAft>
          <a:spcPct val="0"/>
        </a:spcAft>
        <a:buClr>
          <a:srgbClr val="EA5F00"/>
        </a:buClr>
        <a:buChar char="»"/>
        <a:defRPr sz="1200">
          <a:solidFill>
            <a:schemeClr val="tx1"/>
          </a:solidFill>
          <a:latin typeface="+mn-lt"/>
        </a:defRPr>
      </a:lvl8pPr>
      <a:lvl9pPr marL="3886200" indent="-228600" algn="l" rtl="0" eaLnBrk="1" fontAlgn="base" hangingPunct="1">
        <a:spcBef>
          <a:spcPct val="20000"/>
        </a:spcBef>
        <a:spcAft>
          <a:spcPct val="0"/>
        </a:spcAft>
        <a:buClr>
          <a:srgbClr val="EA5F00"/>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2291" name="Rectangle 2"/>
          <p:cNvSpPr>
            <a:spLocks noGrp="1" noChangeArrowheads="1"/>
          </p:cNvSpPr>
          <p:nvPr>
            <p:ph type="title"/>
          </p:nvPr>
        </p:nvSpPr>
        <p:spPr bwMode="auto">
          <a:xfrm>
            <a:off x="228600" y="0"/>
            <a:ext cx="8686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229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5"/>
          <p:cNvSpPr>
            <a:spLocks noGrp="1" noChangeArrowheads="1"/>
          </p:cNvSpPr>
          <p:nvPr>
            <p:ph type="ftr" sz="quarter" idx="3"/>
          </p:nvPr>
        </p:nvSpPr>
        <p:spPr bwMode="auto">
          <a:xfrm>
            <a:off x="0" y="6553200"/>
            <a:ext cx="822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yriad Pro" pitchFamily="34" charset="0"/>
              </a:defRPr>
            </a:lvl1pPr>
          </a:lstStyle>
          <a:p>
            <a:pPr defTabSz="914400" fontAlgn="auto">
              <a:spcBef>
                <a:spcPts val="0"/>
              </a:spcBef>
              <a:spcAft>
                <a:spcPts val="0"/>
              </a:spcAft>
            </a:pPr>
            <a:fld id="{25BA38FF-D848-431B-A2A2-A4F7128628ED}" type="slidenum">
              <a:rPr lang="en-US" smtClean="0">
                <a:solidFill>
                  <a:srgbClr val="FFFFFF"/>
                </a:solidFill>
                <a:ea typeface="+mn-ea"/>
                <a:cs typeface="+mn-cs"/>
              </a:rPr>
              <a:pPr defTabSz="914400" fontAlgn="auto">
                <a:spcBef>
                  <a:spcPts val="0"/>
                </a:spcBef>
                <a:spcAft>
                  <a:spcPts val="0"/>
                </a:spcAft>
              </a:pPr>
              <a:t>‹#›</a:t>
            </a:fld>
            <a:endParaRPr lang="ru-RU" dirty="0">
              <a:solidFill>
                <a:srgbClr val="FFFFFF"/>
              </a:solidFill>
              <a:ea typeface="+mn-ea"/>
              <a:cs typeface="+mn-cs"/>
            </a:endParaRPr>
          </a:p>
        </p:txBody>
      </p:sp>
      <p:pic>
        <p:nvPicPr>
          <p:cNvPr id="6" name="Picture 5"/>
          <p:cNvPicPr>
            <a:picLocks noChangeAspect="1"/>
          </p:cNvPicPr>
          <p:nvPr userDrawn="1"/>
        </p:nvPicPr>
        <p:blipFill>
          <a:blip r:embed="rId20"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userDrawn="1"/>
        </p:nvSpPr>
        <p:spPr>
          <a:xfrm>
            <a:off x="117020" y="6501400"/>
            <a:ext cx="1843440" cy="246221"/>
          </a:xfrm>
          <a:prstGeom prst="rect">
            <a:avLst/>
          </a:prstGeom>
          <a:noFill/>
        </p:spPr>
        <p:txBody>
          <a:bodyPr wrap="square" rtlCol="0">
            <a:spAutoFit/>
          </a:bodyPr>
          <a:lstStyle/>
          <a:p>
            <a:pPr defTabSz="914400" fontAlgn="auto">
              <a:spcBef>
                <a:spcPts val="0"/>
              </a:spcBef>
              <a:spcAft>
                <a:spcPts val="0"/>
              </a:spcAft>
            </a:pPr>
            <a:fld id="{502F4AC6-48B5-485A-8D62-7AC4F05840AC}" type="slidenum">
              <a:rPr lang="en-US" sz="1000" smtClean="0">
                <a:solidFill>
                  <a:srgbClr val="FFFFFF"/>
                </a:solidFill>
                <a:latin typeface="Myriad Pro" pitchFamily="34" charset="0"/>
                <a:ea typeface="+mn-ea"/>
                <a:cs typeface="+mn-cs"/>
              </a:rPr>
              <a:pPr defTabSz="914400" fontAlgn="auto">
                <a:spcBef>
                  <a:spcPts val="0"/>
                </a:spcBef>
                <a:spcAft>
                  <a:spcPts val="0"/>
                </a:spcAft>
              </a:pPr>
              <a:t>‹#›</a:t>
            </a:fld>
            <a:endParaRPr lang="en-US" sz="1000" dirty="0">
              <a:solidFill>
                <a:srgbClr val="FFFFFF"/>
              </a:solidFill>
              <a:latin typeface="Myriad Pro" pitchFamily="34" charset="0"/>
              <a:ea typeface="+mn-ea"/>
              <a:cs typeface="+mn-cs"/>
            </a:endParaRPr>
          </a:p>
        </p:txBody>
      </p:sp>
    </p:spTree>
    <p:extLst>
      <p:ext uri="{BB962C8B-B14F-4D97-AF65-F5344CB8AC3E}">
        <p14:creationId xmlns:p14="http://schemas.microsoft.com/office/powerpoint/2010/main" xmlns="" val="422752412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transition>
    <p:wipe dir="d"/>
  </p:transition>
  <p:txStyles>
    <p:titleStyle>
      <a:lvl1pPr algn="ctr" rtl="0" eaLnBrk="1" fontAlgn="base" hangingPunct="1">
        <a:spcBef>
          <a:spcPct val="0"/>
        </a:spcBef>
        <a:spcAft>
          <a:spcPct val="0"/>
        </a:spcAft>
        <a:defRPr sz="2800" b="1">
          <a:solidFill>
            <a:schemeClr val="bg1"/>
          </a:solidFill>
          <a:latin typeface="Myriad Pro" pitchFamily="34" charset="0"/>
          <a:ea typeface="+mj-ea"/>
          <a:cs typeface="+mj-cs"/>
        </a:defRPr>
      </a:lvl1pPr>
      <a:lvl2pPr algn="ctr" rtl="0" eaLnBrk="1" fontAlgn="base" hangingPunct="1">
        <a:spcBef>
          <a:spcPct val="0"/>
        </a:spcBef>
        <a:spcAft>
          <a:spcPct val="0"/>
        </a:spcAft>
        <a:defRPr sz="2800" b="1">
          <a:solidFill>
            <a:schemeClr val="bg1"/>
          </a:solidFill>
          <a:latin typeface="Arial" charset="0"/>
        </a:defRPr>
      </a:lvl2pPr>
      <a:lvl3pPr algn="ctr" rtl="0" eaLnBrk="1" fontAlgn="base" hangingPunct="1">
        <a:spcBef>
          <a:spcPct val="0"/>
        </a:spcBef>
        <a:spcAft>
          <a:spcPct val="0"/>
        </a:spcAft>
        <a:defRPr sz="2800" b="1">
          <a:solidFill>
            <a:schemeClr val="bg1"/>
          </a:solidFill>
          <a:latin typeface="Arial" charset="0"/>
        </a:defRPr>
      </a:lvl3pPr>
      <a:lvl4pPr algn="ctr" rtl="0" eaLnBrk="1" fontAlgn="base" hangingPunct="1">
        <a:spcBef>
          <a:spcPct val="0"/>
        </a:spcBef>
        <a:spcAft>
          <a:spcPct val="0"/>
        </a:spcAft>
        <a:defRPr sz="2800" b="1">
          <a:solidFill>
            <a:schemeClr val="bg1"/>
          </a:solidFill>
          <a:latin typeface="Arial" charset="0"/>
        </a:defRPr>
      </a:lvl4pPr>
      <a:lvl5pPr algn="ctr" rtl="0" eaLnBrk="1" fontAlgn="base" hangingPunct="1">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2800" b="1">
          <a:solidFill>
            <a:schemeClr val="bg1"/>
          </a:solidFill>
          <a:latin typeface="Arial" charset="0"/>
        </a:defRPr>
      </a:lvl6pPr>
      <a:lvl7pPr marL="914400" algn="ctr" rtl="0" eaLnBrk="1" fontAlgn="base" hangingPunct="1">
        <a:spcBef>
          <a:spcPct val="0"/>
        </a:spcBef>
        <a:spcAft>
          <a:spcPct val="0"/>
        </a:spcAft>
        <a:defRPr sz="2800" b="1">
          <a:solidFill>
            <a:schemeClr val="bg1"/>
          </a:solidFill>
          <a:latin typeface="Arial" charset="0"/>
        </a:defRPr>
      </a:lvl7pPr>
      <a:lvl8pPr marL="1371600" algn="ctr" rtl="0" eaLnBrk="1" fontAlgn="base" hangingPunct="1">
        <a:spcBef>
          <a:spcPct val="0"/>
        </a:spcBef>
        <a:spcAft>
          <a:spcPct val="0"/>
        </a:spcAft>
        <a:defRPr sz="2800" b="1">
          <a:solidFill>
            <a:schemeClr val="bg1"/>
          </a:solidFill>
          <a:latin typeface="Arial" charset="0"/>
        </a:defRPr>
      </a:lvl8pPr>
      <a:lvl9pPr marL="1828800" algn="ctr"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lr>
          <a:srgbClr val="EA5F00"/>
        </a:buClr>
        <a:buFont typeface="Wingdings" pitchFamily="2" charset="2"/>
        <a:buChar char="q"/>
        <a:defRPr sz="2400">
          <a:solidFill>
            <a:schemeClr val="tx1"/>
          </a:solidFill>
          <a:latin typeface="Myriad Pro" pitchFamily="34" charset="0"/>
          <a:ea typeface="+mn-ea"/>
          <a:cs typeface="+mn-cs"/>
        </a:defRPr>
      </a:lvl1pPr>
      <a:lvl2pPr marL="742950" indent="-285750" algn="l" rtl="0" eaLnBrk="1" fontAlgn="base" hangingPunct="1">
        <a:spcBef>
          <a:spcPct val="20000"/>
        </a:spcBef>
        <a:spcAft>
          <a:spcPct val="0"/>
        </a:spcAft>
        <a:buClr>
          <a:srgbClr val="EA5F00"/>
        </a:buClr>
        <a:buFont typeface="Wingdings" pitchFamily="2" charset="2"/>
        <a:buChar char="Ø"/>
        <a:defRPr sz="2000">
          <a:solidFill>
            <a:schemeClr val="tx1"/>
          </a:solidFill>
          <a:latin typeface="Myriad Pro" pitchFamily="34" charset="0"/>
        </a:defRPr>
      </a:lvl2pPr>
      <a:lvl3pPr marL="1143000" indent="-228600" algn="l" rtl="0" eaLnBrk="1" fontAlgn="base" hangingPunct="1">
        <a:spcBef>
          <a:spcPct val="20000"/>
        </a:spcBef>
        <a:spcAft>
          <a:spcPct val="0"/>
        </a:spcAft>
        <a:buClr>
          <a:srgbClr val="EA5F00"/>
        </a:buClr>
        <a:buFont typeface="Wingdings" pitchFamily="2" charset="2"/>
        <a:buChar char="§"/>
        <a:defRPr>
          <a:solidFill>
            <a:schemeClr val="tx1"/>
          </a:solidFill>
          <a:latin typeface="Myriad Pro" pitchFamily="34" charset="0"/>
        </a:defRPr>
      </a:lvl3pPr>
      <a:lvl4pPr marL="1600200" indent="-228600" algn="l" rtl="0" eaLnBrk="1" fontAlgn="base" hangingPunct="1">
        <a:spcBef>
          <a:spcPct val="20000"/>
        </a:spcBef>
        <a:spcAft>
          <a:spcPct val="0"/>
        </a:spcAft>
        <a:buClr>
          <a:srgbClr val="EA5F00"/>
        </a:buClr>
        <a:buChar char="–"/>
        <a:defRPr sz="1400">
          <a:solidFill>
            <a:schemeClr val="tx1"/>
          </a:solidFill>
          <a:latin typeface="Myriad Pro" pitchFamily="34" charset="0"/>
        </a:defRPr>
      </a:lvl4pPr>
      <a:lvl5pPr marL="2057400" indent="-228600" algn="l" rtl="0" eaLnBrk="1" fontAlgn="base" hangingPunct="1">
        <a:spcBef>
          <a:spcPct val="20000"/>
        </a:spcBef>
        <a:spcAft>
          <a:spcPct val="0"/>
        </a:spcAft>
        <a:buClr>
          <a:srgbClr val="EA5F00"/>
        </a:buClr>
        <a:buChar char="»"/>
        <a:defRPr sz="1200">
          <a:solidFill>
            <a:schemeClr val="tx1"/>
          </a:solidFill>
          <a:latin typeface="Myriad Pro" pitchFamily="34" charset="0"/>
        </a:defRPr>
      </a:lvl5pPr>
      <a:lvl6pPr marL="2514600" indent="-228600" algn="l" rtl="0" eaLnBrk="1" fontAlgn="base" hangingPunct="1">
        <a:spcBef>
          <a:spcPct val="20000"/>
        </a:spcBef>
        <a:spcAft>
          <a:spcPct val="0"/>
        </a:spcAft>
        <a:buClr>
          <a:srgbClr val="EA5F00"/>
        </a:buClr>
        <a:buChar char="»"/>
        <a:defRPr sz="1200">
          <a:solidFill>
            <a:schemeClr val="tx1"/>
          </a:solidFill>
          <a:latin typeface="+mn-lt"/>
        </a:defRPr>
      </a:lvl6pPr>
      <a:lvl7pPr marL="2971800" indent="-228600" algn="l" rtl="0" eaLnBrk="1" fontAlgn="base" hangingPunct="1">
        <a:spcBef>
          <a:spcPct val="20000"/>
        </a:spcBef>
        <a:spcAft>
          <a:spcPct val="0"/>
        </a:spcAft>
        <a:buClr>
          <a:srgbClr val="EA5F00"/>
        </a:buClr>
        <a:buChar char="»"/>
        <a:defRPr sz="1200">
          <a:solidFill>
            <a:schemeClr val="tx1"/>
          </a:solidFill>
          <a:latin typeface="+mn-lt"/>
        </a:defRPr>
      </a:lvl7pPr>
      <a:lvl8pPr marL="3429000" indent="-228600" algn="l" rtl="0" eaLnBrk="1" fontAlgn="base" hangingPunct="1">
        <a:spcBef>
          <a:spcPct val="20000"/>
        </a:spcBef>
        <a:spcAft>
          <a:spcPct val="0"/>
        </a:spcAft>
        <a:buClr>
          <a:srgbClr val="EA5F00"/>
        </a:buClr>
        <a:buChar char="»"/>
        <a:defRPr sz="1200">
          <a:solidFill>
            <a:schemeClr val="tx1"/>
          </a:solidFill>
          <a:latin typeface="+mn-lt"/>
        </a:defRPr>
      </a:lvl8pPr>
      <a:lvl9pPr marL="3886200" indent="-228600" algn="l" rtl="0" eaLnBrk="1" fontAlgn="base" hangingPunct="1">
        <a:spcBef>
          <a:spcPct val="20000"/>
        </a:spcBef>
        <a:spcAft>
          <a:spcPct val="0"/>
        </a:spcAft>
        <a:buClr>
          <a:srgbClr val="EA5F00"/>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2291" name="Rectangle 2"/>
          <p:cNvSpPr>
            <a:spLocks noGrp="1" noChangeArrowheads="1"/>
          </p:cNvSpPr>
          <p:nvPr>
            <p:ph type="title"/>
          </p:nvPr>
        </p:nvSpPr>
        <p:spPr bwMode="auto">
          <a:xfrm>
            <a:off x="228600" y="0"/>
            <a:ext cx="8686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229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5"/>
          <p:cNvSpPr>
            <a:spLocks noGrp="1" noChangeArrowheads="1"/>
          </p:cNvSpPr>
          <p:nvPr>
            <p:ph type="ftr" sz="quarter" idx="3"/>
          </p:nvPr>
        </p:nvSpPr>
        <p:spPr bwMode="auto">
          <a:xfrm>
            <a:off x="0" y="6553200"/>
            <a:ext cx="822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yriad Pro" pitchFamily="34" charset="0"/>
              </a:defRPr>
            </a:lvl1pPr>
          </a:lstStyle>
          <a:p>
            <a:pPr defTabSz="914400" fontAlgn="auto">
              <a:spcBef>
                <a:spcPts val="0"/>
              </a:spcBef>
              <a:spcAft>
                <a:spcPts val="0"/>
              </a:spcAft>
            </a:pPr>
            <a:fld id="{25BA38FF-D848-431B-A2A2-A4F7128628ED}" type="slidenum">
              <a:rPr lang="en-US" smtClean="0">
                <a:solidFill>
                  <a:srgbClr val="FFFFFF"/>
                </a:solidFill>
                <a:ea typeface="+mn-ea"/>
                <a:cs typeface="+mn-cs"/>
              </a:rPr>
              <a:pPr defTabSz="914400" fontAlgn="auto">
                <a:spcBef>
                  <a:spcPts val="0"/>
                </a:spcBef>
                <a:spcAft>
                  <a:spcPts val="0"/>
                </a:spcAft>
              </a:pPr>
              <a:t>‹#›</a:t>
            </a:fld>
            <a:endParaRPr lang="ru-RU" dirty="0">
              <a:solidFill>
                <a:srgbClr val="FFFFFF"/>
              </a:solidFill>
              <a:ea typeface="+mn-ea"/>
              <a:cs typeface="+mn-cs"/>
            </a:endParaRPr>
          </a:p>
        </p:txBody>
      </p:sp>
      <p:pic>
        <p:nvPicPr>
          <p:cNvPr id="6" name="Picture 5"/>
          <p:cNvPicPr>
            <a:picLocks noChangeAspect="1"/>
          </p:cNvPicPr>
          <p:nvPr userDrawn="1"/>
        </p:nvPicPr>
        <p:blipFill>
          <a:blip r:embed="rId20"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userDrawn="1"/>
        </p:nvSpPr>
        <p:spPr>
          <a:xfrm>
            <a:off x="117020" y="6501400"/>
            <a:ext cx="1843440" cy="246221"/>
          </a:xfrm>
          <a:prstGeom prst="rect">
            <a:avLst/>
          </a:prstGeom>
          <a:noFill/>
        </p:spPr>
        <p:txBody>
          <a:bodyPr wrap="square" rtlCol="0">
            <a:spAutoFit/>
          </a:bodyPr>
          <a:lstStyle/>
          <a:p>
            <a:pPr defTabSz="914400" fontAlgn="auto">
              <a:spcBef>
                <a:spcPts val="0"/>
              </a:spcBef>
              <a:spcAft>
                <a:spcPts val="0"/>
              </a:spcAft>
            </a:pPr>
            <a:fld id="{502F4AC6-48B5-485A-8D62-7AC4F05840AC}" type="slidenum">
              <a:rPr lang="en-US" sz="1000" smtClean="0">
                <a:solidFill>
                  <a:srgbClr val="FFFFFF"/>
                </a:solidFill>
                <a:latin typeface="Myriad Pro" pitchFamily="34" charset="0"/>
                <a:ea typeface="+mn-ea"/>
                <a:cs typeface="+mn-cs"/>
              </a:rPr>
              <a:pPr defTabSz="914400" fontAlgn="auto">
                <a:spcBef>
                  <a:spcPts val="0"/>
                </a:spcBef>
                <a:spcAft>
                  <a:spcPts val="0"/>
                </a:spcAft>
              </a:pPr>
              <a:t>‹#›</a:t>
            </a:fld>
            <a:endParaRPr lang="en-US" sz="1000" dirty="0">
              <a:solidFill>
                <a:srgbClr val="FFFFFF"/>
              </a:solidFill>
              <a:latin typeface="Myriad Pro" pitchFamily="34" charset="0"/>
              <a:ea typeface="+mn-ea"/>
              <a:cs typeface="+mn-cs"/>
            </a:endParaRPr>
          </a:p>
        </p:txBody>
      </p:sp>
    </p:spTree>
    <p:extLst>
      <p:ext uri="{BB962C8B-B14F-4D97-AF65-F5344CB8AC3E}">
        <p14:creationId xmlns:p14="http://schemas.microsoft.com/office/powerpoint/2010/main" xmlns="" val="378260136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transition>
    <p:wipe dir="d"/>
  </p:transition>
  <p:txStyles>
    <p:titleStyle>
      <a:lvl1pPr algn="ctr" rtl="0" eaLnBrk="1" fontAlgn="base" hangingPunct="1">
        <a:spcBef>
          <a:spcPct val="0"/>
        </a:spcBef>
        <a:spcAft>
          <a:spcPct val="0"/>
        </a:spcAft>
        <a:defRPr sz="2800" b="1">
          <a:solidFill>
            <a:schemeClr val="bg1"/>
          </a:solidFill>
          <a:latin typeface="Myriad Pro" pitchFamily="34" charset="0"/>
          <a:ea typeface="+mj-ea"/>
          <a:cs typeface="+mj-cs"/>
        </a:defRPr>
      </a:lvl1pPr>
      <a:lvl2pPr algn="ctr" rtl="0" eaLnBrk="1" fontAlgn="base" hangingPunct="1">
        <a:spcBef>
          <a:spcPct val="0"/>
        </a:spcBef>
        <a:spcAft>
          <a:spcPct val="0"/>
        </a:spcAft>
        <a:defRPr sz="2800" b="1">
          <a:solidFill>
            <a:schemeClr val="bg1"/>
          </a:solidFill>
          <a:latin typeface="Arial" charset="0"/>
        </a:defRPr>
      </a:lvl2pPr>
      <a:lvl3pPr algn="ctr" rtl="0" eaLnBrk="1" fontAlgn="base" hangingPunct="1">
        <a:spcBef>
          <a:spcPct val="0"/>
        </a:spcBef>
        <a:spcAft>
          <a:spcPct val="0"/>
        </a:spcAft>
        <a:defRPr sz="2800" b="1">
          <a:solidFill>
            <a:schemeClr val="bg1"/>
          </a:solidFill>
          <a:latin typeface="Arial" charset="0"/>
        </a:defRPr>
      </a:lvl3pPr>
      <a:lvl4pPr algn="ctr" rtl="0" eaLnBrk="1" fontAlgn="base" hangingPunct="1">
        <a:spcBef>
          <a:spcPct val="0"/>
        </a:spcBef>
        <a:spcAft>
          <a:spcPct val="0"/>
        </a:spcAft>
        <a:defRPr sz="2800" b="1">
          <a:solidFill>
            <a:schemeClr val="bg1"/>
          </a:solidFill>
          <a:latin typeface="Arial" charset="0"/>
        </a:defRPr>
      </a:lvl4pPr>
      <a:lvl5pPr algn="ctr" rtl="0" eaLnBrk="1" fontAlgn="base" hangingPunct="1">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2800" b="1">
          <a:solidFill>
            <a:schemeClr val="bg1"/>
          </a:solidFill>
          <a:latin typeface="Arial" charset="0"/>
        </a:defRPr>
      </a:lvl6pPr>
      <a:lvl7pPr marL="914400" algn="ctr" rtl="0" eaLnBrk="1" fontAlgn="base" hangingPunct="1">
        <a:spcBef>
          <a:spcPct val="0"/>
        </a:spcBef>
        <a:spcAft>
          <a:spcPct val="0"/>
        </a:spcAft>
        <a:defRPr sz="2800" b="1">
          <a:solidFill>
            <a:schemeClr val="bg1"/>
          </a:solidFill>
          <a:latin typeface="Arial" charset="0"/>
        </a:defRPr>
      </a:lvl7pPr>
      <a:lvl8pPr marL="1371600" algn="ctr" rtl="0" eaLnBrk="1" fontAlgn="base" hangingPunct="1">
        <a:spcBef>
          <a:spcPct val="0"/>
        </a:spcBef>
        <a:spcAft>
          <a:spcPct val="0"/>
        </a:spcAft>
        <a:defRPr sz="2800" b="1">
          <a:solidFill>
            <a:schemeClr val="bg1"/>
          </a:solidFill>
          <a:latin typeface="Arial" charset="0"/>
        </a:defRPr>
      </a:lvl8pPr>
      <a:lvl9pPr marL="1828800" algn="ctr"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lr>
          <a:srgbClr val="EA5F00"/>
        </a:buClr>
        <a:buFont typeface="Wingdings" pitchFamily="2" charset="2"/>
        <a:buChar char="q"/>
        <a:defRPr sz="2400">
          <a:solidFill>
            <a:schemeClr val="tx1"/>
          </a:solidFill>
          <a:latin typeface="Myriad Pro" pitchFamily="34" charset="0"/>
          <a:ea typeface="+mn-ea"/>
          <a:cs typeface="+mn-cs"/>
        </a:defRPr>
      </a:lvl1pPr>
      <a:lvl2pPr marL="742950" indent="-285750" algn="l" rtl="0" eaLnBrk="1" fontAlgn="base" hangingPunct="1">
        <a:spcBef>
          <a:spcPct val="20000"/>
        </a:spcBef>
        <a:spcAft>
          <a:spcPct val="0"/>
        </a:spcAft>
        <a:buClr>
          <a:srgbClr val="EA5F00"/>
        </a:buClr>
        <a:buFont typeface="Wingdings" pitchFamily="2" charset="2"/>
        <a:buChar char="Ø"/>
        <a:defRPr sz="2000">
          <a:solidFill>
            <a:schemeClr val="tx1"/>
          </a:solidFill>
          <a:latin typeface="Myriad Pro" pitchFamily="34" charset="0"/>
        </a:defRPr>
      </a:lvl2pPr>
      <a:lvl3pPr marL="1143000" indent="-228600" algn="l" rtl="0" eaLnBrk="1" fontAlgn="base" hangingPunct="1">
        <a:spcBef>
          <a:spcPct val="20000"/>
        </a:spcBef>
        <a:spcAft>
          <a:spcPct val="0"/>
        </a:spcAft>
        <a:buClr>
          <a:srgbClr val="EA5F00"/>
        </a:buClr>
        <a:buFont typeface="Wingdings" pitchFamily="2" charset="2"/>
        <a:buChar char="§"/>
        <a:defRPr>
          <a:solidFill>
            <a:schemeClr val="tx1"/>
          </a:solidFill>
          <a:latin typeface="Myriad Pro" pitchFamily="34" charset="0"/>
        </a:defRPr>
      </a:lvl3pPr>
      <a:lvl4pPr marL="1600200" indent="-228600" algn="l" rtl="0" eaLnBrk="1" fontAlgn="base" hangingPunct="1">
        <a:spcBef>
          <a:spcPct val="20000"/>
        </a:spcBef>
        <a:spcAft>
          <a:spcPct val="0"/>
        </a:spcAft>
        <a:buClr>
          <a:srgbClr val="EA5F00"/>
        </a:buClr>
        <a:buChar char="–"/>
        <a:defRPr sz="1400">
          <a:solidFill>
            <a:schemeClr val="tx1"/>
          </a:solidFill>
          <a:latin typeface="Myriad Pro" pitchFamily="34" charset="0"/>
        </a:defRPr>
      </a:lvl4pPr>
      <a:lvl5pPr marL="2057400" indent="-228600" algn="l" rtl="0" eaLnBrk="1" fontAlgn="base" hangingPunct="1">
        <a:spcBef>
          <a:spcPct val="20000"/>
        </a:spcBef>
        <a:spcAft>
          <a:spcPct val="0"/>
        </a:spcAft>
        <a:buClr>
          <a:srgbClr val="EA5F00"/>
        </a:buClr>
        <a:buChar char="»"/>
        <a:defRPr sz="1200">
          <a:solidFill>
            <a:schemeClr val="tx1"/>
          </a:solidFill>
          <a:latin typeface="Myriad Pro" pitchFamily="34" charset="0"/>
        </a:defRPr>
      </a:lvl5pPr>
      <a:lvl6pPr marL="2514600" indent="-228600" algn="l" rtl="0" eaLnBrk="1" fontAlgn="base" hangingPunct="1">
        <a:spcBef>
          <a:spcPct val="20000"/>
        </a:spcBef>
        <a:spcAft>
          <a:spcPct val="0"/>
        </a:spcAft>
        <a:buClr>
          <a:srgbClr val="EA5F00"/>
        </a:buClr>
        <a:buChar char="»"/>
        <a:defRPr sz="1200">
          <a:solidFill>
            <a:schemeClr val="tx1"/>
          </a:solidFill>
          <a:latin typeface="+mn-lt"/>
        </a:defRPr>
      </a:lvl6pPr>
      <a:lvl7pPr marL="2971800" indent="-228600" algn="l" rtl="0" eaLnBrk="1" fontAlgn="base" hangingPunct="1">
        <a:spcBef>
          <a:spcPct val="20000"/>
        </a:spcBef>
        <a:spcAft>
          <a:spcPct val="0"/>
        </a:spcAft>
        <a:buClr>
          <a:srgbClr val="EA5F00"/>
        </a:buClr>
        <a:buChar char="»"/>
        <a:defRPr sz="1200">
          <a:solidFill>
            <a:schemeClr val="tx1"/>
          </a:solidFill>
          <a:latin typeface="+mn-lt"/>
        </a:defRPr>
      </a:lvl7pPr>
      <a:lvl8pPr marL="3429000" indent="-228600" algn="l" rtl="0" eaLnBrk="1" fontAlgn="base" hangingPunct="1">
        <a:spcBef>
          <a:spcPct val="20000"/>
        </a:spcBef>
        <a:spcAft>
          <a:spcPct val="0"/>
        </a:spcAft>
        <a:buClr>
          <a:srgbClr val="EA5F00"/>
        </a:buClr>
        <a:buChar char="»"/>
        <a:defRPr sz="1200">
          <a:solidFill>
            <a:schemeClr val="tx1"/>
          </a:solidFill>
          <a:latin typeface="+mn-lt"/>
        </a:defRPr>
      </a:lvl8pPr>
      <a:lvl9pPr marL="3886200" indent="-228600" algn="l" rtl="0" eaLnBrk="1" fontAlgn="base" hangingPunct="1">
        <a:spcBef>
          <a:spcPct val="20000"/>
        </a:spcBef>
        <a:spcAft>
          <a:spcPct val="0"/>
        </a:spcAft>
        <a:buClr>
          <a:srgbClr val="EA5F00"/>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rotWithShape="1">
          <a:blip r:embed="rId14" cstate="email">
            <a:extLst>
              <a:ext uri="{28A0092B-C50C-407E-A947-70E740481C1C}">
                <a14:useLocalDpi xmlns:a14="http://schemas.microsoft.com/office/drawing/2010/main" xmlns=""/>
              </a:ext>
            </a:extLst>
          </a:blip>
          <a:srcRect t="88603"/>
          <a:stretch/>
        </p:blipFill>
        <p:spPr>
          <a:xfrm>
            <a:off x="0" y="6005384"/>
            <a:ext cx="9144000" cy="78161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4"/>
          </p:nvPr>
        </p:nvSpPr>
        <p:spPr>
          <a:xfrm>
            <a:off x="6732240" y="642187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F7D24406-862A-4A8F-B0BB-9459B64BDEE6}" type="slidenum">
              <a:rPr lang="en-GB" smtClean="0">
                <a:solidFill>
                  <a:prstClr val="black">
                    <a:tint val="75000"/>
                  </a:prstClr>
                </a:solidFill>
                <a:latin typeface="Calibri"/>
                <a:ea typeface="+mn-ea"/>
                <a:cs typeface="+mn-cs"/>
              </a:rPr>
              <a:pPr defTabSz="914400" fontAlgn="auto">
                <a:spcBef>
                  <a:spcPts val="0"/>
                </a:spcBef>
                <a:spcAft>
                  <a:spcPts val="0"/>
                </a:spcAft>
              </a:pPr>
              <a:t>‹#›</a:t>
            </a:fld>
            <a:endParaRPr lang="en-GB">
              <a:solidFill>
                <a:prstClr val="black">
                  <a:tint val="75000"/>
                </a:prstClr>
              </a:solidFill>
              <a:latin typeface="Calibri"/>
              <a:ea typeface="+mn-ea"/>
              <a:cs typeface="+mn-cs"/>
            </a:endParaRPr>
          </a:p>
        </p:txBody>
      </p:sp>
    </p:spTree>
    <p:extLst>
      <p:ext uri="{BB962C8B-B14F-4D97-AF65-F5344CB8AC3E}">
        <p14:creationId xmlns:p14="http://schemas.microsoft.com/office/powerpoint/2010/main" xmlns="" val="427524983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alpha val="96861"/>
          </a:schemeClr>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473" y="275013"/>
            <a:ext cx="8229057" cy="1143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2" tIns="45656" rIns="91312" bIns="45656"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457472" y="6356934"/>
            <a:ext cx="2133962" cy="364281"/>
          </a:xfrm>
          <a:prstGeom prst="rect">
            <a:avLst/>
          </a:prstGeom>
        </p:spPr>
        <p:txBody>
          <a:bodyPr vert="horz" lIns="91312" tIns="45656" rIns="91312" bIns="45656" rtlCol="0" anchor="ctr"/>
          <a:lstStyle>
            <a:lvl1pPr algn="l" defTabSz="913110" rtl="0" fontAlgn="auto">
              <a:spcBef>
                <a:spcPts val="0"/>
              </a:spcBef>
              <a:spcAft>
                <a:spcPts val="0"/>
              </a:spcAft>
              <a:defRPr sz="1200" b="0">
                <a:solidFill>
                  <a:srgbClr val="000000">
                    <a:tint val="75000"/>
                  </a:srgbClr>
                </a:solidFill>
                <a:latin typeface="Calibri"/>
              </a:defRPr>
            </a:lvl1pPr>
          </a:lstStyle>
          <a:p>
            <a:pPr>
              <a:defRPr/>
            </a:pPr>
            <a:endParaRPr lang="en-US">
              <a:ea typeface="+mn-ea"/>
              <a:cs typeface="Arial" pitchFamily="34" charset="0"/>
            </a:endParaRPr>
          </a:p>
        </p:txBody>
      </p:sp>
      <p:sp>
        <p:nvSpPr>
          <p:cNvPr id="5" name="Footer Placeholder 4"/>
          <p:cNvSpPr>
            <a:spLocks noGrp="1"/>
          </p:cNvSpPr>
          <p:nvPr>
            <p:ph type="ftr" sz="quarter" idx="3"/>
          </p:nvPr>
        </p:nvSpPr>
        <p:spPr>
          <a:xfrm>
            <a:off x="3123568" y="6356934"/>
            <a:ext cx="2896867" cy="364281"/>
          </a:xfrm>
          <a:prstGeom prst="rect">
            <a:avLst/>
          </a:prstGeom>
        </p:spPr>
        <p:txBody>
          <a:bodyPr vert="horz" lIns="91312" tIns="45656" rIns="91312" bIns="45656" rtlCol="0" anchor="ctr"/>
          <a:lstStyle>
            <a:lvl1pPr algn="ctr" defTabSz="913110" rtl="0" fontAlgn="auto">
              <a:spcBef>
                <a:spcPts val="0"/>
              </a:spcBef>
              <a:spcAft>
                <a:spcPts val="0"/>
              </a:spcAft>
              <a:defRPr sz="1200" b="0">
                <a:solidFill>
                  <a:srgbClr val="000000">
                    <a:tint val="75000"/>
                  </a:srgbClr>
                </a:solidFill>
                <a:latin typeface="Calibri"/>
              </a:defRPr>
            </a:lvl1pPr>
          </a:lstStyle>
          <a:p>
            <a:pPr>
              <a:defRPr/>
            </a:pPr>
            <a:endParaRPr lang="en-US">
              <a:ea typeface="+mn-ea"/>
              <a:cs typeface="Arial" pitchFamily="34" charset="0"/>
            </a:endParaRPr>
          </a:p>
        </p:txBody>
      </p:sp>
      <p:sp>
        <p:nvSpPr>
          <p:cNvPr id="6" name="Slide Number Placeholder 5"/>
          <p:cNvSpPr>
            <a:spLocks noGrp="1"/>
          </p:cNvSpPr>
          <p:nvPr>
            <p:ph type="sldNum" sz="quarter" idx="4"/>
          </p:nvPr>
        </p:nvSpPr>
        <p:spPr>
          <a:xfrm>
            <a:off x="6552567" y="6356934"/>
            <a:ext cx="2133962" cy="364281"/>
          </a:xfrm>
          <a:prstGeom prst="rect">
            <a:avLst/>
          </a:prstGeom>
        </p:spPr>
        <p:txBody>
          <a:bodyPr vert="horz" lIns="91312" tIns="45656" rIns="91312" bIns="45656" rtlCol="0" anchor="ctr"/>
          <a:lstStyle>
            <a:lvl1pPr algn="r" defTabSz="913110" rtl="0" fontAlgn="auto">
              <a:spcBef>
                <a:spcPts val="0"/>
              </a:spcBef>
              <a:spcAft>
                <a:spcPts val="0"/>
              </a:spcAft>
              <a:defRPr sz="1200" b="0">
                <a:solidFill>
                  <a:srgbClr val="000000">
                    <a:tint val="75000"/>
                  </a:srgbClr>
                </a:solidFill>
                <a:latin typeface="Calibri"/>
              </a:defRPr>
            </a:lvl1pPr>
          </a:lstStyle>
          <a:p>
            <a:pPr>
              <a:defRPr/>
            </a:pPr>
            <a:fld id="{58BC27CE-7309-4040-9989-990D4D9A5FDC}" type="slidenum">
              <a:rPr lang="en-US">
                <a:ea typeface="+mn-ea"/>
                <a:cs typeface="Arial" pitchFamily="34" charset="0"/>
              </a:rPr>
              <a:pPr>
                <a:defRPr/>
              </a:pPr>
              <a:t>‹#›</a:t>
            </a:fld>
            <a:endParaRPr lang="en-US">
              <a:ea typeface="+mn-ea"/>
              <a:cs typeface="Arial" pitchFamily="34" charset="0"/>
            </a:endParaRPr>
          </a:p>
        </p:txBody>
      </p:sp>
      <p:pic>
        <p:nvPicPr>
          <p:cNvPr id="3078" name="Picture 6" descr="bullet back.png"/>
          <p:cNvPicPr>
            <a:picLocks noChangeAspect="1"/>
          </p:cNvPicPr>
          <p:nvPr userDrawn="1"/>
        </p:nvPicPr>
        <p:blipFill>
          <a:blip r:embed="rId13">
            <a:extLst>
              <a:ext uri="{28A0092B-C50C-407E-A947-70E740481C1C}">
                <a14:useLocalDpi xmlns:a14="http://schemas.microsoft.com/office/drawing/2010/main" xmlns="" val="0"/>
              </a:ext>
            </a:extLst>
          </a:blip>
          <a:srcRect l="82625" t="15686" b="17647"/>
          <a:stretch>
            <a:fillRect/>
          </a:stretch>
        </p:blipFill>
        <p:spPr bwMode="auto">
          <a:xfrm>
            <a:off x="8001000" y="2742912"/>
            <a:ext cx="1143000" cy="2591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9" name="Text Placeholder 2"/>
          <p:cNvSpPr>
            <a:spLocks noGrp="1"/>
          </p:cNvSpPr>
          <p:nvPr>
            <p:ph type="body" idx="1"/>
          </p:nvPr>
        </p:nvSpPr>
        <p:spPr bwMode="auto">
          <a:xfrm>
            <a:off x="457473" y="1599673"/>
            <a:ext cx="8229057" cy="4526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2" tIns="45656" rIns="91312" bIns="456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443969746"/>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ctr" defTabSz="912626" rtl="0" eaLnBrk="0" fontAlgn="base" hangingPunct="0">
        <a:spcBef>
          <a:spcPct val="0"/>
        </a:spcBef>
        <a:spcAft>
          <a:spcPct val="0"/>
        </a:spcAft>
        <a:defRPr sz="4400" kern="1200">
          <a:solidFill>
            <a:srgbClr val="FF0000"/>
          </a:solidFill>
          <a:latin typeface="+mj-lt"/>
          <a:ea typeface="+mj-ea"/>
          <a:cs typeface="+mj-cs"/>
        </a:defRPr>
      </a:lvl1pPr>
      <a:lvl2pPr algn="ctr" defTabSz="912626" rtl="0" eaLnBrk="0" fontAlgn="base" hangingPunct="0">
        <a:spcBef>
          <a:spcPct val="0"/>
        </a:spcBef>
        <a:spcAft>
          <a:spcPct val="0"/>
        </a:spcAft>
        <a:defRPr sz="4400">
          <a:solidFill>
            <a:srgbClr val="FF0000"/>
          </a:solidFill>
          <a:latin typeface="Calibri" pitchFamily="34" charset="0"/>
        </a:defRPr>
      </a:lvl2pPr>
      <a:lvl3pPr algn="ctr" defTabSz="912626" rtl="0" eaLnBrk="0" fontAlgn="base" hangingPunct="0">
        <a:spcBef>
          <a:spcPct val="0"/>
        </a:spcBef>
        <a:spcAft>
          <a:spcPct val="0"/>
        </a:spcAft>
        <a:defRPr sz="4400">
          <a:solidFill>
            <a:srgbClr val="FF0000"/>
          </a:solidFill>
          <a:latin typeface="Calibri" pitchFamily="34" charset="0"/>
        </a:defRPr>
      </a:lvl3pPr>
      <a:lvl4pPr algn="ctr" defTabSz="912626" rtl="0" eaLnBrk="0" fontAlgn="base" hangingPunct="0">
        <a:spcBef>
          <a:spcPct val="0"/>
        </a:spcBef>
        <a:spcAft>
          <a:spcPct val="0"/>
        </a:spcAft>
        <a:defRPr sz="4400">
          <a:solidFill>
            <a:srgbClr val="FF0000"/>
          </a:solidFill>
          <a:latin typeface="Calibri" pitchFamily="34" charset="0"/>
        </a:defRPr>
      </a:lvl4pPr>
      <a:lvl5pPr algn="ctr" defTabSz="912626" rtl="0" eaLnBrk="0" fontAlgn="base" hangingPunct="0">
        <a:spcBef>
          <a:spcPct val="0"/>
        </a:spcBef>
        <a:spcAft>
          <a:spcPct val="0"/>
        </a:spcAft>
        <a:defRPr sz="4400">
          <a:solidFill>
            <a:srgbClr val="FF0000"/>
          </a:solidFill>
          <a:latin typeface="Calibri" pitchFamily="34" charset="0"/>
        </a:defRPr>
      </a:lvl5pPr>
      <a:lvl6pPr marL="400666" algn="ctr" defTabSz="912626" rtl="0" fontAlgn="base">
        <a:spcBef>
          <a:spcPct val="0"/>
        </a:spcBef>
        <a:spcAft>
          <a:spcPct val="0"/>
        </a:spcAft>
        <a:defRPr sz="4400">
          <a:solidFill>
            <a:srgbClr val="FF0000"/>
          </a:solidFill>
          <a:latin typeface="Calibri" pitchFamily="34" charset="0"/>
        </a:defRPr>
      </a:lvl6pPr>
      <a:lvl7pPr marL="801330" algn="ctr" defTabSz="912626" rtl="0" fontAlgn="base">
        <a:spcBef>
          <a:spcPct val="0"/>
        </a:spcBef>
        <a:spcAft>
          <a:spcPct val="0"/>
        </a:spcAft>
        <a:defRPr sz="4400">
          <a:solidFill>
            <a:srgbClr val="FF0000"/>
          </a:solidFill>
          <a:latin typeface="Calibri" pitchFamily="34" charset="0"/>
        </a:defRPr>
      </a:lvl7pPr>
      <a:lvl8pPr marL="1201995" algn="ctr" defTabSz="912626" rtl="0" fontAlgn="base">
        <a:spcBef>
          <a:spcPct val="0"/>
        </a:spcBef>
        <a:spcAft>
          <a:spcPct val="0"/>
        </a:spcAft>
        <a:defRPr sz="4400">
          <a:solidFill>
            <a:srgbClr val="FF0000"/>
          </a:solidFill>
          <a:latin typeface="Calibri" pitchFamily="34" charset="0"/>
        </a:defRPr>
      </a:lvl8pPr>
      <a:lvl9pPr marL="1602660" algn="ctr" defTabSz="912626" rtl="0" fontAlgn="base">
        <a:spcBef>
          <a:spcPct val="0"/>
        </a:spcBef>
        <a:spcAft>
          <a:spcPct val="0"/>
        </a:spcAft>
        <a:defRPr sz="4400">
          <a:solidFill>
            <a:srgbClr val="FF0000"/>
          </a:solidFill>
          <a:latin typeface="Calibri" pitchFamily="34" charset="0"/>
        </a:defRPr>
      </a:lvl9pPr>
    </p:titleStyle>
    <p:bodyStyle>
      <a:lvl1pPr marL="342235" indent="-342235" algn="l" defTabSz="912626" rtl="0" eaLnBrk="0" fontAlgn="base" hangingPunct="0">
        <a:spcBef>
          <a:spcPct val="20000"/>
        </a:spcBef>
        <a:spcAft>
          <a:spcPct val="0"/>
        </a:spcAft>
        <a:buFont typeface="Arial" pitchFamily="34" charset="0"/>
        <a:buChar char="•"/>
        <a:defRPr sz="3200" kern="1200">
          <a:solidFill>
            <a:schemeClr val="bg1"/>
          </a:solidFill>
          <a:latin typeface="+mn-lt"/>
          <a:ea typeface="+mn-ea"/>
          <a:cs typeface="+mn-cs"/>
        </a:defRPr>
      </a:lvl1pPr>
      <a:lvl2pPr marL="741509" indent="-285196" algn="l" defTabSz="912626" rtl="0" eaLnBrk="0" fontAlgn="base" hangingPunct="0">
        <a:spcBef>
          <a:spcPct val="20000"/>
        </a:spcBef>
        <a:spcAft>
          <a:spcPct val="0"/>
        </a:spcAft>
        <a:buFont typeface="Arial" pitchFamily="34" charset="0"/>
        <a:buChar char="–"/>
        <a:defRPr sz="2800" kern="1200">
          <a:solidFill>
            <a:schemeClr val="bg1"/>
          </a:solidFill>
          <a:latin typeface="+mn-lt"/>
          <a:ea typeface="+mn-ea"/>
          <a:cs typeface="+mn-cs"/>
        </a:defRPr>
      </a:lvl2pPr>
      <a:lvl3pPr marL="1140782" indent="-228156" algn="l" defTabSz="912626" rtl="0" eaLnBrk="0" fontAlgn="base" hangingPunct="0">
        <a:spcBef>
          <a:spcPct val="20000"/>
        </a:spcBef>
        <a:spcAft>
          <a:spcPct val="0"/>
        </a:spcAft>
        <a:buFont typeface="Arial" pitchFamily="34" charset="0"/>
        <a:buChar char="•"/>
        <a:defRPr sz="2400" kern="1200">
          <a:solidFill>
            <a:schemeClr val="bg1"/>
          </a:solidFill>
          <a:latin typeface="+mn-lt"/>
          <a:ea typeface="+mn-ea"/>
          <a:cs typeface="+mn-cs"/>
        </a:defRPr>
      </a:lvl3pPr>
      <a:lvl4pPr marL="1597095" indent="-228156" algn="l" defTabSz="912626" rtl="0"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4pPr>
      <a:lvl5pPr marL="2053409" indent="-228156" algn="l" defTabSz="912626" rtl="0"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5pPr>
      <a:lvl6pPr marL="2511052" indent="-228277" algn="l" defTabSz="9131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607" indent="-228277" algn="l" defTabSz="9131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164" indent="-228277" algn="l" defTabSz="9131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718" indent="-228277" algn="l" defTabSz="9131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10" rtl="0" eaLnBrk="1" latinLnBrk="0" hangingPunct="1">
        <a:defRPr sz="1800" kern="1200">
          <a:solidFill>
            <a:schemeClr val="tx1"/>
          </a:solidFill>
          <a:latin typeface="+mn-lt"/>
          <a:ea typeface="+mn-ea"/>
          <a:cs typeface="+mn-cs"/>
        </a:defRPr>
      </a:lvl1pPr>
      <a:lvl2pPr marL="456555" algn="l" defTabSz="913110" rtl="0" eaLnBrk="1" latinLnBrk="0" hangingPunct="1">
        <a:defRPr sz="1800" kern="1200">
          <a:solidFill>
            <a:schemeClr val="tx1"/>
          </a:solidFill>
          <a:latin typeface="+mn-lt"/>
          <a:ea typeface="+mn-ea"/>
          <a:cs typeface="+mn-cs"/>
        </a:defRPr>
      </a:lvl2pPr>
      <a:lvl3pPr marL="913110" algn="l" defTabSz="913110" rtl="0" eaLnBrk="1" latinLnBrk="0" hangingPunct="1">
        <a:defRPr sz="1800" kern="1200">
          <a:solidFill>
            <a:schemeClr val="tx1"/>
          </a:solidFill>
          <a:latin typeface="+mn-lt"/>
          <a:ea typeface="+mn-ea"/>
          <a:cs typeface="+mn-cs"/>
        </a:defRPr>
      </a:lvl3pPr>
      <a:lvl4pPr marL="1369664" algn="l" defTabSz="913110" rtl="0" eaLnBrk="1" latinLnBrk="0" hangingPunct="1">
        <a:defRPr sz="1800" kern="1200">
          <a:solidFill>
            <a:schemeClr val="tx1"/>
          </a:solidFill>
          <a:latin typeface="+mn-lt"/>
          <a:ea typeface="+mn-ea"/>
          <a:cs typeface="+mn-cs"/>
        </a:defRPr>
      </a:lvl4pPr>
      <a:lvl5pPr marL="1826221" algn="l" defTabSz="913110" rtl="0" eaLnBrk="1" latinLnBrk="0" hangingPunct="1">
        <a:defRPr sz="1800" kern="1200">
          <a:solidFill>
            <a:schemeClr val="tx1"/>
          </a:solidFill>
          <a:latin typeface="+mn-lt"/>
          <a:ea typeface="+mn-ea"/>
          <a:cs typeface="+mn-cs"/>
        </a:defRPr>
      </a:lvl5pPr>
      <a:lvl6pPr marL="2282774" algn="l" defTabSz="913110" rtl="0" eaLnBrk="1" latinLnBrk="0" hangingPunct="1">
        <a:defRPr sz="1800" kern="1200">
          <a:solidFill>
            <a:schemeClr val="tx1"/>
          </a:solidFill>
          <a:latin typeface="+mn-lt"/>
          <a:ea typeface="+mn-ea"/>
          <a:cs typeface="+mn-cs"/>
        </a:defRPr>
      </a:lvl6pPr>
      <a:lvl7pPr marL="2739331" algn="l" defTabSz="913110" rtl="0" eaLnBrk="1" latinLnBrk="0" hangingPunct="1">
        <a:defRPr sz="1800" kern="1200">
          <a:solidFill>
            <a:schemeClr val="tx1"/>
          </a:solidFill>
          <a:latin typeface="+mn-lt"/>
          <a:ea typeface="+mn-ea"/>
          <a:cs typeface="+mn-cs"/>
        </a:defRPr>
      </a:lvl7pPr>
      <a:lvl8pPr marL="3195886" algn="l" defTabSz="913110" rtl="0" eaLnBrk="1" latinLnBrk="0" hangingPunct="1">
        <a:defRPr sz="1800" kern="1200">
          <a:solidFill>
            <a:schemeClr val="tx1"/>
          </a:solidFill>
          <a:latin typeface="+mn-lt"/>
          <a:ea typeface="+mn-ea"/>
          <a:cs typeface="+mn-cs"/>
        </a:defRPr>
      </a:lvl8pPr>
      <a:lvl9pPr marL="3652439" algn="l" defTabSz="9131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158.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7.xml"/><Relationship Id="rId1" Type="http://schemas.openxmlformats.org/officeDocument/2006/relationships/tags" Target="../tags/tag1.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18" Type="http://schemas.openxmlformats.org/officeDocument/2006/relationships/image" Target="../media/image29.tiff"/><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png"/><Relationship Id="rId17" Type="http://schemas.openxmlformats.org/officeDocument/2006/relationships/image" Target="../media/image28.jpeg"/><Relationship Id="rId2" Type="http://schemas.openxmlformats.org/officeDocument/2006/relationships/hyperlink" Target="http://images.google.com/imgres?imgurl=http://www.pocketpicks.co.uk/latest/wp-content/uploads/2007/06/209-OFF-Vodafone_Square.jpg&amp;imgrefurl=http://current.com/items/88984110_vodafone_acquisice_la_tedesca_arcor&amp;h=599&amp;w=599&amp;sz=24&amp;hl=en&amp;start=1&amp;um=1&amp;usg=___Sw1t5IT2GPV0ccwXD874ZRUAe4=&amp;tbnid=_6On9wU7tqXqyM:&amp;tbnh=135&amp;tbnw=135&amp;prev=/images?q=vodafone&amp;um=1&amp;hl=en&amp;sa=X" TargetMode="External"/><Relationship Id="rId16" Type="http://schemas.openxmlformats.org/officeDocument/2006/relationships/image" Target="../media/image27.jpe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jpe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98.xml"/><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9" name="Picture 4" descr="C:\Users\ehoekstra\Pictures\Laos2011\DSCN1164.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676398" y="1278647"/>
            <a:ext cx="5724525" cy="429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6580910" y="6252884"/>
            <a:ext cx="1870364" cy="470647"/>
          </a:xfrm>
          <a:prstGeom prst="rect">
            <a:avLst/>
          </a:prstGeom>
        </p:spPr>
        <p:txBody>
          <a:bodyPr lIns="82012" tIns="41005" rIns="82012" bIns="41005"/>
          <a:lstStyle/>
          <a:p>
            <a:pPr>
              <a:defRPr/>
            </a:pPr>
            <a:fld id="{F17DDB2C-1EDE-438D-862F-4C9FBFCBD2AE}" type="slidenum">
              <a:rPr lang="en-US" smtClean="0"/>
              <a:pPr>
                <a:defRPr/>
              </a:pPr>
              <a:t>1</a:t>
            </a:fld>
            <a:endParaRPr lang="en-US" dirty="0"/>
          </a:p>
        </p:txBody>
      </p:sp>
      <p:sp>
        <p:nvSpPr>
          <p:cNvPr id="3" name="Title 2"/>
          <p:cNvSpPr>
            <a:spLocks noGrp="1"/>
          </p:cNvSpPr>
          <p:nvPr>
            <p:ph type="ctrTitle"/>
          </p:nvPr>
        </p:nvSpPr>
        <p:spPr>
          <a:xfrm>
            <a:off x="438130" y="140109"/>
            <a:ext cx="8277225" cy="1029342"/>
          </a:xfrm>
        </p:spPr>
        <p:txBody>
          <a:bodyPr/>
          <a:lstStyle/>
          <a:p>
            <a:r>
              <a:rPr lang="en-US" dirty="0" smtClean="0">
                <a:solidFill>
                  <a:srgbClr val="C00000"/>
                </a:solidFill>
              </a:rPr>
              <a:t>Measles &amp; Rubella Initiative</a:t>
            </a:r>
            <a:r>
              <a:rPr lang="en-US" dirty="0">
                <a:solidFill>
                  <a:srgbClr val="C00000"/>
                </a:solidFill>
              </a:rPr>
              <a:t/>
            </a:r>
            <a:br>
              <a:rPr lang="en-US" dirty="0">
                <a:solidFill>
                  <a:srgbClr val="C00000"/>
                </a:solidFill>
              </a:rPr>
            </a:br>
            <a:r>
              <a:rPr lang="en-US" dirty="0" smtClean="0">
                <a:solidFill>
                  <a:srgbClr val="C00000"/>
                </a:solidFill>
              </a:rPr>
              <a:t>--Who We Are--</a:t>
            </a:r>
            <a:endParaRPr lang="en-US" dirty="0">
              <a:solidFill>
                <a:srgbClr val="C00000"/>
              </a:solidFill>
            </a:endParaRPr>
          </a:p>
        </p:txBody>
      </p:sp>
      <p:sp>
        <p:nvSpPr>
          <p:cNvPr id="4" name="TextBox 3"/>
          <p:cNvSpPr txBox="1"/>
          <p:nvPr/>
        </p:nvSpPr>
        <p:spPr>
          <a:xfrm>
            <a:off x="1910686" y="5683581"/>
            <a:ext cx="4670223" cy="913808"/>
          </a:xfrm>
          <a:prstGeom prst="rect">
            <a:avLst/>
          </a:prstGeom>
          <a:noFill/>
        </p:spPr>
        <p:txBody>
          <a:bodyPr wrap="square" lIns="82012" tIns="41005" rIns="82012" bIns="41005" rtlCol="0">
            <a:spAutoFit/>
          </a:bodyPr>
          <a:lstStyle/>
          <a:p>
            <a:pPr algn="ctr"/>
            <a:r>
              <a:rPr lang="en-US" b="1" dirty="0" smtClean="0">
                <a:solidFill>
                  <a:srgbClr val="173648"/>
                </a:solidFill>
              </a:rPr>
              <a:t>Stephen Cochi, </a:t>
            </a:r>
            <a:r>
              <a:rPr lang="en-US" b="1" dirty="0">
                <a:solidFill>
                  <a:srgbClr val="173648"/>
                </a:solidFill>
              </a:rPr>
              <a:t>MD, MPH</a:t>
            </a:r>
          </a:p>
          <a:p>
            <a:pPr algn="ctr"/>
            <a:r>
              <a:rPr lang="en-US" b="1" dirty="0" smtClean="0">
                <a:solidFill>
                  <a:srgbClr val="173648"/>
                </a:solidFill>
              </a:rPr>
              <a:t>Global </a:t>
            </a:r>
            <a:r>
              <a:rPr lang="en-US" b="1" dirty="0">
                <a:solidFill>
                  <a:srgbClr val="173648"/>
                </a:solidFill>
              </a:rPr>
              <a:t>Immunization Division</a:t>
            </a:r>
          </a:p>
          <a:p>
            <a:pPr algn="ctr"/>
            <a:r>
              <a:rPr lang="en-US" b="1" dirty="0" smtClean="0">
                <a:solidFill>
                  <a:srgbClr val="173648"/>
                </a:solidFill>
              </a:rPr>
              <a:t>Centers </a:t>
            </a:r>
            <a:r>
              <a:rPr lang="en-US" b="1" dirty="0">
                <a:solidFill>
                  <a:srgbClr val="173648"/>
                </a:solidFill>
              </a:rPr>
              <a:t>for </a:t>
            </a:r>
            <a:r>
              <a:rPr lang="en-US" b="1" dirty="0" smtClean="0">
                <a:solidFill>
                  <a:srgbClr val="173648"/>
                </a:solidFill>
              </a:rPr>
              <a:t>Disease Control &amp; Prevention</a:t>
            </a:r>
            <a:endParaRPr lang="en-US" b="1" dirty="0">
              <a:solidFill>
                <a:srgbClr val="173648"/>
              </a:solidFill>
            </a:endParaRPr>
          </a:p>
        </p:txBody>
      </p:sp>
    </p:spTree>
    <p:extLst>
      <p:ext uri="{BB962C8B-B14F-4D97-AF65-F5344CB8AC3E}">
        <p14:creationId xmlns:p14="http://schemas.microsoft.com/office/powerpoint/2010/main" xmlns="" val="221161703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28600" y="1371600"/>
            <a:ext cx="6477000" cy="4027311"/>
          </a:xfrm>
        </p:spPr>
        <p:txBody>
          <a:bodyPr/>
          <a:lstStyle/>
          <a:p>
            <a:pPr marL="0" indent="0">
              <a:buNone/>
            </a:pPr>
            <a:r>
              <a:rPr lang="en-GB" sz="2400" b="1" dirty="0" smtClean="0">
                <a:solidFill>
                  <a:srgbClr val="000000"/>
                </a:solidFill>
                <a:latin typeface="Myriad Pro"/>
              </a:rPr>
              <a:t>Five Key Strategies:</a:t>
            </a:r>
          </a:p>
          <a:p>
            <a:pPr marL="513443" indent="-513443">
              <a:buFont typeface="Calibri" pitchFamily="34" charset="0"/>
              <a:buAutoNum type="arabicPeriod"/>
            </a:pPr>
            <a:r>
              <a:rPr lang="en-GB" sz="2400" dirty="0" smtClean="0">
                <a:solidFill>
                  <a:srgbClr val="000000"/>
                </a:solidFill>
                <a:latin typeface="Myriad Pro"/>
              </a:rPr>
              <a:t>Achieve high </a:t>
            </a:r>
            <a:r>
              <a:rPr lang="en-GB" sz="2400" dirty="0">
                <a:solidFill>
                  <a:srgbClr val="000000"/>
                </a:solidFill>
                <a:latin typeface="Myriad Pro"/>
              </a:rPr>
              <a:t>population immunity </a:t>
            </a:r>
            <a:r>
              <a:rPr lang="en-GB" sz="2400" dirty="0" smtClean="0">
                <a:solidFill>
                  <a:srgbClr val="000000"/>
                </a:solidFill>
                <a:latin typeface="Myriad Pro"/>
              </a:rPr>
              <a:t/>
            </a:r>
            <a:br>
              <a:rPr lang="en-GB" sz="2400" dirty="0" smtClean="0">
                <a:solidFill>
                  <a:srgbClr val="000000"/>
                </a:solidFill>
                <a:latin typeface="Myriad Pro"/>
              </a:rPr>
            </a:br>
            <a:r>
              <a:rPr lang="en-GB" sz="2400" dirty="0" smtClean="0">
                <a:solidFill>
                  <a:srgbClr val="000000"/>
                </a:solidFill>
                <a:latin typeface="Myriad Pro"/>
              </a:rPr>
              <a:t>through vaccination</a:t>
            </a:r>
            <a:endParaRPr lang="en-GB" sz="2400" dirty="0">
              <a:solidFill>
                <a:srgbClr val="000000"/>
              </a:solidFill>
              <a:latin typeface="Myriad Pro"/>
            </a:endParaRPr>
          </a:p>
          <a:p>
            <a:pPr marL="513443" indent="-513443">
              <a:buFont typeface="Calibri" pitchFamily="34" charset="0"/>
              <a:buAutoNum type="arabicPeriod"/>
            </a:pPr>
            <a:r>
              <a:rPr lang="en-GB" sz="2400" dirty="0" smtClean="0">
                <a:solidFill>
                  <a:srgbClr val="000000"/>
                </a:solidFill>
                <a:latin typeface="Myriad Pro"/>
              </a:rPr>
              <a:t>Conduct effective surveillance </a:t>
            </a:r>
            <a:br>
              <a:rPr lang="en-GB" sz="2400" dirty="0" smtClean="0">
                <a:solidFill>
                  <a:srgbClr val="000000"/>
                </a:solidFill>
                <a:latin typeface="Myriad Pro"/>
              </a:rPr>
            </a:br>
            <a:r>
              <a:rPr lang="en-GB" sz="2400" dirty="0" smtClean="0">
                <a:solidFill>
                  <a:srgbClr val="000000"/>
                </a:solidFill>
                <a:latin typeface="Myriad Pro"/>
              </a:rPr>
              <a:t>and monitoring </a:t>
            </a:r>
            <a:endParaRPr lang="en-GB" sz="2400" dirty="0">
              <a:solidFill>
                <a:srgbClr val="000000"/>
              </a:solidFill>
              <a:latin typeface="Myriad Pro"/>
            </a:endParaRPr>
          </a:p>
          <a:p>
            <a:pPr marL="513443" indent="-513443">
              <a:buFont typeface="Calibri" pitchFamily="34" charset="0"/>
              <a:buAutoNum type="arabicPeriod"/>
            </a:pPr>
            <a:r>
              <a:rPr lang="en-GB" sz="2400" dirty="0" smtClean="0">
                <a:solidFill>
                  <a:srgbClr val="000000"/>
                </a:solidFill>
                <a:latin typeface="Myriad Pro"/>
              </a:rPr>
              <a:t>Develop outbreak preparedness </a:t>
            </a:r>
            <a:br>
              <a:rPr lang="en-GB" sz="2400" dirty="0" smtClean="0">
                <a:solidFill>
                  <a:srgbClr val="000000"/>
                </a:solidFill>
                <a:latin typeface="Myriad Pro"/>
              </a:rPr>
            </a:br>
            <a:r>
              <a:rPr lang="en-GB" sz="2400" dirty="0" smtClean="0">
                <a:solidFill>
                  <a:srgbClr val="000000"/>
                </a:solidFill>
                <a:latin typeface="Myriad Pro"/>
              </a:rPr>
              <a:t>and response</a:t>
            </a:r>
            <a:endParaRPr lang="en-GB" sz="2400" dirty="0">
              <a:solidFill>
                <a:srgbClr val="000000"/>
              </a:solidFill>
              <a:latin typeface="Myriad Pro"/>
            </a:endParaRPr>
          </a:p>
          <a:p>
            <a:pPr marL="513443" indent="-513443">
              <a:buFont typeface="Calibri" pitchFamily="34" charset="0"/>
              <a:buAutoNum type="arabicPeriod"/>
            </a:pPr>
            <a:r>
              <a:rPr lang="en-GB" sz="2400" dirty="0" smtClean="0">
                <a:solidFill>
                  <a:srgbClr val="000000"/>
                </a:solidFill>
                <a:latin typeface="Myriad Pro"/>
              </a:rPr>
              <a:t>Communicate to engage public’s confidence and build demand</a:t>
            </a:r>
            <a:endParaRPr lang="en-GB" sz="2400" dirty="0">
              <a:solidFill>
                <a:srgbClr val="000000"/>
              </a:solidFill>
              <a:latin typeface="Myriad Pro"/>
            </a:endParaRPr>
          </a:p>
          <a:p>
            <a:pPr marL="513443" indent="-513443">
              <a:buFont typeface="Calibri" pitchFamily="34" charset="0"/>
              <a:buAutoNum type="arabicPeriod"/>
            </a:pPr>
            <a:r>
              <a:rPr lang="en-GB" sz="2400" dirty="0" smtClean="0">
                <a:solidFill>
                  <a:srgbClr val="000000"/>
                </a:solidFill>
                <a:latin typeface="Myriad Pro"/>
              </a:rPr>
              <a:t>Perform research </a:t>
            </a:r>
            <a:r>
              <a:rPr lang="en-GB" sz="2400" dirty="0">
                <a:solidFill>
                  <a:srgbClr val="000000"/>
                </a:solidFill>
                <a:latin typeface="Myriad Pro"/>
              </a:rPr>
              <a:t>and </a:t>
            </a:r>
            <a:r>
              <a:rPr lang="en-GB" sz="2400" dirty="0" smtClean="0">
                <a:solidFill>
                  <a:srgbClr val="000000"/>
                </a:solidFill>
                <a:latin typeface="Myriad Pro"/>
              </a:rPr>
              <a:t>development to improve program efficiency </a:t>
            </a:r>
            <a:endParaRPr lang="en-GB" sz="2400" dirty="0">
              <a:solidFill>
                <a:srgbClr val="000000"/>
              </a:solidFill>
              <a:latin typeface="Myriad Pro"/>
            </a:endParaRPr>
          </a:p>
          <a:p>
            <a:endParaRPr lang="en-GB" sz="1800" dirty="0">
              <a:solidFill>
                <a:srgbClr val="000000"/>
              </a:solidFill>
              <a:latin typeface="Myriad Pro"/>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2200" y="1407288"/>
            <a:ext cx="2667000" cy="33366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10"/>
          <p:cNvSpPr>
            <a:spLocks noChangeArrowheads="1"/>
          </p:cNvSpPr>
          <p:nvPr/>
        </p:nvSpPr>
        <p:spPr bwMode="auto">
          <a:xfrm>
            <a:off x="116540" y="388006"/>
            <a:ext cx="9144000" cy="480131"/>
          </a:xfrm>
          <a:prstGeom prst="rect">
            <a:avLst/>
          </a:prstGeom>
          <a:noFill/>
          <a:ln w="9525">
            <a:noFill/>
            <a:miter lim="800000"/>
            <a:headEnd/>
            <a:tailEnd/>
          </a:ln>
        </p:spPr>
        <p:txBody>
          <a:bodyPr wrap="square">
            <a:spAutoFit/>
          </a:bodyPr>
          <a:lstStyle/>
          <a:p>
            <a:pPr algn="ctr" defTabSz="914400" fontAlgn="auto">
              <a:lnSpc>
                <a:spcPct val="90000"/>
              </a:lnSpc>
              <a:spcBef>
                <a:spcPts val="0"/>
              </a:spcBef>
              <a:spcAft>
                <a:spcPts val="0"/>
              </a:spcAft>
            </a:pPr>
            <a:r>
              <a:rPr lang="en-US" sz="2800" b="1" dirty="0">
                <a:solidFill>
                  <a:srgbClr val="FFFFFF"/>
                </a:solidFill>
                <a:latin typeface="Myriad Pro" pitchFamily="34" charset="0"/>
                <a:ea typeface="+mn-ea"/>
                <a:cs typeface="+mn-cs"/>
              </a:rPr>
              <a:t>Global Measles and Rubella Strategic Plan</a:t>
            </a:r>
          </a:p>
        </p:txBody>
      </p:sp>
    </p:spTree>
    <p:extLst>
      <p:ext uri="{BB962C8B-B14F-4D97-AF65-F5344CB8AC3E}">
        <p14:creationId xmlns:p14="http://schemas.microsoft.com/office/powerpoint/2010/main" xmlns="" val="2559537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GB" sz="3200" dirty="0" smtClean="0"/>
              <a:t>R                     </a:t>
            </a:r>
            <a:r>
              <a:rPr lang="en-GB" sz="3600" b="1" dirty="0" smtClean="0">
                <a:latin typeface="Arial" panose="020B0604020202020204" pitchFamily="34" charset="0"/>
                <a:cs typeface="Arial" panose="020B0604020202020204" pitchFamily="34" charset="0"/>
              </a:rPr>
              <a:t>Rubella as the "game changer"</a:t>
            </a:r>
            <a:endParaRPr lang="en-GB" sz="3600" b="1" dirty="0">
              <a:latin typeface="Arial" panose="020B0604020202020204" pitchFamily="34" charset="0"/>
              <a:cs typeface="Arial" panose="020B0604020202020204" pitchFamily="34" charset="0"/>
            </a:endParaRPr>
          </a:p>
        </p:txBody>
      </p:sp>
      <p:sp>
        <p:nvSpPr>
          <p:cNvPr id="110595" name="Rectangle 3"/>
          <p:cNvSpPr>
            <a:spLocks noGrp="1" noChangeArrowheads="1"/>
          </p:cNvSpPr>
          <p:nvPr>
            <p:ph type="body" sz="half" idx="2"/>
          </p:nvPr>
        </p:nvSpPr>
        <p:spPr>
          <a:xfrm>
            <a:off x="2264280" y="1825862"/>
            <a:ext cx="6469760" cy="4611835"/>
          </a:xfrm>
        </p:spPr>
        <p:txBody>
          <a:bodyPr>
            <a:normAutofit lnSpcReduction="10000"/>
          </a:bodyPr>
          <a:lstStyle/>
          <a:p>
            <a:pPr marL="0" lvl="1" indent="0">
              <a:lnSpc>
                <a:spcPct val="80000"/>
              </a:lnSpc>
              <a:spcBef>
                <a:spcPct val="80000"/>
              </a:spcBef>
              <a:buNone/>
            </a:pPr>
            <a:r>
              <a:rPr lang="en-GB" b="1" u="sng" dirty="0" smtClean="0">
                <a:solidFill>
                  <a:srgbClr val="C00000"/>
                </a:solidFill>
              </a:rPr>
              <a:t>2011 WHO Rubella vaccine position paper</a:t>
            </a:r>
            <a:r>
              <a:rPr lang="en-GB" b="1" dirty="0" smtClean="0">
                <a:solidFill>
                  <a:srgbClr val="C00000"/>
                </a:solidFill>
              </a:rPr>
              <a:t>:</a:t>
            </a:r>
            <a:endParaRPr lang="en-GB" b="1" u="sng" dirty="0" smtClean="0">
              <a:solidFill>
                <a:srgbClr val="C00000"/>
              </a:solidFill>
            </a:endParaRPr>
          </a:p>
          <a:p>
            <a:pPr marL="342114" lvl="1" indent="-342114">
              <a:lnSpc>
                <a:spcPct val="80000"/>
              </a:lnSpc>
              <a:spcBef>
                <a:spcPct val="80000"/>
              </a:spcBef>
              <a:buFont typeface="Wingdings" pitchFamily="2" charset="2"/>
              <a:buChar char="l"/>
            </a:pPr>
            <a:r>
              <a:rPr lang="en-GB" i="1" dirty="0" smtClean="0"/>
              <a:t>"In light of the remaining global burden of CRS and proven efficacy and safety of RCVs, WHO recommends that countries take the opportunity offered by accelerated measles control and elimination activities to introduce RCVs." </a:t>
            </a:r>
          </a:p>
          <a:p>
            <a:pPr>
              <a:lnSpc>
                <a:spcPct val="80000"/>
              </a:lnSpc>
            </a:pPr>
            <a:r>
              <a:rPr lang="en-US" sz="2100" dirty="0" smtClean="0"/>
              <a:t>The </a:t>
            </a:r>
            <a:r>
              <a:rPr lang="en-US" sz="2100" b="1" i="1" dirty="0" smtClean="0">
                <a:solidFill>
                  <a:srgbClr val="CC0000"/>
                </a:solidFill>
              </a:rPr>
              <a:t>preferred approach</a:t>
            </a:r>
            <a:r>
              <a:rPr lang="en-US" sz="2100" dirty="0" smtClean="0"/>
              <a:t> is to begin with MR vaccine or MMR vaccine in a wide-age range campaign followed immediately with introduction in the routine </a:t>
            </a:r>
            <a:r>
              <a:rPr lang="en-US" sz="2100" dirty="0" err="1" smtClean="0"/>
              <a:t>programme</a:t>
            </a:r>
            <a:r>
              <a:rPr lang="en-US" sz="2100" dirty="0" smtClean="0"/>
              <a:t>.  </a:t>
            </a:r>
          </a:p>
          <a:p>
            <a:pPr>
              <a:lnSpc>
                <a:spcPct val="80000"/>
              </a:lnSpc>
            </a:pPr>
            <a:r>
              <a:rPr lang="en-US" sz="2100" dirty="0" smtClean="0"/>
              <a:t>Countries introducing RCV should </a:t>
            </a:r>
            <a:r>
              <a:rPr lang="en-US" sz="2100" b="1" i="1" dirty="0" smtClean="0">
                <a:solidFill>
                  <a:srgbClr val="CC0000"/>
                </a:solidFill>
              </a:rPr>
              <a:t>achieve and maintain immunization coverage of 80%</a:t>
            </a:r>
            <a:r>
              <a:rPr lang="en-US" sz="2100" dirty="0" smtClean="0"/>
              <a:t> or greater with RCV delivered through </a:t>
            </a:r>
            <a:r>
              <a:rPr lang="en-US" sz="2100" b="1" i="1" dirty="0" smtClean="0">
                <a:solidFill>
                  <a:srgbClr val="CC0000"/>
                </a:solidFill>
              </a:rPr>
              <a:t>routine services and/or regular SIAs</a:t>
            </a:r>
            <a:r>
              <a:rPr lang="en-US" sz="2100" dirty="0" smtClean="0"/>
              <a:t>. </a:t>
            </a:r>
            <a:endParaRPr lang="en-GB" sz="2100" dirty="0">
              <a:ea typeface="SimSun" pitchFamily="2" charset="-122"/>
            </a:endParaRPr>
          </a:p>
        </p:txBody>
      </p:sp>
      <p:pic>
        <p:nvPicPr>
          <p:cNvPr id="11059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2264280" cy="2742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0597" name="Text Box 5"/>
          <p:cNvSpPr txBox="1">
            <a:spLocks noChangeArrowheads="1"/>
          </p:cNvSpPr>
          <p:nvPr/>
        </p:nvSpPr>
        <p:spPr bwMode="auto">
          <a:xfrm>
            <a:off x="3430359" y="6138077"/>
            <a:ext cx="2894187" cy="615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280" tIns="45640" rIns="91280" bIns="45640">
            <a:spAutoFit/>
          </a:bodyP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defTabSz="801472" eaLnBrk="1" hangingPunct="1"/>
            <a:r>
              <a:rPr lang="en-GB" sz="1600" b="0">
                <a:solidFill>
                  <a:srgbClr val="FFFFFF"/>
                </a:solidFill>
                <a:ea typeface="+mn-ea"/>
              </a:rPr>
              <a:t>Wkly Epid Rec, 15 July 2011, </a:t>
            </a:r>
          </a:p>
          <a:p>
            <a:pPr defTabSz="801472" eaLnBrk="1" hangingPunct="1"/>
            <a:r>
              <a:rPr lang="en-GB" sz="1600" b="0">
                <a:solidFill>
                  <a:srgbClr val="FFFFFF"/>
                </a:solidFill>
                <a:ea typeface="+mn-ea"/>
              </a:rPr>
              <a:t>vol 86:301-316</a:t>
            </a:r>
            <a:r>
              <a:rPr lang="en-GB" sz="1800" b="0">
                <a:solidFill>
                  <a:srgbClr val="FFFFFF"/>
                </a:solidFill>
                <a:ea typeface="+mn-ea"/>
              </a:rPr>
              <a:t> </a:t>
            </a:r>
          </a:p>
        </p:txBody>
      </p:sp>
    </p:spTree>
    <p:extLst>
      <p:ext uri="{BB962C8B-B14F-4D97-AF65-F5344CB8AC3E}">
        <p14:creationId xmlns:p14="http://schemas.microsoft.com/office/powerpoint/2010/main" xmlns="" val="2459068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Name Change--2011</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a:t>	</a:t>
            </a:r>
            <a:r>
              <a:rPr lang="en-US" sz="4000" b="1" i="1" dirty="0" smtClean="0"/>
              <a:t>Measles Initiative</a:t>
            </a:r>
          </a:p>
          <a:p>
            <a:pPr marL="0" indent="0">
              <a:buNone/>
            </a:pPr>
            <a:endParaRPr lang="en-US" b="1" i="1" dirty="0"/>
          </a:p>
          <a:p>
            <a:pPr marL="0" indent="0">
              <a:buNone/>
            </a:pPr>
            <a:endParaRPr lang="en-US" b="1" i="1" dirty="0" smtClean="0"/>
          </a:p>
          <a:p>
            <a:pPr marL="0" indent="0">
              <a:buNone/>
            </a:pPr>
            <a:r>
              <a:rPr lang="en-US" b="1" i="1" dirty="0"/>
              <a:t>	</a:t>
            </a:r>
            <a:r>
              <a:rPr lang="en-US" sz="4000" b="1" dirty="0" smtClean="0">
                <a:solidFill>
                  <a:srgbClr val="C00000"/>
                </a:solidFill>
                <a:latin typeface="Arial" panose="020B0604020202020204" pitchFamily="34" charset="0"/>
                <a:cs typeface="Arial" panose="020B0604020202020204" pitchFamily="34" charset="0"/>
              </a:rPr>
              <a:t>Measles &amp; Rubella </a:t>
            </a:r>
            <a:r>
              <a:rPr lang="en-US" sz="4000" b="1" dirty="0">
                <a:solidFill>
                  <a:srgbClr val="C00000"/>
                </a:solidFill>
                <a:latin typeface="Arial" panose="020B0604020202020204" pitchFamily="34" charset="0"/>
                <a:cs typeface="Arial" panose="020B0604020202020204" pitchFamily="34" charset="0"/>
              </a:rPr>
              <a:t>Initiative</a:t>
            </a:r>
          </a:p>
          <a:p>
            <a:pPr marL="0" indent="0">
              <a:buNone/>
            </a:pPr>
            <a:endParaRPr lang="en-US" b="1" i="1" dirty="0"/>
          </a:p>
        </p:txBody>
      </p:sp>
      <p:cxnSp>
        <p:nvCxnSpPr>
          <p:cNvPr id="5" name="Straight Connector 4"/>
          <p:cNvCxnSpPr/>
          <p:nvPr/>
        </p:nvCxnSpPr>
        <p:spPr>
          <a:xfrm>
            <a:off x="1295400" y="2209800"/>
            <a:ext cx="3124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295400" y="2231571"/>
            <a:ext cx="2743200" cy="609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1452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3709" y="0"/>
            <a:ext cx="8229600" cy="1143000"/>
          </a:xfrm>
        </p:spPr>
        <p:txBody>
          <a:bodyPr>
            <a:noAutofit/>
          </a:bodyPr>
          <a:lstStyle/>
          <a:p>
            <a:r>
              <a:rPr lang="en-GB" dirty="0"/>
              <a:t>Measles and Rubella Initiative </a:t>
            </a:r>
            <a:r>
              <a:rPr lang="en-GB" dirty="0" smtClean="0"/>
              <a:t/>
            </a:r>
            <a:br>
              <a:rPr lang="en-GB" dirty="0" smtClean="0"/>
            </a:br>
            <a:r>
              <a:rPr lang="en-GB" b="1" dirty="0" smtClean="0"/>
              <a:t>Management Team</a:t>
            </a:r>
            <a:endParaRPr lang="en-GB" b="1" dirty="0"/>
          </a:p>
        </p:txBody>
      </p:sp>
      <p:graphicFrame>
        <p:nvGraphicFramePr>
          <p:cNvPr id="10" name="Content Placeholder 9"/>
          <p:cNvGraphicFramePr>
            <a:graphicFrameLocks noGrp="1"/>
          </p:cNvGraphicFramePr>
          <p:nvPr>
            <p:ph sz="half" idx="2"/>
            <p:extLst/>
          </p:nvPr>
        </p:nvGraphicFramePr>
        <p:xfrm>
          <a:off x="4743301" y="1626363"/>
          <a:ext cx="4040188"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idx="1"/>
          </p:nvPr>
        </p:nvSpPr>
        <p:spPr>
          <a:xfrm>
            <a:off x="4800599" y="1229360"/>
            <a:ext cx="3942710" cy="639762"/>
          </a:xfrm>
        </p:spPr>
        <p:txBody>
          <a:bodyPr anchor="ctr">
            <a:normAutofit/>
          </a:bodyPr>
          <a:lstStyle/>
          <a:p>
            <a:pPr algn="ctr"/>
            <a:r>
              <a:rPr lang="en-GB" dirty="0" smtClean="0">
                <a:solidFill>
                  <a:srgbClr val="0070C0"/>
                </a:solidFill>
              </a:rPr>
              <a:t>Working Groups</a:t>
            </a:r>
            <a:endParaRPr lang="en-GB" dirty="0">
              <a:solidFill>
                <a:srgbClr val="0070C0"/>
              </a:solidFill>
            </a:endParaRPr>
          </a:p>
        </p:txBody>
      </p:sp>
      <p:sp>
        <p:nvSpPr>
          <p:cNvPr id="7" name="Text Placeholder 2"/>
          <p:cNvSpPr>
            <a:spLocks noGrp="1"/>
          </p:cNvSpPr>
          <p:nvPr>
            <p:ph type="body" idx="1"/>
          </p:nvPr>
        </p:nvSpPr>
        <p:spPr>
          <a:xfrm>
            <a:off x="381000" y="1143000"/>
            <a:ext cx="3887788" cy="639762"/>
          </a:xfrm>
        </p:spPr>
        <p:txBody>
          <a:bodyPr>
            <a:normAutofit/>
          </a:bodyPr>
          <a:lstStyle/>
          <a:p>
            <a:pPr algn="ctr"/>
            <a:r>
              <a:rPr lang="en-GB" dirty="0" smtClean="0">
                <a:solidFill>
                  <a:srgbClr val="0070C0"/>
                </a:solidFill>
              </a:rPr>
              <a:t>Strategies </a:t>
            </a:r>
            <a:endParaRPr lang="en-GB" dirty="0">
              <a:solidFill>
                <a:srgbClr val="0070C0"/>
              </a:solidFill>
            </a:endParaRPr>
          </a:p>
        </p:txBody>
      </p:sp>
      <p:sp>
        <p:nvSpPr>
          <p:cNvPr id="8" name="Rectangle 7"/>
          <p:cNvSpPr/>
          <p:nvPr/>
        </p:nvSpPr>
        <p:spPr>
          <a:xfrm>
            <a:off x="838200" y="6096000"/>
            <a:ext cx="5897768" cy="430887"/>
          </a:xfrm>
          <a:prstGeom prst="rect">
            <a:avLst/>
          </a:prstGeom>
        </p:spPr>
        <p:txBody>
          <a:bodyPr wrap="none">
            <a:spAutoFit/>
          </a:bodyPr>
          <a:lstStyle/>
          <a:p>
            <a:pPr defTabSz="914400" fontAlgn="auto">
              <a:spcBef>
                <a:spcPts val="0"/>
              </a:spcBef>
              <a:spcAft>
                <a:spcPts val="0"/>
              </a:spcAft>
            </a:pPr>
            <a:r>
              <a:rPr lang="en-GB" sz="1100" dirty="0">
                <a:solidFill>
                  <a:srgbClr val="FFFFFF"/>
                </a:solidFill>
                <a:latin typeface="Myriad Pro"/>
                <a:ea typeface="+mn-ea"/>
                <a:cs typeface="+mn-cs"/>
              </a:rPr>
              <a:t>2013 Annual Report of the Measles and Rubella Initiative</a:t>
            </a:r>
          </a:p>
          <a:p>
            <a:pPr defTabSz="914400" fontAlgn="auto">
              <a:spcBef>
                <a:spcPts val="0"/>
              </a:spcBef>
              <a:spcAft>
                <a:spcPts val="0"/>
              </a:spcAft>
            </a:pPr>
            <a:r>
              <a:rPr lang="en-GB" sz="1100" dirty="0">
                <a:solidFill>
                  <a:srgbClr val="FFFFFF"/>
                </a:solidFill>
                <a:latin typeface="Myriad Pro"/>
                <a:ea typeface="+mn-ea"/>
                <a:cs typeface="+mn-cs"/>
              </a:rPr>
              <a:t>http://www.measlesrubellainitiative.org/wp-content/uploads/2014/08/annual-report_2014.pdf</a:t>
            </a:r>
            <a:endParaRPr lang="en-US" sz="1100" dirty="0">
              <a:solidFill>
                <a:srgbClr val="FFFFFF"/>
              </a:solidFill>
              <a:latin typeface="Myriad Pro"/>
              <a:ea typeface="+mn-ea"/>
              <a:cs typeface="+mn-cs"/>
            </a:endParaRPr>
          </a:p>
        </p:txBody>
      </p:sp>
      <p:graphicFrame>
        <p:nvGraphicFramePr>
          <p:cNvPr id="11" name="Content Placeholder 8"/>
          <p:cNvGraphicFramePr>
            <a:graphicFrameLocks/>
          </p:cNvGraphicFramePr>
          <p:nvPr>
            <p:extLst/>
          </p:nvPr>
        </p:nvGraphicFramePr>
        <p:xfrm>
          <a:off x="304800" y="1752600"/>
          <a:ext cx="4041775" cy="3951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2638526901"/>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88358"/>
            <a:ext cx="7772400" cy="1603947"/>
          </a:xfrm>
        </p:spPr>
        <p:txBody>
          <a:bodyPr/>
          <a:lstStyle/>
          <a:p>
            <a:r>
              <a:rPr lang="en-US" sz="4800" dirty="0" smtClean="0">
                <a:solidFill>
                  <a:srgbClr val="C00000"/>
                </a:solidFill>
              </a:rPr>
              <a:t>Impact</a:t>
            </a:r>
            <a:br>
              <a:rPr lang="en-US" sz="4800" dirty="0" smtClean="0">
                <a:solidFill>
                  <a:srgbClr val="C00000"/>
                </a:solidFill>
              </a:rPr>
            </a:br>
            <a:r>
              <a:rPr lang="en-US" sz="4800" dirty="0" smtClean="0">
                <a:solidFill>
                  <a:srgbClr val="C00000"/>
                </a:solidFill>
              </a:rPr>
              <a:t>of Measles &amp; Rubella Initiative</a:t>
            </a:r>
            <a:endParaRPr lang="en-US" sz="4800" dirty="0">
              <a:solidFill>
                <a:srgbClr val="C00000"/>
              </a:solidFill>
            </a:endParaRPr>
          </a:p>
        </p:txBody>
      </p:sp>
    </p:spTree>
    <p:extLst>
      <p:ext uri="{BB962C8B-B14F-4D97-AF65-F5344CB8AC3E}">
        <p14:creationId xmlns:p14="http://schemas.microsoft.com/office/powerpoint/2010/main" xmlns="" val="170607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p:cNvGraphicFramePr/>
          <p:nvPr>
            <p:extLst>
              <p:ext uri="{D42A27DB-BD31-4B8C-83A1-F6EECF244321}">
                <p14:modId xmlns:p14="http://schemas.microsoft.com/office/powerpoint/2010/main" xmlns="" val="1250025106"/>
              </p:ext>
            </p:extLst>
          </p:nvPr>
        </p:nvGraphicFramePr>
        <p:xfrm>
          <a:off x="107504" y="1052736"/>
          <a:ext cx="8928992"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119856"/>
            <a:ext cx="8229600" cy="972104"/>
          </a:xfrm>
        </p:spPr>
        <p:txBody>
          <a:bodyPr>
            <a:noAutofit/>
          </a:bodyPr>
          <a:lstStyle/>
          <a:p>
            <a:pPr algn="ctr"/>
            <a:r>
              <a:rPr lang="en-US" sz="3200" dirty="0" smtClean="0">
                <a:solidFill>
                  <a:srgbClr val="C00000"/>
                </a:solidFill>
              </a:rPr>
              <a:t>75% Decrease in estimated global measles mortality, 2000 </a:t>
            </a:r>
            <a:r>
              <a:rPr lang="en-US" sz="3200" dirty="0">
                <a:solidFill>
                  <a:srgbClr val="C00000"/>
                </a:solidFill>
              </a:rPr>
              <a:t>- 2013</a:t>
            </a:r>
            <a:endParaRPr lang="en-GB" sz="3200" dirty="0">
              <a:solidFill>
                <a:srgbClr val="C00000"/>
              </a:solidFill>
            </a:endParaRPr>
          </a:p>
        </p:txBody>
      </p:sp>
      <p:sp>
        <p:nvSpPr>
          <p:cNvPr id="3" name="Flèche courbée vers le bas 2"/>
          <p:cNvSpPr/>
          <p:nvPr/>
        </p:nvSpPr>
        <p:spPr>
          <a:xfrm rot="432514">
            <a:off x="1488684" y="3739926"/>
            <a:ext cx="7297204"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CH">
              <a:solidFill>
                <a:prstClr val="black"/>
              </a:solidFill>
            </a:endParaRPr>
          </a:p>
        </p:txBody>
      </p:sp>
      <p:sp>
        <p:nvSpPr>
          <p:cNvPr id="11" name="Parchemin vertical 10"/>
          <p:cNvSpPr/>
          <p:nvPr/>
        </p:nvSpPr>
        <p:spPr>
          <a:xfrm>
            <a:off x="7596336" y="1628800"/>
            <a:ext cx="1547664" cy="972108"/>
          </a:xfrm>
          <a:prstGeom prst="verticalScroll">
            <a:avLst/>
          </a:prstGeom>
        </p:spPr>
        <p:style>
          <a:lnRef idx="1">
            <a:schemeClr val="accent1"/>
          </a:lnRef>
          <a:fillRef idx="2">
            <a:schemeClr val="accent1"/>
          </a:fillRef>
          <a:effectRef idx="1">
            <a:schemeClr val="accent1"/>
          </a:effectRef>
          <a:fontRef idx="minor">
            <a:schemeClr val="dk1"/>
          </a:fontRef>
        </p:style>
        <p:txBody>
          <a:bodyPr lIns="91328" tIns="45664" rIns="91328" bIns="45664" rtlCol="0" anchor="ctr"/>
          <a:lstStyle/>
          <a:p>
            <a:pPr algn="ctr" defTabSz="914400"/>
            <a:r>
              <a:rPr lang="en-GB" b="1" dirty="0" smtClean="0">
                <a:solidFill>
                  <a:prstClr val="black"/>
                </a:solidFill>
              </a:rPr>
              <a:t>15.6 million deaths averted</a:t>
            </a:r>
            <a:endParaRPr lang="en-GB" b="1" dirty="0">
              <a:solidFill>
                <a:prstClr val="black"/>
              </a:solidFill>
            </a:endParaRPr>
          </a:p>
        </p:txBody>
      </p:sp>
    </p:spTree>
    <p:extLst>
      <p:ext uri="{BB962C8B-B14F-4D97-AF65-F5344CB8AC3E}">
        <p14:creationId xmlns:p14="http://schemas.microsoft.com/office/powerpoint/2010/main" xmlns="" val="408958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457200" y="1458683"/>
            <a:ext cx="7010400" cy="3779520"/>
          </a:xfrm>
          <a:prstGeom prst="rect">
            <a:avLst/>
          </a:prstGeom>
        </p:spPr>
        <p:txBody>
          <a:bodyPr>
            <a:noAutofit/>
          </a:bodyPr>
          <a:lstStyle>
            <a:lvl1pPr marL="342900" indent="-342900" algn="l" rtl="0" eaLnBrk="1" fontAlgn="base" hangingPunct="1">
              <a:spcBef>
                <a:spcPct val="20000"/>
              </a:spcBef>
              <a:spcAft>
                <a:spcPct val="0"/>
              </a:spcAft>
              <a:buClr>
                <a:srgbClr val="EA5F00"/>
              </a:buClr>
              <a:buFont typeface="Wingdings" pitchFamily="2" charset="2"/>
              <a:buChar char="q"/>
              <a:defRPr sz="2400">
                <a:solidFill>
                  <a:schemeClr val="tx1"/>
                </a:solidFill>
                <a:latin typeface="Myriad Pro" pitchFamily="34" charset="0"/>
                <a:ea typeface="+mn-ea"/>
                <a:cs typeface="+mn-cs"/>
              </a:defRPr>
            </a:lvl1pPr>
            <a:lvl2pPr marL="742950" indent="-285750" algn="l" rtl="0" eaLnBrk="1" fontAlgn="base" hangingPunct="1">
              <a:spcBef>
                <a:spcPct val="20000"/>
              </a:spcBef>
              <a:spcAft>
                <a:spcPct val="0"/>
              </a:spcAft>
              <a:buClr>
                <a:srgbClr val="EA5F00"/>
              </a:buClr>
              <a:buFont typeface="Wingdings" pitchFamily="2" charset="2"/>
              <a:buChar char="Ø"/>
              <a:defRPr sz="2000">
                <a:solidFill>
                  <a:schemeClr val="tx1"/>
                </a:solidFill>
                <a:latin typeface="Myriad Pro" pitchFamily="34" charset="0"/>
              </a:defRPr>
            </a:lvl2pPr>
            <a:lvl3pPr marL="1143000" indent="-228600" algn="l" rtl="0" eaLnBrk="1" fontAlgn="base" hangingPunct="1">
              <a:spcBef>
                <a:spcPct val="20000"/>
              </a:spcBef>
              <a:spcAft>
                <a:spcPct val="0"/>
              </a:spcAft>
              <a:buClr>
                <a:srgbClr val="EA5F00"/>
              </a:buClr>
              <a:buFont typeface="Wingdings" pitchFamily="2" charset="2"/>
              <a:buChar char="§"/>
              <a:defRPr>
                <a:solidFill>
                  <a:schemeClr val="tx1"/>
                </a:solidFill>
                <a:latin typeface="Myriad Pro" pitchFamily="34" charset="0"/>
              </a:defRPr>
            </a:lvl3pPr>
            <a:lvl4pPr marL="1600200" indent="-228600" algn="l" rtl="0" eaLnBrk="1" fontAlgn="base" hangingPunct="1">
              <a:spcBef>
                <a:spcPct val="20000"/>
              </a:spcBef>
              <a:spcAft>
                <a:spcPct val="0"/>
              </a:spcAft>
              <a:buClr>
                <a:srgbClr val="EA5F00"/>
              </a:buClr>
              <a:buChar char="–"/>
              <a:defRPr sz="1400">
                <a:solidFill>
                  <a:schemeClr val="tx1"/>
                </a:solidFill>
                <a:latin typeface="Myriad Pro" pitchFamily="34" charset="0"/>
              </a:defRPr>
            </a:lvl4pPr>
            <a:lvl5pPr marL="2057400" indent="-228600" algn="l" rtl="0" eaLnBrk="1" fontAlgn="base" hangingPunct="1">
              <a:spcBef>
                <a:spcPct val="20000"/>
              </a:spcBef>
              <a:spcAft>
                <a:spcPct val="0"/>
              </a:spcAft>
              <a:buClr>
                <a:srgbClr val="EA5F00"/>
              </a:buClr>
              <a:buChar char="»"/>
              <a:defRPr sz="1200">
                <a:solidFill>
                  <a:schemeClr val="tx1"/>
                </a:solidFill>
                <a:latin typeface="Myriad Pro" pitchFamily="34" charset="0"/>
              </a:defRPr>
            </a:lvl5pPr>
            <a:lvl6pPr marL="2514600" indent="-228600" algn="l" rtl="0" eaLnBrk="1" fontAlgn="base" hangingPunct="1">
              <a:spcBef>
                <a:spcPct val="20000"/>
              </a:spcBef>
              <a:spcAft>
                <a:spcPct val="0"/>
              </a:spcAft>
              <a:buClr>
                <a:srgbClr val="EA5F00"/>
              </a:buClr>
              <a:buChar char="»"/>
              <a:defRPr sz="1200">
                <a:solidFill>
                  <a:schemeClr val="tx1"/>
                </a:solidFill>
                <a:latin typeface="+mn-lt"/>
              </a:defRPr>
            </a:lvl6pPr>
            <a:lvl7pPr marL="2971800" indent="-228600" algn="l" rtl="0" eaLnBrk="1" fontAlgn="base" hangingPunct="1">
              <a:spcBef>
                <a:spcPct val="20000"/>
              </a:spcBef>
              <a:spcAft>
                <a:spcPct val="0"/>
              </a:spcAft>
              <a:buClr>
                <a:srgbClr val="EA5F00"/>
              </a:buClr>
              <a:buChar char="»"/>
              <a:defRPr sz="1200">
                <a:solidFill>
                  <a:schemeClr val="tx1"/>
                </a:solidFill>
                <a:latin typeface="+mn-lt"/>
              </a:defRPr>
            </a:lvl7pPr>
            <a:lvl8pPr marL="3429000" indent="-228600" algn="l" rtl="0" eaLnBrk="1" fontAlgn="base" hangingPunct="1">
              <a:spcBef>
                <a:spcPct val="20000"/>
              </a:spcBef>
              <a:spcAft>
                <a:spcPct val="0"/>
              </a:spcAft>
              <a:buClr>
                <a:srgbClr val="EA5F00"/>
              </a:buClr>
              <a:buChar char="»"/>
              <a:defRPr sz="1200">
                <a:solidFill>
                  <a:schemeClr val="tx1"/>
                </a:solidFill>
                <a:latin typeface="+mn-lt"/>
              </a:defRPr>
            </a:lvl8pPr>
            <a:lvl9pPr marL="3886200" indent="-228600" algn="l" rtl="0" eaLnBrk="1" fontAlgn="base" hangingPunct="1">
              <a:spcBef>
                <a:spcPct val="20000"/>
              </a:spcBef>
              <a:spcAft>
                <a:spcPct val="0"/>
              </a:spcAft>
              <a:buClr>
                <a:srgbClr val="EA5F00"/>
              </a:buClr>
              <a:buChar char="»"/>
              <a:defRPr sz="1200">
                <a:solidFill>
                  <a:schemeClr val="tx1"/>
                </a:solidFill>
                <a:latin typeface="+mn-lt"/>
              </a:defRPr>
            </a:lvl9pPr>
          </a:lstStyle>
          <a:p>
            <a:pPr defTabSz="914400"/>
            <a:r>
              <a:rPr lang="en-GB" b="1" kern="0" dirty="0" smtClean="0">
                <a:solidFill>
                  <a:srgbClr val="000000"/>
                </a:solidFill>
                <a:latin typeface="Myriad Pro"/>
              </a:rPr>
              <a:t>Initiated in 2000</a:t>
            </a:r>
          </a:p>
          <a:p>
            <a:pPr defTabSz="914400"/>
            <a:r>
              <a:rPr lang="en-GB" b="1" kern="0" dirty="0" smtClean="0">
                <a:solidFill>
                  <a:srgbClr val="000000"/>
                </a:solidFill>
                <a:latin typeface="Myriad Pro"/>
              </a:rPr>
              <a:t>Built on Global Polio Laboratory </a:t>
            </a:r>
            <a:br>
              <a:rPr lang="en-GB" b="1" kern="0" dirty="0" smtClean="0">
                <a:solidFill>
                  <a:srgbClr val="000000"/>
                </a:solidFill>
                <a:latin typeface="Myriad Pro"/>
              </a:rPr>
            </a:br>
            <a:r>
              <a:rPr lang="en-GB" b="1" kern="0" dirty="0" smtClean="0">
                <a:solidFill>
                  <a:srgbClr val="000000"/>
                </a:solidFill>
                <a:latin typeface="Myriad Pro"/>
              </a:rPr>
              <a:t>Network model</a:t>
            </a:r>
          </a:p>
          <a:p>
            <a:pPr defTabSz="914400"/>
            <a:r>
              <a:rPr lang="en-GB" b="1" kern="0" dirty="0" smtClean="0">
                <a:solidFill>
                  <a:srgbClr val="000000"/>
                </a:solidFill>
                <a:latin typeface="Myriad Pro"/>
              </a:rPr>
              <a:t>Multi-tiered </a:t>
            </a:r>
            <a:r>
              <a:rPr lang="en-GB" b="1" kern="0" dirty="0">
                <a:solidFill>
                  <a:srgbClr val="000000"/>
                </a:solidFill>
                <a:latin typeface="Myriad Pro"/>
              </a:rPr>
              <a:t>structure</a:t>
            </a:r>
          </a:p>
          <a:p>
            <a:pPr lvl="1" defTabSz="914400"/>
            <a:r>
              <a:rPr lang="en-GB" kern="0" dirty="0">
                <a:solidFill>
                  <a:srgbClr val="000000"/>
                </a:solidFill>
                <a:latin typeface="Myriad Pro"/>
                <a:ea typeface="+mn-ea"/>
                <a:cs typeface="+mn-cs"/>
              </a:rPr>
              <a:t>3 Global Specialized Laboratories</a:t>
            </a:r>
          </a:p>
          <a:p>
            <a:pPr lvl="2" defTabSz="914400"/>
            <a:r>
              <a:rPr lang="en-GB" kern="0" dirty="0">
                <a:solidFill>
                  <a:srgbClr val="000000"/>
                </a:solidFill>
                <a:latin typeface="Myriad Pro"/>
                <a:ea typeface="+mn-ea"/>
                <a:cs typeface="+mn-cs"/>
              </a:rPr>
              <a:t>CDC, PHE-UK, NIID-Japan</a:t>
            </a:r>
          </a:p>
          <a:p>
            <a:pPr lvl="1" defTabSz="914400"/>
            <a:r>
              <a:rPr lang="en-GB" kern="0" dirty="0">
                <a:solidFill>
                  <a:srgbClr val="000000"/>
                </a:solidFill>
                <a:latin typeface="Myriad Pro"/>
                <a:ea typeface="+mn-ea"/>
                <a:cs typeface="+mn-cs"/>
              </a:rPr>
              <a:t>14 Regional Reference Laboratories</a:t>
            </a:r>
          </a:p>
          <a:p>
            <a:pPr lvl="1" defTabSz="914400"/>
            <a:r>
              <a:rPr lang="en-GB" kern="0" dirty="0">
                <a:solidFill>
                  <a:srgbClr val="000000"/>
                </a:solidFill>
                <a:latin typeface="Myriad Pro"/>
                <a:ea typeface="+mn-ea"/>
                <a:cs typeface="+mn-cs"/>
              </a:rPr>
              <a:t>161 National Laboratories</a:t>
            </a:r>
          </a:p>
          <a:p>
            <a:pPr lvl="2" defTabSz="914400"/>
            <a:r>
              <a:rPr lang="en-GB" kern="0" dirty="0">
                <a:solidFill>
                  <a:srgbClr val="000000"/>
                </a:solidFill>
                <a:latin typeface="Myriad Pro"/>
                <a:ea typeface="+mn-ea"/>
                <a:cs typeface="+mn-cs"/>
              </a:rPr>
              <a:t>586 </a:t>
            </a:r>
            <a:r>
              <a:rPr lang="en-GB" kern="0" dirty="0" smtClean="0">
                <a:solidFill>
                  <a:srgbClr val="000000"/>
                </a:solidFill>
                <a:latin typeface="Myriad Pro"/>
                <a:ea typeface="+mn-ea"/>
                <a:cs typeface="+mn-cs"/>
              </a:rPr>
              <a:t>Subnational </a:t>
            </a:r>
            <a:r>
              <a:rPr lang="en-GB" kern="0" dirty="0">
                <a:solidFill>
                  <a:srgbClr val="000000"/>
                </a:solidFill>
                <a:latin typeface="Myriad Pro"/>
                <a:ea typeface="+mn-ea"/>
                <a:cs typeface="+mn-cs"/>
              </a:rPr>
              <a:t>laboratories (including </a:t>
            </a:r>
            <a:r>
              <a:rPr lang="en-GB" kern="0" dirty="0" smtClean="0">
                <a:solidFill>
                  <a:srgbClr val="000000"/>
                </a:solidFill>
                <a:latin typeface="Myriad Pro"/>
                <a:ea typeface="+mn-ea"/>
                <a:cs typeface="+mn-cs"/>
              </a:rPr>
              <a:t>362</a:t>
            </a:r>
            <a:br>
              <a:rPr lang="en-GB" kern="0" dirty="0" smtClean="0">
                <a:solidFill>
                  <a:srgbClr val="000000"/>
                </a:solidFill>
                <a:latin typeface="Myriad Pro"/>
                <a:ea typeface="+mn-ea"/>
                <a:cs typeface="+mn-cs"/>
              </a:rPr>
            </a:br>
            <a:r>
              <a:rPr lang="en-GB" kern="0" dirty="0" smtClean="0">
                <a:solidFill>
                  <a:srgbClr val="000000"/>
                </a:solidFill>
                <a:latin typeface="Myriad Pro"/>
                <a:ea typeface="+mn-ea"/>
                <a:cs typeface="+mn-cs"/>
              </a:rPr>
              <a:t>subnational </a:t>
            </a:r>
            <a:r>
              <a:rPr lang="en-GB" kern="0" dirty="0">
                <a:solidFill>
                  <a:srgbClr val="000000"/>
                </a:solidFill>
                <a:latin typeface="Myriad Pro"/>
                <a:ea typeface="+mn-ea"/>
                <a:cs typeface="+mn-cs"/>
              </a:rPr>
              <a:t>laboratories in China)</a:t>
            </a:r>
          </a:p>
          <a:p>
            <a:pPr defTabSz="914400"/>
            <a:r>
              <a:rPr lang="en-GB" b="1" kern="0" dirty="0" smtClean="0">
                <a:solidFill>
                  <a:srgbClr val="000000"/>
                </a:solidFill>
                <a:latin typeface="Myriad Pro"/>
              </a:rPr>
              <a:t>7 </a:t>
            </a:r>
            <a:r>
              <a:rPr lang="en-GB" b="1" kern="0" dirty="0">
                <a:solidFill>
                  <a:srgbClr val="000000"/>
                </a:solidFill>
                <a:latin typeface="Myriad Pro"/>
              </a:rPr>
              <a:t>Global/Regional Laboratory Coordinators </a:t>
            </a:r>
            <a:endParaRPr lang="en-GB" b="1" kern="0" dirty="0" smtClean="0">
              <a:solidFill>
                <a:srgbClr val="000000"/>
              </a:solidFill>
              <a:latin typeface="Myriad Pro"/>
            </a:endParaRPr>
          </a:p>
          <a:p>
            <a:pPr lvl="2" defTabSz="914400"/>
            <a:endParaRPr lang="en-GB" kern="0" dirty="0">
              <a:solidFill>
                <a:srgbClr val="FF0000"/>
              </a:solidFill>
              <a:latin typeface="Myriad Pro"/>
              <a:ea typeface="+mn-ea"/>
              <a:cs typeface="+mn-cs"/>
            </a:endParaRPr>
          </a:p>
        </p:txBody>
      </p:sp>
      <p:sp>
        <p:nvSpPr>
          <p:cNvPr id="5" name="Text Placeholder 4"/>
          <p:cNvSpPr txBox="1">
            <a:spLocks/>
          </p:cNvSpPr>
          <p:nvPr/>
        </p:nvSpPr>
        <p:spPr>
          <a:xfrm>
            <a:off x="0" y="0"/>
            <a:ext cx="9144000" cy="1219200"/>
          </a:xfrm>
          <a:prstGeom prst="rect">
            <a:avLst/>
          </a:prstGeom>
        </p:spPr>
        <p:txBody>
          <a:bodyPr anchor="ctr"/>
          <a:lstStyle>
            <a:lvl1pPr marL="342900" indent="-342900" algn="l" rtl="0" eaLnBrk="1" fontAlgn="base" hangingPunct="1">
              <a:spcBef>
                <a:spcPct val="20000"/>
              </a:spcBef>
              <a:spcAft>
                <a:spcPct val="0"/>
              </a:spcAft>
              <a:buClr>
                <a:srgbClr val="EA5F00"/>
              </a:buClr>
              <a:buFont typeface="Wingdings" pitchFamily="2" charset="2"/>
              <a:buChar char="q"/>
              <a:defRPr sz="2400">
                <a:solidFill>
                  <a:schemeClr val="tx1"/>
                </a:solidFill>
                <a:latin typeface="Myriad Pro" pitchFamily="34" charset="0"/>
                <a:ea typeface="+mn-ea"/>
                <a:cs typeface="+mn-cs"/>
              </a:defRPr>
            </a:lvl1pPr>
            <a:lvl2pPr marL="742950" indent="-285750" algn="l" rtl="0" eaLnBrk="1" fontAlgn="base" hangingPunct="1">
              <a:spcBef>
                <a:spcPct val="20000"/>
              </a:spcBef>
              <a:spcAft>
                <a:spcPct val="0"/>
              </a:spcAft>
              <a:buClr>
                <a:srgbClr val="EA5F00"/>
              </a:buClr>
              <a:buFont typeface="Wingdings" pitchFamily="2" charset="2"/>
              <a:buChar char="Ø"/>
              <a:defRPr sz="2000">
                <a:solidFill>
                  <a:schemeClr val="tx1"/>
                </a:solidFill>
                <a:latin typeface="Myriad Pro" pitchFamily="34" charset="0"/>
              </a:defRPr>
            </a:lvl2pPr>
            <a:lvl3pPr marL="1143000" indent="-228600" algn="l" rtl="0" eaLnBrk="1" fontAlgn="base" hangingPunct="1">
              <a:spcBef>
                <a:spcPct val="20000"/>
              </a:spcBef>
              <a:spcAft>
                <a:spcPct val="0"/>
              </a:spcAft>
              <a:buClr>
                <a:srgbClr val="EA5F00"/>
              </a:buClr>
              <a:buFont typeface="Wingdings" pitchFamily="2" charset="2"/>
              <a:buChar char="§"/>
              <a:defRPr>
                <a:solidFill>
                  <a:schemeClr val="tx1"/>
                </a:solidFill>
                <a:latin typeface="Myriad Pro" pitchFamily="34" charset="0"/>
              </a:defRPr>
            </a:lvl3pPr>
            <a:lvl4pPr marL="1600200" indent="-228600" algn="l" rtl="0" eaLnBrk="1" fontAlgn="base" hangingPunct="1">
              <a:spcBef>
                <a:spcPct val="20000"/>
              </a:spcBef>
              <a:spcAft>
                <a:spcPct val="0"/>
              </a:spcAft>
              <a:buClr>
                <a:srgbClr val="EA5F00"/>
              </a:buClr>
              <a:buChar char="–"/>
              <a:defRPr sz="1400">
                <a:solidFill>
                  <a:schemeClr val="tx1"/>
                </a:solidFill>
                <a:latin typeface="Myriad Pro" pitchFamily="34" charset="0"/>
              </a:defRPr>
            </a:lvl4pPr>
            <a:lvl5pPr marL="2057400" indent="-228600" algn="l" rtl="0" eaLnBrk="1" fontAlgn="base" hangingPunct="1">
              <a:spcBef>
                <a:spcPct val="20000"/>
              </a:spcBef>
              <a:spcAft>
                <a:spcPct val="0"/>
              </a:spcAft>
              <a:buClr>
                <a:srgbClr val="EA5F00"/>
              </a:buClr>
              <a:buChar char="»"/>
              <a:defRPr sz="1200">
                <a:solidFill>
                  <a:schemeClr val="tx1"/>
                </a:solidFill>
                <a:latin typeface="Myriad Pro" pitchFamily="34" charset="0"/>
              </a:defRPr>
            </a:lvl5pPr>
            <a:lvl6pPr marL="2514600" indent="-228600" algn="l" rtl="0" eaLnBrk="1" fontAlgn="base" hangingPunct="1">
              <a:spcBef>
                <a:spcPct val="20000"/>
              </a:spcBef>
              <a:spcAft>
                <a:spcPct val="0"/>
              </a:spcAft>
              <a:buClr>
                <a:srgbClr val="EA5F00"/>
              </a:buClr>
              <a:buChar char="»"/>
              <a:defRPr sz="1200">
                <a:solidFill>
                  <a:schemeClr val="tx1"/>
                </a:solidFill>
                <a:latin typeface="+mn-lt"/>
              </a:defRPr>
            </a:lvl6pPr>
            <a:lvl7pPr marL="2971800" indent="-228600" algn="l" rtl="0" eaLnBrk="1" fontAlgn="base" hangingPunct="1">
              <a:spcBef>
                <a:spcPct val="20000"/>
              </a:spcBef>
              <a:spcAft>
                <a:spcPct val="0"/>
              </a:spcAft>
              <a:buClr>
                <a:srgbClr val="EA5F00"/>
              </a:buClr>
              <a:buChar char="»"/>
              <a:defRPr sz="1200">
                <a:solidFill>
                  <a:schemeClr val="tx1"/>
                </a:solidFill>
                <a:latin typeface="+mn-lt"/>
              </a:defRPr>
            </a:lvl7pPr>
            <a:lvl8pPr marL="3429000" indent="-228600" algn="l" rtl="0" eaLnBrk="1" fontAlgn="base" hangingPunct="1">
              <a:spcBef>
                <a:spcPct val="20000"/>
              </a:spcBef>
              <a:spcAft>
                <a:spcPct val="0"/>
              </a:spcAft>
              <a:buClr>
                <a:srgbClr val="EA5F00"/>
              </a:buClr>
              <a:buChar char="»"/>
              <a:defRPr sz="1200">
                <a:solidFill>
                  <a:schemeClr val="tx1"/>
                </a:solidFill>
                <a:latin typeface="+mn-lt"/>
              </a:defRPr>
            </a:lvl8pPr>
            <a:lvl9pPr marL="3886200" indent="-228600" algn="l" rtl="0" eaLnBrk="1" fontAlgn="base" hangingPunct="1">
              <a:spcBef>
                <a:spcPct val="20000"/>
              </a:spcBef>
              <a:spcAft>
                <a:spcPct val="0"/>
              </a:spcAft>
              <a:buClr>
                <a:srgbClr val="EA5F00"/>
              </a:buClr>
              <a:buChar char="»"/>
              <a:defRPr sz="1200">
                <a:solidFill>
                  <a:schemeClr val="tx1"/>
                </a:solidFill>
                <a:latin typeface="+mn-lt"/>
              </a:defRPr>
            </a:lvl9pPr>
          </a:lstStyle>
          <a:p>
            <a:pPr marL="0" indent="0" algn="ctr" defTabSz="914400">
              <a:buFont typeface="Wingdings" pitchFamily="2" charset="2"/>
              <a:buNone/>
            </a:pPr>
            <a:r>
              <a:rPr lang="en-GB" sz="2800" b="1" kern="0" dirty="0" smtClean="0">
                <a:solidFill>
                  <a:srgbClr val="FFFFFF"/>
                </a:solidFill>
                <a:latin typeface="Myriad Pro"/>
              </a:rPr>
              <a:t>Global Measles and Rubella </a:t>
            </a:r>
            <a:br>
              <a:rPr lang="en-GB" sz="2800" b="1" kern="0" dirty="0" smtClean="0">
                <a:solidFill>
                  <a:srgbClr val="FFFFFF"/>
                </a:solidFill>
                <a:latin typeface="Myriad Pro"/>
              </a:rPr>
            </a:br>
            <a:r>
              <a:rPr lang="en-GB" sz="2800" b="1" kern="0" dirty="0" smtClean="0">
                <a:solidFill>
                  <a:srgbClr val="FFFFFF"/>
                </a:solidFill>
                <a:latin typeface="Myriad Pro"/>
              </a:rPr>
              <a:t>Laboratory Network (GMRLN</a:t>
            </a:r>
            <a:r>
              <a:rPr lang="en-GB" sz="2800" b="1" kern="0" dirty="0">
                <a:solidFill>
                  <a:srgbClr val="FFFFFF"/>
                </a:solidFill>
                <a:latin typeface="Myriad Pro"/>
              </a:rPr>
              <a:t>) </a:t>
            </a:r>
          </a:p>
        </p:txBody>
      </p:sp>
      <p:sp>
        <p:nvSpPr>
          <p:cNvPr id="6" name="Text Box 4"/>
          <p:cNvSpPr txBox="1">
            <a:spLocks noChangeArrowheads="1"/>
          </p:cNvSpPr>
          <p:nvPr/>
        </p:nvSpPr>
        <p:spPr bwMode="auto">
          <a:xfrm>
            <a:off x="838200" y="6115664"/>
            <a:ext cx="4626875" cy="246221"/>
          </a:xfrm>
          <a:prstGeom prst="rect">
            <a:avLst/>
          </a:prstGeom>
          <a:noFill/>
          <a:ln w="9525">
            <a:noFill/>
            <a:miter lim="800000"/>
            <a:headEnd/>
            <a:tailEnd/>
          </a:ln>
        </p:spPr>
        <p:txBody>
          <a:bodyPr wrap="square">
            <a:spAutoFit/>
          </a:bodyPr>
          <a:lstStyle/>
          <a:p>
            <a:pPr defTabSz="914400" fontAlgn="auto">
              <a:spcBef>
                <a:spcPts val="0"/>
              </a:spcBef>
              <a:spcAft>
                <a:spcPts val="0"/>
              </a:spcAft>
            </a:pPr>
            <a:r>
              <a:rPr lang="en-US" sz="1000" dirty="0" smtClean="0">
                <a:solidFill>
                  <a:srgbClr val="FFFFFF"/>
                </a:solidFill>
                <a:latin typeface="Myriad Pro" pitchFamily="34" charset="0"/>
                <a:ea typeface="+mn-ea"/>
                <a:cs typeface="+mn-cs"/>
              </a:rPr>
              <a:t>Dr. M Mulders, WHO Headquarters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b="13678"/>
          <a:stretch/>
        </p:blipFill>
        <p:spPr>
          <a:xfrm>
            <a:off x="6248400" y="1600200"/>
            <a:ext cx="2555014" cy="2941320"/>
          </a:xfrm>
          <a:prstGeom prst="rect">
            <a:avLst/>
          </a:prstGeom>
        </p:spPr>
      </p:pic>
    </p:spTree>
    <p:extLst>
      <p:ext uri="{BB962C8B-B14F-4D97-AF65-F5344CB8AC3E}">
        <p14:creationId xmlns:p14="http://schemas.microsoft.com/office/powerpoint/2010/main" xmlns="" val="4233715890"/>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t>Measles and Rubella Initiative</a:t>
            </a:r>
            <a:r>
              <a:rPr lang="en-GB" dirty="0"/>
              <a:t/>
            </a:r>
            <a:br>
              <a:rPr lang="en-GB" dirty="0"/>
            </a:br>
            <a:r>
              <a:rPr lang="en-GB" sz="3100" dirty="0" smtClean="0"/>
              <a:t>Partner Contributions, 2001-2014 ($ 1,162 million)</a:t>
            </a:r>
            <a:endParaRPr lang="en-GB" dirty="0"/>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385926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2710" name="Picture 6"/>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76200" y="1203863"/>
            <a:ext cx="8763000" cy="4663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0" y="142357"/>
            <a:ext cx="9144000" cy="954010"/>
          </a:xfrm>
          <a:prstGeom prst="rect">
            <a:avLst/>
          </a:prstGeom>
          <a:noFill/>
        </p:spPr>
        <p:txBody>
          <a:bodyPr wrap="square" lIns="91344" tIns="45672" rIns="91344" bIns="45672" rtlCol="0" anchor="ctr">
            <a:spAutoFit/>
          </a:bodyPr>
          <a:lstStyle/>
          <a:p>
            <a:pPr marL="0" lvl="1" algn="ctr" defTabSz="913437" fontAlgn="auto">
              <a:spcBef>
                <a:spcPts val="0"/>
              </a:spcBef>
              <a:spcAft>
                <a:spcPts val="0"/>
              </a:spcAft>
            </a:pPr>
            <a:r>
              <a:rPr lang="en-US" dirty="0" smtClean="0">
                <a:solidFill>
                  <a:srgbClr val="000000"/>
                </a:solidFill>
                <a:latin typeface="Arial"/>
                <a:ea typeface="+mn-ea"/>
                <a:cs typeface="+mn-cs"/>
              </a:rPr>
              <a:t> </a:t>
            </a:r>
            <a:r>
              <a:rPr lang="en-US" sz="2800" b="1" dirty="0" smtClean="0">
                <a:solidFill>
                  <a:srgbClr val="FFFFFF"/>
                </a:solidFill>
                <a:latin typeface="Myriad Pro" panose="020B0503030403020204"/>
                <a:ea typeface="+mn-ea"/>
                <a:cs typeface="+mn-cs"/>
              </a:rPr>
              <a:t>We Are Working Towards A World Without </a:t>
            </a:r>
          </a:p>
          <a:p>
            <a:pPr marL="0" lvl="1" algn="ctr" defTabSz="913437" fontAlgn="auto">
              <a:spcBef>
                <a:spcPts val="0"/>
              </a:spcBef>
              <a:spcAft>
                <a:spcPts val="0"/>
              </a:spcAft>
            </a:pPr>
            <a:r>
              <a:rPr lang="en-US" sz="2800" b="1" dirty="0" smtClean="0">
                <a:solidFill>
                  <a:srgbClr val="FFFFFF"/>
                </a:solidFill>
                <a:latin typeface="Myriad Pro" panose="020B0503030403020204"/>
                <a:ea typeface="+mn-ea"/>
                <a:cs typeface="+mn-cs"/>
              </a:rPr>
              <a:t>Measles and Rubella!</a:t>
            </a:r>
            <a:endParaRPr lang="en-US" sz="2800" b="1" dirty="0">
              <a:solidFill>
                <a:srgbClr val="FFFFFF"/>
              </a:solidFill>
              <a:latin typeface="Myriad Pro" panose="020B0503030403020204"/>
              <a:ea typeface="+mn-ea"/>
              <a:cs typeface="+mn-cs"/>
            </a:endParaRPr>
          </a:p>
        </p:txBody>
      </p:sp>
    </p:spTree>
    <p:custDataLst>
      <p:tags r:id="rId1"/>
    </p:custDataLst>
    <p:extLst>
      <p:ext uri="{BB962C8B-B14F-4D97-AF65-F5344CB8AC3E}">
        <p14:creationId xmlns:p14="http://schemas.microsoft.com/office/powerpoint/2010/main" xmlns="" val="3259735158"/>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5"/>
          <p:cNvSpPr>
            <a:spLocks noGrp="1"/>
          </p:cNvSpPr>
          <p:nvPr>
            <p:ph type="title"/>
          </p:nvPr>
        </p:nvSpPr>
        <p:spPr>
          <a:xfrm>
            <a:off x="0" y="3467100"/>
            <a:ext cx="6680200" cy="763588"/>
          </a:xfrm>
        </p:spPr>
        <p:txBody>
          <a:bodyPr/>
          <a:lstStyle/>
          <a:p>
            <a:r>
              <a:rPr lang="en-US" dirty="0" smtClean="0">
                <a:solidFill>
                  <a:schemeClr val="tx2"/>
                </a:solidFill>
                <a:latin typeface="Arial" charset="0"/>
                <a:ea typeface="ＭＳ Ｐゴシック"/>
                <a:cs typeface="Arial" charset="0"/>
              </a:rPr>
              <a:t>Thank you! </a:t>
            </a:r>
          </a:p>
        </p:txBody>
      </p:sp>
      <p:sp>
        <p:nvSpPr>
          <p:cNvPr id="2" name="Slide Number Placeholder 1"/>
          <p:cNvSpPr>
            <a:spLocks noGrp="1"/>
          </p:cNvSpPr>
          <p:nvPr>
            <p:ph type="sldNum" sz="quarter" idx="4294967295"/>
          </p:nvPr>
        </p:nvSpPr>
        <p:spPr>
          <a:xfrm>
            <a:off x="6580910" y="6252884"/>
            <a:ext cx="1870364" cy="470647"/>
          </a:xfrm>
          <a:prstGeom prst="rect">
            <a:avLst/>
          </a:prstGeom>
        </p:spPr>
        <p:txBody>
          <a:bodyPr lIns="82012" tIns="41005" rIns="82012" bIns="41005"/>
          <a:lstStyle/>
          <a:p>
            <a:pPr>
              <a:defRPr/>
            </a:pPr>
            <a:fld id="{3CA06908-BFD4-46E8-ACBB-0245DD315673}" type="slidenum">
              <a:rPr lang="en-US" smtClean="0"/>
              <a:pPr>
                <a:defRPr/>
              </a:pPr>
              <a:t>19</a:t>
            </a:fld>
            <a:endParaRPr lang="en-US" dirty="0"/>
          </a:p>
        </p:txBody>
      </p:sp>
      <p:pic>
        <p:nvPicPr>
          <p:cNvPr id="5" name="Picture 2" descr="http://www.worldtransformation.com/images/beyond/HappyChildren_TxtCo_WordWEB.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41554" y="962025"/>
            <a:ext cx="6224866" cy="401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9207946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481"/>
            <a:ext cx="9144000" cy="758820"/>
          </a:xfrm>
        </p:spPr>
        <p:txBody>
          <a:bodyPr/>
          <a:lstStyle/>
          <a:p>
            <a:pPr algn="ctr"/>
            <a:r>
              <a:rPr lang="en-US" sz="3600" dirty="0" smtClean="0">
                <a:solidFill>
                  <a:srgbClr val="C00000"/>
                </a:solidFill>
              </a:rPr>
              <a:t>What is the Measles &amp; Rubella  Initiative? </a:t>
            </a:r>
            <a:endParaRPr lang="en-US" sz="36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05429304"/>
              </p:ext>
            </p:extLst>
          </p:nvPr>
        </p:nvGraphicFramePr>
        <p:xfrm>
          <a:off x="457200" y="1352555"/>
          <a:ext cx="8038429" cy="5114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44985698"/>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2"/>
          <p:cNvGrpSpPr>
            <a:grpSpLocks/>
          </p:cNvGrpSpPr>
          <p:nvPr/>
        </p:nvGrpSpPr>
        <p:grpSpPr bwMode="auto">
          <a:xfrm>
            <a:off x="321336" y="364008"/>
            <a:ext cx="8383587" cy="5630862"/>
            <a:chOff x="240" y="852"/>
            <a:chExt cx="6175" cy="3911"/>
          </a:xfrm>
        </p:grpSpPr>
        <p:pic>
          <p:nvPicPr>
            <p:cNvPr id="32773" name="Picture 14" descr="209-OFF-Vodafone_Square">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3" y="3636"/>
              <a:ext cx="1002" cy="1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6551" name="Text Box 7"/>
            <p:cNvSpPr txBox="1">
              <a:spLocks noChangeArrowheads="1"/>
            </p:cNvSpPr>
            <p:nvPr/>
          </p:nvSpPr>
          <p:spPr bwMode="auto">
            <a:xfrm>
              <a:off x="562" y="1323"/>
              <a:ext cx="3536" cy="458"/>
            </a:xfrm>
            <a:prstGeom prst="rect">
              <a:avLst/>
            </a:prstGeom>
            <a:noFill/>
            <a:ln w="9525" algn="ctr">
              <a:noFill/>
              <a:miter lim="800000"/>
              <a:headEnd/>
              <a:tailEnd/>
            </a:ln>
            <a:effectLst/>
          </p:spPr>
          <p:txBody>
            <a:bodyPr lIns="104105" tIns="52052" rIns="104105" bIns="52052">
              <a:spAutoFit/>
            </a:bodyPr>
            <a:lstStyle/>
            <a:p>
              <a:pPr algn="ctr" defTabSz="913645" eaLnBrk="0" hangingPunct="0">
                <a:spcBef>
                  <a:spcPct val="50000"/>
                </a:spcBef>
                <a:defRPr/>
              </a:pPr>
              <a:endParaRPr lang="en-US" sz="3600" dirty="0">
                <a:effectLst>
                  <a:outerShdw blurRad="38100" dist="38100" dir="2700000" algn="tl">
                    <a:srgbClr val="C0C0C0"/>
                  </a:outerShdw>
                </a:effectLst>
                <a:latin typeface="Arial" pitchFamily="34" charset="0"/>
                <a:ea typeface="+mn-ea"/>
                <a:cs typeface="Arial" pitchFamily="34" charset="0"/>
              </a:endParaRPr>
            </a:p>
          </p:txBody>
        </p:sp>
        <p:pic>
          <p:nvPicPr>
            <p:cNvPr id="32775"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8" y="983"/>
              <a:ext cx="5775" cy="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6" name="Picture 11" descr="Merck image"/>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83" y="1987"/>
              <a:ext cx="849" cy="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7" name="Rectangle 17"/>
            <p:cNvSpPr>
              <a:spLocks noChangeArrowheads="1"/>
            </p:cNvSpPr>
            <p:nvPr/>
          </p:nvSpPr>
          <p:spPr bwMode="auto">
            <a:xfrm>
              <a:off x="240" y="1296"/>
              <a:ext cx="660" cy="10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sp>
          <p:nvSpPr>
            <p:cNvPr id="32778" name="Rectangle 18"/>
            <p:cNvSpPr>
              <a:spLocks noChangeArrowheads="1"/>
            </p:cNvSpPr>
            <p:nvPr/>
          </p:nvSpPr>
          <p:spPr bwMode="auto">
            <a:xfrm>
              <a:off x="616" y="1312"/>
              <a:ext cx="660" cy="10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pic>
          <p:nvPicPr>
            <p:cNvPr id="32779" name="Picture 19" descr="footer.jpg"/>
            <p:cNvPicPr>
              <a:picLocks noChangeAspect="1" noChangeArrowheads="1"/>
            </p:cNvPicPr>
            <p:nvPr/>
          </p:nvPicPr>
          <p:blipFill>
            <a:blip r:embed="rId6">
              <a:extLst>
                <a:ext uri="{28A0092B-C50C-407E-A947-70E740481C1C}">
                  <a14:useLocalDpi xmlns:a14="http://schemas.microsoft.com/office/drawing/2010/main" xmlns="" val="0"/>
                </a:ext>
              </a:extLst>
            </a:blip>
            <a:srcRect l="1639" b="7272"/>
            <a:stretch>
              <a:fillRect/>
            </a:stretch>
          </p:blipFill>
          <p:spPr bwMode="auto">
            <a:xfrm>
              <a:off x="316" y="852"/>
              <a:ext cx="6099" cy="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80" name="Picture 12" descr="LCIF 2 color logo.jp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2004" y="3741"/>
              <a:ext cx="1523"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81" name="Rectangle 13"/>
            <p:cNvSpPr>
              <a:spLocks noChangeArrowheads="1"/>
            </p:cNvSpPr>
            <p:nvPr/>
          </p:nvSpPr>
          <p:spPr bwMode="auto">
            <a:xfrm>
              <a:off x="3348" y="2208"/>
              <a:ext cx="912" cy="1332"/>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279"/>
              <a:endParaRPr lang="en-US" dirty="0"/>
            </a:p>
          </p:txBody>
        </p:sp>
        <p:pic>
          <p:nvPicPr>
            <p:cNvPr id="32782" name="Picture 13" descr="iffim3"/>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446" y="2248"/>
              <a:ext cx="836" cy="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83" name="Picture 14" descr="JICAlogo.gif"/>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4034" y="4029"/>
              <a:ext cx="2100" cy="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84" name="Picture 16" descr="UNIVERSAL A_logo_cl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3166" y="3035"/>
              <a:ext cx="500"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85" name="Rectangle 17"/>
            <p:cNvSpPr>
              <a:spLocks noChangeArrowheads="1"/>
            </p:cNvSpPr>
            <p:nvPr/>
          </p:nvSpPr>
          <p:spPr bwMode="auto">
            <a:xfrm>
              <a:off x="3096" y="3516"/>
              <a:ext cx="1956"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200" dirty="0">
                  <a:solidFill>
                    <a:srgbClr val="C00000"/>
                  </a:solidFill>
                </a:rPr>
                <a:t>Anne Ray Charitable Trust</a:t>
              </a:r>
            </a:p>
          </p:txBody>
        </p:sp>
        <p:pic>
          <p:nvPicPr>
            <p:cNvPr id="32786" name="Picture 16" descr="Norway UD logo engelsk 2CE00"/>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4844" y="2942"/>
              <a:ext cx="1182"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87" name="Rectangle 17"/>
            <p:cNvSpPr>
              <a:spLocks noChangeArrowheads="1"/>
            </p:cNvSpPr>
            <p:nvPr/>
          </p:nvSpPr>
          <p:spPr bwMode="auto">
            <a:xfrm>
              <a:off x="2819" y="1067"/>
              <a:ext cx="906" cy="20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pic>
          <p:nvPicPr>
            <p:cNvPr id="32788" name="Picture 18" descr="unicef logo_blue"/>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2873" y="1069"/>
              <a:ext cx="771" cy="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89" name="Rectangle 19"/>
            <p:cNvSpPr>
              <a:spLocks noChangeArrowheads="1"/>
            </p:cNvSpPr>
            <p:nvPr/>
          </p:nvSpPr>
          <p:spPr bwMode="auto">
            <a:xfrm>
              <a:off x="1505" y="1651"/>
              <a:ext cx="2320" cy="46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p>
          </p:txBody>
        </p:sp>
        <p:pic>
          <p:nvPicPr>
            <p:cNvPr id="32791" name="Picture 12" descr="Gates_foundation"/>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4034" y="1651"/>
              <a:ext cx="1610" cy="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2770" name="Rectangle 23"/>
          <p:cNvSpPr>
            <a:spLocks noChangeArrowheads="1"/>
          </p:cNvSpPr>
          <p:nvPr/>
        </p:nvSpPr>
        <p:spPr bwMode="auto">
          <a:xfrm>
            <a:off x="473075" y="1365251"/>
            <a:ext cx="1384300" cy="690563"/>
          </a:xfrm>
          <a:prstGeom prst="rect">
            <a:avLst/>
          </a:prstGeom>
          <a:solidFill>
            <a:schemeClr val="bg1"/>
          </a:solidFill>
          <a:ln w="9525">
            <a:solidFill>
              <a:schemeClr val="bg1"/>
            </a:solidFill>
            <a:miter lim="800000"/>
            <a:headEnd/>
            <a:tailEnd/>
          </a:ln>
        </p:spPr>
        <p:txBody>
          <a:bodyPr wrap="none" lIns="80102" tIns="40050" rIns="80102" bIns="40050" anchor="ctr"/>
          <a:lstStyle/>
          <a:p>
            <a:endParaRPr lang="en-US" dirty="0"/>
          </a:p>
        </p:txBody>
      </p:sp>
      <p:pic>
        <p:nvPicPr>
          <p:cNvPr id="32771" name="Picture 24" descr="ARC_Logo_Bttn_HorizStkd_RGB"/>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133605" y="366695"/>
            <a:ext cx="1930400" cy="930275"/>
          </a:xfrm>
          <a:prstGeom prst="rect">
            <a:avLst/>
          </a:prstGeom>
          <a:solidFill>
            <a:schemeClr val="bg1"/>
          </a:solidFill>
          <a:ln>
            <a:noFill/>
          </a:ln>
        </p:spPr>
      </p:pic>
      <p:pic>
        <p:nvPicPr>
          <p:cNvPr id="2" name="Picture 1" descr="ECDC.jpeg"/>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2664488" y="5410201"/>
            <a:ext cx="1043039" cy="927146"/>
          </a:xfrm>
          <a:prstGeom prst="rect">
            <a:avLst/>
          </a:prstGeom>
        </p:spPr>
      </p:pic>
      <p:pic>
        <p:nvPicPr>
          <p:cNvPr id="3" name="Picture 2" descr="sabinlogo.jpg"/>
          <p:cNvPicPr>
            <a:picLocks noChangeAspect="1"/>
          </p:cNvPicPr>
          <p:nvPr/>
        </p:nvPicPr>
        <p:blipFill>
          <a:blip r:embed="rId16">
            <a:extLst>
              <a:ext uri="{28A0092B-C50C-407E-A947-70E740481C1C}">
                <a14:useLocalDpi xmlns:a14="http://schemas.microsoft.com/office/drawing/2010/main" xmlns="" val="0"/>
              </a:ext>
            </a:extLst>
          </a:blip>
          <a:stretch>
            <a:fillRect/>
          </a:stretch>
        </p:blipFill>
        <p:spPr>
          <a:xfrm>
            <a:off x="4143657" y="5549880"/>
            <a:ext cx="1562100" cy="444990"/>
          </a:xfrm>
          <a:prstGeom prst="rect">
            <a:avLst/>
          </a:prstGeom>
        </p:spPr>
      </p:pic>
      <p:pic>
        <p:nvPicPr>
          <p:cNvPr id="4" name="Picture 3" descr="1LineAAPLogoPos_1.jpg"/>
          <p:cNvPicPr>
            <a:picLocks noChangeAspect="1"/>
          </p:cNvPicPr>
          <p:nvPr/>
        </p:nvPicPr>
        <p:blipFill>
          <a:blip r:embed="rId17">
            <a:extLst>
              <a:ext uri="{28A0092B-C50C-407E-A947-70E740481C1C}">
                <a14:useLocalDpi xmlns:a14="http://schemas.microsoft.com/office/drawing/2010/main" xmlns="" val="0"/>
              </a:ext>
            </a:extLst>
          </a:blip>
          <a:stretch>
            <a:fillRect/>
          </a:stretch>
        </p:blipFill>
        <p:spPr>
          <a:xfrm>
            <a:off x="6070601" y="5549880"/>
            <a:ext cx="2924816" cy="444990"/>
          </a:xfrm>
          <a:prstGeom prst="rect">
            <a:avLst/>
          </a:prstGeom>
        </p:spPr>
      </p:pic>
      <p:pic>
        <p:nvPicPr>
          <p:cNvPr id="5" name="Picture 4" descr="IPA logo.tiff"/>
          <p:cNvPicPr>
            <a:picLocks noChangeAspect="1"/>
          </p:cNvPicPr>
          <p:nvPr/>
        </p:nvPicPr>
        <p:blipFill>
          <a:blip r:embed="rId18">
            <a:extLst>
              <a:ext uri="{28A0092B-C50C-407E-A947-70E740481C1C}">
                <a14:useLocalDpi xmlns:a14="http://schemas.microsoft.com/office/drawing/2010/main" xmlns="" val="0"/>
              </a:ext>
            </a:extLst>
          </a:blip>
          <a:stretch>
            <a:fillRect/>
          </a:stretch>
        </p:blipFill>
        <p:spPr>
          <a:xfrm>
            <a:off x="6268685" y="4477374"/>
            <a:ext cx="2436239" cy="539126"/>
          </a:xfrm>
          <a:prstGeom prst="rect">
            <a:avLst/>
          </a:prstGeom>
        </p:spPr>
      </p:pic>
      <p:pic>
        <p:nvPicPr>
          <p:cNvPr id="6" name="Picture 5"/>
          <p:cNvPicPr>
            <a:picLocks noChangeAspect="1"/>
          </p:cNvPicPr>
          <p:nvPr/>
        </p:nvPicPr>
        <p:blipFill>
          <a:blip r:embed="rId19"/>
          <a:stretch>
            <a:fillRect/>
          </a:stretch>
        </p:blipFill>
        <p:spPr>
          <a:xfrm>
            <a:off x="678399" y="1513618"/>
            <a:ext cx="1518702" cy="711891"/>
          </a:xfrm>
          <a:prstGeom prst="rect">
            <a:avLst/>
          </a:prstGeom>
        </p:spPr>
      </p:pic>
      <p:pic>
        <p:nvPicPr>
          <p:cNvPr id="7" name="Picture 6"/>
          <p:cNvPicPr>
            <a:picLocks noChangeAspect="1"/>
          </p:cNvPicPr>
          <p:nvPr/>
        </p:nvPicPr>
        <p:blipFill rotWithShape="1">
          <a:blip r:embed="rId20"/>
          <a:srcRect b="23473"/>
          <a:stretch/>
        </p:blipFill>
        <p:spPr>
          <a:xfrm>
            <a:off x="2788633" y="1057898"/>
            <a:ext cx="2032000" cy="1088520"/>
          </a:xfrm>
          <a:prstGeom prst="rect">
            <a:avLst/>
          </a:prstGeom>
        </p:spPr>
      </p:pic>
    </p:spTree>
    <p:extLst>
      <p:ext uri="{BB962C8B-B14F-4D97-AF65-F5344CB8AC3E}">
        <p14:creationId xmlns:p14="http://schemas.microsoft.com/office/powerpoint/2010/main" xmlns="" val="1819211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auto">
              <a:spcBef>
                <a:spcPts val="0"/>
              </a:spcBef>
              <a:spcAft>
                <a:spcPts val="0"/>
              </a:spcAft>
            </a:pPr>
            <a:endParaRPr lang="en-US">
              <a:solidFill>
                <a:prstClr val="black"/>
              </a:solidFill>
              <a:latin typeface="Calibri"/>
              <a:ea typeface="+mn-ea"/>
              <a:cs typeface="+mn-cs"/>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657" y="0"/>
            <a:ext cx="5272087" cy="66346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5715000" y="1656078"/>
            <a:ext cx="3031599" cy="4524315"/>
          </a:xfrm>
          <a:prstGeom prst="rect">
            <a:avLst/>
          </a:prstGeom>
          <a:noFill/>
        </p:spPr>
        <p:txBody>
          <a:bodyPr wrap="none" rtlCol="0">
            <a:spAutoFit/>
          </a:bodyPr>
          <a:lstStyle/>
          <a:p>
            <a:pPr defTabSz="914400" fontAlgn="auto">
              <a:spcBef>
                <a:spcPts val="0"/>
              </a:spcBef>
              <a:spcAft>
                <a:spcPts val="0"/>
              </a:spcAft>
            </a:pPr>
            <a:r>
              <a:rPr lang="en-US" b="1" dirty="0" smtClean="0">
                <a:solidFill>
                  <a:prstClr val="black"/>
                </a:solidFill>
                <a:latin typeface="Arial" pitchFamily="34" charset="0"/>
                <a:ea typeface="+mn-ea"/>
                <a:cs typeface="Arial" pitchFamily="34" charset="0"/>
              </a:rPr>
              <a:t>January 31, 2001</a:t>
            </a:r>
          </a:p>
          <a:p>
            <a:pPr defTabSz="914400" fontAlgn="auto">
              <a:spcBef>
                <a:spcPts val="0"/>
              </a:spcBef>
              <a:spcAft>
                <a:spcPts val="0"/>
              </a:spcAft>
            </a:pPr>
            <a:endParaRPr lang="en-US" b="1" dirty="0">
              <a:solidFill>
                <a:prstClr val="black"/>
              </a:solidFill>
              <a:latin typeface="Arial" pitchFamily="34" charset="0"/>
              <a:ea typeface="+mn-ea"/>
              <a:cs typeface="Arial" pitchFamily="34" charset="0"/>
            </a:endParaRPr>
          </a:p>
          <a:p>
            <a:pPr defTabSz="914400" fontAlgn="auto">
              <a:spcBef>
                <a:spcPts val="0"/>
              </a:spcBef>
              <a:spcAft>
                <a:spcPts val="0"/>
              </a:spcAft>
            </a:pPr>
            <a:r>
              <a:rPr lang="en-US" b="1" dirty="0" smtClean="0">
                <a:solidFill>
                  <a:prstClr val="black"/>
                </a:solidFill>
                <a:latin typeface="Arial" pitchFamily="34" charset="0"/>
                <a:ea typeface="+mn-ea"/>
                <a:cs typeface="Arial" pitchFamily="34" charset="0"/>
              </a:rPr>
              <a:t>The Measles Initiative</a:t>
            </a:r>
          </a:p>
          <a:p>
            <a:pPr defTabSz="914400" fontAlgn="auto">
              <a:spcBef>
                <a:spcPts val="0"/>
              </a:spcBef>
              <a:spcAft>
                <a:spcPts val="0"/>
              </a:spcAft>
            </a:pPr>
            <a:r>
              <a:rPr lang="en-US" b="1" dirty="0">
                <a:solidFill>
                  <a:prstClr val="black"/>
                </a:solidFill>
                <a:latin typeface="Arial" pitchFamily="34" charset="0"/>
                <a:ea typeface="+mn-ea"/>
                <a:cs typeface="Arial" pitchFamily="34" charset="0"/>
              </a:rPr>
              <a:t>i</a:t>
            </a:r>
            <a:r>
              <a:rPr lang="en-US" b="1" dirty="0" smtClean="0">
                <a:solidFill>
                  <a:prstClr val="black"/>
                </a:solidFill>
                <a:latin typeface="Arial" pitchFamily="34" charset="0"/>
                <a:ea typeface="+mn-ea"/>
                <a:cs typeface="Arial" pitchFamily="34" charset="0"/>
              </a:rPr>
              <a:t>s Established</a:t>
            </a:r>
          </a:p>
          <a:p>
            <a:pPr defTabSz="914400" fontAlgn="auto">
              <a:spcBef>
                <a:spcPts val="0"/>
              </a:spcBef>
              <a:spcAft>
                <a:spcPts val="0"/>
              </a:spcAft>
            </a:pPr>
            <a:endParaRPr lang="en-US" dirty="0" smtClean="0">
              <a:solidFill>
                <a:prstClr val="black"/>
              </a:solidFill>
              <a:latin typeface="Arial" pitchFamily="34" charset="0"/>
              <a:ea typeface="+mn-ea"/>
              <a:cs typeface="Arial" pitchFamily="34" charset="0"/>
            </a:endParaRPr>
          </a:p>
          <a:p>
            <a:pPr defTabSz="914400" fontAlgn="auto">
              <a:spcBef>
                <a:spcPts val="0"/>
              </a:spcBef>
              <a:spcAft>
                <a:spcPts val="0"/>
              </a:spcAft>
            </a:pPr>
            <a:r>
              <a:rPr lang="en-US" dirty="0" smtClean="0">
                <a:solidFill>
                  <a:prstClr val="black"/>
                </a:solidFill>
                <a:latin typeface="Arial" pitchFamily="34" charset="0"/>
                <a:ea typeface="+mn-ea"/>
                <a:cs typeface="Arial" pitchFamily="34" charset="0"/>
              </a:rPr>
              <a:t>Founding Partners:</a:t>
            </a:r>
          </a:p>
          <a:p>
            <a:pPr defTabSz="914400" fontAlgn="auto">
              <a:spcBef>
                <a:spcPts val="0"/>
              </a:spcBef>
              <a:spcAft>
                <a:spcPts val="0"/>
              </a:spcAft>
            </a:pPr>
            <a:endParaRPr lang="en-US" dirty="0">
              <a:solidFill>
                <a:prstClr val="black"/>
              </a:solidFill>
              <a:latin typeface="Arial" pitchFamily="34" charset="0"/>
              <a:ea typeface="+mn-ea"/>
              <a:cs typeface="Arial" pitchFamily="34" charset="0"/>
            </a:endParaRPr>
          </a:p>
          <a:p>
            <a:pPr defTabSz="914400" fontAlgn="auto">
              <a:spcBef>
                <a:spcPts val="0"/>
              </a:spcBef>
              <a:spcAft>
                <a:spcPts val="0"/>
              </a:spcAft>
            </a:pPr>
            <a:r>
              <a:rPr lang="en-US" dirty="0" smtClean="0">
                <a:solidFill>
                  <a:prstClr val="black"/>
                </a:solidFill>
                <a:latin typeface="Arial" pitchFamily="34" charset="0"/>
                <a:ea typeface="+mn-ea"/>
                <a:cs typeface="Arial" pitchFamily="34" charset="0"/>
              </a:rPr>
              <a:t>American Red Cross</a:t>
            </a:r>
          </a:p>
          <a:p>
            <a:pPr defTabSz="914400" fontAlgn="auto">
              <a:spcBef>
                <a:spcPts val="0"/>
              </a:spcBef>
              <a:spcAft>
                <a:spcPts val="0"/>
              </a:spcAft>
            </a:pPr>
            <a:r>
              <a:rPr lang="en-US" dirty="0" smtClean="0">
                <a:solidFill>
                  <a:prstClr val="black"/>
                </a:solidFill>
                <a:latin typeface="Arial" pitchFamily="34" charset="0"/>
                <a:ea typeface="+mn-ea"/>
                <a:cs typeface="Arial" pitchFamily="34" charset="0"/>
              </a:rPr>
              <a:t>United Nations Foundation</a:t>
            </a:r>
          </a:p>
          <a:p>
            <a:pPr defTabSz="914400" fontAlgn="auto">
              <a:spcBef>
                <a:spcPts val="0"/>
              </a:spcBef>
              <a:spcAft>
                <a:spcPts val="0"/>
              </a:spcAft>
            </a:pPr>
            <a:r>
              <a:rPr lang="en-US" dirty="0" smtClean="0">
                <a:solidFill>
                  <a:prstClr val="black"/>
                </a:solidFill>
                <a:latin typeface="Arial" pitchFamily="34" charset="0"/>
                <a:ea typeface="+mn-ea"/>
                <a:cs typeface="Arial" pitchFamily="34" charset="0"/>
              </a:rPr>
              <a:t>World Health Organization</a:t>
            </a:r>
          </a:p>
          <a:p>
            <a:pPr defTabSz="914400" fontAlgn="auto">
              <a:spcBef>
                <a:spcPts val="0"/>
              </a:spcBef>
              <a:spcAft>
                <a:spcPts val="0"/>
              </a:spcAft>
            </a:pPr>
            <a:r>
              <a:rPr lang="en-US" dirty="0" smtClean="0">
                <a:solidFill>
                  <a:prstClr val="black"/>
                </a:solidFill>
                <a:latin typeface="Arial" pitchFamily="34" charset="0"/>
                <a:ea typeface="+mn-ea"/>
                <a:cs typeface="Arial" pitchFamily="34" charset="0"/>
              </a:rPr>
              <a:t>UNICEF</a:t>
            </a:r>
          </a:p>
          <a:p>
            <a:pPr defTabSz="914400" fontAlgn="auto">
              <a:spcBef>
                <a:spcPts val="0"/>
              </a:spcBef>
              <a:spcAft>
                <a:spcPts val="0"/>
              </a:spcAft>
            </a:pPr>
            <a:r>
              <a:rPr lang="en-US" dirty="0" smtClean="0">
                <a:solidFill>
                  <a:prstClr val="black"/>
                </a:solidFill>
                <a:latin typeface="Arial" pitchFamily="34" charset="0"/>
                <a:ea typeface="+mn-ea"/>
                <a:cs typeface="Arial" pitchFamily="34" charset="0"/>
              </a:rPr>
              <a:t>Centers for Disease Control</a:t>
            </a:r>
          </a:p>
          <a:p>
            <a:pPr defTabSz="914400" fontAlgn="auto">
              <a:spcBef>
                <a:spcPts val="0"/>
              </a:spcBef>
              <a:spcAft>
                <a:spcPts val="0"/>
              </a:spcAft>
            </a:pPr>
            <a:r>
              <a:rPr lang="en-US" dirty="0" smtClean="0">
                <a:solidFill>
                  <a:prstClr val="black"/>
                </a:solidFill>
                <a:latin typeface="Arial" pitchFamily="34" charset="0"/>
                <a:ea typeface="+mn-ea"/>
                <a:cs typeface="Arial" pitchFamily="34" charset="0"/>
              </a:rPr>
              <a:t>And Prevention</a:t>
            </a:r>
          </a:p>
          <a:p>
            <a:pPr defTabSz="914400" fontAlgn="auto">
              <a:spcBef>
                <a:spcPts val="0"/>
              </a:spcBef>
              <a:spcAft>
                <a:spcPts val="0"/>
              </a:spcAft>
            </a:pPr>
            <a:endParaRPr lang="en-US" dirty="0">
              <a:solidFill>
                <a:prstClr val="black"/>
              </a:solidFill>
              <a:latin typeface="Arial" pitchFamily="34" charset="0"/>
              <a:ea typeface="+mn-ea"/>
              <a:cs typeface="Arial" pitchFamily="34" charset="0"/>
            </a:endParaRPr>
          </a:p>
          <a:p>
            <a:pPr defTabSz="914400" fontAlgn="auto">
              <a:spcBef>
                <a:spcPts val="0"/>
              </a:spcBef>
              <a:spcAft>
                <a:spcPts val="0"/>
              </a:spcAft>
            </a:pPr>
            <a:endParaRPr lang="en-US" dirty="0" smtClean="0">
              <a:solidFill>
                <a:prstClr val="black"/>
              </a:solidFill>
              <a:latin typeface="Arial Black" pitchFamily="34" charset="0"/>
              <a:ea typeface="+mn-ea"/>
              <a:cs typeface="+mn-cs"/>
            </a:endParaRPr>
          </a:p>
          <a:p>
            <a:pPr defTabSz="914400" fontAlgn="auto">
              <a:spcBef>
                <a:spcPts val="0"/>
              </a:spcBef>
              <a:spcAft>
                <a:spcPts val="0"/>
              </a:spcAft>
            </a:pPr>
            <a:endParaRPr lang="en-US" dirty="0" smtClean="0">
              <a:solidFill>
                <a:prstClr val="black"/>
              </a:solidFill>
              <a:latin typeface="Arial Black" pitchFamily="34" charset="0"/>
              <a:ea typeface="+mn-ea"/>
              <a:cs typeface="+mn-cs"/>
            </a:endParaRPr>
          </a:p>
        </p:txBody>
      </p:sp>
    </p:spTree>
    <p:extLst>
      <p:ext uri="{BB962C8B-B14F-4D97-AF65-F5344CB8AC3E}">
        <p14:creationId xmlns:p14="http://schemas.microsoft.com/office/powerpoint/2010/main" xmlns="" val="2620630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pPr eaLnBrk="1" hangingPunct="1"/>
            <a:r>
              <a:rPr lang="en-GB" sz="5400" dirty="0" smtClean="0"/>
              <a:t>Vision/Mission</a:t>
            </a:r>
            <a:endParaRPr lang="en-GB" sz="5400" dirty="0"/>
          </a:p>
        </p:txBody>
      </p:sp>
      <p:sp>
        <p:nvSpPr>
          <p:cNvPr id="60419" name="Rectangle 3"/>
          <p:cNvSpPr>
            <a:spLocks noGrp="1" noChangeArrowheads="1"/>
          </p:cNvSpPr>
          <p:nvPr>
            <p:ph type="body" idx="4294967295"/>
          </p:nvPr>
        </p:nvSpPr>
        <p:spPr>
          <a:xfrm>
            <a:off x="468334" y="2060426"/>
            <a:ext cx="7501959" cy="4351223"/>
          </a:xfrm>
        </p:spPr>
        <p:txBody>
          <a:bodyPr/>
          <a:lstStyle/>
          <a:p>
            <a:pPr algn="ctr" eaLnBrk="1" hangingPunct="1">
              <a:buFont typeface="Arial" pitchFamily="34" charset="0"/>
              <a:buNone/>
            </a:pPr>
            <a:endParaRPr lang="en-GB" sz="4000" b="1" i="1" dirty="0" smtClean="0"/>
          </a:p>
          <a:p>
            <a:pPr algn="ctr" eaLnBrk="1" hangingPunct="1">
              <a:buFont typeface="Arial" pitchFamily="34" charset="0"/>
              <a:buNone/>
            </a:pPr>
            <a:r>
              <a:rPr lang="en-GB" sz="4000" b="1" i="1" dirty="0" smtClean="0"/>
              <a:t>To globally </a:t>
            </a:r>
            <a:r>
              <a:rPr lang="en-GB" sz="4000" b="1" i="1" dirty="0" smtClean="0"/>
              <a:t>lead and coordinate </a:t>
            </a:r>
            <a:r>
              <a:rPr lang="en-GB" sz="4000" b="1" i="1" dirty="0" smtClean="0"/>
              <a:t>efforts to achieve </a:t>
            </a:r>
            <a:r>
              <a:rPr lang="en-GB" sz="4000" b="1" i="1" dirty="0"/>
              <a:t>a world without measles, rubella and congenital rubella syndrome</a:t>
            </a:r>
            <a:endParaRPr lang="en-US" sz="4000" b="1" i="1" dirty="0"/>
          </a:p>
        </p:txBody>
      </p:sp>
    </p:spTree>
    <p:extLst>
      <p:ext uri="{BB962C8B-B14F-4D97-AF65-F5344CB8AC3E}">
        <p14:creationId xmlns:p14="http://schemas.microsoft.com/office/powerpoint/2010/main" xmlns="" val="961708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531"/>
            <a:ext cx="9144000" cy="930270"/>
          </a:xfrm>
        </p:spPr>
        <p:txBody>
          <a:bodyPr/>
          <a:lstStyle/>
          <a:p>
            <a:pPr algn="ctr"/>
            <a:r>
              <a:rPr lang="en-US" sz="4000" dirty="0" smtClean="0">
                <a:solidFill>
                  <a:srgbClr val="C00000"/>
                </a:solidFill>
              </a:rPr>
              <a:t>Functions of the M &amp; R Initiative</a:t>
            </a:r>
            <a:endParaRPr lang="en-US" sz="4000" dirty="0">
              <a:solidFill>
                <a:srgbClr val="C00000"/>
              </a:solidFill>
            </a:endParaRPr>
          </a:p>
        </p:txBody>
      </p:sp>
      <p:sp>
        <p:nvSpPr>
          <p:cNvPr id="3" name="Content Placeholder 2"/>
          <p:cNvSpPr>
            <a:spLocks noGrp="1"/>
          </p:cNvSpPr>
          <p:nvPr>
            <p:ph idx="1"/>
          </p:nvPr>
        </p:nvSpPr>
        <p:spPr>
          <a:xfrm>
            <a:off x="457200" y="1075360"/>
            <a:ext cx="8229600" cy="4525963"/>
          </a:xfrm>
        </p:spPr>
        <p:txBody>
          <a:bodyPr/>
          <a:lstStyle/>
          <a:p>
            <a:pPr marL="742428" lvl="1" indent="-285548">
              <a:buFont typeface="Arial"/>
              <a:buChar char="•"/>
            </a:pPr>
            <a:r>
              <a:rPr lang="en-US" sz="2800" smtClean="0"/>
              <a:t>Lead and coordinate the </a:t>
            </a:r>
            <a:r>
              <a:rPr lang="en-US" sz="2800" b="1" u="sng" dirty="0" smtClean="0">
                <a:solidFill>
                  <a:srgbClr val="C00000"/>
                </a:solidFill>
              </a:rPr>
              <a:t>global </a:t>
            </a:r>
            <a:r>
              <a:rPr lang="en-US" sz="2800" b="1" u="sng" dirty="0">
                <a:solidFill>
                  <a:srgbClr val="C00000"/>
                </a:solidFill>
              </a:rPr>
              <a:t>effort</a:t>
            </a:r>
            <a:r>
              <a:rPr lang="en-US" sz="2800" b="1" dirty="0">
                <a:solidFill>
                  <a:srgbClr val="C00000"/>
                </a:solidFill>
              </a:rPr>
              <a:t> </a:t>
            </a:r>
            <a:r>
              <a:rPr lang="en-US" sz="2800" dirty="0"/>
              <a:t>to </a:t>
            </a:r>
            <a:r>
              <a:rPr lang="en-US" sz="2800" dirty="0" smtClean="0"/>
              <a:t>control and eliminate </a:t>
            </a:r>
            <a:r>
              <a:rPr lang="en-US" sz="2800" dirty="0"/>
              <a:t>measles and rubella </a:t>
            </a:r>
          </a:p>
          <a:p>
            <a:pPr marL="742428" lvl="1" indent="-285548">
              <a:buFont typeface="Arial"/>
              <a:buChar char="•"/>
            </a:pPr>
            <a:r>
              <a:rPr lang="en-US" sz="2800" dirty="0" smtClean="0"/>
              <a:t>Fundraising/Resource Mobilization</a:t>
            </a:r>
            <a:endParaRPr lang="en-US" sz="2800" dirty="0"/>
          </a:p>
          <a:p>
            <a:pPr marL="742428" lvl="1" indent="-285548">
              <a:buFont typeface="Arial"/>
              <a:buChar char="•"/>
            </a:pPr>
            <a:r>
              <a:rPr lang="en-US" sz="2800" dirty="0" smtClean="0"/>
              <a:t>Communications &amp; Advocacy</a:t>
            </a:r>
          </a:p>
          <a:p>
            <a:pPr marL="742428" lvl="1" indent="-285548">
              <a:buFont typeface="Arial"/>
              <a:buChar char="•"/>
            </a:pPr>
            <a:r>
              <a:rPr lang="en-US" sz="2800" dirty="0" smtClean="0"/>
              <a:t>Surveillance and Laboratory Networks</a:t>
            </a:r>
          </a:p>
          <a:p>
            <a:pPr marL="742428" lvl="1" indent="-285548">
              <a:buFont typeface="Arial"/>
              <a:buChar char="•"/>
            </a:pPr>
            <a:r>
              <a:rPr lang="en-US" sz="2800" dirty="0" smtClean="0"/>
              <a:t>Outbreak Investigation and Rapid Response</a:t>
            </a:r>
          </a:p>
          <a:p>
            <a:pPr marL="742428" lvl="1" indent="-285548">
              <a:buFont typeface="Arial"/>
              <a:buChar char="•"/>
            </a:pPr>
            <a:r>
              <a:rPr lang="en-US" sz="2800" dirty="0" smtClean="0"/>
              <a:t>Immunization Policy Development    </a:t>
            </a:r>
            <a:endParaRPr lang="en-US" sz="2800" dirty="0"/>
          </a:p>
          <a:p>
            <a:pPr marL="742428" lvl="1" indent="-285548">
              <a:buFont typeface="Arial"/>
              <a:buChar char="•"/>
            </a:pPr>
            <a:r>
              <a:rPr lang="en-US" sz="2800" dirty="0"/>
              <a:t>Technical </a:t>
            </a:r>
            <a:r>
              <a:rPr lang="en-US" sz="2800" dirty="0" smtClean="0"/>
              <a:t>and Programmatic assistance</a:t>
            </a:r>
          </a:p>
          <a:p>
            <a:pPr marL="742428" lvl="1" indent="-285548">
              <a:buFont typeface="Arial"/>
              <a:buChar char="•"/>
            </a:pPr>
            <a:r>
              <a:rPr lang="en-US" sz="2800" dirty="0" smtClean="0"/>
              <a:t>Monitoring, evaluation and reporting</a:t>
            </a:r>
          </a:p>
          <a:p>
            <a:pPr marL="742428" lvl="1" indent="-285548">
              <a:buFont typeface="Arial"/>
              <a:buChar char="•"/>
            </a:pPr>
            <a:r>
              <a:rPr lang="en-US" sz="2800" dirty="0" smtClean="0"/>
              <a:t>Research</a:t>
            </a:r>
          </a:p>
          <a:p>
            <a:endParaRPr lang="en-US" sz="2400" dirty="0"/>
          </a:p>
        </p:txBody>
      </p:sp>
      <p:sp>
        <p:nvSpPr>
          <p:cNvPr id="4" name="Slide Number Placeholder 3"/>
          <p:cNvSpPr>
            <a:spLocks noGrp="1"/>
          </p:cNvSpPr>
          <p:nvPr>
            <p:ph type="sldNum" sz="quarter" idx="4294967295"/>
          </p:nvPr>
        </p:nvSpPr>
        <p:spPr>
          <a:xfrm>
            <a:off x="6580910" y="6252884"/>
            <a:ext cx="1870364" cy="470647"/>
          </a:xfrm>
          <a:prstGeom prst="rect">
            <a:avLst/>
          </a:prstGeom>
        </p:spPr>
        <p:txBody>
          <a:bodyPr lIns="82012" tIns="41005" rIns="82012" bIns="41005"/>
          <a:lstStyle/>
          <a:p>
            <a:pPr>
              <a:defRPr/>
            </a:pPr>
            <a:fld id="{3CA06908-BFD4-46E8-ACBB-0245DD315673}" type="slidenum">
              <a:rPr lang="en-US" smtClean="0"/>
              <a:pPr>
                <a:defRPr/>
              </a:pPr>
              <a:t>6</a:t>
            </a:fld>
            <a:endParaRPr lang="en-US" dirty="0"/>
          </a:p>
        </p:txBody>
      </p:sp>
    </p:spTree>
    <p:extLst>
      <p:ext uri="{BB962C8B-B14F-4D97-AF65-F5344CB8AC3E}">
        <p14:creationId xmlns:p14="http://schemas.microsoft.com/office/powerpoint/2010/main" xmlns="" val="174610366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830" y="60568"/>
            <a:ext cx="8925636" cy="1470025"/>
          </a:xfrm>
        </p:spPr>
        <p:txBody>
          <a:bodyPr>
            <a:normAutofit/>
          </a:bodyPr>
          <a:lstStyle/>
          <a:p>
            <a:r>
              <a:rPr lang="en-GB" sz="4200" b="1" dirty="0" smtClean="0">
                <a:solidFill>
                  <a:srgbClr val="C00000"/>
                </a:solidFill>
                <a:latin typeface="Arial" panose="020B0604020202020204" pitchFamily="34" charset="0"/>
                <a:cs typeface="Arial" panose="020B0604020202020204" pitchFamily="34" charset="0"/>
              </a:rPr>
              <a:t>What is Our Strategic Framework?</a:t>
            </a:r>
            <a:endParaRPr lang="en-GB" sz="4200" b="1" dirty="0">
              <a:solidFill>
                <a:srgbClr val="C00000"/>
              </a:solidFill>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67735" y="1484785"/>
            <a:ext cx="3176273" cy="3973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descr="Cover of Global Vaccine Action Plan documen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95936" y="2011167"/>
            <a:ext cx="3361257" cy="39604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205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Measles and Rubella Targets</a:t>
            </a:r>
          </a:p>
        </p:txBody>
      </p:sp>
      <p:sp>
        <p:nvSpPr>
          <p:cNvPr id="4" name="Content Placeholder 2"/>
          <p:cNvSpPr txBox="1">
            <a:spLocks/>
          </p:cNvSpPr>
          <p:nvPr/>
        </p:nvSpPr>
        <p:spPr>
          <a:xfrm>
            <a:off x="457200" y="1600200"/>
            <a:ext cx="8229600" cy="452596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 typeface="Arial"/>
              <a:buNone/>
            </a:pPr>
            <a:r>
              <a:rPr lang="en-US" sz="1700" b="1" dirty="0" smtClean="0">
                <a:solidFill>
                  <a:srgbClr val="C00000"/>
                </a:solidFill>
              </a:rPr>
              <a:t>Global targets </a:t>
            </a:r>
            <a:r>
              <a:rPr lang="en-US" sz="1700" dirty="0" smtClean="0">
                <a:solidFill>
                  <a:srgbClr val="636463"/>
                </a:solidFill>
              </a:rPr>
              <a:t>by 2015:</a:t>
            </a:r>
            <a:endParaRPr lang="en-US" sz="1700" b="1" dirty="0" smtClean="0">
              <a:solidFill>
                <a:srgbClr val="C00000"/>
              </a:solidFill>
            </a:endParaRPr>
          </a:p>
          <a:p>
            <a:pPr lvl="1" fontAlgn="auto">
              <a:spcAft>
                <a:spcPts val="0"/>
              </a:spcAft>
              <a:buFont typeface="Arial"/>
              <a:buNone/>
            </a:pPr>
            <a:r>
              <a:rPr lang="en-US" sz="1700" dirty="0" smtClean="0">
                <a:solidFill>
                  <a:srgbClr val="636463"/>
                </a:solidFill>
              </a:rPr>
              <a:t>Measles vaccination coverage ≥ 90% national and ≥ 80% district</a:t>
            </a:r>
          </a:p>
          <a:p>
            <a:pPr lvl="1" fontAlgn="auto">
              <a:spcAft>
                <a:spcPts val="0"/>
              </a:spcAft>
              <a:buFont typeface="Arial"/>
              <a:buNone/>
            </a:pPr>
            <a:r>
              <a:rPr lang="en-US" sz="1700" dirty="0" smtClean="0">
                <a:solidFill>
                  <a:srgbClr val="636463"/>
                </a:solidFill>
              </a:rPr>
              <a:t>Measles reported incidence &lt;5 cases per million</a:t>
            </a:r>
          </a:p>
          <a:p>
            <a:pPr lvl="1" fontAlgn="auto">
              <a:spcAft>
                <a:spcPts val="0"/>
              </a:spcAft>
              <a:buFont typeface="Arial"/>
              <a:buNone/>
            </a:pPr>
            <a:r>
              <a:rPr lang="en-US" sz="1700" dirty="0" smtClean="0">
                <a:solidFill>
                  <a:srgbClr val="636463"/>
                </a:solidFill>
              </a:rPr>
              <a:t>Measles mortality reduction of 95% vs. 2000 </a:t>
            </a:r>
          </a:p>
          <a:p>
            <a:pPr marL="365373" lvl="1" fontAlgn="auto">
              <a:spcAft>
                <a:spcPts val="0"/>
              </a:spcAft>
              <a:buFont typeface="Arial"/>
              <a:buNone/>
            </a:pPr>
            <a:r>
              <a:rPr lang="en-US" sz="1700" b="1" dirty="0" smtClean="0">
                <a:solidFill>
                  <a:srgbClr val="C00000"/>
                </a:solidFill>
              </a:rPr>
              <a:t>Regional targets:</a:t>
            </a:r>
          </a:p>
          <a:p>
            <a:pPr marL="764786" lvl="2" fontAlgn="auto">
              <a:spcAft>
                <a:spcPts val="0"/>
              </a:spcAft>
              <a:buFont typeface="Arial"/>
              <a:buNone/>
            </a:pPr>
            <a:r>
              <a:rPr lang="en-US" sz="1700" b="1" dirty="0" smtClean="0">
                <a:solidFill>
                  <a:srgbClr val="636463"/>
                </a:solidFill>
              </a:rPr>
              <a:t>Measles</a:t>
            </a:r>
            <a:r>
              <a:rPr lang="en-US" sz="1700" dirty="0" smtClean="0">
                <a:solidFill>
                  <a:srgbClr val="636463"/>
                </a:solidFill>
              </a:rPr>
              <a:t> Elimination goals:</a:t>
            </a:r>
          </a:p>
          <a:p>
            <a:pPr lvl="2" fontAlgn="auto">
              <a:spcAft>
                <a:spcPts val="0"/>
              </a:spcAft>
              <a:buFont typeface="Arial"/>
              <a:buNone/>
            </a:pPr>
            <a:r>
              <a:rPr lang="en-US" sz="1700" dirty="0" smtClean="0">
                <a:solidFill>
                  <a:srgbClr val="636463"/>
                </a:solidFill>
              </a:rPr>
              <a:t>2000   AMRO	</a:t>
            </a:r>
          </a:p>
          <a:p>
            <a:pPr lvl="2" fontAlgn="auto">
              <a:spcAft>
                <a:spcPts val="0"/>
              </a:spcAft>
              <a:buFont typeface="Arial"/>
              <a:buNone/>
            </a:pPr>
            <a:r>
              <a:rPr lang="en-US" sz="1700" dirty="0" smtClean="0">
                <a:solidFill>
                  <a:srgbClr val="636463"/>
                </a:solidFill>
              </a:rPr>
              <a:t>2012   WPRO</a:t>
            </a:r>
          </a:p>
          <a:p>
            <a:pPr lvl="2" fontAlgn="auto">
              <a:spcAft>
                <a:spcPts val="0"/>
              </a:spcAft>
              <a:buFont typeface="Arial"/>
              <a:buNone/>
            </a:pPr>
            <a:r>
              <a:rPr lang="en-US" sz="1700" dirty="0" smtClean="0">
                <a:solidFill>
                  <a:srgbClr val="636463"/>
                </a:solidFill>
              </a:rPr>
              <a:t>2015   EURO, EMRO</a:t>
            </a:r>
          </a:p>
          <a:p>
            <a:pPr lvl="2" fontAlgn="auto">
              <a:spcAft>
                <a:spcPts val="0"/>
              </a:spcAft>
              <a:buFont typeface="Arial"/>
              <a:buNone/>
            </a:pPr>
            <a:r>
              <a:rPr lang="en-US" sz="1700" dirty="0" smtClean="0">
                <a:solidFill>
                  <a:srgbClr val="636463"/>
                </a:solidFill>
              </a:rPr>
              <a:t>2020   AFRO, SEARO</a:t>
            </a:r>
          </a:p>
          <a:p>
            <a:pPr marL="764785" lvl="1" fontAlgn="auto">
              <a:spcAft>
                <a:spcPts val="0"/>
              </a:spcAft>
              <a:buFont typeface="Arial"/>
              <a:buNone/>
            </a:pPr>
            <a:r>
              <a:rPr lang="en-JM" sz="1700" b="1" dirty="0" smtClean="0">
                <a:solidFill>
                  <a:srgbClr val="636463"/>
                </a:solidFill>
              </a:rPr>
              <a:t>Rubella</a:t>
            </a:r>
            <a:r>
              <a:rPr lang="en-JM" sz="1700" dirty="0" smtClean="0">
                <a:solidFill>
                  <a:srgbClr val="636463"/>
                </a:solidFill>
              </a:rPr>
              <a:t> Elimination goals: </a:t>
            </a:r>
          </a:p>
          <a:p>
            <a:pPr lvl="2" fontAlgn="auto">
              <a:spcAft>
                <a:spcPts val="0"/>
              </a:spcAft>
              <a:buFont typeface="Arial"/>
              <a:buNone/>
            </a:pPr>
            <a:r>
              <a:rPr lang="en-JM" sz="1700" dirty="0" smtClean="0">
                <a:solidFill>
                  <a:srgbClr val="636463"/>
                </a:solidFill>
              </a:rPr>
              <a:t>2010 – AMRO,	2015 – EURO, TBD -- WPRO</a:t>
            </a:r>
          </a:p>
          <a:p>
            <a:pPr fontAlgn="auto">
              <a:spcAft>
                <a:spcPts val="0"/>
              </a:spcAft>
              <a:buFont typeface="Arial"/>
              <a:buNone/>
            </a:pPr>
            <a:r>
              <a:rPr lang="en-JM" sz="1700" b="1" dirty="0" smtClean="0">
                <a:solidFill>
                  <a:srgbClr val="C00000"/>
                </a:solidFill>
              </a:rPr>
              <a:t>   Global Vaccine Action Plan (GVAP):</a:t>
            </a:r>
          </a:p>
          <a:p>
            <a:pPr lvl="1" fontAlgn="auto">
              <a:spcAft>
                <a:spcPts val="0"/>
              </a:spcAft>
              <a:buFont typeface="Arial"/>
              <a:buNone/>
            </a:pPr>
            <a:r>
              <a:rPr lang="en-JM" sz="1700" dirty="0" smtClean="0">
                <a:solidFill>
                  <a:srgbClr val="636463"/>
                </a:solidFill>
              </a:rPr>
              <a:t>2020	 Measles and rubella elimination in 5 WHO regions</a:t>
            </a:r>
            <a:endParaRPr lang="en-JM" sz="1700" dirty="0">
              <a:solidFill>
                <a:srgbClr val="636463"/>
              </a:solidFill>
            </a:endParaRPr>
          </a:p>
        </p:txBody>
      </p:sp>
      <p:sp>
        <p:nvSpPr>
          <p:cNvPr id="7" name="Rectangle 6"/>
          <p:cNvSpPr/>
          <p:nvPr/>
        </p:nvSpPr>
        <p:spPr>
          <a:xfrm>
            <a:off x="467544" y="1628800"/>
            <a:ext cx="6840760" cy="12961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srgbClr val="FFFFFF"/>
              </a:solidFill>
            </a:endParaRPr>
          </a:p>
        </p:txBody>
      </p:sp>
      <p:sp>
        <p:nvSpPr>
          <p:cNvPr id="8" name="Explosion 1 7"/>
          <p:cNvSpPr/>
          <p:nvPr/>
        </p:nvSpPr>
        <p:spPr>
          <a:xfrm>
            <a:off x="2411760" y="4293096"/>
            <a:ext cx="1044116" cy="576064"/>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fr-CH">
              <a:solidFill>
                <a:srgbClr val="FFFFFF"/>
              </a:solidFill>
            </a:endParaRPr>
          </a:p>
        </p:txBody>
      </p:sp>
    </p:spTree>
    <p:extLst>
      <p:ext uri="{BB962C8B-B14F-4D97-AF65-F5344CB8AC3E}">
        <p14:creationId xmlns:p14="http://schemas.microsoft.com/office/powerpoint/2010/main" xmlns="" val="18294281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837992"/>
            <a:ext cx="9144000" cy="2133856"/>
          </a:xfrm>
          <a:prstGeom prst="rect">
            <a:avLst/>
          </a:prstGeom>
        </p:spPr>
        <p:txBody>
          <a:bodyPr lIns="91264" tIns="45632" rIns="91264" bIns="45632" anchor="ctr"/>
          <a:lstStyle>
            <a:lvl1pPr defTabSz="1041400" eaLnBrk="0" hangingPunct="0">
              <a:defRPr sz="3900" b="1">
                <a:solidFill>
                  <a:srgbClr val="000066"/>
                </a:solidFill>
                <a:latin typeface="Arial" pitchFamily="34" charset="0"/>
                <a:cs typeface="Arial" pitchFamily="34" charset="0"/>
              </a:defRPr>
            </a:lvl1pPr>
            <a:lvl2pPr marL="742950" indent="-285750" defTabSz="1041400" eaLnBrk="0" hangingPunct="0">
              <a:defRPr sz="3900" b="1">
                <a:solidFill>
                  <a:srgbClr val="000066"/>
                </a:solidFill>
                <a:latin typeface="Arial" pitchFamily="34" charset="0"/>
                <a:cs typeface="Arial" pitchFamily="34" charset="0"/>
              </a:defRPr>
            </a:lvl2pPr>
            <a:lvl3pPr marL="1143000" indent="-228600" defTabSz="1041400" eaLnBrk="0" hangingPunct="0">
              <a:defRPr sz="3900" b="1">
                <a:solidFill>
                  <a:srgbClr val="000066"/>
                </a:solidFill>
                <a:latin typeface="Arial" pitchFamily="34" charset="0"/>
                <a:cs typeface="Arial" pitchFamily="34" charset="0"/>
              </a:defRPr>
            </a:lvl3pPr>
            <a:lvl4pPr marL="1600200" indent="-228600" defTabSz="1041400" eaLnBrk="0" hangingPunct="0">
              <a:defRPr sz="3900" b="1">
                <a:solidFill>
                  <a:srgbClr val="000066"/>
                </a:solidFill>
                <a:latin typeface="Arial" pitchFamily="34" charset="0"/>
                <a:cs typeface="Arial" pitchFamily="34" charset="0"/>
              </a:defRPr>
            </a:lvl4pPr>
            <a:lvl5pPr marL="2057400" indent="-228600" defTabSz="1041400" eaLnBrk="0" hangingPunct="0">
              <a:defRPr sz="3900" b="1">
                <a:solidFill>
                  <a:srgbClr val="000066"/>
                </a:solidFill>
                <a:latin typeface="Arial" pitchFamily="34" charset="0"/>
                <a:cs typeface="Arial" pitchFamily="34" charset="0"/>
              </a:defRPr>
            </a:lvl5pPr>
            <a:lvl6pPr marL="25146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defTabSz="1041400" rtl="1"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eaLnBrk="1" hangingPunct="1"/>
            <a:r>
              <a:rPr lang="en-GB" sz="4000">
                <a:solidFill>
                  <a:srgbClr val="FF0000"/>
                </a:solidFill>
                <a:latin typeface="Calibri" pitchFamily="34" charset="0"/>
                <a:ea typeface="+mn-ea"/>
              </a:rPr>
              <a:t>GLOBAL MEASLES AND RUBELLA</a:t>
            </a:r>
          </a:p>
          <a:p>
            <a:pPr algn="ctr" eaLnBrk="1" hangingPunct="1"/>
            <a:r>
              <a:rPr lang="en-GB" sz="4000">
                <a:solidFill>
                  <a:srgbClr val="FF0000"/>
                </a:solidFill>
                <a:latin typeface="Calibri" pitchFamily="34" charset="0"/>
                <a:ea typeface="+mn-ea"/>
              </a:rPr>
              <a:t> </a:t>
            </a:r>
            <a:r>
              <a:rPr lang="en-GB" sz="4000">
                <a:solidFill>
                  <a:srgbClr val="FFFFFF"/>
                </a:solidFill>
                <a:latin typeface="Calibri" pitchFamily="34" charset="0"/>
                <a:ea typeface="+mn-ea"/>
              </a:rPr>
              <a:t>STRATEGIC PLAN</a:t>
            </a:r>
            <a:r>
              <a:rPr lang="en-US" sz="4000" b="0">
                <a:solidFill>
                  <a:srgbClr val="FFFFFF"/>
                </a:solidFill>
                <a:latin typeface="Calibri" pitchFamily="34" charset="0"/>
                <a:ea typeface="+mn-ea"/>
              </a:rPr>
              <a:t/>
            </a:r>
            <a:br>
              <a:rPr lang="en-US" sz="4000" b="0">
                <a:solidFill>
                  <a:srgbClr val="FFFFFF"/>
                </a:solidFill>
                <a:latin typeface="Calibri" pitchFamily="34" charset="0"/>
                <a:ea typeface="+mn-ea"/>
              </a:rPr>
            </a:br>
            <a:r>
              <a:rPr lang="en-GB" sz="4000" b="0">
                <a:solidFill>
                  <a:srgbClr val="FFFFFF"/>
                </a:solidFill>
                <a:latin typeface="Calibri" pitchFamily="34" charset="0"/>
                <a:ea typeface="+mn-ea"/>
              </a:rPr>
              <a:t>2012–2020</a:t>
            </a:r>
            <a:r>
              <a:rPr lang="en-US" sz="4000" b="0">
                <a:solidFill>
                  <a:srgbClr val="FF0000"/>
                </a:solidFill>
                <a:latin typeface="Calibri" pitchFamily="34" charset="0"/>
                <a:ea typeface="+mn-ea"/>
              </a:rPr>
              <a:t/>
            </a:r>
            <a:br>
              <a:rPr lang="en-US" sz="4000" b="0">
                <a:solidFill>
                  <a:srgbClr val="FF0000"/>
                </a:solidFill>
                <a:latin typeface="Calibri" pitchFamily="34" charset="0"/>
                <a:ea typeface="+mn-ea"/>
              </a:rPr>
            </a:br>
            <a:endParaRPr lang="en-US" sz="4000" b="0">
              <a:solidFill>
                <a:srgbClr val="FF0000"/>
              </a:solidFill>
              <a:latin typeface="Calibri" pitchFamily="34" charset="0"/>
              <a:ea typeface="+mn-ea"/>
            </a:endParaRPr>
          </a:p>
        </p:txBody>
      </p:sp>
    </p:spTree>
    <p:extLst>
      <p:ext uri="{BB962C8B-B14F-4D97-AF65-F5344CB8AC3E}">
        <p14:creationId xmlns:p14="http://schemas.microsoft.com/office/powerpoint/2010/main" xmlns="" val="2417664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MRI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Slide 3B">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Slide 2B">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3_Theme1">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noAutofit/>
      </a:bodyPr>
      <a:lstStyle>
        <a:defPPr algn="ctr">
          <a:defRPr sz="2800" b="1" dirty="0" smtClean="0">
            <a:solidFill>
              <a:schemeClr val="bg1"/>
            </a:solidFill>
            <a:latin typeface="Myriad Pro"/>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eme1">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noAutofit/>
      </a:bodyPr>
      <a:lstStyle>
        <a:defPPr algn="ctr">
          <a:defRPr sz="2800" b="1" dirty="0" smtClean="0">
            <a:solidFill>
              <a:schemeClr val="bg1"/>
            </a:solidFill>
            <a:latin typeface="Myriad Pro"/>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heme1">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noAutofit/>
      </a:bodyPr>
      <a:lstStyle>
        <a:defPPr algn="ctr">
          <a:defRPr sz="2800" b="1" dirty="0" smtClean="0">
            <a:solidFill>
              <a:schemeClr val="bg1"/>
            </a:solidFill>
            <a:latin typeface="Myriad Pro"/>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heme1">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noAutofit/>
      </a:bodyPr>
      <a:lstStyle>
        <a:defPPr algn="ctr">
          <a:defRPr sz="2800" b="1" dirty="0" smtClean="0">
            <a:solidFill>
              <a:schemeClr val="bg1"/>
            </a:solidFill>
            <a:latin typeface="Myriad Pro"/>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748</TotalTime>
  <Words>849</Words>
  <Application>Microsoft Office PowerPoint</Application>
  <PresentationFormat>On-screen Show (4:3)</PresentationFormat>
  <Paragraphs>173</Paragraphs>
  <Slides>19</Slides>
  <Notes>8</Notes>
  <HiddenSlides>0</HiddenSlides>
  <MMClips>0</MMClips>
  <ScaleCrop>false</ScaleCrop>
  <HeadingPairs>
    <vt:vector size="4" baseType="variant">
      <vt:variant>
        <vt:lpstr>Theme</vt:lpstr>
      </vt:variant>
      <vt:variant>
        <vt:i4>13</vt:i4>
      </vt:variant>
      <vt:variant>
        <vt:lpstr>Slide Titles</vt:lpstr>
      </vt:variant>
      <vt:variant>
        <vt:i4>19</vt:i4>
      </vt:variant>
    </vt:vector>
  </HeadingPairs>
  <TitlesOfParts>
    <vt:vector size="32" baseType="lpstr">
      <vt:lpstr>MRI_Template</vt:lpstr>
      <vt:lpstr>2_Office Theme</vt:lpstr>
      <vt:lpstr>Office Theme</vt:lpstr>
      <vt:lpstr>3_Office Theme</vt:lpstr>
      <vt:lpstr>Theme1</vt:lpstr>
      <vt:lpstr>1_Theme1</vt:lpstr>
      <vt:lpstr>2_Theme1</vt:lpstr>
      <vt:lpstr>7_Office Theme</vt:lpstr>
      <vt:lpstr>8_Office Theme</vt:lpstr>
      <vt:lpstr>1_Office Theme</vt:lpstr>
      <vt:lpstr>1_Slide 3B</vt:lpstr>
      <vt:lpstr>Slide 2B</vt:lpstr>
      <vt:lpstr>3_Theme1</vt:lpstr>
      <vt:lpstr>Measles &amp; Rubella Initiative --Who We Are--</vt:lpstr>
      <vt:lpstr>What is the Measles &amp; Rubella  Initiative? </vt:lpstr>
      <vt:lpstr>Slide 3</vt:lpstr>
      <vt:lpstr>Slide 4</vt:lpstr>
      <vt:lpstr>Vision/Mission</vt:lpstr>
      <vt:lpstr>Functions of the M &amp; R Initiative</vt:lpstr>
      <vt:lpstr>What is Our Strategic Framework?</vt:lpstr>
      <vt:lpstr>Slide 8</vt:lpstr>
      <vt:lpstr>Slide 9</vt:lpstr>
      <vt:lpstr>Slide 10</vt:lpstr>
      <vt:lpstr>R                     Rubella as the "game changer"</vt:lpstr>
      <vt:lpstr>Name Change--2011</vt:lpstr>
      <vt:lpstr>Measles and Rubella Initiative  Management Team</vt:lpstr>
      <vt:lpstr>Impact of Measles &amp; Rubella Initiative</vt:lpstr>
      <vt:lpstr>75% Decrease in estimated global measles mortality, 2000 - 2013</vt:lpstr>
      <vt:lpstr>Slide 16</vt:lpstr>
      <vt:lpstr>Measles and Rubella Initiative Partner Contributions, 2001-2014 ($ 1,162 million)</vt:lpstr>
      <vt:lpstr>Slide 18</vt:lpstr>
      <vt:lpstr>Thank you! </vt:lpstr>
    </vt:vector>
  </TitlesOfParts>
  <Company>Centers for Disease Control and Prevention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Measles and Rubella Initiative Update</dc:title>
  <dc:creator>Lisa Cairns</dc:creator>
  <cp:lastModifiedBy>AlldayM</cp:lastModifiedBy>
  <cp:revision>86</cp:revision>
  <dcterms:created xsi:type="dcterms:W3CDTF">2013-02-11T19:53:10Z</dcterms:created>
  <dcterms:modified xsi:type="dcterms:W3CDTF">2015-09-15T17:08:58Z</dcterms:modified>
</cp:coreProperties>
</file>