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1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56" r:id="rId2"/>
    <p:sldId id="291" r:id="rId3"/>
    <p:sldId id="327" r:id="rId4"/>
    <p:sldId id="331" r:id="rId5"/>
    <p:sldId id="338" r:id="rId6"/>
    <p:sldId id="330" r:id="rId7"/>
    <p:sldId id="345" r:id="rId8"/>
    <p:sldId id="312" r:id="rId9"/>
    <p:sldId id="346" r:id="rId10"/>
    <p:sldId id="325" r:id="rId11"/>
    <p:sldId id="326" r:id="rId12"/>
    <p:sldId id="308" r:id="rId13"/>
    <p:sldId id="341" r:id="rId14"/>
    <p:sldId id="350" r:id="rId15"/>
    <p:sldId id="336" r:id="rId16"/>
    <p:sldId id="335" r:id="rId17"/>
    <p:sldId id="343" r:id="rId18"/>
    <p:sldId id="337" r:id="rId19"/>
    <p:sldId id="342" r:id="rId20"/>
    <p:sldId id="328" r:id="rId21"/>
    <p:sldId id="332" r:id="rId22"/>
    <p:sldId id="333" r:id="rId23"/>
    <p:sldId id="321" r:id="rId24"/>
    <p:sldId id="344" r:id="rId25"/>
    <p:sldId id="295" r:id="rId26"/>
    <p:sldId id="348" r:id="rId27"/>
    <p:sldId id="304" r:id="rId28"/>
    <p:sldId id="307" r:id="rId29"/>
    <p:sldId id="306" r:id="rId30"/>
    <p:sldId id="349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RRY, Robert Tyrrell" initials="perry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00FF00"/>
    <a:srgbClr val="FF66CC"/>
    <a:srgbClr val="33CCFF"/>
    <a:srgbClr val="00FFFF"/>
    <a:srgbClr val="FFCCCC"/>
    <a:srgbClr val="FF99CC"/>
    <a:srgbClr val="FF33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79905" autoAdjust="0"/>
  </p:normalViewPr>
  <p:slideViewPr>
    <p:cSldViewPr>
      <p:cViewPr varScale="1">
        <p:scale>
          <a:sx n="54" d="100"/>
          <a:sy n="54" d="100"/>
        </p:scale>
        <p:origin x="-17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69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borah\Desktop\Regional%20level%20data\Ongoing%20up%20to%20date%20data%20Measles_22%2011%202015.xls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borah\Desktop\Regional%20level%20data\Ongoing%20up%20to%20date%20data%20Measles_22%2011%202015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ttelsd\AppData\Local\Microsoft\Windows\Temporary%20Internet%20Files\Content.Outlook\10KLMGMA\Qatar_Pakistan_Egypt_Measles_Situation30%2005%202016.xls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borah\Desktop\Regional%20level%20data\Ongoing%20up%20to%20date%20data%20Measles_22%2011%202015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ttelsd\AppData\Local\Microsoft\Windows\Temporary%20Internet%20Files\Content.Outlook\10KLMGMA\Qatar_Pakistan_Egypt_Measles_Situation30%2005%202016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borah\Desktop\Regional%20level%20data\Ongoing%20up%20to%20date%20data%20Measles_22%2011%202015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borah\Desktop\MTR%20D1\Coverage%20with%20ImmunizationTable2015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borah\Desktop\Regional%20level%20data\Ongoing%20up%20to%20date%20data%20Measles_22%2011%202015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borah\Desktop\Regional%20level%20data\Ongoing%20up%20to%20date%20data%20Measles_22%2011%202015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ttelsd\Documents\Regional%20level%20data\IncidanceRate%20measles%20EMRO%20countries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bettelsd\Desktop\Data%20of%20Measles_22%2011%202015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borah\Desktop\Regional%20level%20data\Ongoing%20up%20to%20date%20data%20Measles_22%2011%202015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borah\Desktop\Regional%20level%20data\Ongoing%20up%20to%20date%20data%20Measles_22%2011%202015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289856129094969E-2"/>
          <c:y val="3.1154032854444458E-2"/>
          <c:w val="0.88860855934674832"/>
          <c:h val="0.81322487354906914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Estimate!$B$5</c:f>
              <c:strCache>
                <c:ptCount val="1"/>
                <c:pt idx="0">
                  <c:v>Reported Measles cases</c:v>
                </c:pt>
              </c:strCache>
            </c:strRef>
          </c:tx>
          <c:invertIfNegative val="0"/>
          <c:cat>
            <c:strRef>
              <c:f>Estimate!$C$2:$AK$2</c:f>
              <c:strCach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strCache>
            </c:strRef>
          </c:cat>
          <c:val>
            <c:numRef>
              <c:f>Estimate!$C$5:$AK$5</c:f>
              <c:numCache>
                <c:formatCode>General</c:formatCode>
                <c:ptCount val="35"/>
                <c:pt idx="0">
                  <c:v>341624</c:v>
                </c:pt>
                <c:pt idx="1">
                  <c:v>453409</c:v>
                </c:pt>
                <c:pt idx="2">
                  <c:v>331721</c:v>
                </c:pt>
                <c:pt idx="3">
                  <c:v>302254</c:v>
                </c:pt>
                <c:pt idx="4">
                  <c:v>218335</c:v>
                </c:pt>
                <c:pt idx="5">
                  <c:v>229781</c:v>
                </c:pt>
                <c:pt idx="6">
                  <c:v>171208</c:v>
                </c:pt>
                <c:pt idx="7">
                  <c:v>171164</c:v>
                </c:pt>
                <c:pt idx="8">
                  <c:v>126977</c:v>
                </c:pt>
                <c:pt idx="9">
                  <c:v>83776</c:v>
                </c:pt>
                <c:pt idx="10">
                  <c:v>59058</c:v>
                </c:pt>
                <c:pt idx="11">
                  <c:v>64177</c:v>
                </c:pt>
                <c:pt idx="12">
                  <c:v>89758</c:v>
                </c:pt>
                <c:pt idx="13">
                  <c:v>50758</c:v>
                </c:pt>
                <c:pt idx="14">
                  <c:v>24578</c:v>
                </c:pt>
                <c:pt idx="15">
                  <c:v>20607</c:v>
                </c:pt>
                <c:pt idx="16">
                  <c:v>20249</c:v>
                </c:pt>
                <c:pt idx="17">
                  <c:v>33085</c:v>
                </c:pt>
                <c:pt idx="18">
                  <c:v>89478</c:v>
                </c:pt>
                <c:pt idx="19">
                  <c:v>71562</c:v>
                </c:pt>
                <c:pt idx="20">
                  <c:v>38592</c:v>
                </c:pt>
                <c:pt idx="21">
                  <c:v>41103</c:v>
                </c:pt>
                <c:pt idx="22">
                  <c:v>42616</c:v>
                </c:pt>
                <c:pt idx="23">
                  <c:v>52110</c:v>
                </c:pt>
                <c:pt idx="24">
                  <c:v>59804</c:v>
                </c:pt>
                <c:pt idx="25">
                  <c:v>15069</c:v>
                </c:pt>
                <c:pt idx="26">
                  <c:v>23303</c:v>
                </c:pt>
                <c:pt idx="27">
                  <c:v>15670</c:v>
                </c:pt>
                <c:pt idx="28">
                  <c:v>12120</c:v>
                </c:pt>
                <c:pt idx="29">
                  <c:v>36605</c:v>
                </c:pt>
                <c:pt idx="30">
                  <c:v>10072</c:v>
                </c:pt>
                <c:pt idx="31">
                  <c:v>35923</c:v>
                </c:pt>
                <c:pt idx="32">
                  <c:v>36456</c:v>
                </c:pt>
                <c:pt idx="33">
                  <c:v>20884</c:v>
                </c:pt>
                <c:pt idx="34">
                  <c:v>18129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66-4A8F-AD6F-865084B1F65C}"/>
            </c:ext>
          </c:extLst>
        </c:ser>
        <c:ser>
          <c:idx val="3"/>
          <c:order val="3"/>
          <c:tx>
            <c:strRef>
              <c:f>Estimate!$B$6</c:f>
              <c:strCache>
                <c:ptCount val="1"/>
                <c:pt idx="0">
                  <c:v>Reported Rubella cases</c:v>
                </c:pt>
              </c:strCache>
            </c:strRef>
          </c:tx>
          <c:invertIfNegative val="0"/>
          <c:cat>
            <c:strRef>
              <c:f>Estimate!$C$2:$AK$2</c:f>
              <c:strCach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strCache>
            </c:strRef>
          </c:cat>
          <c:val>
            <c:numRef>
              <c:f>Estimate!$C$6:$AK$6</c:f>
              <c:numCache>
                <c:formatCode>General</c:formatCode>
                <c:ptCount val="35"/>
                <c:pt idx="26">
                  <c:v>2998</c:v>
                </c:pt>
                <c:pt idx="27">
                  <c:v>11138</c:v>
                </c:pt>
                <c:pt idx="28">
                  <c:v>1824</c:v>
                </c:pt>
                <c:pt idx="29">
                  <c:v>892</c:v>
                </c:pt>
                <c:pt idx="30">
                  <c:v>1055</c:v>
                </c:pt>
                <c:pt idx="31">
                  <c:v>2211</c:v>
                </c:pt>
                <c:pt idx="32">
                  <c:v>1629</c:v>
                </c:pt>
                <c:pt idx="33">
                  <c:v>2388</c:v>
                </c:pt>
                <c:pt idx="34">
                  <c:v>2475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66-4A8F-AD6F-865084B1F6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768640"/>
        <c:axId val="84770176"/>
      </c:barChart>
      <c:lineChart>
        <c:grouping val="standard"/>
        <c:varyColors val="0"/>
        <c:ser>
          <c:idx val="0"/>
          <c:order val="0"/>
          <c:tx>
            <c:strRef>
              <c:f>Estimate!$B$3</c:f>
              <c:strCache>
                <c:ptCount val="1"/>
                <c:pt idx="0">
                  <c:v>MCV1 coverage</c:v>
                </c:pt>
              </c:strCache>
            </c:strRef>
          </c:tx>
          <c:marker>
            <c:symbol val="none"/>
          </c:marker>
          <c:cat>
            <c:strRef>
              <c:f>Estimate!$C$2:$AK$2</c:f>
              <c:strCach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strCache>
            </c:strRef>
          </c:cat>
          <c:val>
            <c:numRef>
              <c:f>Estimate!$C$3:$AK$3</c:f>
              <c:numCache>
                <c:formatCode>General</c:formatCode>
                <c:ptCount val="35"/>
                <c:pt idx="0">
                  <c:v>15</c:v>
                </c:pt>
                <c:pt idx="1">
                  <c:v>17</c:v>
                </c:pt>
                <c:pt idx="2">
                  <c:v>23</c:v>
                </c:pt>
                <c:pt idx="3">
                  <c:v>27</c:v>
                </c:pt>
                <c:pt idx="4">
                  <c:v>34</c:v>
                </c:pt>
                <c:pt idx="5">
                  <c:v>47</c:v>
                </c:pt>
                <c:pt idx="6">
                  <c:v>50</c:v>
                </c:pt>
                <c:pt idx="7">
                  <c:v>53</c:v>
                </c:pt>
                <c:pt idx="8">
                  <c:v>63</c:v>
                </c:pt>
                <c:pt idx="9">
                  <c:v>65</c:v>
                </c:pt>
                <c:pt idx="10">
                  <c:v>67</c:v>
                </c:pt>
                <c:pt idx="11">
                  <c:v>66</c:v>
                </c:pt>
                <c:pt idx="12">
                  <c:v>67</c:v>
                </c:pt>
                <c:pt idx="13">
                  <c:v>67</c:v>
                </c:pt>
                <c:pt idx="14">
                  <c:v>68</c:v>
                </c:pt>
                <c:pt idx="15">
                  <c:v>66</c:v>
                </c:pt>
                <c:pt idx="16">
                  <c:v>69</c:v>
                </c:pt>
                <c:pt idx="17">
                  <c:v>68</c:v>
                </c:pt>
                <c:pt idx="18">
                  <c:v>70</c:v>
                </c:pt>
                <c:pt idx="19">
                  <c:v>71</c:v>
                </c:pt>
                <c:pt idx="20">
                  <c:v>72</c:v>
                </c:pt>
                <c:pt idx="21">
                  <c:v>73</c:v>
                </c:pt>
                <c:pt idx="22">
                  <c:v>73</c:v>
                </c:pt>
                <c:pt idx="23">
                  <c:v>73</c:v>
                </c:pt>
                <c:pt idx="24">
                  <c:v>76</c:v>
                </c:pt>
                <c:pt idx="25">
                  <c:v>78</c:v>
                </c:pt>
                <c:pt idx="26">
                  <c:v>78</c:v>
                </c:pt>
                <c:pt idx="27">
                  <c:v>78</c:v>
                </c:pt>
                <c:pt idx="28">
                  <c:v>78</c:v>
                </c:pt>
                <c:pt idx="29">
                  <c:v>77</c:v>
                </c:pt>
                <c:pt idx="30">
                  <c:v>81</c:v>
                </c:pt>
                <c:pt idx="31">
                  <c:v>80</c:v>
                </c:pt>
                <c:pt idx="32">
                  <c:v>77</c:v>
                </c:pt>
                <c:pt idx="33">
                  <c:v>78</c:v>
                </c:pt>
                <c:pt idx="34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66-4A8F-AD6F-865084B1F65C}"/>
            </c:ext>
          </c:extLst>
        </c:ser>
        <c:ser>
          <c:idx val="1"/>
          <c:order val="1"/>
          <c:tx>
            <c:strRef>
              <c:f>Estimate!$B$4</c:f>
              <c:strCache>
                <c:ptCount val="1"/>
                <c:pt idx="0">
                  <c:v>MCV2 coverage</c:v>
                </c:pt>
              </c:strCache>
            </c:strRef>
          </c:tx>
          <c:marker>
            <c:symbol val="none"/>
          </c:marker>
          <c:cat>
            <c:strRef>
              <c:f>Estimate!$C$2:$AK$2</c:f>
              <c:strCach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strCache>
            </c:strRef>
          </c:cat>
          <c:val>
            <c:numRef>
              <c:f>Estimate!$C$4:$AK$4</c:f>
              <c:numCache>
                <c:formatCode>General</c:formatCode>
                <c:ptCount val="35"/>
                <c:pt idx="20">
                  <c:v>28</c:v>
                </c:pt>
                <c:pt idx="21">
                  <c:v>36</c:v>
                </c:pt>
                <c:pt idx="22">
                  <c:v>36</c:v>
                </c:pt>
                <c:pt idx="23">
                  <c:v>35</c:v>
                </c:pt>
                <c:pt idx="24">
                  <c:v>40</c:v>
                </c:pt>
                <c:pt idx="25">
                  <c:v>42</c:v>
                </c:pt>
                <c:pt idx="26">
                  <c:v>43</c:v>
                </c:pt>
                <c:pt idx="27">
                  <c:v>44</c:v>
                </c:pt>
                <c:pt idx="28">
                  <c:v>42</c:v>
                </c:pt>
                <c:pt idx="29">
                  <c:v>53</c:v>
                </c:pt>
                <c:pt idx="30">
                  <c:v>60</c:v>
                </c:pt>
                <c:pt idx="31">
                  <c:v>60</c:v>
                </c:pt>
                <c:pt idx="32">
                  <c:v>61</c:v>
                </c:pt>
                <c:pt idx="33">
                  <c:v>65</c:v>
                </c:pt>
                <c:pt idx="34">
                  <c:v>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966-4A8F-AD6F-865084B1F6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788352"/>
        <c:axId val="84789888"/>
      </c:lineChart>
      <c:catAx>
        <c:axId val="84768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4770176"/>
        <c:crosses val="autoZero"/>
        <c:auto val="1"/>
        <c:lblAlgn val="ctr"/>
        <c:lblOffset val="100"/>
        <c:noMultiLvlLbl val="0"/>
      </c:catAx>
      <c:valAx>
        <c:axId val="84770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4768640"/>
        <c:crosses val="autoZero"/>
        <c:crossBetween val="between"/>
      </c:valAx>
      <c:catAx>
        <c:axId val="847883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789888"/>
        <c:crosses val="autoZero"/>
        <c:auto val="1"/>
        <c:lblAlgn val="ctr"/>
        <c:lblOffset val="100"/>
        <c:noMultiLvlLbl val="0"/>
      </c:catAx>
      <c:valAx>
        <c:axId val="84789888"/>
        <c:scaling>
          <c:orientation val="minMax"/>
          <c:max val="100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4788352"/>
        <c:crosses val="max"/>
        <c:crossBetween val="between"/>
      </c:valAx>
    </c:plotArea>
    <c:legend>
      <c:legendPos val="r"/>
      <c:layout>
        <c:manualLayout>
          <c:xMode val="edge"/>
          <c:yMode val="edge"/>
          <c:x val="0.15762463343108504"/>
          <c:y val="0.95188284518828448"/>
          <c:w val="0.6862170087976539"/>
          <c:h val="3.4518828451882845E-2"/>
        </c:manualLayout>
      </c:layout>
      <c:overlay val="0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Sheet1!$F$34:$F$55</c:f>
              <c:strCache>
                <c:ptCount val="22"/>
                <c:pt idx="0">
                  <c:v>Sudan </c:v>
                </c:pt>
                <c:pt idx="1">
                  <c:v>UAE</c:v>
                </c:pt>
                <c:pt idx="2">
                  <c:v>Yemen</c:v>
                </c:pt>
                <c:pt idx="3">
                  <c:v>Pakistan</c:v>
                </c:pt>
                <c:pt idx="4">
                  <c:v>Afghanistan</c:v>
                </c:pt>
                <c:pt idx="5">
                  <c:v>Lebanon</c:v>
                </c:pt>
                <c:pt idx="6">
                  <c:v>Qatar</c:v>
                </c:pt>
                <c:pt idx="7">
                  <c:v>Kuwait</c:v>
                </c:pt>
                <c:pt idx="8">
                  <c:v>Egypt</c:v>
                </c:pt>
                <c:pt idx="9">
                  <c:v>Saudi Arabia</c:v>
                </c:pt>
                <c:pt idx="10">
                  <c:v>Jordan</c:v>
                </c:pt>
                <c:pt idx="11">
                  <c:v>Tunisia</c:v>
                </c:pt>
                <c:pt idx="12">
                  <c:v>Iraq</c:v>
                </c:pt>
                <c:pt idx="13">
                  <c:v>Iran </c:v>
                </c:pt>
                <c:pt idx="14">
                  <c:v>Syria</c:v>
                </c:pt>
                <c:pt idx="15">
                  <c:v>Somalia</c:v>
                </c:pt>
                <c:pt idx="16">
                  <c:v>Morocco</c:v>
                </c:pt>
                <c:pt idx="17">
                  <c:v>Palestine</c:v>
                </c:pt>
                <c:pt idx="18">
                  <c:v>Oman</c:v>
                </c:pt>
                <c:pt idx="19">
                  <c:v>Bahrain</c:v>
                </c:pt>
                <c:pt idx="20">
                  <c:v>Libya</c:v>
                </c:pt>
                <c:pt idx="21">
                  <c:v>Djibouti</c:v>
                </c:pt>
              </c:strCache>
            </c:strRef>
          </c:cat>
          <c:val>
            <c:numRef>
              <c:f>Sheet1!$G$34:$G$55</c:f>
              <c:numCache>
                <c:formatCode>General</c:formatCode>
                <c:ptCount val="22"/>
                <c:pt idx="0">
                  <c:v>17.899999999999999</c:v>
                </c:pt>
                <c:pt idx="1">
                  <c:v>8.1999999999999993</c:v>
                </c:pt>
                <c:pt idx="2">
                  <c:v>3.1</c:v>
                </c:pt>
                <c:pt idx="3">
                  <c:v>3.1</c:v>
                </c:pt>
                <c:pt idx="4">
                  <c:v>2.8</c:v>
                </c:pt>
                <c:pt idx="5">
                  <c:v>1.9</c:v>
                </c:pt>
                <c:pt idx="6">
                  <c:v>1.7</c:v>
                </c:pt>
                <c:pt idx="7">
                  <c:v>1.1000000000000001</c:v>
                </c:pt>
                <c:pt idx="8">
                  <c:v>0.9</c:v>
                </c:pt>
                <c:pt idx="9">
                  <c:v>0.7</c:v>
                </c:pt>
                <c:pt idx="10">
                  <c:v>0.5</c:v>
                </c:pt>
                <c:pt idx="11">
                  <c:v>0.3</c:v>
                </c:pt>
                <c:pt idx="12">
                  <c:v>0.2</c:v>
                </c:pt>
                <c:pt idx="13">
                  <c:v>0.2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45-42BC-A895-75AA62C561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730944"/>
        <c:axId val="101736832"/>
      </c:barChart>
      <c:catAx>
        <c:axId val="10173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8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736832"/>
        <c:crosses val="autoZero"/>
        <c:auto val="1"/>
        <c:lblAlgn val="ctr"/>
        <c:lblOffset val="100"/>
        <c:noMultiLvlLbl val="0"/>
      </c:catAx>
      <c:valAx>
        <c:axId val="101736832"/>
        <c:scaling>
          <c:orientation val="minMax"/>
          <c:max val="1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73094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01015845241567E-2"/>
          <c:y val="4.1933645013123362E-2"/>
          <c:w val="0.93520705745115196"/>
          <c:h val="0.87734539041994752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'Age distribution'!$C$152:$BB$152</c:f>
              <c:strCache>
                <c:ptCount val="52"/>
                <c:pt idx="0">
                  <c:v>&lt;1</c:v>
                </c:pt>
                <c:pt idx="1">
                  <c:v>1-&lt;2</c:v>
                </c:pt>
                <c:pt idx="2">
                  <c:v>2-&lt;3</c:v>
                </c:pt>
                <c:pt idx="3">
                  <c:v>3-&lt;4</c:v>
                </c:pt>
                <c:pt idx="4">
                  <c:v>4-&lt;5</c:v>
                </c:pt>
                <c:pt idx="5">
                  <c:v>5-&lt;6</c:v>
                </c:pt>
                <c:pt idx="6">
                  <c:v>6-&lt;7</c:v>
                </c:pt>
                <c:pt idx="7">
                  <c:v>7-&lt;8</c:v>
                </c:pt>
                <c:pt idx="8">
                  <c:v>8-&lt;9</c:v>
                </c:pt>
                <c:pt idx="9">
                  <c:v>9-&lt;10</c:v>
                </c:pt>
                <c:pt idx="10">
                  <c:v>10-&lt;11</c:v>
                </c:pt>
                <c:pt idx="11">
                  <c:v>11-&lt;12</c:v>
                </c:pt>
                <c:pt idx="12">
                  <c:v>12-&lt;13</c:v>
                </c:pt>
                <c:pt idx="13">
                  <c:v>13-&lt;14</c:v>
                </c:pt>
                <c:pt idx="14">
                  <c:v>14-&lt;15</c:v>
                </c:pt>
                <c:pt idx="15">
                  <c:v>15-16</c:v>
                </c:pt>
                <c:pt idx="16">
                  <c:v>16-&lt;17</c:v>
                </c:pt>
                <c:pt idx="17">
                  <c:v>17-&lt;18</c:v>
                </c:pt>
                <c:pt idx="18">
                  <c:v>18-&lt;19</c:v>
                </c:pt>
                <c:pt idx="19">
                  <c:v>19-&lt;20</c:v>
                </c:pt>
                <c:pt idx="20">
                  <c:v>20-&lt;21</c:v>
                </c:pt>
                <c:pt idx="21">
                  <c:v>21-&lt;22</c:v>
                </c:pt>
                <c:pt idx="22">
                  <c:v>22-&lt;23</c:v>
                </c:pt>
                <c:pt idx="23">
                  <c:v>23-&lt;24</c:v>
                </c:pt>
                <c:pt idx="24">
                  <c:v>24-&lt;25</c:v>
                </c:pt>
                <c:pt idx="25">
                  <c:v>25-&lt;26</c:v>
                </c:pt>
                <c:pt idx="26">
                  <c:v>26-&lt;27</c:v>
                </c:pt>
                <c:pt idx="27">
                  <c:v>27-&lt;28</c:v>
                </c:pt>
                <c:pt idx="28">
                  <c:v>28-&lt;29</c:v>
                </c:pt>
                <c:pt idx="29">
                  <c:v>29-&lt;30</c:v>
                </c:pt>
                <c:pt idx="30">
                  <c:v>30-&lt;31</c:v>
                </c:pt>
                <c:pt idx="31">
                  <c:v>31-&lt;32</c:v>
                </c:pt>
                <c:pt idx="32">
                  <c:v>32-&lt;33</c:v>
                </c:pt>
                <c:pt idx="33">
                  <c:v>33-&lt;34</c:v>
                </c:pt>
                <c:pt idx="34">
                  <c:v>34-&lt;35</c:v>
                </c:pt>
                <c:pt idx="35">
                  <c:v>35-&lt;36</c:v>
                </c:pt>
                <c:pt idx="36">
                  <c:v>36-&lt;37</c:v>
                </c:pt>
                <c:pt idx="37">
                  <c:v>37-&lt;38</c:v>
                </c:pt>
                <c:pt idx="38">
                  <c:v>38-&lt;39</c:v>
                </c:pt>
                <c:pt idx="39">
                  <c:v>39-&lt;40</c:v>
                </c:pt>
                <c:pt idx="40">
                  <c:v>40-&lt;41</c:v>
                </c:pt>
                <c:pt idx="41">
                  <c:v>41-&lt;42</c:v>
                </c:pt>
                <c:pt idx="42">
                  <c:v>42-&lt;43</c:v>
                </c:pt>
                <c:pt idx="43">
                  <c:v>43-&lt;44</c:v>
                </c:pt>
                <c:pt idx="44">
                  <c:v>44-&lt;45</c:v>
                </c:pt>
                <c:pt idx="45">
                  <c:v>45-&lt;46</c:v>
                </c:pt>
                <c:pt idx="46">
                  <c:v>46-&lt;47</c:v>
                </c:pt>
                <c:pt idx="47">
                  <c:v>47-&lt;48</c:v>
                </c:pt>
                <c:pt idx="48">
                  <c:v>48-&lt;49</c:v>
                </c:pt>
                <c:pt idx="49">
                  <c:v>49-&lt;50</c:v>
                </c:pt>
                <c:pt idx="50">
                  <c:v>&gt;=50</c:v>
                </c:pt>
                <c:pt idx="51">
                  <c:v>unkAge</c:v>
                </c:pt>
              </c:strCache>
            </c:strRef>
          </c:cat>
          <c:val>
            <c:numRef>
              <c:f>'Age distribution'!$C$153:$BB$153</c:f>
              <c:numCache>
                <c:formatCode>General</c:formatCode>
                <c:ptCount val="52"/>
                <c:pt idx="0">
                  <c:v>320</c:v>
                </c:pt>
                <c:pt idx="1">
                  <c:v>184</c:v>
                </c:pt>
                <c:pt idx="2">
                  <c:v>240</c:v>
                </c:pt>
                <c:pt idx="3">
                  <c:v>147</c:v>
                </c:pt>
                <c:pt idx="4">
                  <c:v>111</c:v>
                </c:pt>
                <c:pt idx="5">
                  <c:v>108</c:v>
                </c:pt>
                <c:pt idx="6">
                  <c:v>77</c:v>
                </c:pt>
                <c:pt idx="7">
                  <c:v>67</c:v>
                </c:pt>
                <c:pt idx="8">
                  <c:v>62</c:v>
                </c:pt>
                <c:pt idx="9">
                  <c:v>21</c:v>
                </c:pt>
                <c:pt idx="10">
                  <c:v>34</c:v>
                </c:pt>
                <c:pt idx="11">
                  <c:v>16</c:v>
                </c:pt>
                <c:pt idx="12">
                  <c:v>18</c:v>
                </c:pt>
                <c:pt idx="13">
                  <c:v>4</c:v>
                </c:pt>
                <c:pt idx="14">
                  <c:v>11</c:v>
                </c:pt>
                <c:pt idx="15">
                  <c:v>12</c:v>
                </c:pt>
                <c:pt idx="16">
                  <c:v>20</c:v>
                </c:pt>
                <c:pt idx="17">
                  <c:v>10</c:v>
                </c:pt>
                <c:pt idx="18">
                  <c:v>15</c:v>
                </c:pt>
                <c:pt idx="19">
                  <c:v>4</c:v>
                </c:pt>
                <c:pt idx="20">
                  <c:v>13</c:v>
                </c:pt>
                <c:pt idx="21">
                  <c:v>2</c:v>
                </c:pt>
                <c:pt idx="22">
                  <c:v>16</c:v>
                </c:pt>
                <c:pt idx="23">
                  <c:v>8</c:v>
                </c:pt>
                <c:pt idx="24">
                  <c:v>7</c:v>
                </c:pt>
                <c:pt idx="25">
                  <c:v>21</c:v>
                </c:pt>
                <c:pt idx="26">
                  <c:v>7</c:v>
                </c:pt>
                <c:pt idx="27">
                  <c:v>12</c:v>
                </c:pt>
                <c:pt idx="28">
                  <c:v>4</c:v>
                </c:pt>
                <c:pt idx="29">
                  <c:v>6</c:v>
                </c:pt>
                <c:pt idx="30">
                  <c:v>22</c:v>
                </c:pt>
                <c:pt idx="31">
                  <c:v>4</c:v>
                </c:pt>
                <c:pt idx="32">
                  <c:v>9</c:v>
                </c:pt>
                <c:pt idx="33">
                  <c:v>2</c:v>
                </c:pt>
                <c:pt idx="34">
                  <c:v>2</c:v>
                </c:pt>
                <c:pt idx="35">
                  <c:v>21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0</c:v>
                </c:pt>
                <c:pt idx="40">
                  <c:v>2</c:v>
                </c:pt>
                <c:pt idx="41">
                  <c:v>3</c:v>
                </c:pt>
                <c:pt idx="42">
                  <c:v>1</c:v>
                </c:pt>
                <c:pt idx="43">
                  <c:v>0</c:v>
                </c:pt>
                <c:pt idx="44">
                  <c:v>1</c:v>
                </c:pt>
                <c:pt idx="45">
                  <c:v>4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2</c:v>
                </c:pt>
                <c:pt idx="5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7D-4A61-B61F-E79692810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788288"/>
        <c:axId val="101790080"/>
      </c:barChart>
      <c:catAx>
        <c:axId val="101788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01790080"/>
        <c:crosses val="autoZero"/>
        <c:auto val="1"/>
        <c:lblAlgn val="ctr"/>
        <c:lblOffset val="100"/>
        <c:noMultiLvlLbl val="0"/>
      </c:catAx>
      <c:valAx>
        <c:axId val="101790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788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'Rub inc 2016'!$H$2</c:f>
              <c:strCache>
                <c:ptCount val="1"/>
                <c:pt idx="0">
                  <c:v>Rub inc 2016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'Rub inc 2016'!$G$3:$G$24</c:f>
              <c:strCache>
                <c:ptCount val="22"/>
                <c:pt idx="0">
                  <c:v>Sudan </c:v>
                </c:pt>
                <c:pt idx="1">
                  <c:v>UAE</c:v>
                </c:pt>
                <c:pt idx="2">
                  <c:v>Pakistan</c:v>
                </c:pt>
                <c:pt idx="3">
                  <c:v>Yemen</c:v>
                </c:pt>
                <c:pt idx="4">
                  <c:v>Lebanon</c:v>
                </c:pt>
                <c:pt idx="5">
                  <c:v>Afghanistan</c:v>
                </c:pt>
                <c:pt idx="6">
                  <c:v>Tunisia</c:v>
                </c:pt>
                <c:pt idx="7">
                  <c:v>Egypt</c:v>
                </c:pt>
                <c:pt idx="8">
                  <c:v>Iran </c:v>
                </c:pt>
                <c:pt idx="9">
                  <c:v>Bahrain</c:v>
                </c:pt>
                <c:pt idx="10">
                  <c:v>Iraq</c:v>
                </c:pt>
                <c:pt idx="11">
                  <c:v>Jordan</c:v>
                </c:pt>
                <c:pt idx="12">
                  <c:v>Kuwait</c:v>
                </c:pt>
                <c:pt idx="13">
                  <c:v>Morocco</c:v>
                </c:pt>
                <c:pt idx="14">
                  <c:v>Oman</c:v>
                </c:pt>
                <c:pt idx="15">
                  <c:v>Palestine</c:v>
                </c:pt>
                <c:pt idx="16">
                  <c:v>Qatar</c:v>
                </c:pt>
                <c:pt idx="17">
                  <c:v>Saudi Arabia</c:v>
                </c:pt>
                <c:pt idx="18">
                  <c:v>Somalia</c:v>
                </c:pt>
                <c:pt idx="19">
                  <c:v>Syria</c:v>
                </c:pt>
                <c:pt idx="20">
                  <c:v>Djibouti</c:v>
                </c:pt>
                <c:pt idx="21">
                  <c:v>Libya</c:v>
                </c:pt>
              </c:strCache>
            </c:strRef>
          </c:cat>
          <c:val>
            <c:numRef>
              <c:f>'Rub inc 2016'!$H$3:$H$24</c:f>
              <c:numCache>
                <c:formatCode>General</c:formatCode>
                <c:ptCount val="22"/>
                <c:pt idx="0">
                  <c:v>12</c:v>
                </c:pt>
                <c:pt idx="1">
                  <c:v>2.2000000000000002</c:v>
                </c:pt>
                <c:pt idx="2">
                  <c:v>1.2</c:v>
                </c:pt>
                <c:pt idx="3">
                  <c:v>0.6</c:v>
                </c:pt>
                <c:pt idx="4">
                  <c:v>0.5</c:v>
                </c:pt>
                <c:pt idx="5">
                  <c:v>0.3</c:v>
                </c:pt>
                <c:pt idx="6">
                  <c:v>0.3</c:v>
                </c:pt>
                <c:pt idx="7">
                  <c:v>0.1</c:v>
                </c:pt>
                <c:pt idx="8">
                  <c:v>0.1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96-48D1-82E7-53B8E56EC9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824000"/>
        <c:axId val="101825536"/>
      </c:barChart>
      <c:catAx>
        <c:axId val="10182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825536"/>
        <c:crosses val="autoZero"/>
        <c:auto val="1"/>
        <c:lblAlgn val="ctr"/>
        <c:lblOffset val="100"/>
        <c:noMultiLvlLbl val="0"/>
      </c:catAx>
      <c:valAx>
        <c:axId val="10182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824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7030A0"/>
            </a:solidFill>
          </c:spPr>
          <c:invertIfNegative val="0"/>
          <c:cat>
            <c:strRef>
              <c:f>'Rubella age group'!$B$154:$BA$154</c:f>
              <c:strCache>
                <c:ptCount val="52"/>
                <c:pt idx="0">
                  <c:v>&lt;1</c:v>
                </c:pt>
                <c:pt idx="1">
                  <c:v>1-&lt;2</c:v>
                </c:pt>
                <c:pt idx="2">
                  <c:v>2-&lt;3</c:v>
                </c:pt>
                <c:pt idx="3">
                  <c:v>3-&lt;4</c:v>
                </c:pt>
                <c:pt idx="4">
                  <c:v>4-&lt;5</c:v>
                </c:pt>
                <c:pt idx="5">
                  <c:v>5-&lt;6</c:v>
                </c:pt>
                <c:pt idx="6">
                  <c:v>6-&lt;7</c:v>
                </c:pt>
                <c:pt idx="7">
                  <c:v>7-&lt;8</c:v>
                </c:pt>
                <c:pt idx="8">
                  <c:v>8-&lt;9</c:v>
                </c:pt>
                <c:pt idx="9">
                  <c:v>9-&lt;10</c:v>
                </c:pt>
                <c:pt idx="10">
                  <c:v>10-&lt;11</c:v>
                </c:pt>
                <c:pt idx="11">
                  <c:v>11-&lt;12</c:v>
                </c:pt>
                <c:pt idx="12">
                  <c:v>12-&lt;13</c:v>
                </c:pt>
                <c:pt idx="13">
                  <c:v>13-&lt;14</c:v>
                </c:pt>
                <c:pt idx="14">
                  <c:v>14-&lt;15</c:v>
                </c:pt>
                <c:pt idx="15">
                  <c:v>15-16</c:v>
                </c:pt>
                <c:pt idx="16">
                  <c:v>16-&lt;17</c:v>
                </c:pt>
                <c:pt idx="17">
                  <c:v>17-&lt;18</c:v>
                </c:pt>
                <c:pt idx="18">
                  <c:v>18-&lt;19</c:v>
                </c:pt>
                <c:pt idx="19">
                  <c:v>19-&lt;20</c:v>
                </c:pt>
                <c:pt idx="20">
                  <c:v>20-&lt;21</c:v>
                </c:pt>
                <c:pt idx="21">
                  <c:v>21-&lt;22</c:v>
                </c:pt>
                <c:pt idx="22">
                  <c:v>22-&lt;23</c:v>
                </c:pt>
                <c:pt idx="23">
                  <c:v>23-&lt;24</c:v>
                </c:pt>
                <c:pt idx="24">
                  <c:v>24-&lt;25</c:v>
                </c:pt>
                <c:pt idx="25">
                  <c:v>25-&lt;26</c:v>
                </c:pt>
                <c:pt idx="26">
                  <c:v>26-&lt;27</c:v>
                </c:pt>
                <c:pt idx="27">
                  <c:v>27-&lt;28</c:v>
                </c:pt>
                <c:pt idx="28">
                  <c:v>28-&lt;29</c:v>
                </c:pt>
                <c:pt idx="29">
                  <c:v>29-&lt;30</c:v>
                </c:pt>
                <c:pt idx="30">
                  <c:v>30-&lt;31</c:v>
                </c:pt>
                <c:pt idx="31">
                  <c:v>31-&lt;32</c:v>
                </c:pt>
                <c:pt idx="32">
                  <c:v>32-&lt;33</c:v>
                </c:pt>
                <c:pt idx="33">
                  <c:v>33-&lt;34</c:v>
                </c:pt>
                <c:pt idx="34">
                  <c:v>34-&lt;35</c:v>
                </c:pt>
                <c:pt idx="35">
                  <c:v>35-&lt;36</c:v>
                </c:pt>
                <c:pt idx="36">
                  <c:v>36-&lt;37</c:v>
                </c:pt>
                <c:pt idx="37">
                  <c:v>37-&lt;38</c:v>
                </c:pt>
                <c:pt idx="38">
                  <c:v>38-&lt;39</c:v>
                </c:pt>
                <c:pt idx="39">
                  <c:v>39-&lt;40</c:v>
                </c:pt>
                <c:pt idx="40">
                  <c:v>40-&lt;41</c:v>
                </c:pt>
                <c:pt idx="41">
                  <c:v>41-&lt;42</c:v>
                </c:pt>
                <c:pt idx="42">
                  <c:v>42-&lt;43</c:v>
                </c:pt>
                <c:pt idx="43">
                  <c:v>43-&lt;44</c:v>
                </c:pt>
                <c:pt idx="44">
                  <c:v>44-&lt;45</c:v>
                </c:pt>
                <c:pt idx="45">
                  <c:v>45-&lt;46</c:v>
                </c:pt>
                <c:pt idx="46">
                  <c:v>46-&lt;47</c:v>
                </c:pt>
                <c:pt idx="47">
                  <c:v>47-&lt;48</c:v>
                </c:pt>
                <c:pt idx="48">
                  <c:v>48-&lt;49</c:v>
                </c:pt>
                <c:pt idx="49">
                  <c:v>49-&lt;50</c:v>
                </c:pt>
                <c:pt idx="50">
                  <c:v>&gt;=50</c:v>
                </c:pt>
                <c:pt idx="51">
                  <c:v>unkAge</c:v>
                </c:pt>
              </c:strCache>
            </c:strRef>
          </c:cat>
          <c:val>
            <c:numRef>
              <c:f>'Rubella age group'!$B$155:$BA$155</c:f>
              <c:numCache>
                <c:formatCode>General</c:formatCode>
                <c:ptCount val="52"/>
                <c:pt idx="0">
                  <c:v>42</c:v>
                </c:pt>
                <c:pt idx="1">
                  <c:v>40</c:v>
                </c:pt>
                <c:pt idx="2">
                  <c:v>114</c:v>
                </c:pt>
                <c:pt idx="3">
                  <c:v>88</c:v>
                </c:pt>
                <c:pt idx="4">
                  <c:v>209</c:v>
                </c:pt>
                <c:pt idx="5">
                  <c:v>189</c:v>
                </c:pt>
                <c:pt idx="6">
                  <c:v>229</c:v>
                </c:pt>
                <c:pt idx="7">
                  <c:v>158</c:v>
                </c:pt>
                <c:pt idx="8">
                  <c:v>142</c:v>
                </c:pt>
                <c:pt idx="9">
                  <c:v>106</c:v>
                </c:pt>
                <c:pt idx="10">
                  <c:v>103</c:v>
                </c:pt>
                <c:pt idx="11">
                  <c:v>40</c:v>
                </c:pt>
                <c:pt idx="12">
                  <c:v>54</c:v>
                </c:pt>
                <c:pt idx="13">
                  <c:v>16</c:v>
                </c:pt>
                <c:pt idx="14">
                  <c:v>10</c:v>
                </c:pt>
                <c:pt idx="15">
                  <c:v>14</c:v>
                </c:pt>
                <c:pt idx="16">
                  <c:v>6</c:v>
                </c:pt>
                <c:pt idx="17">
                  <c:v>4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6</c:v>
                </c:pt>
                <c:pt idx="25">
                  <c:v>6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4</c:v>
                </c:pt>
                <c:pt idx="30">
                  <c:v>4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4</c:v>
                </c:pt>
                <c:pt idx="35">
                  <c:v>0</c:v>
                </c:pt>
                <c:pt idx="36">
                  <c:v>2</c:v>
                </c:pt>
                <c:pt idx="37">
                  <c:v>0</c:v>
                </c:pt>
                <c:pt idx="38">
                  <c:v>2</c:v>
                </c:pt>
                <c:pt idx="39">
                  <c:v>0</c:v>
                </c:pt>
                <c:pt idx="40">
                  <c:v>2</c:v>
                </c:pt>
                <c:pt idx="41">
                  <c:v>0</c:v>
                </c:pt>
                <c:pt idx="42">
                  <c:v>2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7E-47F3-9F8B-A39CB371BD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269312"/>
        <c:axId val="102270848"/>
      </c:barChart>
      <c:catAx>
        <c:axId val="102269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02270848"/>
        <c:crosses val="autoZero"/>
        <c:auto val="1"/>
        <c:lblAlgn val="ctr"/>
        <c:lblOffset val="100"/>
        <c:noMultiLvlLbl val="0"/>
      </c:catAx>
      <c:valAx>
        <c:axId val="102270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2269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Estimate!$V$13</c:f>
              <c:strCache>
                <c:ptCount val="1"/>
                <c:pt idx="0">
                  <c:v>No. countries MCV1 &gt;=90%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Estimate!$W$10:$AK$11</c:f>
              <c:strCach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strCache>
            </c:strRef>
          </c:cat>
          <c:val>
            <c:numRef>
              <c:f>Estimate!$W$13:$AK$13</c:f>
              <c:numCache>
                <c:formatCode>General</c:formatCode>
                <c:ptCount val="1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12</c:v>
                </c:pt>
                <c:pt idx="4">
                  <c:v>13</c:v>
                </c:pt>
                <c:pt idx="5">
                  <c:v>12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12</c:v>
                </c:pt>
                <c:pt idx="10">
                  <c:v>12</c:v>
                </c:pt>
                <c:pt idx="11">
                  <c:v>12</c:v>
                </c:pt>
                <c:pt idx="12">
                  <c:v>12</c:v>
                </c:pt>
                <c:pt idx="13">
                  <c:v>12</c:v>
                </c:pt>
                <c:pt idx="1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6A-481F-A270-5B02EA0F36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367808"/>
        <c:axId val="85366272"/>
      </c:barChart>
      <c:lineChart>
        <c:grouping val="standard"/>
        <c:varyColors val="0"/>
        <c:ser>
          <c:idx val="0"/>
          <c:order val="0"/>
          <c:tx>
            <c:strRef>
              <c:f>Estimate!$V$12</c:f>
              <c:strCache>
                <c:ptCount val="1"/>
                <c:pt idx="0">
                  <c:v>MCV1 coverage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Estimate!$W$10:$AK$11</c:f>
              <c:strCach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strCache>
            </c:strRef>
          </c:cat>
          <c:val>
            <c:numRef>
              <c:f>Estimate!$W$12:$AK$12</c:f>
              <c:numCache>
                <c:formatCode>General</c:formatCode>
                <c:ptCount val="15"/>
                <c:pt idx="0">
                  <c:v>72</c:v>
                </c:pt>
                <c:pt idx="1">
                  <c:v>73</c:v>
                </c:pt>
                <c:pt idx="2">
                  <c:v>73</c:v>
                </c:pt>
                <c:pt idx="3">
                  <c:v>73</c:v>
                </c:pt>
                <c:pt idx="4">
                  <c:v>76</c:v>
                </c:pt>
                <c:pt idx="5">
                  <c:v>78</c:v>
                </c:pt>
                <c:pt idx="6">
                  <c:v>78</c:v>
                </c:pt>
                <c:pt idx="7">
                  <c:v>78</c:v>
                </c:pt>
                <c:pt idx="8">
                  <c:v>78</c:v>
                </c:pt>
                <c:pt idx="9">
                  <c:v>77</c:v>
                </c:pt>
                <c:pt idx="10">
                  <c:v>81</c:v>
                </c:pt>
                <c:pt idx="11">
                  <c:v>80</c:v>
                </c:pt>
                <c:pt idx="12">
                  <c:v>77</c:v>
                </c:pt>
                <c:pt idx="13">
                  <c:v>78</c:v>
                </c:pt>
                <c:pt idx="14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36A-481F-A270-5B02EA0F36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350656"/>
        <c:axId val="85364736"/>
      </c:lineChart>
      <c:catAx>
        <c:axId val="8535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364736"/>
        <c:crosses val="autoZero"/>
        <c:auto val="1"/>
        <c:lblAlgn val="ctr"/>
        <c:lblOffset val="100"/>
        <c:noMultiLvlLbl val="0"/>
      </c:catAx>
      <c:valAx>
        <c:axId val="85364736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350656"/>
        <c:crosses val="autoZero"/>
        <c:crossBetween val="between"/>
      </c:valAx>
      <c:valAx>
        <c:axId val="85366272"/>
        <c:scaling>
          <c:orientation val="minMax"/>
          <c:max val="15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367808"/>
        <c:crosses val="max"/>
        <c:crossBetween val="between"/>
      </c:valAx>
      <c:catAx>
        <c:axId val="85367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53662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'JRF coverage reported'!$E$3</c:f>
              <c:strCache>
                <c:ptCount val="1"/>
                <c:pt idx="0">
                  <c:v>MCV1</c:v>
                </c:pt>
              </c:strCache>
            </c:strRef>
          </c:tx>
          <c:invertIfNegative val="0"/>
          <c:cat>
            <c:strRef>
              <c:f>'JRF coverage reported'!$A$4:$A$25</c:f>
              <c:strCache>
                <c:ptCount val="22"/>
                <c:pt idx="0">
                  <c:v>Afghanistan</c:v>
                </c:pt>
                <c:pt idx="1">
                  <c:v>Bahrain</c:v>
                </c:pt>
                <c:pt idx="2">
                  <c:v>Djibouti</c:v>
                </c:pt>
                <c:pt idx="3">
                  <c:v>Egypt</c:v>
                </c:pt>
                <c:pt idx="4">
                  <c:v>Iran</c:v>
                </c:pt>
                <c:pt idx="5">
                  <c:v>Iraq</c:v>
                </c:pt>
                <c:pt idx="6">
                  <c:v>Jordan</c:v>
                </c:pt>
                <c:pt idx="7">
                  <c:v>Kuwait</c:v>
                </c:pt>
                <c:pt idx="8">
                  <c:v>Lebanon</c:v>
                </c:pt>
                <c:pt idx="9">
                  <c:v>Libya</c:v>
                </c:pt>
                <c:pt idx="10">
                  <c:v>Morocco</c:v>
                </c:pt>
                <c:pt idx="11">
                  <c:v>Oman</c:v>
                </c:pt>
                <c:pt idx="12">
                  <c:v>Pakistan</c:v>
                </c:pt>
                <c:pt idx="13">
                  <c:v>Palestine</c:v>
                </c:pt>
                <c:pt idx="14">
                  <c:v>Qatar</c:v>
                </c:pt>
                <c:pt idx="15">
                  <c:v>Sudan N.</c:v>
                </c:pt>
                <c:pt idx="16">
                  <c:v>Saudi Arabia</c:v>
                </c:pt>
                <c:pt idx="17">
                  <c:v>Somalia</c:v>
                </c:pt>
                <c:pt idx="18">
                  <c:v>Syria</c:v>
                </c:pt>
                <c:pt idx="19">
                  <c:v>Tunisia</c:v>
                </c:pt>
                <c:pt idx="20">
                  <c:v>UAE</c:v>
                </c:pt>
                <c:pt idx="21">
                  <c:v>Yemen</c:v>
                </c:pt>
              </c:strCache>
            </c:strRef>
          </c:cat>
          <c:val>
            <c:numRef>
              <c:f>'JRF coverage reported'!$E$4:$E$25</c:f>
              <c:numCache>
                <c:formatCode>0.00%</c:formatCode>
                <c:ptCount val="22"/>
                <c:pt idx="0">
                  <c:v>0.9</c:v>
                </c:pt>
                <c:pt idx="1">
                  <c:v>1</c:v>
                </c:pt>
                <c:pt idx="2">
                  <c:v>0.74</c:v>
                </c:pt>
                <c:pt idx="3">
                  <c:v>0.92</c:v>
                </c:pt>
                <c:pt idx="4">
                  <c:v>0.99</c:v>
                </c:pt>
                <c:pt idx="5">
                  <c:v>0.71</c:v>
                </c:pt>
                <c:pt idx="6">
                  <c:v>0.94</c:v>
                </c:pt>
                <c:pt idx="7">
                  <c:v>0.93</c:v>
                </c:pt>
                <c:pt idx="8">
                  <c:v>0.91</c:v>
                </c:pt>
                <c:pt idx="10">
                  <c:v>1</c:v>
                </c:pt>
                <c:pt idx="11">
                  <c:v>1</c:v>
                </c:pt>
                <c:pt idx="12">
                  <c:v>0.68</c:v>
                </c:pt>
                <c:pt idx="13">
                  <c:v>1</c:v>
                </c:pt>
                <c:pt idx="14">
                  <c:v>1</c:v>
                </c:pt>
                <c:pt idx="15">
                  <c:v>0.87</c:v>
                </c:pt>
                <c:pt idx="16">
                  <c:v>0.98</c:v>
                </c:pt>
                <c:pt idx="17">
                  <c:v>0.41</c:v>
                </c:pt>
                <c:pt idx="18">
                  <c:v>0.7</c:v>
                </c:pt>
                <c:pt idx="19">
                  <c:v>0.98</c:v>
                </c:pt>
                <c:pt idx="20">
                  <c:v>1</c:v>
                </c:pt>
                <c:pt idx="21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19-41E8-8487-4F5271C29BE2}"/>
            </c:ext>
          </c:extLst>
        </c:ser>
        <c:ser>
          <c:idx val="1"/>
          <c:order val="1"/>
          <c:tx>
            <c:strRef>
              <c:f>'JRF coverage reported'!$F$3</c:f>
              <c:strCache>
                <c:ptCount val="1"/>
                <c:pt idx="0">
                  <c:v>MCV2</c:v>
                </c:pt>
              </c:strCache>
            </c:strRef>
          </c:tx>
          <c:invertIfNegative val="0"/>
          <c:cat>
            <c:strRef>
              <c:f>'JRF coverage reported'!$A$4:$A$25</c:f>
              <c:strCache>
                <c:ptCount val="22"/>
                <c:pt idx="0">
                  <c:v>Afghanistan</c:v>
                </c:pt>
                <c:pt idx="1">
                  <c:v>Bahrain</c:v>
                </c:pt>
                <c:pt idx="2">
                  <c:v>Djibouti</c:v>
                </c:pt>
                <c:pt idx="3">
                  <c:v>Egypt</c:v>
                </c:pt>
                <c:pt idx="4">
                  <c:v>Iran</c:v>
                </c:pt>
                <c:pt idx="5">
                  <c:v>Iraq</c:v>
                </c:pt>
                <c:pt idx="6">
                  <c:v>Jordan</c:v>
                </c:pt>
                <c:pt idx="7">
                  <c:v>Kuwait</c:v>
                </c:pt>
                <c:pt idx="8">
                  <c:v>Lebanon</c:v>
                </c:pt>
                <c:pt idx="9">
                  <c:v>Libya</c:v>
                </c:pt>
                <c:pt idx="10">
                  <c:v>Morocco</c:v>
                </c:pt>
                <c:pt idx="11">
                  <c:v>Oman</c:v>
                </c:pt>
                <c:pt idx="12">
                  <c:v>Pakistan</c:v>
                </c:pt>
                <c:pt idx="13">
                  <c:v>Palestine</c:v>
                </c:pt>
                <c:pt idx="14">
                  <c:v>Qatar</c:v>
                </c:pt>
                <c:pt idx="15">
                  <c:v>Sudan N.</c:v>
                </c:pt>
                <c:pt idx="16">
                  <c:v>Saudi Arabia</c:v>
                </c:pt>
                <c:pt idx="17">
                  <c:v>Somalia</c:v>
                </c:pt>
                <c:pt idx="18">
                  <c:v>Syria</c:v>
                </c:pt>
                <c:pt idx="19">
                  <c:v>Tunisia</c:v>
                </c:pt>
                <c:pt idx="20">
                  <c:v>UAE</c:v>
                </c:pt>
                <c:pt idx="21">
                  <c:v>Yemen</c:v>
                </c:pt>
              </c:strCache>
            </c:strRef>
          </c:cat>
          <c:val>
            <c:numRef>
              <c:f>'JRF coverage reported'!$F$4:$F$25</c:f>
              <c:numCache>
                <c:formatCode>0.00%</c:formatCode>
                <c:ptCount val="22"/>
                <c:pt idx="0">
                  <c:v>0.6</c:v>
                </c:pt>
                <c:pt idx="1">
                  <c:v>1</c:v>
                </c:pt>
                <c:pt idx="3">
                  <c:v>0.92</c:v>
                </c:pt>
                <c:pt idx="4">
                  <c:v>0.98</c:v>
                </c:pt>
                <c:pt idx="5">
                  <c:v>0.76</c:v>
                </c:pt>
                <c:pt idx="6">
                  <c:v>0.96</c:v>
                </c:pt>
                <c:pt idx="7">
                  <c:v>0.96</c:v>
                </c:pt>
                <c:pt idx="8">
                  <c:v>0.68</c:v>
                </c:pt>
                <c:pt idx="10">
                  <c:v>0.95</c:v>
                </c:pt>
                <c:pt idx="11">
                  <c:v>0.97</c:v>
                </c:pt>
                <c:pt idx="12">
                  <c:v>0.65</c:v>
                </c:pt>
                <c:pt idx="13">
                  <c:v>1</c:v>
                </c:pt>
                <c:pt idx="14">
                  <c:v>0.91</c:v>
                </c:pt>
                <c:pt idx="15">
                  <c:v>0.69</c:v>
                </c:pt>
                <c:pt idx="16">
                  <c:v>0.96</c:v>
                </c:pt>
                <c:pt idx="18">
                  <c:v>0.64</c:v>
                </c:pt>
                <c:pt idx="19">
                  <c:v>0.96</c:v>
                </c:pt>
                <c:pt idx="20">
                  <c:v>1</c:v>
                </c:pt>
                <c:pt idx="21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19-41E8-8487-4F5271C29B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392384"/>
        <c:axId val="86729472"/>
      </c:barChart>
      <c:catAx>
        <c:axId val="8539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6729472"/>
        <c:crosses val="autoZero"/>
        <c:auto val="1"/>
        <c:lblAlgn val="ctr"/>
        <c:lblOffset val="100"/>
        <c:noMultiLvlLbl val="0"/>
      </c:catAx>
      <c:valAx>
        <c:axId val="86729472"/>
        <c:scaling>
          <c:orientation val="minMax"/>
          <c:max val="1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539238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6989404102264992E-2"/>
          <c:y val="1.3958951018500138E-2"/>
          <c:w val="0.96301059589773497"/>
          <c:h val="0.84560687376876231"/>
        </c:manualLayout>
      </c:layout>
      <c:barChart>
        <c:barDir val="col"/>
        <c:grouping val="stacked"/>
        <c:varyColors val="0"/>
        <c:ser>
          <c:idx val="0"/>
          <c:order val="0"/>
          <c:tx>
            <c:v>&lt;60%</c:v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numRef>
              <c:f>'MVC1'!$M$26:$Q$26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'MVC1'!$M$27:$Q$27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33-43E8-A2A4-C25CDFEEF70F}"/>
            </c:ext>
          </c:extLst>
        </c:ser>
        <c:ser>
          <c:idx val="1"/>
          <c:order val="1"/>
          <c:tx>
            <c:v>60-69%</c:v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'MVC1'!$M$26:$Q$26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'MVC1'!$M$28:$Q$28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33-43E8-A2A4-C25CDFEEF70F}"/>
            </c:ext>
          </c:extLst>
        </c:ser>
        <c:ser>
          <c:idx val="2"/>
          <c:order val="2"/>
          <c:tx>
            <c:v>70-79%</c:v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'MVC1'!$M$26:$Q$26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'MVC1'!$M$29:$Q$29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33-43E8-A2A4-C25CDFEEF70F}"/>
            </c:ext>
          </c:extLst>
        </c:ser>
        <c:ser>
          <c:idx val="3"/>
          <c:order val="3"/>
          <c:tx>
            <c:v>80-89%</c:v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'MVC1'!$M$26:$Q$26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'MVC1'!$M$30:$Q$30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33-43E8-A2A4-C25CDFEEF70F}"/>
            </c:ext>
          </c:extLst>
        </c:ser>
        <c:ser>
          <c:idx val="4"/>
          <c:order val="4"/>
          <c:tx>
            <c:v>90-100%</c:v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'MVC1'!$M$26:$Q$26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'MVC1'!$M$31:$Q$31</c:f>
              <c:numCache>
                <c:formatCode>General</c:formatCode>
                <c:ptCount val="5"/>
                <c:pt idx="0">
                  <c:v>13</c:v>
                </c:pt>
                <c:pt idx="1">
                  <c:v>12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33-43E8-A2A4-C25CDFEEF7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7039360"/>
        <c:axId val="87045248"/>
      </c:barChart>
      <c:catAx>
        <c:axId val="8703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045248"/>
        <c:crosses val="autoZero"/>
        <c:auto val="1"/>
        <c:lblAlgn val="ctr"/>
        <c:lblOffset val="100"/>
        <c:noMultiLvlLbl val="0"/>
      </c:catAx>
      <c:valAx>
        <c:axId val="87045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03936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7CD-47FF-BCDD-5F8A683CFCA3}"/>
              </c:ext>
            </c:extLst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7CD-47FF-BCDD-5F8A683CFCA3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7CD-47FF-BCDD-5F8A683CFCA3}"/>
              </c:ext>
            </c:extLst>
          </c:dPt>
          <c:cat>
            <c:multiLvlStrRef>
              <c:f>'SIA data'!$I$4:$J$13</c:f>
              <c:multiLvlStrCache>
                <c:ptCount val="10"/>
                <c:lvl>
                  <c:pt idx="0">
                    <c:v>Admin</c:v>
                  </c:pt>
                  <c:pt idx="1">
                    <c:v>Survey</c:v>
                  </c:pt>
                  <c:pt idx="2">
                    <c:v>Admin</c:v>
                  </c:pt>
                  <c:pt idx="3">
                    <c:v>Survey/RCA</c:v>
                  </c:pt>
                  <c:pt idx="4">
                    <c:v>Admin</c:v>
                  </c:pt>
                  <c:pt idx="5">
                    <c:v>Survey/RCA</c:v>
                  </c:pt>
                  <c:pt idx="6">
                    <c:v>Admin</c:v>
                  </c:pt>
                  <c:pt idx="7">
                    <c:v>Survey/RCA</c:v>
                  </c:pt>
                  <c:pt idx="8">
                    <c:v>Admin</c:v>
                  </c:pt>
                  <c:pt idx="9">
                    <c:v>Survey/RCA</c:v>
                  </c:pt>
                </c:lvl>
                <c:lvl>
                  <c:pt idx="0">
                    <c:v>Afghanistan</c:v>
                  </c:pt>
                  <c:pt idx="2">
                    <c:v>Egypt</c:v>
                  </c:pt>
                  <c:pt idx="4">
                    <c:v>Pakistan</c:v>
                  </c:pt>
                  <c:pt idx="6">
                    <c:v>Sudan</c:v>
                  </c:pt>
                  <c:pt idx="8">
                    <c:v>Syria</c:v>
                  </c:pt>
                </c:lvl>
              </c:multiLvlStrCache>
            </c:multiLvlStrRef>
          </c:cat>
          <c:val>
            <c:numRef>
              <c:f>'SIA data'!$K$4:$K$13</c:f>
              <c:numCache>
                <c:formatCode>General</c:formatCode>
                <c:ptCount val="10"/>
                <c:pt idx="0">
                  <c:v>113</c:v>
                </c:pt>
                <c:pt idx="1">
                  <c:v>92</c:v>
                </c:pt>
                <c:pt idx="2">
                  <c:v>103</c:v>
                </c:pt>
                <c:pt idx="3">
                  <c:v>98</c:v>
                </c:pt>
                <c:pt idx="4">
                  <c:v>103</c:v>
                </c:pt>
                <c:pt idx="5">
                  <c:v>85</c:v>
                </c:pt>
                <c:pt idx="6">
                  <c:v>98</c:v>
                </c:pt>
                <c:pt idx="8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CD-47FF-BCDD-5F8A683CFC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283392"/>
        <c:axId val="88297472"/>
      </c:barChart>
      <c:catAx>
        <c:axId val="8828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297472"/>
        <c:crosses val="autoZero"/>
        <c:auto val="1"/>
        <c:lblAlgn val="ctr"/>
        <c:lblOffset val="100"/>
        <c:noMultiLvlLbl val="0"/>
      </c:catAx>
      <c:valAx>
        <c:axId val="88297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283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663610853274377E-2"/>
          <c:y val="2.0299615715424251E-2"/>
          <c:w val="0.93669072612003679"/>
          <c:h val="0.8282936423391646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'2015'!$A$30:$A$50</c:f>
              <c:strCache>
                <c:ptCount val="21"/>
                <c:pt idx="0">
                  <c:v>Sudan</c:v>
                </c:pt>
                <c:pt idx="1">
                  <c:v>Egypt</c:v>
                </c:pt>
                <c:pt idx="2">
                  <c:v>Iraq</c:v>
                </c:pt>
                <c:pt idx="3">
                  <c:v>UAE</c:v>
                </c:pt>
                <c:pt idx="4">
                  <c:v>Afghanistan</c:v>
                </c:pt>
                <c:pt idx="5">
                  <c:v>Djibouti</c:v>
                </c:pt>
                <c:pt idx="6">
                  <c:v>Yemen</c:v>
                </c:pt>
                <c:pt idx="7">
                  <c:v>Somalia</c:v>
                </c:pt>
                <c:pt idx="8">
                  <c:v>Lebanon</c:v>
                </c:pt>
                <c:pt idx="9">
                  <c:v>Iran</c:v>
                </c:pt>
                <c:pt idx="10">
                  <c:v>Saudi Arabia</c:v>
                </c:pt>
                <c:pt idx="11">
                  <c:v>Qatar</c:v>
                </c:pt>
                <c:pt idx="12">
                  <c:v>Kuwait</c:v>
                </c:pt>
                <c:pt idx="13">
                  <c:v>Syria</c:v>
                </c:pt>
                <c:pt idx="14">
                  <c:v>Pakistan</c:v>
                </c:pt>
                <c:pt idx="15">
                  <c:v>Tunisia</c:v>
                </c:pt>
                <c:pt idx="16">
                  <c:v>Morocco</c:v>
                </c:pt>
                <c:pt idx="17">
                  <c:v>Palestine</c:v>
                </c:pt>
                <c:pt idx="18">
                  <c:v>Oman</c:v>
                </c:pt>
                <c:pt idx="19">
                  <c:v>Jordan</c:v>
                </c:pt>
                <c:pt idx="20">
                  <c:v>Bahrain</c:v>
                </c:pt>
              </c:strCache>
            </c:strRef>
          </c:cat>
          <c:val>
            <c:numRef>
              <c:f>'2015'!$B$30:$B$50</c:f>
              <c:numCache>
                <c:formatCode>0.0</c:formatCode>
                <c:ptCount val="21"/>
                <c:pt idx="0">
                  <c:v>87.1</c:v>
                </c:pt>
                <c:pt idx="1">
                  <c:v>60.9</c:v>
                </c:pt>
                <c:pt idx="2">
                  <c:v>43.8</c:v>
                </c:pt>
                <c:pt idx="3">
                  <c:v>40.799999999999997</c:v>
                </c:pt>
                <c:pt idx="4">
                  <c:v>37.9</c:v>
                </c:pt>
                <c:pt idx="5">
                  <c:v>34.682080924855491</c:v>
                </c:pt>
                <c:pt idx="6">
                  <c:v>16.600000000000001</c:v>
                </c:pt>
                <c:pt idx="7">
                  <c:v>12.9</c:v>
                </c:pt>
                <c:pt idx="8">
                  <c:v>9.1999999999999993</c:v>
                </c:pt>
                <c:pt idx="9">
                  <c:v>8.1999999999999993</c:v>
                </c:pt>
                <c:pt idx="10">
                  <c:v>7.5</c:v>
                </c:pt>
                <c:pt idx="11">
                  <c:v>7.5</c:v>
                </c:pt>
                <c:pt idx="12">
                  <c:v>5.5</c:v>
                </c:pt>
                <c:pt idx="13">
                  <c:v>2</c:v>
                </c:pt>
                <c:pt idx="14">
                  <c:v>1.9</c:v>
                </c:pt>
                <c:pt idx="15">
                  <c:v>1.5</c:v>
                </c:pt>
                <c:pt idx="16">
                  <c:v>0.5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87-47AC-AA08-FDA446EDDD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266176"/>
        <c:axId val="101267712"/>
      </c:barChart>
      <c:catAx>
        <c:axId val="101266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1267712"/>
        <c:crosses val="autoZero"/>
        <c:auto val="1"/>
        <c:lblAlgn val="ctr"/>
        <c:lblOffset val="100"/>
        <c:noMultiLvlLbl val="0"/>
      </c:catAx>
      <c:valAx>
        <c:axId val="101267712"/>
        <c:scaling>
          <c:orientation val="minMax"/>
          <c:max val="9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012661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136475032185963E-2"/>
          <c:y val="4.7368290920156722E-2"/>
          <c:w val="0.92591574775650132"/>
          <c:h val="0.6968414546007836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Sheet6!$A$14</c:f>
              <c:strCache>
                <c:ptCount val="1"/>
                <c:pt idx="0">
                  <c:v>Zero dose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Sheet6!$B$13:$BA$13</c:f>
              <c:strCache>
                <c:ptCount val="52"/>
                <c:pt idx="0">
                  <c:v>&lt;1</c:v>
                </c:pt>
                <c:pt idx="1">
                  <c:v>1-&lt;2</c:v>
                </c:pt>
                <c:pt idx="2">
                  <c:v>2-&lt;3</c:v>
                </c:pt>
                <c:pt idx="3">
                  <c:v>3-&lt;4</c:v>
                </c:pt>
                <c:pt idx="4">
                  <c:v>4-&lt;5</c:v>
                </c:pt>
                <c:pt idx="5">
                  <c:v>5-&lt;6</c:v>
                </c:pt>
                <c:pt idx="6">
                  <c:v>6-&lt;7</c:v>
                </c:pt>
                <c:pt idx="7">
                  <c:v>7-&lt;8</c:v>
                </c:pt>
                <c:pt idx="8">
                  <c:v>8-&lt;9</c:v>
                </c:pt>
                <c:pt idx="9">
                  <c:v>9-&lt;10</c:v>
                </c:pt>
                <c:pt idx="10">
                  <c:v>10-&lt;11</c:v>
                </c:pt>
                <c:pt idx="11">
                  <c:v>11-&lt;12</c:v>
                </c:pt>
                <c:pt idx="12">
                  <c:v>12-&lt;13</c:v>
                </c:pt>
                <c:pt idx="13">
                  <c:v>13-&lt;14</c:v>
                </c:pt>
                <c:pt idx="14">
                  <c:v>14-&lt;15</c:v>
                </c:pt>
                <c:pt idx="15">
                  <c:v>15-16</c:v>
                </c:pt>
                <c:pt idx="16">
                  <c:v>16-&lt;17</c:v>
                </c:pt>
                <c:pt idx="17">
                  <c:v>17-&lt;18</c:v>
                </c:pt>
                <c:pt idx="18">
                  <c:v>18-&lt;19</c:v>
                </c:pt>
                <c:pt idx="19">
                  <c:v>19-&lt;20</c:v>
                </c:pt>
                <c:pt idx="20">
                  <c:v>20-&lt;21</c:v>
                </c:pt>
                <c:pt idx="21">
                  <c:v>21-&lt;22</c:v>
                </c:pt>
                <c:pt idx="22">
                  <c:v>22-&lt;23</c:v>
                </c:pt>
                <c:pt idx="23">
                  <c:v>23-&lt;24</c:v>
                </c:pt>
                <c:pt idx="24">
                  <c:v>24-&lt;25</c:v>
                </c:pt>
                <c:pt idx="25">
                  <c:v>25-&lt;26</c:v>
                </c:pt>
                <c:pt idx="26">
                  <c:v>26-&lt;27</c:v>
                </c:pt>
                <c:pt idx="27">
                  <c:v>27-&lt;28</c:v>
                </c:pt>
                <c:pt idx="28">
                  <c:v>28-&lt;29</c:v>
                </c:pt>
                <c:pt idx="29">
                  <c:v>29-&lt;30</c:v>
                </c:pt>
                <c:pt idx="30">
                  <c:v>30-&lt;31</c:v>
                </c:pt>
                <c:pt idx="31">
                  <c:v>31-&lt;32</c:v>
                </c:pt>
                <c:pt idx="32">
                  <c:v>32-&lt;33</c:v>
                </c:pt>
                <c:pt idx="33">
                  <c:v>33-&lt;34</c:v>
                </c:pt>
                <c:pt idx="34">
                  <c:v>34-&lt;35</c:v>
                </c:pt>
                <c:pt idx="35">
                  <c:v>35-&lt;36</c:v>
                </c:pt>
                <c:pt idx="36">
                  <c:v>36-&lt;37</c:v>
                </c:pt>
                <c:pt idx="37">
                  <c:v>37-&lt;38</c:v>
                </c:pt>
                <c:pt idx="38">
                  <c:v>38-&lt;39</c:v>
                </c:pt>
                <c:pt idx="39">
                  <c:v>39-&lt;40</c:v>
                </c:pt>
                <c:pt idx="40">
                  <c:v>40-&lt;41</c:v>
                </c:pt>
                <c:pt idx="41">
                  <c:v>41-&lt;42</c:v>
                </c:pt>
                <c:pt idx="42">
                  <c:v>42-&lt;43</c:v>
                </c:pt>
                <c:pt idx="43">
                  <c:v>43-&lt;44</c:v>
                </c:pt>
                <c:pt idx="44">
                  <c:v>44-&lt;45</c:v>
                </c:pt>
                <c:pt idx="45">
                  <c:v>45-&lt;46</c:v>
                </c:pt>
                <c:pt idx="46">
                  <c:v>46-&lt;47</c:v>
                </c:pt>
                <c:pt idx="47">
                  <c:v>47-&lt;48</c:v>
                </c:pt>
                <c:pt idx="48">
                  <c:v>48-&lt;49</c:v>
                </c:pt>
                <c:pt idx="49">
                  <c:v>49-&lt;50</c:v>
                </c:pt>
                <c:pt idx="50">
                  <c:v>&gt;=50</c:v>
                </c:pt>
                <c:pt idx="51">
                  <c:v>unkAge</c:v>
                </c:pt>
              </c:strCache>
            </c:strRef>
          </c:cat>
          <c:val>
            <c:numRef>
              <c:f>Sheet6!$B$14:$BA$14</c:f>
              <c:numCache>
                <c:formatCode>General</c:formatCode>
                <c:ptCount val="52"/>
                <c:pt idx="0">
                  <c:v>457</c:v>
                </c:pt>
                <c:pt idx="1">
                  <c:v>845</c:v>
                </c:pt>
                <c:pt idx="2">
                  <c:v>593</c:v>
                </c:pt>
                <c:pt idx="3">
                  <c:v>400</c:v>
                </c:pt>
                <c:pt idx="4">
                  <c:v>361</c:v>
                </c:pt>
                <c:pt idx="5">
                  <c:v>276</c:v>
                </c:pt>
                <c:pt idx="6">
                  <c:v>196</c:v>
                </c:pt>
                <c:pt idx="7">
                  <c:v>163</c:v>
                </c:pt>
                <c:pt idx="8">
                  <c:v>118</c:v>
                </c:pt>
                <c:pt idx="9">
                  <c:v>94</c:v>
                </c:pt>
                <c:pt idx="10">
                  <c:v>104</c:v>
                </c:pt>
                <c:pt idx="11">
                  <c:v>57</c:v>
                </c:pt>
                <c:pt idx="12">
                  <c:v>58</c:v>
                </c:pt>
                <c:pt idx="13">
                  <c:v>50</c:v>
                </c:pt>
                <c:pt idx="14">
                  <c:v>53</c:v>
                </c:pt>
                <c:pt idx="15">
                  <c:v>77</c:v>
                </c:pt>
                <c:pt idx="16">
                  <c:v>55</c:v>
                </c:pt>
                <c:pt idx="17">
                  <c:v>69</c:v>
                </c:pt>
                <c:pt idx="18">
                  <c:v>98</c:v>
                </c:pt>
                <c:pt idx="19">
                  <c:v>73</c:v>
                </c:pt>
                <c:pt idx="20">
                  <c:v>167</c:v>
                </c:pt>
                <c:pt idx="21">
                  <c:v>59</c:v>
                </c:pt>
                <c:pt idx="22">
                  <c:v>99</c:v>
                </c:pt>
                <c:pt idx="23">
                  <c:v>56</c:v>
                </c:pt>
                <c:pt idx="24">
                  <c:v>64</c:v>
                </c:pt>
                <c:pt idx="25">
                  <c:v>212</c:v>
                </c:pt>
                <c:pt idx="26">
                  <c:v>66</c:v>
                </c:pt>
                <c:pt idx="27">
                  <c:v>91</c:v>
                </c:pt>
                <c:pt idx="28">
                  <c:v>68</c:v>
                </c:pt>
                <c:pt idx="29">
                  <c:v>45</c:v>
                </c:pt>
                <c:pt idx="30">
                  <c:v>150</c:v>
                </c:pt>
                <c:pt idx="31">
                  <c:v>24</c:v>
                </c:pt>
                <c:pt idx="32">
                  <c:v>54</c:v>
                </c:pt>
                <c:pt idx="33">
                  <c:v>30</c:v>
                </c:pt>
                <c:pt idx="34">
                  <c:v>19</c:v>
                </c:pt>
                <c:pt idx="35">
                  <c:v>105</c:v>
                </c:pt>
                <c:pt idx="36">
                  <c:v>7</c:v>
                </c:pt>
                <c:pt idx="37">
                  <c:v>15</c:v>
                </c:pt>
                <c:pt idx="38">
                  <c:v>10</c:v>
                </c:pt>
                <c:pt idx="39">
                  <c:v>7</c:v>
                </c:pt>
                <c:pt idx="40">
                  <c:v>27</c:v>
                </c:pt>
                <c:pt idx="41">
                  <c:v>4</c:v>
                </c:pt>
                <c:pt idx="42">
                  <c:v>7</c:v>
                </c:pt>
                <c:pt idx="43">
                  <c:v>7</c:v>
                </c:pt>
                <c:pt idx="44">
                  <c:v>7</c:v>
                </c:pt>
                <c:pt idx="45">
                  <c:v>11</c:v>
                </c:pt>
                <c:pt idx="46">
                  <c:v>1</c:v>
                </c:pt>
                <c:pt idx="47">
                  <c:v>0</c:v>
                </c:pt>
                <c:pt idx="48">
                  <c:v>3</c:v>
                </c:pt>
                <c:pt idx="49">
                  <c:v>0</c:v>
                </c:pt>
                <c:pt idx="50">
                  <c:v>28</c:v>
                </c:pt>
                <c:pt idx="5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BE-4943-8C19-E35227ACA8CB}"/>
            </c:ext>
          </c:extLst>
        </c:ser>
        <c:ser>
          <c:idx val="1"/>
          <c:order val="1"/>
          <c:tx>
            <c:strRef>
              <c:f>Sheet6!$A$15</c:f>
              <c:strCache>
                <c:ptCount val="1"/>
                <c:pt idx="0">
                  <c:v>One dose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Sheet6!$B$13:$BA$13</c:f>
              <c:strCache>
                <c:ptCount val="52"/>
                <c:pt idx="0">
                  <c:v>&lt;1</c:v>
                </c:pt>
                <c:pt idx="1">
                  <c:v>1-&lt;2</c:v>
                </c:pt>
                <c:pt idx="2">
                  <c:v>2-&lt;3</c:v>
                </c:pt>
                <c:pt idx="3">
                  <c:v>3-&lt;4</c:v>
                </c:pt>
                <c:pt idx="4">
                  <c:v>4-&lt;5</c:v>
                </c:pt>
                <c:pt idx="5">
                  <c:v>5-&lt;6</c:v>
                </c:pt>
                <c:pt idx="6">
                  <c:v>6-&lt;7</c:v>
                </c:pt>
                <c:pt idx="7">
                  <c:v>7-&lt;8</c:v>
                </c:pt>
                <c:pt idx="8">
                  <c:v>8-&lt;9</c:v>
                </c:pt>
                <c:pt idx="9">
                  <c:v>9-&lt;10</c:v>
                </c:pt>
                <c:pt idx="10">
                  <c:v>10-&lt;11</c:v>
                </c:pt>
                <c:pt idx="11">
                  <c:v>11-&lt;12</c:v>
                </c:pt>
                <c:pt idx="12">
                  <c:v>12-&lt;13</c:v>
                </c:pt>
                <c:pt idx="13">
                  <c:v>13-&lt;14</c:v>
                </c:pt>
                <c:pt idx="14">
                  <c:v>14-&lt;15</c:v>
                </c:pt>
                <c:pt idx="15">
                  <c:v>15-16</c:v>
                </c:pt>
                <c:pt idx="16">
                  <c:v>16-&lt;17</c:v>
                </c:pt>
                <c:pt idx="17">
                  <c:v>17-&lt;18</c:v>
                </c:pt>
                <c:pt idx="18">
                  <c:v>18-&lt;19</c:v>
                </c:pt>
                <c:pt idx="19">
                  <c:v>19-&lt;20</c:v>
                </c:pt>
                <c:pt idx="20">
                  <c:v>20-&lt;21</c:v>
                </c:pt>
                <c:pt idx="21">
                  <c:v>21-&lt;22</c:v>
                </c:pt>
                <c:pt idx="22">
                  <c:v>22-&lt;23</c:v>
                </c:pt>
                <c:pt idx="23">
                  <c:v>23-&lt;24</c:v>
                </c:pt>
                <c:pt idx="24">
                  <c:v>24-&lt;25</c:v>
                </c:pt>
                <c:pt idx="25">
                  <c:v>25-&lt;26</c:v>
                </c:pt>
                <c:pt idx="26">
                  <c:v>26-&lt;27</c:v>
                </c:pt>
                <c:pt idx="27">
                  <c:v>27-&lt;28</c:v>
                </c:pt>
                <c:pt idx="28">
                  <c:v>28-&lt;29</c:v>
                </c:pt>
                <c:pt idx="29">
                  <c:v>29-&lt;30</c:v>
                </c:pt>
                <c:pt idx="30">
                  <c:v>30-&lt;31</c:v>
                </c:pt>
                <c:pt idx="31">
                  <c:v>31-&lt;32</c:v>
                </c:pt>
                <c:pt idx="32">
                  <c:v>32-&lt;33</c:v>
                </c:pt>
                <c:pt idx="33">
                  <c:v>33-&lt;34</c:v>
                </c:pt>
                <c:pt idx="34">
                  <c:v>34-&lt;35</c:v>
                </c:pt>
                <c:pt idx="35">
                  <c:v>35-&lt;36</c:v>
                </c:pt>
                <c:pt idx="36">
                  <c:v>36-&lt;37</c:v>
                </c:pt>
                <c:pt idx="37">
                  <c:v>37-&lt;38</c:v>
                </c:pt>
                <c:pt idx="38">
                  <c:v>38-&lt;39</c:v>
                </c:pt>
                <c:pt idx="39">
                  <c:v>39-&lt;40</c:v>
                </c:pt>
                <c:pt idx="40">
                  <c:v>40-&lt;41</c:v>
                </c:pt>
                <c:pt idx="41">
                  <c:v>41-&lt;42</c:v>
                </c:pt>
                <c:pt idx="42">
                  <c:v>42-&lt;43</c:v>
                </c:pt>
                <c:pt idx="43">
                  <c:v>43-&lt;44</c:v>
                </c:pt>
                <c:pt idx="44">
                  <c:v>44-&lt;45</c:v>
                </c:pt>
                <c:pt idx="45">
                  <c:v>45-&lt;46</c:v>
                </c:pt>
                <c:pt idx="46">
                  <c:v>46-&lt;47</c:v>
                </c:pt>
                <c:pt idx="47">
                  <c:v>47-&lt;48</c:v>
                </c:pt>
                <c:pt idx="48">
                  <c:v>48-&lt;49</c:v>
                </c:pt>
                <c:pt idx="49">
                  <c:v>49-&lt;50</c:v>
                </c:pt>
                <c:pt idx="50">
                  <c:v>&gt;=50</c:v>
                </c:pt>
                <c:pt idx="51">
                  <c:v>unkAge</c:v>
                </c:pt>
              </c:strCache>
            </c:strRef>
          </c:cat>
          <c:val>
            <c:numRef>
              <c:f>Sheet6!$B$15:$BA$15</c:f>
              <c:numCache>
                <c:formatCode>General</c:formatCode>
                <c:ptCount val="52"/>
                <c:pt idx="0">
                  <c:v>119</c:v>
                </c:pt>
                <c:pt idx="1">
                  <c:v>325</c:v>
                </c:pt>
                <c:pt idx="2">
                  <c:v>124</c:v>
                </c:pt>
                <c:pt idx="3">
                  <c:v>62</c:v>
                </c:pt>
                <c:pt idx="4">
                  <c:v>61</c:v>
                </c:pt>
                <c:pt idx="5">
                  <c:v>51</c:v>
                </c:pt>
                <c:pt idx="6">
                  <c:v>35</c:v>
                </c:pt>
                <c:pt idx="7">
                  <c:v>20</c:v>
                </c:pt>
                <c:pt idx="8">
                  <c:v>24</c:v>
                </c:pt>
                <c:pt idx="9">
                  <c:v>17</c:v>
                </c:pt>
                <c:pt idx="10">
                  <c:v>14</c:v>
                </c:pt>
                <c:pt idx="11">
                  <c:v>8</c:v>
                </c:pt>
                <c:pt idx="12">
                  <c:v>19</c:v>
                </c:pt>
                <c:pt idx="13">
                  <c:v>15</c:v>
                </c:pt>
                <c:pt idx="14">
                  <c:v>10</c:v>
                </c:pt>
                <c:pt idx="15">
                  <c:v>10</c:v>
                </c:pt>
                <c:pt idx="16">
                  <c:v>13</c:v>
                </c:pt>
                <c:pt idx="17">
                  <c:v>10</c:v>
                </c:pt>
                <c:pt idx="18">
                  <c:v>13</c:v>
                </c:pt>
                <c:pt idx="19">
                  <c:v>10</c:v>
                </c:pt>
                <c:pt idx="20">
                  <c:v>11</c:v>
                </c:pt>
                <c:pt idx="21">
                  <c:v>8</c:v>
                </c:pt>
                <c:pt idx="22">
                  <c:v>8</c:v>
                </c:pt>
                <c:pt idx="23">
                  <c:v>5</c:v>
                </c:pt>
                <c:pt idx="24">
                  <c:v>2</c:v>
                </c:pt>
                <c:pt idx="25">
                  <c:v>18</c:v>
                </c:pt>
                <c:pt idx="26">
                  <c:v>7</c:v>
                </c:pt>
                <c:pt idx="27">
                  <c:v>8</c:v>
                </c:pt>
                <c:pt idx="28">
                  <c:v>7</c:v>
                </c:pt>
                <c:pt idx="29">
                  <c:v>1</c:v>
                </c:pt>
                <c:pt idx="30">
                  <c:v>9</c:v>
                </c:pt>
                <c:pt idx="31">
                  <c:v>3</c:v>
                </c:pt>
                <c:pt idx="32">
                  <c:v>4</c:v>
                </c:pt>
                <c:pt idx="33">
                  <c:v>4</c:v>
                </c:pt>
                <c:pt idx="34">
                  <c:v>3</c:v>
                </c:pt>
                <c:pt idx="35">
                  <c:v>3</c:v>
                </c:pt>
                <c:pt idx="36">
                  <c:v>1</c:v>
                </c:pt>
                <c:pt idx="37">
                  <c:v>3</c:v>
                </c:pt>
                <c:pt idx="38">
                  <c:v>1</c:v>
                </c:pt>
                <c:pt idx="39">
                  <c:v>0</c:v>
                </c:pt>
                <c:pt idx="40">
                  <c:v>1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2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BE-4943-8C19-E35227ACA8CB}"/>
            </c:ext>
          </c:extLst>
        </c:ser>
        <c:ser>
          <c:idx val="2"/>
          <c:order val="2"/>
          <c:tx>
            <c:strRef>
              <c:f>Sheet6!$A$16</c:f>
              <c:strCache>
                <c:ptCount val="1"/>
                <c:pt idx="0">
                  <c:v>Two doses</c:v>
                </c:pt>
              </c:strCache>
            </c:strRef>
          </c:tx>
          <c:spPr>
            <a:solidFill>
              <a:srgbClr val="009900"/>
            </a:solidFill>
          </c:spPr>
          <c:invertIfNegative val="0"/>
          <c:cat>
            <c:strRef>
              <c:f>Sheet6!$B$13:$BA$13</c:f>
              <c:strCache>
                <c:ptCount val="52"/>
                <c:pt idx="0">
                  <c:v>&lt;1</c:v>
                </c:pt>
                <c:pt idx="1">
                  <c:v>1-&lt;2</c:v>
                </c:pt>
                <c:pt idx="2">
                  <c:v>2-&lt;3</c:v>
                </c:pt>
                <c:pt idx="3">
                  <c:v>3-&lt;4</c:v>
                </c:pt>
                <c:pt idx="4">
                  <c:v>4-&lt;5</c:v>
                </c:pt>
                <c:pt idx="5">
                  <c:v>5-&lt;6</c:v>
                </c:pt>
                <c:pt idx="6">
                  <c:v>6-&lt;7</c:v>
                </c:pt>
                <c:pt idx="7">
                  <c:v>7-&lt;8</c:v>
                </c:pt>
                <c:pt idx="8">
                  <c:v>8-&lt;9</c:v>
                </c:pt>
                <c:pt idx="9">
                  <c:v>9-&lt;10</c:v>
                </c:pt>
                <c:pt idx="10">
                  <c:v>10-&lt;11</c:v>
                </c:pt>
                <c:pt idx="11">
                  <c:v>11-&lt;12</c:v>
                </c:pt>
                <c:pt idx="12">
                  <c:v>12-&lt;13</c:v>
                </c:pt>
                <c:pt idx="13">
                  <c:v>13-&lt;14</c:v>
                </c:pt>
                <c:pt idx="14">
                  <c:v>14-&lt;15</c:v>
                </c:pt>
                <c:pt idx="15">
                  <c:v>15-16</c:v>
                </c:pt>
                <c:pt idx="16">
                  <c:v>16-&lt;17</c:v>
                </c:pt>
                <c:pt idx="17">
                  <c:v>17-&lt;18</c:v>
                </c:pt>
                <c:pt idx="18">
                  <c:v>18-&lt;19</c:v>
                </c:pt>
                <c:pt idx="19">
                  <c:v>19-&lt;20</c:v>
                </c:pt>
                <c:pt idx="20">
                  <c:v>20-&lt;21</c:v>
                </c:pt>
                <c:pt idx="21">
                  <c:v>21-&lt;22</c:v>
                </c:pt>
                <c:pt idx="22">
                  <c:v>22-&lt;23</c:v>
                </c:pt>
                <c:pt idx="23">
                  <c:v>23-&lt;24</c:v>
                </c:pt>
                <c:pt idx="24">
                  <c:v>24-&lt;25</c:v>
                </c:pt>
                <c:pt idx="25">
                  <c:v>25-&lt;26</c:v>
                </c:pt>
                <c:pt idx="26">
                  <c:v>26-&lt;27</c:v>
                </c:pt>
                <c:pt idx="27">
                  <c:v>27-&lt;28</c:v>
                </c:pt>
                <c:pt idx="28">
                  <c:v>28-&lt;29</c:v>
                </c:pt>
                <c:pt idx="29">
                  <c:v>29-&lt;30</c:v>
                </c:pt>
                <c:pt idx="30">
                  <c:v>30-&lt;31</c:v>
                </c:pt>
                <c:pt idx="31">
                  <c:v>31-&lt;32</c:v>
                </c:pt>
                <c:pt idx="32">
                  <c:v>32-&lt;33</c:v>
                </c:pt>
                <c:pt idx="33">
                  <c:v>33-&lt;34</c:v>
                </c:pt>
                <c:pt idx="34">
                  <c:v>34-&lt;35</c:v>
                </c:pt>
                <c:pt idx="35">
                  <c:v>35-&lt;36</c:v>
                </c:pt>
                <c:pt idx="36">
                  <c:v>36-&lt;37</c:v>
                </c:pt>
                <c:pt idx="37">
                  <c:v>37-&lt;38</c:v>
                </c:pt>
                <c:pt idx="38">
                  <c:v>38-&lt;39</c:v>
                </c:pt>
                <c:pt idx="39">
                  <c:v>39-&lt;40</c:v>
                </c:pt>
                <c:pt idx="40">
                  <c:v>40-&lt;41</c:v>
                </c:pt>
                <c:pt idx="41">
                  <c:v>41-&lt;42</c:v>
                </c:pt>
                <c:pt idx="42">
                  <c:v>42-&lt;43</c:v>
                </c:pt>
                <c:pt idx="43">
                  <c:v>43-&lt;44</c:v>
                </c:pt>
                <c:pt idx="44">
                  <c:v>44-&lt;45</c:v>
                </c:pt>
                <c:pt idx="45">
                  <c:v>45-&lt;46</c:v>
                </c:pt>
                <c:pt idx="46">
                  <c:v>46-&lt;47</c:v>
                </c:pt>
                <c:pt idx="47">
                  <c:v>47-&lt;48</c:v>
                </c:pt>
                <c:pt idx="48">
                  <c:v>48-&lt;49</c:v>
                </c:pt>
                <c:pt idx="49">
                  <c:v>49-&lt;50</c:v>
                </c:pt>
                <c:pt idx="50">
                  <c:v>&gt;=50</c:v>
                </c:pt>
                <c:pt idx="51">
                  <c:v>unkAge</c:v>
                </c:pt>
              </c:strCache>
            </c:strRef>
          </c:cat>
          <c:val>
            <c:numRef>
              <c:f>Sheet6!$B$16:$BA$16</c:f>
              <c:numCache>
                <c:formatCode>General</c:formatCode>
                <c:ptCount val="52"/>
                <c:pt idx="0">
                  <c:v>8</c:v>
                </c:pt>
                <c:pt idx="1">
                  <c:v>73</c:v>
                </c:pt>
                <c:pt idx="2">
                  <c:v>207</c:v>
                </c:pt>
                <c:pt idx="3">
                  <c:v>216</c:v>
                </c:pt>
                <c:pt idx="4">
                  <c:v>250</c:v>
                </c:pt>
                <c:pt idx="5">
                  <c:v>214</c:v>
                </c:pt>
                <c:pt idx="6">
                  <c:v>150</c:v>
                </c:pt>
                <c:pt idx="7">
                  <c:v>119</c:v>
                </c:pt>
                <c:pt idx="8">
                  <c:v>81</c:v>
                </c:pt>
                <c:pt idx="9">
                  <c:v>48</c:v>
                </c:pt>
                <c:pt idx="10">
                  <c:v>73</c:v>
                </c:pt>
                <c:pt idx="11">
                  <c:v>40</c:v>
                </c:pt>
                <c:pt idx="12">
                  <c:v>35</c:v>
                </c:pt>
                <c:pt idx="13">
                  <c:v>34</c:v>
                </c:pt>
                <c:pt idx="14">
                  <c:v>27</c:v>
                </c:pt>
                <c:pt idx="15">
                  <c:v>18</c:v>
                </c:pt>
                <c:pt idx="16">
                  <c:v>27</c:v>
                </c:pt>
                <c:pt idx="17">
                  <c:v>12</c:v>
                </c:pt>
                <c:pt idx="18">
                  <c:v>4</c:v>
                </c:pt>
                <c:pt idx="19">
                  <c:v>7</c:v>
                </c:pt>
                <c:pt idx="20">
                  <c:v>4</c:v>
                </c:pt>
                <c:pt idx="21">
                  <c:v>4</c:v>
                </c:pt>
                <c:pt idx="22">
                  <c:v>5</c:v>
                </c:pt>
                <c:pt idx="23">
                  <c:v>5</c:v>
                </c:pt>
                <c:pt idx="24">
                  <c:v>7</c:v>
                </c:pt>
                <c:pt idx="25">
                  <c:v>8</c:v>
                </c:pt>
                <c:pt idx="26">
                  <c:v>2</c:v>
                </c:pt>
                <c:pt idx="27">
                  <c:v>5</c:v>
                </c:pt>
                <c:pt idx="28">
                  <c:v>3</c:v>
                </c:pt>
                <c:pt idx="29">
                  <c:v>1</c:v>
                </c:pt>
                <c:pt idx="30">
                  <c:v>2</c:v>
                </c:pt>
                <c:pt idx="31">
                  <c:v>0</c:v>
                </c:pt>
                <c:pt idx="32">
                  <c:v>1</c:v>
                </c:pt>
                <c:pt idx="33">
                  <c:v>0</c:v>
                </c:pt>
                <c:pt idx="34">
                  <c:v>1</c:v>
                </c:pt>
                <c:pt idx="35">
                  <c:v>1</c:v>
                </c:pt>
                <c:pt idx="36">
                  <c:v>0</c:v>
                </c:pt>
                <c:pt idx="37">
                  <c:v>1</c:v>
                </c:pt>
                <c:pt idx="38">
                  <c:v>0</c:v>
                </c:pt>
                <c:pt idx="39">
                  <c:v>1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BE-4943-8C19-E35227ACA8CB}"/>
            </c:ext>
          </c:extLst>
        </c:ser>
        <c:ser>
          <c:idx val="3"/>
          <c:order val="3"/>
          <c:tx>
            <c:strRef>
              <c:f>Sheet6!$A$17</c:f>
              <c:strCache>
                <c:ptCount val="1"/>
                <c:pt idx="0">
                  <c:v>Unknown</c:v>
                </c:pt>
              </c:strCache>
            </c:strRef>
          </c:tx>
          <c:invertIfNegative val="0"/>
          <c:cat>
            <c:strRef>
              <c:f>Sheet6!$B$13:$BA$13</c:f>
              <c:strCache>
                <c:ptCount val="52"/>
                <c:pt idx="0">
                  <c:v>&lt;1</c:v>
                </c:pt>
                <c:pt idx="1">
                  <c:v>1-&lt;2</c:v>
                </c:pt>
                <c:pt idx="2">
                  <c:v>2-&lt;3</c:v>
                </c:pt>
                <c:pt idx="3">
                  <c:v>3-&lt;4</c:v>
                </c:pt>
                <c:pt idx="4">
                  <c:v>4-&lt;5</c:v>
                </c:pt>
                <c:pt idx="5">
                  <c:v>5-&lt;6</c:v>
                </c:pt>
                <c:pt idx="6">
                  <c:v>6-&lt;7</c:v>
                </c:pt>
                <c:pt idx="7">
                  <c:v>7-&lt;8</c:v>
                </c:pt>
                <c:pt idx="8">
                  <c:v>8-&lt;9</c:v>
                </c:pt>
                <c:pt idx="9">
                  <c:v>9-&lt;10</c:v>
                </c:pt>
                <c:pt idx="10">
                  <c:v>10-&lt;11</c:v>
                </c:pt>
                <c:pt idx="11">
                  <c:v>11-&lt;12</c:v>
                </c:pt>
                <c:pt idx="12">
                  <c:v>12-&lt;13</c:v>
                </c:pt>
                <c:pt idx="13">
                  <c:v>13-&lt;14</c:v>
                </c:pt>
                <c:pt idx="14">
                  <c:v>14-&lt;15</c:v>
                </c:pt>
                <c:pt idx="15">
                  <c:v>15-16</c:v>
                </c:pt>
                <c:pt idx="16">
                  <c:v>16-&lt;17</c:v>
                </c:pt>
                <c:pt idx="17">
                  <c:v>17-&lt;18</c:v>
                </c:pt>
                <c:pt idx="18">
                  <c:v>18-&lt;19</c:v>
                </c:pt>
                <c:pt idx="19">
                  <c:v>19-&lt;20</c:v>
                </c:pt>
                <c:pt idx="20">
                  <c:v>20-&lt;21</c:v>
                </c:pt>
                <c:pt idx="21">
                  <c:v>21-&lt;22</c:v>
                </c:pt>
                <c:pt idx="22">
                  <c:v>22-&lt;23</c:v>
                </c:pt>
                <c:pt idx="23">
                  <c:v>23-&lt;24</c:v>
                </c:pt>
                <c:pt idx="24">
                  <c:v>24-&lt;25</c:v>
                </c:pt>
                <c:pt idx="25">
                  <c:v>25-&lt;26</c:v>
                </c:pt>
                <c:pt idx="26">
                  <c:v>26-&lt;27</c:v>
                </c:pt>
                <c:pt idx="27">
                  <c:v>27-&lt;28</c:v>
                </c:pt>
                <c:pt idx="28">
                  <c:v>28-&lt;29</c:v>
                </c:pt>
                <c:pt idx="29">
                  <c:v>29-&lt;30</c:v>
                </c:pt>
                <c:pt idx="30">
                  <c:v>30-&lt;31</c:v>
                </c:pt>
                <c:pt idx="31">
                  <c:v>31-&lt;32</c:v>
                </c:pt>
                <c:pt idx="32">
                  <c:v>32-&lt;33</c:v>
                </c:pt>
                <c:pt idx="33">
                  <c:v>33-&lt;34</c:v>
                </c:pt>
                <c:pt idx="34">
                  <c:v>34-&lt;35</c:v>
                </c:pt>
                <c:pt idx="35">
                  <c:v>35-&lt;36</c:v>
                </c:pt>
                <c:pt idx="36">
                  <c:v>36-&lt;37</c:v>
                </c:pt>
                <c:pt idx="37">
                  <c:v>37-&lt;38</c:v>
                </c:pt>
                <c:pt idx="38">
                  <c:v>38-&lt;39</c:v>
                </c:pt>
                <c:pt idx="39">
                  <c:v>39-&lt;40</c:v>
                </c:pt>
                <c:pt idx="40">
                  <c:v>40-&lt;41</c:v>
                </c:pt>
                <c:pt idx="41">
                  <c:v>41-&lt;42</c:v>
                </c:pt>
                <c:pt idx="42">
                  <c:v>42-&lt;43</c:v>
                </c:pt>
                <c:pt idx="43">
                  <c:v>43-&lt;44</c:v>
                </c:pt>
                <c:pt idx="44">
                  <c:v>44-&lt;45</c:v>
                </c:pt>
                <c:pt idx="45">
                  <c:v>45-&lt;46</c:v>
                </c:pt>
                <c:pt idx="46">
                  <c:v>46-&lt;47</c:v>
                </c:pt>
                <c:pt idx="47">
                  <c:v>47-&lt;48</c:v>
                </c:pt>
                <c:pt idx="48">
                  <c:v>48-&lt;49</c:v>
                </c:pt>
                <c:pt idx="49">
                  <c:v>49-&lt;50</c:v>
                </c:pt>
                <c:pt idx="50">
                  <c:v>&gt;=50</c:v>
                </c:pt>
                <c:pt idx="51">
                  <c:v>unkAge</c:v>
                </c:pt>
              </c:strCache>
            </c:strRef>
          </c:cat>
          <c:val>
            <c:numRef>
              <c:f>Sheet6!$B$17:$BA$17</c:f>
              <c:numCache>
                <c:formatCode>General</c:formatCode>
                <c:ptCount val="52"/>
                <c:pt idx="0">
                  <c:v>260</c:v>
                </c:pt>
                <c:pt idx="1">
                  <c:v>220</c:v>
                </c:pt>
                <c:pt idx="2">
                  <c:v>256</c:v>
                </c:pt>
                <c:pt idx="3">
                  <c:v>187</c:v>
                </c:pt>
                <c:pt idx="4">
                  <c:v>153</c:v>
                </c:pt>
                <c:pt idx="5">
                  <c:v>134</c:v>
                </c:pt>
                <c:pt idx="6">
                  <c:v>98</c:v>
                </c:pt>
                <c:pt idx="7">
                  <c:v>78</c:v>
                </c:pt>
                <c:pt idx="8">
                  <c:v>45</c:v>
                </c:pt>
                <c:pt idx="9">
                  <c:v>30</c:v>
                </c:pt>
                <c:pt idx="10">
                  <c:v>33</c:v>
                </c:pt>
                <c:pt idx="11">
                  <c:v>26</c:v>
                </c:pt>
                <c:pt idx="12">
                  <c:v>17</c:v>
                </c:pt>
                <c:pt idx="13">
                  <c:v>17</c:v>
                </c:pt>
                <c:pt idx="14">
                  <c:v>10</c:v>
                </c:pt>
                <c:pt idx="15">
                  <c:v>24</c:v>
                </c:pt>
                <c:pt idx="16">
                  <c:v>13</c:v>
                </c:pt>
                <c:pt idx="17">
                  <c:v>17</c:v>
                </c:pt>
                <c:pt idx="18">
                  <c:v>21</c:v>
                </c:pt>
                <c:pt idx="19">
                  <c:v>12</c:v>
                </c:pt>
                <c:pt idx="20">
                  <c:v>24</c:v>
                </c:pt>
                <c:pt idx="21">
                  <c:v>19</c:v>
                </c:pt>
                <c:pt idx="22">
                  <c:v>23</c:v>
                </c:pt>
                <c:pt idx="23">
                  <c:v>11</c:v>
                </c:pt>
                <c:pt idx="24">
                  <c:v>15</c:v>
                </c:pt>
                <c:pt idx="25">
                  <c:v>51</c:v>
                </c:pt>
                <c:pt idx="26">
                  <c:v>15</c:v>
                </c:pt>
                <c:pt idx="27">
                  <c:v>24</c:v>
                </c:pt>
                <c:pt idx="28">
                  <c:v>13</c:v>
                </c:pt>
                <c:pt idx="29">
                  <c:v>18</c:v>
                </c:pt>
                <c:pt idx="30">
                  <c:v>36</c:v>
                </c:pt>
                <c:pt idx="31">
                  <c:v>11</c:v>
                </c:pt>
                <c:pt idx="32">
                  <c:v>13</c:v>
                </c:pt>
                <c:pt idx="33">
                  <c:v>10</c:v>
                </c:pt>
                <c:pt idx="34">
                  <c:v>10</c:v>
                </c:pt>
                <c:pt idx="35">
                  <c:v>24</c:v>
                </c:pt>
                <c:pt idx="36">
                  <c:v>9</c:v>
                </c:pt>
                <c:pt idx="37">
                  <c:v>5</c:v>
                </c:pt>
                <c:pt idx="38">
                  <c:v>4</c:v>
                </c:pt>
                <c:pt idx="39">
                  <c:v>5</c:v>
                </c:pt>
                <c:pt idx="40">
                  <c:v>9</c:v>
                </c:pt>
                <c:pt idx="41">
                  <c:v>6</c:v>
                </c:pt>
                <c:pt idx="42">
                  <c:v>4</c:v>
                </c:pt>
                <c:pt idx="43">
                  <c:v>3</c:v>
                </c:pt>
                <c:pt idx="44">
                  <c:v>0</c:v>
                </c:pt>
                <c:pt idx="45">
                  <c:v>0</c:v>
                </c:pt>
                <c:pt idx="46">
                  <c:v>1</c:v>
                </c:pt>
                <c:pt idx="47">
                  <c:v>1</c:v>
                </c:pt>
                <c:pt idx="48">
                  <c:v>2</c:v>
                </c:pt>
                <c:pt idx="49">
                  <c:v>2</c:v>
                </c:pt>
                <c:pt idx="50">
                  <c:v>12</c:v>
                </c:pt>
                <c:pt idx="5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BE-4943-8C19-E35227ACA8CB}"/>
            </c:ext>
          </c:extLst>
        </c:ser>
        <c:ser>
          <c:idx val="4"/>
          <c:order val="4"/>
          <c:tx>
            <c:strRef>
              <c:f>Sheet6!$A$18</c:f>
              <c:strCache>
                <c:ptCount val="1"/>
                <c:pt idx="0">
                  <c:v>Under age of vaccine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Sheet6!$B$13:$BA$13</c:f>
              <c:strCache>
                <c:ptCount val="52"/>
                <c:pt idx="0">
                  <c:v>&lt;1</c:v>
                </c:pt>
                <c:pt idx="1">
                  <c:v>1-&lt;2</c:v>
                </c:pt>
                <c:pt idx="2">
                  <c:v>2-&lt;3</c:v>
                </c:pt>
                <c:pt idx="3">
                  <c:v>3-&lt;4</c:v>
                </c:pt>
                <c:pt idx="4">
                  <c:v>4-&lt;5</c:v>
                </c:pt>
                <c:pt idx="5">
                  <c:v>5-&lt;6</c:v>
                </c:pt>
                <c:pt idx="6">
                  <c:v>6-&lt;7</c:v>
                </c:pt>
                <c:pt idx="7">
                  <c:v>7-&lt;8</c:v>
                </c:pt>
                <c:pt idx="8">
                  <c:v>8-&lt;9</c:v>
                </c:pt>
                <c:pt idx="9">
                  <c:v>9-&lt;10</c:v>
                </c:pt>
                <c:pt idx="10">
                  <c:v>10-&lt;11</c:v>
                </c:pt>
                <c:pt idx="11">
                  <c:v>11-&lt;12</c:v>
                </c:pt>
                <c:pt idx="12">
                  <c:v>12-&lt;13</c:v>
                </c:pt>
                <c:pt idx="13">
                  <c:v>13-&lt;14</c:v>
                </c:pt>
                <c:pt idx="14">
                  <c:v>14-&lt;15</c:v>
                </c:pt>
                <c:pt idx="15">
                  <c:v>15-16</c:v>
                </c:pt>
                <c:pt idx="16">
                  <c:v>16-&lt;17</c:v>
                </c:pt>
                <c:pt idx="17">
                  <c:v>17-&lt;18</c:v>
                </c:pt>
                <c:pt idx="18">
                  <c:v>18-&lt;19</c:v>
                </c:pt>
                <c:pt idx="19">
                  <c:v>19-&lt;20</c:v>
                </c:pt>
                <c:pt idx="20">
                  <c:v>20-&lt;21</c:v>
                </c:pt>
                <c:pt idx="21">
                  <c:v>21-&lt;22</c:v>
                </c:pt>
                <c:pt idx="22">
                  <c:v>22-&lt;23</c:v>
                </c:pt>
                <c:pt idx="23">
                  <c:v>23-&lt;24</c:v>
                </c:pt>
                <c:pt idx="24">
                  <c:v>24-&lt;25</c:v>
                </c:pt>
                <c:pt idx="25">
                  <c:v>25-&lt;26</c:v>
                </c:pt>
                <c:pt idx="26">
                  <c:v>26-&lt;27</c:v>
                </c:pt>
                <c:pt idx="27">
                  <c:v>27-&lt;28</c:v>
                </c:pt>
                <c:pt idx="28">
                  <c:v>28-&lt;29</c:v>
                </c:pt>
                <c:pt idx="29">
                  <c:v>29-&lt;30</c:v>
                </c:pt>
                <c:pt idx="30">
                  <c:v>30-&lt;31</c:v>
                </c:pt>
                <c:pt idx="31">
                  <c:v>31-&lt;32</c:v>
                </c:pt>
                <c:pt idx="32">
                  <c:v>32-&lt;33</c:v>
                </c:pt>
                <c:pt idx="33">
                  <c:v>33-&lt;34</c:v>
                </c:pt>
                <c:pt idx="34">
                  <c:v>34-&lt;35</c:v>
                </c:pt>
                <c:pt idx="35">
                  <c:v>35-&lt;36</c:v>
                </c:pt>
                <c:pt idx="36">
                  <c:v>36-&lt;37</c:v>
                </c:pt>
                <c:pt idx="37">
                  <c:v>37-&lt;38</c:v>
                </c:pt>
                <c:pt idx="38">
                  <c:v>38-&lt;39</c:v>
                </c:pt>
                <c:pt idx="39">
                  <c:v>39-&lt;40</c:v>
                </c:pt>
                <c:pt idx="40">
                  <c:v>40-&lt;41</c:v>
                </c:pt>
                <c:pt idx="41">
                  <c:v>41-&lt;42</c:v>
                </c:pt>
                <c:pt idx="42">
                  <c:v>42-&lt;43</c:v>
                </c:pt>
                <c:pt idx="43">
                  <c:v>43-&lt;44</c:v>
                </c:pt>
                <c:pt idx="44">
                  <c:v>44-&lt;45</c:v>
                </c:pt>
                <c:pt idx="45">
                  <c:v>45-&lt;46</c:v>
                </c:pt>
                <c:pt idx="46">
                  <c:v>46-&lt;47</c:v>
                </c:pt>
                <c:pt idx="47">
                  <c:v>47-&lt;48</c:v>
                </c:pt>
                <c:pt idx="48">
                  <c:v>48-&lt;49</c:v>
                </c:pt>
                <c:pt idx="49">
                  <c:v>49-&lt;50</c:v>
                </c:pt>
                <c:pt idx="50">
                  <c:v>&gt;=50</c:v>
                </c:pt>
                <c:pt idx="51">
                  <c:v>unkAge</c:v>
                </c:pt>
              </c:strCache>
            </c:strRef>
          </c:cat>
          <c:val>
            <c:numRef>
              <c:f>Sheet6!$B$18:$BA$18</c:f>
              <c:numCache>
                <c:formatCode>General</c:formatCode>
                <c:ptCount val="52"/>
                <c:pt idx="0">
                  <c:v>1877</c:v>
                </c:pt>
                <c:pt idx="1">
                  <c:v>9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BE-4943-8C19-E35227ACA8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101911552"/>
        <c:axId val="101925632"/>
      </c:barChart>
      <c:catAx>
        <c:axId val="10191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01925632"/>
        <c:crosses val="autoZero"/>
        <c:auto val="1"/>
        <c:lblAlgn val="ctr"/>
        <c:lblOffset val="100"/>
        <c:noMultiLvlLbl val="0"/>
      </c:catAx>
      <c:valAx>
        <c:axId val="101925632"/>
        <c:scaling>
          <c:orientation val="minMax"/>
          <c:max val="28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01911552"/>
        <c:crosses val="autoZero"/>
        <c:crossBetween val="between"/>
        <c:majorUnit val="400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649611953017844E-2"/>
          <c:y val="0.11026677345497501"/>
          <c:w val="0.8699490402031167"/>
          <c:h val="0.685790379685687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'AgeVaccSept2015 (2)'!$B$18</c:f>
              <c:strCache>
                <c:ptCount val="1"/>
                <c:pt idx="0">
                  <c:v>Zero dose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'AgeVaccSept2015 (2)'!$C$17:$G$17</c:f>
              <c:strCache>
                <c:ptCount val="5"/>
                <c:pt idx="0">
                  <c:v>&lt;1</c:v>
                </c:pt>
                <c:pt idx="1">
                  <c:v> 1-4</c:v>
                </c:pt>
                <c:pt idx="2">
                  <c:v> 5-14</c:v>
                </c:pt>
                <c:pt idx="3">
                  <c:v>&gt; 15 years</c:v>
                </c:pt>
                <c:pt idx="4">
                  <c:v>Missing</c:v>
                </c:pt>
              </c:strCache>
            </c:strRef>
          </c:cat>
          <c:val>
            <c:numRef>
              <c:f>'AgeVaccSept2015 (2)'!$C$18:$G$18</c:f>
              <c:numCache>
                <c:formatCode>General</c:formatCode>
                <c:ptCount val="5"/>
                <c:pt idx="0">
                  <c:v>0</c:v>
                </c:pt>
                <c:pt idx="1">
                  <c:v>744</c:v>
                </c:pt>
                <c:pt idx="2">
                  <c:v>578</c:v>
                </c:pt>
                <c:pt idx="3">
                  <c:v>830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EA-4677-BEA8-D179E96CBDD6}"/>
            </c:ext>
          </c:extLst>
        </c:ser>
        <c:ser>
          <c:idx val="1"/>
          <c:order val="1"/>
          <c:tx>
            <c:strRef>
              <c:f>'AgeVaccSept2015 (2)'!$B$19</c:f>
              <c:strCache>
                <c:ptCount val="1"/>
                <c:pt idx="0">
                  <c:v>One dose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'AgeVaccSept2015 (2)'!$C$17:$G$17</c:f>
              <c:strCache>
                <c:ptCount val="5"/>
                <c:pt idx="0">
                  <c:v>&lt;1</c:v>
                </c:pt>
                <c:pt idx="1">
                  <c:v> 1-4</c:v>
                </c:pt>
                <c:pt idx="2">
                  <c:v> 5-14</c:v>
                </c:pt>
                <c:pt idx="3">
                  <c:v>&gt; 15 years</c:v>
                </c:pt>
                <c:pt idx="4">
                  <c:v>Missing</c:v>
                </c:pt>
              </c:strCache>
            </c:strRef>
          </c:cat>
          <c:val>
            <c:numRef>
              <c:f>'AgeVaccSept2015 (2)'!$C$19:$G$19</c:f>
              <c:numCache>
                <c:formatCode>General</c:formatCode>
                <c:ptCount val="5"/>
                <c:pt idx="0">
                  <c:v>0</c:v>
                </c:pt>
                <c:pt idx="1">
                  <c:v>196</c:v>
                </c:pt>
                <c:pt idx="2">
                  <c:v>66</c:v>
                </c:pt>
                <c:pt idx="3">
                  <c:v>83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EA-4677-BEA8-D179E96CBDD6}"/>
            </c:ext>
          </c:extLst>
        </c:ser>
        <c:ser>
          <c:idx val="2"/>
          <c:order val="2"/>
          <c:tx>
            <c:strRef>
              <c:f>'AgeVaccSept2015 (2)'!$B$20</c:f>
              <c:strCache>
                <c:ptCount val="1"/>
                <c:pt idx="0">
                  <c:v>Two doses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'AgeVaccSept2015 (2)'!$C$17:$G$17</c:f>
              <c:strCache>
                <c:ptCount val="5"/>
                <c:pt idx="0">
                  <c:v>&lt;1</c:v>
                </c:pt>
                <c:pt idx="1">
                  <c:v> 1-4</c:v>
                </c:pt>
                <c:pt idx="2">
                  <c:v> 5-14</c:v>
                </c:pt>
                <c:pt idx="3">
                  <c:v>&gt; 15 years</c:v>
                </c:pt>
                <c:pt idx="4">
                  <c:v>Missing</c:v>
                </c:pt>
              </c:strCache>
            </c:strRef>
          </c:cat>
          <c:val>
            <c:numRef>
              <c:f>'AgeVaccSept2015 (2)'!$C$20:$G$20</c:f>
              <c:numCache>
                <c:formatCode>General</c:formatCode>
                <c:ptCount val="5"/>
                <c:pt idx="0">
                  <c:v>0</c:v>
                </c:pt>
                <c:pt idx="1">
                  <c:v>498</c:v>
                </c:pt>
                <c:pt idx="2">
                  <c:v>565</c:v>
                </c:pt>
                <c:pt idx="3">
                  <c:v>60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EA-4677-BEA8-D179E96CBDD6}"/>
            </c:ext>
          </c:extLst>
        </c:ser>
        <c:ser>
          <c:idx val="3"/>
          <c:order val="3"/>
          <c:tx>
            <c:strRef>
              <c:f>'AgeVaccSept2015 (2)'!$B$21</c:f>
              <c:strCache>
                <c:ptCount val="1"/>
                <c:pt idx="0">
                  <c:v>Unknown</c:v>
                </c:pt>
              </c:strCache>
            </c:strRef>
          </c:tx>
          <c:invertIfNegative val="0"/>
          <c:cat>
            <c:strRef>
              <c:f>'AgeVaccSept2015 (2)'!$C$17:$G$17</c:f>
              <c:strCache>
                <c:ptCount val="5"/>
                <c:pt idx="0">
                  <c:v>&lt;1</c:v>
                </c:pt>
                <c:pt idx="1">
                  <c:v> 1-4</c:v>
                </c:pt>
                <c:pt idx="2">
                  <c:v> 5-14</c:v>
                </c:pt>
                <c:pt idx="3">
                  <c:v>&gt; 15 years</c:v>
                </c:pt>
                <c:pt idx="4">
                  <c:v>Missing</c:v>
                </c:pt>
              </c:strCache>
            </c:strRef>
          </c:cat>
          <c:val>
            <c:numRef>
              <c:f>'AgeVaccSept2015 (2)'!$C$21:$G$21</c:f>
              <c:numCache>
                <c:formatCode>General</c:formatCode>
                <c:ptCount val="5"/>
                <c:pt idx="0">
                  <c:v>2</c:v>
                </c:pt>
                <c:pt idx="1">
                  <c:v>108</c:v>
                </c:pt>
                <c:pt idx="2">
                  <c:v>71</c:v>
                </c:pt>
                <c:pt idx="3">
                  <c:v>73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EA-4677-BEA8-D179E96CBDD6}"/>
            </c:ext>
          </c:extLst>
        </c:ser>
        <c:ser>
          <c:idx val="4"/>
          <c:order val="4"/>
          <c:tx>
            <c:strRef>
              <c:f>'AgeVaccSept2015 (2)'!$B$22</c:f>
              <c:strCache>
                <c:ptCount val="1"/>
                <c:pt idx="0">
                  <c:v>Under age of vaccine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</c:spPr>
          <c:invertIfNegative val="0"/>
          <c:cat>
            <c:strRef>
              <c:f>'AgeVaccSept2015 (2)'!$C$17:$G$17</c:f>
              <c:strCache>
                <c:ptCount val="5"/>
                <c:pt idx="0">
                  <c:v>&lt;1</c:v>
                </c:pt>
                <c:pt idx="1">
                  <c:v> 1-4</c:v>
                </c:pt>
                <c:pt idx="2">
                  <c:v> 5-14</c:v>
                </c:pt>
                <c:pt idx="3">
                  <c:v>&gt; 15 years</c:v>
                </c:pt>
                <c:pt idx="4">
                  <c:v>Missing</c:v>
                </c:pt>
              </c:strCache>
            </c:strRef>
          </c:cat>
          <c:val>
            <c:numRef>
              <c:f>'AgeVaccSept2015 (2)'!$C$22:$G$22</c:f>
              <c:numCache>
                <c:formatCode>General</c:formatCode>
                <c:ptCount val="5"/>
                <c:pt idx="0">
                  <c:v>1148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EA-4677-BEA8-D179E96CB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01965824"/>
        <c:axId val="101967360"/>
      </c:barChart>
      <c:catAx>
        <c:axId val="101965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1967360"/>
        <c:crosses val="autoZero"/>
        <c:auto val="1"/>
        <c:lblAlgn val="ctr"/>
        <c:lblOffset val="100"/>
        <c:noMultiLvlLbl val="0"/>
      </c:catAx>
      <c:valAx>
        <c:axId val="10196736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19658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9920843778279368E-2"/>
          <c:y val="0.88517022328730655"/>
          <c:w val="0.85488199377983953"/>
          <c:h val="7.8947468522956421E-2"/>
        </c:manualLayout>
      </c:layout>
      <c:overlay val="1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29403541760737"/>
          <c:y val="9.3266810242927919E-2"/>
          <c:w val="0.85214194258710596"/>
          <c:h val="0.733003488955106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'AgeVaccSept2015 (2)'!$B$25</c:f>
              <c:strCache>
                <c:ptCount val="1"/>
                <c:pt idx="0">
                  <c:v>Zero dose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'AgeVaccSept2015 (2)'!$C$24:$G$24</c:f>
              <c:strCache>
                <c:ptCount val="5"/>
                <c:pt idx="0">
                  <c:v>&lt;1</c:v>
                </c:pt>
                <c:pt idx="1">
                  <c:v> 1-4</c:v>
                </c:pt>
                <c:pt idx="2">
                  <c:v> 5-14</c:v>
                </c:pt>
                <c:pt idx="3">
                  <c:v>&gt; 15 years</c:v>
                </c:pt>
                <c:pt idx="4">
                  <c:v>Missing</c:v>
                </c:pt>
              </c:strCache>
            </c:strRef>
          </c:cat>
          <c:val>
            <c:numRef>
              <c:f>'AgeVaccSept2015 (2)'!$C$25:$G$25</c:f>
              <c:numCache>
                <c:formatCode>General</c:formatCode>
                <c:ptCount val="5"/>
                <c:pt idx="0">
                  <c:v>180</c:v>
                </c:pt>
                <c:pt idx="1">
                  <c:v>721</c:v>
                </c:pt>
                <c:pt idx="2">
                  <c:v>404</c:v>
                </c:pt>
                <c:pt idx="3">
                  <c:v>838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88-4710-B2FA-4CE6D0A430EA}"/>
            </c:ext>
          </c:extLst>
        </c:ser>
        <c:ser>
          <c:idx val="1"/>
          <c:order val="1"/>
          <c:tx>
            <c:strRef>
              <c:f>'AgeVaccSept2015 (2)'!$B$26</c:f>
              <c:strCache>
                <c:ptCount val="1"/>
                <c:pt idx="0">
                  <c:v>One dose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'AgeVaccSept2015 (2)'!$C$24:$G$24</c:f>
              <c:strCache>
                <c:ptCount val="5"/>
                <c:pt idx="0">
                  <c:v>&lt;1</c:v>
                </c:pt>
                <c:pt idx="1">
                  <c:v> 1-4</c:v>
                </c:pt>
                <c:pt idx="2">
                  <c:v> 5-14</c:v>
                </c:pt>
                <c:pt idx="3">
                  <c:v>&gt; 15 years</c:v>
                </c:pt>
                <c:pt idx="4">
                  <c:v>Missing</c:v>
                </c:pt>
              </c:strCache>
            </c:strRef>
          </c:cat>
          <c:val>
            <c:numRef>
              <c:f>'AgeVaccSept2015 (2)'!$C$26:$G$26</c:f>
              <c:numCache>
                <c:formatCode>General</c:formatCode>
                <c:ptCount val="5"/>
                <c:pt idx="0">
                  <c:v>56</c:v>
                </c:pt>
                <c:pt idx="1">
                  <c:v>187</c:v>
                </c:pt>
                <c:pt idx="2">
                  <c:v>102</c:v>
                </c:pt>
                <c:pt idx="3">
                  <c:v>50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88-4710-B2FA-4CE6D0A430EA}"/>
            </c:ext>
          </c:extLst>
        </c:ser>
        <c:ser>
          <c:idx val="2"/>
          <c:order val="2"/>
          <c:tx>
            <c:strRef>
              <c:f>'AgeVaccSept2015 (2)'!$B$27</c:f>
              <c:strCache>
                <c:ptCount val="1"/>
                <c:pt idx="0">
                  <c:v>Two doses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'AgeVaccSept2015 (2)'!$C$24:$G$24</c:f>
              <c:strCache>
                <c:ptCount val="5"/>
                <c:pt idx="0">
                  <c:v>&lt;1</c:v>
                </c:pt>
                <c:pt idx="1">
                  <c:v> 1-4</c:v>
                </c:pt>
                <c:pt idx="2">
                  <c:v> 5-14</c:v>
                </c:pt>
                <c:pt idx="3">
                  <c:v>&gt; 15 years</c:v>
                </c:pt>
                <c:pt idx="4">
                  <c:v>Missing</c:v>
                </c:pt>
              </c:strCache>
            </c:strRef>
          </c:cat>
          <c:val>
            <c:numRef>
              <c:f>'AgeVaccSept2015 (2)'!$C$27:$G$27</c:f>
              <c:numCache>
                <c:formatCode>General</c:formatCode>
                <c:ptCount val="5"/>
                <c:pt idx="0">
                  <c:v>8</c:v>
                </c:pt>
                <c:pt idx="1">
                  <c:v>111</c:v>
                </c:pt>
                <c:pt idx="2">
                  <c:v>125</c:v>
                </c:pt>
                <c:pt idx="3">
                  <c:v>26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88-4710-B2FA-4CE6D0A430EA}"/>
            </c:ext>
          </c:extLst>
        </c:ser>
        <c:ser>
          <c:idx val="3"/>
          <c:order val="3"/>
          <c:tx>
            <c:strRef>
              <c:f>'AgeVaccSept2015 (2)'!$B$28</c:f>
              <c:strCache>
                <c:ptCount val="1"/>
                <c:pt idx="0">
                  <c:v>Under age of vaccine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'AgeVaccSept2015 (2)'!$C$24:$G$24</c:f>
              <c:strCache>
                <c:ptCount val="5"/>
                <c:pt idx="0">
                  <c:v>&lt;1</c:v>
                </c:pt>
                <c:pt idx="1">
                  <c:v> 1-4</c:v>
                </c:pt>
                <c:pt idx="2">
                  <c:v> 5-14</c:v>
                </c:pt>
                <c:pt idx="3">
                  <c:v>&gt; 15 years</c:v>
                </c:pt>
                <c:pt idx="4">
                  <c:v>Missing</c:v>
                </c:pt>
              </c:strCache>
            </c:strRef>
          </c:cat>
          <c:val>
            <c:numRef>
              <c:f>'AgeVaccSept2015 (2)'!$C$28:$G$28</c:f>
              <c:numCache>
                <c:formatCode>General</c:formatCode>
                <c:ptCount val="5"/>
                <c:pt idx="0">
                  <c:v>355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E88-4710-B2FA-4CE6D0A43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01688448"/>
        <c:axId val="101689984"/>
      </c:barChart>
      <c:catAx>
        <c:axId val="10168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1689984"/>
        <c:crosses val="autoZero"/>
        <c:auto val="1"/>
        <c:lblAlgn val="ctr"/>
        <c:lblOffset val="100"/>
        <c:noMultiLvlLbl val="0"/>
      </c:catAx>
      <c:valAx>
        <c:axId val="10168998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1688448"/>
        <c:crosses val="autoZero"/>
        <c:crossBetween val="between"/>
      </c:valAx>
    </c:plotArea>
    <c:legend>
      <c:legendPos val="b"/>
      <c:overlay val="1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0.36134</cdr:x>
      <cdr:y>0.82609</cdr:y>
    </cdr:from>
    <cdr:to>
      <cdr:x>0.46806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96344" y="45651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0.42815</cdr:x>
      <cdr:y>0.85456</cdr:y>
    </cdr:from>
    <cdr:to>
      <cdr:x>0.53486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68758" y="4493096"/>
          <a:ext cx="914400" cy="764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Age in years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11351D3-4786-40C8-A125-FD4D22B411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889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817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532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583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Adapt to regional targets</a:t>
            </a:r>
            <a:r>
              <a:rPr lang="en-US" baseline="0" dirty="0"/>
              <a:t> as necessary</a:t>
            </a:r>
          </a:p>
          <a:p>
            <a:endParaRPr lang="en-US" baseline="0" dirty="0"/>
          </a:p>
          <a:p>
            <a:r>
              <a:rPr lang="en-US" dirty="0"/>
              <a:t>suggested shading for incidence:</a:t>
            </a:r>
          </a:p>
          <a:p>
            <a:r>
              <a:rPr lang="en-US" dirty="0"/>
              <a:t>% countries:  90% or higher, yellow = 70-90%, red =&lt;70%</a:t>
            </a:r>
          </a:p>
          <a:p>
            <a:r>
              <a:rPr lang="en-US" dirty="0" err="1"/>
              <a:t>reg</a:t>
            </a:r>
            <a:r>
              <a:rPr lang="en-US" dirty="0"/>
              <a:t> incidence: green &lt;5, yellow 5-50, red &gt;50</a:t>
            </a:r>
          </a:p>
          <a:p>
            <a:r>
              <a:rPr lang="en-US" dirty="0"/>
              <a:t>surveillance quality:</a:t>
            </a:r>
          </a:p>
          <a:p>
            <a:r>
              <a:rPr lang="en-US" dirty="0"/>
              <a:t>green = 80% or higher, yellow = 70-80%, red = &lt;70%</a:t>
            </a:r>
          </a:p>
          <a:p>
            <a:r>
              <a:rPr lang="en-US" dirty="0"/>
              <a:t>coverage:</a:t>
            </a:r>
          </a:p>
          <a:p>
            <a:r>
              <a:rPr lang="en-US" dirty="0"/>
              <a:t>green = 90% or higher, yellow = 70-90%, red =&lt;70%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1178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535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784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988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639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3386C-8576-41B0-8071-6D058F4BEB3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46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0698F-CA90-4E54-B51B-ACF6C6D2476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85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35CFD-6FEF-4600-A776-D2612B4166F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1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5937F-A109-4B7A-A14A-E31C37EE03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0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40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793CBE-AE13-481A-9D56-C908400FB67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960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36CFB-E82A-492C-ABFE-9469354ADB4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43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CAE18-0C3D-4DDA-B941-90F49C8A146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83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8C650-C3FC-409F-8189-0E75CEB4551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48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0B4A4-0C21-45F2-91F8-136871D9A9B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422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90F1F1-EBAC-45EF-A8DE-B378B513B20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200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40967D-322A-4F5E-9BFC-F9E1561416E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90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778152-A06C-4E8B-BBF4-F8A7D3F62BF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36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/>
              <a:t>Accelerating Progress towards Measles and Rubella Elimination</a:t>
            </a:r>
            <a:endParaRPr lang="en-GB" sz="4000" dirty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276475"/>
            <a:ext cx="6400800" cy="1752600"/>
          </a:xfrm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/>
            <a:r>
              <a:rPr lang="en-GB" sz="4000" dirty="0">
                <a:solidFill>
                  <a:srgbClr val="0033CC"/>
                </a:solidFill>
              </a:rPr>
              <a:t>Eastern Mediterranean Region</a:t>
            </a:r>
          </a:p>
        </p:txBody>
      </p:sp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FDB276C-7626-4F79-B077-EBC722583E52}" type="slidenum">
              <a:rPr lang="en-GB"/>
              <a:pPr eaLnBrk="1" hangingPunct="1"/>
              <a:t>1</a:t>
            </a:fld>
            <a:endParaRPr lang="en-GB" dirty="0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381936" y="4724400"/>
            <a:ext cx="29902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i="1" dirty="0"/>
              <a:t>21 June 2016</a:t>
            </a:r>
          </a:p>
          <a:p>
            <a:pPr algn="ctr" eaLnBrk="1" hangingPunct="1"/>
            <a:r>
              <a:rPr lang="en-GB" i="1" dirty="0"/>
              <a:t>Geneva, Switzerland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auto">
          <a:xfrm>
            <a:off x="4289425" y="2408238"/>
            <a:ext cx="809625" cy="847725"/>
          </a:xfrm>
          <a:custGeom>
            <a:avLst/>
            <a:gdLst>
              <a:gd name="T0" fmla="*/ 2147483647 w 510"/>
              <a:gd name="T1" fmla="*/ 2147483647 h 534"/>
              <a:gd name="T2" fmla="*/ 2147483647 w 510"/>
              <a:gd name="T3" fmla="*/ 2147483647 h 534"/>
              <a:gd name="T4" fmla="*/ 2147483647 w 510"/>
              <a:gd name="T5" fmla="*/ 2147483647 h 534"/>
              <a:gd name="T6" fmla="*/ 2147483647 w 510"/>
              <a:gd name="T7" fmla="*/ 2147483647 h 534"/>
              <a:gd name="T8" fmla="*/ 2147483647 w 510"/>
              <a:gd name="T9" fmla="*/ 2147483647 h 534"/>
              <a:gd name="T10" fmla="*/ 2147483647 w 510"/>
              <a:gd name="T11" fmla="*/ 2147483647 h 534"/>
              <a:gd name="T12" fmla="*/ 2147483647 w 510"/>
              <a:gd name="T13" fmla="*/ 2147483647 h 534"/>
              <a:gd name="T14" fmla="*/ 2147483647 w 510"/>
              <a:gd name="T15" fmla="*/ 2147483647 h 534"/>
              <a:gd name="T16" fmla="*/ 2147483647 w 510"/>
              <a:gd name="T17" fmla="*/ 2147483647 h 534"/>
              <a:gd name="T18" fmla="*/ 2147483647 w 510"/>
              <a:gd name="T19" fmla="*/ 2147483647 h 534"/>
              <a:gd name="T20" fmla="*/ 2147483647 w 510"/>
              <a:gd name="T21" fmla="*/ 2147483647 h 534"/>
              <a:gd name="T22" fmla="*/ 2147483647 w 510"/>
              <a:gd name="T23" fmla="*/ 2147483647 h 534"/>
              <a:gd name="T24" fmla="*/ 2147483647 w 510"/>
              <a:gd name="T25" fmla="*/ 2147483647 h 534"/>
              <a:gd name="T26" fmla="*/ 2147483647 w 510"/>
              <a:gd name="T27" fmla="*/ 2147483647 h 534"/>
              <a:gd name="T28" fmla="*/ 2147483647 w 510"/>
              <a:gd name="T29" fmla="*/ 2147483647 h 534"/>
              <a:gd name="T30" fmla="*/ 2147483647 w 510"/>
              <a:gd name="T31" fmla="*/ 2147483647 h 534"/>
              <a:gd name="T32" fmla="*/ 2147483647 w 510"/>
              <a:gd name="T33" fmla="*/ 2147483647 h 534"/>
              <a:gd name="T34" fmla="*/ 2147483647 w 510"/>
              <a:gd name="T35" fmla="*/ 2147483647 h 534"/>
              <a:gd name="T36" fmla="*/ 2147483647 w 510"/>
              <a:gd name="T37" fmla="*/ 2147483647 h 534"/>
              <a:gd name="T38" fmla="*/ 2147483647 w 510"/>
              <a:gd name="T39" fmla="*/ 2147483647 h 534"/>
              <a:gd name="T40" fmla="*/ 2147483647 w 510"/>
              <a:gd name="T41" fmla="*/ 2147483647 h 534"/>
              <a:gd name="T42" fmla="*/ 2147483647 w 510"/>
              <a:gd name="T43" fmla="*/ 2147483647 h 534"/>
              <a:gd name="T44" fmla="*/ 2147483647 w 510"/>
              <a:gd name="T45" fmla="*/ 2147483647 h 534"/>
              <a:gd name="T46" fmla="*/ 2147483647 w 510"/>
              <a:gd name="T47" fmla="*/ 2147483647 h 534"/>
              <a:gd name="T48" fmla="*/ 2147483647 w 510"/>
              <a:gd name="T49" fmla="*/ 2147483647 h 534"/>
              <a:gd name="T50" fmla="*/ 2147483647 w 510"/>
              <a:gd name="T51" fmla="*/ 2147483647 h 534"/>
              <a:gd name="T52" fmla="*/ 2147483647 w 510"/>
              <a:gd name="T53" fmla="*/ 2147483647 h 534"/>
              <a:gd name="T54" fmla="*/ 2147483647 w 510"/>
              <a:gd name="T55" fmla="*/ 2147483647 h 534"/>
              <a:gd name="T56" fmla="*/ 2147483647 w 510"/>
              <a:gd name="T57" fmla="*/ 2147483647 h 534"/>
              <a:gd name="T58" fmla="*/ 2147483647 w 510"/>
              <a:gd name="T59" fmla="*/ 2147483647 h 534"/>
              <a:gd name="T60" fmla="*/ 2147483647 w 510"/>
              <a:gd name="T61" fmla="*/ 2147483647 h 534"/>
              <a:gd name="T62" fmla="*/ 2147483647 w 510"/>
              <a:gd name="T63" fmla="*/ 2147483647 h 534"/>
              <a:gd name="T64" fmla="*/ 2147483647 w 510"/>
              <a:gd name="T65" fmla="*/ 2147483647 h 534"/>
              <a:gd name="T66" fmla="*/ 2147483647 w 510"/>
              <a:gd name="T67" fmla="*/ 2147483647 h 534"/>
              <a:gd name="T68" fmla="*/ 2147483647 w 510"/>
              <a:gd name="T69" fmla="*/ 2147483647 h 534"/>
              <a:gd name="T70" fmla="*/ 2147483647 w 510"/>
              <a:gd name="T71" fmla="*/ 2147483647 h 534"/>
              <a:gd name="T72" fmla="*/ 2147483647 w 510"/>
              <a:gd name="T73" fmla="*/ 2147483647 h 534"/>
              <a:gd name="T74" fmla="*/ 2147483647 w 510"/>
              <a:gd name="T75" fmla="*/ 2147483647 h 534"/>
              <a:gd name="T76" fmla="*/ 2147483647 w 510"/>
              <a:gd name="T77" fmla="*/ 2147483647 h 534"/>
              <a:gd name="T78" fmla="*/ 2147483647 w 510"/>
              <a:gd name="T79" fmla="*/ 2147483647 h 534"/>
              <a:gd name="T80" fmla="*/ 2147483647 w 510"/>
              <a:gd name="T81" fmla="*/ 2147483647 h 534"/>
              <a:gd name="T82" fmla="*/ 2147483647 w 510"/>
              <a:gd name="T83" fmla="*/ 2147483647 h 534"/>
              <a:gd name="T84" fmla="*/ 2147483647 w 510"/>
              <a:gd name="T85" fmla="*/ 2147483647 h 534"/>
              <a:gd name="T86" fmla="*/ 2147483647 w 510"/>
              <a:gd name="T87" fmla="*/ 2147483647 h 534"/>
              <a:gd name="T88" fmla="*/ 2147483647 w 510"/>
              <a:gd name="T89" fmla="*/ 2147483647 h 534"/>
              <a:gd name="T90" fmla="*/ 2147483647 w 510"/>
              <a:gd name="T91" fmla="*/ 2147483647 h 534"/>
              <a:gd name="T92" fmla="*/ 2147483647 w 510"/>
              <a:gd name="T93" fmla="*/ 2147483647 h 534"/>
              <a:gd name="T94" fmla="*/ 2147483647 w 510"/>
              <a:gd name="T95" fmla="*/ 2147483647 h 534"/>
              <a:gd name="T96" fmla="*/ 2147483647 w 510"/>
              <a:gd name="T97" fmla="*/ 2147483647 h 534"/>
              <a:gd name="T98" fmla="*/ 2147483647 w 510"/>
              <a:gd name="T99" fmla="*/ 2147483647 h 534"/>
              <a:gd name="T100" fmla="*/ 2147483647 w 510"/>
              <a:gd name="T101" fmla="*/ 2147483647 h 534"/>
              <a:gd name="T102" fmla="*/ 2147483647 w 510"/>
              <a:gd name="T103" fmla="*/ 2147483647 h 534"/>
              <a:gd name="T104" fmla="*/ 2147483647 w 510"/>
              <a:gd name="T105" fmla="*/ 2147483647 h 534"/>
              <a:gd name="T106" fmla="*/ 2147483647 w 510"/>
              <a:gd name="T107" fmla="*/ 2147483647 h 53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510"/>
              <a:gd name="T163" fmla="*/ 0 h 534"/>
              <a:gd name="T164" fmla="*/ 510 w 510"/>
              <a:gd name="T165" fmla="*/ 534 h 53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510" h="534">
                <a:moveTo>
                  <a:pt x="14" y="3"/>
                </a:moveTo>
                <a:lnTo>
                  <a:pt x="14" y="11"/>
                </a:lnTo>
                <a:lnTo>
                  <a:pt x="9" y="14"/>
                </a:lnTo>
                <a:lnTo>
                  <a:pt x="12" y="74"/>
                </a:lnTo>
                <a:lnTo>
                  <a:pt x="0" y="81"/>
                </a:lnTo>
                <a:lnTo>
                  <a:pt x="2" y="102"/>
                </a:lnTo>
                <a:lnTo>
                  <a:pt x="9" y="109"/>
                </a:lnTo>
                <a:lnTo>
                  <a:pt x="9" y="127"/>
                </a:lnTo>
                <a:lnTo>
                  <a:pt x="20" y="141"/>
                </a:lnTo>
                <a:lnTo>
                  <a:pt x="20" y="519"/>
                </a:lnTo>
                <a:lnTo>
                  <a:pt x="20" y="522"/>
                </a:lnTo>
                <a:lnTo>
                  <a:pt x="307" y="522"/>
                </a:lnTo>
                <a:lnTo>
                  <a:pt x="313" y="508"/>
                </a:lnTo>
                <a:lnTo>
                  <a:pt x="316" y="512"/>
                </a:lnTo>
                <a:lnTo>
                  <a:pt x="319" y="512"/>
                </a:lnTo>
                <a:lnTo>
                  <a:pt x="316" y="522"/>
                </a:lnTo>
                <a:lnTo>
                  <a:pt x="402" y="526"/>
                </a:lnTo>
                <a:lnTo>
                  <a:pt x="408" y="533"/>
                </a:lnTo>
                <a:lnTo>
                  <a:pt x="432" y="533"/>
                </a:lnTo>
                <a:lnTo>
                  <a:pt x="438" y="508"/>
                </a:lnTo>
                <a:lnTo>
                  <a:pt x="465" y="504"/>
                </a:lnTo>
                <a:lnTo>
                  <a:pt x="474" y="476"/>
                </a:lnTo>
                <a:lnTo>
                  <a:pt x="486" y="480"/>
                </a:lnTo>
                <a:lnTo>
                  <a:pt x="488" y="476"/>
                </a:lnTo>
                <a:lnTo>
                  <a:pt x="488" y="473"/>
                </a:lnTo>
                <a:lnTo>
                  <a:pt x="503" y="462"/>
                </a:lnTo>
                <a:lnTo>
                  <a:pt x="497" y="416"/>
                </a:lnTo>
                <a:lnTo>
                  <a:pt x="509" y="420"/>
                </a:lnTo>
                <a:lnTo>
                  <a:pt x="509" y="416"/>
                </a:lnTo>
                <a:lnTo>
                  <a:pt x="503" y="409"/>
                </a:lnTo>
                <a:lnTo>
                  <a:pt x="494" y="402"/>
                </a:lnTo>
                <a:lnTo>
                  <a:pt x="488" y="395"/>
                </a:lnTo>
                <a:lnTo>
                  <a:pt x="486" y="392"/>
                </a:lnTo>
                <a:lnTo>
                  <a:pt x="486" y="388"/>
                </a:lnTo>
                <a:lnTo>
                  <a:pt x="482" y="388"/>
                </a:lnTo>
                <a:lnTo>
                  <a:pt x="476" y="371"/>
                </a:lnTo>
                <a:lnTo>
                  <a:pt x="474" y="371"/>
                </a:lnTo>
                <a:lnTo>
                  <a:pt x="474" y="367"/>
                </a:lnTo>
                <a:lnTo>
                  <a:pt x="474" y="363"/>
                </a:lnTo>
                <a:lnTo>
                  <a:pt x="471" y="363"/>
                </a:lnTo>
                <a:lnTo>
                  <a:pt x="471" y="360"/>
                </a:lnTo>
                <a:lnTo>
                  <a:pt x="471" y="356"/>
                </a:lnTo>
                <a:lnTo>
                  <a:pt x="467" y="356"/>
                </a:lnTo>
                <a:lnTo>
                  <a:pt x="467" y="353"/>
                </a:lnTo>
                <a:lnTo>
                  <a:pt x="465" y="353"/>
                </a:lnTo>
                <a:lnTo>
                  <a:pt x="462" y="342"/>
                </a:lnTo>
                <a:lnTo>
                  <a:pt x="450" y="318"/>
                </a:lnTo>
                <a:lnTo>
                  <a:pt x="450" y="314"/>
                </a:lnTo>
                <a:lnTo>
                  <a:pt x="447" y="314"/>
                </a:lnTo>
                <a:lnTo>
                  <a:pt x="444" y="300"/>
                </a:lnTo>
                <a:lnTo>
                  <a:pt x="441" y="296"/>
                </a:lnTo>
                <a:lnTo>
                  <a:pt x="435" y="286"/>
                </a:lnTo>
                <a:lnTo>
                  <a:pt x="435" y="282"/>
                </a:lnTo>
                <a:lnTo>
                  <a:pt x="432" y="282"/>
                </a:lnTo>
                <a:lnTo>
                  <a:pt x="420" y="240"/>
                </a:lnTo>
                <a:lnTo>
                  <a:pt x="420" y="236"/>
                </a:lnTo>
                <a:lnTo>
                  <a:pt x="417" y="236"/>
                </a:lnTo>
                <a:lnTo>
                  <a:pt x="417" y="233"/>
                </a:lnTo>
                <a:lnTo>
                  <a:pt x="414" y="229"/>
                </a:lnTo>
                <a:lnTo>
                  <a:pt x="414" y="226"/>
                </a:lnTo>
                <a:lnTo>
                  <a:pt x="408" y="201"/>
                </a:lnTo>
                <a:lnTo>
                  <a:pt x="405" y="197"/>
                </a:lnTo>
                <a:lnTo>
                  <a:pt x="396" y="190"/>
                </a:lnTo>
                <a:lnTo>
                  <a:pt x="388" y="183"/>
                </a:lnTo>
                <a:lnTo>
                  <a:pt x="388" y="180"/>
                </a:lnTo>
                <a:lnTo>
                  <a:pt x="373" y="155"/>
                </a:lnTo>
                <a:lnTo>
                  <a:pt x="367" y="123"/>
                </a:lnTo>
                <a:lnTo>
                  <a:pt x="363" y="123"/>
                </a:lnTo>
                <a:lnTo>
                  <a:pt x="363" y="120"/>
                </a:lnTo>
                <a:lnTo>
                  <a:pt x="361" y="117"/>
                </a:lnTo>
                <a:lnTo>
                  <a:pt x="357" y="113"/>
                </a:lnTo>
                <a:lnTo>
                  <a:pt x="357" y="99"/>
                </a:lnTo>
                <a:lnTo>
                  <a:pt x="361" y="99"/>
                </a:lnTo>
                <a:lnTo>
                  <a:pt x="361" y="95"/>
                </a:lnTo>
                <a:lnTo>
                  <a:pt x="361" y="91"/>
                </a:lnTo>
                <a:lnTo>
                  <a:pt x="363" y="91"/>
                </a:lnTo>
                <a:lnTo>
                  <a:pt x="363" y="88"/>
                </a:lnTo>
                <a:lnTo>
                  <a:pt x="367" y="88"/>
                </a:lnTo>
                <a:lnTo>
                  <a:pt x="367" y="95"/>
                </a:lnTo>
                <a:lnTo>
                  <a:pt x="369" y="99"/>
                </a:lnTo>
                <a:lnTo>
                  <a:pt x="373" y="117"/>
                </a:lnTo>
                <a:lnTo>
                  <a:pt x="382" y="131"/>
                </a:lnTo>
                <a:lnTo>
                  <a:pt x="385" y="134"/>
                </a:lnTo>
                <a:lnTo>
                  <a:pt x="388" y="134"/>
                </a:lnTo>
                <a:lnTo>
                  <a:pt x="388" y="137"/>
                </a:lnTo>
                <a:lnTo>
                  <a:pt x="390" y="141"/>
                </a:lnTo>
                <a:lnTo>
                  <a:pt x="393" y="148"/>
                </a:lnTo>
                <a:lnTo>
                  <a:pt x="396" y="165"/>
                </a:lnTo>
                <a:lnTo>
                  <a:pt x="399" y="165"/>
                </a:lnTo>
                <a:lnTo>
                  <a:pt x="405" y="176"/>
                </a:lnTo>
                <a:lnTo>
                  <a:pt x="408" y="180"/>
                </a:lnTo>
                <a:lnTo>
                  <a:pt x="417" y="190"/>
                </a:lnTo>
                <a:lnTo>
                  <a:pt x="420" y="194"/>
                </a:lnTo>
                <a:lnTo>
                  <a:pt x="423" y="197"/>
                </a:lnTo>
                <a:lnTo>
                  <a:pt x="432" y="208"/>
                </a:lnTo>
                <a:lnTo>
                  <a:pt x="441" y="208"/>
                </a:lnTo>
                <a:lnTo>
                  <a:pt x="447" y="205"/>
                </a:lnTo>
                <a:lnTo>
                  <a:pt x="450" y="180"/>
                </a:lnTo>
                <a:lnTo>
                  <a:pt x="453" y="176"/>
                </a:lnTo>
                <a:lnTo>
                  <a:pt x="467" y="123"/>
                </a:lnTo>
                <a:lnTo>
                  <a:pt x="467" y="120"/>
                </a:lnTo>
                <a:lnTo>
                  <a:pt x="462" y="109"/>
                </a:lnTo>
                <a:lnTo>
                  <a:pt x="456" y="88"/>
                </a:lnTo>
                <a:lnTo>
                  <a:pt x="456" y="85"/>
                </a:lnTo>
                <a:lnTo>
                  <a:pt x="450" y="70"/>
                </a:lnTo>
                <a:lnTo>
                  <a:pt x="435" y="21"/>
                </a:lnTo>
                <a:lnTo>
                  <a:pt x="435" y="18"/>
                </a:lnTo>
                <a:lnTo>
                  <a:pt x="411" y="32"/>
                </a:lnTo>
                <a:lnTo>
                  <a:pt x="390" y="35"/>
                </a:lnTo>
                <a:lnTo>
                  <a:pt x="388" y="28"/>
                </a:lnTo>
                <a:lnTo>
                  <a:pt x="385" y="32"/>
                </a:lnTo>
                <a:lnTo>
                  <a:pt x="382" y="35"/>
                </a:lnTo>
                <a:lnTo>
                  <a:pt x="363" y="35"/>
                </a:lnTo>
                <a:lnTo>
                  <a:pt x="355" y="25"/>
                </a:lnTo>
                <a:lnTo>
                  <a:pt x="349" y="21"/>
                </a:lnTo>
                <a:lnTo>
                  <a:pt x="349" y="32"/>
                </a:lnTo>
                <a:lnTo>
                  <a:pt x="340" y="35"/>
                </a:lnTo>
                <a:lnTo>
                  <a:pt x="340" y="25"/>
                </a:lnTo>
                <a:lnTo>
                  <a:pt x="343" y="25"/>
                </a:lnTo>
                <a:lnTo>
                  <a:pt x="340" y="21"/>
                </a:lnTo>
                <a:lnTo>
                  <a:pt x="331" y="21"/>
                </a:lnTo>
                <a:lnTo>
                  <a:pt x="331" y="18"/>
                </a:lnTo>
                <a:lnTo>
                  <a:pt x="331" y="14"/>
                </a:lnTo>
                <a:lnTo>
                  <a:pt x="337" y="14"/>
                </a:lnTo>
                <a:lnTo>
                  <a:pt x="340" y="14"/>
                </a:lnTo>
                <a:lnTo>
                  <a:pt x="340" y="18"/>
                </a:lnTo>
                <a:lnTo>
                  <a:pt x="343" y="18"/>
                </a:lnTo>
                <a:lnTo>
                  <a:pt x="346" y="21"/>
                </a:lnTo>
                <a:lnTo>
                  <a:pt x="349" y="25"/>
                </a:lnTo>
                <a:lnTo>
                  <a:pt x="349" y="21"/>
                </a:lnTo>
                <a:lnTo>
                  <a:pt x="343" y="14"/>
                </a:lnTo>
                <a:lnTo>
                  <a:pt x="340" y="14"/>
                </a:lnTo>
                <a:lnTo>
                  <a:pt x="334" y="7"/>
                </a:lnTo>
                <a:lnTo>
                  <a:pt x="331" y="7"/>
                </a:lnTo>
                <a:lnTo>
                  <a:pt x="295" y="7"/>
                </a:lnTo>
                <a:lnTo>
                  <a:pt x="295" y="11"/>
                </a:lnTo>
                <a:lnTo>
                  <a:pt x="292" y="11"/>
                </a:lnTo>
                <a:lnTo>
                  <a:pt x="289" y="11"/>
                </a:lnTo>
                <a:lnTo>
                  <a:pt x="286" y="14"/>
                </a:lnTo>
                <a:lnTo>
                  <a:pt x="268" y="18"/>
                </a:lnTo>
                <a:lnTo>
                  <a:pt x="271" y="14"/>
                </a:lnTo>
                <a:lnTo>
                  <a:pt x="280" y="11"/>
                </a:lnTo>
                <a:lnTo>
                  <a:pt x="283" y="7"/>
                </a:lnTo>
                <a:lnTo>
                  <a:pt x="259" y="11"/>
                </a:lnTo>
                <a:lnTo>
                  <a:pt x="259" y="14"/>
                </a:lnTo>
                <a:lnTo>
                  <a:pt x="256" y="14"/>
                </a:lnTo>
                <a:lnTo>
                  <a:pt x="253" y="18"/>
                </a:lnTo>
                <a:lnTo>
                  <a:pt x="250" y="18"/>
                </a:lnTo>
                <a:lnTo>
                  <a:pt x="241" y="21"/>
                </a:lnTo>
                <a:lnTo>
                  <a:pt x="241" y="25"/>
                </a:lnTo>
                <a:lnTo>
                  <a:pt x="235" y="28"/>
                </a:lnTo>
                <a:lnTo>
                  <a:pt x="232" y="28"/>
                </a:lnTo>
                <a:lnTo>
                  <a:pt x="217" y="39"/>
                </a:lnTo>
                <a:lnTo>
                  <a:pt x="196" y="42"/>
                </a:lnTo>
                <a:lnTo>
                  <a:pt x="152" y="28"/>
                </a:lnTo>
                <a:lnTo>
                  <a:pt x="128" y="25"/>
                </a:lnTo>
                <a:lnTo>
                  <a:pt x="125" y="21"/>
                </a:lnTo>
                <a:lnTo>
                  <a:pt x="23" y="7"/>
                </a:lnTo>
                <a:lnTo>
                  <a:pt x="23" y="3"/>
                </a:lnTo>
                <a:lnTo>
                  <a:pt x="23" y="0"/>
                </a:lnTo>
                <a:lnTo>
                  <a:pt x="20" y="0"/>
                </a:lnTo>
                <a:lnTo>
                  <a:pt x="14" y="3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195" name="Freeform 3"/>
          <p:cNvSpPr>
            <a:spLocks/>
          </p:cNvSpPr>
          <p:nvPr/>
        </p:nvSpPr>
        <p:spPr bwMode="auto">
          <a:xfrm>
            <a:off x="3171825" y="2279650"/>
            <a:ext cx="1154113" cy="1173163"/>
          </a:xfrm>
          <a:custGeom>
            <a:avLst/>
            <a:gdLst>
              <a:gd name="T0" fmla="*/ 2147483647 w 726"/>
              <a:gd name="T1" fmla="*/ 2147483647 h 739"/>
              <a:gd name="T2" fmla="*/ 2147483647 w 726"/>
              <a:gd name="T3" fmla="*/ 2147483647 h 739"/>
              <a:gd name="T4" fmla="*/ 2147483647 w 726"/>
              <a:gd name="T5" fmla="*/ 2147483647 h 739"/>
              <a:gd name="T6" fmla="*/ 2147483647 w 726"/>
              <a:gd name="T7" fmla="*/ 2147483647 h 739"/>
              <a:gd name="T8" fmla="*/ 2147483647 w 726"/>
              <a:gd name="T9" fmla="*/ 2147483647 h 739"/>
              <a:gd name="T10" fmla="*/ 2147483647 w 726"/>
              <a:gd name="T11" fmla="*/ 2147483647 h 739"/>
              <a:gd name="T12" fmla="*/ 2147483647 w 726"/>
              <a:gd name="T13" fmla="*/ 2147483647 h 739"/>
              <a:gd name="T14" fmla="*/ 2147483647 w 726"/>
              <a:gd name="T15" fmla="*/ 2147483647 h 739"/>
              <a:gd name="T16" fmla="*/ 2147483647 w 726"/>
              <a:gd name="T17" fmla="*/ 2147483647 h 739"/>
              <a:gd name="T18" fmla="*/ 2147483647 w 726"/>
              <a:gd name="T19" fmla="*/ 2147483647 h 739"/>
              <a:gd name="T20" fmla="*/ 2147483647 w 726"/>
              <a:gd name="T21" fmla="*/ 2147483647 h 739"/>
              <a:gd name="T22" fmla="*/ 2147483647 w 726"/>
              <a:gd name="T23" fmla="*/ 2147483647 h 739"/>
              <a:gd name="T24" fmla="*/ 2147483647 w 726"/>
              <a:gd name="T25" fmla="*/ 2147483647 h 739"/>
              <a:gd name="T26" fmla="*/ 2147483647 w 726"/>
              <a:gd name="T27" fmla="*/ 2147483647 h 739"/>
              <a:gd name="T28" fmla="*/ 2147483647 w 726"/>
              <a:gd name="T29" fmla="*/ 2147483647 h 739"/>
              <a:gd name="T30" fmla="*/ 2147483647 w 726"/>
              <a:gd name="T31" fmla="*/ 2147483647 h 739"/>
              <a:gd name="T32" fmla="*/ 2147483647 w 726"/>
              <a:gd name="T33" fmla="*/ 2147483647 h 739"/>
              <a:gd name="T34" fmla="*/ 2147483647 w 726"/>
              <a:gd name="T35" fmla="*/ 2147483647 h 739"/>
              <a:gd name="T36" fmla="*/ 2147483647 w 726"/>
              <a:gd name="T37" fmla="*/ 2147483647 h 739"/>
              <a:gd name="T38" fmla="*/ 2147483647 w 726"/>
              <a:gd name="T39" fmla="*/ 2147483647 h 739"/>
              <a:gd name="T40" fmla="*/ 2147483647 w 726"/>
              <a:gd name="T41" fmla="*/ 2147483647 h 739"/>
              <a:gd name="T42" fmla="*/ 2147483647 w 726"/>
              <a:gd name="T43" fmla="*/ 2147483647 h 739"/>
              <a:gd name="T44" fmla="*/ 2147483647 w 726"/>
              <a:gd name="T45" fmla="*/ 2147483647 h 739"/>
              <a:gd name="T46" fmla="*/ 2147483647 w 726"/>
              <a:gd name="T47" fmla="*/ 2147483647 h 739"/>
              <a:gd name="T48" fmla="*/ 2147483647 w 726"/>
              <a:gd name="T49" fmla="*/ 2147483647 h 739"/>
              <a:gd name="T50" fmla="*/ 2147483647 w 726"/>
              <a:gd name="T51" fmla="*/ 2147483647 h 739"/>
              <a:gd name="T52" fmla="*/ 2147483647 w 726"/>
              <a:gd name="T53" fmla="*/ 2147483647 h 739"/>
              <a:gd name="T54" fmla="*/ 2147483647 w 726"/>
              <a:gd name="T55" fmla="*/ 2147483647 h 739"/>
              <a:gd name="T56" fmla="*/ 2147483647 w 726"/>
              <a:gd name="T57" fmla="*/ 2147483647 h 739"/>
              <a:gd name="T58" fmla="*/ 2147483647 w 726"/>
              <a:gd name="T59" fmla="*/ 2147483647 h 739"/>
              <a:gd name="T60" fmla="*/ 2147483647 w 726"/>
              <a:gd name="T61" fmla="*/ 2147483647 h 739"/>
              <a:gd name="T62" fmla="*/ 2147483647 w 726"/>
              <a:gd name="T63" fmla="*/ 2147483647 h 739"/>
              <a:gd name="T64" fmla="*/ 2147483647 w 726"/>
              <a:gd name="T65" fmla="*/ 2147483647 h 739"/>
              <a:gd name="T66" fmla="*/ 2147483647 w 726"/>
              <a:gd name="T67" fmla="*/ 2147483647 h 739"/>
              <a:gd name="T68" fmla="*/ 2147483647 w 726"/>
              <a:gd name="T69" fmla="*/ 2147483647 h 739"/>
              <a:gd name="T70" fmla="*/ 2147483647 w 726"/>
              <a:gd name="T71" fmla="*/ 2147483647 h 739"/>
              <a:gd name="T72" fmla="*/ 2147483647 w 726"/>
              <a:gd name="T73" fmla="*/ 2147483647 h 739"/>
              <a:gd name="T74" fmla="*/ 2147483647 w 726"/>
              <a:gd name="T75" fmla="*/ 2147483647 h 739"/>
              <a:gd name="T76" fmla="*/ 2147483647 w 726"/>
              <a:gd name="T77" fmla="*/ 2147483647 h 739"/>
              <a:gd name="T78" fmla="*/ 2147483647 w 726"/>
              <a:gd name="T79" fmla="*/ 2147483647 h 739"/>
              <a:gd name="T80" fmla="*/ 2147483647 w 726"/>
              <a:gd name="T81" fmla="*/ 2147483647 h 739"/>
              <a:gd name="T82" fmla="*/ 2147483647 w 726"/>
              <a:gd name="T83" fmla="*/ 2147483647 h 739"/>
              <a:gd name="T84" fmla="*/ 2147483647 w 726"/>
              <a:gd name="T85" fmla="*/ 2147483647 h 739"/>
              <a:gd name="T86" fmla="*/ 2147483647 w 726"/>
              <a:gd name="T87" fmla="*/ 2147483647 h 739"/>
              <a:gd name="T88" fmla="*/ 2147483647 w 726"/>
              <a:gd name="T89" fmla="*/ 2147483647 h 739"/>
              <a:gd name="T90" fmla="*/ 2147483647 w 726"/>
              <a:gd name="T91" fmla="*/ 2147483647 h 739"/>
              <a:gd name="T92" fmla="*/ 2147483647 w 726"/>
              <a:gd name="T93" fmla="*/ 2147483647 h 739"/>
              <a:gd name="T94" fmla="*/ 2147483647 w 726"/>
              <a:gd name="T95" fmla="*/ 2147483647 h 739"/>
              <a:gd name="T96" fmla="*/ 2147483647 w 726"/>
              <a:gd name="T97" fmla="*/ 2147483647 h 739"/>
              <a:gd name="T98" fmla="*/ 2147483647 w 726"/>
              <a:gd name="T99" fmla="*/ 2147483647 h 739"/>
              <a:gd name="T100" fmla="*/ 2147483647 w 726"/>
              <a:gd name="T101" fmla="*/ 2147483647 h 739"/>
              <a:gd name="T102" fmla="*/ 2147483647 w 726"/>
              <a:gd name="T103" fmla="*/ 2147483647 h 739"/>
              <a:gd name="T104" fmla="*/ 2147483647 w 726"/>
              <a:gd name="T105" fmla="*/ 2147483647 h 739"/>
              <a:gd name="T106" fmla="*/ 2147483647 w 726"/>
              <a:gd name="T107" fmla="*/ 2147483647 h 739"/>
              <a:gd name="T108" fmla="*/ 2147483647 w 726"/>
              <a:gd name="T109" fmla="*/ 2147483647 h 739"/>
              <a:gd name="T110" fmla="*/ 2147483647 w 726"/>
              <a:gd name="T111" fmla="*/ 2147483647 h 73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26"/>
              <a:gd name="T169" fmla="*/ 0 h 739"/>
              <a:gd name="T170" fmla="*/ 726 w 726"/>
              <a:gd name="T171" fmla="*/ 739 h 73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26" h="739">
                <a:moveTo>
                  <a:pt x="102" y="32"/>
                </a:moveTo>
                <a:lnTo>
                  <a:pt x="96" y="42"/>
                </a:lnTo>
                <a:lnTo>
                  <a:pt x="92" y="46"/>
                </a:lnTo>
                <a:lnTo>
                  <a:pt x="84" y="53"/>
                </a:lnTo>
                <a:lnTo>
                  <a:pt x="71" y="60"/>
                </a:lnTo>
                <a:lnTo>
                  <a:pt x="65" y="63"/>
                </a:lnTo>
                <a:lnTo>
                  <a:pt x="62" y="70"/>
                </a:lnTo>
                <a:lnTo>
                  <a:pt x="53" y="78"/>
                </a:lnTo>
                <a:lnTo>
                  <a:pt x="45" y="81"/>
                </a:lnTo>
                <a:lnTo>
                  <a:pt x="42" y="92"/>
                </a:lnTo>
                <a:lnTo>
                  <a:pt x="42" y="106"/>
                </a:lnTo>
                <a:lnTo>
                  <a:pt x="45" y="113"/>
                </a:lnTo>
                <a:lnTo>
                  <a:pt x="45" y="130"/>
                </a:lnTo>
                <a:lnTo>
                  <a:pt x="38" y="138"/>
                </a:lnTo>
                <a:lnTo>
                  <a:pt x="30" y="144"/>
                </a:lnTo>
                <a:lnTo>
                  <a:pt x="21" y="152"/>
                </a:lnTo>
                <a:lnTo>
                  <a:pt x="11" y="152"/>
                </a:lnTo>
                <a:lnTo>
                  <a:pt x="9" y="155"/>
                </a:lnTo>
                <a:lnTo>
                  <a:pt x="2" y="162"/>
                </a:lnTo>
                <a:lnTo>
                  <a:pt x="0" y="176"/>
                </a:lnTo>
                <a:lnTo>
                  <a:pt x="9" y="187"/>
                </a:lnTo>
                <a:lnTo>
                  <a:pt x="21" y="204"/>
                </a:lnTo>
                <a:lnTo>
                  <a:pt x="24" y="360"/>
                </a:lnTo>
                <a:lnTo>
                  <a:pt x="6" y="367"/>
                </a:lnTo>
                <a:lnTo>
                  <a:pt x="9" y="388"/>
                </a:lnTo>
                <a:lnTo>
                  <a:pt x="24" y="406"/>
                </a:lnTo>
                <a:lnTo>
                  <a:pt x="33" y="420"/>
                </a:lnTo>
                <a:lnTo>
                  <a:pt x="36" y="448"/>
                </a:lnTo>
                <a:lnTo>
                  <a:pt x="48" y="462"/>
                </a:lnTo>
                <a:lnTo>
                  <a:pt x="71" y="462"/>
                </a:lnTo>
                <a:lnTo>
                  <a:pt x="98" y="476"/>
                </a:lnTo>
                <a:lnTo>
                  <a:pt x="113" y="501"/>
                </a:lnTo>
                <a:lnTo>
                  <a:pt x="116" y="522"/>
                </a:lnTo>
                <a:lnTo>
                  <a:pt x="128" y="519"/>
                </a:lnTo>
                <a:lnTo>
                  <a:pt x="223" y="522"/>
                </a:lnTo>
                <a:lnTo>
                  <a:pt x="230" y="526"/>
                </a:lnTo>
                <a:lnTo>
                  <a:pt x="232" y="533"/>
                </a:lnTo>
                <a:lnTo>
                  <a:pt x="244" y="537"/>
                </a:lnTo>
                <a:lnTo>
                  <a:pt x="254" y="547"/>
                </a:lnTo>
                <a:lnTo>
                  <a:pt x="268" y="543"/>
                </a:lnTo>
                <a:lnTo>
                  <a:pt x="313" y="526"/>
                </a:lnTo>
                <a:lnTo>
                  <a:pt x="331" y="537"/>
                </a:lnTo>
                <a:lnTo>
                  <a:pt x="334" y="540"/>
                </a:lnTo>
                <a:lnTo>
                  <a:pt x="352" y="547"/>
                </a:lnTo>
                <a:lnTo>
                  <a:pt x="352" y="551"/>
                </a:lnTo>
                <a:lnTo>
                  <a:pt x="361" y="554"/>
                </a:lnTo>
                <a:lnTo>
                  <a:pt x="373" y="562"/>
                </a:lnTo>
                <a:lnTo>
                  <a:pt x="376" y="562"/>
                </a:lnTo>
                <a:lnTo>
                  <a:pt x="379" y="565"/>
                </a:lnTo>
                <a:lnTo>
                  <a:pt x="382" y="565"/>
                </a:lnTo>
                <a:lnTo>
                  <a:pt x="403" y="575"/>
                </a:lnTo>
                <a:lnTo>
                  <a:pt x="403" y="579"/>
                </a:lnTo>
                <a:lnTo>
                  <a:pt x="424" y="590"/>
                </a:lnTo>
                <a:lnTo>
                  <a:pt x="430" y="593"/>
                </a:lnTo>
                <a:lnTo>
                  <a:pt x="447" y="603"/>
                </a:lnTo>
                <a:lnTo>
                  <a:pt x="450" y="603"/>
                </a:lnTo>
                <a:lnTo>
                  <a:pt x="453" y="607"/>
                </a:lnTo>
                <a:lnTo>
                  <a:pt x="459" y="610"/>
                </a:lnTo>
                <a:lnTo>
                  <a:pt x="468" y="614"/>
                </a:lnTo>
                <a:lnTo>
                  <a:pt x="471" y="617"/>
                </a:lnTo>
                <a:lnTo>
                  <a:pt x="477" y="621"/>
                </a:lnTo>
                <a:lnTo>
                  <a:pt x="495" y="632"/>
                </a:lnTo>
                <a:lnTo>
                  <a:pt x="498" y="636"/>
                </a:lnTo>
                <a:lnTo>
                  <a:pt x="504" y="636"/>
                </a:lnTo>
                <a:lnTo>
                  <a:pt x="507" y="639"/>
                </a:lnTo>
                <a:lnTo>
                  <a:pt x="510" y="639"/>
                </a:lnTo>
                <a:lnTo>
                  <a:pt x="513" y="642"/>
                </a:lnTo>
                <a:lnTo>
                  <a:pt x="525" y="649"/>
                </a:lnTo>
                <a:lnTo>
                  <a:pt x="528" y="649"/>
                </a:lnTo>
                <a:lnTo>
                  <a:pt x="534" y="653"/>
                </a:lnTo>
                <a:lnTo>
                  <a:pt x="540" y="656"/>
                </a:lnTo>
                <a:lnTo>
                  <a:pt x="543" y="660"/>
                </a:lnTo>
                <a:lnTo>
                  <a:pt x="552" y="664"/>
                </a:lnTo>
                <a:lnTo>
                  <a:pt x="558" y="667"/>
                </a:lnTo>
                <a:lnTo>
                  <a:pt x="560" y="670"/>
                </a:lnTo>
                <a:lnTo>
                  <a:pt x="564" y="670"/>
                </a:lnTo>
                <a:lnTo>
                  <a:pt x="588" y="684"/>
                </a:lnTo>
                <a:lnTo>
                  <a:pt x="597" y="688"/>
                </a:lnTo>
                <a:lnTo>
                  <a:pt x="597" y="692"/>
                </a:lnTo>
                <a:lnTo>
                  <a:pt x="600" y="692"/>
                </a:lnTo>
                <a:lnTo>
                  <a:pt x="605" y="696"/>
                </a:lnTo>
                <a:lnTo>
                  <a:pt x="623" y="706"/>
                </a:lnTo>
                <a:lnTo>
                  <a:pt x="626" y="709"/>
                </a:lnTo>
                <a:lnTo>
                  <a:pt x="633" y="709"/>
                </a:lnTo>
                <a:lnTo>
                  <a:pt x="633" y="713"/>
                </a:lnTo>
                <a:lnTo>
                  <a:pt x="641" y="716"/>
                </a:lnTo>
                <a:lnTo>
                  <a:pt x="650" y="720"/>
                </a:lnTo>
                <a:lnTo>
                  <a:pt x="650" y="723"/>
                </a:lnTo>
                <a:lnTo>
                  <a:pt x="659" y="727"/>
                </a:lnTo>
                <a:lnTo>
                  <a:pt x="665" y="730"/>
                </a:lnTo>
                <a:lnTo>
                  <a:pt x="668" y="734"/>
                </a:lnTo>
                <a:lnTo>
                  <a:pt x="680" y="738"/>
                </a:lnTo>
                <a:lnTo>
                  <a:pt x="680" y="706"/>
                </a:lnTo>
                <a:lnTo>
                  <a:pt x="725" y="706"/>
                </a:lnTo>
                <a:lnTo>
                  <a:pt x="725" y="600"/>
                </a:lnTo>
                <a:lnTo>
                  <a:pt x="725" y="222"/>
                </a:lnTo>
                <a:lnTo>
                  <a:pt x="713" y="208"/>
                </a:lnTo>
                <a:lnTo>
                  <a:pt x="713" y="190"/>
                </a:lnTo>
                <a:lnTo>
                  <a:pt x="707" y="184"/>
                </a:lnTo>
                <a:lnTo>
                  <a:pt x="704" y="162"/>
                </a:lnTo>
                <a:lnTo>
                  <a:pt x="716" y="155"/>
                </a:lnTo>
                <a:lnTo>
                  <a:pt x="713" y="95"/>
                </a:lnTo>
                <a:lnTo>
                  <a:pt x="719" y="92"/>
                </a:lnTo>
                <a:lnTo>
                  <a:pt x="719" y="84"/>
                </a:lnTo>
                <a:lnTo>
                  <a:pt x="725" y="81"/>
                </a:lnTo>
                <a:lnTo>
                  <a:pt x="722" y="70"/>
                </a:lnTo>
                <a:lnTo>
                  <a:pt x="716" y="67"/>
                </a:lnTo>
                <a:lnTo>
                  <a:pt x="680" y="63"/>
                </a:lnTo>
                <a:lnTo>
                  <a:pt x="674" y="60"/>
                </a:lnTo>
                <a:lnTo>
                  <a:pt x="668" y="56"/>
                </a:lnTo>
                <a:lnTo>
                  <a:pt x="656" y="53"/>
                </a:lnTo>
                <a:lnTo>
                  <a:pt x="644" y="53"/>
                </a:lnTo>
                <a:lnTo>
                  <a:pt x="638" y="53"/>
                </a:lnTo>
                <a:lnTo>
                  <a:pt x="629" y="46"/>
                </a:lnTo>
                <a:lnTo>
                  <a:pt x="626" y="39"/>
                </a:lnTo>
                <a:lnTo>
                  <a:pt x="629" y="39"/>
                </a:lnTo>
                <a:lnTo>
                  <a:pt x="629" y="32"/>
                </a:lnTo>
                <a:lnTo>
                  <a:pt x="621" y="25"/>
                </a:lnTo>
                <a:lnTo>
                  <a:pt x="614" y="25"/>
                </a:lnTo>
                <a:lnTo>
                  <a:pt x="608" y="21"/>
                </a:lnTo>
                <a:lnTo>
                  <a:pt x="597" y="18"/>
                </a:lnTo>
                <a:lnTo>
                  <a:pt x="585" y="14"/>
                </a:lnTo>
                <a:lnTo>
                  <a:pt x="558" y="14"/>
                </a:lnTo>
                <a:lnTo>
                  <a:pt x="549" y="18"/>
                </a:lnTo>
                <a:lnTo>
                  <a:pt x="537" y="21"/>
                </a:lnTo>
                <a:lnTo>
                  <a:pt x="513" y="35"/>
                </a:lnTo>
                <a:lnTo>
                  <a:pt x="501" y="46"/>
                </a:lnTo>
                <a:lnTo>
                  <a:pt x="489" y="60"/>
                </a:lnTo>
                <a:lnTo>
                  <a:pt x="486" y="81"/>
                </a:lnTo>
                <a:lnTo>
                  <a:pt x="492" y="92"/>
                </a:lnTo>
                <a:lnTo>
                  <a:pt x="492" y="99"/>
                </a:lnTo>
                <a:lnTo>
                  <a:pt x="495" y="109"/>
                </a:lnTo>
                <a:lnTo>
                  <a:pt x="495" y="116"/>
                </a:lnTo>
                <a:lnTo>
                  <a:pt x="489" y="124"/>
                </a:lnTo>
                <a:lnTo>
                  <a:pt x="486" y="134"/>
                </a:lnTo>
                <a:lnTo>
                  <a:pt x="477" y="144"/>
                </a:lnTo>
                <a:lnTo>
                  <a:pt x="468" y="148"/>
                </a:lnTo>
                <a:lnTo>
                  <a:pt x="453" y="155"/>
                </a:lnTo>
                <a:lnTo>
                  <a:pt x="441" y="155"/>
                </a:lnTo>
                <a:lnTo>
                  <a:pt x="436" y="152"/>
                </a:lnTo>
                <a:lnTo>
                  <a:pt x="420" y="144"/>
                </a:lnTo>
                <a:lnTo>
                  <a:pt x="415" y="138"/>
                </a:lnTo>
                <a:lnTo>
                  <a:pt x="408" y="130"/>
                </a:lnTo>
                <a:lnTo>
                  <a:pt x="403" y="127"/>
                </a:lnTo>
                <a:lnTo>
                  <a:pt x="396" y="127"/>
                </a:lnTo>
                <a:lnTo>
                  <a:pt x="391" y="120"/>
                </a:lnTo>
                <a:lnTo>
                  <a:pt x="384" y="120"/>
                </a:lnTo>
                <a:lnTo>
                  <a:pt x="373" y="113"/>
                </a:lnTo>
                <a:lnTo>
                  <a:pt x="346" y="106"/>
                </a:lnTo>
                <a:lnTo>
                  <a:pt x="319" y="102"/>
                </a:lnTo>
                <a:lnTo>
                  <a:pt x="298" y="99"/>
                </a:lnTo>
                <a:lnTo>
                  <a:pt x="286" y="84"/>
                </a:lnTo>
                <a:lnTo>
                  <a:pt x="277" y="70"/>
                </a:lnTo>
                <a:lnTo>
                  <a:pt x="277" y="60"/>
                </a:lnTo>
                <a:lnTo>
                  <a:pt x="274" y="49"/>
                </a:lnTo>
                <a:lnTo>
                  <a:pt x="268" y="46"/>
                </a:lnTo>
                <a:lnTo>
                  <a:pt x="248" y="39"/>
                </a:lnTo>
                <a:lnTo>
                  <a:pt x="230" y="28"/>
                </a:lnTo>
                <a:lnTo>
                  <a:pt x="223" y="25"/>
                </a:lnTo>
                <a:lnTo>
                  <a:pt x="209" y="21"/>
                </a:lnTo>
                <a:lnTo>
                  <a:pt x="200" y="21"/>
                </a:lnTo>
                <a:lnTo>
                  <a:pt x="188" y="14"/>
                </a:lnTo>
                <a:lnTo>
                  <a:pt x="175" y="14"/>
                </a:lnTo>
                <a:lnTo>
                  <a:pt x="158" y="18"/>
                </a:lnTo>
                <a:lnTo>
                  <a:pt x="143" y="18"/>
                </a:lnTo>
                <a:lnTo>
                  <a:pt x="134" y="14"/>
                </a:lnTo>
                <a:lnTo>
                  <a:pt x="119" y="7"/>
                </a:lnTo>
                <a:lnTo>
                  <a:pt x="107" y="3"/>
                </a:lnTo>
                <a:lnTo>
                  <a:pt x="98" y="0"/>
                </a:lnTo>
                <a:lnTo>
                  <a:pt x="102" y="32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5486400" y="4098925"/>
            <a:ext cx="744538" cy="1160463"/>
          </a:xfrm>
          <a:custGeom>
            <a:avLst/>
            <a:gdLst>
              <a:gd name="T0" fmla="*/ 0 w 469"/>
              <a:gd name="T1" fmla="*/ 2147483647 h 732"/>
              <a:gd name="T2" fmla="*/ 2147483647 w 469"/>
              <a:gd name="T3" fmla="*/ 2147483647 h 732"/>
              <a:gd name="T4" fmla="*/ 2147483647 w 469"/>
              <a:gd name="T5" fmla="*/ 2147483647 h 732"/>
              <a:gd name="T6" fmla="*/ 2147483647 w 469"/>
              <a:gd name="T7" fmla="*/ 2147483647 h 732"/>
              <a:gd name="T8" fmla="*/ 2147483647 w 469"/>
              <a:gd name="T9" fmla="*/ 2147483647 h 732"/>
              <a:gd name="T10" fmla="*/ 2147483647 w 469"/>
              <a:gd name="T11" fmla="*/ 2147483647 h 732"/>
              <a:gd name="T12" fmla="*/ 2147483647 w 469"/>
              <a:gd name="T13" fmla="*/ 2147483647 h 732"/>
              <a:gd name="T14" fmla="*/ 2147483647 w 469"/>
              <a:gd name="T15" fmla="*/ 2147483647 h 732"/>
              <a:gd name="T16" fmla="*/ 2147483647 w 469"/>
              <a:gd name="T17" fmla="*/ 2147483647 h 732"/>
              <a:gd name="T18" fmla="*/ 2147483647 w 469"/>
              <a:gd name="T19" fmla="*/ 2147483647 h 732"/>
              <a:gd name="T20" fmla="*/ 2147483647 w 469"/>
              <a:gd name="T21" fmla="*/ 2147483647 h 732"/>
              <a:gd name="T22" fmla="*/ 2147483647 w 469"/>
              <a:gd name="T23" fmla="*/ 2147483647 h 732"/>
              <a:gd name="T24" fmla="*/ 2147483647 w 469"/>
              <a:gd name="T25" fmla="*/ 2147483647 h 732"/>
              <a:gd name="T26" fmla="*/ 2147483647 w 469"/>
              <a:gd name="T27" fmla="*/ 2147483647 h 732"/>
              <a:gd name="T28" fmla="*/ 2147483647 w 469"/>
              <a:gd name="T29" fmla="*/ 2147483647 h 732"/>
              <a:gd name="T30" fmla="*/ 2147483647 w 469"/>
              <a:gd name="T31" fmla="*/ 2147483647 h 732"/>
              <a:gd name="T32" fmla="*/ 2147483647 w 469"/>
              <a:gd name="T33" fmla="*/ 2147483647 h 732"/>
              <a:gd name="T34" fmla="*/ 2147483647 w 469"/>
              <a:gd name="T35" fmla="*/ 2147483647 h 732"/>
              <a:gd name="T36" fmla="*/ 2147483647 w 469"/>
              <a:gd name="T37" fmla="*/ 2147483647 h 732"/>
              <a:gd name="T38" fmla="*/ 2147483647 w 469"/>
              <a:gd name="T39" fmla="*/ 2147483647 h 732"/>
              <a:gd name="T40" fmla="*/ 2147483647 w 469"/>
              <a:gd name="T41" fmla="*/ 2147483647 h 732"/>
              <a:gd name="T42" fmla="*/ 2147483647 w 469"/>
              <a:gd name="T43" fmla="*/ 2147483647 h 732"/>
              <a:gd name="T44" fmla="*/ 2147483647 w 469"/>
              <a:gd name="T45" fmla="*/ 2147483647 h 732"/>
              <a:gd name="T46" fmla="*/ 2147483647 w 469"/>
              <a:gd name="T47" fmla="*/ 2147483647 h 732"/>
              <a:gd name="T48" fmla="*/ 2147483647 w 469"/>
              <a:gd name="T49" fmla="*/ 2147483647 h 732"/>
              <a:gd name="T50" fmla="*/ 2147483647 w 469"/>
              <a:gd name="T51" fmla="*/ 2147483647 h 732"/>
              <a:gd name="T52" fmla="*/ 2147483647 w 469"/>
              <a:gd name="T53" fmla="*/ 2147483647 h 732"/>
              <a:gd name="T54" fmla="*/ 2147483647 w 469"/>
              <a:gd name="T55" fmla="*/ 0 h 732"/>
              <a:gd name="T56" fmla="*/ 2147483647 w 469"/>
              <a:gd name="T57" fmla="*/ 2147483647 h 732"/>
              <a:gd name="T58" fmla="*/ 2147483647 w 469"/>
              <a:gd name="T59" fmla="*/ 2147483647 h 732"/>
              <a:gd name="T60" fmla="*/ 2147483647 w 469"/>
              <a:gd name="T61" fmla="*/ 2147483647 h 732"/>
              <a:gd name="T62" fmla="*/ 2147483647 w 469"/>
              <a:gd name="T63" fmla="*/ 2147483647 h 732"/>
              <a:gd name="T64" fmla="*/ 2147483647 w 469"/>
              <a:gd name="T65" fmla="*/ 2147483647 h 732"/>
              <a:gd name="T66" fmla="*/ 2147483647 w 469"/>
              <a:gd name="T67" fmla="*/ 2147483647 h 732"/>
              <a:gd name="T68" fmla="*/ 2147483647 w 469"/>
              <a:gd name="T69" fmla="*/ 2147483647 h 732"/>
              <a:gd name="T70" fmla="*/ 2147483647 w 469"/>
              <a:gd name="T71" fmla="*/ 2147483647 h 732"/>
              <a:gd name="T72" fmla="*/ 2147483647 w 469"/>
              <a:gd name="T73" fmla="*/ 2147483647 h 732"/>
              <a:gd name="T74" fmla="*/ 2147483647 w 469"/>
              <a:gd name="T75" fmla="*/ 2147483647 h 732"/>
              <a:gd name="T76" fmla="*/ 2147483647 w 469"/>
              <a:gd name="T77" fmla="*/ 2147483647 h 732"/>
              <a:gd name="T78" fmla="*/ 2147483647 w 469"/>
              <a:gd name="T79" fmla="*/ 2147483647 h 732"/>
              <a:gd name="T80" fmla="*/ 2147483647 w 469"/>
              <a:gd name="T81" fmla="*/ 2147483647 h 732"/>
              <a:gd name="T82" fmla="*/ 2147483647 w 469"/>
              <a:gd name="T83" fmla="*/ 2147483647 h 732"/>
              <a:gd name="T84" fmla="*/ 2147483647 w 469"/>
              <a:gd name="T85" fmla="*/ 2147483647 h 732"/>
              <a:gd name="T86" fmla="*/ 2147483647 w 469"/>
              <a:gd name="T87" fmla="*/ 2147483647 h 732"/>
              <a:gd name="T88" fmla="*/ 2147483647 w 469"/>
              <a:gd name="T89" fmla="*/ 2147483647 h 732"/>
              <a:gd name="T90" fmla="*/ 2147483647 w 469"/>
              <a:gd name="T91" fmla="*/ 2147483647 h 732"/>
              <a:gd name="T92" fmla="*/ 2147483647 w 469"/>
              <a:gd name="T93" fmla="*/ 2147483647 h 732"/>
              <a:gd name="T94" fmla="*/ 2147483647 w 469"/>
              <a:gd name="T95" fmla="*/ 2147483647 h 732"/>
              <a:gd name="T96" fmla="*/ 2147483647 w 469"/>
              <a:gd name="T97" fmla="*/ 2147483647 h 732"/>
              <a:gd name="T98" fmla="*/ 2147483647 w 469"/>
              <a:gd name="T99" fmla="*/ 2147483647 h 732"/>
              <a:gd name="T100" fmla="*/ 2147483647 w 469"/>
              <a:gd name="T101" fmla="*/ 2147483647 h 732"/>
              <a:gd name="T102" fmla="*/ 2147483647 w 469"/>
              <a:gd name="T103" fmla="*/ 2147483647 h 732"/>
              <a:gd name="T104" fmla="*/ 2147483647 w 469"/>
              <a:gd name="T105" fmla="*/ 2147483647 h 732"/>
              <a:gd name="T106" fmla="*/ 2147483647 w 469"/>
              <a:gd name="T107" fmla="*/ 2147483647 h 732"/>
              <a:gd name="T108" fmla="*/ 2147483647 w 469"/>
              <a:gd name="T109" fmla="*/ 2147483647 h 732"/>
              <a:gd name="T110" fmla="*/ 2147483647 w 469"/>
              <a:gd name="T111" fmla="*/ 2147483647 h 732"/>
              <a:gd name="T112" fmla="*/ 2147483647 w 469"/>
              <a:gd name="T113" fmla="*/ 2147483647 h 732"/>
              <a:gd name="T114" fmla="*/ 2147483647 w 469"/>
              <a:gd name="T115" fmla="*/ 2147483647 h 732"/>
              <a:gd name="T116" fmla="*/ 2147483647 w 469"/>
              <a:gd name="T117" fmla="*/ 2147483647 h 732"/>
              <a:gd name="T118" fmla="*/ 2147483647 w 469"/>
              <a:gd name="T119" fmla="*/ 2147483647 h 732"/>
              <a:gd name="T120" fmla="*/ 2147483647 w 469"/>
              <a:gd name="T121" fmla="*/ 2147483647 h 732"/>
              <a:gd name="T122" fmla="*/ 2147483647 w 469"/>
              <a:gd name="T123" fmla="*/ 2147483647 h 73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469"/>
              <a:gd name="T187" fmla="*/ 0 h 732"/>
              <a:gd name="T188" fmla="*/ 469 w 469"/>
              <a:gd name="T189" fmla="*/ 732 h 73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469" h="732">
                <a:moveTo>
                  <a:pt x="33" y="448"/>
                </a:moveTo>
                <a:lnTo>
                  <a:pt x="0" y="491"/>
                </a:lnTo>
                <a:lnTo>
                  <a:pt x="3" y="696"/>
                </a:lnTo>
                <a:lnTo>
                  <a:pt x="23" y="727"/>
                </a:lnTo>
                <a:lnTo>
                  <a:pt x="23" y="731"/>
                </a:lnTo>
                <a:lnTo>
                  <a:pt x="29" y="724"/>
                </a:lnTo>
                <a:lnTo>
                  <a:pt x="65" y="674"/>
                </a:lnTo>
                <a:lnTo>
                  <a:pt x="68" y="664"/>
                </a:lnTo>
                <a:lnTo>
                  <a:pt x="71" y="664"/>
                </a:lnTo>
                <a:lnTo>
                  <a:pt x="71" y="657"/>
                </a:lnTo>
                <a:lnTo>
                  <a:pt x="68" y="657"/>
                </a:lnTo>
                <a:lnTo>
                  <a:pt x="71" y="653"/>
                </a:lnTo>
                <a:lnTo>
                  <a:pt x="83" y="653"/>
                </a:lnTo>
                <a:lnTo>
                  <a:pt x="113" y="611"/>
                </a:lnTo>
                <a:lnTo>
                  <a:pt x="161" y="561"/>
                </a:lnTo>
                <a:lnTo>
                  <a:pt x="185" y="544"/>
                </a:lnTo>
                <a:lnTo>
                  <a:pt x="203" y="537"/>
                </a:lnTo>
                <a:lnTo>
                  <a:pt x="229" y="512"/>
                </a:lnTo>
                <a:lnTo>
                  <a:pt x="241" y="498"/>
                </a:lnTo>
                <a:lnTo>
                  <a:pt x="247" y="484"/>
                </a:lnTo>
                <a:lnTo>
                  <a:pt x="262" y="473"/>
                </a:lnTo>
                <a:lnTo>
                  <a:pt x="301" y="427"/>
                </a:lnTo>
                <a:lnTo>
                  <a:pt x="319" y="398"/>
                </a:lnTo>
                <a:lnTo>
                  <a:pt x="322" y="381"/>
                </a:lnTo>
                <a:lnTo>
                  <a:pt x="349" y="346"/>
                </a:lnTo>
                <a:lnTo>
                  <a:pt x="352" y="346"/>
                </a:lnTo>
                <a:lnTo>
                  <a:pt x="358" y="339"/>
                </a:lnTo>
                <a:lnTo>
                  <a:pt x="370" y="293"/>
                </a:lnTo>
                <a:lnTo>
                  <a:pt x="373" y="286"/>
                </a:lnTo>
                <a:lnTo>
                  <a:pt x="388" y="254"/>
                </a:lnTo>
                <a:lnTo>
                  <a:pt x="393" y="244"/>
                </a:lnTo>
                <a:lnTo>
                  <a:pt x="403" y="216"/>
                </a:lnTo>
                <a:lnTo>
                  <a:pt x="415" y="201"/>
                </a:lnTo>
                <a:lnTo>
                  <a:pt x="415" y="194"/>
                </a:lnTo>
                <a:lnTo>
                  <a:pt x="423" y="180"/>
                </a:lnTo>
                <a:lnTo>
                  <a:pt x="429" y="169"/>
                </a:lnTo>
                <a:lnTo>
                  <a:pt x="432" y="166"/>
                </a:lnTo>
                <a:lnTo>
                  <a:pt x="432" y="162"/>
                </a:lnTo>
                <a:lnTo>
                  <a:pt x="441" y="152"/>
                </a:lnTo>
                <a:lnTo>
                  <a:pt x="447" y="92"/>
                </a:lnTo>
                <a:lnTo>
                  <a:pt x="450" y="92"/>
                </a:lnTo>
                <a:lnTo>
                  <a:pt x="462" y="88"/>
                </a:lnTo>
                <a:lnTo>
                  <a:pt x="465" y="92"/>
                </a:lnTo>
                <a:lnTo>
                  <a:pt x="468" y="84"/>
                </a:lnTo>
                <a:lnTo>
                  <a:pt x="462" y="84"/>
                </a:lnTo>
                <a:lnTo>
                  <a:pt x="462" y="81"/>
                </a:lnTo>
                <a:lnTo>
                  <a:pt x="453" y="84"/>
                </a:lnTo>
                <a:lnTo>
                  <a:pt x="453" y="81"/>
                </a:lnTo>
                <a:lnTo>
                  <a:pt x="459" y="78"/>
                </a:lnTo>
                <a:lnTo>
                  <a:pt x="459" y="46"/>
                </a:lnTo>
                <a:lnTo>
                  <a:pt x="456" y="42"/>
                </a:lnTo>
                <a:lnTo>
                  <a:pt x="459" y="25"/>
                </a:lnTo>
                <a:lnTo>
                  <a:pt x="462" y="21"/>
                </a:lnTo>
                <a:lnTo>
                  <a:pt x="462" y="11"/>
                </a:lnTo>
                <a:lnTo>
                  <a:pt x="453" y="11"/>
                </a:lnTo>
                <a:lnTo>
                  <a:pt x="447" y="0"/>
                </a:lnTo>
                <a:lnTo>
                  <a:pt x="432" y="3"/>
                </a:lnTo>
                <a:lnTo>
                  <a:pt x="429" y="14"/>
                </a:lnTo>
                <a:lnTo>
                  <a:pt x="384" y="25"/>
                </a:lnTo>
                <a:lnTo>
                  <a:pt x="381" y="28"/>
                </a:lnTo>
                <a:lnTo>
                  <a:pt x="331" y="42"/>
                </a:lnTo>
                <a:lnTo>
                  <a:pt x="301" y="46"/>
                </a:lnTo>
                <a:lnTo>
                  <a:pt x="298" y="46"/>
                </a:lnTo>
                <a:lnTo>
                  <a:pt x="283" y="46"/>
                </a:lnTo>
                <a:lnTo>
                  <a:pt x="280" y="50"/>
                </a:lnTo>
                <a:lnTo>
                  <a:pt x="277" y="50"/>
                </a:lnTo>
                <a:lnTo>
                  <a:pt x="277" y="53"/>
                </a:lnTo>
                <a:lnTo>
                  <a:pt x="274" y="53"/>
                </a:lnTo>
                <a:lnTo>
                  <a:pt x="265" y="56"/>
                </a:lnTo>
                <a:lnTo>
                  <a:pt x="265" y="60"/>
                </a:lnTo>
                <a:lnTo>
                  <a:pt x="262" y="60"/>
                </a:lnTo>
                <a:lnTo>
                  <a:pt x="262" y="64"/>
                </a:lnTo>
                <a:lnTo>
                  <a:pt x="241" y="67"/>
                </a:lnTo>
                <a:lnTo>
                  <a:pt x="239" y="64"/>
                </a:lnTo>
                <a:lnTo>
                  <a:pt x="220" y="60"/>
                </a:lnTo>
                <a:lnTo>
                  <a:pt x="217" y="60"/>
                </a:lnTo>
                <a:lnTo>
                  <a:pt x="211" y="60"/>
                </a:lnTo>
                <a:lnTo>
                  <a:pt x="211" y="64"/>
                </a:lnTo>
                <a:lnTo>
                  <a:pt x="203" y="67"/>
                </a:lnTo>
                <a:lnTo>
                  <a:pt x="200" y="67"/>
                </a:lnTo>
                <a:lnTo>
                  <a:pt x="200" y="70"/>
                </a:lnTo>
                <a:lnTo>
                  <a:pt x="188" y="74"/>
                </a:lnTo>
                <a:lnTo>
                  <a:pt x="185" y="78"/>
                </a:lnTo>
                <a:lnTo>
                  <a:pt x="182" y="81"/>
                </a:lnTo>
                <a:lnTo>
                  <a:pt x="178" y="81"/>
                </a:lnTo>
                <a:lnTo>
                  <a:pt x="143" y="78"/>
                </a:lnTo>
                <a:lnTo>
                  <a:pt x="140" y="78"/>
                </a:lnTo>
                <a:lnTo>
                  <a:pt x="140" y="74"/>
                </a:lnTo>
                <a:lnTo>
                  <a:pt x="137" y="74"/>
                </a:lnTo>
                <a:lnTo>
                  <a:pt x="137" y="70"/>
                </a:lnTo>
                <a:lnTo>
                  <a:pt x="134" y="70"/>
                </a:lnTo>
                <a:lnTo>
                  <a:pt x="134" y="67"/>
                </a:lnTo>
                <a:lnTo>
                  <a:pt x="131" y="67"/>
                </a:lnTo>
                <a:lnTo>
                  <a:pt x="125" y="60"/>
                </a:lnTo>
                <a:lnTo>
                  <a:pt x="122" y="53"/>
                </a:lnTo>
                <a:lnTo>
                  <a:pt x="113" y="39"/>
                </a:lnTo>
                <a:lnTo>
                  <a:pt x="107" y="32"/>
                </a:lnTo>
                <a:lnTo>
                  <a:pt x="104" y="28"/>
                </a:lnTo>
                <a:lnTo>
                  <a:pt x="101" y="28"/>
                </a:lnTo>
                <a:lnTo>
                  <a:pt x="101" y="25"/>
                </a:lnTo>
                <a:lnTo>
                  <a:pt x="95" y="39"/>
                </a:lnTo>
                <a:lnTo>
                  <a:pt x="93" y="39"/>
                </a:lnTo>
                <a:lnTo>
                  <a:pt x="93" y="42"/>
                </a:lnTo>
                <a:lnTo>
                  <a:pt x="89" y="46"/>
                </a:lnTo>
                <a:lnTo>
                  <a:pt x="89" y="50"/>
                </a:lnTo>
                <a:lnTo>
                  <a:pt x="86" y="50"/>
                </a:lnTo>
                <a:lnTo>
                  <a:pt x="86" y="53"/>
                </a:lnTo>
                <a:lnTo>
                  <a:pt x="86" y="56"/>
                </a:lnTo>
                <a:lnTo>
                  <a:pt x="83" y="88"/>
                </a:lnTo>
                <a:lnTo>
                  <a:pt x="93" y="96"/>
                </a:lnTo>
                <a:lnTo>
                  <a:pt x="95" y="102"/>
                </a:lnTo>
                <a:lnTo>
                  <a:pt x="137" y="152"/>
                </a:lnTo>
                <a:lnTo>
                  <a:pt x="319" y="208"/>
                </a:lnTo>
                <a:lnTo>
                  <a:pt x="185" y="374"/>
                </a:lnTo>
                <a:lnTo>
                  <a:pt x="128" y="374"/>
                </a:lnTo>
                <a:lnTo>
                  <a:pt x="104" y="388"/>
                </a:lnTo>
                <a:lnTo>
                  <a:pt x="98" y="396"/>
                </a:lnTo>
                <a:lnTo>
                  <a:pt x="95" y="396"/>
                </a:lnTo>
                <a:lnTo>
                  <a:pt x="83" y="410"/>
                </a:lnTo>
                <a:lnTo>
                  <a:pt x="50" y="420"/>
                </a:lnTo>
                <a:lnTo>
                  <a:pt x="50" y="424"/>
                </a:lnTo>
                <a:lnTo>
                  <a:pt x="41" y="427"/>
                </a:lnTo>
                <a:lnTo>
                  <a:pt x="41" y="431"/>
                </a:lnTo>
                <a:lnTo>
                  <a:pt x="39" y="431"/>
                </a:lnTo>
                <a:lnTo>
                  <a:pt x="33" y="448"/>
                </a:lnTo>
              </a:path>
            </a:pathLst>
          </a:custGeom>
          <a:solidFill>
            <a:srgbClr val="FF00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197" name="Freeform 5"/>
          <p:cNvSpPr>
            <a:spLocks/>
          </p:cNvSpPr>
          <p:nvPr/>
        </p:nvSpPr>
        <p:spPr bwMode="auto">
          <a:xfrm>
            <a:off x="4094163" y="3138488"/>
            <a:ext cx="1204912" cy="1673225"/>
          </a:xfrm>
          <a:custGeom>
            <a:avLst/>
            <a:gdLst>
              <a:gd name="T0" fmla="*/ 2147483647 w 759"/>
              <a:gd name="T1" fmla="*/ 2147483647 h 1053"/>
              <a:gd name="T2" fmla="*/ 2147483647 w 759"/>
              <a:gd name="T3" fmla="*/ 2147483647 h 1053"/>
              <a:gd name="T4" fmla="*/ 2147483647 w 759"/>
              <a:gd name="T5" fmla="*/ 2147483647 h 1053"/>
              <a:gd name="T6" fmla="*/ 2147483647 w 759"/>
              <a:gd name="T7" fmla="*/ 2147483647 h 1053"/>
              <a:gd name="T8" fmla="*/ 2147483647 w 759"/>
              <a:gd name="T9" fmla="*/ 2147483647 h 1053"/>
              <a:gd name="T10" fmla="*/ 2147483647 w 759"/>
              <a:gd name="T11" fmla="*/ 2147483647 h 1053"/>
              <a:gd name="T12" fmla="*/ 2147483647 w 759"/>
              <a:gd name="T13" fmla="*/ 2147483647 h 1053"/>
              <a:gd name="T14" fmla="*/ 2147483647 w 759"/>
              <a:gd name="T15" fmla="*/ 2147483647 h 1053"/>
              <a:gd name="T16" fmla="*/ 2147483647 w 759"/>
              <a:gd name="T17" fmla="*/ 2147483647 h 1053"/>
              <a:gd name="T18" fmla="*/ 2147483647 w 759"/>
              <a:gd name="T19" fmla="*/ 2147483647 h 1053"/>
              <a:gd name="T20" fmla="*/ 2147483647 w 759"/>
              <a:gd name="T21" fmla="*/ 2147483647 h 1053"/>
              <a:gd name="T22" fmla="*/ 2147483647 w 759"/>
              <a:gd name="T23" fmla="*/ 2147483647 h 1053"/>
              <a:gd name="T24" fmla="*/ 2147483647 w 759"/>
              <a:gd name="T25" fmla="*/ 2147483647 h 1053"/>
              <a:gd name="T26" fmla="*/ 2147483647 w 759"/>
              <a:gd name="T27" fmla="*/ 2147483647 h 1053"/>
              <a:gd name="T28" fmla="*/ 2147483647 w 759"/>
              <a:gd name="T29" fmla="*/ 2147483647 h 1053"/>
              <a:gd name="T30" fmla="*/ 2147483647 w 759"/>
              <a:gd name="T31" fmla="*/ 2147483647 h 1053"/>
              <a:gd name="T32" fmla="*/ 2147483647 w 759"/>
              <a:gd name="T33" fmla="*/ 2147483647 h 1053"/>
              <a:gd name="T34" fmla="*/ 2147483647 w 759"/>
              <a:gd name="T35" fmla="*/ 2147483647 h 1053"/>
              <a:gd name="T36" fmla="*/ 2147483647 w 759"/>
              <a:gd name="T37" fmla="*/ 2147483647 h 1053"/>
              <a:gd name="T38" fmla="*/ 2147483647 w 759"/>
              <a:gd name="T39" fmla="*/ 2147483647 h 1053"/>
              <a:gd name="T40" fmla="*/ 2147483647 w 759"/>
              <a:gd name="T41" fmla="*/ 2147483647 h 1053"/>
              <a:gd name="T42" fmla="*/ 2147483647 w 759"/>
              <a:gd name="T43" fmla="*/ 2147483647 h 1053"/>
              <a:gd name="T44" fmla="*/ 2147483647 w 759"/>
              <a:gd name="T45" fmla="*/ 2147483647 h 1053"/>
              <a:gd name="T46" fmla="*/ 2147483647 w 759"/>
              <a:gd name="T47" fmla="*/ 2147483647 h 1053"/>
              <a:gd name="T48" fmla="*/ 2147483647 w 759"/>
              <a:gd name="T49" fmla="*/ 2147483647 h 1053"/>
              <a:gd name="T50" fmla="*/ 2147483647 w 759"/>
              <a:gd name="T51" fmla="*/ 2147483647 h 1053"/>
              <a:gd name="T52" fmla="*/ 2147483647 w 759"/>
              <a:gd name="T53" fmla="*/ 2147483647 h 1053"/>
              <a:gd name="T54" fmla="*/ 2147483647 w 759"/>
              <a:gd name="T55" fmla="*/ 2147483647 h 1053"/>
              <a:gd name="T56" fmla="*/ 2147483647 w 759"/>
              <a:gd name="T57" fmla="*/ 2147483647 h 1053"/>
              <a:gd name="T58" fmla="*/ 2147483647 w 759"/>
              <a:gd name="T59" fmla="*/ 2147483647 h 1053"/>
              <a:gd name="T60" fmla="*/ 2147483647 w 759"/>
              <a:gd name="T61" fmla="*/ 2147483647 h 1053"/>
              <a:gd name="T62" fmla="*/ 2147483647 w 759"/>
              <a:gd name="T63" fmla="*/ 2147483647 h 1053"/>
              <a:gd name="T64" fmla="*/ 2147483647 w 759"/>
              <a:gd name="T65" fmla="*/ 2147483647 h 1053"/>
              <a:gd name="T66" fmla="*/ 2147483647 w 759"/>
              <a:gd name="T67" fmla="*/ 2147483647 h 1053"/>
              <a:gd name="T68" fmla="*/ 2147483647 w 759"/>
              <a:gd name="T69" fmla="*/ 2147483647 h 1053"/>
              <a:gd name="T70" fmla="*/ 2147483647 w 759"/>
              <a:gd name="T71" fmla="*/ 2147483647 h 1053"/>
              <a:gd name="T72" fmla="*/ 2147483647 w 759"/>
              <a:gd name="T73" fmla="*/ 2147483647 h 1053"/>
              <a:gd name="T74" fmla="*/ 2147483647 w 759"/>
              <a:gd name="T75" fmla="*/ 2147483647 h 1053"/>
              <a:gd name="T76" fmla="*/ 2147483647 w 759"/>
              <a:gd name="T77" fmla="*/ 2147483647 h 1053"/>
              <a:gd name="T78" fmla="*/ 2147483647 w 759"/>
              <a:gd name="T79" fmla="*/ 2147483647 h 1053"/>
              <a:gd name="T80" fmla="*/ 2147483647 w 759"/>
              <a:gd name="T81" fmla="*/ 2147483647 h 1053"/>
              <a:gd name="T82" fmla="*/ 2147483647 w 759"/>
              <a:gd name="T83" fmla="*/ 2147483647 h 1053"/>
              <a:gd name="T84" fmla="*/ 2147483647 w 759"/>
              <a:gd name="T85" fmla="*/ 2147483647 h 1053"/>
              <a:gd name="T86" fmla="*/ 2147483647 w 759"/>
              <a:gd name="T87" fmla="*/ 2147483647 h 1053"/>
              <a:gd name="T88" fmla="*/ 2147483647 w 759"/>
              <a:gd name="T89" fmla="*/ 2147483647 h 1053"/>
              <a:gd name="T90" fmla="*/ 2147483647 w 759"/>
              <a:gd name="T91" fmla="*/ 2147483647 h 1053"/>
              <a:gd name="T92" fmla="*/ 2147483647 w 759"/>
              <a:gd name="T93" fmla="*/ 2147483647 h 1053"/>
              <a:gd name="T94" fmla="*/ 2147483647 w 759"/>
              <a:gd name="T95" fmla="*/ 2147483647 h 1053"/>
              <a:gd name="T96" fmla="*/ 2147483647 w 759"/>
              <a:gd name="T97" fmla="*/ 2147483647 h 1053"/>
              <a:gd name="T98" fmla="*/ 2147483647 w 759"/>
              <a:gd name="T99" fmla="*/ 2147483647 h 1053"/>
              <a:gd name="T100" fmla="*/ 2147483647 w 759"/>
              <a:gd name="T101" fmla="*/ 2147483647 h 1053"/>
              <a:gd name="T102" fmla="*/ 2147483647 w 759"/>
              <a:gd name="T103" fmla="*/ 2147483647 h 1053"/>
              <a:gd name="T104" fmla="*/ 2147483647 w 759"/>
              <a:gd name="T105" fmla="*/ 2147483647 h 1053"/>
              <a:gd name="T106" fmla="*/ 2147483647 w 759"/>
              <a:gd name="T107" fmla="*/ 2147483647 h 1053"/>
              <a:gd name="T108" fmla="*/ 2147483647 w 759"/>
              <a:gd name="T109" fmla="*/ 2147483647 h 1053"/>
              <a:gd name="T110" fmla="*/ 2147483647 w 759"/>
              <a:gd name="T111" fmla="*/ 2147483647 h 1053"/>
              <a:gd name="T112" fmla="*/ 2147483647 w 759"/>
              <a:gd name="T113" fmla="*/ 2147483647 h 1053"/>
              <a:gd name="T114" fmla="*/ 2147483647 w 759"/>
              <a:gd name="T115" fmla="*/ 2147483647 h 1053"/>
              <a:gd name="T116" fmla="*/ 2147483647 w 759"/>
              <a:gd name="T117" fmla="*/ 2147483647 h 1053"/>
              <a:gd name="T118" fmla="*/ 2147483647 w 759"/>
              <a:gd name="T119" fmla="*/ 2147483647 h 1053"/>
              <a:gd name="T120" fmla="*/ 2147483647 w 759"/>
              <a:gd name="T121" fmla="*/ 2147483647 h 1053"/>
              <a:gd name="T122" fmla="*/ 2147483647 w 759"/>
              <a:gd name="T123" fmla="*/ 2147483647 h 105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759"/>
              <a:gd name="T187" fmla="*/ 0 h 1053"/>
              <a:gd name="T188" fmla="*/ 759 w 759"/>
              <a:gd name="T189" fmla="*/ 1053 h 1053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759" h="1053">
                <a:moveTo>
                  <a:pt x="99" y="396"/>
                </a:moveTo>
                <a:lnTo>
                  <a:pt x="51" y="400"/>
                </a:lnTo>
                <a:lnTo>
                  <a:pt x="47" y="420"/>
                </a:lnTo>
                <a:lnTo>
                  <a:pt x="41" y="431"/>
                </a:lnTo>
                <a:lnTo>
                  <a:pt x="39" y="434"/>
                </a:lnTo>
                <a:lnTo>
                  <a:pt x="33" y="445"/>
                </a:lnTo>
                <a:lnTo>
                  <a:pt x="21" y="462"/>
                </a:lnTo>
                <a:lnTo>
                  <a:pt x="21" y="488"/>
                </a:lnTo>
                <a:lnTo>
                  <a:pt x="18" y="491"/>
                </a:lnTo>
                <a:lnTo>
                  <a:pt x="12" y="495"/>
                </a:lnTo>
                <a:lnTo>
                  <a:pt x="9" y="530"/>
                </a:lnTo>
                <a:lnTo>
                  <a:pt x="3" y="537"/>
                </a:lnTo>
                <a:lnTo>
                  <a:pt x="0" y="561"/>
                </a:lnTo>
                <a:lnTo>
                  <a:pt x="21" y="554"/>
                </a:lnTo>
                <a:lnTo>
                  <a:pt x="24" y="583"/>
                </a:lnTo>
                <a:lnTo>
                  <a:pt x="27" y="597"/>
                </a:lnTo>
                <a:lnTo>
                  <a:pt x="33" y="615"/>
                </a:lnTo>
                <a:lnTo>
                  <a:pt x="35" y="622"/>
                </a:lnTo>
                <a:lnTo>
                  <a:pt x="41" y="629"/>
                </a:lnTo>
                <a:lnTo>
                  <a:pt x="47" y="646"/>
                </a:lnTo>
                <a:lnTo>
                  <a:pt x="45" y="646"/>
                </a:lnTo>
                <a:lnTo>
                  <a:pt x="41" y="650"/>
                </a:lnTo>
                <a:lnTo>
                  <a:pt x="39" y="650"/>
                </a:lnTo>
                <a:lnTo>
                  <a:pt x="47" y="664"/>
                </a:lnTo>
                <a:lnTo>
                  <a:pt x="57" y="674"/>
                </a:lnTo>
                <a:lnTo>
                  <a:pt x="63" y="682"/>
                </a:lnTo>
                <a:lnTo>
                  <a:pt x="68" y="692"/>
                </a:lnTo>
                <a:lnTo>
                  <a:pt x="75" y="703"/>
                </a:lnTo>
                <a:lnTo>
                  <a:pt x="81" y="720"/>
                </a:lnTo>
                <a:lnTo>
                  <a:pt x="75" y="735"/>
                </a:lnTo>
                <a:lnTo>
                  <a:pt x="75" y="752"/>
                </a:lnTo>
                <a:lnTo>
                  <a:pt x="75" y="766"/>
                </a:lnTo>
                <a:lnTo>
                  <a:pt x="84" y="773"/>
                </a:lnTo>
                <a:lnTo>
                  <a:pt x="92" y="777"/>
                </a:lnTo>
                <a:lnTo>
                  <a:pt x="104" y="780"/>
                </a:lnTo>
                <a:lnTo>
                  <a:pt x="107" y="795"/>
                </a:lnTo>
                <a:lnTo>
                  <a:pt x="120" y="798"/>
                </a:lnTo>
                <a:lnTo>
                  <a:pt x="128" y="798"/>
                </a:lnTo>
                <a:lnTo>
                  <a:pt x="137" y="798"/>
                </a:lnTo>
                <a:lnTo>
                  <a:pt x="143" y="806"/>
                </a:lnTo>
                <a:lnTo>
                  <a:pt x="152" y="812"/>
                </a:lnTo>
                <a:lnTo>
                  <a:pt x="152" y="816"/>
                </a:lnTo>
                <a:lnTo>
                  <a:pt x="152" y="827"/>
                </a:lnTo>
                <a:lnTo>
                  <a:pt x="155" y="837"/>
                </a:lnTo>
                <a:lnTo>
                  <a:pt x="164" y="844"/>
                </a:lnTo>
                <a:lnTo>
                  <a:pt x="170" y="851"/>
                </a:lnTo>
                <a:lnTo>
                  <a:pt x="179" y="858"/>
                </a:lnTo>
                <a:lnTo>
                  <a:pt x="188" y="862"/>
                </a:lnTo>
                <a:lnTo>
                  <a:pt x="194" y="872"/>
                </a:lnTo>
                <a:lnTo>
                  <a:pt x="203" y="876"/>
                </a:lnTo>
                <a:lnTo>
                  <a:pt x="206" y="886"/>
                </a:lnTo>
                <a:lnTo>
                  <a:pt x="209" y="897"/>
                </a:lnTo>
                <a:lnTo>
                  <a:pt x="215" y="908"/>
                </a:lnTo>
                <a:lnTo>
                  <a:pt x="215" y="911"/>
                </a:lnTo>
                <a:lnTo>
                  <a:pt x="218" y="918"/>
                </a:lnTo>
                <a:lnTo>
                  <a:pt x="224" y="922"/>
                </a:lnTo>
                <a:lnTo>
                  <a:pt x="233" y="926"/>
                </a:lnTo>
                <a:lnTo>
                  <a:pt x="242" y="932"/>
                </a:lnTo>
                <a:lnTo>
                  <a:pt x="251" y="940"/>
                </a:lnTo>
                <a:lnTo>
                  <a:pt x="253" y="950"/>
                </a:lnTo>
                <a:lnTo>
                  <a:pt x="257" y="960"/>
                </a:lnTo>
                <a:lnTo>
                  <a:pt x="259" y="968"/>
                </a:lnTo>
                <a:lnTo>
                  <a:pt x="265" y="978"/>
                </a:lnTo>
                <a:lnTo>
                  <a:pt x="275" y="985"/>
                </a:lnTo>
                <a:lnTo>
                  <a:pt x="287" y="1007"/>
                </a:lnTo>
                <a:lnTo>
                  <a:pt x="310" y="1010"/>
                </a:lnTo>
                <a:lnTo>
                  <a:pt x="316" y="1003"/>
                </a:lnTo>
                <a:lnTo>
                  <a:pt x="346" y="1007"/>
                </a:lnTo>
                <a:lnTo>
                  <a:pt x="358" y="996"/>
                </a:lnTo>
                <a:lnTo>
                  <a:pt x="388" y="1028"/>
                </a:lnTo>
                <a:lnTo>
                  <a:pt x="397" y="1038"/>
                </a:lnTo>
                <a:lnTo>
                  <a:pt x="412" y="1052"/>
                </a:lnTo>
                <a:lnTo>
                  <a:pt x="415" y="1049"/>
                </a:lnTo>
                <a:lnTo>
                  <a:pt x="421" y="1045"/>
                </a:lnTo>
                <a:lnTo>
                  <a:pt x="433" y="1045"/>
                </a:lnTo>
                <a:lnTo>
                  <a:pt x="442" y="1049"/>
                </a:lnTo>
                <a:lnTo>
                  <a:pt x="451" y="1045"/>
                </a:lnTo>
                <a:lnTo>
                  <a:pt x="460" y="1045"/>
                </a:lnTo>
                <a:lnTo>
                  <a:pt x="466" y="1052"/>
                </a:lnTo>
                <a:lnTo>
                  <a:pt x="480" y="1049"/>
                </a:lnTo>
                <a:lnTo>
                  <a:pt x="493" y="1049"/>
                </a:lnTo>
                <a:lnTo>
                  <a:pt x="502" y="1042"/>
                </a:lnTo>
                <a:lnTo>
                  <a:pt x="516" y="1042"/>
                </a:lnTo>
                <a:lnTo>
                  <a:pt x="531" y="1042"/>
                </a:lnTo>
                <a:lnTo>
                  <a:pt x="543" y="1035"/>
                </a:lnTo>
                <a:lnTo>
                  <a:pt x="552" y="1028"/>
                </a:lnTo>
                <a:lnTo>
                  <a:pt x="561" y="1017"/>
                </a:lnTo>
                <a:lnTo>
                  <a:pt x="567" y="1007"/>
                </a:lnTo>
                <a:lnTo>
                  <a:pt x="576" y="1000"/>
                </a:lnTo>
                <a:lnTo>
                  <a:pt x="588" y="1000"/>
                </a:lnTo>
                <a:lnTo>
                  <a:pt x="597" y="1000"/>
                </a:lnTo>
                <a:lnTo>
                  <a:pt x="611" y="1000"/>
                </a:lnTo>
                <a:lnTo>
                  <a:pt x="632" y="1000"/>
                </a:lnTo>
                <a:lnTo>
                  <a:pt x="638" y="1000"/>
                </a:lnTo>
                <a:lnTo>
                  <a:pt x="641" y="960"/>
                </a:lnTo>
                <a:lnTo>
                  <a:pt x="614" y="950"/>
                </a:lnTo>
                <a:lnTo>
                  <a:pt x="609" y="943"/>
                </a:lnTo>
                <a:lnTo>
                  <a:pt x="594" y="911"/>
                </a:lnTo>
                <a:lnTo>
                  <a:pt x="588" y="886"/>
                </a:lnTo>
                <a:lnTo>
                  <a:pt x="570" y="872"/>
                </a:lnTo>
                <a:lnTo>
                  <a:pt x="558" y="858"/>
                </a:lnTo>
                <a:lnTo>
                  <a:pt x="558" y="848"/>
                </a:lnTo>
                <a:lnTo>
                  <a:pt x="543" y="834"/>
                </a:lnTo>
                <a:lnTo>
                  <a:pt x="511" y="823"/>
                </a:lnTo>
                <a:lnTo>
                  <a:pt x="513" y="812"/>
                </a:lnTo>
                <a:lnTo>
                  <a:pt x="520" y="809"/>
                </a:lnTo>
                <a:lnTo>
                  <a:pt x="520" y="795"/>
                </a:lnTo>
                <a:lnTo>
                  <a:pt x="555" y="788"/>
                </a:lnTo>
                <a:lnTo>
                  <a:pt x="561" y="780"/>
                </a:lnTo>
                <a:lnTo>
                  <a:pt x="567" y="682"/>
                </a:lnTo>
                <a:lnTo>
                  <a:pt x="570" y="682"/>
                </a:lnTo>
                <a:lnTo>
                  <a:pt x="570" y="674"/>
                </a:lnTo>
                <a:lnTo>
                  <a:pt x="576" y="664"/>
                </a:lnTo>
                <a:lnTo>
                  <a:pt x="594" y="657"/>
                </a:lnTo>
                <a:lnTo>
                  <a:pt x="599" y="640"/>
                </a:lnTo>
                <a:lnTo>
                  <a:pt x="605" y="615"/>
                </a:lnTo>
                <a:lnTo>
                  <a:pt x="632" y="565"/>
                </a:lnTo>
                <a:lnTo>
                  <a:pt x="641" y="558"/>
                </a:lnTo>
                <a:lnTo>
                  <a:pt x="647" y="554"/>
                </a:lnTo>
                <a:lnTo>
                  <a:pt x="653" y="547"/>
                </a:lnTo>
                <a:lnTo>
                  <a:pt x="662" y="523"/>
                </a:lnTo>
                <a:lnTo>
                  <a:pt x="671" y="428"/>
                </a:lnTo>
                <a:lnTo>
                  <a:pt x="677" y="414"/>
                </a:lnTo>
                <a:lnTo>
                  <a:pt x="683" y="382"/>
                </a:lnTo>
                <a:lnTo>
                  <a:pt x="692" y="325"/>
                </a:lnTo>
                <a:lnTo>
                  <a:pt x="704" y="321"/>
                </a:lnTo>
                <a:lnTo>
                  <a:pt x="716" y="311"/>
                </a:lnTo>
                <a:lnTo>
                  <a:pt x="725" y="307"/>
                </a:lnTo>
                <a:lnTo>
                  <a:pt x="740" y="300"/>
                </a:lnTo>
                <a:lnTo>
                  <a:pt x="752" y="294"/>
                </a:lnTo>
                <a:lnTo>
                  <a:pt x="758" y="280"/>
                </a:lnTo>
                <a:lnTo>
                  <a:pt x="758" y="268"/>
                </a:lnTo>
                <a:lnTo>
                  <a:pt x="755" y="261"/>
                </a:lnTo>
                <a:lnTo>
                  <a:pt x="752" y="261"/>
                </a:lnTo>
                <a:lnTo>
                  <a:pt x="749" y="258"/>
                </a:lnTo>
                <a:lnTo>
                  <a:pt x="746" y="261"/>
                </a:lnTo>
                <a:lnTo>
                  <a:pt x="743" y="258"/>
                </a:lnTo>
                <a:lnTo>
                  <a:pt x="740" y="247"/>
                </a:lnTo>
                <a:lnTo>
                  <a:pt x="737" y="244"/>
                </a:lnTo>
                <a:lnTo>
                  <a:pt x="731" y="244"/>
                </a:lnTo>
                <a:lnTo>
                  <a:pt x="725" y="240"/>
                </a:lnTo>
                <a:lnTo>
                  <a:pt x="719" y="237"/>
                </a:lnTo>
                <a:lnTo>
                  <a:pt x="713" y="233"/>
                </a:lnTo>
                <a:lnTo>
                  <a:pt x="707" y="226"/>
                </a:lnTo>
                <a:lnTo>
                  <a:pt x="704" y="209"/>
                </a:lnTo>
                <a:lnTo>
                  <a:pt x="701" y="198"/>
                </a:lnTo>
                <a:lnTo>
                  <a:pt x="701" y="184"/>
                </a:lnTo>
                <a:lnTo>
                  <a:pt x="701" y="174"/>
                </a:lnTo>
                <a:lnTo>
                  <a:pt x="701" y="159"/>
                </a:lnTo>
                <a:lnTo>
                  <a:pt x="701" y="145"/>
                </a:lnTo>
                <a:lnTo>
                  <a:pt x="698" y="124"/>
                </a:lnTo>
                <a:lnTo>
                  <a:pt x="698" y="106"/>
                </a:lnTo>
                <a:lnTo>
                  <a:pt x="701" y="106"/>
                </a:lnTo>
                <a:lnTo>
                  <a:pt x="698" y="103"/>
                </a:lnTo>
                <a:lnTo>
                  <a:pt x="695" y="96"/>
                </a:lnTo>
                <a:lnTo>
                  <a:pt x="686" y="85"/>
                </a:lnTo>
                <a:lnTo>
                  <a:pt x="686" y="74"/>
                </a:lnTo>
                <a:lnTo>
                  <a:pt x="686" y="68"/>
                </a:lnTo>
                <a:lnTo>
                  <a:pt x="683" y="60"/>
                </a:lnTo>
                <a:lnTo>
                  <a:pt x="674" y="43"/>
                </a:lnTo>
                <a:lnTo>
                  <a:pt x="668" y="40"/>
                </a:lnTo>
                <a:lnTo>
                  <a:pt x="659" y="29"/>
                </a:lnTo>
                <a:lnTo>
                  <a:pt x="647" y="22"/>
                </a:lnTo>
                <a:lnTo>
                  <a:pt x="638" y="18"/>
                </a:lnTo>
                <a:lnTo>
                  <a:pt x="630" y="8"/>
                </a:lnTo>
                <a:lnTo>
                  <a:pt x="626" y="0"/>
                </a:lnTo>
                <a:lnTo>
                  <a:pt x="611" y="11"/>
                </a:lnTo>
                <a:lnTo>
                  <a:pt x="611" y="15"/>
                </a:lnTo>
                <a:lnTo>
                  <a:pt x="609" y="18"/>
                </a:lnTo>
                <a:lnTo>
                  <a:pt x="597" y="15"/>
                </a:lnTo>
                <a:lnTo>
                  <a:pt x="588" y="43"/>
                </a:lnTo>
                <a:lnTo>
                  <a:pt x="561" y="46"/>
                </a:lnTo>
                <a:lnTo>
                  <a:pt x="555" y="71"/>
                </a:lnTo>
                <a:lnTo>
                  <a:pt x="531" y="71"/>
                </a:lnTo>
                <a:lnTo>
                  <a:pt x="525" y="64"/>
                </a:lnTo>
                <a:lnTo>
                  <a:pt x="439" y="60"/>
                </a:lnTo>
                <a:lnTo>
                  <a:pt x="442" y="50"/>
                </a:lnTo>
                <a:lnTo>
                  <a:pt x="439" y="50"/>
                </a:lnTo>
                <a:lnTo>
                  <a:pt x="436" y="46"/>
                </a:lnTo>
                <a:lnTo>
                  <a:pt x="430" y="60"/>
                </a:lnTo>
                <a:lnTo>
                  <a:pt x="143" y="60"/>
                </a:lnTo>
                <a:lnTo>
                  <a:pt x="143" y="57"/>
                </a:lnTo>
                <a:lnTo>
                  <a:pt x="143" y="162"/>
                </a:lnTo>
                <a:lnTo>
                  <a:pt x="99" y="162"/>
                </a:lnTo>
                <a:lnTo>
                  <a:pt x="99" y="194"/>
                </a:lnTo>
                <a:lnTo>
                  <a:pt x="99" y="396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198" name="Freeform 6"/>
          <p:cNvSpPr>
            <a:spLocks/>
          </p:cNvSpPr>
          <p:nvPr/>
        </p:nvSpPr>
        <p:spPr bwMode="auto">
          <a:xfrm>
            <a:off x="3043238" y="1919288"/>
            <a:ext cx="290512" cy="600075"/>
          </a:xfrm>
          <a:custGeom>
            <a:avLst/>
            <a:gdLst>
              <a:gd name="T0" fmla="*/ 2147483647 w 183"/>
              <a:gd name="T1" fmla="*/ 2147483647 h 379"/>
              <a:gd name="T2" fmla="*/ 2147483647 w 183"/>
              <a:gd name="T3" fmla="*/ 2147483647 h 379"/>
              <a:gd name="T4" fmla="*/ 2147483647 w 183"/>
              <a:gd name="T5" fmla="*/ 2147483647 h 379"/>
              <a:gd name="T6" fmla="*/ 2147483647 w 183"/>
              <a:gd name="T7" fmla="*/ 2147483647 h 379"/>
              <a:gd name="T8" fmla="*/ 0 w 183"/>
              <a:gd name="T9" fmla="*/ 2147483647 h 379"/>
              <a:gd name="T10" fmla="*/ 2147483647 w 183"/>
              <a:gd name="T11" fmla="*/ 2147483647 h 379"/>
              <a:gd name="T12" fmla="*/ 2147483647 w 183"/>
              <a:gd name="T13" fmla="*/ 2147483647 h 379"/>
              <a:gd name="T14" fmla="*/ 2147483647 w 183"/>
              <a:gd name="T15" fmla="*/ 2147483647 h 379"/>
              <a:gd name="T16" fmla="*/ 2147483647 w 183"/>
              <a:gd name="T17" fmla="*/ 2147483647 h 379"/>
              <a:gd name="T18" fmla="*/ 2147483647 w 183"/>
              <a:gd name="T19" fmla="*/ 2147483647 h 379"/>
              <a:gd name="T20" fmla="*/ 2147483647 w 183"/>
              <a:gd name="T21" fmla="*/ 2147483647 h 379"/>
              <a:gd name="T22" fmla="*/ 2147483647 w 183"/>
              <a:gd name="T23" fmla="*/ 2147483647 h 379"/>
              <a:gd name="T24" fmla="*/ 2147483647 w 183"/>
              <a:gd name="T25" fmla="*/ 2147483647 h 379"/>
              <a:gd name="T26" fmla="*/ 2147483647 w 183"/>
              <a:gd name="T27" fmla="*/ 2147483647 h 379"/>
              <a:gd name="T28" fmla="*/ 2147483647 w 183"/>
              <a:gd name="T29" fmla="*/ 2147483647 h 379"/>
              <a:gd name="T30" fmla="*/ 2147483647 w 183"/>
              <a:gd name="T31" fmla="*/ 2147483647 h 379"/>
              <a:gd name="T32" fmla="*/ 2147483647 w 183"/>
              <a:gd name="T33" fmla="*/ 2147483647 h 379"/>
              <a:gd name="T34" fmla="*/ 2147483647 w 183"/>
              <a:gd name="T35" fmla="*/ 2147483647 h 379"/>
              <a:gd name="T36" fmla="*/ 2147483647 w 183"/>
              <a:gd name="T37" fmla="*/ 2147483647 h 379"/>
              <a:gd name="T38" fmla="*/ 2147483647 w 183"/>
              <a:gd name="T39" fmla="*/ 2147483647 h 379"/>
              <a:gd name="T40" fmla="*/ 2147483647 w 183"/>
              <a:gd name="T41" fmla="*/ 2147483647 h 379"/>
              <a:gd name="T42" fmla="*/ 2147483647 w 183"/>
              <a:gd name="T43" fmla="*/ 2147483647 h 379"/>
              <a:gd name="T44" fmla="*/ 2147483647 w 183"/>
              <a:gd name="T45" fmla="*/ 2147483647 h 379"/>
              <a:gd name="T46" fmla="*/ 2147483647 w 183"/>
              <a:gd name="T47" fmla="*/ 2147483647 h 379"/>
              <a:gd name="T48" fmla="*/ 2147483647 w 183"/>
              <a:gd name="T49" fmla="*/ 2147483647 h 379"/>
              <a:gd name="T50" fmla="*/ 2147483647 w 183"/>
              <a:gd name="T51" fmla="*/ 2147483647 h 379"/>
              <a:gd name="T52" fmla="*/ 2147483647 w 183"/>
              <a:gd name="T53" fmla="*/ 2147483647 h 379"/>
              <a:gd name="T54" fmla="*/ 2147483647 w 183"/>
              <a:gd name="T55" fmla="*/ 2147483647 h 379"/>
              <a:gd name="T56" fmla="*/ 2147483647 w 183"/>
              <a:gd name="T57" fmla="*/ 2147483647 h 379"/>
              <a:gd name="T58" fmla="*/ 2147483647 w 183"/>
              <a:gd name="T59" fmla="*/ 2147483647 h 379"/>
              <a:gd name="T60" fmla="*/ 2147483647 w 183"/>
              <a:gd name="T61" fmla="*/ 2147483647 h 379"/>
              <a:gd name="T62" fmla="*/ 2147483647 w 183"/>
              <a:gd name="T63" fmla="*/ 2147483647 h 379"/>
              <a:gd name="T64" fmla="*/ 2147483647 w 183"/>
              <a:gd name="T65" fmla="*/ 2147483647 h 379"/>
              <a:gd name="T66" fmla="*/ 2147483647 w 183"/>
              <a:gd name="T67" fmla="*/ 2147483647 h 379"/>
              <a:gd name="T68" fmla="*/ 2147483647 w 183"/>
              <a:gd name="T69" fmla="*/ 2147483647 h 379"/>
              <a:gd name="T70" fmla="*/ 2147483647 w 183"/>
              <a:gd name="T71" fmla="*/ 2147483647 h 379"/>
              <a:gd name="T72" fmla="*/ 2147483647 w 183"/>
              <a:gd name="T73" fmla="*/ 2147483647 h 379"/>
              <a:gd name="T74" fmla="*/ 2147483647 w 183"/>
              <a:gd name="T75" fmla="*/ 2147483647 h 379"/>
              <a:gd name="T76" fmla="*/ 2147483647 w 183"/>
              <a:gd name="T77" fmla="*/ 2147483647 h 379"/>
              <a:gd name="T78" fmla="*/ 2147483647 w 183"/>
              <a:gd name="T79" fmla="*/ 2147483647 h 379"/>
              <a:gd name="T80" fmla="*/ 2147483647 w 183"/>
              <a:gd name="T81" fmla="*/ 2147483647 h 379"/>
              <a:gd name="T82" fmla="*/ 2147483647 w 183"/>
              <a:gd name="T83" fmla="*/ 2147483647 h 379"/>
              <a:gd name="T84" fmla="*/ 2147483647 w 183"/>
              <a:gd name="T85" fmla="*/ 2147483647 h 379"/>
              <a:gd name="T86" fmla="*/ 2147483647 w 183"/>
              <a:gd name="T87" fmla="*/ 2147483647 h 379"/>
              <a:gd name="T88" fmla="*/ 2147483647 w 183"/>
              <a:gd name="T89" fmla="*/ 2147483647 h 379"/>
              <a:gd name="T90" fmla="*/ 2147483647 w 183"/>
              <a:gd name="T91" fmla="*/ 2147483647 h 379"/>
              <a:gd name="T92" fmla="*/ 2147483647 w 183"/>
              <a:gd name="T93" fmla="*/ 2147483647 h 379"/>
              <a:gd name="T94" fmla="*/ 2147483647 w 183"/>
              <a:gd name="T95" fmla="*/ 0 h 379"/>
              <a:gd name="T96" fmla="*/ 2147483647 w 183"/>
              <a:gd name="T97" fmla="*/ 0 h 379"/>
              <a:gd name="T98" fmla="*/ 2147483647 w 183"/>
              <a:gd name="T99" fmla="*/ 2147483647 h 379"/>
              <a:gd name="T100" fmla="*/ 2147483647 w 183"/>
              <a:gd name="T101" fmla="*/ 2147483647 h 379"/>
              <a:gd name="T102" fmla="*/ 2147483647 w 183"/>
              <a:gd name="T103" fmla="*/ 2147483647 h 37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83"/>
              <a:gd name="T157" fmla="*/ 0 h 379"/>
              <a:gd name="T158" fmla="*/ 183 w 183"/>
              <a:gd name="T159" fmla="*/ 379 h 37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83" h="379">
                <a:moveTo>
                  <a:pt x="41" y="43"/>
                </a:moveTo>
                <a:lnTo>
                  <a:pt x="48" y="46"/>
                </a:lnTo>
                <a:lnTo>
                  <a:pt x="48" y="50"/>
                </a:lnTo>
                <a:lnTo>
                  <a:pt x="48" y="116"/>
                </a:lnTo>
                <a:lnTo>
                  <a:pt x="41" y="148"/>
                </a:lnTo>
                <a:lnTo>
                  <a:pt x="24" y="159"/>
                </a:lnTo>
                <a:lnTo>
                  <a:pt x="21" y="167"/>
                </a:lnTo>
                <a:lnTo>
                  <a:pt x="15" y="170"/>
                </a:lnTo>
                <a:lnTo>
                  <a:pt x="0" y="184"/>
                </a:lnTo>
                <a:lnTo>
                  <a:pt x="0" y="188"/>
                </a:lnTo>
                <a:lnTo>
                  <a:pt x="9" y="209"/>
                </a:lnTo>
                <a:lnTo>
                  <a:pt x="9" y="219"/>
                </a:lnTo>
                <a:lnTo>
                  <a:pt x="12" y="219"/>
                </a:lnTo>
                <a:lnTo>
                  <a:pt x="27" y="227"/>
                </a:lnTo>
                <a:lnTo>
                  <a:pt x="35" y="244"/>
                </a:lnTo>
                <a:lnTo>
                  <a:pt x="35" y="262"/>
                </a:lnTo>
                <a:lnTo>
                  <a:pt x="41" y="265"/>
                </a:lnTo>
                <a:lnTo>
                  <a:pt x="69" y="283"/>
                </a:lnTo>
                <a:lnTo>
                  <a:pt x="75" y="283"/>
                </a:lnTo>
                <a:lnTo>
                  <a:pt x="81" y="318"/>
                </a:lnTo>
                <a:lnTo>
                  <a:pt x="92" y="378"/>
                </a:lnTo>
                <a:lnTo>
                  <a:pt x="101" y="378"/>
                </a:lnTo>
                <a:lnTo>
                  <a:pt x="110" y="371"/>
                </a:lnTo>
                <a:lnTo>
                  <a:pt x="119" y="365"/>
                </a:lnTo>
                <a:lnTo>
                  <a:pt x="126" y="357"/>
                </a:lnTo>
                <a:lnTo>
                  <a:pt x="126" y="339"/>
                </a:lnTo>
                <a:lnTo>
                  <a:pt x="122" y="332"/>
                </a:lnTo>
                <a:lnTo>
                  <a:pt x="122" y="318"/>
                </a:lnTo>
                <a:lnTo>
                  <a:pt x="126" y="308"/>
                </a:lnTo>
                <a:lnTo>
                  <a:pt x="134" y="304"/>
                </a:lnTo>
                <a:lnTo>
                  <a:pt x="143" y="297"/>
                </a:lnTo>
                <a:lnTo>
                  <a:pt x="146" y="290"/>
                </a:lnTo>
                <a:lnTo>
                  <a:pt x="152" y="287"/>
                </a:lnTo>
                <a:lnTo>
                  <a:pt x="164" y="279"/>
                </a:lnTo>
                <a:lnTo>
                  <a:pt x="173" y="273"/>
                </a:lnTo>
                <a:lnTo>
                  <a:pt x="176" y="269"/>
                </a:lnTo>
                <a:lnTo>
                  <a:pt x="182" y="258"/>
                </a:lnTo>
                <a:lnTo>
                  <a:pt x="179" y="227"/>
                </a:lnTo>
                <a:lnTo>
                  <a:pt x="176" y="223"/>
                </a:lnTo>
                <a:lnTo>
                  <a:pt x="173" y="223"/>
                </a:lnTo>
                <a:lnTo>
                  <a:pt x="167" y="223"/>
                </a:lnTo>
                <a:lnTo>
                  <a:pt x="164" y="219"/>
                </a:lnTo>
                <a:lnTo>
                  <a:pt x="161" y="209"/>
                </a:lnTo>
                <a:lnTo>
                  <a:pt x="158" y="201"/>
                </a:lnTo>
                <a:lnTo>
                  <a:pt x="155" y="201"/>
                </a:lnTo>
                <a:lnTo>
                  <a:pt x="146" y="209"/>
                </a:lnTo>
                <a:lnTo>
                  <a:pt x="143" y="205"/>
                </a:lnTo>
                <a:lnTo>
                  <a:pt x="140" y="198"/>
                </a:lnTo>
                <a:lnTo>
                  <a:pt x="134" y="198"/>
                </a:lnTo>
                <a:lnTo>
                  <a:pt x="131" y="198"/>
                </a:lnTo>
                <a:lnTo>
                  <a:pt x="126" y="198"/>
                </a:lnTo>
                <a:lnTo>
                  <a:pt x="122" y="195"/>
                </a:lnTo>
                <a:lnTo>
                  <a:pt x="116" y="191"/>
                </a:lnTo>
                <a:lnTo>
                  <a:pt x="114" y="188"/>
                </a:lnTo>
                <a:lnTo>
                  <a:pt x="114" y="184"/>
                </a:lnTo>
                <a:lnTo>
                  <a:pt x="114" y="177"/>
                </a:lnTo>
                <a:lnTo>
                  <a:pt x="114" y="174"/>
                </a:lnTo>
                <a:lnTo>
                  <a:pt x="126" y="177"/>
                </a:lnTo>
                <a:lnTo>
                  <a:pt x="126" y="174"/>
                </a:lnTo>
                <a:lnTo>
                  <a:pt x="126" y="170"/>
                </a:lnTo>
                <a:lnTo>
                  <a:pt x="126" y="163"/>
                </a:lnTo>
                <a:lnTo>
                  <a:pt x="134" y="159"/>
                </a:lnTo>
                <a:lnTo>
                  <a:pt x="137" y="156"/>
                </a:lnTo>
                <a:lnTo>
                  <a:pt x="143" y="153"/>
                </a:lnTo>
                <a:lnTo>
                  <a:pt x="149" y="148"/>
                </a:lnTo>
                <a:lnTo>
                  <a:pt x="152" y="145"/>
                </a:lnTo>
                <a:lnTo>
                  <a:pt x="158" y="138"/>
                </a:lnTo>
                <a:lnTo>
                  <a:pt x="164" y="131"/>
                </a:lnTo>
                <a:lnTo>
                  <a:pt x="167" y="120"/>
                </a:lnTo>
                <a:lnTo>
                  <a:pt x="173" y="113"/>
                </a:lnTo>
                <a:lnTo>
                  <a:pt x="170" y="106"/>
                </a:lnTo>
                <a:lnTo>
                  <a:pt x="167" y="99"/>
                </a:lnTo>
                <a:lnTo>
                  <a:pt x="167" y="92"/>
                </a:lnTo>
                <a:lnTo>
                  <a:pt x="161" y="88"/>
                </a:lnTo>
                <a:lnTo>
                  <a:pt x="158" y="82"/>
                </a:lnTo>
                <a:lnTo>
                  <a:pt x="149" y="82"/>
                </a:lnTo>
                <a:lnTo>
                  <a:pt x="146" y="74"/>
                </a:lnTo>
                <a:lnTo>
                  <a:pt x="143" y="64"/>
                </a:lnTo>
                <a:lnTo>
                  <a:pt x="146" y="54"/>
                </a:lnTo>
                <a:lnTo>
                  <a:pt x="152" y="46"/>
                </a:lnTo>
                <a:lnTo>
                  <a:pt x="161" y="43"/>
                </a:lnTo>
                <a:lnTo>
                  <a:pt x="167" y="32"/>
                </a:lnTo>
                <a:lnTo>
                  <a:pt x="170" y="25"/>
                </a:lnTo>
                <a:lnTo>
                  <a:pt x="167" y="14"/>
                </a:lnTo>
                <a:lnTo>
                  <a:pt x="161" y="14"/>
                </a:lnTo>
                <a:lnTo>
                  <a:pt x="155" y="21"/>
                </a:lnTo>
                <a:lnTo>
                  <a:pt x="152" y="25"/>
                </a:lnTo>
                <a:lnTo>
                  <a:pt x="146" y="28"/>
                </a:lnTo>
                <a:lnTo>
                  <a:pt x="140" y="32"/>
                </a:lnTo>
                <a:lnTo>
                  <a:pt x="134" y="28"/>
                </a:lnTo>
                <a:lnTo>
                  <a:pt x="134" y="25"/>
                </a:lnTo>
                <a:lnTo>
                  <a:pt x="134" y="18"/>
                </a:lnTo>
                <a:lnTo>
                  <a:pt x="131" y="11"/>
                </a:lnTo>
                <a:lnTo>
                  <a:pt x="128" y="7"/>
                </a:lnTo>
                <a:lnTo>
                  <a:pt x="122" y="4"/>
                </a:lnTo>
                <a:lnTo>
                  <a:pt x="114" y="0"/>
                </a:lnTo>
                <a:lnTo>
                  <a:pt x="104" y="0"/>
                </a:lnTo>
                <a:lnTo>
                  <a:pt x="92" y="0"/>
                </a:lnTo>
                <a:lnTo>
                  <a:pt x="83" y="4"/>
                </a:lnTo>
                <a:lnTo>
                  <a:pt x="75" y="11"/>
                </a:lnTo>
                <a:lnTo>
                  <a:pt x="65" y="14"/>
                </a:lnTo>
                <a:lnTo>
                  <a:pt x="65" y="18"/>
                </a:lnTo>
                <a:lnTo>
                  <a:pt x="63" y="21"/>
                </a:lnTo>
                <a:lnTo>
                  <a:pt x="41" y="43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199" name="Freeform 7"/>
          <p:cNvSpPr>
            <a:spLocks/>
          </p:cNvSpPr>
          <p:nvPr/>
        </p:nvSpPr>
        <p:spPr bwMode="auto">
          <a:xfrm>
            <a:off x="3276600" y="2219325"/>
            <a:ext cx="25400" cy="25400"/>
          </a:xfrm>
          <a:custGeom>
            <a:avLst/>
            <a:gdLst>
              <a:gd name="T0" fmla="*/ 2147483647 w 17"/>
              <a:gd name="T1" fmla="*/ 0 h 17"/>
              <a:gd name="T2" fmla="*/ 2147483647 w 17"/>
              <a:gd name="T3" fmla="*/ 2147483647 h 17"/>
              <a:gd name="T4" fmla="*/ 2147483647 w 17"/>
              <a:gd name="T5" fmla="*/ 2147483647 h 17"/>
              <a:gd name="T6" fmla="*/ 2147483647 w 17"/>
              <a:gd name="T7" fmla="*/ 2147483647 h 17"/>
              <a:gd name="T8" fmla="*/ 2147483647 w 17"/>
              <a:gd name="T9" fmla="*/ 2147483647 h 17"/>
              <a:gd name="T10" fmla="*/ 0 w 17"/>
              <a:gd name="T11" fmla="*/ 2147483647 h 17"/>
              <a:gd name="T12" fmla="*/ 2147483647 w 17"/>
              <a:gd name="T13" fmla="*/ 0 h 17"/>
              <a:gd name="T14" fmla="*/ 2147483647 w 17"/>
              <a:gd name="T15" fmla="*/ 0 h 17"/>
              <a:gd name="T16" fmla="*/ 2147483647 w 17"/>
              <a:gd name="T17" fmla="*/ 0 h 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17"/>
              <a:gd name="T29" fmla="*/ 17 w 17"/>
              <a:gd name="T30" fmla="*/ 17 h 1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17">
                <a:moveTo>
                  <a:pt x="11" y="0"/>
                </a:moveTo>
                <a:lnTo>
                  <a:pt x="16" y="4"/>
                </a:lnTo>
                <a:lnTo>
                  <a:pt x="16" y="16"/>
                </a:lnTo>
                <a:lnTo>
                  <a:pt x="8" y="16"/>
                </a:lnTo>
                <a:lnTo>
                  <a:pt x="4" y="16"/>
                </a:lnTo>
                <a:lnTo>
                  <a:pt x="0" y="4"/>
                </a:lnTo>
                <a:lnTo>
                  <a:pt x="4" y="0"/>
                </a:lnTo>
                <a:lnTo>
                  <a:pt x="8" y="0"/>
                </a:lnTo>
                <a:lnTo>
                  <a:pt x="11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0" name="Freeform 8"/>
          <p:cNvSpPr>
            <a:spLocks/>
          </p:cNvSpPr>
          <p:nvPr/>
        </p:nvSpPr>
        <p:spPr bwMode="auto">
          <a:xfrm>
            <a:off x="6897688" y="1841500"/>
            <a:ext cx="1039812" cy="750888"/>
          </a:xfrm>
          <a:custGeom>
            <a:avLst/>
            <a:gdLst>
              <a:gd name="T0" fmla="*/ 2147483647 w 655"/>
              <a:gd name="T1" fmla="*/ 2147483647 h 473"/>
              <a:gd name="T2" fmla="*/ 2147483647 w 655"/>
              <a:gd name="T3" fmla="*/ 2147483647 h 473"/>
              <a:gd name="T4" fmla="*/ 2147483647 w 655"/>
              <a:gd name="T5" fmla="*/ 2147483647 h 473"/>
              <a:gd name="T6" fmla="*/ 2147483647 w 655"/>
              <a:gd name="T7" fmla="*/ 2147483647 h 473"/>
              <a:gd name="T8" fmla="*/ 2147483647 w 655"/>
              <a:gd name="T9" fmla="*/ 2147483647 h 473"/>
              <a:gd name="T10" fmla="*/ 2147483647 w 655"/>
              <a:gd name="T11" fmla="*/ 2147483647 h 473"/>
              <a:gd name="T12" fmla="*/ 2147483647 w 655"/>
              <a:gd name="T13" fmla="*/ 2147483647 h 473"/>
              <a:gd name="T14" fmla="*/ 0 w 655"/>
              <a:gd name="T15" fmla="*/ 2147483647 h 473"/>
              <a:gd name="T16" fmla="*/ 2147483647 w 655"/>
              <a:gd name="T17" fmla="*/ 2147483647 h 473"/>
              <a:gd name="T18" fmla="*/ 2147483647 w 655"/>
              <a:gd name="T19" fmla="*/ 2147483647 h 473"/>
              <a:gd name="T20" fmla="*/ 2147483647 w 655"/>
              <a:gd name="T21" fmla="*/ 2147483647 h 473"/>
              <a:gd name="T22" fmla="*/ 2147483647 w 655"/>
              <a:gd name="T23" fmla="*/ 2147483647 h 473"/>
              <a:gd name="T24" fmla="*/ 2147483647 w 655"/>
              <a:gd name="T25" fmla="*/ 2147483647 h 473"/>
              <a:gd name="T26" fmla="*/ 2147483647 w 655"/>
              <a:gd name="T27" fmla="*/ 2147483647 h 473"/>
              <a:gd name="T28" fmla="*/ 2147483647 w 655"/>
              <a:gd name="T29" fmla="*/ 2147483647 h 473"/>
              <a:gd name="T30" fmla="*/ 2147483647 w 655"/>
              <a:gd name="T31" fmla="*/ 2147483647 h 473"/>
              <a:gd name="T32" fmla="*/ 2147483647 w 655"/>
              <a:gd name="T33" fmla="*/ 2147483647 h 473"/>
              <a:gd name="T34" fmla="*/ 2147483647 w 655"/>
              <a:gd name="T35" fmla="*/ 2147483647 h 473"/>
              <a:gd name="T36" fmla="*/ 2147483647 w 655"/>
              <a:gd name="T37" fmla="*/ 2147483647 h 473"/>
              <a:gd name="T38" fmla="*/ 2147483647 w 655"/>
              <a:gd name="T39" fmla="*/ 2147483647 h 473"/>
              <a:gd name="T40" fmla="*/ 2147483647 w 655"/>
              <a:gd name="T41" fmla="*/ 2147483647 h 473"/>
              <a:gd name="T42" fmla="*/ 2147483647 w 655"/>
              <a:gd name="T43" fmla="*/ 2147483647 h 473"/>
              <a:gd name="T44" fmla="*/ 2147483647 w 655"/>
              <a:gd name="T45" fmla="*/ 2147483647 h 473"/>
              <a:gd name="T46" fmla="*/ 2147483647 w 655"/>
              <a:gd name="T47" fmla="*/ 2147483647 h 473"/>
              <a:gd name="T48" fmla="*/ 2147483647 w 655"/>
              <a:gd name="T49" fmla="*/ 2147483647 h 473"/>
              <a:gd name="T50" fmla="*/ 2147483647 w 655"/>
              <a:gd name="T51" fmla="*/ 2147483647 h 473"/>
              <a:gd name="T52" fmla="*/ 2147483647 w 655"/>
              <a:gd name="T53" fmla="*/ 2147483647 h 473"/>
              <a:gd name="T54" fmla="*/ 2147483647 w 655"/>
              <a:gd name="T55" fmla="*/ 2147483647 h 473"/>
              <a:gd name="T56" fmla="*/ 2147483647 w 655"/>
              <a:gd name="T57" fmla="*/ 2147483647 h 473"/>
              <a:gd name="T58" fmla="*/ 2147483647 w 655"/>
              <a:gd name="T59" fmla="*/ 2147483647 h 473"/>
              <a:gd name="T60" fmla="*/ 2147483647 w 655"/>
              <a:gd name="T61" fmla="*/ 2147483647 h 473"/>
              <a:gd name="T62" fmla="*/ 2147483647 w 655"/>
              <a:gd name="T63" fmla="*/ 2147483647 h 473"/>
              <a:gd name="T64" fmla="*/ 2147483647 w 655"/>
              <a:gd name="T65" fmla="*/ 2147483647 h 473"/>
              <a:gd name="T66" fmla="*/ 2147483647 w 655"/>
              <a:gd name="T67" fmla="*/ 2147483647 h 473"/>
              <a:gd name="T68" fmla="*/ 2147483647 w 655"/>
              <a:gd name="T69" fmla="*/ 2147483647 h 473"/>
              <a:gd name="T70" fmla="*/ 2147483647 w 655"/>
              <a:gd name="T71" fmla="*/ 2147483647 h 473"/>
              <a:gd name="T72" fmla="*/ 2147483647 w 655"/>
              <a:gd name="T73" fmla="*/ 2147483647 h 473"/>
              <a:gd name="T74" fmla="*/ 2147483647 w 655"/>
              <a:gd name="T75" fmla="*/ 2147483647 h 473"/>
              <a:gd name="T76" fmla="*/ 2147483647 w 655"/>
              <a:gd name="T77" fmla="*/ 2147483647 h 473"/>
              <a:gd name="T78" fmla="*/ 2147483647 w 655"/>
              <a:gd name="T79" fmla="*/ 2147483647 h 473"/>
              <a:gd name="T80" fmla="*/ 2147483647 w 655"/>
              <a:gd name="T81" fmla="*/ 2147483647 h 473"/>
              <a:gd name="T82" fmla="*/ 2147483647 w 655"/>
              <a:gd name="T83" fmla="*/ 2147483647 h 473"/>
              <a:gd name="T84" fmla="*/ 2147483647 w 655"/>
              <a:gd name="T85" fmla="*/ 2147483647 h 473"/>
              <a:gd name="T86" fmla="*/ 2147483647 w 655"/>
              <a:gd name="T87" fmla="*/ 2147483647 h 47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55"/>
              <a:gd name="T133" fmla="*/ 0 h 473"/>
              <a:gd name="T134" fmla="*/ 655 w 655"/>
              <a:gd name="T135" fmla="*/ 473 h 47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55" h="473">
                <a:moveTo>
                  <a:pt x="30" y="433"/>
                </a:moveTo>
                <a:lnTo>
                  <a:pt x="48" y="409"/>
                </a:lnTo>
                <a:lnTo>
                  <a:pt x="54" y="395"/>
                </a:lnTo>
                <a:lnTo>
                  <a:pt x="54" y="384"/>
                </a:lnTo>
                <a:lnTo>
                  <a:pt x="48" y="366"/>
                </a:lnTo>
                <a:lnTo>
                  <a:pt x="42" y="359"/>
                </a:lnTo>
                <a:lnTo>
                  <a:pt x="30" y="359"/>
                </a:lnTo>
                <a:lnTo>
                  <a:pt x="18" y="356"/>
                </a:lnTo>
                <a:lnTo>
                  <a:pt x="12" y="349"/>
                </a:lnTo>
                <a:lnTo>
                  <a:pt x="12" y="306"/>
                </a:lnTo>
                <a:lnTo>
                  <a:pt x="6" y="296"/>
                </a:lnTo>
                <a:lnTo>
                  <a:pt x="3" y="285"/>
                </a:lnTo>
                <a:lnTo>
                  <a:pt x="6" y="271"/>
                </a:lnTo>
                <a:lnTo>
                  <a:pt x="12" y="253"/>
                </a:lnTo>
                <a:lnTo>
                  <a:pt x="12" y="246"/>
                </a:lnTo>
                <a:lnTo>
                  <a:pt x="0" y="243"/>
                </a:lnTo>
                <a:lnTo>
                  <a:pt x="0" y="218"/>
                </a:lnTo>
                <a:lnTo>
                  <a:pt x="18" y="211"/>
                </a:lnTo>
                <a:lnTo>
                  <a:pt x="18" y="196"/>
                </a:lnTo>
                <a:lnTo>
                  <a:pt x="30" y="179"/>
                </a:lnTo>
                <a:lnTo>
                  <a:pt x="33" y="161"/>
                </a:lnTo>
                <a:lnTo>
                  <a:pt x="36" y="126"/>
                </a:lnTo>
                <a:lnTo>
                  <a:pt x="36" y="140"/>
                </a:lnTo>
                <a:lnTo>
                  <a:pt x="197" y="59"/>
                </a:lnTo>
                <a:lnTo>
                  <a:pt x="496" y="0"/>
                </a:lnTo>
                <a:lnTo>
                  <a:pt x="510" y="84"/>
                </a:lnTo>
                <a:lnTo>
                  <a:pt x="654" y="52"/>
                </a:lnTo>
                <a:lnTo>
                  <a:pt x="638" y="59"/>
                </a:lnTo>
                <a:lnTo>
                  <a:pt x="648" y="69"/>
                </a:lnTo>
                <a:lnTo>
                  <a:pt x="636" y="69"/>
                </a:lnTo>
                <a:lnTo>
                  <a:pt x="532" y="84"/>
                </a:lnTo>
                <a:lnTo>
                  <a:pt x="532" y="88"/>
                </a:lnTo>
                <a:lnTo>
                  <a:pt x="522" y="91"/>
                </a:lnTo>
                <a:lnTo>
                  <a:pt x="522" y="94"/>
                </a:lnTo>
                <a:lnTo>
                  <a:pt x="510" y="94"/>
                </a:lnTo>
                <a:lnTo>
                  <a:pt x="510" y="102"/>
                </a:lnTo>
                <a:lnTo>
                  <a:pt x="502" y="105"/>
                </a:lnTo>
                <a:lnTo>
                  <a:pt x="493" y="116"/>
                </a:lnTo>
                <a:lnTo>
                  <a:pt x="493" y="119"/>
                </a:lnTo>
                <a:lnTo>
                  <a:pt x="505" y="130"/>
                </a:lnTo>
                <a:lnTo>
                  <a:pt x="510" y="168"/>
                </a:lnTo>
                <a:lnTo>
                  <a:pt x="484" y="196"/>
                </a:lnTo>
                <a:lnTo>
                  <a:pt x="484" y="201"/>
                </a:lnTo>
                <a:lnTo>
                  <a:pt x="484" y="207"/>
                </a:lnTo>
                <a:lnTo>
                  <a:pt x="489" y="207"/>
                </a:lnTo>
                <a:lnTo>
                  <a:pt x="487" y="211"/>
                </a:lnTo>
                <a:lnTo>
                  <a:pt x="487" y="218"/>
                </a:lnTo>
                <a:lnTo>
                  <a:pt x="477" y="229"/>
                </a:lnTo>
                <a:lnTo>
                  <a:pt x="433" y="229"/>
                </a:lnTo>
                <a:lnTo>
                  <a:pt x="436" y="243"/>
                </a:lnTo>
                <a:lnTo>
                  <a:pt x="442" y="243"/>
                </a:lnTo>
                <a:lnTo>
                  <a:pt x="445" y="257"/>
                </a:lnTo>
                <a:lnTo>
                  <a:pt x="451" y="257"/>
                </a:lnTo>
                <a:lnTo>
                  <a:pt x="448" y="267"/>
                </a:lnTo>
                <a:lnTo>
                  <a:pt x="415" y="278"/>
                </a:lnTo>
                <a:lnTo>
                  <a:pt x="415" y="289"/>
                </a:lnTo>
                <a:lnTo>
                  <a:pt x="409" y="292"/>
                </a:lnTo>
                <a:lnTo>
                  <a:pt x="409" y="303"/>
                </a:lnTo>
                <a:lnTo>
                  <a:pt x="400" y="310"/>
                </a:lnTo>
                <a:lnTo>
                  <a:pt x="403" y="342"/>
                </a:lnTo>
                <a:lnTo>
                  <a:pt x="385" y="359"/>
                </a:lnTo>
                <a:lnTo>
                  <a:pt x="382" y="359"/>
                </a:lnTo>
                <a:lnTo>
                  <a:pt x="376" y="352"/>
                </a:lnTo>
                <a:lnTo>
                  <a:pt x="368" y="345"/>
                </a:lnTo>
                <a:lnTo>
                  <a:pt x="364" y="349"/>
                </a:lnTo>
                <a:lnTo>
                  <a:pt x="368" y="352"/>
                </a:lnTo>
                <a:lnTo>
                  <a:pt x="346" y="352"/>
                </a:lnTo>
                <a:lnTo>
                  <a:pt x="344" y="356"/>
                </a:lnTo>
                <a:lnTo>
                  <a:pt x="328" y="363"/>
                </a:lnTo>
                <a:lnTo>
                  <a:pt x="325" y="366"/>
                </a:lnTo>
                <a:lnTo>
                  <a:pt x="334" y="370"/>
                </a:lnTo>
                <a:lnTo>
                  <a:pt x="334" y="373"/>
                </a:lnTo>
                <a:lnTo>
                  <a:pt x="332" y="373"/>
                </a:lnTo>
                <a:lnTo>
                  <a:pt x="298" y="377"/>
                </a:lnTo>
                <a:lnTo>
                  <a:pt x="298" y="373"/>
                </a:lnTo>
                <a:lnTo>
                  <a:pt x="287" y="377"/>
                </a:lnTo>
                <a:lnTo>
                  <a:pt x="284" y="384"/>
                </a:lnTo>
                <a:lnTo>
                  <a:pt x="269" y="398"/>
                </a:lnTo>
                <a:lnTo>
                  <a:pt x="269" y="447"/>
                </a:lnTo>
                <a:lnTo>
                  <a:pt x="266" y="451"/>
                </a:lnTo>
                <a:lnTo>
                  <a:pt x="233" y="461"/>
                </a:lnTo>
                <a:lnTo>
                  <a:pt x="173" y="469"/>
                </a:lnTo>
                <a:lnTo>
                  <a:pt x="167" y="472"/>
                </a:lnTo>
                <a:lnTo>
                  <a:pt x="75" y="472"/>
                </a:lnTo>
                <a:lnTo>
                  <a:pt x="42" y="461"/>
                </a:lnTo>
                <a:lnTo>
                  <a:pt x="21" y="455"/>
                </a:lnTo>
                <a:lnTo>
                  <a:pt x="18" y="455"/>
                </a:lnTo>
                <a:lnTo>
                  <a:pt x="30" y="433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1" name="Freeform 9"/>
          <p:cNvSpPr>
            <a:spLocks/>
          </p:cNvSpPr>
          <p:nvPr/>
        </p:nvSpPr>
        <p:spPr bwMode="auto">
          <a:xfrm>
            <a:off x="6169025" y="2865438"/>
            <a:ext cx="28575" cy="31750"/>
          </a:xfrm>
          <a:custGeom>
            <a:avLst/>
            <a:gdLst>
              <a:gd name="T0" fmla="*/ 2147483647 w 17"/>
              <a:gd name="T1" fmla="*/ 2147483647 h 19"/>
              <a:gd name="T2" fmla="*/ 0 w 17"/>
              <a:gd name="T3" fmla="*/ 0 h 19"/>
              <a:gd name="T4" fmla="*/ 0 w 17"/>
              <a:gd name="T5" fmla="*/ 2147483647 h 19"/>
              <a:gd name="T6" fmla="*/ 0 w 17"/>
              <a:gd name="T7" fmla="*/ 2147483647 h 19"/>
              <a:gd name="T8" fmla="*/ 2147483647 w 17"/>
              <a:gd name="T9" fmla="*/ 2147483647 h 19"/>
              <a:gd name="T10" fmla="*/ 2147483647 w 17"/>
              <a:gd name="T11" fmla="*/ 2147483647 h 19"/>
              <a:gd name="T12" fmla="*/ 2147483647 w 17"/>
              <a:gd name="T13" fmla="*/ 2147483647 h 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"/>
              <a:gd name="T22" fmla="*/ 0 h 19"/>
              <a:gd name="T23" fmla="*/ 17 w 17"/>
              <a:gd name="T24" fmla="*/ 19 h 1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" h="19">
                <a:moveTo>
                  <a:pt x="8" y="4"/>
                </a:moveTo>
                <a:lnTo>
                  <a:pt x="0" y="0"/>
                </a:lnTo>
                <a:lnTo>
                  <a:pt x="0" y="11"/>
                </a:lnTo>
                <a:lnTo>
                  <a:pt x="0" y="18"/>
                </a:lnTo>
                <a:lnTo>
                  <a:pt x="8" y="18"/>
                </a:lnTo>
                <a:lnTo>
                  <a:pt x="16" y="4"/>
                </a:lnTo>
                <a:lnTo>
                  <a:pt x="8" y="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>
            <a:off x="5713413" y="1700213"/>
            <a:ext cx="1390650" cy="1270000"/>
          </a:xfrm>
          <a:custGeom>
            <a:avLst/>
            <a:gdLst>
              <a:gd name="T0" fmla="*/ 2147483647 w 876"/>
              <a:gd name="T1" fmla="*/ 2147483647 h 799"/>
              <a:gd name="T2" fmla="*/ 0 w 876"/>
              <a:gd name="T3" fmla="*/ 2147483647 h 799"/>
              <a:gd name="T4" fmla="*/ 2147483647 w 876"/>
              <a:gd name="T5" fmla="*/ 0 h 799"/>
              <a:gd name="T6" fmla="*/ 2147483647 w 876"/>
              <a:gd name="T7" fmla="*/ 2147483647 h 799"/>
              <a:gd name="T8" fmla="*/ 2147483647 w 876"/>
              <a:gd name="T9" fmla="*/ 2147483647 h 799"/>
              <a:gd name="T10" fmla="*/ 2147483647 w 876"/>
              <a:gd name="T11" fmla="*/ 2147483647 h 799"/>
              <a:gd name="T12" fmla="*/ 2147483647 w 876"/>
              <a:gd name="T13" fmla="*/ 2147483647 h 799"/>
              <a:gd name="T14" fmla="*/ 2147483647 w 876"/>
              <a:gd name="T15" fmla="*/ 2147483647 h 799"/>
              <a:gd name="T16" fmla="*/ 2147483647 w 876"/>
              <a:gd name="T17" fmla="*/ 2147483647 h 799"/>
              <a:gd name="T18" fmla="*/ 2147483647 w 876"/>
              <a:gd name="T19" fmla="*/ 2147483647 h 799"/>
              <a:gd name="T20" fmla="*/ 2147483647 w 876"/>
              <a:gd name="T21" fmla="*/ 2147483647 h 799"/>
              <a:gd name="T22" fmla="*/ 2147483647 w 876"/>
              <a:gd name="T23" fmla="*/ 2147483647 h 799"/>
              <a:gd name="T24" fmla="*/ 2147483647 w 876"/>
              <a:gd name="T25" fmla="*/ 2147483647 h 799"/>
              <a:gd name="T26" fmla="*/ 2147483647 w 876"/>
              <a:gd name="T27" fmla="*/ 2147483647 h 799"/>
              <a:gd name="T28" fmla="*/ 2147483647 w 876"/>
              <a:gd name="T29" fmla="*/ 2147483647 h 799"/>
              <a:gd name="T30" fmla="*/ 2147483647 w 876"/>
              <a:gd name="T31" fmla="*/ 2147483647 h 799"/>
              <a:gd name="T32" fmla="*/ 2147483647 w 876"/>
              <a:gd name="T33" fmla="*/ 2147483647 h 799"/>
              <a:gd name="T34" fmla="*/ 2147483647 w 876"/>
              <a:gd name="T35" fmla="*/ 2147483647 h 799"/>
              <a:gd name="T36" fmla="*/ 2147483647 w 876"/>
              <a:gd name="T37" fmla="*/ 2147483647 h 799"/>
              <a:gd name="T38" fmla="*/ 2147483647 w 876"/>
              <a:gd name="T39" fmla="*/ 2147483647 h 799"/>
              <a:gd name="T40" fmla="*/ 2147483647 w 876"/>
              <a:gd name="T41" fmla="*/ 2147483647 h 799"/>
              <a:gd name="T42" fmla="*/ 2147483647 w 876"/>
              <a:gd name="T43" fmla="*/ 2147483647 h 799"/>
              <a:gd name="T44" fmla="*/ 2147483647 w 876"/>
              <a:gd name="T45" fmla="*/ 2147483647 h 799"/>
              <a:gd name="T46" fmla="*/ 2147483647 w 876"/>
              <a:gd name="T47" fmla="*/ 2147483647 h 799"/>
              <a:gd name="T48" fmla="*/ 2147483647 w 876"/>
              <a:gd name="T49" fmla="*/ 2147483647 h 799"/>
              <a:gd name="T50" fmla="*/ 2147483647 w 876"/>
              <a:gd name="T51" fmla="*/ 2147483647 h 799"/>
              <a:gd name="T52" fmla="*/ 2147483647 w 876"/>
              <a:gd name="T53" fmla="*/ 2147483647 h 799"/>
              <a:gd name="T54" fmla="*/ 2147483647 w 876"/>
              <a:gd name="T55" fmla="*/ 2147483647 h 799"/>
              <a:gd name="T56" fmla="*/ 2147483647 w 876"/>
              <a:gd name="T57" fmla="*/ 2147483647 h 799"/>
              <a:gd name="T58" fmla="*/ 2147483647 w 876"/>
              <a:gd name="T59" fmla="*/ 2147483647 h 799"/>
              <a:gd name="T60" fmla="*/ 2147483647 w 876"/>
              <a:gd name="T61" fmla="*/ 2147483647 h 799"/>
              <a:gd name="T62" fmla="*/ 2147483647 w 876"/>
              <a:gd name="T63" fmla="*/ 2147483647 h 799"/>
              <a:gd name="T64" fmla="*/ 2147483647 w 876"/>
              <a:gd name="T65" fmla="*/ 2147483647 h 799"/>
              <a:gd name="T66" fmla="*/ 2147483647 w 876"/>
              <a:gd name="T67" fmla="*/ 2147483647 h 799"/>
              <a:gd name="T68" fmla="*/ 2147483647 w 876"/>
              <a:gd name="T69" fmla="*/ 2147483647 h 799"/>
              <a:gd name="T70" fmla="*/ 2147483647 w 876"/>
              <a:gd name="T71" fmla="*/ 2147483647 h 799"/>
              <a:gd name="T72" fmla="*/ 2147483647 w 876"/>
              <a:gd name="T73" fmla="*/ 2147483647 h 799"/>
              <a:gd name="T74" fmla="*/ 2147483647 w 876"/>
              <a:gd name="T75" fmla="*/ 2147483647 h 799"/>
              <a:gd name="T76" fmla="*/ 2147483647 w 876"/>
              <a:gd name="T77" fmla="*/ 2147483647 h 799"/>
              <a:gd name="T78" fmla="*/ 2147483647 w 876"/>
              <a:gd name="T79" fmla="*/ 2147483647 h 799"/>
              <a:gd name="T80" fmla="*/ 2147483647 w 876"/>
              <a:gd name="T81" fmla="*/ 2147483647 h 799"/>
              <a:gd name="T82" fmla="*/ 2147483647 w 876"/>
              <a:gd name="T83" fmla="*/ 2147483647 h 799"/>
              <a:gd name="T84" fmla="*/ 2147483647 w 876"/>
              <a:gd name="T85" fmla="*/ 2147483647 h 799"/>
              <a:gd name="T86" fmla="*/ 2147483647 w 876"/>
              <a:gd name="T87" fmla="*/ 2147483647 h 799"/>
              <a:gd name="T88" fmla="*/ 2147483647 w 876"/>
              <a:gd name="T89" fmla="*/ 2147483647 h 799"/>
              <a:gd name="T90" fmla="*/ 2147483647 w 876"/>
              <a:gd name="T91" fmla="*/ 2147483647 h 799"/>
              <a:gd name="T92" fmla="*/ 2147483647 w 876"/>
              <a:gd name="T93" fmla="*/ 2147483647 h 799"/>
              <a:gd name="T94" fmla="*/ 2147483647 w 876"/>
              <a:gd name="T95" fmla="*/ 2147483647 h 799"/>
              <a:gd name="T96" fmla="*/ 2147483647 w 876"/>
              <a:gd name="T97" fmla="*/ 2147483647 h 799"/>
              <a:gd name="T98" fmla="*/ 2147483647 w 876"/>
              <a:gd name="T99" fmla="*/ 2147483647 h 799"/>
              <a:gd name="T100" fmla="*/ 2147483647 w 876"/>
              <a:gd name="T101" fmla="*/ 2147483647 h 799"/>
              <a:gd name="T102" fmla="*/ 2147483647 w 876"/>
              <a:gd name="T103" fmla="*/ 2147483647 h 799"/>
              <a:gd name="T104" fmla="*/ 2147483647 w 876"/>
              <a:gd name="T105" fmla="*/ 2147483647 h 799"/>
              <a:gd name="T106" fmla="*/ 2147483647 w 876"/>
              <a:gd name="T107" fmla="*/ 2147483647 h 799"/>
              <a:gd name="T108" fmla="*/ 2147483647 w 876"/>
              <a:gd name="T109" fmla="*/ 2147483647 h 799"/>
              <a:gd name="T110" fmla="*/ 2147483647 w 876"/>
              <a:gd name="T111" fmla="*/ 2147483647 h 799"/>
              <a:gd name="T112" fmla="*/ 2147483647 w 876"/>
              <a:gd name="T113" fmla="*/ 2147483647 h 799"/>
              <a:gd name="T114" fmla="*/ 2147483647 w 876"/>
              <a:gd name="T115" fmla="*/ 2147483647 h 799"/>
              <a:gd name="T116" fmla="*/ 2147483647 w 876"/>
              <a:gd name="T117" fmla="*/ 2147483647 h 799"/>
              <a:gd name="T118" fmla="*/ 2147483647 w 876"/>
              <a:gd name="T119" fmla="*/ 2147483647 h 799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76"/>
              <a:gd name="T181" fmla="*/ 0 h 799"/>
              <a:gd name="T182" fmla="*/ 876 w 876"/>
              <a:gd name="T183" fmla="*/ 799 h 799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76" h="799">
                <a:moveTo>
                  <a:pt x="28" y="127"/>
                </a:moveTo>
                <a:lnTo>
                  <a:pt x="18" y="113"/>
                </a:lnTo>
                <a:lnTo>
                  <a:pt x="6" y="106"/>
                </a:lnTo>
                <a:lnTo>
                  <a:pt x="6" y="46"/>
                </a:lnTo>
                <a:lnTo>
                  <a:pt x="0" y="32"/>
                </a:lnTo>
                <a:lnTo>
                  <a:pt x="0" y="25"/>
                </a:lnTo>
                <a:lnTo>
                  <a:pt x="12" y="18"/>
                </a:lnTo>
                <a:lnTo>
                  <a:pt x="12" y="14"/>
                </a:lnTo>
                <a:lnTo>
                  <a:pt x="21" y="0"/>
                </a:lnTo>
                <a:lnTo>
                  <a:pt x="57" y="46"/>
                </a:lnTo>
                <a:lnTo>
                  <a:pt x="216" y="71"/>
                </a:lnTo>
                <a:lnTo>
                  <a:pt x="218" y="95"/>
                </a:lnTo>
                <a:lnTo>
                  <a:pt x="221" y="109"/>
                </a:lnTo>
                <a:lnTo>
                  <a:pt x="224" y="120"/>
                </a:lnTo>
                <a:lnTo>
                  <a:pt x="236" y="127"/>
                </a:lnTo>
                <a:lnTo>
                  <a:pt x="245" y="127"/>
                </a:lnTo>
                <a:lnTo>
                  <a:pt x="254" y="130"/>
                </a:lnTo>
                <a:lnTo>
                  <a:pt x="275" y="130"/>
                </a:lnTo>
                <a:lnTo>
                  <a:pt x="281" y="137"/>
                </a:lnTo>
                <a:lnTo>
                  <a:pt x="287" y="148"/>
                </a:lnTo>
                <a:lnTo>
                  <a:pt x="299" y="159"/>
                </a:lnTo>
                <a:lnTo>
                  <a:pt x="314" y="165"/>
                </a:lnTo>
                <a:lnTo>
                  <a:pt x="344" y="177"/>
                </a:lnTo>
                <a:lnTo>
                  <a:pt x="376" y="169"/>
                </a:lnTo>
                <a:lnTo>
                  <a:pt x="400" y="163"/>
                </a:lnTo>
                <a:lnTo>
                  <a:pt x="415" y="159"/>
                </a:lnTo>
                <a:lnTo>
                  <a:pt x="424" y="159"/>
                </a:lnTo>
                <a:lnTo>
                  <a:pt x="433" y="155"/>
                </a:lnTo>
                <a:lnTo>
                  <a:pt x="430" y="159"/>
                </a:lnTo>
                <a:lnTo>
                  <a:pt x="418" y="163"/>
                </a:lnTo>
                <a:lnTo>
                  <a:pt x="451" y="159"/>
                </a:lnTo>
                <a:lnTo>
                  <a:pt x="451" y="145"/>
                </a:lnTo>
                <a:lnTo>
                  <a:pt x="448" y="134"/>
                </a:lnTo>
                <a:lnTo>
                  <a:pt x="445" y="127"/>
                </a:lnTo>
                <a:lnTo>
                  <a:pt x="782" y="215"/>
                </a:lnTo>
                <a:lnTo>
                  <a:pt x="780" y="251"/>
                </a:lnTo>
                <a:lnTo>
                  <a:pt x="776" y="268"/>
                </a:lnTo>
                <a:lnTo>
                  <a:pt x="764" y="285"/>
                </a:lnTo>
                <a:lnTo>
                  <a:pt x="764" y="300"/>
                </a:lnTo>
                <a:lnTo>
                  <a:pt x="747" y="307"/>
                </a:lnTo>
                <a:lnTo>
                  <a:pt x="747" y="332"/>
                </a:lnTo>
                <a:lnTo>
                  <a:pt x="759" y="335"/>
                </a:lnTo>
                <a:lnTo>
                  <a:pt x="759" y="342"/>
                </a:lnTo>
                <a:lnTo>
                  <a:pt x="753" y="360"/>
                </a:lnTo>
                <a:lnTo>
                  <a:pt x="749" y="374"/>
                </a:lnTo>
                <a:lnTo>
                  <a:pt x="753" y="385"/>
                </a:lnTo>
                <a:lnTo>
                  <a:pt x="759" y="395"/>
                </a:lnTo>
                <a:lnTo>
                  <a:pt x="759" y="438"/>
                </a:lnTo>
                <a:lnTo>
                  <a:pt x="764" y="445"/>
                </a:lnTo>
                <a:lnTo>
                  <a:pt x="776" y="448"/>
                </a:lnTo>
                <a:lnTo>
                  <a:pt x="788" y="448"/>
                </a:lnTo>
                <a:lnTo>
                  <a:pt x="794" y="456"/>
                </a:lnTo>
                <a:lnTo>
                  <a:pt x="800" y="473"/>
                </a:lnTo>
                <a:lnTo>
                  <a:pt x="800" y="484"/>
                </a:lnTo>
                <a:lnTo>
                  <a:pt x="794" y="498"/>
                </a:lnTo>
                <a:lnTo>
                  <a:pt x="776" y="522"/>
                </a:lnTo>
                <a:lnTo>
                  <a:pt x="764" y="544"/>
                </a:lnTo>
                <a:lnTo>
                  <a:pt x="764" y="547"/>
                </a:lnTo>
                <a:lnTo>
                  <a:pt x="782" y="565"/>
                </a:lnTo>
                <a:lnTo>
                  <a:pt x="800" y="604"/>
                </a:lnTo>
                <a:lnTo>
                  <a:pt x="821" y="621"/>
                </a:lnTo>
                <a:lnTo>
                  <a:pt x="845" y="628"/>
                </a:lnTo>
                <a:lnTo>
                  <a:pt x="851" y="632"/>
                </a:lnTo>
                <a:lnTo>
                  <a:pt x="854" y="681"/>
                </a:lnTo>
                <a:lnTo>
                  <a:pt x="875" y="689"/>
                </a:lnTo>
                <a:lnTo>
                  <a:pt x="872" y="703"/>
                </a:lnTo>
                <a:lnTo>
                  <a:pt x="860" y="713"/>
                </a:lnTo>
                <a:lnTo>
                  <a:pt x="827" y="724"/>
                </a:lnTo>
                <a:lnTo>
                  <a:pt x="809" y="745"/>
                </a:lnTo>
                <a:lnTo>
                  <a:pt x="800" y="770"/>
                </a:lnTo>
                <a:lnTo>
                  <a:pt x="797" y="794"/>
                </a:lnTo>
                <a:lnTo>
                  <a:pt x="776" y="798"/>
                </a:lnTo>
                <a:lnTo>
                  <a:pt x="768" y="794"/>
                </a:lnTo>
                <a:lnTo>
                  <a:pt x="753" y="791"/>
                </a:lnTo>
                <a:lnTo>
                  <a:pt x="747" y="784"/>
                </a:lnTo>
                <a:lnTo>
                  <a:pt x="741" y="787"/>
                </a:lnTo>
                <a:lnTo>
                  <a:pt x="714" y="787"/>
                </a:lnTo>
                <a:lnTo>
                  <a:pt x="699" y="784"/>
                </a:lnTo>
                <a:lnTo>
                  <a:pt x="687" y="780"/>
                </a:lnTo>
                <a:lnTo>
                  <a:pt x="684" y="780"/>
                </a:lnTo>
                <a:lnTo>
                  <a:pt x="681" y="784"/>
                </a:lnTo>
                <a:lnTo>
                  <a:pt x="672" y="777"/>
                </a:lnTo>
                <a:lnTo>
                  <a:pt x="660" y="774"/>
                </a:lnTo>
                <a:lnTo>
                  <a:pt x="630" y="770"/>
                </a:lnTo>
                <a:lnTo>
                  <a:pt x="621" y="766"/>
                </a:lnTo>
                <a:lnTo>
                  <a:pt x="606" y="766"/>
                </a:lnTo>
                <a:lnTo>
                  <a:pt x="597" y="755"/>
                </a:lnTo>
                <a:lnTo>
                  <a:pt x="592" y="738"/>
                </a:lnTo>
                <a:lnTo>
                  <a:pt x="588" y="717"/>
                </a:lnTo>
                <a:lnTo>
                  <a:pt x="585" y="713"/>
                </a:lnTo>
                <a:lnTo>
                  <a:pt x="583" y="703"/>
                </a:lnTo>
                <a:lnTo>
                  <a:pt x="571" y="692"/>
                </a:lnTo>
                <a:lnTo>
                  <a:pt x="561" y="689"/>
                </a:lnTo>
                <a:lnTo>
                  <a:pt x="555" y="689"/>
                </a:lnTo>
                <a:lnTo>
                  <a:pt x="550" y="692"/>
                </a:lnTo>
                <a:lnTo>
                  <a:pt x="538" y="696"/>
                </a:lnTo>
                <a:lnTo>
                  <a:pt x="520" y="703"/>
                </a:lnTo>
                <a:lnTo>
                  <a:pt x="517" y="710"/>
                </a:lnTo>
                <a:lnTo>
                  <a:pt x="511" y="713"/>
                </a:lnTo>
                <a:lnTo>
                  <a:pt x="502" y="713"/>
                </a:lnTo>
                <a:lnTo>
                  <a:pt x="487" y="720"/>
                </a:lnTo>
                <a:lnTo>
                  <a:pt x="478" y="724"/>
                </a:lnTo>
                <a:lnTo>
                  <a:pt x="466" y="720"/>
                </a:lnTo>
                <a:lnTo>
                  <a:pt x="460" y="717"/>
                </a:lnTo>
                <a:lnTo>
                  <a:pt x="448" y="713"/>
                </a:lnTo>
                <a:lnTo>
                  <a:pt x="430" y="713"/>
                </a:lnTo>
                <a:lnTo>
                  <a:pt x="421" y="706"/>
                </a:lnTo>
                <a:lnTo>
                  <a:pt x="424" y="706"/>
                </a:lnTo>
                <a:lnTo>
                  <a:pt x="424" y="703"/>
                </a:lnTo>
                <a:lnTo>
                  <a:pt x="391" y="689"/>
                </a:lnTo>
                <a:lnTo>
                  <a:pt x="386" y="678"/>
                </a:lnTo>
                <a:lnTo>
                  <a:pt x="386" y="674"/>
                </a:lnTo>
                <a:lnTo>
                  <a:pt x="376" y="667"/>
                </a:lnTo>
                <a:lnTo>
                  <a:pt x="364" y="660"/>
                </a:lnTo>
                <a:lnTo>
                  <a:pt x="356" y="657"/>
                </a:lnTo>
                <a:lnTo>
                  <a:pt x="341" y="653"/>
                </a:lnTo>
                <a:lnTo>
                  <a:pt x="332" y="650"/>
                </a:lnTo>
                <a:lnTo>
                  <a:pt x="326" y="642"/>
                </a:lnTo>
                <a:lnTo>
                  <a:pt x="320" y="621"/>
                </a:lnTo>
                <a:lnTo>
                  <a:pt x="314" y="607"/>
                </a:lnTo>
                <a:lnTo>
                  <a:pt x="311" y="593"/>
                </a:lnTo>
                <a:lnTo>
                  <a:pt x="293" y="579"/>
                </a:lnTo>
                <a:lnTo>
                  <a:pt x="290" y="568"/>
                </a:lnTo>
                <a:lnTo>
                  <a:pt x="287" y="558"/>
                </a:lnTo>
                <a:lnTo>
                  <a:pt x="278" y="554"/>
                </a:lnTo>
                <a:lnTo>
                  <a:pt x="269" y="540"/>
                </a:lnTo>
                <a:lnTo>
                  <a:pt x="269" y="536"/>
                </a:lnTo>
                <a:lnTo>
                  <a:pt x="260" y="526"/>
                </a:lnTo>
                <a:lnTo>
                  <a:pt x="251" y="530"/>
                </a:lnTo>
                <a:lnTo>
                  <a:pt x="245" y="536"/>
                </a:lnTo>
                <a:lnTo>
                  <a:pt x="242" y="533"/>
                </a:lnTo>
                <a:lnTo>
                  <a:pt x="239" y="533"/>
                </a:lnTo>
                <a:lnTo>
                  <a:pt x="236" y="530"/>
                </a:lnTo>
                <a:lnTo>
                  <a:pt x="230" y="526"/>
                </a:lnTo>
                <a:lnTo>
                  <a:pt x="227" y="519"/>
                </a:lnTo>
                <a:lnTo>
                  <a:pt x="224" y="508"/>
                </a:lnTo>
                <a:lnTo>
                  <a:pt x="221" y="505"/>
                </a:lnTo>
                <a:lnTo>
                  <a:pt x="210" y="505"/>
                </a:lnTo>
                <a:lnTo>
                  <a:pt x="210" y="522"/>
                </a:lnTo>
                <a:lnTo>
                  <a:pt x="204" y="522"/>
                </a:lnTo>
                <a:lnTo>
                  <a:pt x="204" y="530"/>
                </a:lnTo>
                <a:lnTo>
                  <a:pt x="198" y="530"/>
                </a:lnTo>
                <a:lnTo>
                  <a:pt x="173" y="508"/>
                </a:lnTo>
                <a:lnTo>
                  <a:pt x="171" y="502"/>
                </a:lnTo>
                <a:lnTo>
                  <a:pt x="167" y="484"/>
                </a:lnTo>
                <a:lnTo>
                  <a:pt x="162" y="484"/>
                </a:lnTo>
                <a:lnTo>
                  <a:pt x="156" y="480"/>
                </a:lnTo>
                <a:lnTo>
                  <a:pt x="162" y="438"/>
                </a:lnTo>
                <a:lnTo>
                  <a:pt x="156" y="427"/>
                </a:lnTo>
                <a:lnTo>
                  <a:pt x="144" y="402"/>
                </a:lnTo>
                <a:lnTo>
                  <a:pt x="138" y="395"/>
                </a:lnTo>
                <a:lnTo>
                  <a:pt x="126" y="392"/>
                </a:lnTo>
                <a:lnTo>
                  <a:pt x="116" y="388"/>
                </a:lnTo>
                <a:lnTo>
                  <a:pt x="105" y="378"/>
                </a:lnTo>
                <a:lnTo>
                  <a:pt x="84" y="367"/>
                </a:lnTo>
                <a:lnTo>
                  <a:pt x="84" y="357"/>
                </a:lnTo>
                <a:lnTo>
                  <a:pt x="78" y="346"/>
                </a:lnTo>
                <a:lnTo>
                  <a:pt x="72" y="338"/>
                </a:lnTo>
                <a:lnTo>
                  <a:pt x="69" y="332"/>
                </a:lnTo>
                <a:lnTo>
                  <a:pt x="60" y="335"/>
                </a:lnTo>
                <a:lnTo>
                  <a:pt x="57" y="328"/>
                </a:lnTo>
                <a:lnTo>
                  <a:pt x="54" y="318"/>
                </a:lnTo>
                <a:lnTo>
                  <a:pt x="57" y="314"/>
                </a:lnTo>
                <a:lnTo>
                  <a:pt x="63" y="290"/>
                </a:lnTo>
                <a:lnTo>
                  <a:pt x="66" y="282"/>
                </a:lnTo>
                <a:lnTo>
                  <a:pt x="72" y="282"/>
                </a:lnTo>
                <a:lnTo>
                  <a:pt x="72" y="275"/>
                </a:lnTo>
                <a:lnTo>
                  <a:pt x="84" y="257"/>
                </a:lnTo>
                <a:lnTo>
                  <a:pt x="90" y="247"/>
                </a:lnTo>
                <a:lnTo>
                  <a:pt x="87" y="233"/>
                </a:lnTo>
                <a:lnTo>
                  <a:pt x="93" y="222"/>
                </a:lnTo>
                <a:lnTo>
                  <a:pt x="96" y="219"/>
                </a:lnTo>
                <a:lnTo>
                  <a:pt x="84" y="215"/>
                </a:lnTo>
                <a:lnTo>
                  <a:pt x="66" y="211"/>
                </a:lnTo>
                <a:lnTo>
                  <a:pt x="57" y="205"/>
                </a:lnTo>
                <a:lnTo>
                  <a:pt x="51" y="187"/>
                </a:lnTo>
                <a:lnTo>
                  <a:pt x="42" y="180"/>
                </a:lnTo>
                <a:lnTo>
                  <a:pt x="34" y="165"/>
                </a:lnTo>
                <a:lnTo>
                  <a:pt x="30" y="148"/>
                </a:lnTo>
                <a:lnTo>
                  <a:pt x="30" y="137"/>
                </a:lnTo>
                <a:lnTo>
                  <a:pt x="28" y="127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3" name="Freeform 11"/>
          <p:cNvSpPr>
            <a:spLocks/>
          </p:cNvSpPr>
          <p:nvPr/>
        </p:nvSpPr>
        <p:spPr bwMode="auto">
          <a:xfrm>
            <a:off x="6519863" y="2811463"/>
            <a:ext cx="68262" cy="39687"/>
          </a:xfrm>
          <a:custGeom>
            <a:avLst/>
            <a:gdLst>
              <a:gd name="T0" fmla="*/ 2147483647 w 43"/>
              <a:gd name="T1" fmla="*/ 0 h 26"/>
              <a:gd name="T2" fmla="*/ 2147483647 w 43"/>
              <a:gd name="T3" fmla="*/ 0 h 26"/>
              <a:gd name="T4" fmla="*/ 2147483647 w 43"/>
              <a:gd name="T5" fmla="*/ 2147483647 h 26"/>
              <a:gd name="T6" fmla="*/ 2147483647 w 43"/>
              <a:gd name="T7" fmla="*/ 2147483647 h 26"/>
              <a:gd name="T8" fmla="*/ 2147483647 w 43"/>
              <a:gd name="T9" fmla="*/ 2147483647 h 26"/>
              <a:gd name="T10" fmla="*/ 0 w 43"/>
              <a:gd name="T11" fmla="*/ 2147483647 h 26"/>
              <a:gd name="T12" fmla="*/ 0 w 43"/>
              <a:gd name="T13" fmla="*/ 2147483647 h 26"/>
              <a:gd name="T14" fmla="*/ 2147483647 w 43"/>
              <a:gd name="T15" fmla="*/ 2147483647 h 26"/>
              <a:gd name="T16" fmla="*/ 2147483647 w 43"/>
              <a:gd name="T17" fmla="*/ 2147483647 h 26"/>
              <a:gd name="T18" fmla="*/ 2147483647 w 43"/>
              <a:gd name="T19" fmla="*/ 2147483647 h 26"/>
              <a:gd name="T20" fmla="*/ 2147483647 w 43"/>
              <a:gd name="T21" fmla="*/ 0 h 26"/>
              <a:gd name="T22" fmla="*/ 2147483647 w 43"/>
              <a:gd name="T23" fmla="*/ 0 h 2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43"/>
              <a:gd name="T37" fmla="*/ 0 h 26"/>
              <a:gd name="T38" fmla="*/ 43 w 43"/>
              <a:gd name="T39" fmla="*/ 26 h 2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43" h="26">
                <a:moveTo>
                  <a:pt x="36" y="0"/>
                </a:moveTo>
                <a:lnTo>
                  <a:pt x="30" y="0"/>
                </a:lnTo>
                <a:lnTo>
                  <a:pt x="21" y="4"/>
                </a:lnTo>
                <a:lnTo>
                  <a:pt x="18" y="11"/>
                </a:lnTo>
                <a:lnTo>
                  <a:pt x="9" y="14"/>
                </a:lnTo>
                <a:lnTo>
                  <a:pt x="0" y="21"/>
                </a:lnTo>
                <a:lnTo>
                  <a:pt x="0" y="25"/>
                </a:lnTo>
                <a:lnTo>
                  <a:pt x="12" y="21"/>
                </a:lnTo>
                <a:lnTo>
                  <a:pt x="21" y="18"/>
                </a:lnTo>
                <a:lnTo>
                  <a:pt x="36" y="7"/>
                </a:lnTo>
                <a:lnTo>
                  <a:pt x="42" y="0"/>
                </a:lnTo>
                <a:lnTo>
                  <a:pt x="36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4" name="Freeform 12"/>
          <p:cNvSpPr>
            <a:spLocks/>
          </p:cNvSpPr>
          <p:nvPr/>
        </p:nvSpPr>
        <p:spPr bwMode="auto">
          <a:xfrm>
            <a:off x="5311775" y="1901825"/>
            <a:ext cx="727075" cy="758825"/>
          </a:xfrm>
          <a:custGeom>
            <a:avLst/>
            <a:gdLst>
              <a:gd name="T0" fmla="*/ 2147483647 w 457"/>
              <a:gd name="T1" fmla="*/ 2147483647 h 478"/>
              <a:gd name="T2" fmla="*/ 2147483647 w 457"/>
              <a:gd name="T3" fmla="*/ 2147483647 h 478"/>
              <a:gd name="T4" fmla="*/ 2147483647 w 457"/>
              <a:gd name="T5" fmla="*/ 2147483647 h 478"/>
              <a:gd name="T6" fmla="*/ 2147483647 w 457"/>
              <a:gd name="T7" fmla="*/ 2147483647 h 478"/>
              <a:gd name="T8" fmla="*/ 2147483647 w 457"/>
              <a:gd name="T9" fmla="*/ 2147483647 h 478"/>
              <a:gd name="T10" fmla="*/ 2147483647 w 457"/>
              <a:gd name="T11" fmla="*/ 2147483647 h 478"/>
              <a:gd name="T12" fmla="*/ 2147483647 w 457"/>
              <a:gd name="T13" fmla="*/ 2147483647 h 478"/>
              <a:gd name="T14" fmla="*/ 2147483647 w 457"/>
              <a:gd name="T15" fmla="*/ 2147483647 h 478"/>
              <a:gd name="T16" fmla="*/ 2147483647 w 457"/>
              <a:gd name="T17" fmla="*/ 2147483647 h 478"/>
              <a:gd name="T18" fmla="*/ 0 w 457"/>
              <a:gd name="T19" fmla="*/ 2147483647 h 478"/>
              <a:gd name="T20" fmla="*/ 2147483647 w 457"/>
              <a:gd name="T21" fmla="*/ 2147483647 h 478"/>
              <a:gd name="T22" fmla="*/ 2147483647 w 457"/>
              <a:gd name="T23" fmla="*/ 2147483647 h 478"/>
              <a:gd name="T24" fmla="*/ 2147483647 w 457"/>
              <a:gd name="T25" fmla="*/ 2147483647 h 478"/>
              <a:gd name="T26" fmla="*/ 2147483647 w 457"/>
              <a:gd name="T27" fmla="*/ 2147483647 h 478"/>
              <a:gd name="T28" fmla="*/ 2147483647 w 457"/>
              <a:gd name="T29" fmla="*/ 2147483647 h 478"/>
              <a:gd name="T30" fmla="*/ 2147483647 w 457"/>
              <a:gd name="T31" fmla="*/ 2147483647 h 478"/>
              <a:gd name="T32" fmla="*/ 2147483647 w 457"/>
              <a:gd name="T33" fmla="*/ 2147483647 h 478"/>
              <a:gd name="T34" fmla="*/ 2147483647 w 457"/>
              <a:gd name="T35" fmla="*/ 2147483647 h 478"/>
              <a:gd name="T36" fmla="*/ 2147483647 w 457"/>
              <a:gd name="T37" fmla="*/ 2147483647 h 478"/>
              <a:gd name="T38" fmla="*/ 2147483647 w 457"/>
              <a:gd name="T39" fmla="*/ 2147483647 h 478"/>
              <a:gd name="T40" fmla="*/ 2147483647 w 457"/>
              <a:gd name="T41" fmla="*/ 2147483647 h 478"/>
              <a:gd name="T42" fmla="*/ 2147483647 w 457"/>
              <a:gd name="T43" fmla="*/ 2147483647 h 478"/>
              <a:gd name="T44" fmla="*/ 2147483647 w 457"/>
              <a:gd name="T45" fmla="*/ 2147483647 h 478"/>
              <a:gd name="T46" fmla="*/ 2147483647 w 457"/>
              <a:gd name="T47" fmla="*/ 2147483647 h 478"/>
              <a:gd name="T48" fmla="*/ 2147483647 w 457"/>
              <a:gd name="T49" fmla="*/ 2147483647 h 478"/>
              <a:gd name="T50" fmla="*/ 2147483647 w 457"/>
              <a:gd name="T51" fmla="*/ 2147483647 h 478"/>
              <a:gd name="T52" fmla="*/ 2147483647 w 457"/>
              <a:gd name="T53" fmla="*/ 2147483647 h 478"/>
              <a:gd name="T54" fmla="*/ 2147483647 w 457"/>
              <a:gd name="T55" fmla="*/ 2147483647 h 478"/>
              <a:gd name="T56" fmla="*/ 2147483647 w 457"/>
              <a:gd name="T57" fmla="*/ 2147483647 h 478"/>
              <a:gd name="T58" fmla="*/ 2147483647 w 457"/>
              <a:gd name="T59" fmla="*/ 2147483647 h 478"/>
              <a:gd name="T60" fmla="*/ 2147483647 w 457"/>
              <a:gd name="T61" fmla="*/ 2147483647 h 478"/>
              <a:gd name="T62" fmla="*/ 2147483647 w 457"/>
              <a:gd name="T63" fmla="*/ 2147483647 h 478"/>
              <a:gd name="T64" fmla="*/ 2147483647 w 457"/>
              <a:gd name="T65" fmla="*/ 2147483647 h 478"/>
              <a:gd name="T66" fmla="*/ 2147483647 w 457"/>
              <a:gd name="T67" fmla="*/ 2147483647 h 478"/>
              <a:gd name="T68" fmla="*/ 2147483647 w 457"/>
              <a:gd name="T69" fmla="*/ 2147483647 h 478"/>
              <a:gd name="T70" fmla="*/ 2147483647 w 457"/>
              <a:gd name="T71" fmla="*/ 2147483647 h 478"/>
              <a:gd name="T72" fmla="*/ 2147483647 w 457"/>
              <a:gd name="T73" fmla="*/ 2147483647 h 478"/>
              <a:gd name="T74" fmla="*/ 2147483647 w 457"/>
              <a:gd name="T75" fmla="*/ 2147483647 h 478"/>
              <a:gd name="T76" fmla="*/ 2147483647 w 457"/>
              <a:gd name="T77" fmla="*/ 2147483647 h 478"/>
              <a:gd name="T78" fmla="*/ 2147483647 w 457"/>
              <a:gd name="T79" fmla="*/ 2147483647 h 478"/>
              <a:gd name="T80" fmla="*/ 2147483647 w 457"/>
              <a:gd name="T81" fmla="*/ 2147483647 h 478"/>
              <a:gd name="T82" fmla="*/ 2147483647 w 457"/>
              <a:gd name="T83" fmla="*/ 2147483647 h 478"/>
              <a:gd name="T84" fmla="*/ 2147483647 w 457"/>
              <a:gd name="T85" fmla="*/ 2147483647 h 478"/>
              <a:gd name="T86" fmla="*/ 2147483647 w 457"/>
              <a:gd name="T87" fmla="*/ 2147483647 h 478"/>
              <a:gd name="T88" fmla="*/ 2147483647 w 457"/>
              <a:gd name="T89" fmla="*/ 2147483647 h 478"/>
              <a:gd name="T90" fmla="*/ 2147483647 w 457"/>
              <a:gd name="T91" fmla="*/ 2147483647 h 478"/>
              <a:gd name="T92" fmla="*/ 2147483647 w 457"/>
              <a:gd name="T93" fmla="*/ 2147483647 h 478"/>
              <a:gd name="T94" fmla="*/ 2147483647 w 457"/>
              <a:gd name="T95" fmla="*/ 2147483647 h 478"/>
              <a:gd name="T96" fmla="*/ 2147483647 w 457"/>
              <a:gd name="T97" fmla="*/ 2147483647 h 478"/>
              <a:gd name="T98" fmla="*/ 2147483647 w 457"/>
              <a:gd name="T99" fmla="*/ 2147483647 h 478"/>
              <a:gd name="T100" fmla="*/ 2147483647 w 457"/>
              <a:gd name="T101" fmla="*/ 2147483647 h 478"/>
              <a:gd name="T102" fmla="*/ 2147483647 w 457"/>
              <a:gd name="T103" fmla="*/ 2147483647 h 478"/>
              <a:gd name="T104" fmla="*/ 2147483647 w 457"/>
              <a:gd name="T105" fmla="*/ 2147483647 h 478"/>
              <a:gd name="T106" fmla="*/ 2147483647 w 457"/>
              <a:gd name="T107" fmla="*/ 2147483647 h 478"/>
              <a:gd name="T108" fmla="*/ 2147483647 w 457"/>
              <a:gd name="T109" fmla="*/ 2147483647 h 478"/>
              <a:gd name="T110" fmla="*/ 2147483647 w 457"/>
              <a:gd name="T111" fmla="*/ 2147483647 h 478"/>
              <a:gd name="T112" fmla="*/ 2147483647 w 457"/>
              <a:gd name="T113" fmla="*/ 2147483647 h 478"/>
              <a:gd name="T114" fmla="*/ 2147483647 w 457"/>
              <a:gd name="T115" fmla="*/ 2147483647 h 478"/>
              <a:gd name="T116" fmla="*/ 2147483647 w 457"/>
              <a:gd name="T117" fmla="*/ 2147483647 h 478"/>
              <a:gd name="T118" fmla="*/ 2147483647 w 457"/>
              <a:gd name="T119" fmla="*/ 2147483647 h 47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57"/>
              <a:gd name="T181" fmla="*/ 0 h 478"/>
              <a:gd name="T182" fmla="*/ 457 w 457"/>
              <a:gd name="T183" fmla="*/ 478 h 478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57" h="478">
                <a:moveTo>
                  <a:pt x="21" y="286"/>
                </a:moveTo>
                <a:lnTo>
                  <a:pt x="21" y="283"/>
                </a:lnTo>
                <a:lnTo>
                  <a:pt x="21" y="279"/>
                </a:lnTo>
                <a:lnTo>
                  <a:pt x="18" y="279"/>
                </a:lnTo>
                <a:lnTo>
                  <a:pt x="18" y="276"/>
                </a:lnTo>
                <a:lnTo>
                  <a:pt x="18" y="269"/>
                </a:lnTo>
                <a:lnTo>
                  <a:pt x="15" y="269"/>
                </a:lnTo>
                <a:lnTo>
                  <a:pt x="15" y="265"/>
                </a:lnTo>
                <a:lnTo>
                  <a:pt x="15" y="262"/>
                </a:lnTo>
                <a:lnTo>
                  <a:pt x="15" y="258"/>
                </a:lnTo>
                <a:lnTo>
                  <a:pt x="11" y="255"/>
                </a:lnTo>
                <a:lnTo>
                  <a:pt x="11" y="251"/>
                </a:lnTo>
                <a:lnTo>
                  <a:pt x="8" y="248"/>
                </a:lnTo>
                <a:lnTo>
                  <a:pt x="8" y="244"/>
                </a:lnTo>
                <a:lnTo>
                  <a:pt x="6" y="237"/>
                </a:lnTo>
                <a:lnTo>
                  <a:pt x="6" y="233"/>
                </a:lnTo>
                <a:lnTo>
                  <a:pt x="6" y="230"/>
                </a:lnTo>
                <a:lnTo>
                  <a:pt x="3" y="230"/>
                </a:lnTo>
                <a:lnTo>
                  <a:pt x="3" y="226"/>
                </a:lnTo>
                <a:lnTo>
                  <a:pt x="0" y="230"/>
                </a:lnTo>
                <a:lnTo>
                  <a:pt x="6" y="223"/>
                </a:lnTo>
                <a:lnTo>
                  <a:pt x="29" y="209"/>
                </a:lnTo>
                <a:lnTo>
                  <a:pt x="50" y="195"/>
                </a:lnTo>
                <a:lnTo>
                  <a:pt x="56" y="191"/>
                </a:lnTo>
                <a:lnTo>
                  <a:pt x="68" y="188"/>
                </a:lnTo>
                <a:lnTo>
                  <a:pt x="77" y="184"/>
                </a:lnTo>
                <a:lnTo>
                  <a:pt x="87" y="177"/>
                </a:lnTo>
                <a:lnTo>
                  <a:pt x="95" y="170"/>
                </a:lnTo>
                <a:lnTo>
                  <a:pt x="110" y="166"/>
                </a:lnTo>
                <a:lnTo>
                  <a:pt x="119" y="145"/>
                </a:lnTo>
                <a:lnTo>
                  <a:pt x="122" y="113"/>
                </a:lnTo>
                <a:lnTo>
                  <a:pt x="125" y="57"/>
                </a:lnTo>
                <a:lnTo>
                  <a:pt x="149" y="50"/>
                </a:lnTo>
                <a:lnTo>
                  <a:pt x="164" y="25"/>
                </a:lnTo>
                <a:lnTo>
                  <a:pt x="179" y="18"/>
                </a:lnTo>
                <a:lnTo>
                  <a:pt x="185" y="15"/>
                </a:lnTo>
                <a:lnTo>
                  <a:pt x="197" y="0"/>
                </a:lnTo>
                <a:lnTo>
                  <a:pt x="217" y="7"/>
                </a:lnTo>
                <a:lnTo>
                  <a:pt x="256" y="7"/>
                </a:lnTo>
                <a:lnTo>
                  <a:pt x="262" y="18"/>
                </a:lnTo>
                <a:lnTo>
                  <a:pt x="277" y="18"/>
                </a:lnTo>
                <a:lnTo>
                  <a:pt x="283" y="11"/>
                </a:lnTo>
                <a:lnTo>
                  <a:pt x="283" y="22"/>
                </a:lnTo>
                <a:lnTo>
                  <a:pt x="286" y="39"/>
                </a:lnTo>
                <a:lnTo>
                  <a:pt x="295" y="53"/>
                </a:lnTo>
                <a:lnTo>
                  <a:pt x="304" y="60"/>
                </a:lnTo>
                <a:lnTo>
                  <a:pt x="310" y="78"/>
                </a:lnTo>
                <a:lnTo>
                  <a:pt x="319" y="85"/>
                </a:lnTo>
                <a:lnTo>
                  <a:pt x="337" y="89"/>
                </a:lnTo>
                <a:lnTo>
                  <a:pt x="349" y="92"/>
                </a:lnTo>
                <a:lnTo>
                  <a:pt x="345" y="96"/>
                </a:lnTo>
                <a:lnTo>
                  <a:pt x="340" y="106"/>
                </a:lnTo>
                <a:lnTo>
                  <a:pt x="343" y="120"/>
                </a:lnTo>
                <a:lnTo>
                  <a:pt x="337" y="131"/>
                </a:lnTo>
                <a:lnTo>
                  <a:pt x="325" y="149"/>
                </a:lnTo>
                <a:lnTo>
                  <a:pt x="325" y="156"/>
                </a:lnTo>
                <a:lnTo>
                  <a:pt x="319" y="156"/>
                </a:lnTo>
                <a:lnTo>
                  <a:pt x="316" y="163"/>
                </a:lnTo>
                <a:lnTo>
                  <a:pt x="310" y="188"/>
                </a:lnTo>
                <a:lnTo>
                  <a:pt x="307" y="191"/>
                </a:lnTo>
                <a:lnTo>
                  <a:pt x="310" y="202"/>
                </a:lnTo>
                <a:lnTo>
                  <a:pt x="313" y="209"/>
                </a:lnTo>
                <a:lnTo>
                  <a:pt x="322" y="205"/>
                </a:lnTo>
                <a:lnTo>
                  <a:pt x="325" y="212"/>
                </a:lnTo>
                <a:lnTo>
                  <a:pt x="331" y="219"/>
                </a:lnTo>
                <a:lnTo>
                  <a:pt x="337" y="230"/>
                </a:lnTo>
                <a:lnTo>
                  <a:pt x="337" y="241"/>
                </a:lnTo>
                <a:lnTo>
                  <a:pt x="357" y="251"/>
                </a:lnTo>
                <a:lnTo>
                  <a:pt x="369" y="262"/>
                </a:lnTo>
                <a:lnTo>
                  <a:pt x="379" y="265"/>
                </a:lnTo>
                <a:lnTo>
                  <a:pt x="390" y="269"/>
                </a:lnTo>
                <a:lnTo>
                  <a:pt x="397" y="276"/>
                </a:lnTo>
                <a:lnTo>
                  <a:pt x="409" y="301"/>
                </a:lnTo>
                <a:lnTo>
                  <a:pt x="415" y="311"/>
                </a:lnTo>
                <a:lnTo>
                  <a:pt x="409" y="353"/>
                </a:lnTo>
                <a:lnTo>
                  <a:pt x="415" y="357"/>
                </a:lnTo>
                <a:lnTo>
                  <a:pt x="420" y="357"/>
                </a:lnTo>
                <a:lnTo>
                  <a:pt x="423" y="375"/>
                </a:lnTo>
                <a:lnTo>
                  <a:pt x="426" y="381"/>
                </a:lnTo>
                <a:lnTo>
                  <a:pt x="450" y="403"/>
                </a:lnTo>
                <a:lnTo>
                  <a:pt x="456" y="403"/>
                </a:lnTo>
                <a:lnTo>
                  <a:pt x="453" y="403"/>
                </a:lnTo>
                <a:lnTo>
                  <a:pt x="453" y="407"/>
                </a:lnTo>
                <a:lnTo>
                  <a:pt x="450" y="407"/>
                </a:lnTo>
                <a:lnTo>
                  <a:pt x="450" y="410"/>
                </a:lnTo>
                <a:lnTo>
                  <a:pt x="447" y="410"/>
                </a:lnTo>
                <a:lnTo>
                  <a:pt x="447" y="414"/>
                </a:lnTo>
                <a:lnTo>
                  <a:pt x="447" y="410"/>
                </a:lnTo>
                <a:lnTo>
                  <a:pt x="444" y="410"/>
                </a:lnTo>
                <a:lnTo>
                  <a:pt x="441" y="410"/>
                </a:lnTo>
                <a:lnTo>
                  <a:pt x="441" y="407"/>
                </a:lnTo>
                <a:lnTo>
                  <a:pt x="438" y="407"/>
                </a:lnTo>
                <a:lnTo>
                  <a:pt x="435" y="407"/>
                </a:lnTo>
                <a:lnTo>
                  <a:pt x="432" y="407"/>
                </a:lnTo>
                <a:lnTo>
                  <a:pt x="429" y="407"/>
                </a:lnTo>
                <a:lnTo>
                  <a:pt x="417" y="407"/>
                </a:lnTo>
                <a:lnTo>
                  <a:pt x="406" y="403"/>
                </a:lnTo>
                <a:lnTo>
                  <a:pt x="393" y="407"/>
                </a:lnTo>
                <a:lnTo>
                  <a:pt x="385" y="424"/>
                </a:lnTo>
                <a:lnTo>
                  <a:pt x="375" y="442"/>
                </a:lnTo>
                <a:lnTo>
                  <a:pt x="364" y="456"/>
                </a:lnTo>
                <a:lnTo>
                  <a:pt x="319" y="477"/>
                </a:lnTo>
                <a:lnTo>
                  <a:pt x="280" y="449"/>
                </a:lnTo>
                <a:lnTo>
                  <a:pt x="271" y="445"/>
                </a:lnTo>
                <a:lnTo>
                  <a:pt x="229" y="424"/>
                </a:lnTo>
                <a:lnTo>
                  <a:pt x="226" y="421"/>
                </a:lnTo>
                <a:lnTo>
                  <a:pt x="226" y="389"/>
                </a:lnTo>
                <a:lnTo>
                  <a:pt x="226" y="385"/>
                </a:lnTo>
                <a:lnTo>
                  <a:pt x="203" y="385"/>
                </a:lnTo>
                <a:lnTo>
                  <a:pt x="193" y="367"/>
                </a:lnTo>
                <a:lnTo>
                  <a:pt x="191" y="364"/>
                </a:lnTo>
                <a:lnTo>
                  <a:pt x="176" y="357"/>
                </a:lnTo>
                <a:lnTo>
                  <a:pt x="143" y="347"/>
                </a:lnTo>
                <a:lnTo>
                  <a:pt x="137" y="339"/>
                </a:lnTo>
                <a:lnTo>
                  <a:pt x="104" y="319"/>
                </a:lnTo>
                <a:lnTo>
                  <a:pt x="92" y="307"/>
                </a:lnTo>
                <a:lnTo>
                  <a:pt x="71" y="301"/>
                </a:lnTo>
                <a:lnTo>
                  <a:pt x="29" y="290"/>
                </a:lnTo>
                <a:lnTo>
                  <a:pt x="23" y="290"/>
                </a:lnTo>
                <a:lnTo>
                  <a:pt x="21" y="286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5" name="Freeform 13"/>
          <p:cNvSpPr>
            <a:spLocks/>
          </p:cNvSpPr>
          <p:nvPr/>
        </p:nvSpPr>
        <p:spPr bwMode="auto">
          <a:xfrm>
            <a:off x="5032375" y="2259013"/>
            <a:ext cx="319088" cy="361950"/>
          </a:xfrm>
          <a:custGeom>
            <a:avLst/>
            <a:gdLst>
              <a:gd name="T0" fmla="*/ 2147483647 w 201"/>
              <a:gd name="T1" fmla="*/ 2147483647 h 227"/>
              <a:gd name="T2" fmla="*/ 2147483647 w 201"/>
              <a:gd name="T3" fmla="*/ 2147483647 h 227"/>
              <a:gd name="T4" fmla="*/ 2147483647 w 201"/>
              <a:gd name="T5" fmla="*/ 2147483647 h 227"/>
              <a:gd name="T6" fmla="*/ 2147483647 w 201"/>
              <a:gd name="T7" fmla="*/ 2147483647 h 227"/>
              <a:gd name="T8" fmla="*/ 2147483647 w 201"/>
              <a:gd name="T9" fmla="*/ 2147483647 h 227"/>
              <a:gd name="T10" fmla="*/ 2147483647 w 201"/>
              <a:gd name="T11" fmla="*/ 2147483647 h 227"/>
              <a:gd name="T12" fmla="*/ 2147483647 w 201"/>
              <a:gd name="T13" fmla="*/ 2147483647 h 227"/>
              <a:gd name="T14" fmla="*/ 2147483647 w 201"/>
              <a:gd name="T15" fmla="*/ 2147483647 h 227"/>
              <a:gd name="T16" fmla="*/ 2147483647 w 201"/>
              <a:gd name="T17" fmla="*/ 2147483647 h 227"/>
              <a:gd name="T18" fmla="*/ 2147483647 w 201"/>
              <a:gd name="T19" fmla="*/ 2147483647 h 227"/>
              <a:gd name="T20" fmla="*/ 2147483647 w 201"/>
              <a:gd name="T21" fmla="*/ 2147483647 h 227"/>
              <a:gd name="T22" fmla="*/ 2147483647 w 201"/>
              <a:gd name="T23" fmla="*/ 2147483647 h 227"/>
              <a:gd name="T24" fmla="*/ 2147483647 w 201"/>
              <a:gd name="T25" fmla="*/ 2147483647 h 227"/>
              <a:gd name="T26" fmla="*/ 2147483647 w 201"/>
              <a:gd name="T27" fmla="*/ 2147483647 h 227"/>
              <a:gd name="T28" fmla="*/ 2147483647 w 201"/>
              <a:gd name="T29" fmla="*/ 2147483647 h 227"/>
              <a:gd name="T30" fmla="*/ 2147483647 w 201"/>
              <a:gd name="T31" fmla="*/ 2147483647 h 227"/>
              <a:gd name="T32" fmla="*/ 2147483647 w 201"/>
              <a:gd name="T33" fmla="*/ 2147483647 h 227"/>
              <a:gd name="T34" fmla="*/ 2147483647 w 201"/>
              <a:gd name="T35" fmla="*/ 2147483647 h 227"/>
              <a:gd name="T36" fmla="*/ 0 w 201"/>
              <a:gd name="T37" fmla="*/ 2147483647 h 227"/>
              <a:gd name="T38" fmla="*/ 2147483647 w 201"/>
              <a:gd name="T39" fmla="*/ 2147483647 h 227"/>
              <a:gd name="T40" fmla="*/ 2147483647 w 201"/>
              <a:gd name="T41" fmla="*/ 2147483647 h 227"/>
              <a:gd name="T42" fmla="*/ 2147483647 w 201"/>
              <a:gd name="T43" fmla="*/ 2147483647 h 227"/>
              <a:gd name="T44" fmla="*/ 2147483647 w 201"/>
              <a:gd name="T45" fmla="*/ 2147483647 h 227"/>
              <a:gd name="T46" fmla="*/ 2147483647 w 201"/>
              <a:gd name="T47" fmla="*/ 2147483647 h 227"/>
              <a:gd name="T48" fmla="*/ 2147483647 w 201"/>
              <a:gd name="T49" fmla="*/ 2147483647 h 227"/>
              <a:gd name="T50" fmla="*/ 2147483647 w 201"/>
              <a:gd name="T51" fmla="*/ 2147483647 h 227"/>
              <a:gd name="T52" fmla="*/ 2147483647 w 201"/>
              <a:gd name="T53" fmla="*/ 2147483647 h 227"/>
              <a:gd name="T54" fmla="*/ 2147483647 w 201"/>
              <a:gd name="T55" fmla="*/ 2147483647 h 227"/>
              <a:gd name="T56" fmla="*/ 2147483647 w 201"/>
              <a:gd name="T57" fmla="*/ 2147483647 h 227"/>
              <a:gd name="T58" fmla="*/ 2147483647 w 201"/>
              <a:gd name="T59" fmla="*/ 2147483647 h 227"/>
              <a:gd name="T60" fmla="*/ 2147483647 w 201"/>
              <a:gd name="T61" fmla="*/ 2147483647 h 227"/>
              <a:gd name="T62" fmla="*/ 2147483647 w 201"/>
              <a:gd name="T63" fmla="*/ 2147483647 h 227"/>
              <a:gd name="T64" fmla="*/ 2147483647 w 201"/>
              <a:gd name="T65" fmla="*/ 2147483647 h 227"/>
              <a:gd name="T66" fmla="*/ 2147483647 w 201"/>
              <a:gd name="T67" fmla="*/ 2147483647 h 227"/>
              <a:gd name="T68" fmla="*/ 2147483647 w 201"/>
              <a:gd name="T69" fmla="*/ 2147483647 h 227"/>
              <a:gd name="T70" fmla="*/ 2147483647 w 201"/>
              <a:gd name="T71" fmla="*/ 2147483647 h 227"/>
              <a:gd name="T72" fmla="*/ 2147483647 w 201"/>
              <a:gd name="T73" fmla="*/ 2147483647 h 227"/>
              <a:gd name="T74" fmla="*/ 2147483647 w 201"/>
              <a:gd name="T75" fmla="*/ 2147483647 h 227"/>
              <a:gd name="T76" fmla="*/ 2147483647 w 201"/>
              <a:gd name="T77" fmla="*/ 2147483647 h 227"/>
              <a:gd name="T78" fmla="*/ 2147483647 w 201"/>
              <a:gd name="T79" fmla="*/ 2147483647 h 227"/>
              <a:gd name="T80" fmla="*/ 2147483647 w 201"/>
              <a:gd name="T81" fmla="*/ 2147483647 h 227"/>
              <a:gd name="T82" fmla="*/ 2147483647 w 201"/>
              <a:gd name="T83" fmla="*/ 2147483647 h 227"/>
              <a:gd name="T84" fmla="*/ 2147483647 w 201"/>
              <a:gd name="T85" fmla="*/ 2147483647 h 227"/>
              <a:gd name="T86" fmla="*/ 2147483647 w 201"/>
              <a:gd name="T87" fmla="*/ 2147483647 h 227"/>
              <a:gd name="T88" fmla="*/ 2147483647 w 201"/>
              <a:gd name="T89" fmla="*/ 2147483647 h 227"/>
              <a:gd name="T90" fmla="*/ 2147483647 w 201"/>
              <a:gd name="T91" fmla="*/ 2147483647 h 227"/>
              <a:gd name="T92" fmla="*/ 2147483647 w 201"/>
              <a:gd name="T93" fmla="*/ 2147483647 h 227"/>
              <a:gd name="T94" fmla="*/ 2147483647 w 201"/>
              <a:gd name="T95" fmla="*/ 2147483647 h 227"/>
              <a:gd name="T96" fmla="*/ 2147483647 w 201"/>
              <a:gd name="T97" fmla="*/ 2147483647 h 227"/>
              <a:gd name="T98" fmla="*/ 2147483647 w 201"/>
              <a:gd name="T99" fmla="*/ 2147483647 h 227"/>
              <a:gd name="T100" fmla="*/ 2147483647 w 201"/>
              <a:gd name="T101" fmla="*/ 2147483647 h 227"/>
              <a:gd name="T102" fmla="*/ 2147483647 w 201"/>
              <a:gd name="T103" fmla="*/ 2147483647 h 227"/>
              <a:gd name="T104" fmla="*/ 2147483647 w 201"/>
              <a:gd name="T105" fmla="*/ 2147483647 h 227"/>
              <a:gd name="T106" fmla="*/ 2147483647 w 201"/>
              <a:gd name="T107" fmla="*/ 2147483647 h 227"/>
              <a:gd name="T108" fmla="*/ 2147483647 w 201"/>
              <a:gd name="T109" fmla="*/ 2147483647 h 227"/>
              <a:gd name="T110" fmla="*/ 2147483647 w 201"/>
              <a:gd name="T111" fmla="*/ 2147483647 h 227"/>
              <a:gd name="T112" fmla="*/ 2147483647 w 201"/>
              <a:gd name="T113" fmla="*/ 0 h 227"/>
              <a:gd name="T114" fmla="*/ 2147483647 w 201"/>
              <a:gd name="T115" fmla="*/ 2147483647 h 227"/>
              <a:gd name="T116" fmla="*/ 2147483647 w 201"/>
              <a:gd name="T117" fmla="*/ 2147483647 h 227"/>
              <a:gd name="T118" fmla="*/ 2147483647 w 201"/>
              <a:gd name="T119" fmla="*/ 2147483647 h 227"/>
              <a:gd name="T120" fmla="*/ 2147483647 w 201"/>
              <a:gd name="T121" fmla="*/ 2147483647 h 227"/>
              <a:gd name="T122" fmla="*/ 2147483647 w 201"/>
              <a:gd name="T123" fmla="*/ 2147483647 h 22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01"/>
              <a:gd name="T187" fmla="*/ 0 h 227"/>
              <a:gd name="T188" fmla="*/ 201 w 201"/>
              <a:gd name="T189" fmla="*/ 227 h 22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01" h="227">
                <a:moveTo>
                  <a:pt x="33" y="43"/>
                </a:moveTo>
                <a:lnTo>
                  <a:pt x="30" y="43"/>
                </a:lnTo>
                <a:lnTo>
                  <a:pt x="30" y="53"/>
                </a:lnTo>
                <a:lnTo>
                  <a:pt x="27" y="53"/>
                </a:lnTo>
                <a:lnTo>
                  <a:pt x="27" y="50"/>
                </a:lnTo>
                <a:lnTo>
                  <a:pt x="24" y="50"/>
                </a:lnTo>
                <a:lnTo>
                  <a:pt x="24" y="43"/>
                </a:lnTo>
                <a:lnTo>
                  <a:pt x="21" y="46"/>
                </a:lnTo>
                <a:lnTo>
                  <a:pt x="18" y="46"/>
                </a:lnTo>
                <a:lnTo>
                  <a:pt x="18" y="43"/>
                </a:lnTo>
                <a:lnTo>
                  <a:pt x="15" y="43"/>
                </a:lnTo>
                <a:lnTo>
                  <a:pt x="11" y="46"/>
                </a:lnTo>
                <a:lnTo>
                  <a:pt x="9" y="46"/>
                </a:lnTo>
                <a:lnTo>
                  <a:pt x="9" y="53"/>
                </a:lnTo>
                <a:lnTo>
                  <a:pt x="9" y="57"/>
                </a:lnTo>
                <a:lnTo>
                  <a:pt x="6" y="57"/>
                </a:lnTo>
                <a:lnTo>
                  <a:pt x="3" y="60"/>
                </a:lnTo>
                <a:lnTo>
                  <a:pt x="3" y="71"/>
                </a:lnTo>
                <a:lnTo>
                  <a:pt x="3" y="74"/>
                </a:lnTo>
                <a:lnTo>
                  <a:pt x="6" y="74"/>
                </a:lnTo>
                <a:lnTo>
                  <a:pt x="6" y="78"/>
                </a:lnTo>
                <a:lnTo>
                  <a:pt x="3" y="82"/>
                </a:lnTo>
                <a:lnTo>
                  <a:pt x="9" y="82"/>
                </a:lnTo>
                <a:lnTo>
                  <a:pt x="11" y="82"/>
                </a:lnTo>
                <a:lnTo>
                  <a:pt x="15" y="82"/>
                </a:lnTo>
                <a:lnTo>
                  <a:pt x="18" y="82"/>
                </a:lnTo>
                <a:lnTo>
                  <a:pt x="18" y="85"/>
                </a:lnTo>
                <a:lnTo>
                  <a:pt x="15" y="85"/>
                </a:lnTo>
                <a:lnTo>
                  <a:pt x="11" y="85"/>
                </a:lnTo>
                <a:lnTo>
                  <a:pt x="9" y="85"/>
                </a:lnTo>
                <a:lnTo>
                  <a:pt x="9" y="89"/>
                </a:lnTo>
                <a:lnTo>
                  <a:pt x="6" y="89"/>
                </a:lnTo>
                <a:lnTo>
                  <a:pt x="6" y="92"/>
                </a:lnTo>
                <a:lnTo>
                  <a:pt x="3" y="96"/>
                </a:lnTo>
                <a:lnTo>
                  <a:pt x="3" y="99"/>
                </a:lnTo>
                <a:lnTo>
                  <a:pt x="3" y="103"/>
                </a:lnTo>
                <a:lnTo>
                  <a:pt x="0" y="103"/>
                </a:lnTo>
                <a:lnTo>
                  <a:pt x="0" y="106"/>
                </a:lnTo>
                <a:lnTo>
                  <a:pt x="3" y="110"/>
                </a:lnTo>
                <a:lnTo>
                  <a:pt x="9" y="106"/>
                </a:lnTo>
                <a:lnTo>
                  <a:pt x="15" y="106"/>
                </a:lnTo>
                <a:lnTo>
                  <a:pt x="18" y="103"/>
                </a:lnTo>
                <a:lnTo>
                  <a:pt x="21" y="103"/>
                </a:lnTo>
                <a:lnTo>
                  <a:pt x="24" y="99"/>
                </a:lnTo>
                <a:lnTo>
                  <a:pt x="27" y="99"/>
                </a:lnTo>
                <a:lnTo>
                  <a:pt x="27" y="103"/>
                </a:lnTo>
                <a:lnTo>
                  <a:pt x="27" y="106"/>
                </a:lnTo>
                <a:lnTo>
                  <a:pt x="27" y="110"/>
                </a:lnTo>
                <a:lnTo>
                  <a:pt x="24" y="114"/>
                </a:lnTo>
                <a:lnTo>
                  <a:pt x="27" y="117"/>
                </a:lnTo>
                <a:lnTo>
                  <a:pt x="27" y="120"/>
                </a:lnTo>
                <a:lnTo>
                  <a:pt x="24" y="124"/>
                </a:lnTo>
                <a:lnTo>
                  <a:pt x="24" y="128"/>
                </a:lnTo>
                <a:lnTo>
                  <a:pt x="21" y="131"/>
                </a:lnTo>
                <a:lnTo>
                  <a:pt x="21" y="134"/>
                </a:lnTo>
                <a:lnTo>
                  <a:pt x="18" y="134"/>
                </a:lnTo>
                <a:lnTo>
                  <a:pt x="18" y="138"/>
                </a:lnTo>
                <a:lnTo>
                  <a:pt x="18" y="142"/>
                </a:lnTo>
                <a:lnTo>
                  <a:pt x="18" y="145"/>
                </a:lnTo>
                <a:lnTo>
                  <a:pt x="15" y="145"/>
                </a:lnTo>
                <a:lnTo>
                  <a:pt x="15" y="149"/>
                </a:lnTo>
                <a:lnTo>
                  <a:pt x="15" y="152"/>
                </a:lnTo>
                <a:lnTo>
                  <a:pt x="15" y="156"/>
                </a:lnTo>
                <a:lnTo>
                  <a:pt x="11" y="156"/>
                </a:lnTo>
                <a:lnTo>
                  <a:pt x="11" y="159"/>
                </a:lnTo>
                <a:lnTo>
                  <a:pt x="11" y="166"/>
                </a:lnTo>
                <a:lnTo>
                  <a:pt x="11" y="170"/>
                </a:lnTo>
                <a:lnTo>
                  <a:pt x="11" y="184"/>
                </a:lnTo>
                <a:lnTo>
                  <a:pt x="11" y="188"/>
                </a:lnTo>
                <a:lnTo>
                  <a:pt x="9" y="188"/>
                </a:lnTo>
                <a:lnTo>
                  <a:pt x="9" y="191"/>
                </a:lnTo>
                <a:lnTo>
                  <a:pt x="9" y="198"/>
                </a:lnTo>
                <a:lnTo>
                  <a:pt x="9" y="202"/>
                </a:lnTo>
                <a:lnTo>
                  <a:pt x="6" y="205"/>
                </a:lnTo>
                <a:lnTo>
                  <a:pt x="6" y="209"/>
                </a:lnTo>
                <a:lnTo>
                  <a:pt x="6" y="212"/>
                </a:lnTo>
                <a:lnTo>
                  <a:pt x="6" y="219"/>
                </a:lnTo>
                <a:lnTo>
                  <a:pt x="59" y="226"/>
                </a:lnTo>
                <a:lnTo>
                  <a:pt x="71" y="212"/>
                </a:lnTo>
                <a:lnTo>
                  <a:pt x="81" y="198"/>
                </a:lnTo>
                <a:lnTo>
                  <a:pt x="87" y="188"/>
                </a:lnTo>
                <a:lnTo>
                  <a:pt x="119" y="181"/>
                </a:lnTo>
                <a:lnTo>
                  <a:pt x="122" y="174"/>
                </a:lnTo>
                <a:lnTo>
                  <a:pt x="125" y="159"/>
                </a:lnTo>
                <a:lnTo>
                  <a:pt x="131" y="156"/>
                </a:lnTo>
                <a:lnTo>
                  <a:pt x="143" y="152"/>
                </a:lnTo>
                <a:lnTo>
                  <a:pt x="146" y="149"/>
                </a:lnTo>
                <a:lnTo>
                  <a:pt x="101" y="103"/>
                </a:lnTo>
                <a:lnTo>
                  <a:pt x="95" y="99"/>
                </a:lnTo>
                <a:lnTo>
                  <a:pt x="107" y="96"/>
                </a:lnTo>
                <a:lnTo>
                  <a:pt x="128" y="89"/>
                </a:lnTo>
                <a:lnTo>
                  <a:pt x="158" y="85"/>
                </a:lnTo>
                <a:lnTo>
                  <a:pt x="185" y="78"/>
                </a:lnTo>
                <a:lnTo>
                  <a:pt x="197" y="60"/>
                </a:lnTo>
                <a:lnTo>
                  <a:pt x="200" y="64"/>
                </a:lnTo>
                <a:lnTo>
                  <a:pt x="197" y="60"/>
                </a:lnTo>
                <a:lnTo>
                  <a:pt x="197" y="57"/>
                </a:lnTo>
                <a:lnTo>
                  <a:pt x="197" y="53"/>
                </a:lnTo>
                <a:lnTo>
                  <a:pt x="194" y="53"/>
                </a:lnTo>
                <a:lnTo>
                  <a:pt x="194" y="50"/>
                </a:lnTo>
                <a:lnTo>
                  <a:pt x="194" y="43"/>
                </a:lnTo>
                <a:lnTo>
                  <a:pt x="191" y="43"/>
                </a:lnTo>
                <a:lnTo>
                  <a:pt x="191" y="39"/>
                </a:lnTo>
                <a:lnTo>
                  <a:pt x="191" y="36"/>
                </a:lnTo>
                <a:lnTo>
                  <a:pt x="191" y="32"/>
                </a:lnTo>
                <a:lnTo>
                  <a:pt x="188" y="29"/>
                </a:lnTo>
                <a:lnTo>
                  <a:pt x="188" y="25"/>
                </a:lnTo>
                <a:lnTo>
                  <a:pt x="185" y="22"/>
                </a:lnTo>
                <a:lnTo>
                  <a:pt x="185" y="18"/>
                </a:lnTo>
                <a:lnTo>
                  <a:pt x="182" y="11"/>
                </a:lnTo>
                <a:lnTo>
                  <a:pt x="182" y="7"/>
                </a:lnTo>
                <a:lnTo>
                  <a:pt x="182" y="4"/>
                </a:lnTo>
                <a:lnTo>
                  <a:pt x="179" y="4"/>
                </a:lnTo>
                <a:lnTo>
                  <a:pt x="179" y="0"/>
                </a:lnTo>
                <a:lnTo>
                  <a:pt x="176" y="4"/>
                </a:lnTo>
                <a:lnTo>
                  <a:pt x="143" y="22"/>
                </a:lnTo>
                <a:lnTo>
                  <a:pt x="128" y="29"/>
                </a:lnTo>
                <a:lnTo>
                  <a:pt x="116" y="36"/>
                </a:lnTo>
                <a:lnTo>
                  <a:pt x="98" y="46"/>
                </a:lnTo>
                <a:lnTo>
                  <a:pt x="95" y="50"/>
                </a:lnTo>
                <a:lnTo>
                  <a:pt x="90" y="53"/>
                </a:lnTo>
                <a:lnTo>
                  <a:pt x="59" y="50"/>
                </a:lnTo>
                <a:lnTo>
                  <a:pt x="45" y="36"/>
                </a:lnTo>
                <a:lnTo>
                  <a:pt x="33" y="36"/>
                </a:lnTo>
                <a:lnTo>
                  <a:pt x="33" y="43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6" name="Freeform 14"/>
          <p:cNvSpPr>
            <a:spLocks/>
          </p:cNvSpPr>
          <p:nvPr/>
        </p:nvSpPr>
        <p:spPr bwMode="auto">
          <a:xfrm>
            <a:off x="5889625" y="2541588"/>
            <a:ext cx="123825" cy="130175"/>
          </a:xfrm>
          <a:custGeom>
            <a:avLst/>
            <a:gdLst>
              <a:gd name="T0" fmla="*/ 2147483647 w 78"/>
              <a:gd name="T1" fmla="*/ 2147483647 h 81"/>
              <a:gd name="T2" fmla="*/ 2147483647 w 78"/>
              <a:gd name="T3" fmla="*/ 0 h 81"/>
              <a:gd name="T4" fmla="*/ 2147483647 w 78"/>
              <a:gd name="T5" fmla="*/ 2147483647 h 81"/>
              <a:gd name="T6" fmla="*/ 2147483647 w 78"/>
              <a:gd name="T7" fmla="*/ 2147483647 h 81"/>
              <a:gd name="T8" fmla="*/ 2147483647 w 78"/>
              <a:gd name="T9" fmla="*/ 2147483647 h 81"/>
              <a:gd name="T10" fmla="*/ 0 w 78"/>
              <a:gd name="T11" fmla="*/ 2147483647 h 81"/>
              <a:gd name="T12" fmla="*/ 2147483647 w 78"/>
              <a:gd name="T13" fmla="*/ 2147483647 h 81"/>
              <a:gd name="T14" fmla="*/ 2147483647 w 78"/>
              <a:gd name="T15" fmla="*/ 2147483647 h 81"/>
              <a:gd name="T16" fmla="*/ 2147483647 w 78"/>
              <a:gd name="T17" fmla="*/ 2147483647 h 81"/>
              <a:gd name="T18" fmla="*/ 2147483647 w 78"/>
              <a:gd name="T19" fmla="*/ 2147483647 h 81"/>
              <a:gd name="T20" fmla="*/ 2147483647 w 78"/>
              <a:gd name="T21" fmla="*/ 2147483647 h 81"/>
              <a:gd name="T22" fmla="*/ 2147483647 w 78"/>
              <a:gd name="T23" fmla="*/ 2147483647 h 81"/>
              <a:gd name="T24" fmla="*/ 2147483647 w 78"/>
              <a:gd name="T25" fmla="*/ 2147483647 h 81"/>
              <a:gd name="T26" fmla="*/ 2147483647 w 78"/>
              <a:gd name="T27" fmla="*/ 2147483647 h 81"/>
              <a:gd name="T28" fmla="*/ 2147483647 w 78"/>
              <a:gd name="T29" fmla="*/ 2147483647 h 81"/>
              <a:gd name="T30" fmla="*/ 2147483647 w 78"/>
              <a:gd name="T31" fmla="*/ 2147483647 h 81"/>
              <a:gd name="T32" fmla="*/ 2147483647 w 78"/>
              <a:gd name="T33" fmla="*/ 2147483647 h 81"/>
              <a:gd name="T34" fmla="*/ 2147483647 w 78"/>
              <a:gd name="T35" fmla="*/ 2147483647 h 81"/>
              <a:gd name="T36" fmla="*/ 2147483647 w 78"/>
              <a:gd name="T37" fmla="*/ 2147483647 h 81"/>
              <a:gd name="T38" fmla="*/ 2147483647 w 78"/>
              <a:gd name="T39" fmla="*/ 2147483647 h 81"/>
              <a:gd name="T40" fmla="*/ 2147483647 w 78"/>
              <a:gd name="T41" fmla="*/ 2147483647 h 81"/>
              <a:gd name="T42" fmla="*/ 2147483647 w 78"/>
              <a:gd name="T43" fmla="*/ 2147483647 h 81"/>
              <a:gd name="T44" fmla="*/ 2147483647 w 78"/>
              <a:gd name="T45" fmla="*/ 2147483647 h 81"/>
              <a:gd name="T46" fmla="*/ 2147483647 w 78"/>
              <a:gd name="T47" fmla="*/ 2147483647 h 81"/>
              <a:gd name="T48" fmla="*/ 2147483647 w 78"/>
              <a:gd name="T49" fmla="*/ 2147483647 h 81"/>
              <a:gd name="T50" fmla="*/ 2147483647 w 78"/>
              <a:gd name="T51" fmla="*/ 2147483647 h 81"/>
              <a:gd name="T52" fmla="*/ 2147483647 w 78"/>
              <a:gd name="T53" fmla="*/ 2147483647 h 81"/>
              <a:gd name="T54" fmla="*/ 2147483647 w 78"/>
              <a:gd name="T55" fmla="*/ 2147483647 h 81"/>
              <a:gd name="T56" fmla="*/ 2147483647 w 78"/>
              <a:gd name="T57" fmla="*/ 2147483647 h 81"/>
              <a:gd name="T58" fmla="*/ 2147483647 w 78"/>
              <a:gd name="T59" fmla="*/ 2147483647 h 81"/>
              <a:gd name="T60" fmla="*/ 2147483647 w 78"/>
              <a:gd name="T61" fmla="*/ 2147483647 h 81"/>
              <a:gd name="T62" fmla="*/ 2147483647 w 78"/>
              <a:gd name="T63" fmla="*/ 2147483647 h 81"/>
              <a:gd name="T64" fmla="*/ 2147483647 w 78"/>
              <a:gd name="T65" fmla="*/ 2147483647 h 81"/>
              <a:gd name="T66" fmla="*/ 2147483647 w 78"/>
              <a:gd name="T67" fmla="*/ 2147483647 h 81"/>
              <a:gd name="T68" fmla="*/ 2147483647 w 78"/>
              <a:gd name="T69" fmla="*/ 2147483647 h 81"/>
              <a:gd name="T70" fmla="*/ 2147483647 w 78"/>
              <a:gd name="T71" fmla="*/ 2147483647 h 81"/>
              <a:gd name="T72" fmla="*/ 2147483647 w 78"/>
              <a:gd name="T73" fmla="*/ 2147483647 h 81"/>
              <a:gd name="T74" fmla="*/ 2147483647 w 78"/>
              <a:gd name="T75" fmla="*/ 2147483647 h 81"/>
              <a:gd name="T76" fmla="*/ 2147483647 w 78"/>
              <a:gd name="T77" fmla="*/ 2147483647 h 81"/>
              <a:gd name="T78" fmla="*/ 2147483647 w 78"/>
              <a:gd name="T79" fmla="*/ 2147483647 h 81"/>
              <a:gd name="T80" fmla="*/ 2147483647 w 78"/>
              <a:gd name="T81" fmla="*/ 2147483647 h 81"/>
              <a:gd name="T82" fmla="*/ 2147483647 w 78"/>
              <a:gd name="T83" fmla="*/ 2147483647 h 81"/>
              <a:gd name="T84" fmla="*/ 2147483647 w 78"/>
              <a:gd name="T85" fmla="*/ 2147483647 h 81"/>
              <a:gd name="T86" fmla="*/ 2147483647 w 78"/>
              <a:gd name="T87" fmla="*/ 2147483647 h 81"/>
              <a:gd name="T88" fmla="*/ 2147483647 w 78"/>
              <a:gd name="T89" fmla="*/ 2147483647 h 81"/>
              <a:gd name="T90" fmla="*/ 2147483647 w 78"/>
              <a:gd name="T91" fmla="*/ 2147483647 h 81"/>
              <a:gd name="T92" fmla="*/ 2147483647 w 78"/>
              <a:gd name="T93" fmla="*/ 2147483647 h 81"/>
              <a:gd name="T94" fmla="*/ 2147483647 w 78"/>
              <a:gd name="T95" fmla="*/ 2147483647 h 81"/>
              <a:gd name="T96" fmla="*/ 2147483647 w 78"/>
              <a:gd name="T97" fmla="*/ 2147483647 h 81"/>
              <a:gd name="T98" fmla="*/ 2147483647 w 78"/>
              <a:gd name="T99" fmla="*/ 2147483647 h 81"/>
              <a:gd name="T100" fmla="*/ 2147483647 w 78"/>
              <a:gd name="T101" fmla="*/ 2147483647 h 81"/>
              <a:gd name="T102" fmla="*/ 2147483647 w 78"/>
              <a:gd name="T103" fmla="*/ 2147483647 h 81"/>
              <a:gd name="T104" fmla="*/ 2147483647 w 78"/>
              <a:gd name="T105" fmla="*/ 2147483647 h 81"/>
              <a:gd name="T106" fmla="*/ 2147483647 w 78"/>
              <a:gd name="T107" fmla="*/ 2147483647 h 81"/>
              <a:gd name="T108" fmla="*/ 2147483647 w 78"/>
              <a:gd name="T109" fmla="*/ 2147483647 h 81"/>
              <a:gd name="T110" fmla="*/ 2147483647 w 78"/>
              <a:gd name="T111" fmla="*/ 2147483647 h 81"/>
              <a:gd name="T112" fmla="*/ 2147483647 w 78"/>
              <a:gd name="T113" fmla="*/ 2147483647 h 81"/>
              <a:gd name="T114" fmla="*/ 2147483647 w 78"/>
              <a:gd name="T115" fmla="*/ 2147483647 h 81"/>
              <a:gd name="T116" fmla="*/ 2147483647 w 78"/>
              <a:gd name="T117" fmla="*/ 2147483647 h 8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8"/>
              <a:gd name="T178" fmla="*/ 0 h 81"/>
              <a:gd name="T179" fmla="*/ 78 w 78"/>
              <a:gd name="T180" fmla="*/ 81 h 8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8" h="81">
                <a:moveTo>
                  <a:pt x="53" y="4"/>
                </a:moveTo>
                <a:lnTo>
                  <a:pt x="42" y="0"/>
                </a:lnTo>
                <a:lnTo>
                  <a:pt x="29" y="4"/>
                </a:lnTo>
                <a:lnTo>
                  <a:pt x="21" y="21"/>
                </a:lnTo>
                <a:lnTo>
                  <a:pt x="11" y="38"/>
                </a:lnTo>
                <a:lnTo>
                  <a:pt x="0" y="52"/>
                </a:lnTo>
                <a:lnTo>
                  <a:pt x="21" y="56"/>
                </a:lnTo>
                <a:lnTo>
                  <a:pt x="38" y="63"/>
                </a:lnTo>
                <a:lnTo>
                  <a:pt x="42" y="66"/>
                </a:lnTo>
                <a:lnTo>
                  <a:pt x="45" y="70"/>
                </a:lnTo>
                <a:lnTo>
                  <a:pt x="45" y="74"/>
                </a:lnTo>
                <a:lnTo>
                  <a:pt x="48" y="77"/>
                </a:lnTo>
                <a:lnTo>
                  <a:pt x="50" y="80"/>
                </a:lnTo>
                <a:lnTo>
                  <a:pt x="77" y="80"/>
                </a:lnTo>
                <a:lnTo>
                  <a:pt x="77" y="77"/>
                </a:lnTo>
                <a:lnTo>
                  <a:pt x="77" y="74"/>
                </a:lnTo>
                <a:lnTo>
                  <a:pt x="77" y="70"/>
                </a:lnTo>
                <a:lnTo>
                  <a:pt x="74" y="70"/>
                </a:lnTo>
                <a:lnTo>
                  <a:pt x="74" y="66"/>
                </a:lnTo>
                <a:lnTo>
                  <a:pt x="71" y="66"/>
                </a:lnTo>
                <a:lnTo>
                  <a:pt x="71" y="63"/>
                </a:lnTo>
                <a:lnTo>
                  <a:pt x="71" y="60"/>
                </a:lnTo>
                <a:lnTo>
                  <a:pt x="68" y="56"/>
                </a:lnTo>
                <a:lnTo>
                  <a:pt x="68" y="52"/>
                </a:lnTo>
                <a:lnTo>
                  <a:pt x="68" y="49"/>
                </a:lnTo>
                <a:lnTo>
                  <a:pt x="68" y="46"/>
                </a:lnTo>
                <a:lnTo>
                  <a:pt x="65" y="42"/>
                </a:lnTo>
                <a:lnTo>
                  <a:pt x="62" y="42"/>
                </a:lnTo>
                <a:lnTo>
                  <a:pt x="59" y="42"/>
                </a:lnTo>
                <a:lnTo>
                  <a:pt x="56" y="42"/>
                </a:lnTo>
                <a:lnTo>
                  <a:pt x="53" y="42"/>
                </a:lnTo>
                <a:lnTo>
                  <a:pt x="50" y="42"/>
                </a:lnTo>
                <a:lnTo>
                  <a:pt x="50" y="38"/>
                </a:lnTo>
                <a:lnTo>
                  <a:pt x="50" y="35"/>
                </a:lnTo>
                <a:lnTo>
                  <a:pt x="53" y="35"/>
                </a:lnTo>
                <a:lnTo>
                  <a:pt x="53" y="32"/>
                </a:lnTo>
                <a:lnTo>
                  <a:pt x="56" y="32"/>
                </a:lnTo>
                <a:lnTo>
                  <a:pt x="59" y="32"/>
                </a:lnTo>
                <a:lnTo>
                  <a:pt x="62" y="32"/>
                </a:lnTo>
                <a:lnTo>
                  <a:pt x="62" y="28"/>
                </a:lnTo>
                <a:lnTo>
                  <a:pt x="65" y="28"/>
                </a:lnTo>
                <a:lnTo>
                  <a:pt x="68" y="28"/>
                </a:lnTo>
                <a:lnTo>
                  <a:pt x="71" y="28"/>
                </a:lnTo>
                <a:lnTo>
                  <a:pt x="71" y="24"/>
                </a:lnTo>
                <a:lnTo>
                  <a:pt x="74" y="24"/>
                </a:lnTo>
                <a:lnTo>
                  <a:pt x="77" y="24"/>
                </a:lnTo>
                <a:lnTo>
                  <a:pt x="77" y="21"/>
                </a:lnTo>
                <a:lnTo>
                  <a:pt x="77" y="18"/>
                </a:lnTo>
                <a:lnTo>
                  <a:pt x="74" y="18"/>
                </a:lnTo>
                <a:lnTo>
                  <a:pt x="74" y="14"/>
                </a:lnTo>
                <a:lnTo>
                  <a:pt x="71" y="14"/>
                </a:lnTo>
                <a:lnTo>
                  <a:pt x="68" y="14"/>
                </a:lnTo>
                <a:lnTo>
                  <a:pt x="68" y="10"/>
                </a:lnTo>
                <a:lnTo>
                  <a:pt x="65" y="10"/>
                </a:lnTo>
                <a:lnTo>
                  <a:pt x="65" y="7"/>
                </a:lnTo>
                <a:lnTo>
                  <a:pt x="62" y="7"/>
                </a:lnTo>
                <a:lnTo>
                  <a:pt x="62" y="4"/>
                </a:lnTo>
                <a:lnTo>
                  <a:pt x="65" y="4"/>
                </a:lnTo>
                <a:lnTo>
                  <a:pt x="53" y="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7" name="Freeform 15"/>
          <p:cNvSpPr>
            <a:spLocks/>
          </p:cNvSpPr>
          <p:nvPr/>
        </p:nvSpPr>
        <p:spPr bwMode="auto">
          <a:xfrm>
            <a:off x="5045075" y="2136775"/>
            <a:ext cx="125413" cy="153988"/>
          </a:xfrm>
          <a:custGeom>
            <a:avLst/>
            <a:gdLst>
              <a:gd name="T0" fmla="*/ 2147483647 w 79"/>
              <a:gd name="T1" fmla="*/ 2147483647 h 96"/>
              <a:gd name="T2" fmla="*/ 2147483647 w 79"/>
              <a:gd name="T3" fmla="*/ 2147483647 h 96"/>
              <a:gd name="T4" fmla="*/ 2147483647 w 79"/>
              <a:gd name="T5" fmla="*/ 2147483647 h 96"/>
              <a:gd name="T6" fmla="*/ 0 w 79"/>
              <a:gd name="T7" fmla="*/ 2147483647 h 96"/>
              <a:gd name="T8" fmla="*/ 2147483647 w 79"/>
              <a:gd name="T9" fmla="*/ 2147483647 h 96"/>
              <a:gd name="T10" fmla="*/ 2147483647 w 79"/>
              <a:gd name="T11" fmla="*/ 2147483647 h 96"/>
              <a:gd name="T12" fmla="*/ 2147483647 w 79"/>
              <a:gd name="T13" fmla="*/ 2147483647 h 96"/>
              <a:gd name="T14" fmla="*/ 2147483647 w 79"/>
              <a:gd name="T15" fmla="*/ 2147483647 h 96"/>
              <a:gd name="T16" fmla="*/ 2147483647 w 79"/>
              <a:gd name="T17" fmla="*/ 2147483647 h 96"/>
              <a:gd name="T18" fmla="*/ 2147483647 w 79"/>
              <a:gd name="T19" fmla="*/ 2147483647 h 96"/>
              <a:gd name="T20" fmla="*/ 2147483647 w 79"/>
              <a:gd name="T21" fmla="*/ 2147483647 h 96"/>
              <a:gd name="T22" fmla="*/ 2147483647 w 79"/>
              <a:gd name="T23" fmla="*/ 2147483647 h 96"/>
              <a:gd name="T24" fmla="*/ 2147483647 w 79"/>
              <a:gd name="T25" fmla="*/ 2147483647 h 96"/>
              <a:gd name="T26" fmla="*/ 2147483647 w 79"/>
              <a:gd name="T27" fmla="*/ 2147483647 h 96"/>
              <a:gd name="T28" fmla="*/ 2147483647 w 79"/>
              <a:gd name="T29" fmla="*/ 2147483647 h 96"/>
              <a:gd name="T30" fmla="*/ 2147483647 w 79"/>
              <a:gd name="T31" fmla="*/ 0 h 96"/>
              <a:gd name="T32" fmla="*/ 2147483647 w 79"/>
              <a:gd name="T33" fmla="*/ 2147483647 h 96"/>
              <a:gd name="T34" fmla="*/ 2147483647 w 79"/>
              <a:gd name="T35" fmla="*/ 2147483647 h 96"/>
              <a:gd name="T36" fmla="*/ 2147483647 w 79"/>
              <a:gd name="T37" fmla="*/ 2147483647 h 96"/>
              <a:gd name="T38" fmla="*/ 2147483647 w 79"/>
              <a:gd name="T39" fmla="*/ 2147483647 h 96"/>
              <a:gd name="T40" fmla="*/ 2147483647 w 79"/>
              <a:gd name="T41" fmla="*/ 2147483647 h 96"/>
              <a:gd name="T42" fmla="*/ 2147483647 w 79"/>
              <a:gd name="T43" fmla="*/ 2147483647 h 96"/>
              <a:gd name="T44" fmla="*/ 2147483647 w 79"/>
              <a:gd name="T45" fmla="*/ 2147483647 h 96"/>
              <a:gd name="T46" fmla="*/ 2147483647 w 79"/>
              <a:gd name="T47" fmla="*/ 2147483647 h 96"/>
              <a:gd name="T48" fmla="*/ 2147483647 w 79"/>
              <a:gd name="T49" fmla="*/ 2147483647 h 96"/>
              <a:gd name="T50" fmla="*/ 2147483647 w 79"/>
              <a:gd name="T51" fmla="*/ 2147483647 h 96"/>
              <a:gd name="T52" fmla="*/ 2147483647 w 79"/>
              <a:gd name="T53" fmla="*/ 2147483647 h 96"/>
              <a:gd name="T54" fmla="*/ 2147483647 w 79"/>
              <a:gd name="T55" fmla="*/ 2147483647 h 96"/>
              <a:gd name="T56" fmla="*/ 2147483647 w 79"/>
              <a:gd name="T57" fmla="*/ 2147483647 h 96"/>
              <a:gd name="T58" fmla="*/ 2147483647 w 79"/>
              <a:gd name="T59" fmla="*/ 2147483647 h 96"/>
              <a:gd name="T60" fmla="*/ 2147483647 w 79"/>
              <a:gd name="T61" fmla="*/ 2147483647 h 96"/>
              <a:gd name="T62" fmla="*/ 2147483647 w 79"/>
              <a:gd name="T63" fmla="*/ 2147483647 h 96"/>
              <a:gd name="T64" fmla="*/ 2147483647 w 79"/>
              <a:gd name="T65" fmla="*/ 2147483647 h 96"/>
              <a:gd name="T66" fmla="*/ 2147483647 w 79"/>
              <a:gd name="T67" fmla="*/ 2147483647 h 96"/>
              <a:gd name="T68" fmla="*/ 2147483647 w 79"/>
              <a:gd name="T69" fmla="*/ 2147483647 h 96"/>
              <a:gd name="T70" fmla="*/ 2147483647 w 79"/>
              <a:gd name="T71" fmla="*/ 2147483647 h 96"/>
              <a:gd name="T72" fmla="*/ 2147483647 w 79"/>
              <a:gd name="T73" fmla="*/ 2147483647 h 96"/>
              <a:gd name="T74" fmla="*/ 2147483647 w 79"/>
              <a:gd name="T75" fmla="*/ 2147483647 h 9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"/>
              <a:gd name="T115" fmla="*/ 0 h 96"/>
              <a:gd name="T116" fmla="*/ 79 w 79"/>
              <a:gd name="T117" fmla="*/ 96 h 9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" h="96">
                <a:moveTo>
                  <a:pt x="27" y="81"/>
                </a:moveTo>
                <a:lnTo>
                  <a:pt x="24" y="81"/>
                </a:lnTo>
                <a:lnTo>
                  <a:pt x="21" y="81"/>
                </a:lnTo>
                <a:lnTo>
                  <a:pt x="21" y="91"/>
                </a:lnTo>
                <a:lnTo>
                  <a:pt x="18" y="91"/>
                </a:lnTo>
                <a:lnTo>
                  <a:pt x="15" y="95"/>
                </a:lnTo>
                <a:lnTo>
                  <a:pt x="12" y="91"/>
                </a:lnTo>
                <a:lnTo>
                  <a:pt x="0" y="91"/>
                </a:lnTo>
                <a:lnTo>
                  <a:pt x="0" y="88"/>
                </a:lnTo>
                <a:lnTo>
                  <a:pt x="3" y="84"/>
                </a:lnTo>
                <a:lnTo>
                  <a:pt x="3" y="81"/>
                </a:lnTo>
                <a:lnTo>
                  <a:pt x="6" y="81"/>
                </a:lnTo>
                <a:lnTo>
                  <a:pt x="6" y="77"/>
                </a:lnTo>
                <a:lnTo>
                  <a:pt x="6" y="74"/>
                </a:lnTo>
                <a:lnTo>
                  <a:pt x="9" y="70"/>
                </a:lnTo>
                <a:lnTo>
                  <a:pt x="12" y="63"/>
                </a:lnTo>
                <a:lnTo>
                  <a:pt x="15" y="63"/>
                </a:lnTo>
                <a:lnTo>
                  <a:pt x="15" y="60"/>
                </a:lnTo>
                <a:lnTo>
                  <a:pt x="18" y="57"/>
                </a:lnTo>
                <a:lnTo>
                  <a:pt x="18" y="49"/>
                </a:lnTo>
                <a:lnTo>
                  <a:pt x="21" y="49"/>
                </a:lnTo>
                <a:lnTo>
                  <a:pt x="21" y="46"/>
                </a:lnTo>
                <a:lnTo>
                  <a:pt x="24" y="46"/>
                </a:lnTo>
                <a:lnTo>
                  <a:pt x="27" y="42"/>
                </a:lnTo>
                <a:lnTo>
                  <a:pt x="30" y="32"/>
                </a:lnTo>
                <a:lnTo>
                  <a:pt x="33" y="21"/>
                </a:lnTo>
                <a:lnTo>
                  <a:pt x="39" y="18"/>
                </a:lnTo>
                <a:lnTo>
                  <a:pt x="48" y="10"/>
                </a:lnTo>
                <a:lnTo>
                  <a:pt x="48" y="4"/>
                </a:lnTo>
                <a:lnTo>
                  <a:pt x="60" y="4"/>
                </a:lnTo>
                <a:lnTo>
                  <a:pt x="62" y="4"/>
                </a:lnTo>
                <a:lnTo>
                  <a:pt x="62" y="0"/>
                </a:lnTo>
                <a:lnTo>
                  <a:pt x="66" y="0"/>
                </a:lnTo>
                <a:lnTo>
                  <a:pt x="66" y="4"/>
                </a:lnTo>
                <a:lnTo>
                  <a:pt x="69" y="4"/>
                </a:lnTo>
                <a:lnTo>
                  <a:pt x="72" y="4"/>
                </a:lnTo>
                <a:lnTo>
                  <a:pt x="72" y="7"/>
                </a:lnTo>
                <a:lnTo>
                  <a:pt x="66" y="7"/>
                </a:lnTo>
                <a:lnTo>
                  <a:pt x="66" y="10"/>
                </a:lnTo>
                <a:lnTo>
                  <a:pt x="69" y="10"/>
                </a:lnTo>
                <a:lnTo>
                  <a:pt x="72" y="14"/>
                </a:lnTo>
                <a:lnTo>
                  <a:pt x="75" y="14"/>
                </a:lnTo>
                <a:lnTo>
                  <a:pt x="75" y="18"/>
                </a:lnTo>
                <a:lnTo>
                  <a:pt x="75" y="21"/>
                </a:lnTo>
                <a:lnTo>
                  <a:pt x="78" y="21"/>
                </a:lnTo>
                <a:lnTo>
                  <a:pt x="78" y="25"/>
                </a:lnTo>
                <a:lnTo>
                  <a:pt x="78" y="29"/>
                </a:lnTo>
                <a:lnTo>
                  <a:pt x="75" y="29"/>
                </a:lnTo>
                <a:lnTo>
                  <a:pt x="78" y="29"/>
                </a:lnTo>
                <a:lnTo>
                  <a:pt x="78" y="32"/>
                </a:lnTo>
                <a:lnTo>
                  <a:pt x="75" y="35"/>
                </a:lnTo>
                <a:lnTo>
                  <a:pt x="72" y="35"/>
                </a:lnTo>
                <a:lnTo>
                  <a:pt x="72" y="39"/>
                </a:lnTo>
                <a:lnTo>
                  <a:pt x="66" y="39"/>
                </a:lnTo>
                <a:lnTo>
                  <a:pt x="66" y="42"/>
                </a:lnTo>
                <a:lnTo>
                  <a:pt x="62" y="42"/>
                </a:lnTo>
                <a:lnTo>
                  <a:pt x="60" y="46"/>
                </a:lnTo>
                <a:lnTo>
                  <a:pt x="62" y="46"/>
                </a:lnTo>
                <a:lnTo>
                  <a:pt x="62" y="49"/>
                </a:lnTo>
                <a:lnTo>
                  <a:pt x="66" y="49"/>
                </a:lnTo>
                <a:lnTo>
                  <a:pt x="62" y="49"/>
                </a:lnTo>
                <a:lnTo>
                  <a:pt x="57" y="49"/>
                </a:lnTo>
                <a:lnTo>
                  <a:pt x="54" y="49"/>
                </a:lnTo>
                <a:lnTo>
                  <a:pt x="48" y="49"/>
                </a:lnTo>
                <a:lnTo>
                  <a:pt x="48" y="53"/>
                </a:lnTo>
                <a:lnTo>
                  <a:pt x="48" y="57"/>
                </a:lnTo>
                <a:lnTo>
                  <a:pt x="45" y="57"/>
                </a:lnTo>
                <a:lnTo>
                  <a:pt x="45" y="60"/>
                </a:lnTo>
                <a:lnTo>
                  <a:pt x="48" y="63"/>
                </a:lnTo>
                <a:lnTo>
                  <a:pt x="48" y="67"/>
                </a:lnTo>
                <a:lnTo>
                  <a:pt x="45" y="70"/>
                </a:lnTo>
                <a:lnTo>
                  <a:pt x="39" y="74"/>
                </a:lnTo>
                <a:lnTo>
                  <a:pt x="36" y="77"/>
                </a:lnTo>
                <a:lnTo>
                  <a:pt x="30" y="81"/>
                </a:lnTo>
                <a:lnTo>
                  <a:pt x="27" y="81"/>
                </a:lnTo>
                <a:lnTo>
                  <a:pt x="27" y="84"/>
                </a:lnTo>
                <a:lnTo>
                  <a:pt x="27" y="81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8" name="Freeform 16"/>
          <p:cNvSpPr>
            <a:spLocks/>
          </p:cNvSpPr>
          <p:nvPr/>
        </p:nvSpPr>
        <p:spPr bwMode="auto">
          <a:xfrm>
            <a:off x="6281738" y="2984500"/>
            <a:ext cx="568325" cy="712788"/>
          </a:xfrm>
          <a:custGeom>
            <a:avLst/>
            <a:gdLst>
              <a:gd name="T0" fmla="*/ 2147483647 w 357"/>
              <a:gd name="T1" fmla="*/ 2147483647 h 449"/>
              <a:gd name="T2" fmla="*/ 2147483647 w 357"/>
              <a:gd name="T3" fmla="*/ 2147483647 h 449"/>
              <a:gd name="T4" fmla="*/ 2147483647 w 357"/>
              <a:gd name="T5" fmla="*/ 2147483647 h 449"/>
              <a:gd name="T6" fmla="*/ 2147483647 w 357"/>
              <a:gd name="T7" fmla="*/ 0 h 449"/>
              <a:gd name="T8" fmla="*/ 2147483647 w 357"/>
              <a:gd name="T9" fmla="*/ 2147483647 h 449"/>
              <a:gd name="T10" fmla="*/ 2147483647 w 357"/>
              <a:gd name="T11" fmla="*/ 2147483647 h 449"/>
              <a:gd name="T12" fmla="*/ 2147483647 w 357"/>
              <a:gd name="T13" fmla="*/ 2147483647 h 449"/>
              <a:gd name="T14" fmla="*/ 2147483647 w 357"/>
              <a:gd name="T15" fmla="*/ 2147483647 h 449"/>
              <a:gd name="T16" fmla="*/ 2147483647 w 357"/>
              <a:gd name="T17" fmla="*/ 2147483647 h 449"/>
              <a:gd name="T18" fmla="*/ 2147483647 w 357"/>
              <a:gd name="T19" fmla="*/ 2147483647 h 449"/>
              <a:gd name="T20" fmla="*/ 2147483647 w 357"/>
              <a:gd name="T21" fmla="*/ 2147483647 h 449"/>
              <a:gd name="T22" fmla="*/ 2147483647 w 357"/>
              <a:gd name="T23" fmla="*/ 2147483647 h 449"/>
              <a:gd name="T24" fmla="*/ 2147483647 w 357"/>
              <a:gd name="T25" fmla="*/ 2147483647 h 449"/>
              <a:gd name="T26" fmla="*/ 2147483647 w 357"/>
              <a:gd name="T27" fmla="*/ 2147483647 h 449"/>
              <a:gd name="T28" fmla="*/ 2147483647 w 357"/>
              <a:gd name="T29" fmla="*/ 2147483647 h 449"/>
              <a:gd name="T30" fmla="*/ 2147483647 w 357"/>
              <a:gd name="T31" fmla="*/ 2147483647 h 449"/>
              <a:gd name="T32" fmla="*/ 2147483647 w 357"/>
              <a:gd name="T33" fmla="*/ 2147483647 h 449"/>
              <a:gd name="T34" fmla="*/ 2147483647 w 357"/>
              <a:gd name="T35" fmla="*/ 2147483647 h 449"/>
              <a:gd name="T36" fmla="*/ 2147483647 w 357"/>
              <a:gd name="T37" fmla="*/ 2147483647 h 449"/>
              <a:gd name="T38" fmla="*/ 2147483647 w 357"/>
              <a:gd name="T39" fmla="*/ 2147483647 h 449"/>
              <a:gd name="T40" fmla="*/ 2147483647 w 357"/>
              <a:gd name="T41" fmla="*/ 2147483647 h 449"/>
              <a:gd name="T42" fmla="*/ 2147483647 w 357"/>
              <a:gd name="T43" fmla="*/ 2147483647 h 449"/>
              <a:gd name="T44" fmla="*/ 2147483647 w 357"/>
              <a:gd name="T45" fmla="*/ 2147483647 h 449"/>
              <a:gd name="T46" fmla="*/ 2147483647 w 357"/>
              <a:gd name="T47" fmla="*/ 2147483647 h 449"/>
              <a:gd name="T48" fmla="*/ 2147483647 w 357"/>
              <a:gd name="T49" fmla="*/ 2147483647 h 449"/>
              <a:gd name="T50" fmla="*/ 2147483647 w 357"/>
              <a:gd name="T51" fmla="*/ 2147483647 h 449"/>
              <a:gd name="T52" fmla="*/ 2147483647 w 357"/>
              <a:gd name="T53" fmla="*/ 2147483647 h 449"/>
              <a:gd name="T54" fmla="*/ 2147483647 w 357"/>
              <a:gd name="T55" fmla="*/ 2147483647 h 449"/>
              <a:gd name="T56" fmla="*/ 2147483647 w 357"/>
              <a:gd name="T57" fmla="*/ 2147483647 h 449"/>
              <a:gd name="T58" fmla="*/ 2147483647 w 357"/>
              <a:gd name="T59" fmla="*/ 2147483647 h 449"/>
              <a:gd name="T60" fmla="*/ 2147483647 w 357"/>
              <a:gd name="T61" fmla="*/ 2147483647 h 449"/>
              <a:gd name="T62" fmla="*/ 2147483647 w 357"/>
              <a:gd name="T63" fmla="*/ 2147483647 h 449"/>
              <a:gd name="T64" fmla="*/ 2147483647 w 357"/>
              <a:gd name="T65" fmla="*/ 2147483647 h 449"/>
              <a:gd name="T66" fmla="*/ 2147483647 w 357"/>
              <a:gd name="T67" fmla="*/ 2147483647 h 449"/>
              <a:gd name="T68" fmla="*/ 2147483647 w 357"/>
              <a:gd name="T69" fmla="*/ 2147483647 h 449"/>
              <a:gd name="T70" fmla="*/ 2147483647 w 357"/>
              <a:gd name="T71" fmla="*/ 2147483647 h 449"/>
              <a:gd name="T72" fmla="*/ 2147483647 w 357"/>
              <a:gd name="T73" fmla="*/ 2147483647 h 449"/>
              <a:gd name="T74" fmla="*/ 2147483647 w 357"/>
              <a:gd name="T75" fmla="*/ 2147483647 h 449"/>
              <a:gd name="T76" fmla="*/ 2147483647 w 357"/>
              <a:gd name="T77" fmla="*/ 2147483647 h 449"/>
              <a:gd name="T78" fmla="*/ 2147483647 w 357"/>
              <a:gd name="T79" fmla="*/ 2147483647 h 449"/>
              <a:gd name="T80" fmla="*/ 2147483647 w 357"/>
              <a:gd name="T81" fmla="*/ 2147483647 h 449"/>
              <a:gd name="T82" fmla="*/ 2147483647 w 357"/>
              <a:gd name="T83" fmla="*/ 2147483647 h 449"/>
              <a:gd name="T84" fmla="*/ 2147483647 w 357"/>
              <a:gd name="T85" fmla="*/ 2147483647 h 449"/>
              <a:gd name="T86" fmla="*/ 2147483647 w 357"/>
              <a:gd name="T87" fmla="*/ 2147483647 h 449"/>
              <a:gd name="T88" fmla="*/ 2147483647 w 357"/>
              <a:gd name="T89" fmla="*/ 2147483647 h 44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357"/>
              <a:gd name="T136" fmla="*/ 0 h 449"/>
              <a:gd name="T137" fmla="*/ 357 w 357"/>
              <a:gd name="T138" fmla="*/ 449 h 44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357" h="449">
                <a:moveTo>
                  <a:pt x="42" y="434"/>
                </a:moveTo>
                <a:lnTo>
                  <a:pt x="39" y="430"/>
                </a:lnTo>
                <a:lnTo>
                  <a:pt x="36" y="416"/>
                </a:lnTo>
                <a:lnTo>
                  <a:pt x="33" y="416"/>
                </a:lnTo>
                <a:lnTo>
                  <a:pt x="0" y="321"/>
                </a:lnTo>
                <a:lnTo>
                  <a:pt x="135" y="264"/>
                </a:lnTo>
                <a:lnTo>
                  <a:pt x="168" y="158"/>
                </a:lnTo>
                <a:lnTo>
                  <a:pt x="147" y="120"/>
                </a:lnTo>
                <a:lnTo>
                  <a:pt x="156" y="56"/>
                </a:lnTo>
                <a:lnTo>
                  <a:pt x="182" y="45"/>
                </a:lnTo>
                <a:lnTo>
                  <a:pt x="168" y="3"/>
                </a:lnTo>
                <a:lnTo>
                  <a:pt x="194" y="0"/>
                </a:lnTo>
                <a:lnTo>
                  <a:pt x="197" y="10"/>
                </a:lnTo>
                <a:lnTo>
                  <a:pt x="203" y="17"/>
                </a:lnTo>
                <a:lnTo>
                  <a:pt x="206" y="21"/>
                </a:lnTo>
                <a:lnTo>
                  <a:pt x="209" y="21"/>
                </a:lnTo>
                <a:lnTo>
                  <a:pt x="209" y="24"/>
                </a:lnTo>
                <a:lnTo>
                  <a:pt x="213" y="24"/>
                </a:lnTo>
                <a:lnTo>
                  <a:pt x="213" y="28"/>
                </a:lnTo>
                <a:lnTo>
                  <a:pt x="215" y="31"/>
                </a:lnTo>
                <a:lnTo>
                  <a:pt x="218" y="35"/>
                </a:lnTo>
                <a:lnTo>
                  <a:pt x="218" y="39"/>
                </a:lnTo>
                <a:lnTo>
                  <a:pt x="221" y="39"/>
                </a:lnTo>
                <a:lnTo>
                  <a:pt x="230" y="42"/>
                </a:lnTo>
                <a:lnTo>
                  <a:pt x="230" y="45"/>
                </a:lnTo>
                <a:lnTo>
                  <a:pt x="234" y="45"/>
                </a:lnTo>
                <a:lnTo>
                  <a:pt x="234" y="49"/>
                </a:lnTo>
                <a:lnTo>
                  <a:pt x="278" y="63"/>
                </a:lnTo>
                <a:lnTo>
                  <a:pt x="281" y="63"/>
                </a:lnTo>
                <a:lnTo>
                  <a:pt x="284" y="67"/>
                </a:lnTo>
                <a:lnTo>
                  <a:pt x="302" y="70"/>
                </a:lnTo>
                <a:lnTo>
                  <a:pt x="308" y="78"/>
                </a:lnTo>
                <a:lnTo>
                  <a:pt x="311" y="85"/>
                </a:lnTo>
                <a:lnTo>
                  <a:pt x="317" y="92"/>
                </a:lnTo>
                <a:lnTo>
                  <a:pt x="317" y="95"/>
                </a:lnTo>
                <a:lnTo>
                  <a:pt x="320" y="98"/>
                </a:lnTo>
                <a:lnTo>
                  <a:pt x="323" y="98"/>
                </a:lnTo>
                <a:lnTo>
                  <a:pt x="326" y="102"/>
                </a:lnTo>
                <a:lnTo>
                  <a:pt x="326" y="106"/>
                </a:lnTo>
                <a:lnTo>
                  <a:pt x="329" y="113"/>
                </a:lnTo>
                <a:lnTo>
                  <a:pt x="332" y="117"/>
                </a:lnTo>
                <a:lnTo>
                  <a:pt x="335" y="120"/>
                </a:lnTo>
                <a:lnTo>
                  <a:pt x="347" y="123"/>
                </a:lnTo>
                <a:lnTo>
                  <a:pt x="350" y="127"/>
                </a:lnTo>
                <a:lnTo>
                  <a:pt x="352" y="130"/>
                </a:lnTo>
                <a:lnTo>
                  <a:pt x="356" y="130"/>
                </a:lnTo>
                <a:lnTo>
                  <a:pt x="347" y="162"/>
                </a:lnTo>
                <a:lnTo>
                  <a:pt x="341" y="173"/>
                </a:lnTo>
                <a:lnTo>
                  <a:pt x="335" y="180"/>
                </a:lnTo>
                <a:lnTo>
                  <a:pt x="335" y="183"/>
                </a:lnTo>
                <a:lnTo>
                  <a:pt x="332" y="187"/>
                </a:lnTo>
                <a:lnTo>
                  <a:pt x="326" y="194"/>
                </a:lnTo>
                <a:lnTo>
                  <a:pt x="323" y="194"/>
                </a:lnTo>
                <a:lnTo>
                  <a:pt x="323" y="197"/>
                </a:lnTo>
                <a:lnTo>
                  <a:pt x="320" y="197"/>
                </a:lnTo>
                <a:lnTo>
                  <a:pt x="317" y="201"/>
                </a:lnTo>
                <a:lnTo>
                  <a:pt x="314" y="204"/>
                </a:lnTo>
                <a:lnTo>
                  <a:pt x="314" y="208"/>
                </a:lnTo>
                <a:lnTo>
                  <a:pt x="311" y="211"/>
                </a:lnTo>
                <a:lnTo>
                  <a:pt x="305" y="222"/>
                </a:lnTo>
                <a:lnTo>
                  <a:pt x="302" y="225"/>
                </a:lnTo>
                <a:lnTo>
                  <a:pt x="302" y="229"/>
                </a:lnTo>
                <a:lnTo>
                  <a:pt x="299" y="236"/>
                </a:lnTo>
                <a:lnTo>
                  <a:pt x="296" y="239"/>
                </a:lnTo>
                <a:lnTo>
                  <a:pt x="293" y="243"/>
                </a:lnTo>
                <a:lnTo>
                  <a:pt x="287" y="243"/>
                </a:lnTo>
                <a:lnTo>
                  <a:pt x="287" y="239"/>
                </a:lnTo>
                <a:lnTo>
                  <a:pt x="284" y="239"/>
                </a:lnTo>
                <a:lnTo>
                  <a:pt x="284" y="236"/>
                </a:lnTo>
                <a:lnTo>
                  <a:pt x="281" y="233"/>
                </a:lnTo>
                <a:lnTo>
                  <a:pt x="281" y="236"/>
                </a:lnTo>
                <a:lnTo>
                  <a:pt x="275" y="239"/>
                </a:lnTo>
                <a:lnTo>
                  <a:pt x="275" y="243"/>
                </a:lnTo>
                <a:lnTo>
                  <a:pt x="272" y="243"/>
                </a:lnTo>
                <a:lnTo>
                  <a:pt x="269" y="247"/>
                </a:lnTo>
                <a:lnTo>
                  <a:pt x="269" y="253"/>
                </a:lnTo>
                <a:lnTo>
                  <a:pt x="266" y="253"/>
                </a:lnTo>
                <a:lnTo>
                  <a:pt x="263" y="257"/>
                </a:lnTo>
                <a:lnTo>
                  <a:pt x="260" y="261"/>
                </a:lnTo>
                <a:lnTo>
                  <a:pt x="260" y="303"/>
                </a:lnTo>
                <a:lnTo>
                  <a:pt x="263" y="303"/>
                </a:lnTo>
                <a:lnTo>
                  <a:pt x="263" y="314"/>
                </a:lnTo>
                <a:lnTo>
                  <a:pt x="263" y="317"/>
                </a:lnTo>
                <a:lnTo>
                  <a:pt x="234" y="321"/>
                </a:lnTo>
                <a:lnTo>
                  <a:pt x="234" y="324"/>
                </a:lnTo>
                <a:lnTo>
                  <a:pt x="230" y="328"/>
                </a:lnTo>
                <a:lnTo>
                  <a:pt x="225" y="328"/>
                </a:lnTo>
                <a:lnTo>
                  <a:pt x="221" y="331"/>
                </a:lnTo>
                <a:lnTo>
                  <a:pt x="218" y="331"/>
                </a:lnTo>
                <a:lnTo>
                  <a:pt x="218" y="335"/>
                </a:lnTo>
                <a:lnTo>
                  <a:pt x="215" y="335"/>
                </a:lnTo>
                <a:lnTo>
                  <a:pt x="213" y="338"/>
                </a:lnTo>
                <a:lnTo>
                  <a:pt x="213" y="342"/>
                </a:lnTo>
                <a:lnTo>
                  <a:pt x="206" y="367"/>
                </a:lnTo>
                <a:lnTo>
                  <a:pt x="203" y="370"/>
                </a:lnTo>
                <a:lnTo>
                  <a:pt x="203" y="373"/>
                </a:lnTo>
                <a:lnTo>
                  <a:pt x="201" y="373"/>
                </a:lnTo>
                <a:lnTo>
                  <a:pt x="162" y="385"/>
                </a:lnTo>
                <a:lnTo>
                  <a:pt x="153" y="395"/>
                </a:lnTo>
                <a:lnTo>
                  <a:pt x="150" y="398"/>
                </a:lnTo>
                <a:lnTo>
                  <a:pt x="150" y="413"/>
                </a:lnTo>
                <a:lnTo>
                  <a:pt x="147" y="416"/>
                </a:lnTo>
                <a:lnTo>
                  <a:pt x="144" y="419"/>
                </a:lnTo>
                <a:lnTo>
                  <a:pt x="141" y="423"/>
                </a:lnTo>
                <a:lnTo>
                  <a:pt x="141" y="427"/>
                </a:lnTo>
                <a:lnTo>
                  <a:pt x="138" y="427"/>
                </a:lnTo>
                <a:lnTo>
                  <a:pt x="135" y="430"/>
                </a:lnTo>
                <a:lnTo>
                  <a:pt x="105" y="427"/>
                </a:lnTo>
                <a:lnTo>
                  <a:pt x="102" y="427"/>
                </a:lnTo>
                <a:lnTo>
                  <a:pt x="99" y="427"/>
                </a:lnTo>
                <a:lnTo>
                  <a:pt x="96" y="427"/>
                </a:lnTo>
                <a:lnTo>
                  <a:pt x="96" y="430"/>
                </a:lnTo>
                <a:lnTo>
                  <a:pt x="93" y="430"/>
                </a:lnTo>
                <a:lnTo>
                  <a:pt x="93" y="434"/>
                </a:lnTo>
                <a:lnTo>
                  <a:pt x="90" y="434"/>
                </a:lnTo>
                <a:lnTo>
                  <a:pt x="87" y="434"/>
                </a:lnTo>
                <a:lnTo>
                  <a:pt x="84" y="434"/>
                </a:lnTo>
                <a:lnTo>
                  <a:pt x="84" y="437"/>
                </a:lnTo>
                <a:lnTo>
                  <a:pt x="81" y="437"/>
                </a:lnTo>
                <a:lnTo>
                  <a:pt x="78" y="437"/>
                </a:lnTo>
                <a:lnTo>
                  <a:pt x="78" y="441"/>
                </a:lnTo>
                <a:lnTo>
                  <a:pt x="75" y="441"/>
                </a:lnTo>
                <a:lnTo>
                  <a:pt x="72" y="441"/>
                </a:lnTo>
                <a:lnTo>
                  <a:pt x="69" y="441"/>
                </a:lnTo>
                <a:lnTo>
                  <a:pt x="66" y="441"/>
                </a:lnTo>
                <a:lnTo>
                  <a:pt x="64" y="441"/>
                </a:lnTo>
                <a:lnTo>
                  <a:pt x="64" y="445"/>
                </a:lnTo>
                <a:lnTo>
                  <a:pt x="60" y="445"/>
                </a:lnTo>
                <a:lnTo>
                  <a:pt x="57" y="445"/>
                </a:lnTo>
                <a:lnTo>
                  <a:pt x="54" y="445"/>
                </a:lnTo>
                <a:lnTo>
                  <a:pt x="54" y="448"/>
                </a:lnTo>
                <a:lnTo>
                  <a:pt x="51" y="448"/>
                </a:lnTo>
                <a:lnTo>
                  <a:pt x="48" y="448"/>
                </a:lnTo>
                <a:lnTo>
                  <a:pt x="45" y="448"/>
                </a:lnTo>
                <a:lnTo>
                  <a:pt x="42" y="43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9" name="Freeform 17"/>
          <p:cNvSpPr>
            <a:spLocks/>
          </p:cNvSpPr>
          <p:nvPr/>
        </p:nvSpPr>
        <p:spPr bwMode="auto">
          <a:xfrm>
            <a:off x="6570663" y="2865438"/>
            <a:ext cx="30162" cy="58737"/>
          </a:xfrm>
          <a:custGeom>
            <a:avLst/>
            <a:gdLst>
              <a:gd name="T0" fmla="*/ 0 w 19"/>
              <a:gd name="T1" fmla="*/ 2147483647 h 37"/>
              <a:gd name="T2" fmla="*/ 2147483647 w 19"/>
              <a:gd name="T3" fmla="*/ 2147483647 h 37"/>
              <a:gd name="T4" fmla="*/ 2147483647 w 19"/>
              <a:gd name="T5" fmla="*/ 2147483647 h 37"/>
              <a:gd name="T6" fmla="*/ 2147483647 w 19"/>
              <a:gd name="T7" fmla="*/ 2147483647 h 37"/>
              <a:gd name="T8" fmla="*/ 2147483647 w 19"/>
              <a:gd name="T9" fmla="*/ 2147483647 h 37"/>
              <a:gd name="T10" fmla="*/ 2147483647 w 19"/>
              <a:gd name="T11" fmla="*/ 2147483647 h 37"/>
              <a:gd name="T12" fmla="*/ 2147483647 w 19"/>
              <a:gd name="T13" fmla="*/ 2147483647 h 37"/>
              <a:gd name="T14" fmla="*/ 2147483647 w 19"/>
              <a:gd name="T15" fmla="*/ 2147483647 h 37"/>
              <a:gd name="T16" fmla="*/ 2147483647 w 19"/>
              <a:gd name="T17" fmla="*/ 2147483647 h 37"/>
              <a:gd name="T18" fmla="*/ 2147483647 w 19"/>
              <a:gd name="T19" fmla="*/ 2147483647 h 37"/>
              <a:gd name="T20" fmla="*/ 2147483647 w 19"/>
              <a:gd name="T21" fmla="*/ 2147483647 h 37"/>
              <a:gd name="T22" fmla="*/ 2147483647 w 19"/>
              <a:gd name="T23" fmla="*/ 2147483647 h 37"/>
              <a:gd name="T24" fmla="*/ 2147483647 w 19"/>
              <a:gd name="T25" fmla="*/ 2147483647 h 37"/>
              <a:gd name="T26" fmla="*/ 2147483647 w 19"/>
              <a:gd name="T27" fmla="*/ 2147483647 h 37"/>
              <a:gd name="T28" fmla="*/ 2147483647 w 19"/>
              <a:gd name="T29" fmla="*/ 2147483647 h 37"/>
              <a:gd name="T30" fmla="*/ 2147483647 w 19"/>
              <a:gd name="T31" fmla="*/ 2147483647 h 37"/>
              <a:gd name="T32" fmla="*/ 2147483647 w 19"/>
              <a:gd name="T33" fmla="*/ 2147483647 h 37"/>
              <a:gd name="T34" fmla="*/ 2147483647 w 19"/>
              <a:gd name="T35" fmla="*/ 2147483647 h 37"/>
              <a:gd name="T36" fmla="*/ 2147483647 w 19"/>
              <a:gd name="T37" fmla="*/ 2147483647 h 37"/>
              <a:gd name="T38" fmla="*/ 2147483647 w 19"/>
              <a:gd name="T39" fmla="*/ 2147483647 h 37"/>
              <a:gd name="T40" fmla="*/ 2147483647 w 19"/>
              <a:gd name="T41" fmla="*/ 2147483647 h 37"/>
              <a:gd name="T42" fmla="*/ 2147483647 w 19"/>
              <a:gd name="T43" fmla="*/ 2147483647 h 37"/>
              <a:gd name="T44" fmla="*/ 2147483647 w 19"/>
              <a:gd name="T45" fmla="*/ 0 h 37"/>
              <a:gd name="T46" fmla="*/ 2147483647 w 19"/>
              <a:gd name="T47" fmla="*/ 0 h 37"/>
              <a:gd name="T48" fmla="*/ 2147483647 w 19"/>
              <a:gd name="T49" fmla="*/ 0 h 37"/>
              <a:gd name="T50" fmla="*/ 2147483647 w 19"/>
              <a:gd name="T51" fmla="*/ 2147483647 h 37"/>
              <a:gd name="T52" fmla="*/ 2147483647 w 19"/>
              <a:gd name="T53" fmla="*/ 2147483647 h 37"/>
              <a:gd name="T54" fmla="*/ 2147483647 w 19"/>
              <a:gd name="T55" fmla="*/ 2147483647 h 37"/>
              <a:gd name="T56" fmla="*/ 2147483647 w 19"/>
              <a:gd name="T57" fmla="*/ 2147483647 h 37"/>
              <a:gd name="T58" fmla="*/ 2147483647 w 19"/>
              <a:gd name="T59" fmla="*/ 2147483647 h 37"/>
              <a:gd name="T60" fmla="*/ 2147483647 w 19"/>
              <a:gd name="T61" fmla="*/ 2147483647 h 37"/>
              <a:gd name="T62" fmla="*/ 0 w 19"/>
              <a:gd name="T63" fmla="*/ 2147483647 h 37"/>
              <a:gd name="T64" fmla="*/ 0 w 19"/>
              <a:gd name="T65" fmla="*/ 2147483647 h 3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9"/>
              <a:gd name="T100" fmla="*/ 0 h 37"/>
              <a:gd name="T101" fmla="*/ 19 w 19"/>
              <a:gd name="T102" fmla="*/ 37 h 37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9" h="37">
                <a:moveTo>
                  <a:pt x="0" y="14"/>
                </a:moveTo>
                <a:lnTo>
                  <a:pt x="4" y="14"/>
                </a:lnTo>
                <a:lnTo>
                  <a:pt x="4" y="18"/>
                </a:lnTo>
                <a:lnTo>
                  <a:pt x="4" y="22"/>
                </a:lnTo>
                <a:lnTo>
                  <a:pt x="4" y="25"/>
                </a:lnTo>
                <a:lnTo>
                  <a:pt x="4" y="29"/>
                </a:lnTo>
                <a:lnTo>
                  <a:pt x="4" y="32"/>
                </a:lnTo>
                <a:lnTo>
                  <a:pt x="6" y="32"/>
                </a:lnTo>
                <a:lnTo>
                  <a:pt x="9" y="32"/>
                </a:lnTo>
                <a:lnTo>
                  <a:pt x="9" y="36"/>
                </a:lnTo>
                <a:lnTo>
                  <a:pt x="12" y="36"/>
                </a:lnTo>
                <a:lnTo>
                  <a:pt x="12" y="32"/>
                </a:lnTo>
                <a:lnTo>
                  <a:pt x="12" y="29"/>
                </a:lnTo>
                <a:lnTo>
                  <a:pt x="12" y="25"/>
                </a:lnTo>
                <a:lnTo>
                  <a:pt x="15" y="25"/>
                </a:lnTo>
                <a:lnTo>
                  <a:pt x="15" y="22"/>
                </a:lnTo>
                <a:lnTo>
                  <a:pt x="15" y="18"/>
                </a:lnTo>
                <a:lnTo>
                  <a:pt x="15" y="14"/>
                </a:lnTo>
                <a:lnTo>
                  <a:pt x="15" y="11"/>
                </a:lnTo>
                <a:lnTo>
                  <a:pt x="15" y="8"/>
                </a:lnTo>
                <a:lnTo>
                  <a:pt x="18" y="8"/>
                </a:lnTo>
                <a:lnTo>
                  <a:pt x="18" y="4"/>
                </a:lnTo>
                <a:lnTo>
                  <a:pt x="18" y="0"/>
                </a:lnTo>
                <a:lnTo>
                  <a:pt x="15" y="0"/>
                </a:lnTo>
                <a:lnTo>
                  <a:pt x="12" y="0"/>
                </a:lnTo>
                <a:lnTo>
                  <a:pt x="12" y="4"/>
                </a:lnTo>
                <a:lnTo>
                  <a:pt x="9" y="4"/>
                </a:lnTo>
                <a:lnTo>
                  <a:pt x="6" y="4"/>
                </a:lnTo>
                <a:lnTo>
                  <a:pt x="6" y="8"/>
                </a:lnTo>
                <a:lnTo>
                  <a:pt x="4" y="8"/>
                </a:lnTo>
                <a:lnTo>
                  <a:pt x="4" y="11"/>
                </a:lnTo>
                <a:lnTo>
                  <a:pt x="0" y="11"/>
                </a:lnTo>
                <a:lnTo>
                  <a:pt x="0" y="1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0" name="Freeform 18"/>
          <p:cNvSpPr>
            <a:spLocks/>
          </p:cNvSpPr>
          <p:nvPr/>
        </p:nvSpPr>
        <p:spPr bwMode="auto">
          <a:xfrm>
            <a:off x="6761163" y="3349625"/>
            <a:ext cx="26987" cy="38100"/>
          </a:xfrm>
          <a:custGeom>
            <a:avLst/>
            <a:gdLst>
              <a:gd name="T0" fmla="*/ 2147483647 w 17"/>
              <a:gd name="T1" fmla="*/ 2147483647 h 25"/>
              <a:gd name="T2" fmla="*/ 2147483647 w 17"/>
              <a:gd name="T3" fmla="*/ 0 h 25"/>
              <a:gd name="T4" fmla="*/ 2147483647 w 17"/>
              <a:gd name="T5" fmla="*/ 0 h 25"/>
              <a:gd name="T6" fmla="*/ 2147483647 w 17"/>
              <a:gd name="T7" fmla="*/ 2147483647 h 25"/>
              <a:gd name="T8" fmla="*/ 2147483647 w 17"/>
              <a:gd name="T9" fmla="*/ 2147483647 h 25"/>
              <a:gd name="T10" fmla="*/ 2147483647 w 17"/>
              <a:gd name="T11" fmla="*/ 2147483647 h 25"/>
              <a:gd name="T12" fmla="*/ 2147483647 w 17"/>
              <a:gd name="T13" fmla="*/ 2147483647 h 25"/>
              <a:gd name="T14" fmla="*/ 2147483647 w 17"/>
              <a:gd name="T15" fmla="*/ 2147483647 h 25"/>
              <a:gd name="T16" fmla="*/ 2147483647 w 17"/>
              <a:gd name="T17" fmla="*/ 2147483647 h 25"/>
              <a:gd name="T18" fmla="*/ 0 w 17"/>
              <a:gd name="T19" fmla="*/ 2147483647 h 25"/>
              <a:gd name="T20" fmla="*/ 0 w 17"/>
              <a:gd name="T21" fmla="*/ 2147483647 h 25"/>
              <a:gd name="T22" fmla="*/ 0 w 17"/>
              <a:gd name="T23" fmla="*/ 2147483647 h 25"/>
              <a:gd name="T24" fmla="*/ 0 w 17"/>
              <a:gd name="T25" fmla="*/ 2147483647 h 25"/>
              <a:gd name="T26" fmla="*/ 0 w 17"/>
              <a:gd name="T27" fmla="*/ 2147483647 h 25"/>
              <a:gd name="T28" fmla="*/ 2147483647 w 17"/>
              <a:gd name="T29" fmla="*/ 2147483647 h 25"/>
              <a:gd name="T30" fmla="*/ 2147483647 w 17"/>
              <a:gd name="T31" fmla="*/ 2147483647 h 25"/>
              <a:gd name="T32" fmla="*/ 2147483647 w 17"/>
              <a:gd name="T33" fmla="*/ 2147483647 h 25"/>
              <a:gd name="T34" fmla="*/ 2147483647 w 17"/>
              <a:gd name="T35" fmla="*/ 2147483647 h 25"/>
              <a:gd name="T36" fmla="*/ 2147483647 w 17"/>
              <a:gd name="T37" fmla="*/ 2147483647 h 25"/>
              <a:gd name="T38" fmla="*/ 2147483647 w 17"/>
              <a:gd name="T39" fmla="*/ 2147483647 h 25"/>
              <a:gd name="T40" fmla="*/ 2147483647 w 17"/>
              <a:gd name="T41" fmla="*/ 2147483647 h 25"/>
              <a:gd name="T42" fmla="*/ 2147483647 w 17"/>
              <a:gd name="T43" fmla="*/ 2147483647 h 25"/>
              <a:gd name="T44" fmla="*/ 2147483647 w 17"/>
              <a:gd name="T45" fmla="*/ 2147483647 h 2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7"/>
              <a:gd name="T70" fmla="*/ 0 h 25"/>
              <a:gd name="T71" fmla="*/ 17 w 17"/>
              <a:gd name="T72" fmla="*/ 25 h 2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7" h="25">
                <a:moveTo>
                  <a:pt x="16" y="4"/>
                </a:moveTo>
                <a:lnTo>
                  <a:pt x="16" y="0"/>
                </a:lnTo>
                <a:lnTo>
                  <a:pt x="10" y="0"/>
                </a:lnTo>
                <a:lnTo>
                  <a:pt x="10" y="4"/>
                </a:lnTo>
                <a:lnTo>
                  <a:pt x="8" y="4"/>
                </a:lnTo>
                <a:lnTo>
                  <a:pt x="8" y="7"/>
                </a:lnTo>
                <a:lnTo>
                  <a:pt x="8" y="10"/>
                </a:lnTo>
                <a:lnTo>
                  <a:pt x="4" y="10"/>
                </a:lnTo>
                <a:lnTo>
                  <a:pt x="4" y="14"/>
                </a:lnTo>
                <a:lnTo>
                  <a:pt x="0" y="14"/>
                </a:lnTo>
                <a:lnTo>
                  <a:pt x="0" y="18"/>
                </a:lnTo>
                <a:lnTo>
                  <a:pt x="0" y="22"/>
                </a:lnTo>
                <a:lnTo>
                  <a:pt x="0" y="24"/>
                </a:lnTo>
                <a:lnTo>
                  <a:pt x="0" y="22"/>
                </a:lnTo>
                <a:lnTo>
                  <a:pt x="4" y="22"/>
                </a:lnTo>
                <a:lnTo>
                  <a:pt x="4" y="18"/>
                </a:lnTo>
                <a:lnTo>
                  <a:pt x="8" y="18"/>
                </a:lnTo>
                <a:lnTo>
                  <a:pt x="8" y="14"/>
                </a:lnTo>
                <a:lnTo>
                  <a:pt x="8" y="10"/>
                </a:lnTo>
                <a:lnTo>
                  <a:pt x="10" y="10"/>
                </a:lnTo>
                <a:lnTo>
                  <a:pt x="16" y="10"/>
                </a:lnTo>
                <a:lnTo>
                  <a:pt x="16" y="7"/>
                </a:lnTo>
                <a:lnTo>
                  <a:pt x="16" y="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1" name="Freeform 19"/>
          <p:cNvSpPr>
            <a:spLocks/>
          </p:cNvSpPr>
          <p:nvPr/>
        </p:nvSpPr>
        <p:spPr bwMode="auto">
          <a:xfrm>
            <a:off x="6929438" y="1954213"/>
            <a:ext cx="1217612" cy="1133475"/>
          </a:xfrm>
          <a:custGeom>
            <a:avLst/>
            <a:gdLst>
              <a:gd name="T0" fmla="*/ 2147483647 w 768"/>
              <a:gd name="T1" fmla="*/ 2147483647 h 714"/>
              <a:gd name="T2" fmla="*/ 2147483647 w 768"/>
              <a:gd name="T3" fmla="*/ 2147483647 h 714"/>
              <a:gd name="T4" fmla="*/ 2147483647 w 768"/>
              <a:gd name="T5" fmla="*/ 2147483647 h 714"/>
              <a:gd name="T6" fmla="*/ 2147483647 w 768"/>
              <a:gd name="T7" fmla="*/ 2147483647 h 714"/>
              <a:gd name="T8" fmla="*/ 2147483647 w 768"/>
              <a:gd name="T9" fmla="*/ 2147483647 h 714"/>
              <a:gd name="T10" fmla="*/ 2147483647 w 768"/>
              <a:gd name="T11" fmla="*/ 2147483647 h 714"/>
              <a:gd name="T12" fmla="*/ 2147483647 w 768"/>
              <a:gd name="T13" fmla="*/ 2147483647 h 714"/>
              <a:gd name="T14" fmla="*/ 2147483647 w 768"/>
              <a:gd name="T15" fmla="*/ 2147483647 h 714"/>
              <a:gd name="T16" fmla="*/ 2147483647 w 768"/>
              <a:gd name="T17" fmla="*/ 2147483647 h 714"/>
              <a:gd name="T18" fmla="*/ 2147483647 w 768"/>
              <a:gd name="T19" fmla="*/ 2147483647 h 714"/>
              <a:gd name="T20" fmla="*/ 2147483647 w 768"/>
              <a:gd name="T21" fmla="*/ 2147483647 h 714"/>
              <a:gd name="T22" fmla="*/ 2147483647 w 768"/>
              <a:gd name="T23" fmla="*/ 2147483647 h 714"/>
              <a:gd name="T24" fmla="*/ 2147483647 w 768"/>
              <a:gd name="T25" fmla="*/ 2147483647 h 714"/>
              <a:gd name="T26" fmla="*/ 2147483647 w 768"/>
              <a:gd name="T27" fmla="*/ 2147483647 h 714"/>
              <a:gd name="T28" fmla="*/ 2147483647 w 768"/>
              <a:gd name="T29" fmla="*/ 2147483647 h 714"/>
              <a:gd name="T30" fmla="*/ 2147483647 w 768"/>
              <a:gd name="T31" fmla="*/ 2147483647 h 714"/>
              <a:gd name="T32" fmla="*/ 2147483647 w 768"/>
              <a:gd name="T33" fmla="*/ 2147483647 h 714"/>
              <a:gd name="T34" fmla="*/ 2147483647 w 768"/>
              <a:gd name="T35" fmla="*/ 2147483647 h 714"/>
              <a:gd name="T36" fmla="*/ 2147483647 w 768"/>
              <a:gd name="T37" fmla="*/ 2147483647 h 714"/>
              <a:gd name="T38" fmla="*/ 2147483647 w 768"/>
              <a:gd name="T39" fmla="*/ 2147483647 h 714"/>
              <a:gd name="T40" fmla="*/ 2147483647 w 768"/>
              <a:gd name="T41" fmla="*/ 2147483647 h 714"/>
              <a:gd name="T42" fmla="*/ 2147483647 w 768"/>
              <a:gd name="T43" fmla="*/ 2147483647 h 714"/>
              <a:gd name="T44" fmla="*/ 2147483647 w 768"/>
              <a:gd name="T45" fmla="*/ 2147483647 h 714"/>
              <a:gd name="T46" fmla="*/ 2147483647 w 768"/>
              <a:gd name="T47" fmla="*/ 0 h 714"/>
              <a:gd name="T48" fmla="*/ 2147483647 w 768"/>
              <a:gd name="T49" fmla="*/ 2147483647 h 714"/>
              <a:gd name="T50" fmla="*/ 2147483647 w 768"/>
              <a:gd name="T51" fmla="*/ 2147483647 h 714"/>
              <a:gd name="T52" fmla="*/ 2147483647 w 768"/>
              <a:gd name="T53" fmla="*/ 2147483647 h 714"/>
              <a:gd name="T54" fmla="*/ 2147483647 w 768"/>
              <a:gd name="T55" fmla="*/ 2147483647 h 714"/>
              <a:gd name="T56" fmla="*/ 2147483647 w 768"/>
              <a:gd name="T57" fmla="*/ 2147483647 h 714"/>
              <a:gd name="T58" fmla="*/ 2147483647 w 768"/>
              <a:gd name="T59" fmla="*/ 2147483647 h 714"/>
              <a:gd name="T60" fmla="*/ 2147483647 w 768"/>
              <a:gd name="T61" fmla="*/ 2147483647 h 714"/>
              <a:gd name="T62" fmla="*/ 2147483647 w 768"/>
              <a:gd name="T63" fmla="*/ 2147483647 h 714"/>
              <a:gd name="T64" fmla="*/ 2147483647 w 768"/>
              <a:gd name="T65" fmla="*/ 2147483647 h 714"/>
              <a:gd name="T66" fmla="*/ 2147483647 w 768"/>
              <a:gd name="T67" fmla="*/ 2147483647 h 714"/>
              <a:gd name="T68" fmla="*/ 2147483647 w 768"/>
              <a:gd name="T69" fmla="*/ 2147483647 h 714"/>
              <a:gd name="T70" fmla="*/ 2147483647 w 768"/>
              <a:gd name="T71" fmla="*/ 2147483647 h 714"/>
              <a:gd name="T72" fmla="*/ 2147483647 w 768"/>
              <a:gd name="T73" fmla="*/ 2147483647 h 714"/>
              <a:gd name="T74" fmla="*/ 2147483647 w 768"/>
              <a:gd name="T75" fmla="*/ 2147483647 h 714"/>
              <a:gd name="T76" fmla="*/ 2147483647 w 768"/>
              <a:gd name="T77" fmla="*/ 2147483647 h 714"/>
              <a:gd name="T78" fmla="*/ 2147483647 w 768"/>
              <a:gd name="T79" fmla="*/ 2147483647 h 714"/>
              <a:gd name="T80" fmla="*/ 2147483647 w 768"/>
              <a:gd name="T81" fmla="*/ 2147483647 h 714"/>
              <a:gd name="T82" fmla="*/ 2147483647 w 768"/>
              <a:gd name="T83" fmla="*/ 2147483647 h 714"/>
              <a:gd name="T84" fmla="*/ 2147483647 w 768"/>
              <a:gd name="T85" fmla="*/ 2147483647 h 714"/>
              <a:gd name="T86" fmla="*/ 2147483647 w 768"/>
              <a:gd name="T87" fmla="*/ 2147483647 h 714"/>
              <a:gd name="T88" fmla="*/ 2147483647 w 768"/>
              <a:gd name="T89" fmla="*/ 2147483647 h 714"/>
              <a:gd name="T90" fmla="*/ 2147483647 w 768"/>
              <a:gd name="T91" fmla="*/ 2147483647 h 714"/>
              <a:gd name="T92" fmla="*/ 2147483647 w 768"/>
              <a:gd name="T93" fmla="*/ 2147483647 h 714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768"/>
              <a:gd name="T142" fmla="*/ 0 h 714"/>
              <a:gd name="T143" fmla="*/ 768 w 768"/>
              <a:gd name="T144" fmla="*/ 714 h 714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768" h="714">
                <a:moveTo>
                  <a:pt x="36" y="610"/>
                </a:moveTo>
                <a:lnTo>
                  <a:pt x="45" y="586"/>
                </a:lnTo>
                <a:lnTo>
                  <a:pt x="63" y="565"/>
                </a:lnTo>
                <a:lnTo>
                  <a:pt x="95" y="554"/>
                </a:lnTo>
                <a:lnTo>
                  <a:pt x="107" y="544"/>
                </a:lnTo>
                <a:lnTo>
                  <a:pt x="110" y="530"/>
                </a:lnTo>
                <a:lnTo>
                  <a:pt x="90" y="522"/>
                </a:lnTo>
                <a:lnTo>
                  <a:pt x="86" y="473"/>
                </a:lnTo>
                <a:lnTo>
                  <a:pt x="81" y="469"/>
                </a:lnTo>
                <a:lnTo>
                  <a:pt x="57" y="462"/>
                </a:lnTo>
                <a:lnTo>
                  <a:pt x="36" y="445"/>
                </a:lnTo>
                <a:lnTo>
                  <a:pt x="18" y="405"/>
                </a:lnTo>
                <a:lnTo>
                  <a:pt x="0" y="388"/>
                </a:lnTo>
                <a:lnTo>
                  <a:pt x="0" y="385"/>
                </a:lnTo>
                <a:lnTo>
                  <a:pt x="3" y="385"/>
                </a:lnTo>
                <a:lnTo>
                  <a:pt x="24" y="391"/>
                </a:lnTo>
                <a:lnTo>
                  <a:pt x="57" y="402"/>
                </a:lnTo>
                <a:lnTo>
                  <a:pt x="149" y="402"/>
                </a:lnTo>
                <a:lnTo>
                  <a:pt x="155" y="399"/>
                </a:lnTo>
                <a:lnTo>
                  <a:pt x="215" y="391"/>
                </a:lnTo>
                <a:lnTo>
                  <a:pt x="248" y="381"/>
                </a:lnTo>
                <a:lnTo>
                  <a:pt x="251" y="377"/>
                </a:lnTo>
                <a:lnTo>
                  <a:pt x="251" y="328"/>
                </a:lnTo>
                <a:lnTo>
                  <a:pt x="265" y="314"/>
                </a:lnTo>
                <a:lnTo>
                  <a:pt x="269" y="307"/>
                </a:lnTo>
                <a:lnTo>
                  <a:pt x="281" y="303"/>
                </a:lnTo>
                <a:lnTo>
                  <a:pt x="281" y="307"/>
                </a:lnTo>
                <a:lnTo>
                  <a:pt x="313" y="303"/>
                </a:lnTo>
                <a:lnTo>
                  <a:pt x="316" y="303"/>
                </a:lnTo>
                <a:lnTo>
                  <a:pt x="316" y="300"/>
                </a:lnTo>
                <a:lnTo>
                  <a:pt x="307" y="296"/>
                </a:lnTo>
                <a:lnTo>
                  <a:pt x="310" y="293"/>
                </a:lnTo>
                <a:lnTo>
                  <a:pt x="325" y="286"/>
                </a:lnTo>
                <a:lnTo>
                  <a:pt x="328" y="282"/>
                </a:lnTo>
                <a:lnTo>
                  <a:pt x="349" y="282"/>
                </a:lnTo>
                <a:lnTo>
                  <a:pt x="346" y="279"/>
                </a:lnTo>
                <a:lnTo>
                  <a:pt x="349" y="275"/>
                </a:lnTo>
                <a:lnTo>
                  <a:pt x="358" y="282"/>
                </a:lnTo>
                <a:lnTo>
                  <a:pt x="364" y="289"/>
                </a:lnTo>
                <a:lnTo>
                  <a:pt x="367" y="289"/>
                </a:lnTo>
                <a:lnTo>
                  <a:pt x="385" y="272"/>
                </a:lnTo>
                <a:lnTo>
                  <a:pt x="382" y="240"/>
                </a:lnTo>
                <a:lnTo>
                  <a:pt x="391" y="233"/>
                </a:lnTo>
                <a:lnTo>
                  <a:pt x="391" y="222"/>
                </a:lnTo>
                <a:lnTo>
                  <a:pt x="397" y="219"/>
                </a:lnTo>
                <a:lnTo>
                  <a:pt x="397" y="208"/>
                </a:lnTo>
                <a:lnTo>
                  <a:pt x="429" y="197"/>
                </a:lnTo>
                <a:lnTo>
                  <a:pt x="432" y="187"/>
                </a:lnTo>
                <a:lnTo>
                  <a:pt x="427" y="187"/>
                </a:lnTo>
                <a:lnTo>
                  <a:pt x="424" y="173"/>
                </a:lnTo>
                <a:lnTo>
                  <a:pt x="418" y="173"/>
                </a:lnTo>
                <a:lnTo>
                  <a:pt x="415" y="159"/>
                </a:lnTo>
                <a:lnTo>
                  <a:pt x="459" y="159"/>
                </a:lnTo>
                <a:lnTo>
                  <a:pt x="469" y="148"/>
                </a:lnTo>
                <a:lnTo>
                  <a:pt x="469" y="141"/>
                </a:lnTo>
                <a:lnTo>
                  <a:pt x="471" y="137"/>
                </a:lnTo>
                <a:lnTo>
                  <a:pt x="465" y="137"/>
                </a:lnTo>
                <a:lnTo>
                  <a:pt x="465" y="131"/>
                </a:lnTo>
                <a:lnTo>
                  <a:pt x="465" y="126"/>
                </a:lnTo>
                <a:lnTo>
                  <a:pt x="492" y="98"/>
                </a:lnTo>
                <a:lnTo>
                  <a:pt x="486" y="60"/>
                </a:lnTo>
                <a:lnTo>
                  <a:pt x="475" y="49"/>
                </a:lnTo>
                <a:lnTo>
                  <a:pt x="475" y="46"/>
                </a:lnTo>
                <a:lnTo>
                  <a:pt x="483" y="35"/>
                </a:lnTo>
                <a:lnTo>
                  <a:pt x="492" y="32"/>
                </a:lnTo>
                <a:lnTo>
                  <a:pt x="492" y="24"/>
                </a:lnTo>
                <a:lnTo>
                  <a:pt x="504" y="24"/>
                </a:lnTo>
                <a:lnTo>
                  <a:pt x="504" y="21"/>
                </a:lnTo>
                <a:lnTo>
                  <a:pt x="513" y="18"/>
                </a:lnTo>
                <a:lnTo>
                  <a:pt x="513" y="14"/>
                </a:lnTo>
                <a:lnTo>
                  <a:pt x="617" y="0"/>
                </a:lnTo>
                <a:lnTo>
                  <a:pt x="629" y="0"/>
                </a:lnTo>
                <a:lnTo>
                  <a:pt x="662" y="0"/>
                </a:lnTo>
                <a:lnTo>
                  <a:pt x="665" y="10"/>
                </a:lnTo>
                <a:lnTo>
                  <a:pt x="689" y="24"/>
                </a:lnTo>
                <a:lnTo>
                  <a:pt x="698" y="60"/>
                </a:lnTo>
                <a:lnTo>
                  <a:pt x="767" y="80"/>
                </a:lnTo>
                <a:lnTo>
                  <a:pt x="734" y="116"/>
                </a:lnTo>
                <a:lnTo>
                  <a:pt x="687" y="123"/>
                </a:lnTo>
                <a:lnTo>
                  <a:pt x="681" y="126"/>
                </a:lnTo>
                <a:lnTo>
                  <a:pt x="609" y="113"/>
                </a:lnTo>
                <a:lnTo>
                  <a:pt x="588" y="137"/>
                </a:lnTo>
                <a:lnTo>
                  <a:pt x="596" y="137"/>
                </a:lnTo>
                <a:lnTo>
                  <a:pt x="596" y="145"/>
                </a:lnTo>
                <a:lnTo>
                  <a:pt x="593" y="148"/>
                </a:lnTo>
                <a:lnTo>
                  <a:pt x="609" y="155"/>
                </a:lnTo>
                <a:lnTo>
                  <a:pt x="609" y="162"/>
                </a:lnTo>
                <a:lnTo>
                  <a:pt x="600" y="166"/>
                </a:lnTo>
                <a:lnTo>
                  <a:pt x="609" y="179"/>
                </a:lnTo>
                <a:lnTo>
                  <a:pt x="609" y="191"/>
                </a:lnTo>
                <a:lnTo>
                  <a:pt x="596" y="197"/>
                </a:lnTo>
                <a:lnTo>
                  <a:pt x="615" y="215"/>
                </a:lnTo>
                <a:lnTo>
                  <a:pt x="615" y="222"/>
                </a:lnTo>
                <a:lnTo>
                  <a:pt x="629" y="226"/>
                </a:lnTo>
                <a:lnTo>
                  <a:pt x="633" y="240"/>
                </a:lnTo>
                <a:lnTo>
                  <a:pt x="656" y="243"/>
                </a:lnTo>
                <a:lnTo>
                  <a:pt x="662" y="257"/>
                </a:lnTo>
                <a:lnTo>
                  <a:pt x="656" y="265"/>
                </a:lnTo>
                <a:lnTo>
                  <a:pt x="629" y="272"/>
                </a:lnTo>
                <a:lnTo>
                  <a:pt x="627" y="314"/>
                </a:lnTo>
                <a:lnTo>
                  <a:pt x="636" y="314"/>
                </a:lnTo>
                <a:lnTo>
                  <a:pt x="639" y="321"/>
                </a:lnTo>
                <a:lnTo>
                  <a:pt x="627" y="321"/>
                </a:lnTo>
                <a:lnTo>
                  <a:pt x="593" y="353"/>
                </a:lnTo>
                <a:lnTo>
                  <a:pt x="591" y="374"/>
                </a:lnTo>
                <a:lnTo>
                  <a:pt x="498" y="487"/>
                </a:lnTo>
                <a:lnTo>
                  <a:pt x="463" y="494"/>
                </a:lnTo>
                <a:lnTo>
                  <a:pt x="459" y="501"/>
                </a:lnTo>
                <a:lnTo>
                  <a:pt x="453" y="501"/>
                </a:lnTo>
                <a:lnTo>
                  <a:pt x="445" y="483"/>
                </a:lnTo>
                <a:lnTo>
                  <a:pt x="439" y="483"/>
                </a:lnTo>
                <a:lnTo>
                  <a:pt x="400" y="526"/>
                </a:lnTo>
                <a:lnTo>
                  <a:pt x="397" y="558"/>
                </a:lnTo>
                <a:lnTo>
                  <a:pt x="424" y="561"/>
                </a:lnTo>
                <a:lnTo>
                  <a:pt x="424" y="600"/>
                </a:lnTo>
                <a:lnTo>
                  <a:pt x="429" y="607"/>
                </a:lnTo>
                <a:lnTo>
                  <a:pt x="445" y="607"/>
                </a:lnTo>
                <a:lnTo>
                  <a:pt x="465" y="660"/>
                </a:lnTo>
                <a:lnTo>
                  <a:pt x="459" y="678"/>
                </a:lnTo>
                <a:lnTo>
                  <a:pt x="465" y="678"/>
                </a:lnTo>
                <a:lnTo>
                  <a:pt x="445" y="685"/>
                </a:lnTo>
                <a:lnTo>
                  <a:pt x="445" y="678"/>
                </a:lnTo>
                <a:lnTo>
                  <a:pt x="424" y="681"/>
                </a:lnTo>
                <a:lnTo>
                  <a:pt x="421" y="688"/>
                </a:lnTo>
                <a:lnTo>
                  <a:pt x="367" y="685"/>
                </a:lnTo>
                <a:lnTo>
                  <a:pt x="361" y="699"/>
                </a:lnTo>
                <a:lnTo>
                  <a:pt x="337" y="699"/>
                </a:lnTo>
                <a:lnTo>
                  <a:pt x="328" y="713"/>
                </a:lnTo>
                <a:lnTo>
                  <a:pt x="305" y="709"/>
                </a:lnTo>
                <a:lnTo>
                  <a:pt x="295" y="692"/>
                </a:lnTo>
                <a:lnTo>
                  <a:pt x="287" y="660"/>
                </a:lnTo>
                <a:lnTo>
                  <a:pt x="265" y="653"/>
                </a:lnTo>
                <a:lnTo>
                  <a:pt x="263" y="632"/>
                </a:lnTo>
                <a:lnTo>
                  <a:pt x="251" y="621"/>
                </a:lnTo>
                <a:lnTo>
                  <a:pt x="176" y="628"/>
                </a:lnTo>
                <a:lnTo>
                  <a:pt x="170" y="639"/>
                </a:lnTo>
                <a:lnTo>
                  <a:pt x="164" y="632"/>
                </a:lnTo>
                <a:lnTo>
                  <a:pt x="119" y="632"/>
                </a:lnTo>
                <a:lnTo>
                  <a:pt x="39" y="642"/>
                </a:lnTo>
                <a:lnTo>
                  <a:pt x="33" y="635"/>
                </a:lnTo>
                <a:lnTo>
                  <a:pt x="36" y="61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8212" name="Freeform 20"/>
          <p:cNvSpPr>
            <a:spLocks/>
          </p:cNvSpPr>
          <p:nvPr/>
        </p:nvSpPr>
        <p:spPr bwMode="auto">
          <a:xfrm>
            <a:off x="6188075" y="2876550"/>
            <a:ext cx="63500" cy="141288"/>
          </a:xfrm>
          <a:custGeom>
            <a:avLst/>
            <a:gdLst>
              <a:gd name="T0" fmla="*/ 2147483647 w 40"/>
              <a:gd name="T1" fmla="*/ 2147483647 h 89"/>
              <a:gd name="T2" fmla="*/ 2147483647 w 40"/>
              <a:gd name="T3" fmla="*/ 2147483647 h 89"/>
              <a:gd name="T4" fmla="*/ 2147483647 w 40"/>
              <a:gd name="T5" fmla="*/ 2147483647 h 89"/>
              <a:gd name="T6" fmla="*/ 2147483647 w 40"/>
              <a:gd name="T7" fmla="*/ 2147483647 h 89"/>
              <a:gd name="T8" fmla="*/ 2147483647 w 40"/>
              <a:gd name="T9" fmla="*/ 2147483647 h 89"/>
              <a:gd name="T10" fmla="*/ 2147483647 w 40"/>
              <a:gd name="T11" fmla="*/ 2147483647 h 89"/>
              <a:gd name="T12" fmla="*/ 2147483647 w 40"/>
              <a:gd name="T13" fmla="*/ 2147483647 h 89"/>
              <a:gd name="T14" fmla="*/ 2147483647 w 40"/>
              <a:gd name="T15" fmla="*/ 2147483647 h 89"/>
              <a:gd name="T16" fmla="*/ 2147483647 w 40"/>
              <a:gd name="T17" fmla="*/ 2147483647 h 89"/>
              <a:gd name="T18" fmla="*/ 2147483647 w 40"/>
              <a:gd name="T19" fmla="*/ 2147483647 h 89"/>
              <a:gd name="T20" fmla="*/ 2147483647 w 40"/>
              <a:gd name="T21" fmla="*/ 2147483647 h 89"/>
              <a:gd name="T22" fmla="*/ 2147483647 w 40"/>
              <a:gd name="T23" fmla="*/ 2147483647 h 89"/>
              <a:gd name="T24" fmla="*/ 2147483647 w 40"/>
              <a:gd name="T25" fmla="*/ 2147483647 h 89"/>
              <a:gd name="T26" fmla="*/ 2147483647 w 40"/>
              <a:gd name="T27" fmla="*/ 2147483647 h 89"/>
              <a:gd name="T28" fmla="*/ 2147483647 w 40"/>
              <a:gd name="T29" fmla="*/ 0 h 89"/>
              <a:gd name="T30" fmla="*/ 2147483647 w 40"/>
              <a:gd name="T31" fmla="*/ 0 h 89"/>
              <a:gd name="T32" fmla="*/ 2147483647 w 40"/>
              <a:gd name="T33" fmla="*/ 2147483647 h 89"/>
              <a:gd name="T34" fmla="*/ 2147483647 w 40"/>
              <a:gd name="T35" fmla="*/ 2147483647 h 89"/>
              <a:gd name="T36" fmla="*/ 2147483647 w 40"/>
              <a:gd name="T37" fmla="*/ 2147483647 h 89"/>
              <a:gd name="T38" fmla="*/ 2147483647 w 40"/>
              <a:gd name="T39" fmla="*/ 2147483647 h 89"/>
              <a:gd name="T40" fmla="*/ 2147483647 w 40"/>
              <a:gd name="T41" fmla="*/ 2147483647 h 89"/>
              <a:gd name="T42" fmla="*/ 2147483647 w 40"/>
              <a:gd name="T43" fmla="*/ 2147483647 h 89"/>
              <a:gd name="T44" fmla="*/ 2147483647 w 40"/>
              <a:gd name="T45" fmla="*/ 2147483647 h 89"/>
              <a:gd name="T46" fmla="*/ 2147483647 w 40"/>
              <a:gd name="T47" fmla="*/ 2147483647 h 89"/>
              <a:gd name="T48" fmla="*/ 0 w 40"/>
              <a:gd name="T49" fmla="*/ 2147483647 h 89"/>
              <a:gd name="T50" fmla="*/ 2147483647 w 40"/>
              <a:gd name="T51" fmla="*/ 2147483647 h 89"/>
              <a:gd name="T52" fmla="*/ 0 w 40"/>
              <a:gd name="T53" fmla="*/ 2147483647 h 89"/>
              <a:gd name="T54" fmla="*/ 2147483647 w 40"/>
              <a:gd name="T55" fmla="*/ 2147483647 h 89"/>
              <a:gd name="T56" fmla="*/ 2147483647 w 40"/>
              <a:gd name="T57" fmla="*/ 2147483647 h 89"/>
              <a:gd name="T58" fmla="*/ 2147483647 w 40"/>
              <a:gd name="T59" fmla="*/ 2147483647 h 89"/>
              <a:gd name="T60" fmla="*/ 2147483647 w 40"/>
              <a:gd name="T61" fmla="*/ 2147483647 h 89"/>
              <a:gd name="T62" fmla="*/ 2147483647 w 40"/>
              <a:gd name="T63" fmla="*/ 2147483647 h 89"/>
              <a:gd name="T64" fmla="*/ 2147483647 w 40"/>
              <a:gd name="T65" fmla="*/ 2147483647 h 89"/>
              <a:gd name="T66" fmla="*/ 2147483647 w 40"/>
              <a:gd name="T67" fmla="*/ 2147483647 h 8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40"/>
              <a:gd name="T103" fmla="*/ 0 h 89"/>
              <a:gd name="T104" fmla="*/ 40 w 40"/>
              <a:gd name="T105" fmla="*/ 89 h 89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40" h="89">
                <a:moveTo>
                  <a:pt x="9" y="84"/>
                </a:moveTo>
                <a:lnTo>
                  <a:pt x="9" y="88"/>
                </a:lnTo>
                <a:lnTo>
                  <a:pt x="15" y="88"/>
                </a:lnTo>
                <a:lnTo>
                  <a:pt x="33" y="81"/>
                </a:lnTo>
                <a:lnTo>
                  <a:pt x="33" y="77"/>
                </a:lnTo>
                <a:lnTo>
                  <a:pt x="33" y="74"/>
                </a:lnTo>
                <a:lnTo>
                  <a:pt x="33" y="70"/>
                </a:lnTo>
                <a:lnTo>
                  <a:pt x="36" y="70"/>
                </a:lnTo>
                <a:lnTo>
                  <a:pt x="36" y="67"/>
                </a:lnTo>
                <a:lnTo>
                  <a:pt x="39" y="67"/>
                </a:lnTo>
                <a:lnTo>
                  <a:pt x="39" y="63"/>
                </a:lnTo>
                <a:lnTo>
                  <a:pt x="39" y="59"/>
                </a:lnTo>
                <a:lnTo>
                  <a:pt x="39" y="56"/>
                </a:lnTo>
                <a:lnTo>
                  <a:pt x="39" y="49"/>
                </a:lnTo>
                <a:lnTo>
                  <a:pt x="39" y="45"/>
                </a:lnTo>
                <a:lnTo>
                  <a:pt x="36" y="45"/>
                </a:lnTo>
                <a:lnTo>
                  <a:pt x="36" y="42"/>
                </a:lnTo>
                <a:lnTo>
                  <a:pt x="36" y="28"/>
                </a:lnTo>
                <a:lnTo>
                  <a:pt x="36" y="25"/>
                </a:lnTo>
                <a:lnTo>
                  <a:pt x="39" y="21"/>
                </a:lnTo>
                <a:lnTo>
                  <a:pt x="39" y="17"/>
                </a:lnTo>
                <a:lnTo>
                  <a:pt x="39" y="14"/>
                </a:lnTo>
                <a:lnTo>
                  <a:pt x="36" y="10"/>
                </a:lnTo>
                <a:lnTo>
                  <a:pt x="33" y="10"/>
                </a:lnTo>
                <a:lnTo>
                  <a:pt x="29" y="10"/>
                </a:lnTo>
                <a:lnTo>
                  <a:pt x="29" y="7"/>
                </a:lnTo>
                <a:lnTo>
                  <a:pt x="29" y="3"/>
                </a:lnTo>
                <a:lnTo>
                  <a:pt x="27" y="3"/>
                </a:lnTo>
                <a:lnTo>
                  <a:pt x="27" y="0"/>
                </a:lnTo>
                <a:lnTo>
                  <a:pt x="24" y="0"/>
                </a:lnTo>
                <a:lnTo>
                  <a:pt x="21" y="0"/>
                </a:lnTo>
                <a:lnTo>
                  <a:pt x="18" y="0"/>
                </a:lnTo>
                <a:lnTo>
                  <a:pt x="18" y="3"/>
                </a:lnTo>
                <a:lnTo>
                  <a:pt x="15" y="3"/>
                </a:lnTo>
                <a:lnTo>
                  <a:pt x="15" y="7"/>
                </a:lnTo>
                <a:lnTo>
                  <a:pt x="15" y="10"/>
                </a:lnTo>
                <a:lnTo>
                  <a:pt x="12" y="10"/>
                </a:lnTo>
                <a:lnTo>
                  <a:pt x="12" y="14"/>
                </a:lnTo>
                <a:lnTo>
                  <a:pt x="12" y="17"/>
                </a:lnTo>
                <a:lnTo>
                  <a:pt x="12" y="21"/>
                </a:lnTo>
                <a:lnTo>
                  <a:pt x="9" y="21"/>
                </a:lnTo>
                <a:lnTo>
                  <a:pt x="9" y="25"/>
                </a:lnTo>
                <a:lnTo>
                  <a:pt x="9" y="28"/>
                </a:lnTo>
                <a:lnTo>
                  <a:pt x="9" y="32"/>
                </a:lnTo>
                <a:lnTo>
                  <a:pt x="7" y="32"/>
                </a:lnTo>
                <a:lnTo>
                  <a:pt x="7" y="35"/>
                </a:lnTo>
                <a:lnTo>
                  <a:pt x="3" y="35"/>
                </a:lnTo>
                <a:lnTo>
                  <a:pt x="3" y="39"/>
                </a:lnTo>
                <a:lnTo>
                  <a:pt x="3" y="42"/>
                </a:lnTo>
                <a:lnTo>
                  <a:pt x="0" y="42"/>
                </a:lnTo>
                <a:lnTo>
                  <a:pt x="3" y="42"/>
                </a:lnTo>
                <a:lnTo>
                  <a:pt x="3" y="45"/>
                </a:lnTo>
                <a:lnTo>
                  <a:pt x="0" y="45"/>
                </a:lnTo>
                <a:lnTo>
                  <a:pt x="0" y="49"/>
                </a:lnTo>
                <a:lnTo>
                  <a:pt x="3" y="49"/>
                </a:lnTo>
                <a:lnTo>
                  <a:pt x="3" y="53"/>
                </a:lnTo>
                <a:lnTo>
                  <a:pt x="0" y="56"/>
                </a:lnTo>
                <a:lnTo>
                  <a:pt x="3" y="56"/>
                </a:lnTo>
                <a:lnTo>
                  <a:pt x="3" y="59"/>
                </a:lnTo>
                <a:lnTo>
                  <a:pt x="3" y="63"/>
                </a:lnTo>
                <a:lnTo>
                  <a:pt x="7" y="63"/>
                </a:lnTo>
                <a:lnTo>
                  <a:pt x="7" y="67"/>
                </a:lnTo>
                <a:lnTo>
                  <a:pt x="3" y="67"/>
                </a:lnTo>
                <a:lnTo>
                  <a:pt x="3" y="70"/>
                </a:lnTo>
                <a:lnTo>
                  <a:pt x="7" y="70"/>
                </a:lnTo>
                <a:lnTo>
                  <a:pt x="7" y="74"/>
                </a:lnTo>
                <a:lnTo>
                  <a:pt x="3" y="74"/>
                </a:lnTo>
                <a:lnTo>
                  <a:pt x="3" y="77"/>
                </a:lnTo>
                <a:lnTo>
                  <a:pt x="9" y="8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3" name="Freeform 21"/>
          <p:cNvSpPr>
            <a:spLocks/>
          </p:cNvSpPr>
          <p:nvPr/>
        </p:nvSpPr>
        <p:spPr bwMode="auto">
          <a:xfrm>
            <a:off x="5018088" y="2357438"/>
            <a:ext cx="1530350" cy="1430337"/>
          </a:xfrm>
          <a:custGeom>
            <a:avLst/>
            <a:gdLst>
              <a:gd name="T0" fmla="*/ 2147483647 w 964"/>
              <a:gd name="T1" fmla="*/ 2147483647 h 901"/>
              <a:gd name="T2" fmla="*/ 2147483647 w 964"/>
              <a:gd name="T3" fmla="*/ 2147483647 h 901"/>
              <a:gd name="T4" fmla="*/ 2147483647 w 964"/>
              <a:gd name="T5" fmla="*/ 2147483647 h 901"/>
              <a:gd name="T6" fmla="*/ 2147483647 w 964"/>
              <a:gd name="T7" fmla="*/ 2147483647 h 901"/>
              <a:gd name="T8" fmla="*/ 2147483647 w 964"/>
              <a:gd name="T9" fmla="*/ 2147483647 h 901"/>
              <a:gd name="T10" fmla="*/ 2147483647 w 964"/>
              <a:gd name="T11" fmla="*/ 0 h 901"/>
              <a:gd name="T12" fmla="*/ 2147483647 w 964"/>
              <a:gd name="T13" fmla="*/ 2147483647 h 901"/>
              <a:gd name="T14" fmla="*/ 2147483647 w 964"/>
              <a:gd name="T15" fmla="*/ 2147483647 h 901"/>
              <a:gd name="T16" fmla="*/ 2147483647 w 964"/>
              <a:gd name="T17" fmla="*/ 2147483647 h 901"/>
              <a:gd name="T18" fmla="*/ 2147483647 w 964"/>
              <a:gd name="T19" fmla="*/ 2147483647 h 901"/>
              <a:gd name="T20" fmla="*/ 2147483647 w 964"/>
              <a:gd name="T21" fmla="*/ 2147483647 h 901"/>
              <a:gd name="T22" fmla="*/ 2147483647 w 964"/>
              <a:gd name="T23" fmla="*/ 2147483647 h 901"/>
              <a:gd name="T24" fmla="*/ 2147483647 w 964"/>
              <a:gd name="T25" fmla="*/ 2147483647 h 901"/>
              <a:gd name="T26" fmla="*/ 2147483647 w 964"/>
              <a:gd name="T27" fmla="*/ 2147483647 h 901"/>
              <a:gd name="T28" fmla="*/ 2147483647 w 964"/>
              <a:gd name="T29" fmla="*/ 2147483647 h 901"/>
              <a:gd name="T30" fmla="*/ 2147483647 w 964"/>
              <a:gd name="T31" fmla="*/ 2147483647 h 901"/>
              <a:gd name="T32" fmla="*/ 2147483647 w 964"/>
              <a:gd name="T33" fmla="*/ 2147483647 h 901"/>
              <a:gd name="T34" fmla="*/ 2147483647 w 964"/>
              <a:gd name="T35" fmla="*/ 2147483647 h 901"/>
              <a:gd name="T36" fmla="*/ 2147483647 w 964"/>
              <a:gd name="T37" fmla="*/ 2147483647 h 901"/>
              <a:gd name="T38" fmla="*/ 2147483647 w 964"/>
              <a:gd name="T39" fmla="*/ 2147483647 h 901"/>
              <a:gd name="T40" fmla="*/ 2147483647 w 964"/>
              <a:gd name="T41" fmla="*/ 2147483647 h 901"/>
              <a:gd name="T42" fmla="*/ 2147483647 w 964"/>
              <a:gd name="T43" fmla="*/ 2147483647 h 901"/>
              <a:gd name="T44" fmla="*/ 2147483647 w 964"/>
              <a:gd name="T45" fmla="*/ 2147483647 h 901"/>
              <a:gd name="T46" fmla="*/ 2147483647 w 964"/>
              <a:gd name="T47" fmla="*/ 2147483647 h 901"/>
              <a:gd name="T48" fmla="*/ 2147483647 w 964"/>
              <a:gd name="T49" fmla="*/ 2147483647 h 901"/>
              <a:gd name="T50" fmla="*/ 2147483647 w 964"/>
              <a:gd name="T51" fmla="*/ 2147483647 h 901"/>
              <a:gd name="T52" fmla="*/ 2147483647 w 964"/>
              <a:gd name="T53" fmla="*/ 2147483647 h 901"/>
              <a:gd name="T54" fmla="*/ 2147483647 w 964"/>
              <a:gd name="T55" fmla="*/ 2147483647 h 901"/>
              <a:gd name="T56" fmla="*/ 2147483647 w 964"/>
              <a:gd name="T57" fmla="*/ 2147483647 h 901"/>
              <a:gd name="T58" fmla="*/ 2147483647 w 964"/>
              <a:gd name="T59" fmla="*/ 2147483647 h 901"/>
              <a:gd name="T60" fmla="*/ 2147483647 w 964"/>
              <a:gd name="T61" fmla="*/ 2147483647 h 901"/>
              <a:gd name="T62" fmla="*/ 2147483647 w 964"/>
              <a:gd name="T63" fmla="*/ 2147483647 h 901"/>
              <a:gd name="T64" fmla="*/ 2147483647 w 964"/>
              <a:gd name="T65" fmla="*/ 2147483647 h 901"/>
              <a:gd name="T66" fmla="*/ 2147483647 w 964"/>
              <a:gd name="T67" fmla="*/ 2147483647 h 901"/>
              <a:gd name="T68" fmla="*/ 2147483647 w 964"/>
              <a:gd name="T69" fmla="*/ 2147483647 h 901"/>
              <a:gd name="T70" fmla="*/ 2147483647 w 964"/>
              <a:gd name="T71" fmla="*/ 2147483647 h 901"/>
              <a:gd name="T72" fmla="*/ 2147483647 w 964"/>
              <a:gd name="T73" fmla="*/ 2147483647 h 901"/>
              <a:gd name="T74" fmla="*/ 2147483647 w 964"/>
              <a:gd name="T75" fmla="*/ 2147483647 h 901"/>
              <a:gd name="T76" fmla="*/ 2147483647 w 964"/>
              <a:gd name="T77" fmla="*/ 2147483647 h 901"/>
              <a:gd name="T78" fmla="*/ 2147483647 w 964"/>
              <a:gd name="T79" fmla="*/ 2147483647 h 901"/>
              <a:gd name="T80" fmla="*/ 2147483647 w 964"/>
              <a:gd name="T81" fmla="*/ 2147483647 h 901"/>
              <a:gd name="T82" fmla="*/ 2147483647 w 964"/>
              <a:gd name="T83" fmla="*/ 2147483647 h 901"/>
              <a:gd name="T84" fmla="*/ 2147483647 w 964"/>
              <a:gd name="T85" fmla="*/ 2147483647 h 901"/>
              <a:gd name="T86" fmla="*/ 2147483647 w 964"/>
              <a:gd name="T87" fmla="*/ 2147483647 h 901"/>
              <a:gd name="T88" fmla="*/ 2147483647 w 964"/>
              <a:gd name="T89" fmla="*/ 2147483647 h 901"/>
              <a:gd name="T90" fmla="*/ 2147483647 w 964"/>
              <a:gd name="T91" fmla="*/ 2147483647 h 901"/>
              <a:gd name="T92" fmla="*/ 2147483647 w 964"/>
              <a:gd name="T93" fmla="*/ 2147483647 h 901"/>
              <a:gd name="T94" fmla="*/ 2147483647 w 964"/>
              <a:gd name="T95" fmla="*/ 2147483647 h 901"/>
              <a:gd name="T96" fmla="*/ 2147483647 w 964"/>
              <a:gd name="T97" fmla="*/ 2147483647 h 901"/>
              <a:gd name="T98" fmla="*/ 2147483647 w 964"/>
              <a:gd name="T99" fmla="*/ 2147483647 h 901"/>
              <a:gd name="T100" fmla="*/ 2147483647 w 964"/>
              <a:gd name="T101" fmla="*/ 2147483647 h 901"/>
              <a:gd name="T102" fmla="*/ 2147483647 w 964"/>
              <a:gd name="T103" fmla="*/ 2147483647 h 901"/>
              <a:gd name="T104" fmla="*/ 2147483647 w 964"/>
              <a:gd name="T105" fmla="*/ 2147483647 h 901"/>
              <a:gd name="T106" fmla="*/ 2147483647 w 964"/>
              <a:gd name="T107" fmla="*/ 2147483647 h 901"/>
              <a:gd name="T108" fmla="*/ 2147483647 w 964"/>
              <a:gd name="T109" fmla="*/ 2147483647 h 901"/>
              <a:gd name="T110" fmla="*/ 0 w 964"/>
              <a:gd name="T111" fmla="*/ 2147483647 h 901"/>
              <a:gd name="T112" fmla="*/ 2147483647 w 964"/>
              <a:gd name="T113" fmla="*/ 2147483647 h 90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64"/>
              <a:gd name="T172" fmla="*/ 0 h 901"/>
              <a:gd name="T173" fmla="*/ 964 w 964"/>
              <a:gd name="T174" fmla="*/ 901 h 90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64" h="901">
                <a:moveTo>
                  <a:pt x="15" y="159"/>
                </a:moveTo>
                <a:lnTo>
                  <a:pt x="68" y="166"/>
                </a:lnTo>
                <a:lnTo>
                  <a:pt x="80" y="152"/>
                </a:lnTo>
                <a:lnTo>
                  <a:pt x="89" y="138"/>
                </a:lnTo>
                <a:lnTo>
                  <a:pt x="95" y="127"/>
                </a:lnTo>
                <a:lnTo>
                  <a:pt x="128" y="121"/>
                </a:lnTo>
                <a:lnTo>
                  <a:pt x="130" y="113"/>
                </a:lnTo>
                <a:lnTo>
                  <a:pt x="134" y="99"/>
                </a:lnTo>
                <a:lnTo>
                  <a:pt x="140" y="95"/>
                </a:lnTo>
                <a:lnTo>
                  <a:pt x="152" y="92"/>
                </a:lnTo>
                <a:lnTo>
                  <a:pt x="155" y="89"/>
                </a:lnTo>
                <a:lnTo>
                  <a:pt x="110" y="43"/>
                </a:lnTo>
                <a:lnTo>
                  <a:pt x="104" y="39"/>
                </a:lnTo>
                <a:lnTo>
                  <a:pt x="116" y="35"/>
                </a:lnTo>
                <a:lnTo>
                  <a:pt x="137" y="29"/>
                </a:lnTo>
                <a:lnTo>
                  <a:pt x="167" y="25"/>
                </a:lnTo>
                <a:lnTo>
                  <a:pt x="193" y="18"/>
                </a:lnTo>
                <a:lnTo>
                  <a:pt x="205" y="0"/>
                </a:lnTo>
                <a:lnTo>
                  <a:pt x="208" y="4"/>
                </a:lnTo>
                <a:lnTo>
                  <a:pt x="214" y="4"/>
                </a:lnTo>
                <a:lnTo>
                  <a:pt x="256" y="14"/>
                </a:lnTo>
                <a:lnTo>
                  <a:pt x="277" y="21"/>
                </a:lnTo>
                <a:lnTo>
                  <a:pt x="288" y="32"/>
                </a:lnTo>
                <a:lnTo>
                  <a:pt x="322" y="53"/>
                </a:lnTo>
                <a:lnTo>
                  <a:pt x="328" y="60"/>
                </a:lnTo>
                <a:lnTo>
                  <a:pt x="360" y="71"/>
                </a:lnTo>
                <a:lnTo>
                  <a:pt x="376" y="78"/>
                </a:lnTo>
                <a:lnTo>
                  <a:pt x="378" y="81"/>
                </a:lnTo>
                <a:lnTo>
                  <a:pt x="388" y="99"/>
                </a:lnTo>
                <a:lnTo>
                  <a:pt x="411" y="99"/>
                </a:lnTo>
                <a:lnTo>
                  <a:pt x="411" y="103"/>
                </a:lnTo>
                <a:lnTo>
                  <a:pt x="411" y="135"/>
                </a:lnTo>
                <a:lnTo>
                  <a:pt x="414" y="138"/>
                </a:lnTo>
                <a:lnTo>
                  <a:pt x="456" y="159"/>
                </a:lnTo>
                <a:lnTo>
                  <a:pt x="465" y="163"/>
                </a:lnTo>
                <a:lnTo>
                  <a:pt x="504" y="191"/>
                </a:lnTo>
                <a:lnTo>
                  <a:pt x="549" y="169"/>
                </a:lnTo>
                <a:lnTo>
                  <a:pt x="570" y="173"/>
                </a:lnTo>
                <a:lnTo>
                  <a:pt x="587" y="180"/>
                </a:lnTo>
                <a:lnTo>
                  <a:pt x="590" y="183"/>
                </a:lnTo>
                <a:lnTo>
                  <a:pt x="594" y="187"/>
                </a:lnTo>
                <a:lnTo>
                  <a:pt x="594" y="191"/>
                </a:lnTo>
                <a:lnTo>
                  <a:pt x="596" y="194"/>
                </a:lnTo>
                <a:lnTo>
                  <a:pt x="599" y="198"/>
                </a:lnTo>
                <a:lnTo>
                  <a:pt x="626" y="198"/>
                </a:lnTo>
                <a:lnTo>
                  <a:pt x="629" y="198"/>
                </a:lnTo>
                <a:lnTo>
                  <a:pt x="629" y="202"/>
                </a:lnTo>
                <a:lnTo>
                  <a:pt x="635" y="212"/>
                </a:lnTo>
                <a:lnTo>
                  <a:pt x="638" y="216"/>
                </a:lnTo>
                <a:lnTo>
                  <a:pt x="638" y="223"/>
                </a:lnTo>
                <a:lnTo>
                  <a:pt x="641" y="230"/>
                </a:lnTo>
                <a:lnTo>
                  <a:pt x="644" y="233"/>
                </a:lnTo>
                <a:lnTo>
                  <a:pt x="647" y="237"/>
                </a:lnTo>
                <a:lnTo>
                  <a:pt x="653" y="240"/>
                </a:lnTo>
                <a:lnTo>
                  <a:pt x="656" y="247"/>
                </a:lnTo>
                <a:lnTo>
                  <a:pt x="659" y="247"/>
                </a:lnTo>
                <a:lnTo>
                  <a:pt x="659" y="251"/>
                </a:lnTo>
                <a:lnTo>
                  <a:pt x="662" y="251"/>
                </a:lnTo>
                <a:lnTo>
                  <a:pt x="668" y="258"/>
                </a:lnTo>
                <a:lnTo>
                  <a:pt x="671" y="258"/>
                </a:lnTo>
                <a:lnTo>
                  <a:pt x="668" y="261"/>
                </a:lnTo>
                <a:lnTo>
                  <a:pt x="668" y="265"/>
                </a:lnTo>
                <a:lnTo>
                  <a:pt x="671" y="265"/>
                </a:lnTo>
                <a:lnTo>
                  <a:pt x="671" y="276"/>
                </a:lnTo>
                <a:lnTo>
                  <a:pt x="680" y="276"/>
                </a:lnTo>
                <a:lnTo>
                  <a:pt x="683" y="279"/>
                </a:lnTo>
                <a:lnTo>
                  <a:pt x="692" y="286"/>
                </a:lnTo>
                <a:lnTo>
                  <a:pt x="695" y="290"/>
                </a:lnTo>
                <a:lnTo>
                  <a:pt x="698" y="290"/>
                </a:lnTo>
                <a:lnTo>
                  <a:pt x="698" y="293"/>
                </a:lnTo>
                <a:lnTo>
                  <a:pt x="701" y="293"/>
                </a:lnTo>
                <a:lnTo>
                  <a:pt x="704" y="297"/>
                </a:lnTo>
                <a:lnTo>
                  <a:pt x="704" y="307"/>
                </a:lnTo>
                <a:lnTo>
                  <a:pt x="707" y="311"/>
                </a:lnTo>
                <a:lnTo>
                  <a:pt x="707" y="315"/>
                </a:lnTo>
                <a:lnTo>
                  <a:pt x="710" y="315"/>
                </a:lnTo>
                <a:lnTo>
                  <a:pt x="710" y="318"/>
                </a:lnTo>
                <a:lnTo>
                  <a:pt x="713" y="332"/>
                </a:lnTo>
                <a:lnTo>
                  <a:pt x="710" y="332"/>
                </a:lnTo>
                <a:lnTo>
                  <a:pt x="710" y="335"/>
                </a:lnTo>
                <a:lnTo>
                  <a:pt x="707" y="346"/>
                </a:lnTo>
                <a:lnTo>
                  <a:pt x="710" y="346"/>
                </a:lnTo>
                <a:lnTo>
                  <a:pt x="710" y="350"/>
                </a:lnTo>
                <a:lnTo>
                  <a:pt x="713" y="353"/>
                </a:lnTo>
                <a:lnTo>
                  <a:pt x="716" y="357"/>
                </a:lnTo>
                <a:lnTo>
                  <a:pt x="719" y="361"/>
                </a:lnTo>
                <a:lnTo>
                  <a:pt x="722" y="364"/>
                </a:lnTo>
                <a:lnTo>
                  <a:pt x="724" y="367"/>
                </a:lnTo>
                <a:lnTo>
                  <a:pt x="731" y="388"/>
                </a:lnTo>
                <a:lnTo>
                  <a:pt x="731" y="392"/>
                </a:lnTo>
                <a:lnTo>
                  <a:pt x="734" y="392"/>
                </a:lnTo>
                <a:lnTo>
                  <a:pt x="734" y="395"/>
                </a:lnTo>
                <a:lnTo>
                  <a:pt x="736" y="399"/>
                </a:lnTo>
                <a:lnTo>
                  <a:pt x="736" y="403"/>
                </a:lnTo>
                <a:lnTo>
                  <a:pt x="740" y="406"/>
                </a:lnTo>
                <a:lnTo>
                  <a:pt x="746" y="413"/>
                </a:lnTo>
                <a:lnTo>
                  <a:pt x="746" y="417"/>
                </a:lnTo>
                <a:lnTo>
                  <a:pt x="752" y="417"/>
                </a:lnTo>
                <a:lnTo>
                  <a:pt x="754" y="431"/>
                </a:lnTo>
                <a:lnTo>
                  <a:pt x="781" y="456"/>
                </a:lnTo>
                <a:lnTo>
                  <a:pt x="796" y="498"/>
                </a:lnTo>
                <a:lnTo>
                  <a:pt x="934" y="526"/>
                </a:lnTo>
                <a:lnTo>
                  <a:pt x="942" y="516"/>
                </a:lnTo>
                <a:lnTo>
                  <a:pt x="963" y="554"/>
                </a:lnTo>
                <a:lnTo>
                  <a:pt x="930" y="660"/>
                </a:lnTo>
                <a:lnTo>
                  <a:pt x="796" y="717"/>
                </a:lnTo>
                <a:lnTo>
                  <a:pt x="650" y="752"/>
                </a:lnTo>
                <a:lnTo>
                  <a:pt x="534" y="900"/>
                </a:lnTo>
                <a:lnTo>
                  <a:pt x="534" y="841"/>
                </a:lnTo>
                <a:lnTo>
                  <a:pt x="450" y="808"/>
                </a:lnTo>
                <a:lnTo>
                  <a:pt x="423" y="819"/>
                </a:lnTo>
                <a:lnTo>
                  <a:pt x="405" y="819"/>
                </a:lnTo>
                <a:lnTo>
                  <a:pt x="396" y="830"/>
                </a:lnTo>
                <a:lnTo>
                  <a:pt x="385" y="841"/>
                </a:lnTo>
                <a:lnTo>
                  <a:pt x="381" y="847"/>
                </a:lnTo>
                <a:lnTo>
                  <a:pt x="378" y="851"/>
                </a:lnTo>
                <a:lnTo>
                  <a:pt x="370" y="854"/>
                </a:lnTo>
                <a:lnTo>
                  <a:pt x="367" y="841"/>
                </a:lnTo>
                <a:lnTo>
                  <a:pt x="364" y="830"/>
                </a:lnTo>
                <a:lnTo>
                  <a:pt x="360" y="830"/>
                </a:lnTo>
                <a:lnTo>
                  <a:pt x="358" y="819"/>
                </a:lnTo>
                <a:lnTo>
                  <a:pt x="352" y="815"/>
                </a:lnTo>
                <a:lnTo>
                  <a:pt x="348" y="794"/>
                </a:lnTo>
                <a:lnTo>
                  <a:pt x="334" y="780"/>
                </a:lnTo>
                <a:lnTo>
                  <a:pt x="325" y="773"/>
                </a:lnTo>
                <a:lnTo>
                  <a:pt x="313" y="755"/>
                </a:lnTo>
                <a:lnTo>
                  <a:pt x="310" y="749"/>
                </a:lnTo>
                <a:lnTo>
                  <a:pt x="307" y="741"/>
                </a:lnTo>
                <a:lnTo>
                  <a:pt x="301" y="731"/>
                </a:lnTo>
                <a:lnTo>
                  <a:pt x="295" y="706"/>
                </a:lnTo>
                <a:lnTo>
                  <a:pt x="286" y="688"/>
                </a:lnTo>
                <a:lnTo>
                  <a:pt x="280" y="681"/>
                </a:lnTo>
                <a:lnTo>
                  <a:pt x="277" y="674"/>
                </a:lnTo>
                <a:lnTo>
                  <a:pt x="250" y="647"/>
                </a:lnTo>
                <a:lnTo>
                  <a:pt x="241" y="643"/>
                </a:lnTo>
                <a:lnTo>
                  <a:pt x="232" y="639"/>
                </a:lnTo>
                <a:lnTo>
                  <a:pt x="220" y="629"/>
                </a:lnTo>
                <a:lnTo>
                  <a:pt x="214" y="618"/>
                </a:lnTo>
                <a:lnTo>
                  <a:pt x="208" y="600"/>
                </a:lnTo>
                <a:lnTo>
                  <a:pt x="203" y="568"/>
                </a:lnTo>
                <a:lnTo>
                  <a:pt x="200" y="554"/>
                </a:lnTo>
                <a:lnTo>
                  <a:pt x="200" y="551"/>
                </a:lnTo>
                <a:lnTo>
                  <a:pt x="203" y="526"/>
                </a:lnTo>
                <a:lnTo>
                  <a:pt x="200" y="513"/>
                </a:lnTo>
                <a:lnTo>
                  <a:pt x="193" y="509"/>
                </a:lnTo>
                <a:lnTo>
                  <a:pt x="190" y="491"/>
                </a:lnTo>
                <a:lnTo>
                  <a:pt x="172" y="456"/>
                </a:lnTo>
                <a:lnTo>
                  <a:pt x="149" y="435"/>
                </a:lnTo>
                <a:lnTo>
                  <a:pt x="146" y="431"/>
                </a:lnTo>
                <a:lnTo>
                  <a:pt x="128" y="427"/>
                </a:lnTo>
                <a:lnTo>
                  <a:pt x="128" y="420"/>
                </a:lnTo>
                <a:lnTo>
                  <a:pt x="116" y="406"/>
                </a:lnTo>
                <a:lnTo>
                  <a:pt x="113" y="378"/>
                </a:lnTo>
                <a:lnTo>
                  <a:pt x="101" y="350"/>
                </a:lnTo>
                <a:lnTo>
                  <a:pt x="92" y="346"/>
                </a:lnTo>
                <a:lnTo>
                  <a:pt x="89" y="343"/>
                </a:lnTo>
                <a:lnTo>
                  <a:pt x="89" y="339"/>
                </a:lnTo>
                <a:lnTo>
                  <a:pt x="80" y="325"/>
                </a:lnTo>
                <a:lnTo>
                  <a:pt x="71" y="304"/>
                </a:lnTo>
                <a:lnTo>
                  <a:pt x="50" y="276"/>
                </a:lnTo>
                <a:lnTo>
                  <a:pt x="50" y="272"/>
                </a:lnTo>
                <a:lnTo>
                  <a:pt x="47" y="268"/>
                </a:lnTo>
                <a:lnTo>
                  <a:pt x="29" y="237"/>
                </a:lnTo>
                <a:lnTo>
                  <a:pt x="26" y="226"/>
                </a:lnTo>
                <a:lnTo>
                  <a:pt x="20" y="223"/>
                </a:lnTo>
                <a:lnTo>
                  <a:pt x="3" y="223"/>
                </a:lnTo>
                <a:lnTo>
                  <a:pt x="0" y="226"/>
                </a:lnTo>
                <a:lnTo>
                  <a:pt x="0" y="223"/>
                </a:lnTo>
                <a:lnTo>
                  <a:pt x="8" y="202"/>
                </a:lnTo>
                <a:lnTo>
                  <a:pt x="15" y="152"/>
                </a:lnTo>
                <a:lnTo>
                  <a:pt x="15" y="159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4" name="Freeform 22"/>
          <p:cNvSpPr>
            <a:spLocks/>
          </p:cNvSpPr>
          <p:nvPr/>
        </p:nvSpPr>
        <p:spPr bwMode="auto">
          <a:xfrm>
            <a:off x="5538788" y="3667125"/>
            <a:ext cx="26987" cy="26988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2147483647 h 17"/>
              <a:gd name="T4" fmla="*/ 2147483647 w 17"/>
              <a:gd name="T5" fmla="*/ 2147483647 h 17"/>
              <a:gd name="T6" fmla="*/ 2147483647 w 17"/>
              <a:gd name="T7" fmla="*/ 0 h 17"/>
              <a:gd name="T8" fmla="*/ 0 w 17"/>
              <a:gd name="T9" fmla="*/ 0 h 17"/>
              <a:gd name="T10" fmla="*/ 0 w 17"/>
              <a:gd name="T11" fmla="*/ 2147483647 h 17"/>
              <a:gd name="T12" fmla="*/ 2147483647 w 17"/>
              <a:gd name="T13" fmla="*/ 2147483647 h 17"/>
              <a:gd name="T14" fmla="*/ 2147483647 w 17"/>
              <a:gd name="T15" fmla="*/ 2147483647 h 17"/>
              <a:gd name="T16" fmla="*/ 2147483647 w 17"/>
              <a:gd name="T17" fmla="*/ 2147483647 h 17"/>
              <a:gd name="T18" fmla="*/ 2147483647 w 17"/>
              <a:gd name="T19" fmla="*/ 2147483647 h 17"/>
              <a:gd name="T20" fmla="*/ 2147483647 w 17"/>
              <a:gd name="T21" fmla="*/ 2147483647 h 1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7"/>
              <a:gd name="T34" fmla="*/ 0 h 17"/>
              <a:gd name="T35" fmla="*/ 17 w 17"/>
              <a:gd name="T36" fmla="*/ 17 h 1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7" h="17">
                <a:moveTo>
                  <a:pt x="16" y="10"/>
                </a:moveTo>
                <a:lnTo>
                  <a:pt x="16" y="5"/>
                </a:lnTo>
                <a:lnTo>
                  <a:pt x="8" y="5"/>
                </a:lnTo>
                <a:lnTo>
                  <a:pt x="8" y="0"/>
                </a:lnTo>
                <a:lnTo>
                  <a:pt x="0" y="0"/>
                </a:lnTo>
                <a:lnTo>
                  <a:pt x="0" y="5"/>
                </a:lnTo>
                <a:lnTo>
                  <a:pt x="8" y="5"/>
                </a:lnTo>
                <a:lnTo>
                  <a:pt x="8" y="10"/>
                </a:lnTo>
                <a:lnTo>
                  <a:pt x="8" y="16"/>
                </a:lnTo>
                <a:lnTo>
                  <a:pt x="16" y="16"/>
                </a:lnTo>
                <a:lnTo>
                  <a:pt x="16" y="1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5" name="Freeform 23"/>
          <p:cNvSpPr>
            <a:spLocks/>
          </p:cNvSpPr>
          <p:nvPr/>
        </p:nvSpPr>
        <p:spPr bwMode="auto">
          <a:xfrm>
            <a:off x="5534025" y="3671888"/>
            <a:ext cx="28575" cy="25400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2147483647 h 17"/>
              <a:gd name="T4" fmla="*/ 2147483647 w 17"/>
              <a:gd name="T5" fmla="*/ 2147483647 h 17"/>
              <a:gd name="T6" fmla="*/ 2147483647 w 17"/>
              <a:gd name="T7" fmla="*/ 2147483647 h 17"/>
              <a:gd name="T8" fmla="*/ 2147483647 w 17"/>
              <a:gd name="T9" fmla="*/ 2147483647 h 17"/>
              <a:gd name="T10" fmla="*/ 2147483647 w 17"/>
              <a:gd name="T11" fmla="*/ 0 h 17"/>
              <a:gd name="T12" fmla="*/ 0 w 17"/>
              <a:gd name="T13" fmla="*/ 0 h 17"/>
              <a:gd name="T14" fmla="*/ 0 w 17"/>
              <a:gd name="T15" fmla="*/ 2147483647 h 17"/>
              <a:gd name="T16" fmla="*/ 2147483647 w 17"/>
              <a:gd name="T17" fmla="*/ 2147483647 h 17"/>
              <a:gd name="T18" fmla="*/ 2147483647 w 17"/>
              <a:gd name="T19" fmla="*/ 2147483647 h 17"/>
              <a:gd name="T20" fmla="*/ 2147483647 w 17"/>
              <a:gd name="T21" fmla="*/ 2147483647 h 17"/>
              <a:gd name="T22" fmla="*/ 2147483647 w 17"/>
              <a:gd name="T23" fmla="*/ 2147483647 h 17"/>
              <a:gd name="T24" fmla="*/ 2147483647 w 17"/>
              <a:gd name="T25" fmla="*/ 2147483647 h 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"/>
              <a:gd name="T40" fmla="*/ 0 h 17"/>
              <a:gd name="T41" fmla="*/ 17 w 17"/>
              <a:gd name="T42" fmla="*/ 17 h 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" h="17">
                <a:moveTo>
                  <a:pt x="16" y="16"/>
                </a:moveTo>
                <a:lnTo>
                  <a:pt x="16" y="10"/>
                </a:lnTo>
                <a:lnTo>
                  <a:pt x="10" y="10"/>
                </a:lnTo>
                <a:lnTo>
                  <a:pt x="10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lnTo>
                  <a:pt x="0" y="4"/>
                </a:lnTo>
                <a:lnTo>
                  <a:pt x="5" y="4"/>
                </a:lnTo>
                <a:lnTo>
                  <a:pt x="5" y="10"/>
                </a:lnTo>
                <a:lnTo>
                  <a:pt x="10" y="10"/>
                </a:lnTo>
                <a:lnTo>
                  <a:pt x="10" y="16"/>
                </a:lnTo>
                <a:lnTo>
                  <a:pt x="16" y="16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6" name="Freeform 24"/>
          <p:cNvSpPr>
            <a:spLocks/>
          </p:cNvSpPr>
          <p:nvPr/>
        </p:nvSpPr>
        <p:spPr bwMode="auto">
          <a:xfrm>
            <a:off x="5553075" y="3684588"/>
            <a:ext cx="26988" cy="25400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2147483647 h 17"/>
              <a:gd name="T4" fmla="*/ 2147483647 w 17"/>
              <a:gd name="T5" fmla="*/ 0 h 17"/>
              <a:gd name="T6" fmla="*/ 0 w 17"/>
              <a:gd name="T7" fmla="*/ 0 h 17"/>
              <a:gd name="T8" fmla="*/ 0 w 17"/>
              <a:gd name="T9" fmla="*/ 2147483647 h 17"/>
              <a:gd name="T10" fmla="*/ 2147483647 w 17"/>
              <a:gd name="T11" fmla="*/ 2147483647 h 17"/>
              <a:gd name="T12" fmla="*/ 2147483647 w 17"/>
              <a:gd name="T13" fmla="*/ 2147483647 h 17"/>
              <a:gd name="T14" fmla="*/ 2147483647 w 17"/>
              <a:gd name="T15" fmla="*/ 2147483647 h 17"/>
              <a:gd name="T16" fmla="*/ 2147483647 w 17"/>
              <a:gd name="T17" fmla="*/ 2147483647 h 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17"/>
              <a:gd name="T29" fmla="*/ 17 w 17"/>
              <a:gd name="T30" fmla="*/ 17 h 1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17">
                <a:moveTo>
                  <a:pt x="16" y="6"/>
                </a:moveTo>
                <a:lnTo>
                  <a:pt x="8" y="6"/>
                </a:lnTo>
                <a:lnTo>
                  <a:pt x="8" y="0"/>
                </a:lnTo>
                <a:lnTo>
                  <a:pt x="0" y="0"/>
                </a:lnTo>
                <a:lnTo>
                  <a:pt x="0" y="6"/>
                </a:lnTo>
                <a:lnTo>
                  <a:pt x="8" y="6"/>
                </a:lnTo>
                <a:lnTo>
                  <a:pt x="8" y="16"/>
                </a:lnTo>
                <a:lnTo>
                  <a:pt x="16" y="16"/>
                </a:lnTo>
                <a:lnTo>
                  <a:pt x="16" y="6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7" name="Freeform 25"/>
          <p:cNvSpPr>
            <a:spLocks/>
          </p:cNvSpPr>
          <p:nvPr/>
        </p:nvSpPr>
        <p:spPr bwMode="auto">
          <a:xfrm>
            <a:off x="5591175" y="3802063"/>
            <a:ext cx="26988" cy="25400"/>
          </a:xfrm>
          <a:custGeom>
            <a:avLst/>
            <a:gdLst>
              <a:gd name="T0" fmla="*/ 2147483647 w 17"/>
              <a:gd name="T1" fmla="*/ 0 h 17"/>
              <a:gd name="T2" fmla="*/ 0 w 17"/>
              <a:gd name="T3" fmla="*/ 0 h 17"/>
              <a:gd name="T4" fmla="*/ 0 w 17"/>
              <a:gd name="T5" fmla="*/ 2147483647 h 17"/>
              <a:gd name="T6" fmla="*/ 0 w 17"/>
              <a:gd name="T7" fmla="*/ 2147483647 h 17"/>
              <a:gd name="T8" fmla="*/ 0 w 17"/>
              <a:gd name="T9" fmla="*/ 2147483647 h 17"/>
              <a:gd name="T10" fmla="*/ 2147483647 w 17"/>
              <a:gd name="T11" fmla="*/ 2147483647 h 17"/>
              <a:gd name="T12" fmla="*/ 2147483647 w 17"/>
              <a:gd name="T13" fmla="*/ 0 h 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"/>
              <a:gd name="T22" fmla="*/ 0 h 17"/>
              <a:gd name="T23" fmla="*/ 17 w 17"/>
              <a:gd name="T24" fmla="*/ 17 h 1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" h="17">
                <a:moveTo>
                  <a:pt x="16" y="0"/>
                </a:move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  <a:lnTo>
                  <a:pt x="0" y="6"/>
                </a:lnTo>
                <a:lnTo>
                  <a:pt x="16" y="6"/>
                </a:lnTo>
                <a:lnTo>
                  <a:pt x="16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8" name="Freeform 26"/>
          <p:cNvSpPr>
            <a:spLocks/>
          </p:cNvSpPr>
          <p:nvPr/>
        </p:nvSpPr>
        <p:spPr bwMode="auto">
          <a:xfrm>
            <a:off x="5086350" y="1920875"/>
            <a:ext cx="511175" cy="427038"/>
          </a:xfrm>
          <a:custGeom>
            <a:avLst/>
            <a:gdLst>
              <a:gd name="T0" fmla="*/ 0 w 323"/>
              <a:gd name="T1" fmla="*/ 2147483647 h 269"/>
              <a:gd name="T2" fmla="*/ 2147483647 w 323"/>
              <a:gd name="T3" fmla="*/ 2147483647 h 269"/>
              <a:gd name="T4" fmla="*/ 0 w 323"/>
              <a:gd name="T5" fmla="*/ 2147483647 h 269"/>
              <a:gd name="T6" fmla="*/ 2147483647 w 323"/>
              <a:gd name="T7" fmla="*/ 2147483647 h 269"/>
              <a:gd name="T8" fmla="*/ 2147483647 w 323"/>
              <a:gd name="T9" fmla="*/ 2147483647 h 269"/>
              <a:gd name="T10" fmla="*/ 2147483647 w 323"/>
              <a:gd name="T11" fmla="*/ 2147483647 h 269"/>
              <a:gd name="T12" fmla="*/ 2147483647 w 323"/>
              <a:gd name="T13" fmla="*/ 2147483647 h 269"/>
              <a:gd name="T14" fmla="*/ 2147483647 w 323"/>
              <a:gd name="T15" fmla="*/ 2147483647 h 269"/>
              <a:gd name="T16" fmla="*/ 2147483647 w 323"/>
              <a:gd name="T17" fmla="*/ 2147483647 h 269"/>
              <a:gd name="T18" fmla="*/ 2147483647 w 323"/>
              <a:gd name="T19" fmla="*/ 2147483647 h 269"/>
              <a:gd name="T20" fmla="*/ 2147483647 w 323"/>
              <a:gd name="T21" fmla="*/ 2147483647 h 269"/>
              <a:gd name="T22" fmla="*/ 2147483647 w 323"/>
              <a:gd name="T23" fmla="*/ 2147483647 h 269"/>
              <a:gd name="T24" fmla="*/ 2147483647 w 323"/>
              <a:gd name="T25" fmla="*/ 2147483647 h 269"/>
              <a:gd name="T26" fmla="*/ 2147483647 w 323"/>
              <a:gd name="T27" fmla="*/ 2147483647 h 269"/>
              <a:gd name="T28" fmla="*/ 2147483647 w 323"/>
              <a:gd name="T29" fmla="*/ 2147483647 h 269"/>
              <a:gd name="T30" fmla="*/ 2147483647 w 323"/>
              <a:gd name="T31" fmla="*/ 0 h 269"/>
              <a:gd name="T32" fmla="*/ 2147483647 w 323"/>
              <a:gd name="T33" fmla="*/ 0 h 269"/>
              <a:gd name="T34" fmla="*/ 2147483647 w 323"/>
              <a:gd name="T35" fmla="*/ 2147483647 h 269"/>
              <a:gd name="T36" fmla="*/ 2147483647 w 323"/>
              <a:gd name="T37" fmla="*/ 2147483647 h 269"/>
              <a:gd name="T38" fmla="*/ 2147483647 w 323"/>
              <a:gd name="T39" fmla="*/ 2147483647 h 269"/>
              <a:gd name="T40" fmla="*/ 2147483647 w 323"/>
              <a:gd name="T41" fmla="*/ 2147483647 h 269"/>
              <a:gd name="T42" fmla="*/ 2147483647 w 323"/>
              <a:gd name="T43" fmla="*/ 2147483647 h 269"/>
              <a:gd name="T44" fmla="*/ 2147483647 w 323"/>
              <a:gd name="T45" fmla="*/ 2147483647 h 269"/>
              <a:gd name="T46" fmla="*/ 2147483647 w 323"/>
              <a:gd name="T47" fmla="*/ 2147483647 h 269"/>
              <a:gd name="T48" fmla="*/ 2147483647 w 323"/>
              <a:gd name="T49" fmla="*/ 2147483647 h 269"/>
              <a:gd name="T50" fmla="*/ 2147483647 w 323"/>
              <a:gd name="T51" fmla="*/ 2147483647 h 269"/>
              <a:gd name="T52" fmla="*/ 2147483647 w 323"/>
              <a:gd name="T53" fmla="*/ 2147483647 h 269"/>
              <a:gd name="T54" fmla="*/ 2147483647 w 323"/>
              <a:gd name="T55" fmla="*/ 2147483647 h 269"/>
              <a:gd name="T56" fmla="*/ 2147483647 w 323"/>
              <a:gd name="T57" fmla="*/ 2147483647 h 269"/>
              <a:gd name="T58" fmla="*/ 2147483647 w 323"/>
              <a:gd name="T59" fmla="*/ 2147483647 h 269"/>
              <a:gd name="T60" fmla="*/ 2147483647 w 323"/>
              <a:gd name="T61" fmla="*/ 2147483647 h 269"/>
              <a:gd name="T62" fmla="*/ 2147483647 w 323"/>
              <a:gd name="T63" fmla="*/ 2147483647 h 269"/>
              <a:gd name="T64" fmla="*/ 2147483647 w 323"/>
              <a:gd name="T65" fmla="*/ 2147483647 h 269"/>
              <a:gd name="T66" fmla="*/ 2147483647 w 323"/>
              <a:gd name="T67" fmla="*/ 2147483647 h 269"/>
              <a:gd name="T68" fmla="*/ 2147483647 w 323"/>
              <a:gd name="T69" fmla="*/ 2147483647 h 269"/>
              <a:gd name="T70" fmla="*/ 2147483647 w 323"/>
              <a:gd name="T71" fmla="*/ 2147483647 h 269"/>
              <a:gd name="T72" fmla="*/ 2147483647 w 323"/>
              <a:gd name="T73" fmla="*/ 2147483647 h 269"/>
              <a:gd name="T74" fmla="*/ 2147483647 w 323"/>
              <a:gd name="T75" fmla="*/ 2147483647 h 269"/>
              <a:gd name="T76" fmla="*/ 2147483647 w 323"/>
              <a:gd name="T77" fmla="*/ 2147483647 h 269"/>
              <a:gd name="T78" fmla="*/ 2147483647 w 323"/>
              <a:gd name="T79" fmla="*/ 2147483647 h 269"/>
              <a:gd name="T80" fmla="*/ 2147483647 w 323"/>
              <a:gd name="T81" fmla="*/ 2147483647 h 269"/>
              <a:gd name="T82" fmla="*/ 2147483647 w 323"/>
              <a:gd name="T83" fmla="*/ 2147483647 h 269"/>
              <a:gd name="T84" fmla="*/ 2147483647 w 323"/>
              <a:gd name="T85" fmla="*/ 2147483647 h 269"/>
              <a:gd name="T86" fmla="*/ 2147483647 w 323"/>
              <a:gd name="T87" fmla="*/ 2147483647 h 269"/>
              <a:gd name="T88" fmla="*/ 2147483647 w 323"/>
              <a:gd name="T89" fmla="*/ 2147483647 h 269"/>
              <a:gd name="T90" fmla="*/ 2147483647 w 323"/>
              <a:gd name="T91" fmla="*/ 2147483647 h 269"/>
              <a:gd name="T92" fmla="*/ 2147483647 w 323"/>
              <a:gd name="T93" fmla="*/ 2147483647 h 269"/>
              <a:gd name="T94" fmla="*/ 2147483647 w 323"/>
              <a:gd name="T95" fmla="*/ 2147483647 h 269"/>
              <a:gd name="T96" fmla="*/ 2147483647 w 323"/>
              <a:gd name="T97" fmla="*/ 2147483647 h 269"/>
              <a:gd name="T98" fmla="*/ 2147483647 w 323"/>
              <a:gd name="T99" fmla="*/ 2147483647 h 269"/>
              <a:gd name="T100" fmla="*/ 2147483647 w 323"/>
              <a:gd name="T101" fmla="*/ 2147483647 h 269"/>
              <a:gd name="T102" fmla="*/ 2147483647 w 323"/>
              <a:gd name="T103" fmla="*/ 2147483647 h 269"/>
              <a:gd name="T104" fmla="*/ 2147483647 w 323"/>
              <a:gd name="T105" fmla="*/ 2147483647 h 269"/>
              <a:gd name="T106" fmla="*/ 2147483647 w 323"/>
              <a:gd name="T107" fmla="*/ 2147483647 h 269"/>
              <a:gd name="T108" fmla="*/ 2147483647 w 323"/>
              <a:gd name="T109" fmla="*/ 2147483647 h 269"/>
              <a:gd name="T110" fmla="*/ 2147483647 w 323"/>
              <a:gd name="T111" fmla="*/ 2147483647 h 269"/>
              <a:gd name="T112" fmla="*/ 2147483647 w 323"/>
              <a:gd name="T113" fmla="*/ 2147483647 h 269"/>
              <a:gd name="T114" fmla="*/ 2147483647 w 323"/>
              <a:gd name="T115" fmla="*/ 2147483647 h 269"/>
              <a:gd name="T116" fmla="*/ 2147483647 w 323"/>
              <a:gd name="T117" fmla="*/ 2147483647 h 269"/>
              <a:gd name="T118" fmla="*/ 2147483647 w 323"/>
              <a:gd name="T119" fmla="*/ 2147483647 h 269"/>
              <a:gd name="T120" fmla="*/ 2147483647 w 323"/>
              <a:gd name="T121" fmla="*/ 2147483647 h 269"/>
              <a:gd name="T122" fmla="*/ 2147483647 w 323"/>
              <a:gd name="T123" fmla="*/ 2147483647 h 26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23"/>
              <a:gd name="T187" fmla="*/ 0 h 269"/>
              <a:gd name="T188" fmla="*/ 323 w 323"/>
              <a:gd name="T189" fmla="*/ 269 h 26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23" h="269">
                <a:moveTo>
                  <a:pt x="2" y="229"/>
                </a:moveTo>
                <a:lnTo>
                  <a:pt x="0" y="233"/>
                </a:lnTo>
                <a:lnTo>
                  <a:pt x="2" y="243"/>
                </a:lnTo>
                <a:lnTo>
                  <a:pt x="2" y="247"/>
                </a:lnTo>
                <a:lnTo>
                  <a:pt x="0" y="247"/>
                </a:lnTo>
                <a:lnTo>
                  <a:pt x="0" y="250"/>
                </a:lnTo>
                <a:lnTo>
                  <a:pt x="12" y="250"/>
                </a:lnTo>
                <a:lnTo>
                  <a:pt x="26" y="264"/>
                </a:lnTo>
                <a:lnTo>
                  <a:pt x="56" y="268"/>
                </a:lnTo>
                <a:lnTo>
                  <a:pt x="62" y="264"/>
                </a:lnTo>
                <a:lnTo>
                  <a:pt x="65" y="261"/>
                </a:lnTo>
                <a:lnTo>
                  <a:pt x="83" y="250"/>
                </a:lnTo>
                <a:lnTo>
                  <a:pt x="95" y="243"/>
                </a:lnTo>
                <a:lnTo>
                  <a:pt x="110" y="236"/>
                </a:lnTo>
                <a:lnTo>
                  <a:pt x="143" y="219"/>
                </a:lnTo>
                <a:lnTo>
                  <a:pt x="149" y="212"/>
                </a:lnTo>
                <a:lnTo>
                  <a:pt x="172" y="198"/>
                </a:lnTo>
                <a:lnTo>
                  <a:pt x="193" y="183"/>
                </a:lnTo>
                <a:lnTo>
                  <a:pt x="199" y="180"/>
                </a:lnTo>
                <a:lnTo>
                  <a:pt x="211" y="176"/>
                </a:lnTo>
                <a:lnTo>
                  <a:pt x="220" y="173"/>
                </a:lnTo>
                <a:lnTo>
                  <a:pt x="229" y="166"/>
                </a:lnTo>
                <a:lnTo>
                  <a:pt x="238" y="158"/>
                </a:lnTo>
                <a:lnTo>
                  <a:pt x="253" y="155"/>
                </a:lnTo>
                <a:lnTo>
                  <a:pt x="262" y="134"/>
                </a:lnTo>
                <a:lnTo>
                  <a:pt x="265" y="102"/>
                </a:lnTo>
                <a:lnTo>
                  <a:pt x="268" y="45"/>
                </a:lnTo>
                <a:lnTo>
                  <a:pt x="292" y="39"/>
                </a:lnTo>
                <a:lnTo>
                  <a:pt x="307" y="13"/>
                </a:lnTo>
                <a:lnTo>
                  <a:pt x="322" y="7"/>
                </a:lnTo>
                <a:lnTo>
                  <a:pt x="313" y="7"/>
                </a:lnTo>
                <a:lnTo>
                  <a:pt x="313" y="0"/>
                </a:lnTo>
                <a:lnTo>
                  <a:pt x="310" y="0"/>
                </a:lnTo>
                <a:lnTo>
                  <a:pt x="307" y="0"/>
                </a:lnTo>
                <a:lnTo>
                  <a:pt x="304" y="0"/>
                </a:lnTo>
                <a:lnTo>
                  <a:pt x="226" y="13"/>
                </a:lnTo>
                <a:lnTo>
                  <a:pt x="220" y="17"/>
                </a:lnTo>
                <a:lnTo>
                  <a:pt x="202" y="25"/>
                </a:lnTo>
                <a:lnTo>
                  <a:pt x="146" y="27"/>
                </a:lnTo>
                <a:lnTo>
                  <a:pt x="139" y="21"/>
                </a:lnTo>
                <a:lnTo>
                  <a:pt x="116" y="21"/>
                </a:lnTo>
                <a:lnTo>
                  <a:pt x="116" y="25"/>
                </a:lnTo>
                <a:lnTo>
                  <a:pt x="104" y="27"/>
                </a:lnTo>
                <a:lnTo>
                  <a:pt x="92" y="31"/>
                </a:lnTo>
                <a:lnTo>
                  <a:pt x="92" y="35"/>
                </a:lnTo>
                <a:lnTo>
                  <a:pt x="74" y="31"/>
                </a:lnTo>
                <a:lnTo>
                  <a:pt x="74" y="35"/>
                </a:lnTo>
                <a:lnTo>
                  <a:pt x="71" y="35"/>
                </a:lnTo>
                <a:lnTo>
                  <a:pt x="71" y="27"/>
                </a:lnTo>
                <a:lnTo>
                  <a:pt x="56" y="25"/>
                </a:lnTo>
                <a:lnTo>
                  <a:pt x="53" y="27"/>
                </a:lnTo>
                <a:lnTo>
                  <a:pt x="50" y="31"/>
                </a:lnTo>
                <a:lnTo>
                  <a:pt x="50" y="35"/>
                </a:lnTo>
                <a:lnTo>
                  <a:pt x="50" y="39"/>
                </a:lnTo>
                <a:lnTo>
                  <a:pt x="47" y="42"/>
                </a:lnTo>
                <a:lnTo>
                  <a:pt x="47" y="45"/>
                </a:lnTo>
                <a:lnTo>
                  <a:pt x="56" y="56"/>
                </a:lnTo>
                <a:lnTo>
                  <a:pt x="44" y="56"/>
                </a:lnTo>
                <a:lnTo>
                  <a:pt x="44" y="59"/>
                </a:lnTo>
                <a:lnTo>
                  <a:pt x="41" y="59"/>
                </a:lnTo>
                <a:lnTo>
                  <a:pt x="38" y="59"/>
                </a:lnTo>
                <a:lnTo>
                  <a:pt x="38" y="70"/>
                </a:lnTo>
                <a:lnTo>
                  <a:pt x="35" y="70"/>
                </a:lnTo>
                <a:lnTo>
                  <a:pt x="35" y="73"/>
                </a:lnTo>
                <a:lnTo>
                  <a:pt x="32" y="73"/>
                </a:lnTo>
                <a:lnTo>
                  <a:pt x="29" y="81"/>
                </a:lnTo>
                <a:lnTo>
                  <a:pt x="29" y="77"/>
                </a:lnTo>
                <a:lnTo>
                  <a:pt x="26" y="77"/>
                </a:lnTo>
                <a:lnTo>
                  <a:pt x="20" y="70"/>
                </a:lnTo>
                <a:lnTo>
                  <a:pt x="20" y="73"/>
                </a:lnTo>
                <a:lnTo>
                  <a:pt x="14" y="92"/>
                </a:lnTo>
                <a:lnTo>
                  <a:pt x="17" y="95"/>
                </a:lnTo>
                <a:lnTo>
                  <a:pt x="23" y="106"/>
                </a:lnTo>
                <a:lnTo>
                  <a:pt x="23" y="119"/>
                </a:lnTo>
                <a:lnTo>
                  <a:pt x="20" y="130"/>
                </a:lnTo>
                <a:lnTo>
                  <a:pt x="23" y="141"/>
                </a:lnTo>
                <a:lnTo>
                  <a:pt x="35" y="141"/>
                </a:lnTo>
                <a:lnTo>
                  <a:pt x="38" y="141"/>
                </a:lnTo>
                <a:lnTo>
                  <a:pt x="38" y="137"/>
                </a:lnTo>
                <a:lnTo>
                  <a:pt x="41" y="137"/>
                </a:lnTo>
                <a:lnTo>
                  <a:pt x="41" y="141"/>
                </a:lnTo>
                <a:lnTo>
                  <a:pt x="44" y="141"/>
                </a:lnTo>
                <a:lnTo>
                  <a:pt x="47" y="141"/>
                </a:lnTo>
                <a:lnTo>
                  <a:pt x="47" y="144"/>
                </a:lnTo>
                <a:lnTo>
                  <a:pt x="41" y="144"/>
                </a:lnTo>
                <a:lnTo>
                  <a:pt x="41" y="147"/>
                </a:lnTo>
                <a:lnTo>
                  <a:pt x="44" y="147"/>
                </a:lnTo>
                <a:lnTo>
                  <a:pt x="47" y="152"/>
                </a:lnTo>
                <a:lnTo>
                  <a:pt x="50" y="152"/>
                </a:lnTo>
                <a:lnTo>
                  <a:pt x="50" y="155"/>
                </a:lnTo>
                <a:lnTo>
                  <a:pt x="50" y="158"/>
                </a:lnTo>
                <a:lnTo>
                  <a:pt x="53" y="158"/>
                </a:lnTo>
                <a:lnTo>
                  <a:pt x="53" y="162"/>
                </a:lnTo>
                <a:lnTo>
                  <a:pt x="53" y="166"/>
                </a:lnTo>
                <a:lnTo>
                  <a:pt x="50" y="166"/>
                </a:lnTo>
                <a:lnTo>
                  <a:pt x="53" y="166"/>
                </a:lnTo>
                <a:lnTo>
                  <a:pt x="53" y="169"/>
                </a:lnTo>
                <a:lnTo>
                  <a:pt x="50" y="173"/>
                </a:lnTo>
                <a:lnTo>
                  <a:pt x="47" y="173"/>
                </a:lnTo>
                <a:lnTo>
                  <a:pt x="47" y="176"/>
                </a:lnTo>
                <a:lnTo>
                  <a:pt x="41" y="176"/>
                </a:lnTo>
                <a:lnTo>
                  <a:pt x="41" y="180"/>
                </a:lnTo>
                <a:lnTo>
                  <a:pt x="38" y="180"/>
                </a:lnTo>
                <a:lnTo>
                  <a:pt x="35" y="183"/>
                </a:lnTo>
                <a:lnTo>
                  <a:pt x="38" y="183"/>
                </a:lnTo>
                <a:lnTo>
                  <a:pt x="38" y="187"/>
                </a:lnTo>
                <a:lnTo>
                  <a:pt x="41" y="187"/>
                </a:lnTo>
                <a:lnTo>
                  <a:pt x="38" y="187"/>
                </a:lnTo>
                <a:lnTo>
                  <a:pt x="32" y="187"/>
                </a:lnTo>
                <a:lnTo>
                  <a:pt x="29" y="187"/>
                </a:lnTo>
                <a:lnTo>
                  <a:pt x="23" y="187"/>
                </a:lnTo>
                <a:lnTo>
                  <a:pt x="23" y="190"/>
                </a:lnTo>
                <a:lnTo>
                  <a:pt x="23" y="194"/>
                </a:lnTo>
                <a:lnTo>
                  <a:pt x="20" y="194"/>
                </a:lnTo>
                <a:lnTo>
                  <a:pt x="20" y="198"/>
                </a:lnTo>
                <a:lnTo>
                  <a:pt x="23" y="201"/>
                </a:lnTo>
                <a:lnTo>
                  <a:pt x="23" y="205"/>
                </a:lnTo>
                <a:lnTo>
                  <a:pt x="20" y="208"/>
                </a:lnTo>
                <a:lnTo>
                  <a:pt x="14" y="212"/>
                </a:lnTo>
                <a:lnTo>
                  <a:pt x="12" y="215"/>
                </a:lnTo>
                <a:lnTo>
                  <a:pt x="6" y="219"/>
                </a:lnTo>
                <a:lnTo>
                  <a:pt x="2" y="219"/>
                </a:lnTo>
                <a:lnTo>
                  <a:pt x="2" y="222"/>
                </a:lnTo>
                <a:lnTo>
                  <a:pt x="2" y="229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19" name="Freeform 27"/>
          <p:cNvSpPr>
            <a:spLocks/>
          </p:cNvSpPr>
          <p:nvPr/>
        </p:nvSpPr>
        <p:spPr bwMode="auto">
          <a:xfrm>
            <a:off x="6213475" y="2884488"/>
            <a:ext cx="377825" cy="309562"/>
          </a:xfrm>
          <a:custGeom>
            <a:avLst/>
            <a:gdLst>
              <a:gd name="T0" fmla="*/ 2147483647 w 239"/>
              <a:gd name="T1" fmla="*/ 2147483647 h 195"/>
              <a:gd name="T2" fmla="*/ 2147483647 w 239"/>
              <a:gd name="T3" fmla="*/ 2147483647 h 195"/>
              <a:gd name="T4" fmla="*/ 2147483647 w 239"/>
              <a:gd name="T5" fmla="*/ 2147483647 h 195"/>
              <a:gd name="T6" fmla="*/ 2147483647 w 239"/>
              <a:gd name="T7" fmla="*/ 2147483647 h 195"/>
              <a:gd name="T8" fmla="*/ 2147483647 w 239"/>
              <a:gd name="T9" fmla="*/ 2147483647 h 195"/>
              <a:gd name="T10" fmla="*/ 2147483647 w 239"/>
              <a:gd name="T11" fmla="*/ 2147483647 h 195"/>
              <a:gd name="T12" fmla="*/ 2147483647 w 239"/>
              <a:gd name="T13" fmla="*/ 2147483647 h 195"/>
              <a:gd name="T14" fmla="*/ 2147483647 w 239"/>
              <a:gd name="T15" fmla="*/ 2147483647 h 195"/>
              <a:gd name="T16" fmla="*/ 2147483647 w 239"/>
              <a:gd name="T17" fmla="*/ 2147483647 h 195"/>
              <a:gd name="T18" fmla="*/ 2147483647 w 239"/>
              <a:gd name="T19" fmla="*/ 2147483647 h 195"/>
              <a:gd name="T20" fmla="*/ 2147483647 w 239"/>
              <a:gd name="T21" fmla="*/ 2147483647 h 195"/>
              <a:gd name="T22" fmla="*/ 2147483647 w 239"/>
              <a:gd name="T23" fmla="*/ 2147483647 h 195"/>
              <a:gd name="T24" fmla="*/ 2147483647 w 239"/>
              <a:gd name="T25" fmla="*/ 2147483647 h 195"/>
              <a:gd name="T26" fmla="*/ 2147483647 w 239"/>
              <a:gd name="T27" fmla="*/ 2147483647 h 195"/>
              <a:gd name="T28" fmla="*/ 2147483647 w 239"/>
              <a:gd name="T29" fmla="*/ 2147483647 h 195"/>
              <a:gd name="T30" fmla="*/ 2147483647 w 239"/>
              <a:gd name="T31" fmla="*/ 2147483647 h 195"/>
              <a:gd name="T32" fmla="*/ 2147483647 w 239"/>
              <a:gd name="T33" fmla="*/ 2147483647 h 195"/>
              <a:gd name="T34" fmla="*/ 2147483647 w 239"/>
              <a:gd name="T35" fmla="*/ 2147483647 h 195"/>
              <a:gd name="T36" fmla="*/ 2147483647 w 239"/>
              <a:gd name="T37" fmla="*/ 2147483647 h 195"/>
              <a:gd name="T38" fmla="*/ 2147483647 w 239"/>
              <a:gd name="T39" fmla="*/ 2147483647 h 195"/>
              <a:gd name="T40" fmla="*/ 2147483647 w 239"/>
              <a:gd name="T41" fmla="*/ 2147483647 h 195"/>
              <a:gd name="T42" fmla="*/ 2147483647 w 239"/>
              <a:gd name="T43" fmla="*/ 2147483647 h 195"/>
              <a:gd name="T44" fmla="*/ 2147483647 w 239"/>
              <a:gd name="T45" fmla="*/ 2147483647 h 195"/>
              <a:gd name="T46" fmla="*/ 2147483647 w 239"/>
              <a:gd name="T47" fmla="*/ 2147483647 h 195"/>
              <a:gd name="T48" fmla="*/ 2147483647 w 239"/>
              <a:gd name="T49" fmla="*/ 2147483647 h 195"/>
              <a:gd name="T50" fmla="*/ 2147483647 w 239"/>
              <a:gd name="T51" fmla="*/ 2147483647 h 195"/>
              <a:gd name="T52" fmla="*/ 2147483647 w 239"/>
              <a:gd name="T53" fmla="*/ 2147483647 h 195"/>
              <a:gd name="T54" fmla="*/ 2147483647 w 239"/>
              <a:gd name="T55" fmla="*/ 2147483647 h 195"/>
              <a:gd name="T56" fmla="*/ 2147483647 w 239"/>
              <a:gd name="T57" fmla="*/ 2147483647 h 195"/>
              <a:gd name="T58" fmla="*/ 2147483647 w 239"/>
              <a:gd name="T59" fmla="*/ 2147483647 h 195"/>
              <a:gd name="T60" fmla="*/ 2147483647 w 239"/>
              <a:gd name="T61" fmla="*/ 2147483647 h 195"/>
              <a:gd name="T62" fmla="*/ 2147483647 w 239"/>
              <a:gd name="T63" fmla="*/ 2147483647 h 195"/>
              <a:gd name="T64" fmla="*/ 2147483647 w 239"/>
              <a:gd name="T65" fmla="*/ 2147483647 h 195"/>
              <a:gd name="T66" fmla="*/ 2147483647 w 239"/>
              <a:gd name="T67" fmla="*/ 2147483647 h 195"/>
              <a:gd name="T68" fmla="*/ 2147483647 w 239"/>
              <a:gd name="T69" fmla="*/ 2147483647 h 195"/>
              <a:gd name="T70" fmla="*/ 2147483647 w 239"/>
              <a:gd name="T71" fmla="*/ 2147483647 h 195"/>
              <a:gd name="T72" fmla="*/ 2147483647 w 239"/>
              <a:gd name="T73" fmla="*/ 2147483647 h 195"/>
              <a:gd name="T74" fmla="*/ 2147483647 w 239"/>
              <a:gd name="T75" fmla="*/ 2147483647 h 195"/>
              <a:gd name="T76" fmla="*/ 2147483647 w 239"/>
              <a:gd name="T77" fmla="*/ 2147483647 h 195"/>
              <a:gd name="T78" fmla="*/ 2147483647 w 239"/>
              <a:gd name="T79" fmla="*/ 2147483647 h 195"/>
              <a:gd name="T80" fmla="*/ 2147483647 w 239"/>
              <a:gd name="T81" fmla="*/ 2147483647 h 195"/>
              <a:gd name="T82" fmla="*/ 2147483647 w 239"/>
              <a:gd name="T83" fmla="*/ 2147483647 h 195"/>
              <a:gd name="T84" fmla="*/ 2147483647 w 239"/>
              <a:gd name="T85" fmla="*/ 2147483647 h 195"/>
              <a:gd name="T86" fmla="*/ 2147483647 w 239"/>
              <a:gd name="T87" fmla="*/ 2147483647 h 195"/>
              <a:gd name="T88" fmla="*/ 2147483647 w 239"/>
              <a:gd name="T89" fmla="*/ 2147483647 h 195"/>
              <a:gd name="T90" fmla="*/ 2147483647 w 239"/>
              <a:gd name="T91" fmla="*/ 2147483647 h 195"/>
              <a:gd name="T92" fmla="*/ 2147483647 w 239"/>
              <a:gd name="T93" fmla="*/ 2147483647 h 195"/>
              <a:gd name="T94" fmla="*/ 2147483647 w 239"/>
              <a:gd name="T95" fmla="*/ 2147483647 h 195"/>
              <a:gd name="T96" fmla="*/ 2147483647 w 239"/>
              <a:gd name="T97" fmla="*/ 2147483647 h 195"/>
              <a:gd name="T98" fmla="*/ 2147483647 w 239"/>
              <a:gd name="T99" fmla="*/ 2147483647 h 195"/>
              <a:gd name="T100" fmla="*/ 0 w 239"/>
              <a:gd name="T101" fmla="*/ 2147483647 h 19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239"/>
              <a:gd name="T154" fmla="*/ 0 h 195"/>
              <a:gd name="T155" fmla="*/ 239 w 239"/>
              <a:gd name="T156" fmla="*/ 195 h 19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239" h="195">
                <a:moveTo>
                  <a:pt x="18" y="78"/>
                </a:moveTo>
                <a:lnTo>
                  <a:pt x="15" y="78"/>
                </a:lnTo>
                <a:lnTo>
                  <a:pt x="15" y="85"/>
                </a:lnTo>
                <a:lnTo>
                  <a:pt x="18" y="85"/>
                </a:lnTo>
                <a:lnTo>
                  <a:pt x="18" y="88"/>
                </a:lnTo>
                <a:lnTo>
                  <a:pt x="15" y="88"/>
                </a:lnTo>
                <a:lnTo>
                  <a:pt x="12" y="99"/>
                </a:lnTo>
                <a:lnTo>
                  <a:pt x="27" y="99"/>
                </a:lnTo>
                <a:lnTo>
                  <a:pt x="27" y="95"/>
                </a:lnTo>
                <a:lnTo>
                  <a:pt x="30" y="99"/>
                </a:lnTo>
                <a:lnTo>
                  <a:pt x="30" y="106"/>
                </a:lnTo>
                <a:lnTo>
                  <a:pt x="32" y="106"/>
                </a:lnTo>
                <a:lnTo>
                  <a:pt x="32" y="109"/>
                </a:lnTo>
                <a:lnTo>
                  <a:pt x="63" y="113"/>
                </a:lnTo>
                <a:lnTo>
                  <a:pt x="63" y="109"/>
                </a:lnTo>
                <a:lnTo>
                  <a:pt x="68" y="106"/>
                </a:lnTo>
                <a:lnTo>
                  <a:pt x="134" y="109"/>
                </a:lnTo>
                <a:lnTo>
                  <a:pt x="134" y="106"/>
                </a:lnTo>
                <a:lnTo>
                  <a:pt x="137" y="106"/>
                </a:lnTo>
                <a:lnTo>
                  <a:pt x="140" y="99"/>
                </a:lnTo>
                <a:lnTo>
                  <a:pt x="149" y="99"/>
                </a:lnTo>
                <a:lnTo>
                  <a:pt x="149" y="95"/>
                </a:lnTo>
                <a:lnTo>
                  <a:pt x="155" y="95"/>
                </a:lnTo>
                <a:lnTo>
                  <a:pt x="155" y="92"/>
                </a:lnTo>
                <a:lnTo>
                  <a:pt x="155" y="88"/>
                </a:lnTo>
                <a:lnTo>
                  <a:pt x="152" y="88"/>
                </a:lnTo>
                <a:lnTo>
                  <a:pt x="158" y="88"/>
                </a:lnTo>
                <a:lnTo>
                  <a:pt x="158" y="85"/>
                </a:lnTo>
                <a:lnTo>
                  <a:pt x="161" y="85"/>
                </a:lnTo>
                <a:lnTo>
                  <a:pt x="158" y="85"/>
                </a:lnTo>
                <a:lnTo>
                  <a:pt x="161" y="85"/>
                </a:lnTo>
                <a:lnTo>
                  <a:pt x="164" y="81"/>
                </a:lnTo>
                <a:lnTo>
                  <a:pt x="161" y="81"/>
                </a:lnTo>
                <a:lnTo>
                  <a:pt x="161" y="78"/>
                </a:lnTo>
                <a:lnTo>
                  <a:pt x="164" y="78"/>
                </a:lnTo>
                <a:lnTo>
                  <a:pt x="164" y="74"/>
                </a:lnTo>
                <a:lnTo>
                  <a:pt x="164" y="71"/>
                </a:lnTo>
                <a:lnTo>
                  <a:pt x="167" y="71"/>
                </a:lnTo>
                <a:lnTo>
                  <a:pt x="170" y="71"/>
                </a:lnTo>
                <a:lnTo>
                  <a:pt x="170" y="67"/>
                </a:lnTo>
                <a:lnTo>
                  <a:pt x="173" y="67"/>
                </a:lnTo>
                <a:lnTo>
                  <a:pt x="176" y="67"/>
                </a:lnTo>
                <a:lnTo>
                  <a:pt x="176" y="64"/>
                </a:lnTo>
                <a:lnTo>
                  <a:pt x="176" y="60"/>
                </a:lnTo>
                <a:lnTo>
                  <a:pt x="179" y="60"/>
                </a:lnTo>
                <a:lnTo>
                  <a:pt x="179" y="57"/>
                </a:lnTo>
                <a:lnTo>
                  <a:pt x="182" y="57"/>
                </a:lnTo>
                <a:lnTo>
                  <a:pt x="182" y="53"/>
                </a:lnTo>
                <a:lnTo>
                  <a:pt x="185" y="53"/>
                </a:lnTo>
                <a:lnTo>
                  <a:pt x="188" y="53"/>
                </a:lnTo>
                <a:lnTo>
                  <a:pt x="188" y="50"/>
                </a:lnTo>
                <a:lnTo>
                  <a:pt x="194" y="46"/>
                </a:lnTo>
                <a:lnTo>
                  <a:pt x="194" y="42"/>
                </a:lnTo>
                <a:lnTo>
                  <a:pt x="197" y="42"/>
                </a:lnTo>
                <a:lnTo>
                  <a:pt x="197" y="39"/>
                </a:lnTo>
                <a:lnTo>
                  <a:pt x="200" y="39"/>
                </a:lnTo>
                <a:lnTo>
                  <a:pt x="200" y="35"/>
                </a:lnTo>
                <a:lnTo>
                  <a:pt x="203" y="35"/>
                </a:lnTo>
                <a:lnTo>
                  <a:pt x="203" y="32"/>
                </a:lnTo>
                <a:lnTo>
                  <a:pt x="206" y="32"/>
                </a:lnTo>
                <a:lnTo>
                  <a:pt x="206" y="29"/>
                </a:lnTo>
                <a:lnTo>
                  <a:pt x="206" y="25"/>
                </a:lnTo>
                <a:lnTo>
                  <a:pt x="209" y="25"/>
                </a:lnTo>
                <a:lnTo>
                  <a:pt x="212" y="25"/>
                </a:lnTo>
                <a:lnTo>
                  <a:pt x="212" y="21"/>
                </a:lnTo>
                <a:lnTo>
                  <a:pt x="215" y="21"/>
                </a:lnTo>
                <a:lnTo>
                  <a:pt x="218" y="18"/>
                </a:lnTo>
                <a:lnTo>
                  <a:pt x="218" y="14"/>
                </a:lnTo>
                <a:lnTo>
                  <a:pt x="221" y="14"/>
                </a:lnTo>
                <a:lnTo>
                  <a:pt x="224" y="14"/>
                </a:lnTo>
                <a:lnTo>
                  <a:pt x="224" y="11"/>
                </a:lnTo>
                <a:lnTo>
                  <a:pt x="224" y="7"/>
                </a:lnTo>
                <a:lnTo>
                  <a:pt x="227" y="7"/>
                </a:lnTo>
                <a:lnTo>
                  <a:pt x="227" y="3"/>
                </a:lnTo>
                <a:lnTo>
                  <a:pt x="227" y="0"/>
                </a:lnTo>
                <a:lnTo>
                  <a:pt x="227" y="3"/>
                </a:lnTo>
                <a:lnTo>
                  <a:pt x="230" y="3"/>
                </a:lnTo>
                <a:lnTo>
                  <a:pt x="230" y="7"/>
                </a:lnTo>
                <a:lnTo>
                  <a:pt x="230" y="11"/>
                </a:lnTo>
                <a:lnTo>
                  <a:pt x="230" y="14"/>
                </a:lnTo>
                <a:lnTo>
                  <a:pt x="230" y="18"/>
                </a:lnTo>
                <a:lnTo>
                  <a:pt x="230" y="21"/>
                </a:lnTo>
                <a:lnTo>
                  <a:pt x="233" y="21"/>
                </a:lnTo>
                <a:lnTo>
                  <a:pt x="236" y="21"/>
                </a:lnTo>
                <a:lnTo>
                  <a:pt x="236" y="25"/>
                </a:lnTo>
                <a:lnTo>
                  <a:pt x="238" y="25"/>
                </a:lnTo>
                <a:lnTo>
                  <a:pt x="238" y="29"/>
                </a:lnTo>
                <a:lnTo>
                  <a:pt x="238" y="35"/>
                </a:lnTo>
                <a:lnTo>
                  <a:pt x="238" y="39"/>
                </a:lnTo>
                <a:lnTo>
                  <a:pt x="238" y="53"/>
                </a:lnTo>
                <a:lnTo>
                  <a:pt x="238" y="57"/>
                </a:lnTo>
                <a:lnTo>
                  <a:pt x="238" y="60"/>
                </a:lnTo>
                <a:lnTo>
                  <a:pt x="238" y="64"/>
                </a:lnTo>
                <a:lnTo>
                  <a:pt x="212" y="67"/>
                </a:lnTo>
                <a:lnTo>
                  <a:pt x="227" y="109"/>
                </a:lnTo>
                <a:lnTo>
                  <a:pt x="200" y="120"/>
                </a:lnTo>
                <a:lnTo>
                  <a:pt x="191" y="184"/>
                </a:lnTo>
                <a:lnTo>
                  <a:pt x="182" y="194"/>
                </a:lnTo>
                <a:lnTo>
                  <a:pt x="44" y="166"/>
                </a:lnTo>
                <a:lnTo>
                  <a:pt x="30" y="124"/>
                </a:lnTo>
                <a:lnTo>
                  <a:pt x="3" y="99"/>
                </a:lnTo>
                <a:lnTo>
                  <a:pt x="0" y="85"/>
                </a:lnTo>
                <a:lnTo>
                  <a:pt x="18" y="78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0" name="Freeform 28"/>
          <p:cNvSpPr>
            <a:spLocks/>
          </p:cNvSpPr>
          <p:nvPr/>
        </p:nvSpPr>
        <p:spPr bwMode="auto">
          <a:xfrm>
            <a:off x="6400800" y="3041650"/>
            <a:ext cx="26988" cy="25400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2147483647 h 17"/>
              <a:gd name="T4" fmla="*/ 2147483647 w 17"/>
              <a:gd name="T5" fmla="*/ 0 h 17"/>
              <a:gd name="T6" fmla="*/ 2147483647 w 17"/>
              <a:gd name="T7" fmla="*/ 0 h 17"/>
              <a:gd name="T8" fmla="*/ 2147483647 w 17"/>
              <a:gd name="T9" fmla="*/ 0 h 17"/>
              <a:gd name="T10" fmla="*/ 0 w 17"/>
              <a:gd name="T11" fmla="*/ 0 h 17"/>
              <a:gd name="T12" fmla="*/ 0 w 17"/>
              <a:gd name="T13" fmla="*/ 2147483647 h 17"/>
              <a:gd name="T14" fmla="*/ 0 w 17"/>
              <a:gd name="T15" fmla="*/ 2147483647 h 17"/>
              <a:gd name="T16" fmla="*/ 2147483647 w 17"/>
              <a:gd name="T17" fmla="*/ 2147483647 h 17"/>
              <a:gd name="T18" fmla="*/ 2147483647 w 17"/>
              <a:gd name="T19" fmla="*/ 2147483647 h 17"/>
              <a:gd name="T20" fmla="*/ 2147483647 w 17"/>
              <a:gd name="T21" fmla="*/ 2147483647 h 17"/>
              <a:gd name="T22" fmla="*/ 2147483647 w 17"/>
              <a:gd name="T23" fmla="*/ 2147483647 h 17"/>
              <a:gd name="T24" fmla="*/ 2147483647 w 17"/>
              <a:gd name="T25" fmla="*/ 2147483647 h 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"/>
              <a:gd name="T40" fmla="*/ 0 h 17"/>
              <a:gd name="T41" fmla="*/ 17 w 17"/>
              <a:gd name="T42" fmla="*/ 17 h 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" h="17">
                <a:moveTo>
                  <a:pt x="16" y="6"/>
                </a:moveTo>
                <a:lnTo>
                  <a:pt x="12" y="6"/>
                </a:lnTo>
                <a:lnTo>
                  <a:pt x="12" y="0"/>
                </a:lnTo>
                <a:lnTo>
                  <a:pt x="8" y="0"/>
                </a:lnTo>
                <a:lnTo>
                  <a:pt x="4" y="0"/>
                </a:ln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  <a:lnTo>
                  <a:pt x="4" y="16"/>
                </a:lnTo>
                <a:lnTo>
                  <a:pt x="8" y="16"/>
                </a:lnTo>
                <a:lnTo>
                  <a:pt x="12" y="16"/>
                </a:lnTo>
                <a:lnTo>
                  <a:pt x="16" y="16"/>
                </a:lnTo>
                <a:lnTo>
                  <a:pt x="16" y="6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1" name="Freeform 29"/>
          <p:cNvSpPr>
            <a:spLocks/>
          </p:cNvSpPr>
          <p:nvPr/>
        </p:nvSpPr>
        <p:spPr bwMode="auto">
          <a:xfrm>
            <a:off x="5600700" y="3924300"/>
            <a:ext cx="26988" cy="28575"/>
          </a:xfrm>
          <a:custGeom>
            <a:avLst/>
            <a:gdLst>
              <a:gd name="T0" fmla="*/ 2147483647 w 17"/>
              <a:gd name="T1" fmla="*/ 0 h 17"/>
              <a:gd name="T2" fmla="*/ 2147483647 w 17"/>
              <a:gd name="T3" fmla="*/ 0 h 17"/>
              <a:gd name="T4" fmla="*/ 0 w 17"/>
              <a:gd name="T5" fmla="*/ 0 h 17"/>
              <a:gd name="T6" fmla="*/ 2147483647 w 17"/>
              <a:gd name="T7" fmla="*/ 0 h 17"/>
              <a:gd name="T8" fmla="*/ 2147483647 w 17"/>
              <a:gd name="T9" fmla="*/ 2147483647 h 17"/>
              <a:gd name="T10" fmla="*/ 2147483647 w 17"/>
              <a:gd name="T11" fmla="*/ 2147483647 h 17"/>
              <a:gd name="T12" fmla="*/ 2147483647 w 17"/>
              <a:gd name="T13" fmla="*/ 2147483647 h 17"/>
              <a:gd name="T14" fmla="*/ 2147483647 w 17"/>
              <a:gd name="T15" fmla="*/ 2147483647 h 17"/>
              <a:gd name="T16" fmla="*/ 2147483647 w 17"/>
              <a:gd name="T17" fmla="*/ 0 h 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17"/>
              <a:gd name="T29" fmla="*/ 17 w 17"/>
              <a:gd name="T30" fmla="*/ 17 h 1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17">
                <a:moveTo>
                  <a:pt x="16" y="0"/>
                </a:moveTo>
                <a:lnTo>
                  <a:pt x="8" y="0"/>
                </a:lnTo>
                <a:lnTo>
                  <a:pt x="0" y="0"/>
                </a:lnTo>
                <a:lnTo>
                  <a:pt x="8" y="0"/>
                </a:lnTo>
                <a:lnTo>
                  <a:pt x="8" y="6"/>
                </a:lnTo>
                <a:lnTo>
                  <a:pt x="16" y="6"/>
                </a:lnTo>
                <a:lnTo>
                  <a:pt x="16" y="16"/>
                </a:lnTo>
                <a:lnTo>
                  <a:pt x="16" y="6"/>
                </a:lnTo>
                <a:lnTo>
                  <a:pt x="16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2" name="Freeform 30"/>
          <p:cNvSpPr>
            <a:spLocks/>
          </p:cNvSpPr>
          <p:nvPr/>
        </p:nvSpPr>
        <p:spPr bwMode="auto">
          <a:xfrm>
            <a:off x="5605463" y="3946525"/>
            <a:ext cx="26987" cy="26988"/>
          </a:xfrm>
          <a:custGeom>
            <a:avLst/>
            <a:gdLst>
              <a:gd name="T0" fmla="*/ 2147483647 w 17"/>
              <a:gd name="T1" fmla="*/ 0 h 17"/>
              <a:gd name="T2" fmla="*/ 0 w 17"/>
              <a:gd name="T3" fmla="*/ 0 h 17"/>
              <a:gd name="T4" fmla="*/ 0 w 17"/>
              <a:gd name="T5" fmla="*/ 2147483647 h 17"/>
              <a:gd name="T6" fmla="*/ 2147483647 w 17"/>
              <a:gd name="T7" fmla="*/ 2147483647 h 17"/>
              <a:gd name="T8" fmla="*/ 2147483647 w 17"/>
              <a:gd name="T9" fmla="*/ 0 h 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"/>
              <a:gd name="T16" fmla="*/ 0 h 17"/>
              <a:gd name="T17" fmla="*/ 17 w 17"/>
              <a:gd name="T18" fmla="*/ 17 h 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" h="17">
                <a:moveTo>
                  <a:pt x="16" y="0"/>
                </a:moveTo>
                <a:lnTo>
                  <a:pt x="0" y="0"/>
                </a:lnTo>
                <a:lnTo>
                  <a:pt x="0" y="16"/>
                </a:lnTo>
                <a:lnTo>
                  <a:pt x="16" y="16"/>
                </a:lnTo>
                <a:lnTo>
                  <a:pt x="16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3" name="Freeform 31"/>
          <p:cNvSpPr>
            <a:spLocks/>
          </p:cNvSpPr>
          <p:nvPr/>
        </p:nvSpPr>
        <p:spPr bwMode="auto">
          <a:xfrm>
            <a:off x="5600700" y="3492500"/>
            <a:ext cx="755650" cy="546100"/>
          </a:xfrm>
          <a:custGeom>
            <a:avLst/>
            <a:gdLst>
              <a:gd name="T0" fmla="*/ 2147483647 w 475"/>
              <a:gd name="T1" fmla="*/ 2147483647 h 344"/>
              <a:gd name="T2" fmla="*/ 2147483647 w 475"/>
              <a:gd name="T3" fmla="*/ 2147483647 h 344"/>
              <a:gd name="T4" fmla="*/ 2147483647 w 475"/>
              <a:gd name="T5" fmla="*/ 2147483647 h 344"/>
              <a:gd name="T6" fmla="*/ 2147483647 w 475"/>
              <a:gd name="T7" fmla="*/ 2147483647 h 344"/>
              <a:gd name="T8" fmla="*/ 0 w 475"/>
              <a:gd name="T9" fmla="*/ 2147483647 h 344"/>
              <a:gd name="T10" fmla="*/ 0 w 475"/>
              <a:gd name="T11" fmla="*/ 2147483647 h 344"/>
              <a:gd name="T12" fmla="*/ 2147483647 w 475"/>
              <a:gd name="T13" fmla="*/ 2147483647 h 344"/>
              <a:gd name="T14" fmla="*/ 2147483647 w 475"/>
              <a:gd name="T15" fmla="*/ 2147483647 h 344"/>
              <a:gd name="T16" fmla="*/ 2147483647 w 475"/>
              <a:gd name="T17" fmla="*/ 2147483647 h 344"/>
              <a:gd name="T18" fmla="*/ 2147483647 w 475"/>
              <a:gd name="T19" fmla="*/ 2147483647 h 344"/>
              <a:gd name="T20" fmla="*/ 2147483647 w 475"/>
              <a:gd name="T21" fmla="*/ 2147483647 h 344"/>
              <a:gd name="T22" fmla="*/ 2147483647 w 475"/>
              <a:gd name="T23" fmla="*/ 2147483647 h 344"/>
              <a:gd name="T24" fmla="*/ 2147483647 w 475"/>
              <a:gd name="T25" fmla="*/ 0 h 344"/>
              <a:gd name="T26" fmla="*/ 2147483647 w 475"/>
              <a:gd name="T27" fmla="*/ 2147483647 h 344"/>
              <a:gd name="T28" fmla="*/ 2147483647 w 475"/>
              <a:gd name="T29" fmla="*/ 2147483647 h 344"/>
              <a:gd name="T30" fmla="*/ 2147483647 w 475"/>
              <a:gd name="T31" fmla="*/ 2147483647 h 344"/>
              <a:gd name="T32" fmla="*/ 2147483647 w 475"/>
              <a:gd name="T33" fmla="*/ 2147483647 h 344"/>
              <a:gd name="T34" fmla="*/ 2147483647 w 475"/>
              <a:gd name="T35" fmla="*/ 2147483647 h 344"/>
              <a:gd name="T36" fmla="*/ 2147483647 w 475"/>
              <a:gd name="T37" fmla="*/ 2147483647 h 344"/>
              <a:gd name="T38" fmla="*/ 2147483647 w 475"/>
              <a:gd name="T39" fmla="*/ 2147483647 h 344"/>
              <a:gd name="T40" fmla="*/ 2147483647 w 475"/>
              <a:gd name="T41" fmla="*/ 2147483647 h 344"/>
              <a:gd name="T42" fmla="*/ 2147483647 w 475"/>
              <a:gd name="T43" fmla="*/ 2147483647 h 344"/>
              <a:gd name="T44" fmla="*/ 2147483647 w 475"/>
              <a:gd name="T45" fmla="*/ 2147483647 h 344"/>
              <a:gd name="T46" fmla="*/ 2147483647 w 475"/>
              <a:gd name="T47" fmla="*/ 2147483647 h 344"/>
              <a:gd name="T48" fmla="*/ 2147483647 w 475"/>
              <a:gd name="T49" fmla="*/ 2147483647 h 344"/>
              <a:gd name="T50" fmla="*/ 2147483647 w 475"/>
              <a:gd name="T51" fmla="*/ 2147483647 h 344"/>
              <a:gd name="T52" fmla="*/ 2147483647 w 475"/>
              <a:gd name="T53" fmla="*/ 2147483647 h 344"/>
              <a:gd name="T54" fmla="*/ 2147483647 w 475"/>
              <a:gd name="T55" fmla="*/ 2147483647 h 344"/>
              <a:gd name="T56" fmla="*/ 2147483647 w 475"/>
              <a:gd name="T57" fmla="*/ 2147483647 h 344"/>
              <a:gd name="T58" fmla="*/ 2147483647 w 475"/>
              <a:gd name="T59" fmla="*/ 2147483647 h 344"/>
              <a:gd name="T60" fmla="*/ 2147483647 w 475"/>
              <a:gd name="T61" fmla="*/ 2147483647 h 344"/>
              <a:gd name="T62" fmla="*/ 2147483647 w 475"/>
              <a:gd name="T63" fmla="*/ 2147483647 h 344"/>
              <a:gd name="T64" fmla="*/ 2147483647 w 475"/>
              <a:gd name="T65" fmla="*/ 2147483647 h 344"/>
              <a:gd name="T66" fmla="*/ 2147483647 w 475"/>
              <a:gd name="T67" fmla="*/ 2147483647 h 344"/>
              <a:gd name="T68" fmla="*/ 2147483647 w 475"/>
              <a:gd name="T69" fmla="*/ 2147483647 h 344"/>
              <a:gd name="T70" fmla="*/ 2147483647 w 475"/>
              <a:gd name="T71" fmla="*/ 2147483647 h 344"/>
              <a:gd name="T72" fmla="*/ 2147483647 w 475"/>
              <a:gd name="T73" fmla="*/ 2147483647 h 344"/>
              <a:gd name="T74" fmla="*/ 2147483647 w 475"/>
              <a:gd name="T75" fmla="*/ 2147483647 h 344"/>
              <a:gd name="T76" fmla="*/ 2147483647 w 475"/>
              <a:gd name="T77" fmla="*/ 2147483647 h 344"/>
              <a:gd name="T78" fmla="*/ 2147483647 w 475"/>
              <a:gd name="T79" fmla="*/ 2147483647 h 344"/>
              <a:gd name="T80" fmla="*/ 2147483647 w 475"/>
              <a:gd name="T81" fmla="*/ 2147483647 h 344"/>
              <a:gd name="T82" fmla="*/ 2147483647 w 475"/>
              <a:gd name="T83" fmla="*/ 2147483647 h 344"/>
              <a:gd name="T84" fmla="*/ 2147483647 w 475"/>
              <a:gd name="T85" fmla="*/ 2147483647 h 344"/>
              <a:gd name="T86" fmla="*/ 2147483647 w 475"/>
              <a:gd name="T87" fmla="*/ 2147483647 h 344"/>
              <a:gd name="T88" fmla="*/ 2147483647 w 475"/>
              <a:gd name="T89" fmla="*/ 2147483647 h 344"/>
              <a:gd name="T90" fmla="*/ 2147483647 w 475"/>
              <a:gd name="T91" fmla="*/ 2147483647 h 344"/>
              <a:gd name="T92" fmla="*/ 2147483647 w 475"/>
              <a:gd name="T93" fmla="*/ 2147483647 h 344"/>
              <a:gd name="T94" fmla="*/ 2147483647 w 475"/>
              <a:gd name="T95" fmla="*/ 2147483647 h 344"/>
              <a:gd name="T96" fmla="*/ 2147483647 w 475"/>
              <a:gd name="T97" fmla="*/ 2147483647 h 344"/>
              <a:gd name="T98" fmla="*/ 2147483647 w 475"/>
              <a:gd name="T99" fmla="*/ 2147483647 h 344"/>
              <a:gd name="T100" fmla="*/ 2147483647 w 475"/>
              <a:gd name="T101" fmla="*/ 2147483647 h 344"/>
              <a:gd name="T102" fmla="*/ 2147483647 w 475"/>
              <a:gd name="T103" fmla="*/ 2147483647 h 34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75"/>
              <a:gd name="T157" fmla="*/ 0 h 344"/>
              <a:gd name="T158" fmla="*/ 475 w 475"/>
              <a:gd name="T159" fmla="*/ 344 h 34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75" h="344">
                <a:moveTo>
                  <a:pt x="35" y="325"/>
                </a:moveTo>
                <a:lnTo>
                  <a:pt x="33" y="322"/>
                </a:lnTo>
                <a:lnTo>
                  <a:pt x="30" y="318"/>
                </a:lnTo>
                <a:lnTo>
                  <a:pt x="26" y="315"/>
                </a:lnTo>
                <a:lnTo>
                  <a:pt x="26" y="280"/>
                </a:lnTo>
                <a:lnTo>
                  <a:pt x="21" y="272"/>
                </a:lnTo>
                <a:lnTo>
                  <a:pt x="15" y="230"/>
                </a:lnTo>
                <a:lnTo>
                  <a:pt x="9" y="223"/>
                </a:lnTo>
                <a:lnTo>
                  <a:pt x="9" y="212"/>
                </a:lnTo>
                <a:lnTo>
                  <a:pt x="0" y="198"/>
                </a:lnTo>
                <a:lnTo>
                  <a:pt x="3" y="198"/>
                </a:lnTo>
                <a:lnTo>
                  <a:pt x="0" y="177"/>
                </a:lnTo>
                <a:lnTo>
                  <a:pt x="6" y="170"/>
                </a:lnTo>
                <a:lnTo>
                  <a:pt x="3" y="142"/>
                </a:lnTo>
                <a:lnTo>
                  <a:pt x="3" y="138"/>
                </a:lnTo>
                <a:lnTo>
                  <a:pt x="11" y="135"/>
                </a:lnTo>
                <a:lnTo>
                  <a:pt x="15" y="131"/>
                </a:lnTo>
                <a:lnTo>
                  <a:pt x="18" y="124"/>
                </a:lnTo>
                <a:lnTo>
                  <a:pt x="30" y="113"/>
                </a:lnTo>
                <a:lnTo>
                  <a:pt x="38" y="103"/>
                </a:lnTo>
                <a:lnTo>
                  <a:pt x="57" y="103"/>
                </a:lnTo>
                <a:lnTo>
                  <a:pt x="83" y="92"/>
                </a:lnTo>
                <a:lnTo>
                  <a:pt x="167" y="124"/>
                </a:lnTo>
                <a:lnTo>
                  <a:pt x="167" y="184"/>
                </a:lnTo>
                <a:lnTo>
                  <a:pt x="283" y="36"/>
                </a:lnTo>
                <a:lnTo>
                  <a:pt x="429" y="0"/>
                </a:lnTo>
                <a:lnTo>
                  <a:pt x="462" y="96"/>
                </a:lnTo>
                <a:lnTo>
                  <a:pt x="465" y="96"/>
                </a:lnTo>
                <a:lnTo>
                  <a:pt x="468" y="110"/>
                </a:lnTo>
                <a:lnTo>
                  <a:pt x="471" y="113"/>
                </a:lnTo>
                <a:lnTo>
                  <a:pt x="474" y="128"/>
                </a:lnTo>
                <a:lnTo>
                  <a:pt x="462" y="135"/>
                </a:lnTo>
                <a:lnTo>
                  <a:pt x="459" y="135"/>
                </a:lnTo>
                <a:lnTo>
                  <a:pt x="457" y="138"/>
                </a:lnTo>
                <a:lnTo>
                  <a:pt x="453" y="142"/>
                </a:lnTo>
                <a:lnTo>
                  <a:pt x="451" y="145"/>
                </a:lnTo>
                <a:lnTo>
                  <a:pt x="447" y="145"/>
                </a:lnTo>
                <a:lnTo>
                  <a:pt x="447" y="149"/>
                </a:lnTo>
                <a:lnTo>
                  <a:pt x="445" y="149"/>
                </a:lnTo>
                <a:lnTo>
                  <a:pt x="445" y="152"/>
                </a:lnTo>
                <a:lnTo>
                  <a:pt x="441" y="184"/>
                </a:lnTo>
                <a:lnTo>
                  <a:pt x="439" y="184"/>
                </a:lnTo>
                <a:lnTo>
                  <a:pt x="415" y="191"/>
                </a:lnTo>
                <a:lnTo>
                  <a:pt x="411" y="191"/>
                </a:lnTo>
                <a:lnTo>
                  <a:pt x="411" y="195"/>
                </a:lnTo>
                <a:lnTo>
                  <a:pt x="409" y="198"/>
                </a:lnTo>
                <a:lnTo>
                  <a:pt x="405" y="202"/>
                </a:lnTo>
                <a:lnTo>
                  <a:pt x="385" y="205"/>
                </a:lnTo>
                <a:lnTo>
                  <a:pt x="370" y="212"/>
                </a:lnTo>
                <a:lnTo>
                  <a:pt x="367" y="212"/>
                </a:lnTo>
                <a:lnTo>
                  <a:pt x="358" y="216"/>
                </a:lnTo>
                <a:lnTo>
                  <a:pt x="355" y="219"/>
                </a:lnTo>
                <a:lnTo>
                  <a:pt x="313" y="234"/>
                </a:lnTo>
                <a:lnTo>
                  <a:pt x="307" y="234"/>
                </a:lnTo>
                <a:lnTo>
                  <a:pt x="304" y="237"/>
                </a:lnTo>
                <a:lnTo>
                  <a:pt x="298" y="240"/>
                </a:lnTo>
                <a:lnTo>
                  <a:pt x="295" y="244"/>
                </a:lnTo>
                <a:lnTo>
                  <a:pt x="292" y="251"/>
                </a:lnTo>
                <a:lnTo>
                  <a:pt x="289" y="255"/>
                </a:lnTo>
                <a:lnTo>
                  <a:pt x="286" y="262"/>
                </a:lnTo>
                <a:lnTo>
                  <a:pt x="283" y="262"/>
                </a:lnTo>
                <a:lnTo>
                  <a:pt x="280" y="266"/>
                </a:lnTo>
                <a:lnTo>
                  <a:pt x="277" y="266"/>
                </a:lnTo>
                <a:lnTo>
                  <a:pt x="277" y="269"/>
                </a:lnTo>
                <a:lnTo>
                  <a:pt x="274" y="269"/>
                </a:lnTo>
                <a:lnTo>
                  <a:pt x="271" y="272"/>
                </a:lnTo>
                <a:lnTo>
                  <a:pt x="235" y="276"/>
                </a:lnTo>
                <a:lnTo>
                  <a:pt x="230" y="280"/>
                </a:lnTo>
                <a:lnTo>
                  <a:pt x="227" y="283"/>
                </a:lnTo>
                <a:lnTo>
                  <a:pt x="227" y="286"/>
                </a:lnTo>
                <a:lnTo>
                  <a:pt x="224" y="290"/>
                </a:lnTo>
                <a:lnTo>
                  <a:pt x="221" y="290"/>
                </a:lnTo>
                <a:lnTo>
                  <a:pt x="215" y="294"/>
                </a:lnTo>
                <a:lnTo>
                  <a:pt x="211" y="297"/>
                </a:lnTo>
                <a:lnTo>
                  <a:pt x="143" y="304"/>
                </a:lnTo>
                <a:lnTo>
                  <a:pt x="140" y="308"/>
                </a:lnTo>
                <a:lnTo>
                  <a:pt x="137" y="311"/>
                </a:lnTo>
                <a:lnTo>
                  <a:pt x="134" y="315"/>
                </a:lnTo>
                <a:lnTo>
                  <a:pt x="131" y="322"/>
                </a:lnTo>
                <a:lnTo>
                  <a:pt x="125" y="325"/>
                </a:lnTo>
                <a:lnTo>
                  <a:pt x="122" y="325"/>
                </a:lnTo>
                <a:lnTo>
                  <a:pt x="113" y="332"/>
                </a:lnTo>
                <a:lnTo>
                  <a:pt x="110" y="332"/>
                </a:lnTo>
                <a:lnTo>
                  <a:pt x="107" y="332"/>
                </a:lnTo>
                <a:lnTo>
                  <a:pt x="107" y="336"/>
                </a:lnTo>
                <a:lnTo>
                  <a:pt x="104" y="336"/>
                </a:lnTo>
                <a:lnTo>
                  <a:pt x="104" y="339"/>
                </a:lnTo>
                <a:lnTo>
                  <a:pt x="98" y="339"/>
                </a:lnTo>
                <a:lnTo>
                  <a:pt x="89" y="339"/>
                </a:lnTo>
                <a:lnTo>
                  <a:pt x="83" y="339"/>
                </a:lnTo>
                <a:lnTo>
                  <a:pt x="80" y="339"/>
                </a:lnTo>
                <a:lnTo>
                  <a:pt x="77" y="339"/>
                </a:lnTo>
                <a:lnTo>
                  <a:pt x="77" y="343"/>
                </a:lnTo>
                <a:lnTo>
                  <a:pt x="74" y="343"/>
                </a:lnTo>
                <a:lnTo>
                  <a:pt x="71" y="343"/>
                </a:lnTo>
                <a:lnTo>
                  <a:pt x="69" y="343"/>
                </a:lnTo>
                <a:lnTo>
                  <a:pt x="63" y="343"/>
                </a:lnTo>
                <a:lnTo>
                  <a:pt x="59" y="343"/>
                </a:lnTo>
                <a:lnTo>
                  <a:pt x="57" y="343"/>
                </a:lnTo>
                <a:lnTo>
                  <a:pt x="54" y="343"/>
                </a:lnTo>
                <a:lnTo>
                  <a:pt x="54" y="339"/>
                </a:lnTo>
                <a:lnTo>
                  <a:pt x="50" y="339"/>
                </a:lnTo>
                <a:lnTo>
                  <a:pt x="42" y="339"/>
                </a:lnTo>
                <a:lnTo>
                  <a:pt x="38" y="339"/>
                </a:lnTo>
                <a:lnTo>
                  <a:pt x="35" y="325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4" name="Freeform 32"/>
          <p:cNvSpPr>
            <a:spLocks/>
          </p:cNvSpPr>
          <p:nvPr/>
        </p:nvSpPr>
        <p:spPr bwMode="auto">
          <a:xfrm>
            <a:off x="6292850" y="4068763"/>
            <a:ext cx="25400" cy="28575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0 h 17"/>
              <a:gd name="T4" fmla="*/ 2147483647 w 17"/>
              <a:gd name="T5" fmla="*/ 2147483647 h 17"/>
              <a:gd name="T6" fmla="*/ 2147483647 w 17"/>
              <a:gd name="T7" fmla="*/ 2147483647 h 17"/>
              <a:gd name="T8" fmla="*/ 2147483647 w 17"/>
              <a:gd name="T9" fmla="*/ 2147483647 h 17"/>
              <a:gd name="T10" fmla="*/ 2147483647 w 17"/>
              <a:gd name="T11" fmla="*/ 0 h 17"/>
              <a:gd name="T12" fmla="*/ 2147483647 w 17"/>
              <a:gd name="T13" fmla="*/ 0 h 17"/>
              <a:gd name="T14" fmla="*/ 2147483647 w 17"/>
              <a:gd name="T15" fmla="*/ 2147483647 h 17"/>
              <a:gd name="T16" fmla="*/ 2147483647 w 17"/>
              <a:gd name="T17" fmla="*/ 0 h 17"/>
              <a:gd name="T18" fmla="*/ 0 w 17"/>
              <a:gd name="T19" fmla="*/ 0 h 17"/>
              <a:gd name="T20" fmla="*/ 0 w 17"/>
              <a:gd name="T21" fmla="*/ 2147483647 h 17"/>
              <a:gd name="T22" fmla="*/ 2147483647 w 17"/>
              <a:gd name="T23" fmla="*/ 2147483647 h 17"/>
              <a:gd name="T24" fmla="*/ 2147483647 w 17"/>
              <a:gd name="T25" fmla="*/ 2147483647 h 17"/>
              <a:gd name="T26" fmla="*/ 2147483647 w 17"/>
              <a:gd name="T27" fmla="*/ 2147483647 h 17"/>
              <a:gd name="T28" fmla="*/ 2147483647 w 17"/>
              <a:gd name="T29" fmla="*/ 2147483647 h 17"/>
              <a:gd name="T30" fmla="*/ 2147483647 w 17"/>
              <a:gd name="T31" fmla="*/ 2147483647 h 17"/>
              <a:gd name="T32" fmla="*/ 2147483647 w 17"/>
              <a:gd name="T33" fmla="*/ 2147483647 h 17"/>
              <a:gd name="T34" fmla="*/ 2147483647 w 17"/>
              <a:gd name="T35" fmla="*/ 2147483647 h 17"/>
              <a:gd name="T36" fmla="*/ 2147483647 w 17"/>
              <a:gd name="T37" fmla="*/ 2147483647 h 17"/>
              <a:gd name="T38" fmla="*/ 2147483647 w 17"/>
              <a:gd name="T39" fmla="*/ 2147483647 h 1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7"/>
              <a:gd name="T61" fmla="*/ 0 h 17"/>
              <a:gd name="T62" fmla="*/ 17 w 17"/>
              <a:gd name="T63" fmla="*/ 17 h 1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7" h="17">
                <a:moveTo>
                  <a:pt x="16" y="8"/>
                </a:moveTo>
                <a:lnTo>
                  <a:pt x="12" y="0"/>
                </a:lnTo>
                <a:lnTo>
                  <a:pt x="12" y="8"/>
                </a:lnTo>
                <a:lnTo>
                  <a:pt x="10" y="8"/>
                </a:lnTo>
                <a:lnTo>
                  <a:pt x="6" y="8"/>
                </a:lnTo>
                <a:lnTo>
                  <a:pt x="6" y="0"/>
                </a:lnTo>
                <a:lnTo>
                  <a:pt x="4" y="0"/>
                </a:lnTo>
                <a:lnTo>
                  <a:pt x="4" y="8"/>
                </a:lnTo>
                <a:lnTo>
                  <a:pt x="4" y="0"/>
                </a:lnTo>
                <a:lnTo>
                  <a:pt x="0" y="0"/>
                </a:lnTo>
                <a:lnTo>
                  <a:pt x="0" y="8"/>
                </a:lnTo>
                <a:lnTo>
                  <a:pt x="4" y="8"/>
                </a:lnTo>
                <a:lnTo>
                  <a:pt x="6" y="8"/>
                </a:lnTo>
                <a:lnTo>
                  <a:pt x="6" y="16"/>
                </a:lnTo>
                <a:lnTo>
                  <a:pt x="10" y="16"/>
                </a:lnTo>
                <a:lnTo>
                  <a:pt x="10" y="8"/>
                </a:lnTo>
                <a:lnTo>
                  <a:pt x="10" y="16"/>
                </a:lnTo>
                <a:lnTo>
                  <a:pt x="12" y="16"/>
                </a:lnTo>
                <a:lnTo>
                  <a:pt x="16" y="16"/>
                </a:lnTo>
                <a:lnTo>
                  <a:pt x="16" y="8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5" name="Freeform 33"/>
          <p:cNvSpPr>
            <a:spLocks/>
          </p:cNvSpPr>
          <p:nvPr/>
        </p:nvSpPr>
        <p:spPr bwMode="auto">
          <a:xfrm>
            <a:off x="1144588" y="2041525"/>
            <a:ext cx="1292225" cy="1196975"/>
          </a:xfrm>
          <a:custGeom>
            <a:avLst/>
            <a:gdLst>
              <a:gd name="T0" fmla="*/ 2147483647 w 813"/>
              <a:gd name="T1" fmla="*/ 0 h 753"/>
              <a:gd name="T2" fmla="*/ 2147483647 w 813"/>
              <a:gd name="T3" fmla="*/ 2147483647 h 753"/>
              <a:gd name="T4" fmla="*/ 2147483647 w 813"/>
              <a:gd name="T5" fmla="*/ 2147483647 h 753"/>
              <a:gd name="T6" fmla="*/ 2147483647 w 813"/>
              <a:gd name="T7" fmla="*/ 2147483647 h 753"/>
              <a:gd name="T8" fmla="*/ 2147483647 w 813"/>
              <a:gd name="T9" fmla="*/ 2147483647 h 753"/>
              <a:gd name="T10" fmla="*/ 2147483647 w 813"/>
              <a:gd name="T11" fmla="*/ 2147483647 h 753"/>
              <a:gd name="T12" fmla="*/ 2147483647 w 813"/>
              <a:gd name="T13" fmla="*/ 2147483647 h 753"/>
              <a:gd name="T14" fmla="*/ 2147483647 w 813"/>
              <a:gd name="T15" fmla="*/ 2147483647 h 753"/>
              <a:gd name="T16" fmla="*/ 2147483647 w 813"/>
              <a:gd name="T17" fmla="*/ 2147483647 h 753"/>
              <a:gd name="T18" fmla="*/ 2147483647 w 813"/>
              <a:gd name="T19" fmla="*/ 2147483647 h 753"/>
              <a:gd name="T20" fmla="*/ 2147483647 w 813"/>
              <a:gd name="T21" fmla="*/ 2147483647 h 753"/>
              <a:gd name="T22" fmla="*/ 2147483647 w 813"/>
              <a:gd name="T23" fmla="*/ 2147483647 h 753"/>
              <a:gd name="T24" fmla="*/ 2147483647 w 813"/>
              <a:gd name="T25" fmla="*/ 2147483647 h 753"/>
              <a:gd name="T26" fmla="*/ 2147483647 w 813"/>
              <a:gd name="T27" fmla="*/ 2147483647 h 753"/>
              <a:gd name="T28" fmla="*/ 2147483647 w 813"/>
              <a:gd name="T29" fmla="*/ 2147483647 h 753"/>
              <a:gd name="T30" fmla="*/ 2147483647 w 813"/>
              <a:gd name="T31" fmla="*/ 2147483647 h 753"/>
              <a:gd name="T32" fmla="*/ 2147483647 w 813"/>
              <a:gd name="T33" fmla="*/ 2147483647 h 753"/>
              <a:gd name="T34" fmla="*/ 2147483647 w 813"/>
              <a:gd name="T35" fmla="*/ 2147483647 h 753"/>
              <a:gd name="T36" fmla="*/ 2147483647 w 813"/>
              <a:gd name="T37" fmla="*/ 2147483647 h 753"/>
              <a:gd name="T38" fmla="*/ 2147483647 w 813"/>
              <a:gd name="T39" fmla="*/ 2147483647 h 753"/>
              <a:gd name="T40" fmla="*/ 2147483647 w 813"/>
              <a:gd name="T41" fmla="*/ 2147483647 h 753"/>
              <a:gd name="T42" fmla="*/ 2147483647 w 813"/>
              <a:gd name="T43" fmla="*/ 2147483647 h 753"/>
              <a:gd name="T44" fmla="*/ 2147483647 w 813"/>
              <a:gd name="T45" fmla="*/ 2147483647 h 753"/>
              <a:gd name="T46" fmla="*/ 2147483647 w 813"/>
              <a:gd name="T47" fmla="*/ 2147483647 h 753"/>
              <a:gd name="T48" fmla="*/ 2147483647 w 813"/>
              <a:gd name="T49" fmla="*/ 2147483647 h 753"/>
              <a:gd name="T50" fmla="*/ 2147483647 w 813"/>
              <a:gd name="T51" fmla="*/ 2147483647 h 753"/>
              <a:gd name="T52" fmla="*/ 2147483647 w 813"/>
              <a:gd name="T53" fmla="*/ 2147483647 h 753"/>
              <a:gd name="T54" fmla="*/ 2147483647 w 813"/>
              <a:gd name="T55" fmla="*/ 2147483647 h 753"/>
              <a:gd name="T56" fmla="*/ 2147483647 w 813"/>
              <a:gd name="T57" fmla="*/ 2147483647 h 753"/>
              <a:gd name="T58" fmla="*/ 2147483647 w 813"/>
              <a:gd name="T59" fmla="*/ 2147483647 h 753"/>
              <a:gd name="T60" fmla="*/ 2147483647 w 813"/>
              <a:gd name="T61" fmla="*/ 2147483647 h 753"/>
              <a:gd name="T62" fmla="*/ 2147483647 w 813"/>
              <a:gd name="T63" fmla="*/ 2147483647 h 753"/>
              <a:gd name="T64" fmla="*/ 2147483647 w 813"/>
              <a:gd name="T65" fmla="*/ 2147483647 h 753"/>
              <a:gd name="T66" fmla="*/ 2147483647 w 813"/>
              <a:gd name="T67" fmla="*/ 2147483647 h 753"/>
              <a:gd name="T68" fmla="*/ 2147483647 w 813"/>
              <a:gd name="T69" fmla="*/ 2147483647 h 753"/>
              <a:gd name="T70" fmla="*/ 2147483647 w 813"/>
              <a:gd name="T71" fmla="*/ 2147483647 h 753"/>
              <a:gd name="T72" fmla="*/ 2147483647 w 813"/>
              <a:gd name="T73" fmla="*/ 2147483647 h 753"/>
              <a:gd name="T74" fmla="*/ 2147483647 w 813"/>
              <a:gd name="T75" fmla="*/ 2147483647 h 753"/>
              <a:gd name="T76" fmla="*/ 2147483647 w 813"/>
              <a:gd name="T77" fmla="*/ 2147483647 h 753"/>
              <a:gd name="T78" fmla="*/ 2147483647 w 813"/>
              <a:gd name="T79" fmla="*/ 2147483647 h 753"/>
              <a:gd name="T80" fmla="*/ 2147483647 w 813"/>
              <a:gd name="T81" fmla="*/ 2147483647 h 753"/>
              <a:gd name="T82" fmla="*/ 2147483647 w 813"/>
              <a:gd name="T83" fmla="*/ 2147483647 h 753"/>
              <a:gd name="T84" fmla="*/ 2147483647 w 813"/>
              <a:gd name="T85" fmla="*/ 2147483647 h 753"/>
              <a:gd name="T86" fmla="*/ 2147483647 w 813"/>
              <a:gd name="T87" fmla="*/ 2147483647 h 753"/>
              <a:gd name="T88" fmla="*/ 2147483647 w 813"/>
              <a:gd name="T89" fmla="*/ 2147483647 h 753"/>
              <a:gd name="T90" fmla="*/ 2147483647 w 813"/>
              <a:gd name="T91" fmla="*/ 2147483647 h 753"/>
              <a:gd name="T92" fmla="*/ 2147483647 w 813"/>
              <a:gd name="T93" fmla="*/ 2147483647 h 753"/>
              <a:gd name="T94" fmla="*/ 2147483647 w 813"/>
              <a:gd name="T95" fmla="*/ 2147483647 h 753"/>
              <a:gd name="T96" fmla="*/ 2147483647 w 813"/>
              <a:gd name="T97" fmla="*/ 2147483647 h 753"/>
              <a:gd name="T98" fmla="*/ 2147483647 w 813"/>
              <a:gd name="T99" fmla="*/ 2147483647 h 753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13"/>
              <a:gd name="T151" fmla="*/ 0 h 753"/>
              <a:gd name="T152" fmla="*/ 813 w 813"/>
              <a:gd name="T153" fmla="*/ 753 h 753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13" h="753">
                <a:moveTo>
                  <a:pt x="598" y="1"/>
                </a:moveTo>
                <a:lnTo>
                  <a:pt x="614" y="0"/>
                </a:lnTo>
                <a:lnTo>
                  <a:pt x="631" y="21"/>
                </a:lnTo>
                <a:lnTo>
                  <a:pt x="655" y="41"/>
                </a:lnTo>
                <a:lnTo>
                  <a:pt x="684" y="30"/>
                </a:lnTo>
                <a:lnTo>
                  <a:pt x="722" y="35"/>
                </a:lnTo>
                <a:lnTo>
                  <a:pt x="727" y="29"/>
                </a:lnTo>
                <a:lnTo>
                  <a:pt x="742" y="41"/>
                </a:lnTo>
                <a:lnTo>
                  <a:pt x="766" y="42"/>
                </a:lnTo>
                <a:lnTo>
                  <a:pt x="776" y="58"/>
                </a:lnTo>
                <a:lnTo>
                  <a:pt x="782" y="58"/>
                </a:lnTo>
                <a:lnTo>
                  <a:pt x="782" y="114"/>
                </a:lnTo>
                <a:lnTo>
                  <a:pt x="789" y="125"/>
                </a:lnTo>
                <a:lnTo>
                  <a:pt x="795" y="160"/>
                </a:lnTo>
                <a:lnTo>
                  <a:pt x="812" y="181"/>
                </a:lnTo>
                <a:lnTo>
                  <a:pt x="808" y="202"/>
                </a:lnTo>
                <a:lnTo>
                  <a:pt x="803" y="200"/>
                </a:lnTo>
                <a:lnTo>
                  <a:pt x="798" y="196"/>
                </a:lnTo>
                <a:lnTo>
                  <a:pt x="726" y="202"/>
                </a:lnTo>
                <a:lnTo>
                  <a:pt x="729" y="217"/>
                </a:lnTo>
                <a:lnTo>
                  <a:pt x="685" y="229"/>
                </a:lnTo>
                <a:lnTo>
                  <a:pt x="684" y="234"/>
                </a:lnTo>
                <a:lnTo>
                  <a:pt x="690" y="240"/>
                </a:lnTo>
                <a:lnTo>
                  <a:pt x="688" y="243"/>
                </a:lnTo>
                <a:lnTo>
                  <a:pt x="684" y="252"/>
                </a:lnTo>
                <a:lnTo>
                  <a:pt x="697" y="257"/>
                </a:lnTo>
                <a:lnTo>
                  <a:pt x="696" y="266"/>
                </a:lnTo>
                <a:lnTo>
                  <a:pt x="667" y="272"/>
                </a:lnTo>
                <a:lnTo>
                  <a:pt x="654" y="279"/>
                </a:lnTo>
                <a:lnTo>
                  <a:pt x="641" y="281"/>
                </a:lnTo>
                <a:lnTo>
                  <a:pt x="625" y="301"/>
                </a:lnTo>
                <a:lnTo>
                  <a:pt x="614" y="316"/>
                </a:lnTo>
                <a:lnTo>
                  <a:pt x="606" y="316"/>
                </a:lnTo>
                <a:lnTo>
                  <a:pt x="605" y="323"/>
                </a:lnTo>
                <a:lnTo>
                  <a:pt x="565" y="325"/>
                </a:lnTo>
                <a:lnTo>
                  <a:pt x="562" y="333"/>
                </a:lnTo>
                <a:lnTo>
                  <a:pt x="539" y="336"/>
                </a:lnTo>
                <a:lnTo>
                  <a:pt x="527" y="347"/>
                </a:lnTo>
                <a:lnTo>
                  <a:pt x="506" y="347"/>
                </a:lnTo>
                <a:lnTo>
                  <a:pt x="470" y="383"/>
                </a:lnTo>
                <a:lnTo>
                  <a:pt x="470" y="513"/>
                </a:lnTo>
                <a:lnTo>
                  <a:pt x="295" y="527"/>
                </a:lnTo>
                <a:lnTo>
                  <a:pt x="269" y="637"/>
                </a:lnTo>
                <a:lnTo>
                  <a:pt x="203" y="650"/>
                </a:lnTo>
                <a:lnTo>
                  <a:pt x="191" y="662"/>
                </a:lnTo>
                <a:lnTo>
                  <a:pt x="175" y="751"/>
                </a:lnTo>
                <a:lnTo>
                  <a:pt x="0" y="752"/>
                </a:lnTo>
                <a:lnTo>
                  <a:pt x="25" y="726"/>
                </a:lnTo>
                <a:lnTo>
                  <a:pt x="30" y="712"/>
                </a:lnTo>
                <a:lnTo>
                  <a:pt x="53" y="683"/>
                </a:lnTo>
                <a:lnTo>
                  <a:pt x="62" y="665"/>
                </a:lnTo>
                <a:lnTo>
                  <a:pt x="83" y="652"/>
                </a:lnTo>
                <a:lnTo>
                  <a:pt x="94" y="630"/>
                </a:lnTo>
                <a:lnTo>
                  <a:pt x="109" y="617"/>
                </a:lnTo>
                <a:lnTo>
                  <a:pt x="121" y="603"/>
                </a:lnTo>
                <a:lnTo>
                  <a:pt x="153" y="570"/>
                </a:lnTo>
                <a:lnTo>
                  <a:pt x="174" y="555"/>
                </a:lnTo>
                <a:lnTo>
                  <a:pt x="196" y="522"/>
                </a:lnTo>
                <a:lnTo>
                  <a:pt x="230" y="488"/>
                </a:lnTo>
                <a:lnTo>
                  <a:pt x="243" y="488"/>
                </a:lnTo>
                <a:lnTo>
                  <a:pt x="249" y="481"/>
                </a:lnTo>
                <a:lnTo>
                  <a:pt x="250" y="472"/>
                </a:lnTo>
                <a:lnTo>
                  <a:pt x="269" y="441"/>
                </a:lnTo>
                <a:lnTo>
                  <a:pt x="270" y="430"/>
                </a:lnTo>
                <a:lnTo>
                  <a:pt x="276" y="425"/>
                </a:lnTo>
                <a:lnTo>
                  <a:pt x="287" y="425"/>
                </a:lnTo>
                <a:lnTo>
                  <a:pt x="295" y="429"/>
                </a:lnTo>
                <a:lnTo>
                  <a:pt x="299" y="429"/>
                </a:lnTo>
                <a:lnTo>
                  <a:pt x="306" y="429"/>
                </a:lnTo>
                <a:lnTo>
                  <a:pt x="312" y="423"/>
                </a:lnTo>
                <a:lnTo>
                  <a:pt x="319" y="422"/>
                </a:lnTo>
                <a:lnTo>
                  <a:pt x="346" y="405"/>
                </a:lnTo>
                <a:lnTo>
                  <a:pt x="351" y="392"/>
                </a:lnTo>
                <a:lnTo>
                  <a:pt x="363" y="387"/>
                </a:lnTo>
                <a:lnTo>
                  <a:pt x="374" y="386"/>
                </a:lnTo>
                <a:lnTo>
                  <a:pt x="381" y="369"/>
                </a:lnTo>
                <a:lnTo>
                  <a:pt x="391" y="363"/>
                </a:lnTo>
                <a:lnTo>
                  <a:pt x="395" y="361"/>
                </a:lnTo>
                <a:lnTo>
                  <a:pt x="404" y="345"/>
                </a:lnTo>
                <a:lnTo>
                  <a:pt x="421" y="317"/>
                </a:lnTo>
                <a:lnTo>
                  <a:pt x="420" y="295"/>
                </a:lnTo>
                <a:lnTo>
                  <a:pt x="411" y="284"/>
                </a:lnTo>
                <a:lnTo>
                  <a:pt x="413" y="267"/>
                </a:lnTo>
                <a:lnTo>
                  <a:pt x="414" y="240"/>
                </a:lnTo>
                <a:lnTo>
                  <a:pt x="429" y="229"/>
                </a:lnTo>
                <a:lnTo>
                  <a:pt x="433" y="214"/>
                </a:lnTo>
                <a:lnTo>
                  <a:pt x="443" y="211"/>
                </a:lnTo>
                <a:lnTo>
                  <a:pt x="451" y="188"/>
                </a:lnTo>
                <a:lnTo>
                  <a:pt x="443" y="183"/>
                </a:lnTo>
                <a:lnTo>
                  <a:pt x="473" y="149"/>
                </a:lnTo>
                <a:lnTo>
                  <a:pt x="485" y="138"/>
                </a:lnTo>
                <a:lnTo>
                  <a:pt x="516" y="131"/>
                </a:lnTo>
                <a:lnTo>
                  <a:pt x="538" y="114"/>
                </a:lnTo>
                <a:lnTo>
                  <a:pt x="553" y="103"/>
                </a:lnTo>
                <a:lnTo>
                  <a:pt x="562" y="81"/>
                </a:lnTo>
                <a:lnTo>
                  <a:pt x="575" y="70"/>
                </a:lnTo>
                <a:lnTo>
                  <a:pt x="581" y="52"/>
                </a:lnTo>
                <a:lnTo>
                  <a:pt x="581" y="38"/>
                </a:lnTo>
                <a:lnTo>
                  <a:pt x="588" y="33"/>
                </a:lnTo>
                <a:lnTo>
                  <a:pt x="598" y="1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>
            <a:off x="6172200" y="2847975"/>
            <a:ext cx="1524000" cy="455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227" name="Oval 35"/>
          <p:cNvSpPr>
            <a:spLocks noChangeArrowheads="1"/>
          </p:cNvSpPr>
          <p:nvPr/>
        </p:nvSpPr>
        <p:spPr bwMode="auto">
          <a:xfrm>
            <a:off x="7627938" y="3309938"/>
            <a:ext cx="290512" cy="138112"/>
          </a:xfrm>
          <a:prstGeom prst="ellipse">
            <a:avLst/>
          </a:prstGeom>
          <a:solidFill>
            <a:srgbClr val="00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>
            <a:off x="3813175" y="1858963"/>
            <a:ext cx="1216025" cy="454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229" name="Oval 37"/>
          <p:cNvSpPr>
            <a:spLocks noChangeArrowheads="1"/>
          </p:cNvSpPr>
          <p:nvPr/>
        </p:nvSpPr>
        <p:spPr bwMode="auto">
          <a:xfrm>
            <a:off x="3587750" y="1708150"/>
            <a:ext cx="293688" cy="141288"/>
          </a:xfrm>
          <a:prstGeom prst="ellipse">
            <a:avLst/>
          </a:prstGeom>
          <a:solidFill>
            <a:srgbClr val="00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2727325" y="1374775"/>
            <a:ext cx="1199024" cy="369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64" tIns="46033" rIns="92064" bIns="46033">
            <a:spAutoFit/>
          </a:bodyPr>
          <a:lstStyle/>
          <a:p>
            <a:r>
              <a:rPr lang="en-US" sz="1800" b="1" dirty="0"/>
              <a:t>Palestine</a:t>
            </a:r>
          </a:p>
        </p:txBody>
      </p:sp>
      <p:sp>
        <p:nvSpPr>
          <p:cNvPr id="8231" name="Freeform 39"/>
          <p:cNvSpPr>
            <a:spLocks/>
          </p:cNvSpPr>
          <p:nvPr/>
        </p:nvSpPr>
        <p:spPr bwMode="auto">
          <a:xfrm>
            <a:off x="5543550" y="4017963"/>
            <a:ext cx="115888" cy="169862"/>
          </a:xfrm>
          <a:custGeom>
            <a:avLst/>
            <a:gdLst>
              <a:gd name="T0" fmla="*/ 2147483647 w 72"/>
              <a:gd name="T1" fmla="*/ 2147483647 h 107"/>
              <a:gd name="T2" fmla="*/ 2147483647 w 72"/>
              <a:gd name="T3" fmla="*/ 2147483647 h 107"/>
              <a:gd name="T4" fmla="*/ 2147483647 w 72"/>
              <a:gd name="T5" fmla="*/ 2147483647 h 107"/>
              <a:gd name="T6" fmla="*/ 2147483647 w 72"/>
              <a:gd name="T7" fmla="*/ 2147483647 h 107"/>
              <a:gd name="T8" fmla="*/ 2147483647 w 72"/>
              <a:gd name="T9" fmla="*/ 2147483647 h 107"/>
              <a:gd name="T10" fmla="*/ 0 w 72"/>
              <a:gd name="T11" fmla="*/ 2147483647 h 107"/>
              <a:gd name="T12" fmla="*/ 2147483647 w 72"/>
              <a:gd name="T13" fmla="*/ 2147483647 h 107"/>
              <a:gd name="T14" fmla="*/ 2147483647 w 72"/>
              <a:gd name="T15" fmla="*/ 2147483647 h 107"/>
              <a:gd name="T16" fmla="*/ 2147483647 w 72"/>
              <a:gd name="T17" fmla="*/ 2147483647 h 107"/>
              <a:gd name="T18" fmla="*/ 2147483647 w 72"/>
              <a:gd name="T19" fmla="*/ 2147483647 h 107"/>
              <a:gd name="T20" fmla="*/ 2147483647 w 72"/>
              <a:gd name="T21" fmla="*/ 2147483647 h 107"/>
              <a:gd name="T22" fmla="*/ 2147483647 w 72"/>
              <a:gd name="T23" fmla="*/ 2147483647 h 107"/>
              <a:gd name="T24" fmla="*/ 2147483647 w 72"/>
              <a:gd name="T25" fmla="*/ 2147483647 h 107"/>
              <a:gd name="T26" fmla="*/ 2147483647 w 72"/>
              <a:gd name="T27" fmla="*/ 2147483647 h 107"/>
              <a:gd name="T28" fmla="*/ 2147483647 w 72"/>
              <a:gd name="T29" fmla="*/ 2147483647 h 107"/>
              <a:gd name="T30" fmla="*/ 2147483647 w 72"/>
              <a:gd name="T31" fmla="*/ 2147483647 h 107"/>
              <a:gd name="T32" fmla="*/ 2147483647 w 72"/>
              <a:gd name="T33" fmla="*/ 2147483647 h 107"/>
              <a:gd name="T34" fmla="*/ 2147483647 w 72"/>
              <a:gd name="T35" fmla="*/ 2147483647 h 107"/>
              <a:gd name="T36" fmla="*/ 2147483647 w 72"/>
              <a:gd name="T37" fmla="*/ 2147483647 h 107"/>
              <a:gd name="T38" fmla="*/ 2147483647 w 72"/>
              <a:gd name="T39" fmla="*/ 2147483647 h 107"/>
              <a:gd name="T40" fmla="*/ 2147483647 w 72"/>
              <a:gd name="T41" fmla="*/ 2147483647 h 107"/>
              <a:gd name="T42" fmla="*/ 2147483647 w 72"/>
              <a:gd name="T43" fmla="*/ 2147483647 h 107"/>
              <a:gd name="T44" fmla="*/ 2147483647 w 72"/>
              <a:gd name="T45" fmla="*/ 2147483647 h 107"/>
              <a:gd name="T46" fmla="*/ 2147483647 w 72"/>
              <a:gd name="T47" fmla="*/ 2147483647 h 107"/>
              <a:gd name="T48" fmla="*/ 2147483647 w 72"/>
              <a:gd name="T49" fmla="*/ 2147483647 h 107"/>
              <a:gd name="T50" fmla="*/ 2147483647 w 72"/>
              <a:gd name="T51" fmla="*/ 2147483647 h 107"/>
              <a:gd name="T52" fmla="*/ 2147483647 w 72"/>
              <a:gd name="T53" fmla="*/ 2147483647 h 107"/>
              <a:gd name="T54" fmla="*/ 2147483647 w 72"/>
              <a:gd name="T55" fmla="*/ 2147483647 h 107"/>
              <a:gd name="T56" fmla="*/ 2147483647 w 72"/>
              <a:gd name="T57" fmla="*/ 2147483647 h 107"/>
              <a:gd name="T58" fmla="*/ 2147483647 w 72"/>
              <a:gd name="T59" fmla="*/ 2147483647 h 107"/>
              <a:gd name="T60" fmla="*/ 2147483647 w 72"/>
              <a:gd name="T61" fmla="*/ 2147483647 h 107"/>
              <a:gd name="T62" fmla="*/ 2147483647 w 72"/>
              <a:gd name="T63" fmla="*/ 2147483647 h 107"/>
              <a:gd name="T64" fmla="*/ 2147483647 w 72"/>
              <a:gd name="T65" fmla="*/ 2147483647 h 107"/>
              <a:gd name="T66" fmla="*/ 2147483647 w 72"/>
              <a:gd name="T67" fmla="*/ 2147483647 h 107"/>
              <a:gd name="T68" fmla="*/ 2147483647 w 72"/>
              <a:gd name="T69" fmla="*/ 2147483647 h 107"/>
              <a:gd name="T70" fmla="*/ 2147483647 w 72"/>
              <a:gd name="T71" fmla="*/ 2147483647 h 107"/>
              <a:gd name="T72" fmla="*/ 2147483647 w 72"/>
              <a:gd name="T73" fmla="*/ 2147483647 h 107"/>
              <a:gd name="T74" fmla="*/ 2147483647 w 72"/>
              <a:gd name="T75" fmla="*/ 2147483647 h 107"/>
              <a:gd name="T76" fmla="*/ 2147483647 w 72"/>
              <a:gd name="T77" fmla="*/ 2147483647 h 107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2"/>
              <a:gd name="T118" fmla="*/ 0 h 107"/>
              <a:gd name="T119" fmla="*/ 72 w 72"/>
              <a:gd name="T120" fmla="*/ 107 h 107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2" h="107">
                <a:moveTo>
                  <a:pt x="47" y="7"/>
                </a:moveTo>
                <a:lnTo>
                  <a:pt x="47" y="11"/>
                </a:lnTo>
                <a:lnTo>
                  <a:pt x="42" y="15"/>
                </a:lnTo>
                <a:lnTo>
                  <a:pt x="30" y="21"/>
                </a:lnTo>
                <a:lnTo>
                  <a:pt x="24" y="25"/>
                </a:lnTo>
                <a:lnTo>
                  <a:pt x="21" y="29"/>
                </a:lnTo>
                <a:lnTo>
                  <a:pt x="18" y="32"/>
                </a:lnTo>
                <a:lnTo>
                  <a:pt x="9" y="74"/>
                </a:lnTo>
                <a:lnTo>
                  <a:pt x="6" y="81"/>
                </a:lnTo>
                <a:lnTo>
                  <a:pt x="3" y="81"/>
                </a:lnTo>
                <a:lnTo>
                  <a:pt x="0" y="85"/>
                </a:lnTo>
                <a:lnTo>
                  <a:pt x="0" y="95"/>
                </a:lnTo>
                <a:lnTo>
                  <a:pt x="6" y="99"/>
                </a:lnTo>
                <a:lnTo>
                  <a:pt x="6" y="103"/>
                </a:lnTo>
                <a:lnTo>
                  <a:pt x="27" y="103"/>
                </a:lnTo>
                <a:lnTo>
                  <a:pt x="30" y="99"/>
                </a:lnTo>
                <a:lnTo>
                  <a:pt x="36" y="99"/>
                </a:lnTo>
                <a:lnTo>
                  <a:pt x="36" y="95"/>
                </a:lnTo>
                <a:lnTo>
                  <a:pt x="42" y="95"/>
                </a:lnTo>
                <a:lnTo>
                  <a:pt x="42" y="99"/>
                </a:lnTo>
                <a:lnTo>
                  <a:pt x="45" y="99"/>
                </a:lnTo>
                <a:lnTo>
                  <a:pt x="47" y="103"/>
                </a:lnTo>
                <a:lnTo>
                  <a:pt x="51" y="106"/>
                </a:lnTo>
                <a:lnTo>
                  <a:pt x="51" y="103"/>
                </a:lnTo>
                <a:lnTo>
                  <a:pt x="51" y="99"/>
                </a:lnTo>
                <a:lnTo>
                  <a:pt x="54" y="99"/>
                </a:lnTo>
                <a:lnTo>
                  <a:pt x="54" y="95"/>
                </a:lnTo>
                <a:lnTo>
                  <a:pt x="57" y="92"/>
                </a:lnTo>
                <a:lnTo>
                  <a:pt x="57" y="88"/>
                </a:lnTo>
                <a:lnTo>
                  <a:pt x="59" y="88"/>
                </a:lnTo>
                <a:lnTo>
                  <a:pt x="65" y="74"/>
                </a:lnTo>
                <a:lnTo>
                  <a:pt x="65" y="71"/>
                </a:lnTo>
                <a:lnTo>
                  <a:pt x="62" y="71"/>
                </a:lnTo>
                <a:lnTo>
                  <a:pt x="59" y="71"/>
                </a:lnTo>
                <a:lnTo>
                  <a:pt x="57" y="71"/>
                </a:lnTo>
                <a:lnTo>
                  <a:pt x="54" y="71"/>
                </a:lnTo>
                <a:lnTo>
                  <a:pt x="45" y="71"/>
                </a:lnTo>
                <a:lnTo>
                  <a:pt x="42" y="71"/>
                </a:lnTo>
                <a:lnTo>
                  <a:pt x="39" y="71"/>
                </a:lnTo>
                <a:lnTo>
                  <a:pt x="39" y="74"/>
                </a:lnTo>
                <a:lnTo>
                  <a:pt x="36" y="74"/>
                </a:lnTo>
                <a:lnTo>
                  <a:pt x="33" y="74"/>
                </a:lnTo>
                <a:lnTo>
                  <a:pt x="33" y="71"/>
                </a:lnTo>
                <a:lnTo>
                  <a:pt x="36" y="71"/>
                </a:lnTo>
                <a:lnTo>
                  <a:pt x="39" y="71"/>
                </a:lnTo>
                <a:lnTo>
                  <a:pt x="39" y="67"/>
                </a:lnTo>
                <a:lnTo>
                  <a:pt x="42" y="64"/>
                </a:lnTo>
                <a:lnTo>
                  <a:pt x="42" y="60"/>
                </a:lnTo>
                <a:lnTo>
                  <a:pt x="45" y="60"/>
                </a:lnTo>
                <a:lnTo>
                  <a:pt x="47" y="60"/>
                </a:lnTo>
                <a:lnTo>
                  <a:pt x="47" y="57"/>
                </a:lnTo>
                <a:lnTo>
                  <a:pt x="51" y="57"/>
                </a:lnTo>
                <a:lnTo>
                  <a:pt x="54" y="57"/>
                </a:lnTo>
                <a:lnTo>
                  <a:pt x="54" y="53"/>
                </a:lnTo>
                <a:lnTo>
                  <a:pt x="57" y="50"/>
                </a:lnTo>
                <a:lnTo>
                  <a:pt x="62" y="50"/>
                </a:lnTo>
                <a:lnTo>
                  <a:pt x="65" y="50"/>
                </a:lnTo>
                <a:lnTo>
                  <a:pt x="65" y="46"/>
                </a:lnTo>
                <a:lnTo>
                  <a:pt x="69" y="46"/>
                </a:lnTo>
                <a:lnTo>
                  <a:pt x="69" y="43"/>
                </a:lnTo>
                <a:lnTo>
                  <a:pt x="71" y="43"/>
                </a:lnTo>
                <a:lnTo>
                  <a:pt x="71" y="39"/>
                </a:lnTo>
                <a:lnTo>
                  <a:pt x="69" y="39"/>
                </a:lnTo>
                <a:lnTo>
                  <a:pt x="69" y="35"/>
                </a:lnTo>
                <a:lnTo>
                  <a:pt x="69" y="29"/>
                </a:lnTo>
                <a:lnTo>
                  <a:pt x="69" y="25"/>
                </a:lnTo>
                <a:lnTo>
                  <a:pt x="69" y="21"/>
                </a:lnTo>
                <a:lnTo>
                  <a:pt x="65" y="21"/>
                </a:lnTo>
                <a:lnTo>
                  <a:pt x="65" y="18"/>
                </a:lnTo>
                <a:lnTo>
                  <a:pt x="62" y="18"/>
                </a:lnTo>
                <a:lnTo>
                  <a:pt x="62" y="15"/>
                </a:lnTo>
                <a:lnTo>
                  <a:pt x="59" y="15"/>
                </a:lnTo>
                <a:lnTo>
                  <a:pt x="59" y="11"/>
                </a:lnTo>
                <a:lnTo>
                  <a:pt x="57" y="11"/>
                </a:lnTo>
                <a:lnTo>
                  <a:pt x="57" y="7"/>
                </a:lnTo>
                <a:lnTo>
                  <a:pt x="57" y="4"/>
                </a:lnTo>
                <a:lnTo>
                  <a:pt x="57" y="0"/>
                </a:lnTo>
                <a:lnTo>
                  <a:pt x="47" y="7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8061325" y="3203575"/>
            <a:ext cx="1045136" cy="369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64" tIns="46033" rIns="92064" bIns="46033">
            <a:spAutoFit/>
          </a:bodyPr>
          <a:lstStyle/>
          <a:p>
            <a:r>
              <a:rPr lang="en-US" sz="1800" b="1" dirty="0"/>
              <a:t>Bahrain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750888" y="4876800"/>
            <a:ext cx="4203373" cy="3693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+mn-lt"/>
                <a:cs typeface="Times New Roman" pitchFamily="18" charset="0"/>
              </a:rPr>
              <a:t>MCV2 introduced in Routine prior to 2015 </a:t>
            </a:r>
          </a:p>
        </p:txBody>
      </p:sp>
      <p:sp>
        <p:nvSpPr>
          <p:cNvPr id="8236" name="Freeform 44"/>
          <p:cNvSpPr>
            <a:spLocks/>
          </p:cNvSpPr>
          <p:nvPr/>
        </p:nvSpPr>
        <p:spPr bwMode="auto">
          <a:xfrm>
            <a:off x="5292725" y="3575050"/>
            <a:ext cx="341313" cy="446088"/>
          </a:xfrm>
          <a:custGeom>
            <a:avLst/>
            <a:gdLst>
              <a:gd name="T0" fmla="*/ 0 w 216"/>
              <a:gd name="T1" fmla="*/ 0 h 282"/>
              <a:gd name="T2" fmla="*/ 2147483647 w 216"/>
              <a:gd name="T3" fmla="*/ 2147483647 h 282"/>
              <a:gd name="T4" fmla="*/ 2147483647 w 216"/>
              <a:gd name="T5" fmla="*/ 2147483647 h 282"/>
              <a:gd name="T6" fmla="*/ 2147483647 w 216"/>
              <a:gd name="T7" fmla="*/ 2147483647 h 282"/>
              <a:gd name="T8" fmla="*/ 2147483647 w 216"/>
              <a:gd name="T9" fmla="*/ 2147483647 h 282"/>
              <a:gd name="T10" fmla="*/ 2147483647 w 216"/>
              <a:gd name="T11" fmla="*/ 2147483647 h 282"/>
              <a:gd name="T12" fmla="*/ 2147483647 w 216"/>
              <a:gd name="T13" fmla="*/ 2147483647 h 282"/>
              <a:gd name="T14" fmla="*/ 2147483647 w 216"/>
              <a:gd name="T15" fmla="*/ 2147483647 h 282"/>
              <a:gd name="T16" fmla="*/ 2147483647 w 216"/>
              <a:gd name="T17" fmla="*/ 2147483647 h 2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6"/>
              <a:gd name="T28" fmla="*/ 0 h 282"/>
              <a:gd name="T29" fmla="*/ 216 w 216"/>
              <a:gd name="T30" fmla="*/ 282 h 28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6" h="282">
                <a:moveTo>
                  <a:pt x="0" y="0"/>
                </a:moveTo>
                <a:cubicBezTo>
                  <a:pt x="16" y="24"/>
                  <a:pt x="33" y="53"/>
                  <a:pt x="42" y="81"/>
                </a:cubicBezTo>
                <a:cubicBezTo>
                  <a:pt x="46" y="111"/>
                  <a:pt x="44" y="104"/>
                  <a:pt x="66" y="117"/>
                </a:cubicBezTo>
                <a:cubicBezTo>
                  <a:pt x="72" y="121"/>
                  <a:pt x="84" y="129"/>
                  <a:pt x="84" y="129"/>
                </a:cubicBezTo>
                <a:cubicBezTo>
                  <a:pt x="100" y="153"/>
                  <a:pt x="90" y="143"/>
                  <a:pt x="114" y="159"/>
                </a:cubicBezTo>
                <a:cubicBezTo>
                  <a:pt x="117" y="161"/>
                  <a:pt x="123" y="165"/>
                  <a:pt x="123" y="165"/>
                </a:cubicBezTo>
                <a:cubicBezTo>
                  <a:pt x="138" y="187"/>
                  <a:pt x="131" y="177"/>
                  <a:pt x="144" y="195"/>
                </a:cubicBezTo>
                <a:cubicBezTo>
                  <a:pt x="150" y="227"/>
                  <a:pt x="161" y="253"/>
                  <a:pt x="195" y="264"/>
                </a:cubicBezTo>
                <a:cubicBezTo>
                  <a:pt x="202" y="271"/>
                  <a:pt x="206" y="282"/>
                  <a:pt x="216" y="282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8" name="Freeform 47"/>
          <p:cNvSpPr/>
          <p:nvPr/>
        </p:nvSpPr>
        <p:spPr>
          <a:xfrm>
            <a:off x="4237704" y="4104246"/>
            <a:ext cx="919136" cy="739498"/>
          </a:xfrm>
          <a:custGeom>
            <a:avLst/>
            <a:gdLst>
              <a:gd name="connsiteX0" fmla="*/ 25961 w 983629"/>
              <a:gd name="connsiteY0" fmla="*/ 285569 h 712482"/>
              <a:gd name="connsiteX1" fmla="*/ 37499 w 983629"/>
              <a:gd name="connsiteY1" fmla="*/ 265377 h 712482"/>
              <a:gd name="connsiteX2" fmla="*/ 54806 w 983629"/>
              <a:gd name="connsiteY2" fmla="*/ 259608 h 712482"/>
              <a:gd name="connsiteX3" fmla="*/ 60575 w 983629"/>
              <a:gd name="connsiteY3" fmla="*/ 250955 h 712482"/>
              <a:gd name="connsiteX4" fmla="*/ 66344 w 983629"/>
              <a:gd name="connsiteY4" fmla="*/ 213456 h 712482"/>
              <a:gd name="connsiteX5" fmla="*/ 72113 w 983629"/>
              <a:gd name="connsiteY5" fmla="*/ 204802 h 712482"/>
              <a:gd name="connsiteX6" fmla="*/ 74998 w 983629"/>
              <a:gd name="connsiteY6" fmla="*/ 196148 h 712482"/>
              <a:gd name="connsiteX7" fmla="*/ 83652 w 983629"/>
              <a:gd name="connsiteY7" fmla="*/ 170188 h 712482"/>
              <a:gd name="connsiteX8" fmla="*/ 92305 w 983629"/>
              <a:gd name="connsiteY8" fmla="*/ 167303 h 712482"/>
              <a:gd name="connsiteX9" fmla="*/ 106728 w 983629"/>
              <a:gd name="connsiteY9" fmla="*/ 155765 h 712482"/>
              <a:gd name="connsiteX10" fmla="*/ 121151 w 983629"/>
              <a:gd name="connsiteY10" fmla="*/ 144227 h 712482"/>
              <a:gd name="connsiteX11" fmla="*/ 167303 w 983629"/>
              <a:gd name="connsiteY11" fmla="*/ 147111 h 712482"/>
              <a:gd name="connsiteX12" fmla="*/ 170188 w 983629"/>
              <a:gd name="connsiteY12" fmla="*/ 155765 h 712482"/>
              <a:gd name="connsiteX13" fmla="*/ 178841 w 983629"/>
              <a:gd name="connsiteY13" fmla="*/ 158649 h 712482"/>
              <a:gd name="connsiteX14" fmla="*/ 181726 w 983629"/>
              <a:gd name="connsiteY14" fmla="*/ 167303 h 712482"/>
              <a:gd name="connsiteX15" fmla="*/ 190380 w 983629"/>
              <a:gd name="connsiteY15" fmla="*/ 187495 h 712482"/>
              <a:gd name="connsiteX16" fmla="*/ 199033 w 983629"/>
              <a:gd name="connsiteY16" fmla="*/ 190379 h 712482"/>
              <a:gd name="connsiteX17" fmla="*/ 210571 w 983629"/>
              <a:gd name="connsiteY17" fmla="*/ 216340 h 712482"/>
              <a:gd name="connsiteX18" fmla="*/ 265378 w 983629"/>
              <a:gd name="connsiteY18" fmla="*/ 213456 h 712482"/>
              <a:gd name="connsiteX19" fmla="*/ 282685 w 983629"/>
              <a:gd name="connsiteY19" fmla="*/ 207687 h 712482"/>
              <a:gd name="connsiteX20" fmla="*/ 299992 w 983629"/>
              <a:gd name="connsiteY20" fmla="*/ 207687 h 712482"/>
              <a:gd name="connsiteX21" fmla="*/ 317300 w 983629"/>
              <a:gd name="connsiteY21" fmla="*/ 210571 h 712482"/>
              <a:gd name="connsiteX22" fmla="*/ 334607 w 983629"/>
              <a:gd name="connsiteY22" fmla="*/ 216340 h 712482"/>
              <a:gd name="connsiteX23" fmla="*/ 343260 w 983629"/>
              <a:gd name="connsiteY23" fmla="*/ 219225 h 712482"/>
              <a:gd name="connsiteX24" fmla="*/ 351914 w 983629"/>
              <a:gd name="connsiteY24" fmla="*/ 224994 h 712482"/>
              <a:gd name="connsiteX25" fmla="*/ 369221 w 983629"/>
              <a:gd name="connsiteY25" fmla="*/ 222109 h 712482"/>
              <a:gd name="connsiteX26" fmla="*/ 400951 w 983629"/>
              <a:gd name="connsiteY26" fmla="*/ 222109 h 712482"/>
              <a:gd name="connsiteX27" fmla="*/ 418258 w 983629"/>
              <a:gd name="connsiteY27" fmla="*/ 210571 h 712482"/>
              <a:gd name="connsiteX28" fmla="*/ 421143 w 983629"/>
              <a:gd name="connsiteY28" fmla="*/ 201918 h 712482"/>
              <a:gd name="connsiteX29" fmla="*/ 447104 w 983629"/>
              <a:gd name="connsiteY29" fmla="*/ 193264 h 712482"/>
              <a:gd name="connsiteX30" fmla="*/ 455758 w 983629"/>
              <a:gd name="connsiteY30" fmla="*/ 190379 h 712482"/>
              <a:gd name="connsiteX31" fmla="*/ 458642 w 983629"/>
              <a:gd name="connsiteY31" fmla="*/ 181726 h 712482"/>
              <a:gd name="connsiteX32" fmla="*/ 464411 w 983629"/>
              <a:gd name="connsiteY32" fmla="*/ 173072 h 712482"/>
              <a:gd name="connsiteX33" fmla="*/ 470180 w 983629"/>
              <a:gd name="connsiteY33" fmla="*/ 155765 h 712482"/>
              <a:gd name="connsiteX34" fmla="*/ 493257 w 983629"/>
              <a:gd name="connsiteY34" fmla="*/ 158649 h 712482"/>
              <a:gd name="connsiteX35" fmla="*/ 501910 w 983629"/>
              <a:gd name="connsiteY35" fmla="*/ 161534 h 712482"/>
              <a:gd name="connsiteX36" fmla="*/ 522102 w 983629"/>
              <a:gd name="connsiteY36" fmla="*/ 167303 h 712482"/>
              <a:gd name="connsiteX37" fmla="*/ 527871 w 983629"/>
              <a:gd name="connsiteY37" fmla="*/ 175957 h 712482"/>
              <a:gd name="connsiteX38" fmla="*/ 545178 w 983629"/>
              <a:gd name="connsiteY38" fmla="*/ 184610 h 712482"/>
              <a:gd name="connsiteX39" fmla="*/ 548063 w 983629"/>
              <a:gd name="connsiteY39" fmla="*/ 193264 h 712482"/>
              <a:gd name="connsiteX40" fmla="*/ 565370 w 983629"/>
              <a:gd name="connsiteY40" fmla="*/ 193264 h 712482"/>
              <a:gd name="connsiteX41" fmla="*/ 597100 w 983629"/>
              <a:gd name="connsiteY41" fmla="*/ 190379 h 712482"/>
              <a:gd name="connsiteX42" fmla="*/ 611523 w 983629"/>
              <a:gd name="connsiteY42" fmla="*/ 187495 h 712482"/>
              <a:gd name="connsiteX43" fmla="*/ 617292 w 983629"/>
              <a:gd name="connsiteY43" fmla="*/ 178841 h 712482"/>
              <a:gd name="connsiteX44" fmla="*/ 625946 w 983629"/>
              <a:gd name="connsiteY44" fmla="*/ 175957 h 712482"/>
              <a:gd name="connsiteX45" fmla="*/ 640368 w 983629"/>
              <a:gd name="connsiteY45" fmla="*/ 152880 h 712482"/>
              <a:gd name="connsiteX46" fmla="*/ 654791 w 983629"/>
              <a:gd name="connsiteY46" fmla="*/ 129804 h 712482"/>
              <a:gd name="connsiteX47" fmla="*/ 663445 w 983629"/>
              <a:gd name="connsiteY47" fmla="*/ 126919 h 712482"/>
              <a:gd name="connsiteX48" fmla="*/ 669214 w 983629"/>
              <a:gd name="connsiteY48" fmla="*/ 118266 h 712482"/>
              <a:gd name="connsiteX49" fmla="*/ 677867 w 983629"/>
              <a:gd name="connsiteY49" fmla="*/ 112497 h 712482"/>
              <a:gd name="connsiteX50" fmla="*/ 692290 w 983629"/>
              <a:gd name="connsiteY50" fmla="*/ 86536 h 712482"/>
              <a:gd name="connsiteX51" fmla="*/ 692290 w 983629"/>
              <a:gd name="connsiteY51" fmla="*/ 40383 h 712482"/>
              <a:gd name="connsiteX52" fmla="*/ 686521 w 983629"/>
              <a:gd name="connsiteY52" fmla="*/ 31730 h 712482"/>
              <a:gd name="connsiteX53" fmla="*/ 692290 w 983629"/>
              <a:gd name="connsiteY53" fmla="*/ 25960 h 712482"/>
              <a:gd name="connsiteX54" fmla="*/ 709597 w 983629"/>
              <a:gd name="connsiteY54" fmla="*/ 23076 h 712482"/>
              <a:gd name="connsiteX55" fmla="*/ 715366 w 983629"/>
              <a:gd name="connsiteY55" fmla="*/ 5769 h 712482"/>
              <a:gd name="connsiteX56" fmla="*/ 724020 w 983629"/>
              <a:gd name="connsiteY56" fmla="*/ 0 h 712482"/>
              <a:gd name="connsiteX57" fmla="*/ 752865 w 983629"/>
              <a:gd name="connsiteY57" fmla="*/ 5769 h 712482"/>
              <a:gd name="connsiteX58" fmla="*/ 747096 w 983629"/>
              <a:gd name="connsiteY58" fmla="*/ 23076 h 712482"/>
              <a:gd name="connsiteX59" fmla="*/ 744212 w 983629"/>
              <a:gd name="connsiteY59" fmla="*/ 89420 h 712482"/>
              <a:gd name="connsiteX60" fmla="*/ 749981 w 983629"/>
              <a:gd name="connsiteY60" fmla="*/ 98074 h 712482"/>
              <a:gd name="connsiteX61" fmla="*/ 755750 w 983629"/>
              <a:gd name="connsiteY61" fmla="*/ 115381 h 712482"/>
              <a:gd name="connsiteX62" fmla="*/ 764404 w 983629"/>
              <a:gd name="connsiteY62" fmla="*/ 132688 h 712482"/>
              <a:gd name="connsiteX63" fmla="*/ 778826 w 983629"/>
              <a:gd name="connsiteY63" fmla="*/ 135573 h 712482"/>
              <a:gd name="connsiteX64" fmla="*/ 801903 w 983629"/>
              <a:gd name="connsiteY64" fmla="*/ 147111 h 712482"/>
              <a:gd name="connsiteX65" fmla="*/ 816325 w 983629"/>
              <a:gd name="connsiteY65" fmla="*/ 155765 h 712482"/>
              <a:gd name="connsiteX66" fmla="*/ 819210 w 983629"/>
              <a:gd name="connsiteY66" fmla="*/ 164418 h 712482"/>
              <a:gd name="connsiteX67" fmla="*/ 827864 w 983629"/>
              <a:gd name="connsiteY67" fmla="*/ 173072 h 712482"/>
              <a:gd name="connsiteX68" fmla="*/ 813441 w 983629"/>
              <a:gd name="connsiteY68" fmla="*/ 181726 h 712482"/>
              <a:gd name="connsiteX69" fmla="*/ 822094 w 983629"/>
              <a:gd name="connsiteY69" fmla="*/ 213456 h 712482"/>
              <a:gd name="connsiteX70" fmla="*/ 827864 w 983629"/>
              <a:gd name="connsiteY70" fmla="*/ 233647 h 712482"/>
              <a:gd name="connsiteX71" fmla="*/ 830748 w 983629"/>
              <a:gd name="connsiteY71" fmla="*/ 259608 h 712482"/>
              <a:gd name="connsiteX72" fmla="*/ 833633 w 983629"/>
              <a:gd name="connsiteY72" fmla="*/ 268262 h 712482"/>
              <a:gd name="connsiteX73" fmla="*/ 824979 w 983629"/>
              <a:gd name="connsiteY73" fmla="*/ 302877 h 712482"/>
              <a:gd name="connsiteX74" fmla="*/ 804787 w 983629"/>
              <a:gd name="connsiteY74" fmla="*/ 305761 h 712482"/>
              <a:gd name="connsiteX75" fmla="*/ 790364 w 983629"/>
              <a:gd name="connsiteY75" fmla="*/ 302877 h 712482"/>
              <a:gd name="connsiteX76" fmla="*/ 784595 w 983629"/>
              <a:gd name="connsiteY76" fmla="*/ 297107 h 712482"/>
              <a:gd name="connsiteX77" fmla="*/ 761519 w 983629"/>
              <a:gd name="connsiteY77" fmla="*/ 302877 h 712482"/>
              <a:gd name="connsiteX78" fmla="*/ 758635 w 983629"/>
              <a:gd name="connsiteY78" fmla="*/ 311530 h 712482"/>
              <a:gd name="connsiteX79" fmla="*/ 755750 w 983629"/>
              <a:gd name="connsiteY79" fmla="*/ 337491 h 712482"/>
              <a:gd name="connsiteX80" fmla="*/ 747096 w 983629"/>
              <a:gd name="connsiteY80" fmla="*/ 340376 h 712482"/>
              <a:gd name="connsiteX81" fmla="*/ 758635 w 983629"/>
              <a:gd name="connsiteY81" fmla="*/ 357683 h 712482"/>
              <a:gd name="connsiteX82" fmla="*/ 764404 w 983629"/>
              <a:gd name="connsiteY82" fmla="*/ 366336 h 712482"/>
              <a:gd name="connsiteX83" fmla="*/ 799018 w 983629"/>
              <a:gd name="connsiteY83" fmla="*/ 369221 h 712482"/>
              <a:gd name="connsiteX84" fmla="*/ 801903 w 983629"/>
              <a:gd name="connsiteY84" fmla="*/ 377875 h 712482"/>
              <a:gd name="connsiteX85" fmla="*/ 822094 w 983629"/>
              <a:gd name="connsiteY85" fmla="*/ 386528 h 712482"/>
              <a:gd name="connsiteX86" fmla="*/ 830748 w 983629"/>
              <a:gd name="connsiteY86" fmla="*/ 400951 h 712482"/>
              <a:gd name="connsiteX87" fmla="*/ 827864 w 983629"/>
              <a:gd name="connsiteY87" fmla="*/ 409605 h 712482"/>
              <a:gd name="connsiteX88" fmla="*/ 842286 w 983629"/>
              <a:gd name="connsiteY88" fmla="*/ 421143 h 712482"/>
              <a:gd name="connsiteX89" fmla="*/ 859594 w 983629"/>
              <a:gd name="connsiteY89" fmla="*/ 432681 h 712482"/>
              <a:gd name="connsiteX90" fmla="*/ 865363 w 983629"/>
              <a:gd name="connsiteY90" fmla="*/ 441335 h 712482"/>
              <a:gd name="connsiteX91" fmla="*/ 882670 w 983629"/>
              <a:gd name="connsiteY91" fmla="*/ 447104 h 712482"/>
              <a:gd name="connsiteX92" fmla="*/ 888439 w 983629"/>
              <a:gd name="connsiteY92" fmla="*/ 473065 h 712482"/>
              <a:gd name="connsiteX93" fmla="*/ 897093 w 983629"/>
              <a:gd name="connsiteY93" fmla="*/ 478834 h 712482"/>
              <a:gd name="connsiteX94" fmla="*/ 899977 w 983629"/>
              <a:gd name="connsiteY94" fmla="*/ 490372 h 712482"/>
              <a:gd name="connsiteX95" fmla="*/ 905746 w 983629"/>
              <a:gd name="connsiteY95" fmla="*/ 507679 h 712482"/>
              <a:gd name="connsiteX96" fmla="*/ 908631 w 983629"/>
              <a:gd name="connsiteY96" fmla="*/ 527871 h 712482"/>
              <a:gd name="connsiteX97" fmla="*/ 920169 w 983629"/>
              <a:gd name="connsiteY97" fmla="*/ 530755 h 712482"/>
              <a:gd name="connsiteX98" fmla="*/ 946130 w 983629"/>
              <a:gd name="connsiteY98" fmla="*/ 539409 h 712482"/>
              <a:gd name="connsiteX99" fmla="*/ 951899 w 983629"/>
              <a:gd name="connsiteY99" fmla="*/ 548063 h 712482"/>
              <a:gd name="connsiteX100" fmla="*/ 954783 w 983629"/>
              <a:gd name="connsiteY100" fmla="*/ 556716 h 712482"/>
              <a:gd name="connsiteX101" fmla="*/ 972091 w 983629"/>
              <a:gd name="connsiteY101" fmla="*/ 562485 h 712482"/>
              <a:gd name="connsiteX102" fmla="*/ 983629 w 983629"/>
              <a:gd name="connsiteY102" fmla="*/ 588446 h 712482"/>
              <a:gd name="connsiteX103" fmla="*/ 980744 w 983629"/>
              <a:gd name="connsiteY103" fmla="*/ 597100 h 712482"/>
              <a:gd name="connsiteX104" fmla="*/ 977860 w 983629"/>
              <a:gd name="connsiteY104" fmla="*/ 623061 h 712482"/>
              <a:gd name="connsiteX105" fmla="*/ 954783 w 983629"/>
              <a:gd name="connsiteY105" fmla="*/ 620176 h 712482"/>
              <a:gd name="connsiteX106" fmla="*/ 859594 w 983629"/>
              <a:gd name="connsiteY106" fmla="*/ 620176 h 712482"/>
              <a:gd name="connsiteX107" fmla="*/ 853824 w 983629"/>
              <a:gd name="connsiteY107" fmla="*/ 625945 h 712482"/>
              <a:gd name="connsiteX108" fmla="*/ 845171 w 983629"/>
              <a:gd name="connsiteY108" fmla="*/ 643253 h 712482"/>
              <a:gd name="connsiteX109" fmla="*/ 819210 w 983629"/>
              <a:gd name="connsiteY109" fmla="*/ 657675 h 712482"/>
              <a:gd name="connsiteX110" fmla="*/ 813441 w 983629"/>
              <a:gd name="connsiteY110" fmla="*/ 674982 h 712482"/>
              <a:gd name="connsiteX111" fmla="*/ 804787 w 983629"/>
              <a:gd name="connsiteY111" fmla="*/ 677867 h 712482"/>
              <a:gd name="connsiteX112" fmla="*/ 790364 w 983629"/>
              <a:gd name="connsiteY112" fmla="*/ 689405 h 712482"/>
              <a:gd name="connsiteX113" fmla="*/ 744212 w 983629"/>
              <a:gd name="connsiteY113" fmla="*/ 686521 h 712482"/>
              <a:gd name="connsiteX114" fmla="*/ 735558 w 983629"/>
              <a:gd name="connsiteY114" fmla="*/ 689405 h 712482"/>
              <a:gd name="connsiteX115" fmla="*/ 698059 w 983629"/>
              <a:gd name="connsiteY115" fmla="*/ 692290 h 712482"/>
              <a:gd name="connsiteX116" fmla="*/ 686521 w 983629"/>
              <a:gd name="connsiteY116" fmla="*/ 695174 h 712482"/>
              <a:gd name="connsiteX117" fmla="*/ 674983 w 983629"/>
              <a:gd name="connsiteY117" fmla="*/ 712482 h 712482"/>
              <a:gd name="connsiteX118" fmla="*/ 657676 w 983629"/>
              <a:gd name="connsiteY118" fmla="*/ 706712 h 712482"/>
              <a:gd name="connsiteX119" fmla="*/ 651906 w 983629"/>
              <a:gd name="connsiteY119" fmla="*/ 700943 h 712482"/>
              <a:gd name="connsiteX120" fmla="*/ 646137 w 983629"/>
              <a:gd name="connsiteY120" fmla="*/ 692290 h 712482"/>
              <a:gd name="connsiteX121" fmla="*/ 637484 w 983629"/>
              <a:gd name="connsiteY121" fmla="*/ 689405 h 712482"/>
              <a:gd name="connsiteX122" fmla="*/ 625946 w 983629"/>
              <a:gd name="connsiteY122" fmla="*/ 703828 h 712482"/>
              <a:gd name="connsiteX123" fmla="*/ 611523 w 983629"/>
              <a:gd name="connsiteY123" fmla="*/ 700943 h 712482"/>
              <a:gd name="connsiteX124" fmla="*/ 594216 w 983629"/>
              <a:gd name="connsiteY124" fmla="*/ 695174 h 712482"/>
              <a:gd name="connsiteX125" fmla="*/ 582677 w 983629"/>
              <a:gd name="connsiteY125" fmla="*/ 698059 h 712482"/>
              <a:gd name="connsiteX126" fmla="*/ 568255 w 983629"/>
              <a:gd name="connsiteY126" fmla="*/ 709597 h 712482"/>
              <a:gd name="connsiteX127" fmla="*/ 559601 w 983629"/>
              <a:gd name="connsiteY127" fmla="*/ 703828 h 712482"/>
              <a:gd name="connsiteX128" fmla="*/ 542294 w 983629"/>
              <a:gd name="connsiteY128" fmla="*/ 709597 h 712482"/>
              <a:gd name="connsiteX129" fmla="*/ 536525 w 983629"/>
              <a:gd name="connsiteY129" fmla="*/ 686521 h 712482"/>
              <a:gd name="connsiteX130" fmla="*/ 527871 w 983629"/>
              <a:gd name="connsiteY130" fmla="*/ 680752 h 712482"/>
              <a:gd name="connsiteX131" fmla="*/ 507679 w 983629"/>
              <a:gd name="connsiteY131" fmla="*/ 677867 h 712482"/>
              <a:gd name="connsiteX132" fmla="*/ 510564 w 983629"/>
              <a:gd name="connsiteY132" fmla="*/ 663444 h 712482"/>
              <a:gd name="connsiteX133" fmla="*/ 501910 w 983629"/>
              <a:gd name="connsiteY133" fmla="*/ 657675 h 712482"/>
              <a:gd name="connsiteX134" fmla="*/ 481718 w 983629"/>
              <a:gd name="connsiteY134" fmla="*/ 646137 h 712482"/>
              <a:gd name="connsiteX135" fmla="*/ 473065 w 983629"/>
              <a:gd name="connsiteY135" fmla="*/ 640368 h 712482"/>
              <a:gd name="connsiteX136" fmla="*/ 470180 w 983629"/>
              <a:gd name="connsiteY136" fmla="*/ 631714 h 712482"/>
              <a:gd name="connsiteX137" fmla="*/ 458642 w 983629"/>
              <a:gd name="connsiteY137" fmla="*/ 628830 h 712482"/>
              <a:gd name="connsiteX138" fmla="*/ 444219 w 983629"/>
              <a:gd name="connsiteY138" fmla="*/ 631714 h 712482"/>
              <a:gd name="connsiteX139" fmla="*/ 438450 w 983629"/>
              <a:gd name="connsiteY139" fmla="*/ 640368 h 712482"/>
              <a:gd name="connsiteX140" fmla="*/ 403836 w 983629"/>
              <a:gd name="connsiteY140" fmla="*/ 637483 h 712482"/>
              <a:gd name="connsiteX141" fmla="*/ 369221 w 983629"/>
              <a:gd name="connsiteY141" fmla="*/ 640368 h 712482"/>
              <a:gd name="connsiteX142" fmla="*/ 369221 w 983629"/>
              <a:gd name="connsiteY142" fmla="*/ 657675 h 712482"/>
              <a:gd name="connsiteX143" fmla="*/ 360568 w 983629"/>
              <a:gd name="connsiteY143" fmla="*/ 654791 h 712482"/>
              <a:gd name="connsiteX144" fmla="*/ 343260 w 983629"/>
              <a:gd name="connsiteY144" fmla="*/ 646137 h 712482"/>
              <a:gd name="connsiteX145" fmla="*/ 334607 w 983629"/>
              <a:gd name="connsiteY145" fmla="*/ 640368 h 712482"/>
              <a:gd name="connsiteX146" fmla="*/ 328838 w 983629"/>
              <a:gd name="connsiteY146" fmla="*/ 631714 h 712482"/>
              <a:gd name="connsiteX147" fmla="*/ 320184 w 983629"/>
              <a:gd name="connsiteY147" fmla="*/ 628830 h 712482"/>
              <a:gd name="connsiteX148" fmla="*/ 308646 w 983629"/>
              <a:gd name="connsiteY148" fmla="*/ 617292 h 712482"/>
              <a:gd name="connsiteX149" fmla="*/ 299992 w 983629"/>
              <a:gd name="connsiteY149" fmla="*/ 611523 h 712482"/>
              <a:gd name="connsiteX150" fmla="*/ 285570 w 983629"/>
              <a:gd name="connsiteY150" fmla="*/ 591331 h 712482"/>
              <a:gd name="connsiteX151" fmla="*/ 279800 w 983629"/>
              <a:gd name="connsiteY151" fmla="*/ 585562 h 712482"/>
              <a:gd name="connsiteX152" fmla="*/ 274031 w 983629"/>
              <a:gd name="connsiteY152" fmla="*/ 568254 h 712482"/>
              <a:gd name="connsiteX153" fmla="*/ 265378 w 983629"/>
              <a:gd name="connsiteY153" fmla="*/ 562485 h 712482"/>
              <a:gd name="connsiteX154" fmla="*/ 265378 w 983629"/>
              <a:gd name="connsiteY154" fmla="*/ 545178 h 712482"/>
              <a:gd name="connsiteX155" fmla="*/ 253840 w 983629"/>
              <a:gd name="connsiteY155" fmla="*/ 530755 h 712482"/>
              <a:gd name="connsiteX156" fmla="*/ 239417 w 983629"/>
              <a:gd name="connsiteY156" fmla="*/ 519217 h 712482"/>
              <a:gd name="connsiteX157" fmla="*/ 230763 w 983629"/>
              <a:gd name="connsiteY157" fmla="*/ 522102 h 712482"/>
              <a:gd name="connsiteX158" fmla="*/ 216341 w 983629"/>
              <a:gd name="connsiteY158" fmla="*/ 507679 h 712482"/>
              <a:gd name="connsiteX159" fmla="*/ 199033 w 983629"/>
              <a:gd name="connsiteY159" fmla="*/ 501910 h 712482"/>
              <a:gd name="connsiteX160" fmla="*/ 190380 w 983629"/>
              <a:gd name="connsiteY160" fmla="*/ 484603 h 712482"/>
              <a:gd name="connsiteX161" fmla="*/ 184611 w 983629"/>
              <a:gd name="connsiteY161" fmla="*/ 464411 h 712482"/>
              <a:gd name="connsiteX162" fmla="*/ 181726 w 983629"/>
              <a:gd name="connsiteY162" fmla="*/ 449988 h 712482"/>
              <a:gd name="connsiteX163" fmla="*/ 164419 w 983629"/>
              <a:gd name="connsiteY163" fmla="*/ 438450 h 712482"/>
              <a:gd name="connsiteX164" fmla="*/ 155765 w 983629"/>
              <a:gd name="connsiteY164" fmla="*/ 421143 h 712482"/>
              <a:gd name="connsiteX165" fmla="*/ 147111 w 983629"/>
              <a:gd name="connsiteY165" fmla="*/ 418258 h 712482"/>
              <a:gd name="connsiteX166" fmla="*/ 138458 w 983629"/>
              <a:gd name="connsiteY166" fmla="*/ 406720 h 712482"/>
              <a:gd name="connsiteX167" fmla="*/ 109612 w 983629"/>
              <a:gd name="connsiteY167" fmla="*/ 398066 h 712482"/>
              <a:gd name="connsiteX168" fmla="*/ 98074 w 983629"/>
              <a:gd name="connsiteY168" fmla="*/ 380759 h 712482"/>
              <a:gd name="connsiteX169" fmla="*/ 92305 w 983629"/>
              <a:gd name="connsiteY169" fmla="*/ 372106 h 712482"/>
              <a:gd name="connsiteX170" fmla="*/ 80767 w 983629"/>
              <a:gd name="connsiteY170" fmla="*/ 357683 h 712482"/>
              <a:gd name="connsiteX171" fmla="*/ 77882 w 983629"/>
              <a:gd name="connsiteY171" fmla="*/ 349029 h 712482"/>
              <a:gd name="connsiteX172" fmla="*/ 72113 w 983629"/>
              <a:gd name="connsiteY172" fmla="*/ 340376 h 712482"/>
              <a:gd name="connsiteX173" fmla="*/ 57691 w 983629"/>
              <a:gd name="connsiteY173" fmla="*/ 328837 h 712482"/>
              <a:gd name="connsiteX174" fmla="*/ 40383 w 983629"/>
              <a:gd name="connsiteY174" fmla="*/ 314415 h 712482"/>
              <a:gd name="connsiteX175" fmla="*/ 14423 w 983629"/>
              <a:gd name="connsiteY175" fmla="*/ 311530 h 712482"/>
              <a:gd name="connsiteX176" fmla="*/ 0 w 983629"/>
              <a:gd name="connsiteY176" fmla="*/ 297107 h 712482"/>
              <a:gd name="connsiteX177" fmla="*/ 8653 w 983629"/>
              <a:gd name="connsiteY177" fmla="*/ 291338 h 712482"/>
              <a:gd name="connsiteX178" fmla="*/ 25961 w 983629"/>
              <a:gd name="connsiteY178" fmla="*/ 285569 h 71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</a:cxnLst>
            <a:rect l="l" t="t" r="r" b="b"/>
            <a:pathLst>
              <a:path w="983629" h="712482">
                <a:moveTo>
                  <a:pt x="25961" y="285569"/>
                </a:moveTo>
                <a:cubicBezTo>
                  <a:pt x="30769" y="281242"/>
                  <a:pt x="30427" y="268913"/>
                  <a:pt x="37499" y="265377"/>
                </a:cubicBezTo>
                <a:cubicBezTo>
                  <a:pt x="42938" y="262657"/>
                  <a:pt x="54806" y="259608"/>
                  <a:pt x="54806" y="259608"/>
                </a:cubicBezTo>
                <a:cubicBezTo>
                  <a:pt x="56729" y="256724"/>
                  <a:pt x="59209" y="254141"/>
                  <a:pt x="60575" y="250955"/>
                </a:cubicBezTo>
                <a:cubicBezTo>
                  <a:pt x="65115" y="240362"/>
                  <a:pt x="64026" y="222730"/>
                  <a:pt x="66344" y="213456"/>
                </a:cubicBezTo>
                <a:cubicBezTo>
                  <a:pt x="67185" y="210093"/>
                  <a:pt x="70563" y="207903"/>
                  <a:pt x="72113" y="204802"/>
                </a:cubicBezTo>
                <a:cubicBezTo>
                  <a:pt x="73473" y="202082"/>
                  <a:pt x="74036" y="199033"/>
                  <a:pt x="74998" y="196148"/>
                </a:cubicBezTo>
                <a:cubicBezTo>
                  <a:pt x="76615" y="184827"/>
                  <a:pt x="73735" y="176138"/>
                  <a:pt x="83652" y="170188"/>
                </a:cubicBezTo>
                <a:cubicBezTo>
                  <a:pt x="86259" y="168624"/>
                  <a:pt x="89421" y="168265"/>
                  <a:pt x="92305" y="167303"/>
                </a:cubicBezTo>
                <a:cubicBezTo>
                  <a:pt x="108838" y="142502"/>
                  <a:pt x="86823" y="171688"/>
                  <a:pt x="106728" y="155765"/>
                </a:cubicBezTo>
                <a:cubicBezTo>
                  <a:pt x="125368" y="140854"/>
                  <a:pt x="99399" y="151476"/>
                  <a:pt x="121151" y="144227"/>
                </a:cubicBezTo>
                <a:cubicBezTo>
                  <a:pt x="136535" y="145188"/>
                  <a:pt x="152299" y="143581"/>
                  <a:pt x="167303" y="147111"/>
                </a:cubicBezTo>
                <a:cubicBezTo>
                  <a:pt x="170263" y="147807"/>
                  <a:pt x="168038" y="153615"/>
                  <a:pt x="170188" y="155765"/>
                </a:cubicBezTo>
                <a:cubicBezTo>
                  <a:pt x="172338" y="157915"/>
                  <a:pt x="175957" y="157688"/>
                  <a:pt x="178841" y="158649"/>
                </a:cubicBezTo>
                <a:cubicBezTo>
                  <a:pt x="179803" y="161534"/>
                  <a:pt x="180891" y="164379"/>
                  <a:pt x="181726" y="167303"/>
                </a:cubicBezTo>
                <a:cubicBezTo>
                  <a:pt x="183779" y="174487"/>
                  <a:pt x="183875" y="182291"/>
                  <a:pt x="190380" y="187495"/>
                </a:cubicBezTo>
                <a:cubicBezTo>
                  <a:pt x="192754" y="189394"/>
                  <a:pt x="196149" y="189418"/>
                  <a:pt x="199033" y="190379"/>
                </a:cubicBezTo>
                <a:cubicBezTo>
                  <a:pt x="205898" y="210976"/>
                  <a:pt x="201429" y="202627"/>
                  <a:pt x="210571" y="216340"/>
                </a:cubicBezTo>
                <a:cubicBezTo>
                  <a:pt x="228840" y="215379"/>
                  <a:pt x="247214" y="215636"/>
                  <a:pt x="265378" y="213456"/>
                </a:cubicBezTo>
                <a:cubicBezTo>
                  <a:pt x="271416" y="212732"/>
                  <a:pt x="282685" y="207687"/>
                  <a:pt x="282685" y="207687"/>
                </a:cubicBezTo>
                <a:cubicBezTo>
                  <a:pt x="305764" y="215378"/>
                  <a:pt x="276915" y="207687"/>
                  <a:pt x="299992" y="207687"/>
                </a:cubicBezTo>
                <a:cubicBezTo>
                  <a:pt x="305841" y="207687"/>
                  <a:pt x="311531" y="209610"/>
                  <a:pt x="317300" y="210571"/>
                </a:cubicBezTo>
                <a:lnTo>
                  <a:pt x="334607" y="216340"/>
                </a:lnTo>
                <a:cubicBezTo>
                  <a:pt x="337491" y="217302"/>
                  <a:pt x="340730" y="217539"/>
                  <a:pt x="343260" y="219225"/>
                </a:cubicBezTo>
                <a:lnTo>
                  <a:pt x="351914" y="224994"/>
                </a:lnTo>
                <a:cubicBezTo>
                  <a:pt x="357683" y="224032"/>
                  <a:pt x="363372" y="222109"/>
                  <a:pt x="369221" y="222109"/>
                </a:cubicBezTo>
                <a:cubicBezTo>
                  <a:pt x="407118" y="222109"/>
                  <a:pt x="374782" y="228652"/>
                  <a:pt x="400951" y="222109"/>
                </a:cubicBezTo>
                <a:cubicBezTo>
                  <a:pt x="406720" y="218263"/>
                  <a:pt x="416065" y="217149"/>
                  <a:pt x="418258" y="210571"/>
                </a:cubicBezTo>
                <a:cubicBezTo>
                  <a:pt x="419220" y="207687"/>
                  <a:pt x="418669" y="203685"/>
                  <a:pt x="421143" y="201918"/>
                </a:cubicBezTo>
                <a:cubicBezTo>
                  <a:pt x="421151" y="201912"/>
                  <a:pt x="442772" y="194708"/>
                  <a:pt x="447104" y="193264"/>
                </a:cubicBezTo>
                <a:lnTo>
                  <a:pt x="455758" y="190379"/>
                </a:lnTo>
                <a:cubicBezTo>
                  <a:pt x="456719" y="187495"/>
                  <a:pt x="457282" y="184445"/>
                  <a:pt x="458642" y="181726"/>
                </a:cubicBezTo>
                <a:cubicBezTo>
                  <a:pt x="460192" y="178625"/>
                  <a:pt x="463003" y="176240"/>
                  <a:pt x="464411" y="173072"/>
                </a:cubicBezTo>
                <a:cubicBezTo>
                  <a:pt x="466881" y="167515"/>
                  <a:pt x="470180" y="155765"/>
                  <a:pt x="470180" y="155765"/>
                </a:cubicBezTo>
                <a:cubicBezTo>
                  <a:pt x="477872" y="156726"/>
                  <a:pt x="485630" y="157262"/>
                  <a:pt x="493257" y="158649"/>
                </a:cubicBezTo>
                <a:cubicBezTo>
                  <a:pt x="496248" y="159193"/>
                  <a:pt x="498987" y="160699"/>
                  <a:pt x="501910" y="161534"/>
                </a:cubicBezTo>
                <a:cubicBezTo>
                  <a:pt x="527272" y="168781"/>
                  <a:pt x="501346" y="160384"/>
                  <a:pt x="522102" y="167303"/>
                </a:cubicBezTo>
                <a:cubicBezTo>
                  <a:pt x="524025" y="170188"/>
                  <a:pt x="525420" y="173506"/>
                  <a:pt x="527871" y="175957"/>
                </a:cubicBezTo>
                <a:cubicBezTo>
                  <a:pt x="533463" y="181549"/>
                  <a:pt x="538140" y="182264"/>
                  <a:pt x="545178" y="184610"/>
                </a:cubicBezTo>
                <a:cubicBezTo>
                  <a:pt x="546140" y="187495"/>
                  <a:pt x="545913" y="191114"/>
                  <a:pt x="548063" y="193264"/>
                </a:cubicBezTo>
                <a:cubicBezTo>
                  <a:pt x="554793" y="199994"/>
                  <a:pt x="558640" y="194225"/>
                  <a:pt x="565370" y="193264"/>
                </a:cubicBezTo>
                <a:cubicBezTo>
                  <a:pt x="575884" y="191762"/>
                  <a:pt x="586523" y="191341"/>
                  <a:pt x="597100" y="190379"/>
                </a:cubicBezTo>
                <a:cubicBezTo>
                  <a:pt x="601908" y="189418"/>
                  <a:pt x="607266" y="189927"/>
                  <a:pt x="611523" y="187495"/>
                </a:cubicBezTo>
                <a:cubicBezTo>
                  <a:pt x="614533" y="185775"/>
                  <a:pt x="614585" y="181007"/>
                  <a:pt x="617292" y="178841"/>
                </a:cubicBezTo>
                <a:cubicBezTo>
                  <a:pt x="619666" y="176942"/>
                  <a:pt x="623061" y="176918"/>
                  <a:pt x="625946" y="175957"/>
                </a:cubicBezTo>
                <a:cubicBezTo>
                  <a:pt x="632811" y="155360"/>
                  <a:pt x="626655" y="162022"/>
                  <a:pt x="640368" y="152880"/>
                </a:cubicBezTo>
                <a:cubicBezTo>
                  <a:pt x="645630" y="137094"/>
                  <a:pt x="641991" y="136204"/>
                  <a:pt x="654791" y="129804"/>
                </a:cubicBezTo>
                <a:cubicBezTo>
                  <a:pt x="657511" y="128444"/>
                  <a:pt x="660560" y="127881"/>
                  <a:pt x="663445" y="126919"/>
                </a:cubicBezTo>
                <a:cubicBezTo>
                  <a:pt x="665368" y="124035"/>
                  <a:pt x="666763" y="120717"/>
                  <a:pt x="669214" y="118266"/>
                </a:cubicBezTo>
                <a:cubicBezTo>
                  <a:pt x="671665" y="115815"/>
                  <a:pt x="675584" y="115106"/>
                  <a:pt x="677867" y="112497"/>
                </a:cubicBezTo>
                <a:cubicBezTo>
                  <a:pt x="688547" y="100290"/>
                  <a:pt x="688328" y="98421"/>
                  <a:pt x="692290" y="86536"/>
                </a:cubicBezTo>
                <a:cubicBezTo>
                  <a:pt x="683753" y="60929"/>
                  <a:pt x="696126" y="101775"/>
                  <a:pt x="692290" y="40383"/>
                </a:cubicBezTo>
                <a:cubicBezTo>
                  <a:pt x="692074" y="36923"/>
                  <a:pt x="688444" y="34614"/>
                  <a:pt x="686521" y="31730"/>
                </a:cubicBezTo>
                <a:cubicBezTo>
                  <a:pt x="688444" y="29807"/>
                  <a:pt x="689743" y="26915"/>
                  <a:pt x="692290" y="25960"/>
                </a:cubicBezTo>
                <a:cubicBezTo>
                  <a:pt x="697766" y="23906"/>
                  <a:pt x="705195" y="26927"/>
                  <a:pt x="709597" y="23076"/>
                </a:cubicBezTo>
                <a:cubicBezTo>
                  <a:pt x="714174" y="19072"/>
                  <a:pt x="710306" y="9142"/>
                  <a:pt x="715366" y="5769"/>
                </a:cubicBezTo>
                <a:lnTo>
                  <a:pt x="724020" y="0"/>
                </a:lnTo>
                <a:cubicBezTo>
                  <a:pt x="733635" y="1923"/>
                  <a:pt x="755966" y="-3533"/>
                  <a:pt x="752865" y="5769"/>
                </a:cubicBezTo>
                <a:lnTo>
                  <a:pt x="747096" y="23076"/>
                </a:lnTo>
                <a:cubicBezTo>
                  <a:pt x="746135" y="45191"/>
                  <a:pt x="743361" y="67301"/>
                  <a:pt x="744212" y="89420"/>
                </a:cubicBezTo>
                <a:cubicBezTo>
                  <a:pt x="744345" y="92884"/>
                  <a:pt x="748573" y="94906"/>
                  <a:pt x="749981" y="98074"/>
                </a:cubicBezTo>
                <a:cubicBezTo>
                  <a:pt x="752451" y="103631"/>
                  <a:pt x="753827" y="109612"/>
                  <a:pt x="755750" y="115381"/>
                </a:cubicBezTo>
                <a:cubicBezTo>
                  <a:pt x="757231" y="119823"/>
                  <a:pt x="759799" y="130057"/>
                  <a:pt x="764404" y="132688"/>
                </a:cubicBezTo>
                <a:cubicBezTo>
                  <a:pt x="768661" y="135120"/>
                  <a:pt x="774019" y="134611"/>
                  <a:pt x="778826" y="135573"/>
                </a:cubicBezTo>
                <a:cubicBezTo>
                  <a:pt x="784603" y="152901"/>
                  <a:pt x="777043" y="138824"/>
                  <a:pt x="801903" y="147111"/>
                </a:cubicBezTo>
                <a:cubicBezTo>
                  <a:pt x="807222" y="148884"/>
                  <a:pt x="811518" y="152880"/>
                  <a:pt x="816325" y="155765"/>
                </a:cubicBezTo>
                <a:cubicBezTo>
                  <a:pt x="817287" y="158649"/>
                  <a:pt x="817523" y="161888"/>
                  <a:pt x="819210" y="164418"/>
                </a:cubicBezTo>
                <a:cubicBezTo>
                  <a:pt x="821473" y="167812"/>
                  <a:pt x="827064" y="169072"/>
                  <a:pt x="827864" y="173072"/>
                </a:cubicBezTo>
                <a:cubicBezTo>
                  <a:pt x="828853" y="178020"/>
                  <a:pt x="814714" y="181302"/>
                  <a:pt x="813441" y="181726"/>
                </a:cubicBezTo>
                <a:cubicBezTo>
                  <a:pt x="824169" y="197818"/>
                  <a:pt x="817306" y="184728"/>
                  <a:pt x="822094" y="213456"/>
                </a:cubicBezTo>
                <a:cubicBezTo>
                  <a:pt x="823301" y="220699"/>
                  <a:pt x="825578" y="226789"/>
                  <a:pt x="827864" y="233647"/>
                </a:cubicBezTo>
                <a:cubicBezTo>
                  <a:pt x="823056" y="248070"/>
                  <a:pt x="824017" y="239417"/>
                  <a:pt x="830748" y="259608"/>
                </a:cubicBezTo>
                <a:lnTo>
                  <a:pt x="833633" y="268262"/>
                </a:lnTo>
                <a:cubicBezTo>
                  <a:pt x="833566" y="268930"/>
                  <a:pt x="836711" y="298966"/>
                  <a:pt x="824979" y="302877"/>
                </a:cubicBezTo>
                <a:cubicBezTo>
                  <a:pt x="818529" y="305027"/>
                  <a:pt x="811518" y="304800"/>
                  <a:pt x="804787" y="305761"/>
                </a:cubicBezTo>
                <a:cubicBezTo>
                  <a:pt x="799979" y="304800"/>
                  <a:pt x="794870" y="304808"/>
                  <a:pt x="790364" y="302877"/>
                </a:cubicBezTo>
                <a:cubicBezTo>
                  <a:pt x="787864" y="301806"/>
                  <a:pt x="787287" y="297492"/>
                  <a:pt x="784595" y="297107"/>
                </a:cubicBezTo>
                <a:cubicBezTo>
                  <a:pt x="779723" y="296411"/>
                  <a:pt x="767052" y="301033"/>
                  <a:pt x="761519" y="302877"/>
                </a:cubicBezTo>
                <a:cubicBezTo>
                  <a:pt x="760558" y="305761"/>
                  <a:pt x="759135" y="308531"/>
                  <a:pt x="758635" y="311530"/>
                </a:cubicBezTo>
                <a:cubicBezTo>
                  <a:pt x="757204" y="320118"/>
                  <a:pt x="758984" y="329407"/>
                  <a:pt x="755750" y="337491"/>
                </a:cubicBezTo>
                <a:cubicBezTo>
                  <a:pt x="754621" y="340314"/>
                  <a:pt x="749981" y="339414"/>
                  <a:pt x="747096" y="340376"/>
                </a:cubicBezTo>
                <a:cubicBezTo>
                  <a:pt x="752961" y="369696"/>
                  <a:pt x="743852" y="345857"/>
                  <a:pt x="758635" y="357683"/>
                </a:cubicBezTo>
                <a:cubicBezTo>
                  <a:pt x="761342" y="359849"/>
                  <a:pt x="761071" y="365384"/>
                  <a:pt x="764404" y="366336"/>
                </a:cubicBezTo>
                <a:cubicBezTo>
                  <a:pt x="775537" y="369517"/>
                  <a:pt x="787480" y="368259"/>
                  <a:pt x="799018" y="369221"/>
                </a:cubicBezTo>
                <a:cubicBezTo>
                  <a:pt x="799980" y="372106"/>
                  <a:pt x="800004" y="375501"/>
                  <a:pt x="801903" y="377875"/>
                </a:cubicBezTo>
                <a:cubicBezTo>
                  <a:pt x="806883" y="384101"/>
                  <a:pt x="815165" y="384796"/>
                  <a:pt x="822094" y="386528"/>
                </a:cubicBezTo>
                <a:cubicBezTo>
                  <a:pt x="826665" y="391099"/>
                  <a:pt x="830748" y="393460"/>
                  <a:pt x="830748" y="400951"/>
                </a:cubicBezTo>
                <a:cubicBezTo>
                  <a:pt x="830748" y="403992"/>
                  <a:pt x="828825" y="406720"/>
                  <a:pt x="827864" y="409605"/>
                </a:cubicBezTo>
                <a:cubicBezTo>
                  <a:pt x="847351" y="416100"/>
                  <a:pt x="826227" y="407092"/>
                  <a:pt x="842286" y="421143"/>
                </a:cubicBezTo>
                <a:cubicBezTo>
                  <a:pt x="847504" y="425709"/>
                  <a:pt x="859594" y="432681"/>
                  <a:pt x="859594" y="432681"/>
                </a:cubicBezTo>
                <a:cubicBezTo>
                  <a:pt x="861517" y="435566"/>
                  <a:pt x="862423" y="439498"/>
                  <a:pt x="865363" y="441335"/>
                </a:cubicBezTo>
                <a:cubicBezTo>
                  <a:pt x="870520" y="444558"/>
                  <a:pt x="882670" y="447104"/>
                  <a:pt x="882670" y="447104"/>
                </a:cubicBezTo>
                <a:cubicBezTo>
                  <a:pt x="882700" y="447284"/>
                  <a:pt x="885448" y="469326"/>
                  <a:pt x="888439" y="473065"/>
                </a:cubicBezTo>
                <a:cubicBezTo>
                  <a:pt x="890605" y="475772"/>
                  <a:pt x="894208" y="476911"/>
                  <a:pt x="897093" y="478834"/>
                </a:cubicBezTo>
                <a:cubicBezTo>
                  <a:pt x="898054" y="482680"/>
                  <a:pt x="898838" y="486575"/>
                  <a:pt x="899977" y="490372"/>
                </a:cubicBezTo>
                <a:cubicBezTo>
                  <a:pt x="901724" y="496197"/>
                  <a:pt x="905746" y="507679"/>
                  <a:pt x="905746" y="507679"/>
                </a:cubicBezTo>
                <a:cubicBezTo>
                  <a:pt x="906708" y="514410"/>
                  <a:pt x="905027" y="522105"/>
                  <a:pt x="908631" y="527871"/>
                </a:cubicBezTo>
                <a:cubicBezTo>
                  <a:pt x="910732" y="531233"/>
                  <a:pt x="916380" y="529589"/>
                  <a:pt x="920169" y="530755"/>
                </a:cubicBezTo>
                <a:cubicBezTo>
                  <a:pt x="928887" y="533438"/>
                  <a:pt x="946130" y="539409"/>
                  <a:pt x="946130" y="539409"/>
                </a:cubicBezTo>
                <a:cubicBezTo>
                  <a:pt x="948053" y="542294"/>
                  <a:pt x="950349" y="544962"/>
                  <a:pt x="951899" y="548063"/>
                </a:cubicBezTo>
                <a:cubicBezTo>
                  <a:pt x="953259" y="550782"/>
                  <a:pt x="952309" y="554949"/>
                  <a:pt x="954783" y="556716"/>
                </a:cubicBezTo>
                <a:cubicBezTo>
                  <a:pt x="959732" y="560251"/>
                  <a:pt x="972091" y="562485"/>
                  <a:pt x="972091" y="562485"/>
                </a:cubicBezTo>
                <a:cubicBezTo>
                  <a:pt x="978956" y="583082"/>
                  <a:pt x="974487" y="574733"/>
                  <a:pt x="983629" y="588446"/>
                </a:cubicBezTo>
                <a:cubicBezTo>
                  <a:pt x="982667" y="591331"/>
                  <a:pt x="981244" y="594101"/>
                  <a:pt x="980744" y="597100"/>
                </a:cubicBezTo>
                <a:cubicBezTo>
                  <a:pt x="979313" y="605688"/>
                  <a:pt x="984368" y="617277"/>
                  <a:pt x="977860" y="623061"/>
                </a:cubicBezTo>
                <a:cubicBezTo>
                  <a:pt x="972066" y="628211"/>
                  <a:pt x="962475" y="621138"/>
                  <a:pt x="954783" y="620176"/>
                </a:cubicBezTo>
                <a:cubicBezTo>
                  <a:pt x="920084" y="608611"/>
                  <a:pt x="936496" y="612967"/>
                  <a:pt x="859594" y="620176"/>
                </a:cubicBezTo>
                <a:cubicBezTo>
                  <a:pt x="856886" y="620430"/>
                  <a:pt x="855747" y="624022"/>
                  <a:pt x="853824" y="625945"/>
                </a:cubicBezTo>
                <a:cubicBezTo>
                  <a:pt x="851767" y="632118"/>
                  <a:pt x="850434" y="638648"/>
                  <a:pt x="845171" y="643253"/>
                </a:cubicBezTo>
                <a:cubicBezTo>
                  <a:pt x="832963" y="653935"/>
                  <a:pt x="831096" y="653714"/>
                  <a:pt x="819210" y="657675"/>
                </a:cubicBezTo>
                <a:cubicBezTo>
                  <a:pt x="817287" y="663444"/>
                  <a:pt x="819210" y="673059"/>
                  <a:pt x="813441" y="674982"/>
                </a:cubicBezTo>
                <a:cubicBezTo>
                  <a:pt x="810556" y="675944"/>
                  <a:pt x="807507" y="676507"/>
                  <a:pt x="804787" y="677867"/>
                </a:cubicBezTo>
                <a:cubicBezTo>
                  <a:pt x="797511" y="681505"/>
                  <a:pt x="795729" y="684041"/>
                  <a:pt x="790364" y="689405"/>
                </a:cubicBezTo>
                <a:cubicBezTo>
                  <a:pt x="774980" y="688444"/>
                  <a:pt x="759626" y="686521"/>
                  <a:pt x="744212" y="686521"/>
                </a:cubicBezTo>
                <a:cubicBezTo>
                  <a:pt x="741171" y="686521"/>
                  <a:pt x="738575" y="689028"/>
                  <a:pt x="735558" y="689405"/>
                </a:cubicBezTo>
                <a:cubicBezTo>
                  <a:pt x="723118" y="690960"/>
                  <a:pt x="710559" y="691328"/>
                  <a:pt x="698059" y="692290"/>
                </a:cubicBezTo>
                <a:cubicBezTo>
                  <a:pt x="694213" y="693251"/>
                  <a:pt x="689963" y="693207"/>
                  <a:pt x="686521" y="695174"/>
                </a:cubicBezTo>
                <a:cubicBezTo>
                  <a:pt x="677623" y="700258"/>
                  <a:pt x="677736" y="704221"/>
                  <a:pt x="674983" y="712482"/>
                </a:cubicBezTo>
                <a:cubicBezTo>
                  <a:pt x="669214" y="710559"/>
                  <a:pt x="661976" y="711012"/>
                  <a:pt x="657676" y="706712"/>
                </a:cubicBezTo>
                <a:cubicBezTo>
                  <a:pt x="655753" y="704789"/>
                  <a:pt x="653605" y="703067"/>
                  <a:pt x="651906" y="700943"/>
                </a:cubicBezTo>
                <a:cubicBezTo>
                  <a:pt x="649740" y="698236"/>
                  <a:pt x="648844" y="694456"/>
                  <a:pt x="646137" y="692290"/>
                </a:cubicBezTo>
                <a:cubicBezTo>
                  <a:pt x="643763" y="690391"/>
                  <a:pt x="640368" y="690367"/>
                  <a:pt x="637484" y="689405"/>
                </a:cubicBezTo>
                <a:cubicBezTo>
                  <a:pt x="635211" y="698496"/>
                  <a:pt x="637325" y="703828"/>
                  <a:pt x="625946" y="703828"/>
                </a:cubicBezTo>
                <a:cubicBezTo>
                  <a:pt x="621043" y="703828"/>
                  <a:pt x="616253" y="702233"/>
                  <a:pt x="611523" y="700943"/>
                </a:cubicBezTo>
                <a:cubicBezTo>
                  <a:pt x="605656" y="699343"/>
                  <a:pt x="594216" y="695174"/>
                  <a:pt x="594216" y="695174"/>
                </a:cubicBezTo>
                <a:cubicBezTo>
                  <a:pt x="590370" y="696136"/>
                  <a:pt x="585976" y="695860"/>
                  <a:pt x="582677" y="698059"/>
                </a:cubicBezTo>
                <a:cubicBezTo>
                  <a:pt x="556577" y="715458"/>
                  <a:pt x="596549" y="700164"/>
                  <a:pt x="568255" y="709597"/>
                </a:cubicBezTo>
                <a:cubicBezTo>
                  <a:pt x="565370" y="707674"/>
                  <a:pt x="563068" y="703828"/>
                  <a:pt x="559601" y="703828"/>
                </a:cubicBezTo>
                <a:cubicBezTo>
                  <a:pt x="553520" y="703828"/>
                  <a:pt x="542294" y="709597"/>
                  <a:pt x="542294" y="709597"/>
                </a:cubicBezTo>
                <a:cubicBezTo>
                  <a:pt x="542151" y="708882"/>
                  <a:pt x="538889" y="689476"/>
                  <a:pt x="536525" y="686521"/>
                </a:cubicBezTo>
                <a:cubicBezTo>
                  <a:pt x="534359" y="683814"/>
                  <a:pt x="531192" y="681748"/>
                  <a:pt x="527871" y="680752"/>
                </a:cubicBezTo>
                <a:cubicBezTo>
                  <a:pt x="521359" y="678798"/>
                  <a:pt x="514410" y="678829"/>
                  <a:pt x="507679" y="677867"/>
                </a:cubicBezTo>
                <a:cubicBezTo>
                  <a:pt x="508641" y="673059"/>
                  <a:pt x="511911" y="668158"/>
                  <a:pt x="510564" y="663444"/>
                </a:cubicBezTo>
                <a:cubicBezTo>
                  <a:pt x="509612" y="660111"/>
                  <a:pt x="504362" y="660126"/>
                  <a:pt x="501910" y="657675"/>
                </a:cubicBezTo>
                <a:cubicBezTo>
                  <a:pt x="488115" y="643881"/>
                  <a:pt x="507045" y="651203"/>
                  <a:pt x="481718" y="646137"/>
                </a:cubicBezTo>
                <a:cubicBezTo>
                  <a:pt x="478834" y="644214"/>
                  <a:pt x="475231" y="643075"/>
                  <a:pt x="473065" y="640368"/>
                </a:cubicBezTo>
                <a:cubicBezTo>
                  <a:pt x="471166" y="637994"/>
                  <a:pt x="472554" y="633613"/>
                  <a:pt x="470180" y="631714"/>
                </a:cubicBezTo>
                <a:cubicBezTo>
                  <a:pt x="467084" y="629238"/>
                  <a:pt x="462488" y="629791"/>
                  <a:pt x="458642" y="628830"/>
                </a:cubicBezTo>
                <a:cubicBezTo>
                  <a:pt x="453834" y="629791"/>
                  <a:pt x="448476" y="629282"/>
                  <a:pt x="444219" y="631714"/>
                </a:cubicBezTo>
                <a:cubicBezTo>
                  <a:pt x="441209" y="633434"/>
                  <a:pt x="441882" y="639878"/>
                  <a:pt x="438450" y="640368"/>
                </a:cubicBezTo>
                <a:cubicBezTo>
                  <a:pt x="426988" y="642005"/>
                  <a:pt x="415374" y="638445"/>
                  <a:pt x="403836" y="637483"/>
                </a:cubicBezTo>
                <a:cubicBezTo>
                  <a:pt x="392298" y="638445"/>
                  <a:pt x="380287" y="636963"/>
                  <a:pt x="369221" y="640368"/>
                </a:cubicBezTo>
                <a:cubicBezTo>
                  <a:pt x="358111" y="643787"/>
                  <a:pt x="372640" y="654256"/>
                  <a:pt x="369221" y="657675"/>
                </a:cubicBezTo>
                <a:cubicBezTo>
                  <a:pt x="367071" y="659825"/>
                  <a:pt x="363452" y="655752"/>
                  <a:pt x="360568" y="654791"/>
                </a:cubicBezTo>
                <a:cubicBezTo>
                  <a:pt x="335763" y="638255"/>
                  <a:pt x="367150" y="658083"/>
                  <a:pt x="343260" y="646137"/>
                </a:cubicBezTo>
                <a:cubicBezTo>
                  <a:pt x="340159" y="644587"/>
                  <a:pt x="337491" y="642291"/>
                  <a:pt x="334607" y="640368"/>
                </a:cubicBezTo>
                <a:cubicBezTo>
                  <a:pt x="332684" y="637483"/>
                  <a:pt x="331545" y="633880"/>
                  <a:pt x="328838" y="631714"/>
                </a:cubicBezTo>
                <a:cubicBezTo>
                  <a:pt x="326464" y="629815"/>
                  <a:pt x="322334" y="630980"/>
                  <a:pt x="320184" y="628830"/>
                </a:cubicBezTo>
                <a:cubicBezTo>
                  <a:pt x="304800" y="613446"/>
                  <a:pt x="331723" y="624983"/>
                  <a:pt x="308646" y="617292"/>
                </a:cubicBezTo>
                <a:cubicBezTo>
                  <a:pt x="305761" y="615369"/>
                  <a:pt x="301829" y="614463"/>
                  <a:pt x="299992" y="611523"/>
                </a:cubicBezTo>
                <a:cubicBezTo>
                  <a:pt x="285822" y="588851"/>
                  <a:pt x="303712" y="597378"/>
                  <a:pt x="285570" y="591331"/>
                </a:cubicBezTo>
                <a:cubicBezTo>
                  <a:pt x="283647" y="589408"/>
                  <a:pt x="281016" y="587995"/>
                  <a:pt x="279800" y="585562"/>
                </a:cubicBezTo>
                <a:cubicBezTo>
                  <a:pt x="277080" y="580123"/>
                  <a:pt x="279091" y="571627"/>
                  <a:pt x="274031" y="568254"/>
                </a:cubicBezTo>
                <a:lnTo>
                  <a:pt x="265378" y="562485"/>
                </a:lnTo>
                <a:cubicBezTo>
                  <a:pt x="257685" y="539412"/>
                  <a:pt x="265378" y="568253"/>
                  <a:pt x="265378" y="545178"/>
                </a:cubicBezTo>
                <a:cubicBezTo>
                  <a:pt x="265378" y="535113"/>
                  <a:pt x="260484" y="536070"/>
                  <a:pt x="253840" y="530755"/>
                </a:cubicBezTo>
                <a:cubicBezTo>
                  <a:pt x="233289" y="514315"/>
                  <a:pt x="266048" y="536972"/>
                  <a:pt x="239417" y="519217"/>
                </a:cubicBezTo>
                <a:cubicBezTo>
                  <a:pt x="236532" y="520179"/>
                  <a:pt x="233762" y="522602"/>
                  <a:pt x="230763" y="522102"/>
                </a:cubicBezTo>
                <a:cubicBezTo>
                  <a:pt x="217129" y="519830"/>
                  <a:pt x="226130" y="513797"/>
                  <a:pt x="216341" y="507679"/>
                </a:cubicBezTo>
                <a:cubicBezTo>
                  <a:pt x="211184" y="504456"/>
                  <a:pt x="199033" y="501910"/>
                  <a:pt x="199033" y="501910"/>
                </a:cubicBezTo>
                <a:cubicBezTo>
                  <a:pt x="191786" y="480164"/>
                  <a:pt x="201560" y="506962"/>
                  <a:pt x="190380" y="484603"/>
                </a:cubicBezTo>
                <a:cubicBezTo>
                  <a:pt x="188451" y="480745"/>
                  <a:pt x="185351" y="467743"/>
                  <a:pt x="184611" y="464411"/>
                </a:cubicBezTo>
                <a:cubicBezTo>
                  <a:pt x="183547" y="459625"/>
                  <a:pt x="184736" y="453858"/>
                  <a:pt x="181726" y="449988"/>
                </a:cubicBezTo>
                <a:cubicBezTo>
                  <a:pt x="177469" y="444515"/>
                  <a:pt x="164419" y="438450"/>
                  <a:pt x="164419" y="438450"/>
                </a:cubicBezTo>
                <a:cubicBezTo>
                  <a:pt x="162519" y="432750"/>
                  <a:pt x="160848" y="425210"/>
                  <a:pt x="155765" y="421143"/>
                </a:cubicBezTo>
                <a:cubicBezTo>
                  <a:pt x="153391" y="419244"/>
                  <a:pt x="149996" y="419220"/>
                  <a:pt x="147111" y="418258"/>
                </a:cubicBezTo>
                <a:cubicBezTo>
                  <a:pt x="144227" y="414412"/>
                  <a:pt x="142458" y="409387"/>
                  <a:pt x="138458" y="406720"/>
                </a:cubicBezTo>
                <a:cubicBezTo>
                  <a:pt x="134245" y="403912"/>
                  <a:pt x="116061" y="399678"/>
                  <a:pt x="109612" y="398066"/>
                </a:cubicBezTo>
                <a:lnTo>
                  <a:pt x="98074" y="380759"/>
                </a:lnTo>
                <a:lnTo>
                  <a:pt x="92305" y="372106"/>
                </a:lnTo>
                <a:cubicBezTo>
                  <a:pt x="85057" y="350356"/>
                  <a:pt x="95677" y="376320"/>
                  <a:pt x="80767" y="357683"/>
                </a:cubicBezTo>
                <a:cubicBezTo>
                  <a:pt x="78867" y="355309"/>
                  <a:pt x="79242" y="351749"/>
                  <a:pt x="77882" y="349029"/>
                </a:cubicBezTo>
                <a:cubicBezTo>
                  <a:pt x="76332" y="345928"/>
                  <a:pt x="74279" y="343083"/>
                  <a:pt x="72113" y="340376"/>
                </a:cubicBezTo>
                <a:cubicBezTo>
                  <a:pt x="65398" y="331982"/>
                  <a:pt x="66689" y="336335"/>
                  <a:pt x="57691" y="328837"/>
                </a:cubicBezTo>
                <a:cubicBezTo>
                  <a:pt x="35486" y="310334"/>
                  <a:pt x="61864" y="328735"/>
                  <a:pt x="40383" y="314415"/>
                </a:cubicBezTo>
                <a:cubicBezTo>
                  <a:pt x="24218" y="317109"/>
                  <a:pt x="25239" y="320994"/>
                  <a:pt x="14423" y="311530"/>
                </a:cubicBezTo>
                <a:cubicBezTo>
                  <a:pt x="9306" y="307053"/>
                  <a:pt x="0" y="297107"/>
                  <a:pt x="0" y="297107"/>
                </a:cubicBezTo>
                <a:cubicBezTo>
                  <a:pt x="2884" y="295184"/>
                  <a:pt x="5290" y="292179"/>
                  <a:pt x="8653" y="291338"/>
                </a:cubicBezTo>
                <a:cubicBezTo>
                  <a:pt x="36525" y="284370"/>
                  <a:pt x="21153" y="289896"/>
                  <a:pt x="25961" y="285569"/>
                </a:cubicBezTo>
                <a:close/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Oval 45"/>
          <p:cNvSpPr>
            <a:spLocks noChangeArrowheads="1"/>
          </p:cNvSpPr>
          <p:nvPr/>
        </p:nvSpPr>
        <p:spPr bwMode="auto">
          <a:xfrm>
            <a:off x="304800" y="4973637"/>
            <a:ext cx="407988" cy="282575"/>
          </a:xfrm>
          <a:prstGeom prst="ellipse">
            <a:avLst/>
          </a:pr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0" name="Oval 45"/>
          <p:cNvSpPr>
            <a:spLocks noChangeArrowheads="1"/>
          </p:cNvSpPr>
          <p:nvPr/>
        </p:nvSpPr>
        <p:spPr bwMode="auto">
          <a:xfrm>
            <a:off x="304800" y="5459319"/>
            <a:ext cx="407988" cy="28257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" name="Text Box 46"/>
          <p:cNvSpPr txBox="1">
            <a:spLocks noChangeArrowheads="1"/>
          </p:cNvSpPr>
          <p:nvPr/>
        </p:nvSpPr>
        <p:spPr bwMode="auto">
          <a:xfrm>
            <a:off x="823913" y="5349485"/>
            <a:ext cx="3057526" cy="6463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n-lt"/>
              </a:rPr>
              <a:t>No MCV2 introduction plans currently </a:t>
            </a:r>
            <a:endParaRPr lang="en-US" dirty="0">
              <a:latin typeface="+mn-lt"/>
              <a:cs typeface="Times New Roman" pitchFamily="18" charset="0"/>
            </a:endParaRPr>
          </a:p>
        </p:txBody>
      </p:sp>
      <p:sp>
        <p:nvSpPr>
          <p:cNvPr id="52" name="Freeform 26"/>
          <p:cNvSpPr>
            <a:spLocks/>
          </p:cNvSpPr>
          <p:nvPr/>
        </p:nvSpPr>
        <p:spPr bwMode="auto">
          <a:xfrm>
            <a:off x="2345872" y="1888870"/>
            <a:ext cx="854528" cy="210458"/>
          </a:xfrm>
          <a:custGeom>
            <a:avLst/>
            <a:gdLst>
              <a:gd name="T0" fmla="*/ 0 w 576"/>
              <a:gd name="T1" fmla="*/ 112 h 112"/>
              <a:gd name="T2" fmla="*/ 240 w 576"/>
              <a:gd name="T3" fmla="*/ 16 h 112"/>
              <a:gd name="T4" fmla="*/ 384 w 576"/>
              <a:gd name="T5" fmla="*/ 16 h 112"/>
              <a:gd name="T6" fmla="*/ 576 w 576"/>
              <a:gd name="T7" fmla="*/ 16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112"/>
              <a:gd name="T14" fmla="*/ 576 w 576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112">
                <a:moveTo>
                  <a:pt x="0" y="112"/>
                </a:moveTo>
                <a:cubicBezTo>
                  <a:pt x="88" y="72"/>
                  <a:pt x="176" y="32"/>
                  <a:pt x="240" y="16"/>
                </a:cubicBezTo>
                <a:cubicBezTo>
                  <a:pt x="304" y="0"/>
                  <a:pt x="328" y="16"/>
                  <a:pt x="384" y="16"/>
                </a:cubicBezTo>
                <a:cubicBezTo>
                  <a:pt x="440" y="16"/>
                  <a:pt x="508" y="16"/>
                  <a:pt x="576" y="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3" name="Title 1"/>
          <p:cNvSpPr txBox="1">
            <a:spLocks/>
          </p:cNvSpPr>
          <p:nvPr/>
        </p:nvSpPr>
        <p:spPr>
          <a:xfrm>
            <a:off x="76200" y="116632"/>
            <a:ext cx="8991600" cy="1143000"/>
          </a:xfrm>
          <a:prstGeom prst="rect">
            <a:avLst/>
          </a:prstGeom>
          <a:effectLst>
            <a:outerShdw dist="17961" dir="2700000" algn="ctr" rotWithShape="0">
              <a:srgbClr val="96CCEE"/>
            </a:outerShdw>
          </a:effectLst>
        </p:spPr>
        <p:txBody>
          <a:bodyPr vert="horz" lIns="91424" tIns="45712" rIns="91424" bIns="45712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endParaRPr lang="en-ZW" dirty="0"/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0" y="222027"/>
            <a:ext cx="9144000" cy="1143000"/>
          </a:xfrm>
          <a:prstGeom prst="rect">
            <a:avLst/>
          </a:prstGeom>
          <a:noFill/>
          <a:effectLst>
            <a:outerShdw dist="17961" dir="2700000" algn="ctr" rotWithShape="0">
              <a:srgbClr val="96CCEE"/>
            </a:outerShdw>
          </a:effectLst>
        </p:spPr>
        <p:txBody>
          <a:bodyPr lIns="91424" tIns="45712" rIns="91424" bIns="45712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000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MCV2 introduction into routine EPI in EMR</a:t>
            </a:r>
          </a:p>
        </p:txBody>
      </p:sp>
    </p:spTree>
    <p:extLst>
      <p:ext uri="{BB962C8B-B14F-4D97-AF65-F5344CB8AC3E}">
        <p14:creationId xmlns:p14="http://schemas.microsoft.com/office/powerpoint/2010/main" val="395088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reeform 2"/>
          <p:cNvSpPr>
            <a:spLocks/>
          </p:cNvSpPr>
          <p:nvPr/>
        </p:nvSpPr>
        <p:spPr bwMode="auto">
          <a:xfrm>
            <a:off x="4289426" y="2408239"/>
            <a:ext cx="809625" cy="847725"/>
          </a:xfrm>
          <a:custGeom>
            <a:avLst/>
            <a:gdLst>
              <a:gd name="T0" fmla="*/ 2147483647 w 510"/>
              <a:gd name="T1" fmla="*/ 2147483647 h 534"/>
              <a:gd name="T2" fmla="*/ 2147483647 w 510"/>
              <a:gd name="T3" fmla="*/ 2147483647 h 534"/>
              <a:gd name="T4" fmla="*/ 2147483647 w 510"/>
              <a:gd name="T5" fmla="*/ 2147483647 h 534"/>
              <a:gd name="T6" fmla="*/ 2147483647 w 510"/>
              <a:gd name="T7" fmla="*/ 2147483647 h 534"/>
              <a:gd name="T8" fmla="*/ 2147483647 w 510"/>
              <a:gd name="T9" fmla="*/ 2147483647 h 534"/>
              <a:gd name="T10" fmla="*/ 2147483647 w 510"/>
              <a:gd name="T11" fmla="*/ 2147483647 h 534"/>
              <a:gd name="T12" fmla="*/ 2147483647 w 510"/>
              <a:gd name="T13" fmla="*/ 2147483647 h 534"/>
              <a:gd name="T14" fmla="*/ 2147483647 w 510"/>
              <a:gd name="T15" fmla="*/ 2147483647 h 534"/>
              <a:gd name="T16" fmla="*/ 2147483647 w 510"/>
              <a:gd name="T17" fmla="*/ 2147483647 h 534"/>
              <a:gd name="T18" fmla="*/ 2147483647 w 510"/>
              <a:gd name="T19" fmla="*/ 2147483647 h 534"/>
              <a:gd name="T20" fmla="*/ 2147483647 w 510"/>
              <a:gd name="T21" fmla="*/ 2147483647 h 534"/>
              <a:gd name="T22" fmla="*/ 2147483647 w 510"/>
              <a:gd name="T23" fmla="*/ 2147483647 h 534"/>
              <a:gd name="T24" fmla="*/ 2147483647 w 510"/>
              <a:gd name="T25" fmla="*/ 2147483647 h 534"/>
              <a:gd name="T26" fmla="*/ 2147483647 w 510"/>
              <a:gd name="T27" fmla="*/ 2147483647 h 534"/>
              <a:gd name="T28" fmla="*/ 2147483647 w 510"/>
              <a:gd name="T29" fmla="*/ 2147483647 h 534"/>
              <a:gd name="T30" fmla="*/ 2147483647 w 510"/>
              <a:gd name="T31" fmla="*/ 2147483647 h 534"/>
              <a:gd name="T32" fmla="*/ 2147483647 w 510"/>
              <a:gd name="T33" fmla="*/ 2147483647 h 534"/>
              <a:gd name="T34" fmla="*/ 2147483647 w 510"/>
              <a:gd name="T35" fmla="*/ 2147483647 h 534"/>
              <a:gd name="T36" fmla="*/ 2147483647 w 510"/>
              <a:gd name="T37" fmla="*/ 2147483647 h 534"/>
              <a:gd name="T38" fmla="*/ 2147483647 w 510"/>
              <a:gd name="T39" fmla="*/ 2147483647 h 534"/>
              <a:gd name="T40" fmla="*/ 2147483647 w 510"/>
              <a:gd name="T41" fmla="*/ 2147483647 h 534"/>
              <a:gd name="T42" fmla="*/ 2147483647 w 510"/>
              <a:gd name="T43" fmla="*/ 2147483647 h 534"/>
              <a:gd name="T44" fmla="*/ 2147483647 w 510"/>
              <a:gd name="T45" fmla="*/ 2147483647 h 534"/>
              <a:gd name="T46" fmla="*/ 2147483647 w 510"/>
              <a:gd name="T47" fmla="*/ 2147483647 h 534"/>
              <a:gd name="T48" fmla="*/ 2147483647 w 510"/>
              <a:gd name="T49" fmla="*/ 2147483647 h 534"/>
              <a:gd name="T50" fmla="*/ 2147483647 w 510"/>
              <a:gd name="T51" fmla="*/ 2147483647 h 534"/>
              <a:gd name="T52" fmla="*/ 2147483647 w 510"/>
              <a:gd name="T53" fmla="*/ 2147483647 h 534"/>
              <a:gd name="T54" fmla="*/ 2147483647 w 510"/>
              <a:gd name="T55" fmla="*/ 2147483647 h 534"/>
              <a:gd name="T56" fmla="*/ 2147483647 w 510"/>
              <a:gd name="T57" fmla="*/ 2147483647 h 534"/>
              <a:gd name="T58" fmla="*/ 2147483647 w 510"/>
              <a:gd name="T59" fmla="*/ 2147483647 h 534"/>
              <a:gd name="T60" fmla="*/ 2147483647 w 510"/>
              <a:gd name="T61" fmla="*/ 2147483647 h 534"/>
              <a:gd name="T62" fmla="*/ 2147483647 w 510"/>
              <a:gd name="T63" fmla="*/ 2147483647 h 534"/>
              <a:gd name="T64" fmla="*/ 2147483647 w 510"/>
              <a:gd name="T65" fmla="*/ 2147483647 h 534"/>
              <a:gd name="T66" fmla="*/ 2147483647 w 510"/>
              <a:gd name="T67" fmla="*/ 2147483647 h 534"/>
              <a:gd name="T68" fmla="*/ 2147483647 w 510"/>
              <a:gd name="T69" fmla="*/ 2147483647 h 534"/>
              <a:gd name="T70" fmla="*/ 2147483647 w 510"/>
              <a:gd name="T71" fmla="*/ 2147483647 h 534"/>
              <a:gd name="T72" fmla="*/ 2147483647 w 510"/>
              <a:gd name="T73" fmla="*/ 2147483647 h 534"/>
              <a:gd name="T74" fmla="*/ 2147483647 w 510"/>
              <a:gd name="T75" fmla="*/ 2147483647 h 534"/>
              <a:gd name="T76" fmla="*/ 2147483647 w 510"/>
              <a:gd name="T77" fmla="*/ 2147483647 h 534"/>
              <a:gd name="T78" fmla="*/ 2147483647 w 510"/>
              <a:gd name="T79" fmla="*/ 2147483647 h 534"/>
              <a:gd name="T80" fmla="*/ 2147483647 w 510"/>
              <a:gd name="T81" fmla="*/ 2147483647 h 534"/>
              <a:gd name="T82" fmla="*/ 2147483647 w 510"/>
              <a:gd name="T83" fmla="*/ 2147483647 h 534"/>
              <a:gd name="T84" fmla="*/ 2147483647 w 510"/>
              <a:gd name="T85" fmla="*/ 2147483647 h 534"/>
              <a:gd name="T86" fmla="*/ 2147483647 w 510"/>
              <a:gd name="T87" fmla="*/ 2147483647 h 534"/>
              <a:gd name="T88" fmla="*/ 2147483647 w 510"/>
              <a:gd name="T89" fmla="*/ 2147483647 h 534"/>
              <a:gd name="T90" fmla="*/ 2147483647 w 510"/>
              <a:gd name="T91" fmla="*/ 2147483647 h 534"/>
              <a:gd name="T92" fmla="*/ 2147483647 w 510"/>
              <a:gd name="T93" fmla="*/ 2147483647 h 534"/>
              <a:gd name="T94" fmla="*/ 2147483647 w 510"/>
              <a:gd name="T95" fmla="*/ 2147483647 h 534"/>
              <a:gd name="T96" fmla="*/ 2147483647 w 510"/>
              <a:gd name="T97" fmla="*/ 2147483647 h 534"/>
              <a:gd name="T98" fmla="*/ 2147483647 w 510"/>
              <a:gd name="T99" fmla="*/ 2147483647 h 534"/>
              <a:gd name="T100" fmla="*/ 2147483647 w 510"/>
              <a:gd name="T101" fmla="*/ 2147483647 h 534"/>
              <a:gd name="T102" fmla="*/ 2147483647 w 510"/>
              <a:gd name="T103" fmla="*/ 2147483647 h 534"/>
              <a:gd name="T104" fmla="*/ 2147483647 w 510"/>
              <a:gd name="T105" fmla="*/ 2147483647 h 534"/>
              <a:gd name="T106" fmla="*/ 2147483647 w 510"/>
              <a:gd name="T107" fmla="*/ 2147483647 h 53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510"/>
              <a:gd name="T163" fmla="*/ 0 h 534"/>
              <a:gd name="T164" fmla="*/ 510 w 510"/>
              <a:gd name="T165" fmla="*/ 534 h 53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510" h="534">
                <a:moveTo>
                  <a:pt x="14" y="3"/>
                </a:moveTo>
                <a:lnTo>
                  <a:pt x="14" y="11"/>
                </a:lnTo>
                <a:lnTo>
                  <a:pt x="9" y="14"/>
                </a:lnTo>
                <a:lnTo>
                  <a:pt x="12" y="74"/>
                </a:lnTo>
                <a:lnTo>
                  <a:pt x="0" y="81"/>
                </a:lnTo>
                <a:lnTo>
                  <a:pt x="2" y="102"/>
                </a:lnTo>
                <a:lnTo>
                  <a:pt x="9" y="109"/>
                </a:lnTo>
                <a:lnTo>
                  <a:pt x="9" y="127"/>
                </a:lnTo>
                <a:lnTo>
                  <a:pt x="20" y="141"/>
                </a:lnTo>
                <a:lnTo>
                  <a:pt x="20" y="519"/>
                </a:lnTo>
                <a:lnTo>
                  <a:pt x="20" y="522"/>
                </a:lnTo>
                <a:lnTo>
                  <a:pt x="307" y="522"/>
                </a:lnTo>
                <a:lnTo>
                  <a:pt x="313" y="508"/>
                </a:lnTo>
                <a:lnTo>
                  <a:pt x="316" y="512"/>
                </a:lnTo>
                <a:lnTo>
                  <a:pt x="319" y="512"/>
                </a:lnTo>
                <a:lnTo>
                  <a:pt x="316" y="522"/>
                </a:lnTo>
                <a:lnTo>
                  <a:pt x="402" y="526"/>
                </a:lnTo>
                <a:lnTo>
                  <a:pt x="408" y="533"/>
                </a:lnTo>
                <a:lnTo>
                  <a:pt x="432" y="533"/>
                </a:lnTo>
                <a:lnTo>
                  <a:pt x="438" y="508"/>
                </a:lnTo>
                <a:lnTo>
                  <a:pt x="465" y="504"/>
                </a:lnTo>
                <a:lnTo>
                  <a:pt x="474" y="476"/>
                </a:lnTo>
                <a:lnTo>
                  <a:pt x="486" y="480"/>
                </a:lnTo>
                <a:lnTo>
                  <a:pt x="488" y="476"/>
                </a:lnTo>
                <a:lnTo>
                  <a:pt x="488" y="473"/>
                </a:lnTo>
                <a:lnTo>
                  <a:pt x="503" y="462"/>
                </a:lnTo>
                <a:lnTo>
                  <a:pt x="497" y="416"/>
                </a:lnTo>
                <a:lnTo>
                  <a:pt x="509" y="420"/>
                </a:lnTo>
                <a:lnTo>
                  <a:pt x="509" y="416"/>
                </a:lnTo>
                <a:lnTo>
                  <a:pt x="503" y="409"/>
                </a:lnTo>
                <a:lnTo>
                  <a:pt x="494" y="402"/>
                </a:lnTo>
                <a:lnTo>
                  <a:pt x="488" y="395"/>
                </a:lnTo>
                <a:lnTo>
                  <a:pt x="486" y="392"/>
                </a:lnTo>
                <a:lnTo>
                  <a:pt x="486" y="388"/>
                </a:lnTo>
                <a:lnTo>
                  <a:pt x="482" y="388"/>
                </a:lnTo>
                <a:lnTo>
                  <a:pt x="476" y="371"/>
                </a:lnTo>
                <a:lnTo>
                  <a:pt x="474" y="371"/>
                </a:lnTo>
                <a:lnTo>
                  <a:pt x="474" y="367"/>
                </a:lnTo>
                <a:lnTo>
                  <a:pt x="474" y="363"/>
                </a:lnTo>
                <a:lnTo>
                  <a:pt x="471" y="363"/>
                </a:lnTo>
                <a:lnTo>
                  <a:pt x="471" y="360"/>
                </a:lnTo>
                <a:lnTo>
                  <a:pt x="471" y="356"/>
                </a:lnTo>
                <a:lnTo>
                  <a:pt x="467" y="356"/>
                </a:lnTo>
                <a:lnTo>
                  <a:pt x="467" y="353"/>
                </a:lnTo>
                <a:lnTo>
                  <a:pt x="465" y="353"/>
                </a:lnTo>
                <a:lnTo>
                  <a:pt x="462" y="342"/>
                </a:lnTo>
                <a:lnTo>
                  <a:pt x="450" y="318"/>
                </a:lnTo>
                <a:lnTo>
                  <a:pt x="450" y="314"/>
                </a:lnTo>
                <a:lnTo>
                  <a:pt x="447" y="314"/>
                </a:lnTo>
                <a:lnTo>
                  <a:pt x="444" y="300"/>
                </a:lnTo>
                <a:lnTo>
                  <a:pt x="441" y="296"/>
                </a:lnTo>
                <a:lnTo>
                  <a:pt x="435" y="286"/>
                </a:lnTo>
                <a:lnTo>
                  <a:pt x="435" y="282"/>
                </a:lnTo>
                <a:lnTo>
                  <a:pt x="432" y="282"/>
                </a:lnTo>
                <a:lnTo>
                  <a:pt x="420" y="240"/>
                </a:lnTo>
                <a:lnTo>
                  <a:pt x="420" y="236"/>
                </a:lnTo>
                <a:lnTo>
                  <a:pt x="417" y="236"/>
                </a:lnTo>
                <a:lnTo>
                  <a:pt x="417" y="233"/>
                </a:lnTo>
                <a:lnTo>
                  <a:pt x="414" y="229"/>
                </a:lnTo>
                <a:lnTo>
                  <a:pt x="414" y="226"/>
                </a:lnTo>
                <a:lnTo>
                  <a:pt x="408" y="201"/>
                </a:lnTo>
                <a:lnTo>
                  <a:pt x="405" y="197"/>
                </a:lnTo>
                <a:lnTo>
                  <a:pt x="396" y="190"/>
                </a:lnTo>
                <a:lnTo>
                  <a:pt x="388" y="183"/>
                </a:lnTo>
                <a:lnTo>
                  <a:pt x="388" y="180"/>
                </a:lnTo>
                <a:lnTo>
                  <a:pt x="373" y="155"/>
                </a:lnTo>
                <a:lnTo>
                  <a:pt x="367" y="123"/>
                </a:lnTo>
                <a:lnTo>
                  <a:pt x="363" y="123"/>
                </a:lnTo>
                <a:lnTo>
                  <a:pt x="363" y="120"/>
                </a:lnTo>
                <a:lnTo>
                  <a:pt x="361" y="117"/>
                </a:lnTo>
                <a:lnTo>
                  <a:pt x="357" y="113"/>
                </a:lnTo>
                <a:lnTo>
                  <a:pt x="357" y="99"/>
                </a:lnTo>
                <a:lnTo>
                  <a:pt x="361" y="99"/>
                </a:lnTo>
                <a:lnTo>
                  <a:pt x="361" y="95"/>
                </a:lnTo>
                <a:lnTo>
                  <a:pt x="361" y="91"/>
                </a:lnTo>
                <a:lnTo>
                  <a:pt x="363" y="91"/>
                </a:lnTo>
                <a:lnTo>
                  <a:pt x="363" y="88"/>
                </a:lnTo>
                <a:lnTo>
                  <a:pt x="367" y="88"/>
                </a:lnTo>
                <a:lnTo>
                  <a:pt x="367" y="95"/>
                </a:lnTo>
                <a:lnTo>
                  <a:pt x="369" y="99"/>
                </a:lnTo>
                <a:lnTo>
                  <a:pt x="373" y="117"/>
                </a:lnTo>
                <a:lnTo>
                  <a:pt x="382" y="131"/>
                </a:lnTo>
                <a:lnTo>
                  <a:pt x="385" y="134"/>
                </a:lnTo>
                <a:lnTo>
                  <a:pt x="388" y="134"/>
                </a:lnTo>
                <a:lnTo>
                  <a:pt x="388" y="137"/>
                </a:lnTo>
                <a:lnTo>
                  <a:pt x="390" y="141"/>
                </a:lnTo>
                <a:lnTo>
                  <a:pt x="393" y="148"/>
                </a:lnTo>
                <a:lnTo>
                  <a:pt x="396" y="165"/>
                </a:lnTo>
                <a:lnTo>
                  <a:pt x="399" y="165"/>
                </a:lnTo>
                <a:lnTo>
                  <a:pt x="405" y="176"/>
                </a:lnTo>
                <a:lnTo>
                  <a:pt x="408" y="180"/>
                </a:lnTo>
                <a:lnTo>
                  <a:pt x="417" y="190"/>
                </a:lnTo>
                <a:lnTo>
                  <a:pt x="420" y="194"/>
                </a:lnTo>
                <a:lnTo>
                  <a:pt x="423" y="197"/>
                </a:lnTo>
                <a:lnTo>
                  <a:pt x="432" y="208"/>
                </a:lnTo>
                <a:lnTo>
                  <a:pt x="441" y="208"/>
                </a:lnTo>
                <a:lnTo>
                  <a:pt x="447" y="205"/>
                </a:lnTo>
                <a:lnTo>
                  <a:pt x="450" y="180"/>
                </a:lnTo>
                <a:lnTo>
                  <a:pt x="453" y="176"/>
                </a:lnTo>
                <a:lnTo>
                  <a:pt x="467" y="123"/>
                </a:lnTo>
                <a:lnTo>
                  <a:pt x="467" y="120"/>
                </a:lnTo>
                <a:lnTo>
                  <a:pt x="462" y="109"/>
                </a:lnTo>
                <a:lnTo>
                  <a:pt x="456" y="88"/>
                </a:lnTo>
                <a:lnTo>
                  <a:pt x="456" y="85"/>
                </a:lnTo>
                <a:lnTo>
                  <a:pt x="450" y="70"/>
                </a:lnTo>
                <a:lnTo>
                  <a:pt x="435" y="21"/>
                </a:lnTo>
                <a:lnTo>
                  <a:pt x="435" y="18"/>
                </a:lnTo>
                <a:lnTo>
                  <a:pt x="411" y="32"/>
                </a:lnTo>
                <a:lnTo>
                  <a:pt x="390" y="35"/>
                </a:lnTo>
                <a:lnTo>
                  <a:pt x="388" y="28"/>
                </a:lnTo>
                <a:lnTo>
                  <a:pt x="385" y="32"/>
                </a:lnTo>
                <a:lnTo>
                  <a:pt x="382" y="35"/>
                </a:lnTo>
                <a:lnTo>
                  <a:pt x="363" y="35"/>
                </a:lnTo>
                <a:lnTo>
                  <a:pt x="355" y="25"/>
                </a:lnTo>
                <a:lnTo>
                  <a:pt x="349" y="21"/>
                </a:lnTo>
                <a:lnTo>
                  <a:pt x="349" y="32"/>
                </a:lnTo>
                <a:lnTo>
                  <a:pt x="340" y="35"/>
                </a:lnTo>
                <a:lnTo>
                  <a:pt x="340" y="25"/>
                </a:lnTo>
                <a:lnTo>
                  <a:pt x="343" y="25"/>
                </a:lnTo>
                <a:lnTo>
                  <a:pt x="340" y="21"/>
                </a:lnTo>
                <a:lnTo>
                  <a:pt x="331" y="21"/>
                </a:lnTo>
                <a:lnTo>
                  <a:pt x="331" y="18"/>
                </a:lnTo>
                <a:lnTo>
                  <a:pt x="331" y="14"/>
                </a:lnTo>
                <a:lnTo>
                  <a:pt x="337" y="14"/>
                </a:lnTo>
                <a:lnTo>
                  <a:pt x="340" y="14"/>
                </a:lnTo>
                <a:lnTo>
                  <a:pt x="340" y="18"/>
                </a:lnTo>
                <a:lnTo>
                  <a:pt x="343" y="18"/>
                </a:lnTo>
                <a:lnTo>
                  <a:pt x="346" y="21"/>
                </a:lnTo>
                <a:lnTo>
                  <a:pt x="349" y="25"/>
                </a:lnTo>
                <a:lnTo>
                  <a:pt x="349" y="21"/>
                </a:lnTo>
                <a:lnTo>
                  <a:pt x="343" y="14"/>
                </a:lnTo>
                <a:lnTo>
                  <a:pt x="340" y="14"/>
                </a:lnTo>
                <a:lnTo>
                  <a:pt x="334" y="7"/>
                </a:lnTo>
                <a:lnTo>
                  <a:pt x="331" y="7"/>
                </a:lnTo>
                <a:lnTo>
                  <a:pt x="295" y="7"/>
                </a:lnTo>
                <a:lnTo>
                  <a:pt x="295" y="11"/>
                </a:lnTo>
                <a:lnTo>
                  <a:pt x="292" y="11"/>
                </a:lnTo>
                <a:lnTo>
                  <a:pt x="289" y="11"/>
                </a:lnTo>
                <a:lnTo>
                  <a:pt x="286" y="14"/>
                </a:lnTo>
                <a:lnTo>
                  <a:pt x="268" y="18"/>
                </a:lnTo>
                <a:lnTo>
                  <a:pt x="271" y="14"/>
                </a:lnTo>
                <a:lnTo>
                  <a:pt x="280" y="11"/>
                </a:lnTo>
                <a:lnTo>
                  <a:pt x="283" y="7"/>
                </a:lnTo>
                <a:lnTo>
                  <a:pt x="259" y="11"/>
                </a:lnTo>
                <a:lnTo>
                  <a:pt x="259" y="14"/>
                </a:lnTo>
                <a:lnTo>
                  <a:pt x="256" y="14"/>
                </a:lnTo>
                <a:lnTo>
                  <a:pt x="253" y="18"/>
                </a:lnTo>
                <a:lnTo>
                  <a:pt x="250" y="18"/>
                </a:lnTo>
                <a:lnTo>
                  <a:pt x="241" y="21"/>
                </a:lnTo>
                <a:lnTo>
                  <a:pt x="241" y="25"/>
                </a:lnTo>
                <a:lnTo>
                  <a:pt x="235" y="28"/>
                </a:lnTo>
                <a:lnTo>
                  <a:pt x="232" y="28"/>
                </a:lnTo>
                <a:lnTo>
                  <a:pt x="217" y="39"/>
                </a:lnTo>
                <a:lnTo>
                  <a:pt x="196" y="42"/>
                </a:lnTo>
                <a:lnTo>
                  <a:pt x="152" y="28"/>
                </a:lnTo>
                <a:lnTo>
                  <a:pt x="128" y="25"/>
                </a:lnTo>
                <a:lnTo>
                  <a:pt x="125" y="21"/>
                </a:lnTo>
                <a:lnTo>
                  <a:pt x="23" y="7"/>
                </a:lnTo>
                <a:lnTo>
                  <a:pt x="23" y="3"/>
                </a:lnTo>
                <a:lnTo>
                  <a:pt x="23" y="0"/>
                </a:lnTo>
                <a:lnTo>
                  <a:pt x="20" y="0"/>
                </a:lnTo>
                <a:lnTo>
                  <a:pt x="14" y="3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39" name="Freeform 3"/>
          <p:cNvSpPr>
            <a:spLocks/>
          </p:cNvSpPr>
          <p:nvPr/>
        </p:nvSpPr>
        <p:spPr bwMode="auto">
          <a:xfrm>
            <a:off x="3171826" y="2279651"/>
            <a:ext cx="1154113" cy="1173163"/>
          </a:xfrm>
          <a:custGeom>
            <a:avLst/>
            <a:gdLst>
              <a:gd name="T0" fmla="*/ 2147483647 w 726"/>
              <a:gd name="T1" fmla="*/ 2147483647 h 739"/>
              <a:gd name="T2" fmla="*/ 2147483647 w 726"/>
              <a:gd name="T3" fmla="*/ 2147483647 h 739"/>
              <a:gd name="T4" fmla="*/ 2147483647 w 726"/>
              <a:gd name="T5" fmla="*/ 2147483647 h 739"/>
              <a:gd name="T6" fmla="*/ 2147483647 w 726"/>
              <a:gd name="T7" fmla="*/ 2147483647 h 739"/>
              <a:gd name="T8" fmla="*/ 2147483647 w 726"/>
              <a:gd name="T9" fmla="*/ 2147483647 h 739"/>
              <a:gd name="T10" fmla="*/ 2147483647 w 726"/>
              <a:gd name="T11" fmla="*/ 2147483647 h 739"/>
              <a:gd name="T12" fmla="*/ 2147483647 w 726"/>
              <a:gd name="T13" fmla="*/ 2147483647 h 739"/>
              <a:gd name="T14" fmla="*/ 2147483647 w 726"/>
              <a:gd name="T15" fmla="*/ 2147483647 h 739"/>
              <a:gd name="T16" fmla="*/ 2147483647 w 726"/>
              <a:gd name="T17" fmla="*/ 2147483647 h 739"/>
              <a:gd name="T18" fmla="*/ 2147483647 w 726"/>
              <a:gd name="T19" fmla="*/ 2147483647 h 739"/>
              <a:gd name="T20" fmla="*/ 2147483647 w 726"/>
              <a:gd name="T21" fmla="*/ 2147483647 h 739"/>
              <a:gd name="T22" fmla="*/ 2147483647 w 726"/>
              <a:gd name="T23" fmla="*/ 2147483647 h 739"/>
              <a:gd name="T24" fmla="*/ 2147483647 w 726"/>
              <a:gd name="T25" fmla="*/ 2147483647 h 739"/>
              <a:gd name="T26" fmla="*/ 2147483647 w 726"/>
              <a:gd name="T27" fmla="*/ 2147483647 h 739"/>
              <a:gd name="T28" fmla="*/ 2147483647 w 726"/>
              <a:gd name="T29" fmla="*/ 2147483647 h 739"/>
              <a:gd name="T30" fmla="*/ 2147483647 w 726"/>
              <a:gd name="T31" fmla="*/ 2147483647 h 739"/>
              <a:gd name="T32" fmla="*/ 2147483647 w 726"/>
              <a:gd name="T33" fmla="*/ 2147483647 h 739"/>
              <a:gd name="T34" fmla="*/ 2147483647 w 726"/>
              <a:gd name="T35" fmla="*/ 2147483647 h 739"/>
              <a:gd name="T36" fmla="*/ 2147483647 w 726"/>
              <a:gd name="T37" fmla="*/ 2147483647 h 739"/>
              <a:gd name="T38" fmla="*/ 2147483647 w 726"/>
              <a:gd name="T39" fmla="*/ 2147483647 h 739"/>
              <a:gd name="T40" fmla="*/ 2147483647 w 726"/>
              <a:gd name="T41" fmla="*/ 2147483647 h 739"/>
              <a:gd name="T42" fmla="*/ 2147483647 w 726"/>
              <a:gd name="T43" fmla="*/ 2147483647 h 739"/>
              <a:gd name="T44" fmla="*/ 2147483647 w 726"/>
              <a:gd name="T45" fmla="*/ 2147483647 h 739"/>
              <a:gd name="T46" fmla="*/ 2147483647 w 726"/>
              <a:gd name="T47" fmla="*/ 2147483647 h 739"/>
              <a:gd name="T48" fmla="*/ 2147483647 w 726"/>
              <a:gd name="T49" fmla="*/ 2147483647 h 739"/>
              <a:gd name="T50" fmla="*/ 2147483647 w 726"/>
              <a:gd name="T51" fmla="*/ 2147483647 h 739"/>
              <a:gd name="T52" fmla="*/ 2147483647 w 726"/>
              <a:gd name="T53" fmla="*/ 2147483647 h 739"/>
              <a:gd name="T54" fmla="*/ 2147483647 w 726"/>
              <a:gd name="T55" fmla="*/ 2147483647 h 739"/>
              <a:gd name="T56" fmla="*/ 2147483647 w 726"/>
              <a:gd name="T57" fmla="*/ 2147483647 h 739"/>
              <a:gd name="T58" fmla="*/ 2147483647 w 726"/>
              <a:gd name="T59" fmla="*/ 2147483647 h 739"/>
              <a:gd name="T60" fmla="*/ 2147483647 w 726"/>
              <a:gd name="T61" fmla="*/ 2147483647 h 739"/>
              <a:gd name="T62" fmla="*/ 2147483647 w 726"/>
              <a:gd name="T63" fmla="*/ 2147483647 h 739"/>
              <a:gd name="T64" fmla="*/ 2147483647 w 726"/>
              <a:gd name="T65" fmla="*/ 2147483647 h 739"/>
              <a:gd name="T66" fmla="*/ 2147483647 w 726"/>
              <a:gd name="T67" fmla="*/ 2147483647 h 739"/>
              <a:gd name="T68" fmla="*/ 2147483647 w 726"/>
              <a:gd name="T69" fmla="*/ 2147483647 h 739"/>
              <a:gd name="T70" fmla="*/ 2147483647 w 726"/>
              <a:gd name="T71" fmla="*/ 2147483647 h 739"/>
              <a:gd name="T72" fmla="*/ 2147483647 w 726"/>
              <a:gd name="T73" fmla="*/ 2147483647 h 739"/>
              <a:gd name="T74" fmla="*/ 2147483647 w 726"/>
              <a:gd name="T75" fmla="*/ 2147483647 h 739"/>
              <a:gd name="T76" fmla="*/ 2147483647 w 726"/>
              <a:gd name="T77" fmla="*/ 2147483647 h 739"/>
              <a:gd name="T78" fmla="*/ 2147483647 w 726"/>
              <a:gd name="T79" fmla="*/ 2147483647 h 739"/>
              <a:gd name="T80" fmla="*/ 2147483647 w 726"/>
              <a:gd name="T81" fmla="*/ 2147483647 h 739"/>
              <a:gd name="T82" fmla="*/ 2147483647 w 726"/>
              <a:gd name="T83" fmla="*/ 2147483647 h 739"/>
              <a:gd name="T84" fmla="*/ 2147483647 w 726"/>
              <a:gd name="T85" fmla="*/ 2147483647 h 739"/>
              <a:gd name="T86" fmla="*/ 2147483647 w 726"/>
              <a:gd name="T87" fmla="*/ 2147483647 h 739"/>
              <a:gd name="T88" fmla="*/ 2147483647 w 726"/>
              <a:gd name="T89" fmla="*/ 2147483647 h 739"/>
              <a:gd name="T90" fmla="*/ 2147483647 w 726"/>
              <a:gd name="T91" fmla="*/ 2147483647 h 739"/>
              <a:gd name="T92" fmla="*/ 2147483647 w 726"/>
              <a:gd name="T93" fmla="*/ 2147483647 h 739"/>
              <a:gd name="T94" fmla="*/ 2147483647 w 726"/>
              <a:gd name="T95" fmla="*/ 2147483647 h 739"/>
              <a:gd name="T96" fmla="*/ 2147483647 w 726"/>
              <a:gd name="T97" fmla="*/ 2147483647 h 739"/>
              <a:gd name="T98" fmla="*/ 2147483647 w 726"/>
              <a:gd name="T99" fmla="*/ 2147483647 h 739"/>
              <a:gd name="T100" fmla="*/ 2147483647 w 726"/>
              <a:gd name="T101" fmla="*/ 2147483647 h 739"/>
              <a:gd name="T102" fmla="*/ 2147483647 w 726"/>
              <a:gd name="T103" fmla="*/ 2147483647 h 739"/>
              <a:gd name="T104" fmla="*/ 2147483647 w 726"/>
              <a:gd name="T105" fmla="*/ 2147483647 h 739"/>
              <a:gd name="T106" fmla="*/ 2147483647 w 726"/>
              <a:gd name="T107" fmla="*/ 2147483647 h 739"/>
              <a:gd name="T108" fmla="*/ 2147483647 w 726"/>
              <a:gd name="T109" fmla="*/ 2147483647 h 739"/>
              <a:gd name="T110" fmla="*/ 2147483647 w 726"/>
              <a:gd name="T111" fmla="*/ 2147483647 h 73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26"/>
              <a:gd name="T169" fmla="*/ 0 h 739"/>
              <a:gd name="T170" fmla="*/ 726 w 726"/>
              <a:gd name="T171" fmla="*/ 739 h 73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26" h="739">
                <a:moveTo>
                  <a:pt x="102" y="32"/>
                </a:moveTo>
                <a:lnTo>
                  <a:pt x="96" y="42"/>
                </a:lnTo>
                <a:lnTo>
                  <a:pt x="92" y="46"/>
                </a:lnTo>
                <a:lnTo>
                  <a:pt x="84" y="53"/>
                </a:lnTo>
                <a:lnTo>
                  <a:pt x="71" y="60"/>
                </a:lnTo>
                <a:lnTo>
                  <a:pt x="65" y="63"/>
                </a:lnTo>
                <a:lnTo>
                  <a:pt x="62" y="70"/>
                </a:lnTo>
                <a:lnTo>
                  <a:pt x="53" y="78"/>
                </a:lnTo>
                <a:lnTo>
                  <a:pt x="45" y="81"/>
                </a:lnTo>
                <a:lnTo>
                  <a:pt x="42" y="92"/>
                </a:lnTo>
                <a:lnTo>
                  <a:pt x="42" y="106"/>
                </a:lnTo>
                <a:lnTo>
                  <a:pt x="45" y="113"/>
                </a:lnTo>
                <a:lnTo>
                  <a:pt x="45" y="130"/>
                </a:lnTo>
                <a:lnTo>
                  <a:pt x="38" y="138"/>
                </a:lnTo>
                <a:lnTo>
                  <a:pt x="30" y="144"/>
                </a:lnTo>
                <a:lnTo>
                  <a:pt x="21" y="152"/>
                </a:lnTo>
                <a:lnTo>
                  <a:pt x="11" y="152"/>
                </a:lnTo>
                <a:lnTo>
                  <a:pt x="9" y="155"/>
                </a:lnTo>
                <a:lnTo>
                  <a:pt x="2" y="162"/>
                </a:lnTo>
                <a:lnTo>
                  <a:pt x="0" y="176"/>
                </a:lnTo>
                <a:lnTo>
                  <a:pt x="9" y="187"/>
                </a:lnTo>
                <a:lnTo>
                  <a:pt x="21" y="204"/>
                </a:lnTo>
                <a:lnTo>
                  <a:pt x="24" y="360"/>
                </a:lnTo>
                <a:lnTo>
                  <a:pt x="6" y="367"/>
                </a:lnTo>
                <a:lnTo>
                  <a:pt x="9" y="388"/>
                </a:lnTo>
                <a:lnTo>
                  <a:pt x="24" y="406"/>
                </a:lnTo>
                <a:lnTo>
                  <a:pt x="33" y="420"/>
                </a:lnTo>
                <a:lnTo>
                  <a:pt x="36" y="448"/>
                </a:lnTo>
                <a:lnTo>
                  <a:pt x="48" y="462"/>
                </a:lnTo>
                <a:lnTo>
                  <a:pt x="71" y="462"/>
                </a:lnTo>
                <a:lnTo>
                  <a:pt x="98" y="476"/>
                </a:lnTo>
                <a:lnTo>
                  <a:pt x="113" y="501"/>
                </a:lnTo>
                <a:lnTo>
                  <a:pt x="116" y="522"/>
                </a:lnTo>
                <a:lnTo>
                  <a:pt x="128" y="519"/>
                </a:lnTo>
                <a:lnTo>
                  <a:pt x="223" y="522"/>
                </a:lnTo>
                <a:lnTo>
                  <a:pt x="230" y="526"/>
                </a:lnTo>
                <a:lnTo>
                  <a:pt x="232" y="533"/>
                </a:lnTo>
                <a:lnTo>
                  <a:pt x="244" y="537"/>
                </a:lnTo>
                <a:lnTo>
                  <a:pt x="254" y="547"/>
                </a:lnTo>
                <a:lnTo>
                  <a:pt x="268" y="543"/>
                </a:lnTo>
                <a:lnTo>
                  <a:pt x="313" y="526"/>
                </a:lnTo>
                <a:lnTo>
                  <a:pt x="331" y="537"/>
                </a:lnTo>
                <a:lnTo>
                  <a:pt x="334" y="540"/>
                </a:lnTo>
                <a:lnTo>
                  <a:pt x="352" y="547"/>
                </a:lnTo>
                <a:lnTo>
                  <a:pt x="352" y="551"/>
                </a:lnTo>
                <a:lnTo>
                  <a:pt x="361" y="554"/>
                </a:lnTo>
                <a:lnTo>
                  <a:pt x="373" y="562"/>
                </a:lnTo>
                <a:lnTo>
                  <a:pt x="376" y="562"/>
                </a:lnTo>
                <a:lnTo>
                  <a:pt x="379" y="565"/>
                </a:lnTo>
                <a:lnTo>
                  <a:pt x="382" y="565"/>
                </a:lnTo>
                <a:lnTo>
                  <a:pt x="403" y="575"/>
                </a:lnTo>
                <a:lnTo>
                  <a:pt x="403" y="579"/>
                </a:lnTo>
                <a:lnTo>
                  <a:pt x="424" y="590"/>
                </a:lnTo>
                <a:lnTo>
                  <a:pt x="430" y="593"/>
                </a:lnTo>
                <a:lnTo>
                  <a:pt x="447" y="603"/>
                </a:lnTo>
                <a:lnTo>
                  <a:pt x="450" y="603"/>
                </a:lnTo>
                <a:lnTo>
                  <a:pt x="453" y="607"/>
                </a:lnTo>
                <a:lnTo>
                  <a:pt x="459" y="610"/>
                </a:lnTo>
                <a:lnTo>
                  <a:pt x="468" y="614"/>
                </a:lnTo>
                <a:lnTo>
                  <a:pt x="471" y="617"/>
                </a:lnTo>
                <a:lnTo>
                  <a:pt x="477" y="621"/>
                </a:lnTo>
                <a:lnTo>
                  <a:pt x="495" y="632"/>
                </a:lnTo>
                <a:lnTo>
                  <a:pt x="498" y="636"/>
                </a:lnTo>
                <a:lnTo>
                  <a:pt x="504" y="636"/>
                </a:lnTo>
                <a:lnTo>
                  <a:pt x="507" y="639"/>
                </a:lnTo>
                <a:lnTo>
                  <a:pt x="510" y="639"/>
                </a:lnTo>
                <a:lnTo>
                  <a:pt x="513" y="642"/>
                </a:lnTo>
                <a:lnTo>
                  <a:pt x="525" y="649"/>
                </a:lnTo>
                <a:lnTo>
                  <a:pt x="528" y="649"/>
                </a:lnTo>
                <a:lnTo>
                  <a:pt x="534" y="653"/>
                </a:lnTo>
                <a:lnTo>
                  <a:pt x="540" y="656"/>
                </a:lnTo>
                <a:lnTo>
                  <a:pt x="543" y="660"/>
                </a:lnTo>
                <a:lnTo>
                  <a:pt x="552" y="664"/>
                </a:lnTo>
                <a:lnTo>
                  <a:pt x="558" y="667"/>
                </a:lnTo>
                <a:lnTo>
                  <a:pt x="560" y="670"/>
                </a:lnTo>
                <a:lnTo>
                  <a:pt x="564" y="670"/>
                </a:lnTo>
                <a:lnTo>
                  <a:pt x="588" y="684"/>
                </a:lnTo>
                <a:lnTo>
                  <a:pt x="597" y="688"/>
                </a:lnTo>
                <a:lnTo>
                  <a:pt x="597" y="692"/>
                </a:lnTo>
                <a:lnTo>
                  <a:pt x="600" y="692"/>
                </a:lnTo>
                <a:lnTo>
                  <a:pt x="605" y="696"/>
                </a:lnTo>
                <a:lnTo>
                  <a:pt x="623" y="706"/>
                </a:lnTo>
                <a:lnTo>
                  <a:pt x="626" y="709"/>
                </a:lnTo>
                <a:lnTo>
                  <a:pt x="633" y="709"/>
                </a:lnTo>
                <a:lnTo>
                  <a:pt x="633" y="713"/>
                </a:lnTo>
                <a:lnTo>
                  <a:pt x="641" y="716"/>
                </a:lnTo>
                <a:lnTo>
                  <a:pt x="650" y="720"/>
                </a:lnTo>
                <a:lnTo>
                  <a:pt x="650" y="723"/>
                </a:lnTo>
                <a:lnTo>
                  <a:pt x="659" y="727"/>
                </a:lnTo>
                <a:lnTo>
                  <a:pt x="665" y="730"/>
                </a:lnTo>
                <a:lnTo>
                  <a:pt x="668" y="734"/>
                </a:lnTo>
                <a:lnTo>
                  <a:pt x="680" y="738"/>
                </a:lnTo>
                <a:lnTo>
                  <a:pt x="680" y="706"/>
                </a:lnTo>
                <a:lnTo>
                  <a:pt x="725" y="706"/>
                </a:lnTo>
                <a:lnTo>
                  <a:pt x="725" y="600"/>
                </a:lnTo>
                <a:lnTo>
                  <a:pt x="725" y="222"/>
                </a:lnTo>
                <a:lnTo>
                  <a:pt x="713" y="208"/>
                </a:lnTo>
                <a:lnTo>
                  <a:pt x="713" y="190"/>
                </a:lnTo>
                <a:lnTo>
                  <a:pt x="707" y="184"/>
                </a:lnTo>
                <a:lnTo>
                  <a:pt x="704" y="162"/>
                </a:lnTo>
                <a:lnTo>
                  <a:pt x="716" y="155"/>
                </a:lnTo>
                <a:lnTo>
                  <a:pt x="713" y="95"/>
                </a:lnTo>
                <a:lnTo>
                  <a:pt x="719" y="92"/>
                </a:lnTo>
                <a:lnTo>
                  <a:pt x="719" y="84"/>
                </a:lnTo>
                <a:lnTo>
                  <a:pt x="725" y="81"/>
                </a:lnTo>
                <a:lnTo>
                  <a:pt x="722" y="70"/>
                </a:lnTo>
                <a:lnTo>
                  <a:pt x="716" y="67"/>
                </a:lnTo>
                <a:lnTo>
                  <a:pt x="680" y="63"/>
                </a:lnTo>
                <a:lnTo>
                  <a:pt x="674" y="60"/>
                </a:lnTo>
                <a:lnTo>
                  <a:pt x="668" y="56"/>
                </a:lnTo>
                <a:lnTo>
                  <a:pt x="656" y="53"/>
                </a:lnTo>
                <a:lnTo>
                  <a:pt x="644" y="53"/>
                </a:lnTo>
                <a:lnTo>
                  <a:pt x="638" y="53"/>
                </a:lnTo>
                <a:lnTo>
                  <a:pt x="629" y="46"/>
                </a:lnTo>
                <a:lnTo>
                  <a:pt x="626" y="39"/>
                </a:lnTo>
                <a:lnTo>
                  <a:pt x="629" y="39"/>
                </a:lnTo>
                <a:lnTo>
                  <a:pt x="629" y="32"/>
                </a:lnTo>
                <a:lnTo>
                  <a:pt x="621" y="25"/>
                </a:lnTo>
                <a:lnTo>
                  <a:pt x="614" y="25"/>
                </a:lnTo>
                <a:lnTo>
                  <a:pt x="608" y="21"/>
                </a:lnTo>
                <a:lnTo>
                  <a:pt x="597" y="18"/>
                </a:lnTo>
                <a:lnTo>
                  <a:pt x="585" y="14"/>
                </a:lnTo>
                <a:lnTo>
                  <a:pt x="558" y="14"/>
                </a:lnTo>
                <a:lnTo>
                  <a:pt x="549" y="18"/>
                </a:lnTo>
                <a:lnTo>
                  <a:pt x="537" y="21"/>
                </a:lnTo>
                <a:lnTo>
                  <a:pt x="513" y="35"/>
                </a:lnTo>
                <a:lnTo>
                  <a:pt x="501" y="46"/>
                </a:lnTo>
                <a:lnTo>
                  <a:pt x="489" y="60"/>
                </a:lnTo>
                <a:lnTo>
                  <a:pt x="486" y="81"/>
                </a:lnTo>
                <a:lnTo>
                  <a:pt x="492" y="92"/>
                </a:lnTo>
                <a:lnTo>
                  <a:pt x="492" y="99"/>
                </a:lnTo>
                <a:lnTo>
                  <a:pt x="495" y="109"/>
                </a:lnTo>
                <a:lnTo>
                  <a:pt x="495" y="116"/>
                </a:lnTo>
                <a:lnTo>
                  <a:pt x="489" y="124"/>
                </a:lnTo>
                <a:lnTo>
                  <a:pt x="486" y="134"/>
                </a:lnTo>
                <a:lnTo>
                  <a:pt x="477" y="144"/>
                </a:lnTo>
                <a:lnTo>
                  <a:pt x="468" y="148"/>
                </a:lnTo>
                <a:lnTo>
                  <a:pt x="453" y="155"/>
                </a:lnTo>
                <a:lnTo>
                  <a:pt x="441" y="155"/>
                </a:lnTo>
                <a:lnTo>
                  <a:pt x="436" y="152"/>
                </a:lnTo>
                <a:lnTo>
                  <a:pt x="420" y="144"/>
                </a:lnTo>
                <a:lnTo>
                  <a:pt x="415" y="138"/>
                </a:lnTo>
                <a:lnTo>
                  <a:pt x="408" y="130"/>
                </a:lnTo>
                <a:lnTo>
                  <a:pt x="403" y="127"/>
                </a:lnTo>
                <a:lnTo>
                  <a:pt x="396" y="127"/>
                </a:lnTo>
                <a:lnTo>
                  <a:pt x="391" y="120"/>
                </a:lnTo>
                <a:lnTo>
                  <a:pt x="384" y="120"/>
                </a:lnTo>
                <a:lnTo>
                  <a:pt x="373" y="113"/>
                </a:lnTo>
                <a:lnTo>
                  <a:pt x="346" y="106"/>
                </a:lnTo>
                <a:lnTo>
                  <a:pt x="319" y="102"/>
                </a:lnTo>
                <a:lnTo>
                  <a:pt x="298" y="99"/>
                </a:lnTo>
                <a:lnTo>
                  <a:pt x="286" y="84"/>
                </a:lnTo>
                <a:lnTo>
                  <a:pt x="277" y="70"/>
                </a:lnTo>
                <a:lnTo>
                  <a:pt x="277" y="60"/>
                </a:lnTo>
                <a:lnTo>
                  <a:pt x="274" y="49"/>
                </a:lnTo>
                <a:lnTo>
                  <a:pt x="268" y="46"/>
                </a:lnTo>
                <a:lnTo>
                  <a:pt x="248" y="39"/>
                </a:lnTo>
                <a:lnTo>
                  <a:pt x="230" y="28"/>
                </a:lnTo>
                <a:lnTo>
                  <a:pt x="223" y="25"/>
                </a:lnTo>
                <a:lnTo>
                  <a:pt x="209" y="21"/>
                </a:lnTo>
                <a:lnTo>
                  <a:pt x="200" y="21"/>
                </a:lnTo>
                <a:lnTo>
                  <a:pt x="188" y="14"/>
                </a:lnTo>
                <a:lnTo>
                  <a:pt x="175" y="14"/>
                </a:lnTo>
                <a:lnTo>
                  <a:pt x="158" y="18"/>
                </a:lnTo>
                <a:lnTo>
                  <a:pt x="143" y="18"/>
                </a:lnTo>
                <a:lnTo>
                  <a:pt x="134" y="14"/>
                </a:lnTo>
                <a:lnTo>
                  <a:pt x="119" y="7"/>
                </a:lnTo>
                <a:lnTo>
                  <a:pt x="107" y="3"/>
                </a:lnTo>
                <a:lnTo>
                  <a:pt x="98" y="0"/>
                </a:lnTo>
                <a:lnTo>
                  <a:pt x="102" y="32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40" name="Freeform 4"/>
          <p:cNvSpPr>
            <a:spLocks/>
          </p:cNvSpPr>
          <p:nvPr/>
        </p:nvSpPr>
        <p:spPr bwMode="auto">
          <a:xfrm>
            <a:off x="5486400" y="4098926"/>
            <a:ext cx="744539" cy="1160463"/>
          </a:xfrm>
          <a:custGeom>
            <a:avLst/>
            <a:gdLst>
              <a:gd name="T0" fmla="*/ 0 w 469"/>
              <a:gd name="T1" fmla="*/ 2147483647 h 732"/>
              <a:gd name="T2" fmla="*/ 2147483647 w 469"/>
              <a:gd name="T3" fmla="*/ 2147483647 h 732"/>
              <a:gd name="T4" fmla="*/ 2147483647 w 469"/>
              <a:gd name="T5" fmla="*/ 2147483647 h 732"/>
              <a:gd name="T6" fmla="*/ 2147483647 w 469"/>
              <a:gd name="T7" fmla="*/ 2147483647 h 732"/>
              <a:gd name="T8" fmla="*/ 2147483647 w 469"/>
              <a:gd name="T9" fmla="*/ 2147483647 h 732"/>
              <a:gd name="T10" fmla="*/ 2147483647 w 469"/>
              <a:gd name="T11" fmla="*/ 2147483647 h 732"/>
              <a:gd name="T12" fmla="*/ 2147483647 w 469"/>
              <a:gd name="T13" fmla="*/ 2147483647 h 732"/>
              <a:gd name="T14" fmla="*/ 2147483647 w 469"/>
              <a:gd name="T15" fmla="*/ 2147483647 h 732"/>
              <a:gd name="T16" fmla="*/ 2147483647 w 469"/>
              <a:gd name="T17" fmla="*/ 2147483647 h 732"/>
              <a:gd name="T18" fmla="*/ 2147483647 w 469"/>
              <a:gd name="T19" fmla="*/ 2147483647 h 732"/>
              <a:gd name="T20" fmla="*/ 2147483647 w 469"/>
              <a:gd name="T21" fmla="*/ 2147483647 h 732"/>
              <a:gd name="T22" fmla="*/ 2147483647 w 469"/>
              <a:gd name="T23" fmla="*/ 2147483647 h 732"/>
              <a:gd name="T24" fmla="*/ 2147483647 w 469"/>
              <a:gd name="T25" fmla="*/ 2147483647 h 732"/>
              <a:gd name="T26" fmla="*/ 2147483647 w 469"/>
              <a:gd name="T27" fmla="*/ 2147483647 h 732"/>
              <a:gd name="T28" fmla="*/ 2147483647 w 469"/>
              <a:gd name="T29" fmla="*/ 2147483647 h 732"/>
              <a:gd name="T30" fmla="*/ 2147483647 w 469"/>
              <a:gd name="T31" fmla="*/ 2147483647 h 732"/>
              <a:gd name="T32" fmla="*/ 2147483647 w 469"/>
              <a:gd name="T33" fmla="*/ 2147483647 h 732"/>
              <a:gd name="T34" fmla="*/ 2147483647 w 469"/>
              <a:gd name="T35" fmla="*/ 2147483647 h 732"/>
              <a:gd name="T36" fmla="*/ 2147483647 w 469"/>
              <a:gd name="T37" fmla="*/ 2147483647 h 732"/>
              <a:gd name="T38" fmla="*/ 2147483647 w 469"/>
              <a:gd name="T39" fmla="*/ 2147483647 h 732"/>
              <a:gd name="T40" fmla="*/ 2147483647 w 469"/>
              <a:gd name="T41" fmla="*/ 2147483647 h 732"/>
              <a:gd name="T42" fmla="*/ 2147483647 w 469"/>
              <a:gd name="T43" fmla="*/ 2147483647 h 732"/>
              <a:gd name="T44" fmla="*/ 2147483647 w 469"/>
              <a:gd name="T45" fmla="*/ 2147483647 h 732"/>
              <a:gd name="T46" fmla="*/ 2147483647 w 469"/>
              <a:gd name="T47" fmla="*/ 2147483647 h 732"/>
              <a:gd name="T48" fmla="*/ 2147483647 w 469"/>
              <a:gd name="T49" fmla="*/ 2147483647 h 732"/>
              <a:gd name="T50" fmla="*/ 2147483647 w 469"/>
              <a:gd name="T51" fmla="*/ 2147483647 h 732"/>
              <a:gd name="T52" fmla="*/ 2147483647 w 469"/>
              <a:gd name="T53" fmla="*/ 2147483647 h 732"/>
              <a:gd name="T54" fmla="*/ 2147483647 w 469"/>
              <a:gd name="T55" fmla="*/ 0 h 732"/>
              <a:gd name="T56" fmla="*/ 2147483647 w 469"/>
              <a:gd name="T57" fmla="*/ 2147483647 h 732"/>
              <a:gd name="T58" fmla="*/ 2147483647 w 469"/>
              <a:gd name="T59" fmla="*/ 2147483647 h 732"/>
              <a:gd name="T60" fmla="*/ 2147483647 w 469"/>
              <a:gd name="T61" fmla="*/ 2147483647 h 732"/>
              <a:gd name="T62" fmla="*/ 2147483647 w 469"/>
              <a:gd name="T63" fmla="*/ 2147483647 h 732"/>
              <a:gd name="T64" fmla="*/ 2147483647 w 469"/>
              <a:gd name="T65" fmla="*/ 2147483647 h 732"/>
              <a:gd name="T66" fmla="*/ 2147483647 w 469"/>
              <a:gd name="T67" fmla="*/ 2147483647 h 732"/>
              <a:gd name="T68" fmla="*/ 2147483647 w 469"/>
              <a:gd name="T69" fmla="*/ 2147483647 h 732"/>
              <a:gd name="T70" fmla="*/ 2147483647 w 469"/>
              <a:gd name="T71" fmla="*/ 2147483647 h 732"/>
              <a:gd name="T72" fmla="*/ 2147483647 w 469"/>
              <a:gd name="T73" fmla="*/ 2147483647 h 732"/>
              <a:gd name="T74" fmla="*/ 2147483647 w 469"/>
              <a:gd name="T75" fmla="*/ 2147483647 h 732"/>
              <a:gd name="T76" fmla="*/ 2147483647 w 469"/>
              <a:gd name="T77" fmla="*/ 2147483647 h 732"/>
              <a:gd name="T78" fmla="*/ 2147483647 w 469"/>
              <a:gd name="T79" fmla="*/ 2147483647 h 732"/>
              <a:gd name="T80" fmla="*/ 2147483647 w 469"/>
              <a:gd name="T81" fmla="*/ 2147483647 h 732"/>
              <a:gd name="T82" fmla="*/ 2147483647 w 469"/>
              <a:gd name="T83" fmla="*/ 2147483647 h 732"/>
              <a:gd name="T84" fmla="*/ 2147483647 w 469"/>
              <a:gd name="T85" fmla="*/ 2147483647 h 732"/>
              <a:gd name="T86" fmla="*/ 2147483647 w 469"/>
              <a:gd name="T87" fmla="*/ 2147483647 h 732"/>
              <a:gd name="T88" fmla="*/ 2147483647 w 469"/>
              <a:gd name="T89" fmla="*/ 2147483647 h 732"/>
              <a:gd name="T90" fmla="*/ 2147483647 w 469"/>
              <a:gd name="T91" fmla="*/ 2147483647 h 732"/>
              <a:gd name="T92" fmla="*/ 2147483647 w 469"/>
              <a:gd name="T93" fmla="*/ 2147483647 h 732"/>
              <a:gd name="T94" fmla="*/ 2147483647 w 469"/>
              <a:gd name="T95" fmla="*/ 2147483647 h 732"/>
              <a:gd name="T96" fmla="*/ 2147483647 w 469"/>
              <a:gd name="T97" fmla="*/ 2147483647 h 732"/>
              <a:gd name="T98" fmla="*/ 2147483647 w 469"/>
              <a:gd name="T99" fmla="*/ 2147483647 h 732"/>
              <a:gd name="T100" fmla="*/ 2147483647 w 469"/>
              <a:gd name="T101" fmla="*/ 2147483647 h 732"/>
              <a:gd name="T102" fmla="*/ 2147483647 w 469"/>
              <a:gd name="T103" fmla="*/ 2147483647 h 732"/>
              <a:gd name="T104" fmla="*/ 2147483647 w 469"/>
              <a:gd name="T105" fmla="*/ 2147483647 h 732"/>
              <a:gd name="T106" fmla="*/ 2147483647 w 469"/>
              <a:gd name="T107" fmla="*/ 2147483647 h 732"/>
              <a:gd name="T108" fmla="*/ 2147483647 w 469"/>
              <a:gd name="T109" fmla="*/ 2147483647 h 732"/>
              <a:gd name="T110" fmla="*/ 2147483647 w 469"/>
              <a:gd name="T111" fmla="*/ 2147483647 h 732"/>
              <a:gd name="T112" fmla="*/ 2147483647 w 469"/>
              <a:gd name="T113" fmla="*/ 2147483647 h 732"/>
              <a:gd name="T114" fmla="*/ 2147483647 w 469"/>
              <a:gd name="T115" fmla="*/ 2147483647 h 732"/>
              <a:gd name="T116" fmla="*/ 2147483647 w 469"/>
              <a:gd name="T117" fmla="*/ 2147483647 h 732"/>
              <a:gd name="T118" fmla="*/ 2147483647 w 469"/>
              <a:gd name="T119" fmla="*/ 2147483647 h 732"/>
              <a:gd name="T120" fmla="*/ 2147483647 w 469"/>
              <a:gd name="T121" fmla="*/ 2147483647 h 732"/>
              <a:gd name="T122" fmla="*/ 2147483647 w 469"/>
              <a:gd name="T123" fmla="*/ 2147483647 h 73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469"/>
              <a:gd name="T187" fmla="*/ 0 h 732"/>
              <a:gd name="T188" fmla="*/ 469 w 469"/>
              <a:gd name="T189" fmla="*/ 732 h 73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469" h="732">
                <a:moveTo>
                  <a:pt x="33" y="448"/>
                </a:moveTo>
                <a:lnTo>
                  <a:pt x="0" y="491"/>
                </a:lnTo>
                <a:lnTo>
                  <a:pt x="3" y="696"/>
                </a:lnTo>
                <a:lnTo>
                  <a:pt x="23" y="727"/>
                </a:lnTo>
                <a:lnTo>
                  <a:pt x="23" y="731"/>
                </a:lnTo>
                <a:lnTo>
                  <a:pt x="29" y="724"/>
                </a:lnTo>
                <a:lnTo>
                  <a:pt x="65" y="674"/>
                </a:lnTo>
                <a:lnTo>
                  <a:pt x="68" y="664"/>
                </a:lnTo>
                <a:lnTo>
                  <a:pt x="71" y="664"/>
                </a:lnTo>
                <a:lnTo>
                  <a:pt x="71" y="657"/>
                </a:lnTo>
                <a:lnTo>
                  <a:pt x="68" y="657"/>
                </a:lnTo>
                <a:lnTo>
                  <a:pt x="71" y="653"/>
                </a:lnTo>
                <a:lnTo>
                  <a:pt x="83" y="653"/>
                </a:lnTo>
                <a:lnTo>
                  <a:pt x="113" y="611"/>
                </a:lnTo>
                <a:lnTo>
                  <a:pt x="161" y="561"/>
                </a:lnTo>
                <a:lnTo>
                  <a:pt x="185" y="544"/>
                </a:lnTo>
                <a:lnTo>
                  <a:pt x="203" y="537"/>
                </a:lnTo>
                <a:lnTo>
                  <a:pt x="229" y="512"/>
                </a:lnTo>
                <a:lnTo>
                  <a:pt x="241" y="498"/>
                </a:lnTo>
                <a:lnTo>
                  <a:pt x="247" y="484"/>
                </a:lnTo>
                <a:lnTo>
                  <a:pt x="262" y="473"/>
                </a:lnTo>
                <a:lnTo>
                  <a:pt x="301" y="427"/>
                </a:lnTo>
                <a:lnTo>
                  <a:pt x="319" y="398"/>
                </a:lnTo>
                <a:lnTo>
                  <a:pt x="322" y="381"/>
                </a:lnTo>
                <a:lnTo>
                  <a:pt x="349" y="346"/>
                </a:lnTo>
                <a:lnTo>
                  <a:pt x="352" y="346"/>
                </a:lnTo>
                <a:lnTo>
                  <a:pt x="358" y="339"/>
                </a:lnTo>
                <a:lnTo>
                  <a:pt x="370" y="293"/>
                </a:lnTo>
                <a:lnTo>
                  <a:pt x="373" y="286"/>
                </a:lnTo>
                <a:lnTo>
                  <a:pt x="388" y="254"/>
                </a:lnTo>
                <a:lnTo>
                  <a:pt x="393" y="244"/>
                </a:lnTo>
                <a:lnTo>
                  <a:pt x="403" y="216"/>
                </a:lnTo>
                <a:lnTo>
                  <a:pt x="415" y="201"/>
                </a:lnTo>
                <a:lnTo>
                  <a:pt x="415" y="194"/>
                </a:lnTo>
                <a:lnTo>
                  <a:pt x="423" y="180"/>
                </a:lnTo>
                <a:lnTo>
                  <a:pt x="429" y="169"/>
                </a:lnTo>
                <a:lnTo>
                  <a:pt x="432" y="166"/>
                </a:lnTo>
                <a:lnTo>
                  <a:pt x="432" y="162"/>
                </a:lnTo>
                <a:lnTo>
                  <a:pt x="441" y="152"/>
                </a:lnTo>
                <a:lnTo>
                  <a:pt x="447" y="92"/>
                </a:lnTo>
                <a:lnTo>
                  <a:pt x="450" y="92"/>
                </a:lnTo>
                <a:lnTo>
                  <a:pt x="462" y="88"/>
                </a:lnTo>
                <a:lnTo>
                  <a:pt x="465" y="92"/>
                </a:lnTo>
                <a:lnTo>
                  <a:pt x="468" y="84"/>
                </a:lnTo>
                <a:lnTo>
                  <a:pt x="462" y="84"/>
                </a:lnTo>
                <a:lnTo>
                  <a:pt x="462" y="81"/>
                </a:lnTo>
                <a:lnTo>
                  <a:pt x="453" y="84"/>
                </a:lnTo>
                <a:lnTo>
                  <a:pt x="453" y="81"/>
                </a:lnTo>
                <a:lnTo>
                  <a:pt x="459" y="78"/>
                </a:lnTo>
                <a:lnTo>
                  <a:pt x="459" y="46"/>
                </a:lnTo>
                <a:lnTo>
                  <a:pt x="456" y="42"/>
                </a:lnTo>
                <a:lnTo>
                  <a:pt x="459" y="25"/>
                </a:lnTo>
                <a:lnTo>
                  <a:pt x="462" y="21"/>
                </a:lnTo>
                <a:lnTo>
                  <a:pt x="462" y="11"/>
                </a:lnTo>
                <a:lnTo>
                  <a:pt x="453" y="11"/>
                </a:lnTo>
                <a:lnTo>
                  <a:pt x="447" y="0"/>
                </a:lnTo>
                <a:lnTo>
                  <a:pt x="432" y="3"/>
                </a:lnTo>
                <a:lnTo>
                  <a:pt x="429" y="14"/>
                </a:lnTo>
                <a:lnTo>
                  <a:pt x="384" y="25"/>
                </a:lnTo>
                <a:lnTo>
                  <a:pt x="381" y="28"/>
                </a:lnTo>
                <a:lnTo>
                  <a:pt x="331" y="42"/>
                </a:lnTo>
                <a:lnTo>
                  <a:pt x="301" y="46"/>
                </a:lnTo>
                <a:lnTo>
                  <a:pt x="298" y="46"/>
                </a:lnTo>
                <a:lnTo>
                  <a:pt x="283" y="46"/>
                </a:lnTo>
                <a:lnTo>
                  <a:pt x="280" y="50"/>
                </a:lnTo>
                <a:lnTo>
                  <a:pt x="277" y="50"/>
                </a:lnTo>
                <a:lnTo>
                  <a:pt x="277" y="53"/>
                </a:lnTo>
                <a:lnTo>
                  <a:pt x="274" y="53"/>
                </a:lnTo>
                <a:lnTo>
                  <a:pt x="265" y="56"/>
                </a:lnTo>
                <a:lnTo>
                  <a:pt x="265" y="60"/>
                </a:lnTo>
                <a:lnTo>
                  <a:pt x="262" y="60"/>
                </a:lnTo>
                <a:lnTo>
                  <a:pt x="262" y="64"/>
                </a:lnTo>
                <a:lnTo>
                  <a:pt x="241" y="67"/>
                </a:lnTo>
                <a:lnTo>
                  <a:pt x="239" y="64"/>
                </a:lnTo>
                <a:lnTo>
                  <a:pt x="220" y="60"/>
                </a:lnTo>
                <a:lnTo>
                  <a:pt x="217" y="60"/>
                </a:lnTo>
                <a:lnTo>
                  <a:pt x="211" y="60"/>
                </a:lnTo>
                <a:lnTo>
                  <a:pt x="211" y="64"/>
                </a:lnTo>
                <a:lnTo>
                  <a:pt x="203" y="67"/>
                </a:lnTo>
                <a:lnTo>
                  <a:pt x="200" y="67"/>
                </a:lnTo>
                <a:lnTo>
                  <a:pt x="200" y="70"/>
                </a:lnTo>
                <a:lnTo>
                  <a:pt x="188" y="74"/>
                </a:lnTo>
                <a:lnTo>
                  <a:pt x="185" y="78"/>
                </a:lnTo>
                <a:lnTo>
                  <a:pt x="182" y="81"/>
                </a:lnTo>
                <a:lnTo>
                  <a:pt x="178" y="81"/>
                </a:lnTo>
                <a:lnTo>
                  <a:pt x="143" y="78"/>
                </a:lnTo>
                <a:lnTo>
                  <a:pt x="140" y="78"/>
                </a:lnTo>
                <a:lnTo>
                  <a:pt x="140" y="74"/>
                </a:lnTo>
                <a:lnTo>
                  <a:pt x="137" y="74"/>
                </a:lnTo>
                <a:lnTo>
                  <a:pt x="137" y="70"/>
                </a:lnTo>
                <a:lnTo>
                  <a:pt x="134" y="70"/>
                </a:lnTo>
                <a:lnTo>
                  <a:pt x="134" y="67"/>
                </a:lnTo>
                <a:lnTo>
                  <a:pt x="131" y="67"/>
                </a:lnTo>
                <a:lnTo>
                  <a:pt x="125" y="60"/>
                </a:lnTo>
                <a:lnTo>
                  <a:pt x="122" y="53"/>
                </a:lnTo>
                <a:lnTo>
                  <a:pt x="113" y="39"/>
                </a:lnTo>
                <a:lnTo>
                  <a:pt x="107" y="32"/>
                </a:lnTo>
                <a:lnTo>
                  <a:pt x="104" y="28"/>
                </a:lnTo>
                <a:lnTo>
                  <a:pt x="101" y="28"/>
                </a:lnTo>
                <a:lnTo>
                  <a:pt x="101" y="25"/>
                </a:lnTo>
                <a:lnTo>
                  <a:pt x="95" y="39"/>
                </a:lnTo>
                <a:lnTo>
                  <a:pt x="93" y="39"/>
                </a:lnTo>
                <a:lnTo>
                  <a:pt x="93" y="42"/>
                </a:lnTo>
                <a:lnTo>
                  <a:pt x="89" y="46"/>
                </a:lnTo>
                <a:lnTo>
                  <a:pt x="89" y="50"/>
                </a:lnTo>
                <a:lnTo>
                  <a:pt x="86" y="50"/>
                </a:lnTo>
                <a:lnTo>
                  <a:pt x="86" y="53"/>
                </a:lnTo>
                <a:lnTo>
                  <a:pt x="86" y="56"/>
                </a:lnTo>
                <a:lnTo>
                  <a:pt x="83" y="88"/>
                </a:lnTo>
                <a:lnTo>
                  <a:pt x="93" y="96"/>
                </a:lnTo>
                <a:lnTo>
                  <a:pt x="95" y="102"/>
                </a:lnTo>
                <a:lnTo>
                  <a:pt x="137" y="152"/>
                </a:lnTo>
                <a:lnTo>
                  <a:pt x="319" y="208"/>
                </a:lnTo>
                <a:lnTo>
                  <a:pt x="185" y="374"/>
                </a:lnTo>
                <a:lnTo>
                  <a:pt x="128" y="374"/>
                </a:lnTo>
                <a:lnTo>
                  <a:pt x="104" y="388"/>
                </a:lnTo>
                <a:lnTo>
                  <a:pt x="98" y="396"/>
                </a:lnTo>
                <a:lnTo>
                  <a:pt x="95" y="396"/>
                </a:lnTo>
                <a:lnTo>
                  <a:pt x="83" y="410"/>
                </a:lnTo>
                <a:lnTo>
                  <a:pt x="50" y="420"/>
                </a:lnTo>
                <a:lnTo>
                  <a:pt x="50" y="424"/>
                </a:lnTo>
                <a:lnTo>
                  <a:pt x="41" y="427"/>
                </a:lnTo>
                <a:lnTo>
                  <a:pt x="41" y="431"/>
                </a:lnTo>
                <a:lnTo>
                  <a:pt x="39" y="431"/>
                </a:lnTo>
                <a:lnTo>
                  <a:pt x="33" y="448"/>
                </a:lnTo>
              </a:path>
            </a:pathLst>
          </a:custGeom>
          <a:solidFill>
            <a:schemeClr val="bg1">
              <a:lumMod val="75000"/>
            </a:schemeClr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41" name="Freeform 5"/>
          <p:cNvSpPr>
            <a:spLocks/>
          </p:cNvSpPr>
          <p:nvPr/>
        </p:nvSpPr>
        <p:spPr bwMode="auto">
          <a:xfrm>
            <a:off x="4094163" y="3138489"/>
            <a:ext cx="1204912" cy="1673225"/>
          </a:xfrm>
          <a:custGeom>
            <a:avLst/>
            <a:gdLst>
              <a:gd name="T0" fmla="*/ 2147483647 w 759"/>
              <a:gd name="T1" fmla="*/ 2147483647 h 1053"/>
              <a:gd name="T2" fmla="*/ 2147483647 w 759"/>
              <a:gd name="T3" fmla="*/ 2147483647 h 1053"/>
              <a:gd name="T4" fmla="*/ 2147483647 w 759"/>
              <a:gd name="T5" fmla="*/ 2147483647 h 1053"/>
              <a:gd name="T6" fmla="*/ 2147483647 w 759"/>
              <a:gd name="T7" fmla="*/ 2147483647 h 1053"/>
              <a:gd name="T8" fmla="*/ 2147483647 w 759"/>
              <a:gd name="T9" fmla="*/ 2147483647 h 1053"/>
              <a:gd name="T10" fmla="*/ 2147483647 w 759"/>
              <a:gd name="T11" fmla="*/ 2147483647 h 1053"/>
              <a:gd name="T12" fmla="*/ 2147483647 w 759"/>
              <a:gd name="T13" fmla="*/ 2147483647 h 1053"/>
              <a:gd name="T14" fmla="*/ 2147483647 w 759"/>
              <a:gd name="T15" fmla="*/ 2147483647 h 1053"/>
              <a:gd name="T16" fmla="*/ 2147483647 w 759"/>
              <a:gd name="T17" fmla="*/ 2147483647 h 1053"/>
              <a:gd name="T18" fmla="*/ 2147483647 w 759"/>
              <a:gd name="T19" fmla="*/ 2147483647 h 1053"/>
              <a:gd name="T20" fmla="*/ 2147483647 w 759"/>
              <a:gd name="T21" fmla="*/ 2147483647 h 1053"/>
              <a:gd name="T22" fmla="*/ 2147483647 w 759"/>
              <a:gd name="T23" fmla="*/ 2147483647 h 1053"/>
              <a:gd name="T24" fmla="*/ 2147483647 w 759"/>
              <a:gd name="T25" fmla="*/ 2147483647 h 1053"/>
              <a:gd name="T26" fmla="*/ 2147483647 w 759"/>
              <a:gd name="T27" fmla="*/ 2147483647 h 1053"/>
              <a:gd name="T28" fmla="*/ 2147483647 w 759"/>
              <a:gd name="T29" fmla="*/ 2147483647 h 1053"/>
              <a:gd name="T30" fmla="*/ 2147483647 w 759"/>
              <a:gd name="T31" fmla="*/ 2147483647 h 1053"/>
              <a:gd name="T32" fmla="*/ 2147483647 w 759"/>
              <a:gd name="T33" fmla="*/ 2147483647 h 1053"/>
              <a:gd name="T34" fmla="*/ 2147483647 w 759"/>
              <a:gd name="T35" fmla="*/ 2147483647 h 1053"/>
              <a:gd name="T36" fmla="*/ 2147483647 w 759"/>
              <a:gd name="T37" fmla="*/ 2147483647 h 1053"/>
              <a:gd name="T38" fmla="*/ 2147483647 w 759"/>
              <a:gd name="T39" fmla="*/ 2147483647 h 1053"/>
              <a:gd name="T40" fmla="*/ 2147483647 w 759"/>
              <a:gd name="T41" fmla="*/ 2147483647 h 1053"/>
              <a:gd name="T42" fmla="*/ 2147483647 w 759"/>
              <a:gd name="T43" fmla="*/ 2147483647 h 1053"/>
              <a:gd name="T44" fmla="*/ 2147483647 w 759"/>
              <a:gd name="T45" fmla="*/ 2147483647 h 1053"/>
              <a:gd name="T46" fmla="*/ 2147483647 w 759"/>
              <a:gd name="T47" fmla="*/ 2147483647 h 1053"/>
              <a:gd name="T48" fmla="*/ 2147483647 w 759"/>
              <a:gd name="T49" fmla="*/ 2147483647 h 1053"/>
              <a:gd name="T50" fmla="*/ 2147483647 w 759"/>
              <a:gd name="T51" fmla="*/ 2147483647 h 1053"/>
              <a:gd name="T52" fmla="*/ 2147483647 w 759"/>
              <a:gd name="T53" fmla="*/ 2147483647 h 1053"/>
              <a:gd name="T54" fmla="*/ 2147483647 w 759"/>
              <a:gd name="T55" fmla="*/ 2147483647 h 1053"/>
              <a:gd name="T56" fmla="*/ 2147483647 w 759"/>
              <a:gd name="T57" fmla="*/ 2147483647 h 1053"/>
              <a:gd name="T58" fmla="*/ 2147483647 w 759"/>
              <a:gd name="T59" fmla="*/ 2147483647 h 1053"/>
              <a:gd name="T60" fmla="*/ 2147483647 w 759"/>
              <a:gd name="T61" fmla="*/ 2147483647 h 1053"/>
              <a:gd name="T62" fmla="*/ 2147483647 w 759"/>
              <a:gd name="T63" fmla="*/ 2147483647 h 1053"/>
              <a:gd name="T64" fmla="*/ 2147483647 w 759"/>
              <a:gd name="T65" fmla="*/ 2147483647 h 1053"/>
              <a:gd name="T66" fmla="*/ 2147483647 w 759"/>
              <a:gd name="T67" fmla="*/ 2147483647 h 1053"/>
              <a:gd name="T68" fmla="*/ 2147483647 w 759"/>
              <a:gd name="T69" fmla="*/ 2147483647 h 1053"/>
              <a:gd name="T70" fmla="*/ 2147483647 w 759"/>
              <a:gd name="T71" fmla="*/ 2147483647 h 1053"/>
              <a:gd name="T72" fmla="*/ 2147483647 w 759"/>
              <a:gd name="T73" fmla="*/ 2147483647 h 1053"/>
              <a:gd name="T74" fmla="*/ 2147483647 w 759"/>
              <a:gd name="T75" fmla="*/ 2147483647 h 1053"/>
              <a:gd name="T76" fmla="*/ 2147483647 w 759"/>
              <a:gd name="T77" fmla="*/ 2147483647 h 1053"/>
              <a:gd name="T78" fmla="*/ 2147483647 w 759"/>
              <a:gd name="T79" fmla="*/ 2147483647 h 1053"/>
              <a:gd name="T80" fmla="*/ 2147483647 w 759"/>
              <a:gd name="T81" fmla="*/ 2147483647 h 1053"/>
              <a:gd name="T82" fmla="*/ 2147483647 w 759"/>
              <a:gd name="T83" fmla="*/ 2147483647 h 1053"/>
              <a:gd name="T84" fmla="*/ 2147483647 w 759"/>
              <a:gd name="T85" fmla="*/ 2147483647 h 1053"/>
              <a:gd name="T86" fmla="*/ 2147483647 w 759"/>
              <a:gd name="T87" fmla="*/ 2147483647 h 1053"/>
              <a:gd name="T88" fmla="*/ 2147483647 w 759"/>
              <a:gd name="T89" fmla="*/ 2147483647 h 1053"/>
              <a:gd name="T90" fmla="*/ 2147483647 w 759"/>
              <a:gd name="T91" fmla="*/ 2147483647 h 1053"/>
              <a:gd name="T92" fmla="*/ 2147483647 w 759"/>
              <a:gd name="T93" fmla="*/ 2147483647 h 1053"/>
              <a:gd name="T94" fmla="*/ 2147483647 w 759"/>
              <a:gd name="T95" fmla="*/ 2147483647 h 1053"/>
              <a:gd name="T96" fmla="*/ 2147483647 w 759"/>
              <a:gd name="T97" fmla="*/ 2147483647 h 1053"/>
              <a:gd name="T98" fmla="*/ 2147483647 w 759"/>
              <a:gd name="T99" fmla="*/ 2147483647 h 1053"/>
              <a:gd name="T100" fmla="*/ 2147483647 w 759"/>
              <a:gd name="T101" fmla="*/ 2147483647 h 1053"/>
              <a:gd name="T102" fmla="*/ 2147483647 w 759"/>
              <a:gd name="T103" fmla="*/ 2147483647 h 1053"/>
              <a:gd name="T104" fmla="*/ 2147483647 w 759"/>
              <a:gd name="T105" fmla="*/ 2147483647 h 1053"/>
              <a:gd name="T106" fmla="*/ 2147483647 w 759"/>
              <a:gd name="T107" fmla="*/ 2147483647 h 1053"/>
              <a:gd name="T108" fmla="*/ 2147483647 w 759"/>
              <a:gd name="T109" fmla="*/ 2147483647 h 1053"/>
              <a:gd name="T110" fmla="*/ 2147483647 w 759"/>
              <a:gd name="T111" fmla="*/ 2147483647 h 1053"/>
              <a:gd name="T112" fmla="*/ 2147483647 w 759"/>
              <a:gd name="T113" fmla="*/ 2147483647 h 1053"/>
              <a:gd name="T114" fmla="*/ 2147483647 w 759"/>
              <a:gd name="T115" fmla="*/ 2147483647 h 1053"/>
              <a:gd name="T116" fmla="*/ 2147483647 w 759"/>
              <a:gd name="T117" fmla="*/ 2147483647 h 1053"/>
              <a:gd name="T118" fmla="*/ 2147483647 w 759"/>
              <a:gd name="T119" fmla="*/ 2147483647 h 1053"/>
              <a:gd name="T120" fmla="*/ 2147483647 w 759"/>
              <a:gd name="T121" fmla="*/ 2147483647 h 1053"/>
              <a:gd name="T122" fmla="*/ 2147483647 w 759"/>
              <a:gd name="T123" fmla="*/ 2147483647 h 105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759"/>
              <a:gd name="T187" fmla="*/ 0 h 1053"/>
              <a:gd name="T188" fmla="*/ 759 w 759"/>
              <a:gd name="T189" fmla="*/ 1053 h 1053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759" h="1053">
                <a:moveTo>
                  <a:pt x="99" y="396"/>
                </a:moveTo>
                <a:lnTo>
                  <a:pt x="51" y="400"/>
                </a:lnTo>
                <a:lnTo>
                  <a:pt x="47" y="420"/>
                </a:lnTo>
                <a:lnTo>
                  <a:pt x="41" y="431"/>
                </a:lnTo>
                <a:lnTo>
                  <a:pt x="39" y="434"/>
                </a:lnTo>
                <a:lnTo>
                  <a:pt x="33" y="445"/>
                </a:lnTo>
                <a:lnTo>
                  <a:pt x="21" y="462"/>
                </a:lnTo>
                <a:lnTo>
                  <a:pt x="21" y="488"/>
                </a:lnTo>
                <a:lnTo>
                  <a:pt x="18" y="491"/>
                </a:lnTo>
                <a:lnTo>
                  <a:pt x="12" y="495"/>
                </a:lnTo>
                <a:lnTo>
                  <a:pt x="9" y="530"/>
                </a:lnTo>
                <a:lnTo>
                  <a:pt x="3" y="537"/>
                </a:lnTo>
                <a:lnTo>
                  <a:pt x="0" y="561"/>
                </a:lnTo>
                <a:lnTo>
                  <a:pt x="21" y="554"/>
                </a:lnTo>
                <a:lnTo>
                  <a:pt x="24" y="583"/>
                </a:lnTo>
                <a:lnTo>
                  <a:pt x="27" y="597"/>
                </a:lnTo>
                <a:lnTo>
                  <a:pt x="33" y="615"/>
                </a:lnTo>
                <a:lnTo>
                  <a:pt x="35" y="622"/>
                </a:lnTo>
                <a:lnTo>
                  <a:pt x="41" y="629"/>
                </a:lnTo>
                <a:lnTo>
                  <a:pt x="47" y="646"/>
                </a:lnTo>
                <a:lnTo>
                  <a:pt x="45" y="646"/>
                </a:lnTo>
                <a:lnTo>
                  <a:pt x="41" y="650"/>
                </a:lnTo>
                <a:lnTo>
                  <a:pt x="39" y="650"/>
                </a:lnTo>
                <a:lnTo>
                  <a:pt x="47" y="664"/>
                </a:lnTo>
                <a:lnTo>
                  <a:pt x="57" y="674"/>
                </a:lnTo>
                <a:lnTo>
                  <a:pt x="63" y="682"/>
                </a:lnTo>
                <a:lnTo>
                  <a:pt x="68" y="692"/>
                </a:lnTo>
                <a:lnTo>
                  <a:pt x="75" y="703"/>
                </a:lnTo>
                <a:lnTo>
                  <a:pt x="81" y="720"/>
                </a:lnTo>
                <a:lnTo>
                  <a:pt x="75" y="735"/>
                </a:lnTo>
                <a:lnTo>
                  <a:pt x="75" y="752"/>
                </a:lnTo>
                <a:lnTo>
                  <a:pt x="75" y="766"/>
                </a:lnTo>
                <a:lnTo>
                  <a:pt x="84" y="773"/>
                </a:lnTo>
                <a:lnTo>
                  <a:pt x="92" y="777"/>
                </a:lnTo>
                <a:lnTo>
                  <a:pt x="104" y="780"/>
                </a:lnTo>
                <a:lnTo>
                  <a:pt x="107" y="795"/>
                </a:lnTo>
                <a:lnTo>
                  <a:pt x="120" y="798"/>
                </a:lnTo>
                <a:lnTo>
                  <a:pt x="128" y="798"/>
                </a:lnTo>
                <a:lnTo>
                  <a:pt x="137" y="798"/>
                </a:lnTo>
                <a:lnTo>
                  <a:pt x="143" y="806"/>
                </a:lnTo>
                <a:lnTo>
                  <a:pt x="152" y="812"/>
                </a:lnTo>
                <a:lnTo>
                  <a:pt x="152" y="816"/>
                </a:lnTo>
                <a:lnTo>
                  <a:pt x="152" y="827"/>
                </a:lnTo>
                <a:lnTo>
                  <a:pt x="155" y="837"/>
                </a:lnTo>
                <a:lnTo>
                  <a:pt x="164" y="844"/>
                </a:lnTo>
                <a:lnTo>
                  <a:pt x="170" y="851"/>
                </a:lnTo>
                <a:lnTo>
                  <a:pt x="179" y="858"/>
                </a:lnTo>
                <a:lnTo>
                  <a:pt x="188" y="862"/>
                </a:lnTo>
                <a:lnTo>
                  <a:pt x="194" y="872"/>
                </a:lnTo>
                <a:lnTo>
                  <a:pt x="203" y="876"/>
                </a:lnTo>
                <a:lnTo>
                  <a:pt x="206" y="886"/>
                </a:lnTo>
                <a:lnTo>
                  <a:pt x="209" y="897"/>
                </a:lnTo>
                <a:lnTo>
                  <a:pt x="215" y="908"/>
                </a:lnTo>
                <a:lnTo>
                  <a:pt x="215" y="911"/>
                </a:lnTo>
                <a:lnTo>
                  <a:pt x="218" y="918"/>
                </a:lnTo>
                <a:lnTo>
                  <a:pt x="224" y="922"/>
                </a:lnTo>
                <a:lnTo>
                  <a:pt x="233" y="926"/>
                </a:lnTo>
                <a:lnTo>
                  <a:pt x="242" y="932"/>
                </a:lnTo>
                <a:lnTo>
                  <a:pt x="251" y="940"/>
                </a:lnTo>
                <a:lnTo>
                  <a:pt x="253" y="950"/>
                </a:lnTo>
                <a:lnTo>
                  <a:pt x="257" y="960"/>
                </a:lnTo>
                <a:lnTo>
                  <a:pt x="259" y="968"/>
                </a:lnTo>
                <a:lnTo>
                  <a:pt x="265" y="978"/>
                </a:lnTo>
                <a:lnTo>
                  <a:pt x="275" y="985"/>
                </a:lnTo>
                <a:lnTo>
                  <a:pt x="287" y="1007"/>
                </a:lnTo>
                <a:lnTo>
                  <a:pt x="310" y="1010"/>
                </a:lnTo>
                <a:lnTo>
                  <a:pt x="316" y="1003"/>
                </a:lnTo>
                <a:lnTo>
                  <a:pt x="346" y="1007"/>
                </a:lnTo>
                <a:lnTo>
                  <a:pt x="358" y="996"/>
                </a:lnTo>
                <a:lnTo>
                  <a:pt x="388" y="1028"/>
                </a:lnTo>
                <a:lnTo>
                  <a:pt x="397" y="1038"/>
                </a:lnTo>
                <a:lnTo>
                  <a:pt x="412" y="1052"/>
                </a:lnTo>
                <a:lnTo>
                  <a:pt x="415" y="1049"/>
                </a:lnTo>
                <a:lnTo>
                  <a:pt x="421" y="1045"/>
                </a:lnTo>
                <a:lnTo>
                  <a:pt x="433" y="1045"/>
                </a:lnTo>
                <a:lnTo>
                  <a:pt x="442" y="1049"/>
                </a:lnTo>
                <a:lnTo>
                  <a:pt x="451" y="1045"/>
                </a:lnTo>
                <a:lnTo>
                  <a:pt x="460" y="1045"/>
                </a:lnTo>
                <a:lnTo>
                  <a:pt x="466" y="1052"/>
                </a:lnTo>
                <a:lnTo>
                  <a:pt x="480" y="1049"/>
                </a:lnTo>
                <a:lnTo>
                  <a:pt x="493" y="1049"/>
                </a:lnTo>
                <a:lnTo>
                  <a:pt x="502" y="1042"/>
                </a:lnTo>
                <a:lnTo>
                  <a:pt x="516" y="1042"/>
                </a:lnTo>
                <a:lnTo>
                  <a:pt x="531" y="1042"/>
                </a:lnTo>
                <a:lnTo>
                  <a:pt x="543" y="1035"/>
                </a:lnTo>
                <a:lnTo>
                  <a:pt x="552" y="1028"/>
                </a:lnTo>
                <a:lnTo>
                  <a:pt x="561" y="1017"/>
                </a:lnTo>
                <a:lnTo>
                  <a:pt x="567" y="1007"/>
                </a:lnTo>
                <a:lnTo>
                  <a:pt x="576" y="1000"/>
                </a:lnTo>
                <a:lnTo>
                  <a:pt x="588" y="1000"/>
                </a:lnTo>
                <a:lnTo>
                  <a:pt x="597" y="1000"/>
                </a:lnTo>
                <a:lnTo>
                  <a:pt x="611" y="1000"/>
                </a:lnTo>
                <a:lnTo>
                  <a:pt x="632" y="1000"/>
                </a:lnTo>
                <a:lnTo>
                  <a:pt x="638" y="1000"/>
                </a:lnTo>
                <a:lnTo>
                  <a:pt x="641" y="960"/>
                </a:lnTo>
                <a:lnTo>
                  <a:pt x="614" y="950"/>
                </a:lnTo>
                <a:lnTo>
                  <a:pt x="609" y="943"/>
                </a:lnTo>
                <a:lnTo>
                  <a:pt x="594" y="911"/>
                </a:lnTo>
                <a:lnTo>
                  <a:pt x="588" y="886"/>
                </a:lnTo>
                <a:lnTo>
                  <a:pt x="570" y="872"/>
                </a:lnTo>
                <a:lnTo>
                  <a:pt x="558" y="858"/>
                </a:lnTo>
                <a:lnTo>
                  <a:pt x="558" y="848"/>
                </a:lnTo>
                <a:lnTo>
                  <a:pt x="543" y="834"/>
                </a:lnTo>
                <a:lnTo>
                  <a:pt x="511" y="823"/>
                </a:lnTo>
                <a:lnTo>
                  <a:pt x="513" y="812"/>
                </a:lnTo>
                <a:lnTo>
                  <a:pt x="520" y="809"/>
                </a:lnTo>
                <a:lnTo>
                  <a:pt x="520" y="795"/>
                </a:lnTo>
                <a:lnTo>
                  <a:pt x="555" y="788"/>
                </a:lnTo>
                <a:lnTo>
                  <a:pt x="561" y="780"/>
                </a:lnTo>
                <a:lnTo>
                  <a:pt x="567" y="682"/>
                </a:lnTo>
                <a:lnTo>
                  <a:pt x="570" y="682"/>
                </a:lnTo>
                <a:lnTo>
                  <a:pt x="570" y="674"/>
                </a:lnTo>
                <a:lnTo>
                  <a:pt x="576" y="664"/>
                </a:lnTo>
                <a:lnTo>
                  <a:pt x="594" y="657"/>
                </a:lnTo>
                <a:lnTo>
                  <a:pt x="599" y="640"/>
                </a:lnTo>
                <a:lnTo>
                  <a:pt x="605" y="615"/>
                </a:lnTo>
                <a:lnTo>
                  <a:pt x="632" y="565"/>
                </a:lnTo>
                <a:lnTo>
                  <a:pt x="641" y="558"/>
                </a:lnTo>
                <a:lnTo>
                  <a:pt x="647" y="554"/>
                </a:lnTo>
                <a:lnTo>
                  <a:pt x="653" y="547"/>
                </a:lnTo>
                <a:lnTo>
                  <a:pt x="662" y="523"/>
                </a:lnTo>
                <a:lnTo>
                  <a:pt x="671" y="428"/>
                </a:lnTo>
                <a:lnTo>
                  <a:pt x="677" y="414"/>
                </a:lnTo>
                <a:lnTo>
                  <a:pt x="683" y="382"/>
                </a:lnTo>
                <a:lnTo>
                  <a:pt x="692" y="325"/>
                </a:lnTo>
                <a:lnTo>
                  <a:pt x="704" y="321"/>
                </a:lnTo>
                <a:lnTo>
                  <a:pt x="716" y="311"/>
                </a:lnTo>
                <a:lnTo>
                  <a:pt x="725" y="307"/>
                </a:lnTo>
                <a:lnTo>
                  <a:pt x="740" y="300"/>
                </a:lnTo>
                <a:lnTo>
                  <a:pt x="752" y="294"/>
                </a:lnTo>
                <a:lnTo>
                  <a:pt x="758" y="280"/>
                </a:lnTo>
                <a:lnTo>
                  <a:pt x="758" y="268"/>
                </a:lnTo>
                <a:lnTo>
                  <a:pt x="755" y="261"/>
                </a:lnTo>
                <a:lnTo>
                  <a:pt x="752" y="261"/>
                </a:lnTo>
                <a:lnTo>
                  <a:pt x="749" y="258"/>
                </a:lnTo>
                <a:lnTo>
                  <a:pt x="746" y="261"/>
                </a:lnTo>
                <a:lnTo>
                  <a:pt x="743" y="258"/>
                </a:lnTo>
                <a:lnTo>
                  <a:pt x="740" y="247"/>
                </a:lnTo>
                <a:lnTo>
                  <a:pt x="737" y="244"/>
                </a:lnTo>
                <a:lnTo>
                  <a:pt x="731" y="244"/>
                </a:lnTo>
                <a:lnTo>
                  <a:pt x="725" y="240"/>
                </a:lnTo>
                <a:lnTo>
                  <a:pt x="719" y="237"/>
                </a:lnTo>
                <a:lnTo>
                  <a:pt x="713" y="233"/>
                </a:lnTo>
                <a:lnTo>
                  <a:pt x="707" y="226"/>
                </a:lnTo>
                <a:lnTo>
                  <a:pt x="704" y="209"/>
                </a:lnTo>
                <a:lnTo>
                  <a:pt x="701" y="198"/>
                </a:lnTo>
                <a:lnTo>
                  <a:pt x="701" y="184"/>
                </a:lnTo>
                <a:lnTo>
                  <a:pt x="701" y="174"/>
                </a:lnTo>
                <a:lnTo>
                  <a:pt x="701" y="159"/>
                </a:lnTo>
                <a:lnTo>
                  <a:pt x="701" y="145"/>
                </a:lnTo>
                <a:lnTo>
                  <a:pt x="698" y="124"/>
                </a:lnTo>
                <a:lnTo>
                  <a:pt x="698" y="106"/>
                </a:lnTo>
                <a:lnTo>
                  <a:pt x="701" y="106"/>
                </a:lnTo>
                <a:lnTo>
                  <a:pt x="698" y="103"/>
                </a:lnTo>
                <a:lnTo>
                  <a:pt x="695" y="96"/>
                </a:lnTo>
                <a:lnTo>
                  <a:pt x="686" y="85"/>
                </a:lnTo>
                <a:lnTo>
                  <a:pt x="686" y="74"/>
                </a:lnTo>
                <a:lnTo>
                  <a:pt x="686" y="68"/>
                </a:lnTo>
                <a:lnTo>
                  <a:pt x="683" y="60"/>
                </a:lnTo>
                <a:lnTo>
                  <a:pt x="674" y="43"/>
                </a:lnTo>
                <a:lnTo>
                  <a:pt x="668" y="40"/>
                </a:lnTo>
                <a:lnTo>
                  <a:pt x="659" y="29"/>
                </a:lnTo>
                <a:lnTo>
                  <a:pt x="647" y="22"/>
                </a:lnTo>
                <a:lnTo>
                  <a:pt x="638" y="18"/>
                </a:lnTo>
                <a:lnTo>
                  <a:pt x="630" y="8"/>
                </a:lnTo>
                <a:lnTo>
                  <a:pt x="626" y="0"/>
                </a:lnTo>
                <a:lnTo>
                  <a:pt x="611" y="11"/>
                </a:lnTo>
                <a:lnTo>
                  <a:pt x="611" y="15"/>
                </a:lnTo>
                <a:lnTo>
                  <a:pt x="609" y="18"/>
                </a:lnTo>
                <a:lnTo>
                  <a:pt x="597" y="15"/>
                </a:lnTo>
                <a:lnTo>
                  <a:pt x="588" y="43"/>
                </a:lnTo>
                <a:lnTo>
                  <a:pt x="561" y="46"/>
                </a:lnTo>
                <a:lnTo>
                  <a:pt x="555" y="71"/>
                </a:lnTo>
                <a:lnTo>
                  <a:pt x="531" y="71"/>
                </a:lnTo>
                <a:lnTo>
                  <a:pt x="525" y="64"/>
                </a:lnTo>
                <a:lnTo>
                  <a:pt x="439" y="60"/>
                </a:lnTo>
                <a:lnTo>
                  <a:pt x="442" y="50"/>
                </a:lnTo>
                <a:lnTo>
                  <a:pt x="439" y="50"/>
                </a:lnTo>
                <a:lnTo>
                  <a:pt x="436" y="46"/>
                </a:lnTo>
                <a:lnTo>
                  <a:pt x="430" y="60"/>
                </a:lnTo>
                <a:lnTo>
                  <a:pt x="143" y="60"/>
                </a:lnTo>
                <a:lnTo>
                  <a:pt x="143" y="57"/>
                </a:lnTo>
                <a:lnTo>
                  <a:pt x="143" y="162"/>
                </a:lnTo>
                <a:lnTo>
                  <a:pt x="99" y="162"/>
                </a:lnTo>
                <a:lnTo>
                  <a:pt x="99" y="194"/>
                </a:lnTo>
                <a:lnTo>
                  <a:pt x="99" y="396"/>
                </a:lnTo>
              </a:path>
            </a:pathLst>
          </a:custGeom>
          <a:solidFill>
            <a:schemeClr val="bg1">
              <a:lumMod val="75000"/>
            </a:schemeClr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42" name="Freeform 6"/>
          <p:cNvSpPr>
            <a:spLocks/>
          </p:cNvSpPr>
          <p:nvPr/>
        </p:nvSpPr>
        <p:spPr bwMode="auto">
          <a:xfrm>
            <a:off x="3043239" y="1919288"/>
            <a:ext cx="290512" cy="600075"/>
          </a:xfrm>
          <a:custGeom>
            <a:avLst/>
            <a:gdLst>
              <a:gd name="T0" fmla="*/ 2147483647 w 183"/>
              <a:gd name="T1" fmla="*/ 2147483647 h 379"/>
              <a:gd name="T2" fmla="*/ 2147483647 w 183"/>
              <a:gd name="T3" fmla="*/ 2147483647 h 379"/>
              <a:gd name="T4" fmla="*/ 2147483647 w 183"/>
              <a:gd name="T5" fmla="*/ 2147483647 h 379"/>
              <a:gd name="T6" fmla="*/ 2147483647 w 183"/>
              <a:gd name="T7" fmla="*/ 2147483647 h 379"/>
              <a:gd name="T8" fmla="*/ 0 w 183"/>
              <a:gd name="T9" fmla="*/ 2147483647 h 379"/>
              <a:gd name="T10" fmla="*/ 2147483647 w 183"/>
              <a:gd name="T11" fmla="*/ 2147483647 h 379"/>
              <a:gd name="T12" fmla="*/ 2147483647 w 183"/>
              <a:gd name="T13" fmla="*/ 2147483647 h 379"/>
              <a:gd name="T14" fmla="*/ 2147483647 w 183"/>
              <a:gd name="T15" fmla="*/ 2147483647 h 379"/>
              <a:gd name="T16" fmla="*/ 2147483647 w 183"/>
              <a:gd name="T17" fmla="*/ 2147483647 h 379"/>
              <a:gd name="T18" fmla="*/ 2147483647 w 183"/>
              <a:gd name="T19" fmla="*/ 2147483647 h 379"/>
              <a:gd name="T20" fmla="*/ 2147483647 w 183"/>
              <a:gd name="T21" fmla="*/ 2147483647 h 379"/>
              <a:gd name="T22" fmla="*/ 2147483647 w 183"/>
              <a:gd name="T23" fmla="*/ 2147483647 h 379"/>
              <a:gd name="T24" fmla="*/ 2147483647 w 183"/>
              <a:gd name="T25" fmla="*/ 2147483647 h 379"/>
              <a:gd name="T26" fmla="*/ 2147483647 w 183"/>
              <a:gd name="T27" fmla="*/ 2147483647 h 379"/>
              <a:gd name="T28" fmla="*/ 2147483647 w 183"/>
              <a:gd name="T29" fmla="*/ 2147483647 h 379"/>
              <a:gd name="T30" fmla="*/ 2147483647 w 183"/>
              <a:gd name="T31" fmla="*/ 2147483647 h 379"/>
              <a:gd name="T32" fmla="*/ 2147483647 w 183"/>
              <a:gd name="T33" fmla="*/ 2147483647 h 379"/>
              <a:gd name="T34" fmla="*/ 2147483647 w 183"/>
              <a:gd name="T35" fmla="*/ 2147483647 h 379"/>
              <a:gd name="T36" fmla="*/ 2147483647 w 183"/>
              <a:gd name="T37" fmla="*/ 2147483647 h 379"/>
              <a:gd name="T38" fmla="*/ 2147483647 w 183"/>
              <a:gd name="T39" fmla="*/ 2147483647 h 379"/>
              <a:gd name="T40" fmla="*/ 2147483647 w 183"/>
              <a:gd name="T41" fmla="*/ 2147483647 h 379"/>
              <a:gd name="T42" fmla="*/ 2147483647 w 183"/>
              <a:gd name="T43" fmla="*/ 2147483647 h 379"/>
              <a:gd name="T44" fmla="*/ 2147483647 w 183"/>
              <a:gd name="T45" fmla="*/ 2147483647 h 379"/>
              <a:gd name="T46" fmla="*/ 2147483647 w 183"/>
              <a:gd name="T47" fmla="*/ 2147483647 h 379"/>
              <a:gd name="T48" fmla="*/ 2147483647 w 183"/>
              <a:gd name="T49" fmla="*/ 2147483647 h 379"/>
              <a:gd name="T50" fmla="*/ 2147483647 w 183"/>
              <a:gd name="T51" fmla="*/ 2147483647 h 379"/>
              <a:gd name="T52" fmla="*/ 2147483647 w 183"/>
              <a:gd name="T53" fmla="*/ 2147483647 h 379"/>
              <a:gd name="T54" fmla="*/ 2147483647 w 183"/>
              <a:gd name="T55" fmla="*/ 2147483647 h 379"/>
              <a:gd name="T56" fmla="*/ 2147483647 w 183"/>
              <a:gd name="T57" fmla="*/ 2147483647 h 379"/>
              <a:gd name="T58" fmla="*/ 2147483647 w 183"/>
              <a:gd name="T59" fmla="*/ 2147483647 h 379"/>
              <a:gd name="T60" fmla="*/ 2147483647 w 183"/>
              <a:gd name="T61" fmla="*/ 2147483647 h 379"/>
              <a:gd name="T62" fmla="*/ 2147483647 w 183"/>
              <a:gd name="T63" fmla="*/ 2147483647 h 379"/>
              <a:gd name="T64" fmla="*/ 2147483647 w 183"/>
              <a:gd name="T65" fmla="*/ 2147483647 h 379"/>
              <a:gd name="T66" fmla="*/ 2147483647 w 183"/>
              <a:gd name="T67" fmla="*/ 2147483647 h 379"/>
              <a:gd name="T68" fmla="*/ 2147483647 w 183"/>
              <a:gd name="T69" fmla="*/ 2147483647 h 379"/>
              <a:gd name="T70" fmla="*/ 2147483647 w 183"/>
              <a:gd name="T71" fmla="*/ 2147483647 h 379"/>
              <a:gd name="T72" fmla="*/ 2147483647 w 183"/>
              <a:gd name="T73" fmla="*/ 2147483647 h 379"/>
              <a:gd name="T74" fmla="*/ 2147483647 w 183"/>
              <a:gd name="T75" fmla="*/ 2147483647 h 379"/>
              <a:gd name="T76" fmla="*/ 2147483647 w 183"/>
              <a:gd name="T77" fmla="*/ 2147483647 h 379"/>
              <a:gd name="T78" fmla="*/ 2147483647 w 183"/>
              <a:gd name="T79" fmla="*/ 2147483647 h 379"/>
              <a:gd name="T80" fmla="*/ 2147483647 w 183"/>
              <a:gd name="T81" fmla="*/ 2147483647 h 379"/>
              <a:gd name="T82" fmla="*/ 2147483647 w 183"/>
              <a:gd name="T83" fmla="*/ 2147483647 h 379"/>
              <a:gd name="T84" fmla="*/ 2147483647 w 183"/>
              <a:gd name="T85" fmla="*/ 2147483647 h 379"/>
              <a:gd name="T86" fmla="*/ 2147483647 w 183"/>
              <a:gd name="T87" fmla="*/ 2147483647 h 379"/>
              <a:gd name="T88" fmla="*/ 2147483647 w 183"/>
              <a:gd name="T89" fmla="*/ 2147483647 h 379"/>
              <a:gd name="T90" fmla="*/ 2147483647 w 183"/>
              <a:gd name="T91" fmla="*/ 2147483647 h 379"/>
              <a:gd name="T92" fmla="*/ 2147483647 w 183"/>
              <a:gd name="T93" fmla="*/ 2147483647 h 379"/>
              <a:gd name="T94" fmla="*/ 2147483647 w 183"/>
              <a:gd name="T95" fmla="*/ 0 h 379"/>
              <a:gd name="T96" fmla="*/ 2147483647 w 183"/>
              <a:gd name="T97" fmla="*/ 0 h 379"/>
              <a:gd name="T98" fmla="*/ 2147483647 w 183"/>
              <a:gd name="T99" fmla="*/ 2147483647 h 379"/>
              <a:gd name="T100" fmla="*/ 2147483647 w 183"/>
              <a:gd name="T101" fmla="*/ 2147483647 h 379"/>
              <a:gd name="T102" fmla="*/ 2147483647 w 183"/>
              <a:gd name="T103" fmla="*/ 2147483647 h 37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83"/>
              <a:gd name="T157" fmla="*/ 0 h 379"/>
              <a:gd name="T158" fmla="*/ 183 w 183"/>
              <a:gd name="T159" fmla="*/ 379 h 37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83" h="379">
                <a:moveTo>
                  <a:pt x="41" y="43"/>
                </a:moveTo>
                <a:lnTo>
                  <a:pt x="48" y="46"/>
                </a:lnTo>
                <a:lnTo>
                  <a:pt x="48" y="50"/>
                </a:lnTo>
                <a:lnTo>
                  <a:pt x="48" y="116"/>
                </a:lnTo>
                <a:lnTo>
                  <a:pt x="41" y="148"/>
                </a:lnTo>
                <a:lnTo>
                  <a:pt x="24" y="159"/>
                </a:lnTo>
                <a:lnTo>
                  <a:pt x="21" y="167"/>
                </a:lnTo>
                <a:lnTo>
                  <a:pt x="15" y="170"/>
                </a:lnTo>
                <a:lnTo>
                  <a:pt x="0" y="184"/>
                </a:lnTo>
                <a:lnTo>
                  <a:pt x="0" y="188"/>
                </a:lnTo>
                <a:lnTo>
                  <a:pt x="9" y="209"/>
                </a:lnTo>
                <a:lnTo>
                  <a:pt x="9" y="219"/>
                </a:lnTo>
                <a:lnTo>
                  <a:pt x="12" y="219"/>
                </a:lnTo>
                <a:lnTo>
                  <a:pt x="27" y="227"/>
                </a:lnTo>
                <a:lnTo>
                  <a:pt x="35" y="244"/>
                </a:lnTo>
                <a:lnTo>
                  <a:pt x="35" y="262"/>
                </a:lnTo>
                <a:lnTo>
                  <a:pt x="41" y="265"/>
                </a:lnTo>
                <a:lnTo>
                  <a:pt x="69" y="283"/>
                </a:lnTo>
                <a:lnTo>
                  <a:pt x="75" y="283"/>
                </a:lnTo>
                <a:lnTo>
                  <a:pt x="81" y="318"/>
                </a:lnTo>
                <a:lnTo>
                  <a:pt x="92" y="378"/>
                </a:lnTo>
                <a:lnTo>
                  <a:pt x="101" y="378"/>
                </a:lnTo>
                <a:lnTo>
                  <a:pt x="110" y="371"/>
                </a:lnTo>
                <a:lnTo>
                  <a:pt x="119" y="365"/>
                </a:lnTo>
                <a:lnTo>
                  <a:pt x="126" y="357"/>
                </a:lnTo>
                <a:lnTo>
                  <a:pt x="126" y="339"/>
                </a:lnTo>
                <a:lnTo>
                  <a:pt x="122" y="332"/>
                </a:lnTo>
                <a:lnTo>
                  <a:pt x="122" y="318"/>
                </a:lnTo>
                <a:lnTo>
                  <a:pt x="126" y="308"/>
                </a:lnTo>
                <a:lnTo>
                  <a:pt x="134" y="304"/>
                </a:lnTo>
                <a:lnTo>
                  <a:pt x="143" y="297"/>
                </a:lnTo>
                <a:lnTo>
                  <a:pt x="146" y="290"/>
                </a:lnTo>
                <a:lnTo>
                  <a:pt x="152" y="287"/>
                </a:lnTo>
                <a:lnTo>
                  <a:pt x="164" y="279"/>
                </a:lnTo>
                <a:lnTo>
                  <a:pt x="173" y="273"/>
                </a:lnTo>
                <a:lnTo>
                  <a:pt x="176" y="269"/>
                </a:lnTo>
                <a:lnTo>
                  <a:pt x="182" y="258"/>
                </a:lnTo>
                <a:lnTo>
                  <a:pt x="179" y="227"/>
                </a:lnTo>
                <a:lnTo>
                  <a:pt x="176" y="223"/>
                </a:lnTo>
                <a:lnTo>
                  <a:pt x="173" y="223"/>
                </a:lnTo>
                <a:lnTo>
                  <a:pt x="167" y="223"/>
                </a:lnTo>
                <a:lnTo>
                  <a:pt x="164" y="219"/>
                </a:lnTo>
                <a:lnTo>
                  <a:pt x="161" y="209"/>
                </a:lnTo>
                <a:lnTo>
                  <a:pt x="158" y="201"/>
                </a:lnTo>
                <a:lnTo>
                  <a:pt x="155" y="201"/>
                </a:lnTo>
                <a:lnTo>
                  <a:pt x="146" y="209"/>
                </a:lnTo>
                <a:lnTo>
                  <a:pt x="143" y="205"/>
                </a:lnTo>
                <a:lnTo>
                  <a:pt x="140" y="198"/>
                </a:lnTo>
                <a:lnTo>
                  <a:pt x="134" y="198"/>
                </a:lnTo>
                <a:lnTo>
                  <a:pt x="131" y="198"/>
                </a:lnTo>
                <a:lnTo>
                  <a:pt x="126" y="198"/>
                </a:lnTo>
                <a:lnTo>
                  <a:pt x="122" y="195"/>
                </a:lnTo>
                <a:lnTo>
                  <a:pt x="116" y="191"/>
                </a:lnTo>
                <a:lnTo>
                  <a:pt x="114" y="188"/>
                </a:lnTo>
                <a:lnTo>
                  <a:pt x="114" y="184"/>
                </a:lnTo>
                <a:lnTo>
                  <a:pt x="114" y="177"/>
                </a:lnTo>
                <a:lnTo>
                  <a:pt x="114" y="174"/>
                </a:lnTo>
                <a:lnTo>
                  <a:pt x="126" y="177"/>
                </a:lnTo>
                <a:lnTo>
                  <a:pt x="126" y="174"/>
                </a:lnTo>
                <a:lnTo>
                  <a:pt x="126" y="170"/>
                </a:lnTo>
                <a:lnTo>
                  <a:pt x="126" y="163"/>
                </a:lnTo>
                <a:lnTo>
                  <a:pt x="134" y="159"/>
                </a:lnTo>
                <a:lnTo>
                  <a:pt x="137" y="156"/>
                </a:lnTo>
                <a:lnTo>
                  <a:pt x="143" y="153"/>
                </a:lnTo>
                <a:lnTo>
                  <a:pt x="149" y="148"/>
                </a:lnTo>
                <a:lnTo>
                  <a:pt x="152" y="145"/>
                </a:lnTo>
                <a:lnTo>
                  <a:pt x="158" y="138"/>
                </a:lnTo>
                <a:lnTo>
                  <a:pt x="164" y="131"/>
                </a:lnTo>
                <a:lnTo>
                  <a:pt x="167" y="120"/>
                </a:lnTo>
                <a:lnTo>
                  <a:pt x="173" y="113"/>
                </a:lnTo>
                <a:lnTo>
                  <a:pt x="170" y="106"/>
                </a:lnTo>
                <a:lnTo>
                  <a:pt x="167" y="99"/>
                </a:lnTo>
                <a:lnTo>
                  <a:pt x="167" y="92"/>
                </a:lnTo>
                <a:lnTo>
                  <a:pt x="161" y="88"/>
                </a:lnTo>
                <a:lnTo>
                  <a:pt x="158" y="82"/>
                </a:lnTo>
                <a:lnTo>
                  <a:pt x="149" y="82"/>
                </a:lnTo>
                <a:lnTo>
                  <a:pt x="146" y="74"/>
                </a:lnTo>
                <a:lnTo>
                  <a:pt x="143" y="64"/>
                </a:lnTo>
                <a:lnTo>
                  <a:pt x="146" y="54"/>
                </a:lnTo>
                <a:lnTo>
                  <a:pt x="152" y="46"/>
                </a:lnTo>
                <a:lnTo>
                  <a:pt x="161" y="43"/>
                </a:lnTo>
                <a:lnTo>
                  <a:pt x="167" y="32"/>
                </a:lnTo>
                <a:lnTo>
                  <a:pt x="170" y="25"/>
                </a:lnTo>
                <a:lnTo>
                  <a:pt x="167" y="14"/>
                </a:lnTo>
                <a:lnTo>
                  <a:pt x="161" y="14"/>
                </a:lnTo>
                <a:lnTo>
                  <a:pt x="155" y="21"/>
                </a:lnTo>
                <a:lnTo>
                  <a:pt x="152" y="25"/>
                </a:lnTo>
                <a:lnTo>
                  <a:pt x="146" y="28"/>
                </a:lnTo>
                <a:lnTo>
                  <a:pt x="140" y="32"/>
                </a:lnTo>
                <a:lnTo>
                  <a:pt x="134" y="28"/>
                </a:lnTo>
                <a:lnTo>
                  <a:pt x="134" y="25"/>
                </a:lnTo>
                <a:lnTo>
                  <a:pt x="134" y="18"/>
                </a:lnTo>
                <a:lnTo>
                  <a:pt x="131" y="11"/>
                </a:lnTo>
                <a:lnTo>
                  <a:pt x="128" y="7"/>
                </a:lnTo>
                <a:lnTo>
                  <a:pt x="122" y="4"/>
                </a:lnTo>
                <a:lnTo>
                  <a:pt x="114" y="0"/>
                </a:lnTo>
                <a:lnTo>
                  <a:pt x="104" y="0"/>
                </a:lnTo>
                <a:lnTo>
                  <a:pt x="92" y="0"/>
                </a:lnTo>
                <a:lnTo>
                  <a:pt x="83" y="4"/>
                </a:lnTo>
                <a:lnTo>
                  <a:pt x="75" y="11"/>
                </a:lnTo>
                <a:lnTo>
                  <a:pt x="65" y="14"/>
                </a:lnTo>
                <a:lnTo>
                  <a:pt x="65" y="18"/>
                </a:lnTo>
                <a:lnTo>
                  <a:pt x="63" y="21"/>
                </a:lnTo>
                <a:lnTo>
                  <a:pt x="41" y="43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43" name="Freeform 7"/>
          <p:cNvSpPr>
            <a:spLocks/>
          </p:cNvSpPr>
          <p:nvPr/>
        </p:nvSpPr>
        <p:spPr bwMode="auto">
          <a:xfrm>
            <a:off x="3276600" y="2219326"/>
            <a:ext cx="25400" cy="25400"/>
          </a:xfrm>
          <a:custGeom>
            <a:avLst/>
            <a:gdLst>
              <a:gd name="T0" fmla="*/ 2147483647 w 17"/>
              <a:gd name="T1" fmla="*/ 0 h 17"/>
              <a:gd name="T2" fmla="*/ 2147483647 w 17"/>
              <a:gd name="T3" fmla="*/ 2147483647 h 17"/>
              <a:gd name="T4" fmla="*/ 2147483647 w 17"/>
              <a:gd name="T5" fmla="*/ 2147483647 h 17"/>
              <a:gd name="T6" fmla="*/ 2147483647 w 17"/>
              <a:gd name="T7" fmla="*/ 2147483647 h 17"/>
              <a:gd name="T8" fmla="*/ 2147483647 w 17"/>
              <a:gd name="T9" fmla="*/ 2147483647 h 17"/>
              <a:gd name="T10" fmla="*/ 0 w 17"/>
              <a:gd name="T11" fmla="*/ 2147483647 h 17"/>
              <a:gd name="T12" fmla="*/ 2147483647 w 17"/>
              <a:gd name="T13" fmla="*/ 0 h 17"/>
              <a:gd name="T14" fmla="*/ 2147483647 w 17"/>
              <a:gd name="T15" fmla="*/ 0 h 17"/>
              <a:gd name="T16" fmla="*/ 2147483647 w 17"/>
              <a:gd name="T17" fmla="*/ 0 h 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17"/>
              <a:gd name="T29" fmla="*/ 17 w 17"/>
              <a:gd name="T30" fmla="*/ 17 h 1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17">
                <a:moveTo>
                  <a:pt x="11" y="0"/>
                </a:moveTo>
                <a:lnTo>
                  <a:pt x="16" y="4"/>
                </a:lnTo>
                <a:lnTo>
                  <a:pt x="16" y="16"/>
                </a:lnTo>
                <a:lnTo>
                  <a:pt x="8" y="16"/>
                </a:lnTo>
                <a:lnTo>
                  <a:pt x="4" y="16"/>
                </a:lnTo>
                <a:lnTo>
                  <a:pt x="0" y="4"/>
                </a:lnTo>
                <a:lnTo>
                  <a:pt x="4" y="0"/>
                </a:lnTo>
                <a:lnTo>
                  <a:pt x="8" y="0"/>
                </a:lnTo>
                <a:lnTo>
                  <a:pt x="11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44" name="Freeform 8"/>
          <p:cNvSpPr>
            <a:spLocks/>
          </p:cNvSpPr>
          <p:nvPr/>
        </p:nvSpPr>
        <p:spPr bwMode="auto">
          <a:xfrm>
            <a:off x="6897689" y="1841500"/>
            <a:ext cx="1039812" cy="750888"/>
          </a:xfrm>
          <a:custGeom>
            <a:avLst/>
            <a:gdLst>
              <a:gd name="T0" fmla="*/ 2147483647 w 655"/>
              <a:gd name="T1" fmla="*/ 2147483647 h 473"/>
              <a:gd name="T2" fmla="*/ 2147483647 w 655"/>
              <a:gd name="T3" fmla="*/ 2147483647 h 473"/>
              <a:gd name="T4" fmla="*/ 2147483647 w 655"/>
              <a:gd name="T5" fmla="*/ 2147483647 h 473"/>
              <a:gd name="T6" fmla="*/ 2147483647 w 655"/>
              <a:gd name="T7" fmla="*/ 2147483647 h 473"/>
              <a:gd name="T8" fmla="*/ 2147483647 w 655"/>
              <a:gd name="T9" fmla="*/ 2147483647 h 473"/>
              <a:gd name="T10" fmla="*/ 2147483647 w 655"/>
              <a:gd name="T11" fmla="*/ 2147483647 h 473"/>
              <a:gd name="T12" fmla="*/ 2147483647 w 655"/>
              <a:gd name="T13" fmla="*/ 2147483647 h 473"/>
              <a:gd name="T14" fmla="*/ 0 w 655"/>
              <a:gd name="T15" fmla="*/ 2147483647 h 473"/>
              <a:gd name="T16" fmla="*/ 2147483647 w 655"/>
              <a:gd name="T17" fmla="*/ 2147483647 h 473"/>
              <a:gd name="T18" fmla="*/ 2147483647 w 655"/>
              <a:gd name="T19" fmla="*/ 2147483647 h 473"/>
              <a:gd name="T20" fmla="*/ 2147483647 w 655"/>
              <a:gd name="T21" fmla="*/ 2147483647 h 473"/>
              <a:gd name="T22" fmla="*/ 2147483647 w 655"/>
              <a:gd name="T23" fmla="*/ 2147483647 h 473"/>
              <a:gd name="T24" fmla="*/ 2147483647 w 655"/>
              <a:gd name="T25" fmla="*/ 2147483647 h 473"/>
              <a:gd name="T26" fmla="*/ 2147483647 w 655"/>
              <a:gd name="T27" fmla="*/ 2147483647 h 473"/>
              <a:gd name="T28" fmla="*/ 2147483647 w 655"/>
              <a:gd name="T29" fmla="*/ 2147483647 h 473"/>
              <a:gd name="T30" fmla="*/ 2147483647 w 655"/>
              <a:gd name="T31" fmla="*/ 2147483647 h 473"/>
              <a:gd name="T32" fmla="*/ 2147483647 w 655"/>
              <a:gd name="T33" fmla="*/ 2147483647 h 473"/>
              <a:gd name="T34" fmla="*/ 2147483647 w 655"/>
              <a:gd name="T35" fmla="*/ 2147483647 h 473"/>
              <a:gd name="T36" fmla="*/ 2147483647 w 655"/>
              <a:gd name="T37" fmla="*/ 2147483647 h 473"/>
              <a:gd name="T38" fmla="*/ 2147483647 w 655"/>
              <a:gd name="T39" fmla="*/ 2147483647 h 473"/>
              <a:gd name="T40" fmla="*/ 2147483647 w 655"/>
              <a:gd name="T41" fmla="*/ 2147483647 h 473"/>
              <a:gd name="T42" fmla="*/ 2147483647 w 655"/>
              <a:gd name="T43" fmla="*/ 2147483647 h 473"/>
              <a:gd name="T44" fmla="*/ 2147483647 w 655"/>
              <a:gd name="T45" fmla="*/ 2147483647 h 473"/>
              <a:gd name="T46" fmla="*/ 2147483647 w 655"/>
              <a:gd name="T47" fmla="*/ 2147483647 h 473"/>
              <a:gd name="T48" fmla="*/ 2147483647 w 655"/>
              <a:gd name="T49" fmla="*/ 2147483647 h 473"/>
              <a:gd name="T50" fmla="*/ 2147483647 w 655"/>
              <a:gd name="T51" fmla="*/ 2147483647 h 473"/>
              <a:gd name="T52" fmla="*/ 2147483647 w 655"/>
              <a:gd name="T53" fmla="*/ 2147483647 h 473"/>
              <a:gd name="T54" fmla="*/ 2147483647 w 655"/>
              <a:gd name="T55" fmla="*/ 2147483647 h 473"/>
              <a:gd name="T56" fmla="*/ 2147483647 w 655"/>
              <a:gd name="T57" fmla="*/ 2147483647 h 473"/>
              <a:gd name="T58" fmla="*/ 2147483647 w 655"/>
              <a:gd name="T59" fmla="*/ 2147483647 h 473"/>
              <a:gd name="T60" fmla="*/ 2147483647 w 655"/>
              <a:gd name="T61" fmla="*/ 2147483647 h 473"/>
              <a:gd name="T62" fmla="*/ 2147483647 w 655"/>
              <a:gd name="T63" fmla="*/ 2147483647 h 473"/>
              <a:gd name="T64" fmla="*/ 2147483647 w 655"/>
              <a:gd name="T65" fmla="*/ 2147483647 h 473"/>
              <a:gd name="T66" fmla="*/ 2147483647 w 655"/>
              <a:gd name="T67" fmla="*/ 2147483647 h 473"/>
              <a:gd name="T68" fmla="*/ 2147483647 w 655"/>
              <a:gd name="T69" fmla="*/ 2147483647 h 473"/>
              <a:gd name="T70" fmla="*/ 2147483647 w 655"/>
              <a:gd name="T71" fmla="*/ 2147483647 h 473"/>
              <a:gd name="T72" fmla="*/ 2147483647 w 655"/>
              <a:gd name="T73" fmla="*/ 2147483647 h 473"/>
              <a:gd name="T74" fmla="*/ 2147483647 w 655"/>
              <a:gd name="T75" fmla="*/ 2147483647 h 473"/>
              <a:gd name="T76" fmla="*/ 2147483647 w 655"/>
              <a:gd name="T77" fmla="*/ 2147483647 h 473"/>
              <a:gd name="T78" fmla="*/ 2147483647 w 655"/>
              <a:gd name="T79" fmla="*/ 2147483647 h 473"/>
              <a:gd name="T80" fmla="*/ 2147483647 w 655"/>
              <a:gd name="T81" fmla="*/ 2147483647 h 473"/>
              <a:gd name="T82" fmla="*/ 2147483647 w 655"/>
              <a:gd name="T83" fmla="*/ 2147483647 h 473"/>
              <a:gd name="T84" fmla="*/ 2147483647 w 655"/>
              <a:gd name="T85" fmla="*/ 2147483647 h 473"/>
              <a:gd name="T86" fmla="*/ 2147483647 w 655"/>
              <a:gd name="T87" fmla="*/ 2147483647 h 47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55"/>
              <a:gd name="T133" fmla="*/ 0 h 473"/>
              <a:gd name="T134" fmla="*/ 655 w 655"/>
              <a:gd name="T135" fmla="*/ 473 h 47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55" h="473">
                <a:moveTo>
                  <a:pt x="30" y="433"/>
                </a:moveTo>
                <a:lnTo>
                  <a:pt x="48" y="409"/>
                </a:lnTo>
                <a:lnTo>
                  <a:pt x="54" y="395"/>
                </a:lnTo>
                <a:lnTo>
                  <a:pt x="54" y="384"/>
                </a:lnTo>
                <a:lnTo>
                  <a:pt x="48" y="366"/>
                </a:lnTo>
                <a:lnTo>
                  <a:pt x="42" y="359"/>
                </a:lnTo>
                <a:lnTo>
                  <a:pt x="30" y="359"/>
                </a:lnTo>
                <a:lnTo>
                  <a:pt x="18" y="356"/>
                </a:lnTo>
                <a:lnTo>
                  <a:pt x="12" y="349"/>
                </a:lnTo>
                <a:lnTo>
                  <a:pt x="12" y="306"/>
                </a:lnTo>
                <a:lnTo>
                  <a:pt x="6" y="296"/>
                </a:lnTo>
                <a:lnTo>
                  <a:pt x="3" y="285"/>
                </a:lnTo>
                <a:lnTo>
                  <a:pt x="6" y="271"/>
                </a:lnTo>
                <a:lnTo>
                  <a:pt x="12" y="253"/>
                </a:lnTo>
                <a:lnTo>
                  <a:pt x="12" y="246"/>
                </a:lnTo>
                <a:lnTo>
                  <a:pt x="0" y="243"/>
                </a:lnTo>
                <a:lnTo>
                  <a:pt x="0" y="218"/>
                </a:lnTo>
                <a:lnTo>
                  <a:pt x="18" y="211"/>
                </a:lnTo>
                <a:lnTo>
                  <a:pt x="18" y="196"/>
                </a:lnTo>
                <a:lnTo>
                  <a:pt x="30" y="179"/>
                </a:lnTo>
                <a:lnTo>
                  <a:pt x="33" y="161"/>
                </a:lnTo>
                <a:lnTo>
                  <a:pt x="36" y="126"/>
                </a:lnTo>
                <a:lnTo>
                  <a:pt x="36" y="140"/>
                </a:lnTo>
                <a:lnTo>
                  <a:pt x="197" y="59"/>
                </a:lnTo>
                <a:lnTo>
                  <a:pt x="496" y="0"/>
                </a:lnTo>
                <a:lnTo>
                  <a:pt x="510" y="84"/>
                </a:lnTo>
                <a:lnTo>
                  <a:pt x="654" y="52"/>
                </a:lnTo>
                <a:lnTo>
                  <a:pt x="638" y="59"/>
                </a:lnTo>
                <a:lnTo>
                  <a:pt x="648" y="69"/>
                </a:lnTo>
                <a:lnTo>
                  <a:pt x="636" y="69"/>
                </a:lnTo>
                <a:lnTo>
                  <a:pt x="532" y="84"/>
                </a:lnTo>
                <a:lnTo>
                  <a:pt x="532" y="88"/>
                </a:lnTo>
                <a:lnTo>
                  <a:pt x="522" y="91"/>
                </a:lnTo>
                <a:lnTo>
                  <a:pt x="522" y="94"/>
                </a:lnTo>
                <a:lnTo>
                  <a:pt x="510" y="94"/>
                </a:lnTo>
                <a:lnTo>
                  <a:pt x="510" y="102"/>
                </a:lnTo>
                <a:lnTo>
                  <a:pt x="502" y="105"/>
                </a:lnTo>
                <a:lnTo>
                  <a:pt x="493" y="116"/>
                </a:lnTo>
                <a:lnTo>
                  <a:pt x="493" y="119"/>
                </a:lnTo>
                <a:lnTo>
                  <a:pt x="505" y="130"/>
                </a:lnTo>
                <a:lnTo>
                  <a:pt x="510" y="168"/>
                </a:lnTo>
                <a:lnTo>
                  <a:pt x="484" y="196"/>
                </a:lnTo>
                <a:lnTo>
                  <a:pt x="484" y="201"/>
                </a:lnTo>
                <a:lnTo>
                  <a:pt x="484" y="207"/>
                </a:lnTo>
                <a:lnTo>
                  <a:pt x="489" y="207"/>
                </a:lnTo>
                <a:lnTo>
                  <a:pt x="487" y="211"/>
                </a:lnTo>
                <a:lnTo>
                  <a:pt x="487" y="218"/>
                </a:lnTo>
                <a:lnTo>
                  <a:pt x="477" y="229"/>
                </a:lnTo>
                <a:lnTo>
                  <a:pt x="433" y="229"/>
                </a:lnTo>
                <a:lnTo>
                  <a:pt x="436" y="243"/>
                </a:lnTo>
                <a:lnTo>
                  <a:pt x="442" y="243"/>
                </a:lnTo>
                <a:lnTo>
                  <a:pt x="445" y="257"/>
                </a:lnTo>
                <a:lnTo>
                  <a:pt x="451" y="257"/>
                </a:lnTo>
                <a:lnTo>
                  <a:pt x="448" y="267"/>
                </a:lnTo>
                <a:lnTo>
                  <a:pt x="415" y="278"/>
                </a:lnTo>
                <a:lnTo>
                  <a:pt x="415" y="289"/>
                </a:lnTo>
                <a:lnTo>
                  <a:pt x="409" y="292"/>
                </a:lnTo>
                <a:lnTo>
                  <a:pt x="409" y="303"/>
                </a:lnTo>
                <a:lnTo>
                  <a:pt x="400" y="310"/>
                </a:lnTo>
                <a:lnTo>
                  <a:pt x="403" y="342"/>
                </a:lnTo>
                <a:lnTo>
                  <a:pt x="385" y="359"/>
                </a:lnTo>
                <a:lnTo>
                  <a:pt x="382" y="359"/>
                </a:lnTo>
                <a:lnTo>
                  <a:pt x="376" y="352"/>
                </a:lnTo>
                <a:lnTo>
                  <a:pt x="368" y="345"/>
                </a:lnTo>
                <a:lnTo>
                  <a:pt x="364" y="349"/>
                </a:lnTo>
                <a:lnTo>
                  <a:pt x="368" y="352"/>
                </a:lnTo>
                <a:lnTo>
                  <a:pt x="346" y="352"/>
                </a:lnTo>
                <a:lnTo>
                  <a:pt x="344" y="356"/>
                </a:lnTo>
                <a:lnTo>
                  <a:pt x="328" y="363"/>
                </a:lnTo>
                <a:lnTo>
                  <a:pt x="325" y="366"/>
                </a:lnTo>
                <a:lnTo>
                  <a:pt x="334" y="370"/>
                </a:lnTo>
                <a:lnTo>
                  <a:pt x="334" y="373"/>
                </a:lnTo>
                <a:lnTo>
                  <a:pt x="332" y="373"/>
                </a:lnTo>
                <a:lnTo>
                  <a:pt x="298" y="377"/>
                </a:lnTo>
                <a:lnTo>
                  <a:pt x="298" y="373"/>
                </a:lnTo>
                <a:lnTo>
                  <a:pt x="287" y="377"/>
                </a:lnTo>
                <a:lnTo>
                  <a:pt x="284" y="384"/>
                </a:lnTo>
                <a:lnTo>
                  <a:pt x="269" y="398"/>
                </a:lnTo>
                <a:lnTo>
                  <a:pt x="269" y="447"/>
                </a:lnTo>
                <a:lnTo>
                  <a:pt x="266" y="451"/>
                </a:lnTo>
                <a:lnTo>
                  <a:pt x="233" y="461"/>
                </a:lnTo>
                <a:lnTo>
                  <a:pt x="173" y="469"/>
                </a:lnTo>
                <a:lnTo>
                  <a:pt x="167" y="472"/>
                </a:lnTo>
                <a:lnTo>
                  <a:pt x="75" y="472"/>
                </a:lnTo>
                <a:lnTo>
                  <a:pt x="42" y="461"/>
                </a:lnTo>
                <a:lnTo>
                  <a:pt x="21" y="455"/>
                </a:lnTo>
                <a:lnTo>
                  <a:pt x="18" y="455"/>
                </a:lnTo>
                <a:lnTo>
                  <a:pt x="30" y="433"/>
                </a:lnTo>
              </a:path>
            </a:pathLst>
          </a:custGeom>
          <a:solidFill>
            <a:schemeClr val="bg1">
              <a:lumMod val="75000"/>
            </a:schemeClr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45" name="Freeform 9"/>
          <p:cNvSpPr>
            <a:spLocks/>
          </p:cNvSpPr>
          <p:nvPr/>
        </p:nvSpPr>
        <p:spPr bwMode="auto">
          <a:xfrm>
            <a:off x="6169026" y="2865438"/>
            <a:ext cx="28575" cy="31750"/>
          </a:xfrm>
          <a:custGeom>
            <a:avLst/>
            <a:gdLst>
              <a:gd name="T0" fmla="*/ 2147483647 w 17"/>
              <a:gd name="T1" fmla="*/ 2147483647 h 19"/>
              <a:gd name="T2" fmla="*/ 0 w 17"/>
              <a:gd name="T3" fmla="*/ 0 h 19"/>
              <a:gd name="T4" fmla="*/ 0 w 17"/>
              <a:gd name="T5" fmla="*/ 2147483647 h 19"/>
              <a:gd name="T6" fmla="*/ 0 w 17"/>
              <a:gd name="T7" fmla="*/ 2147483647 h 19"/>
              <a:gd name="T8" fmla="*/ 2147483647 w 17"/>
              <a:gd name="T9" fmla="*/ 2147483647 h 19"/>
              <a:gd name="T10" fmla="*/ 2147483647 w 17"/>
              <a:gd name="T11" fmla="*/ 2147483647 h 19"/>
              <a:gd name="T12" fmla="*/ 2147483647 w 17"/>
              <a:gd name="T13" fmla="*/ 2147483647 h 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"/>
              <a:gd name="T22" fmla="*/ 0 h 19"/>
              <a:gd name="T23" fmla="*/ 17 w 17"/>
              <a:gd name="T24" fmla="*/ 19 h 1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" h="19">
                <a:moveTo>
                  <a:pt x="8" y="4"/>
                </a:moveTo>
                <a:lnTo>
                  <a:pt x="0" y="0"/>
                </a:lnTo>
                <a:lnTo>
                  <a:pt x="0" y="11"/>
                </a:lnTo>
                <a:lnTo>
                  <a:pt x="0" y="18"/>
                </a:lnTo>
                <a:lnTo>
                  <a:pt x="8" y="18"/>
                </a:lnTo>
                <a:lnTo>
                  <a:pt x="16" y="4"/>
                </a:lnTo>
                <a:lnTo>
                  <a:pt x="8" y="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46" name="Freeform 10"/>
          <p:cNvSpPr>
            <a:spLocks/>
          </p:cNvSpPr>
          <p:nvPr/>
        </p:nvSpPr>
        <p:spPr bwMode="auto">
          <a:xfrm>
            <a:off x="5713413" y="1700214"/>
            <a:ext cx="1390651" cy="1270000"/>
          </a:xfrm>
          <a:custGeom>
            <a:avLst/>
            <a:gdLst>
              <a:gd name="T0" fmla="*/ 2147483647 w 876"/>
              <a:gd name="T1" fmla="*/ 2147483647 h 799"/>
              <a:gd name="T2" fmla="*/ 0 w 876"/>
              <a:gd name="T3" fmla="*/ 2147483647 h 799"/>
              <a:gd name="T4" fmla="*/ 2147483647 w 876"/>
              <a:gd name="T5" fmla="*/ 0 h 799"/>
              <a:gd name="T6" fmla="*/ 2147483647 w 876"/>
              <a:gd name="T7" fmla="*/ 2147483647 h 799"/>
              <a:gd name="T8" fmla="*/ 2147483647 w 876"/>
              <a:gd name="T9" fmla="*/ 2147483647 h 799"/>
              <a:gd name="T10" fmla="*/ 2147483647 w 876"/>
              <a:gd name="T11" fmla="*/ 2147483647 h 799"/>
              <a:gd name="T12" fmla="*/ 2147483647 w 876"/>
              <a:gd name="T13" fmla="*/ 2147483647 h 799"/>
              <a:gd name="T14" fmla="*/ 2147483647 w 876"/>
              <a:gd name="T15" fmla="*/ 2147483647 h 799"/>
              <a:gd name="T16" fmla="*/ 2147483647 w 876"/>
              <a:gd name="T17" fmla="*/ 2147483647 h 799"/>
              <a:gd name="T18" fmla="*/ 2147483647 w 876"/>
              <a:gd name="T19" fmla="*/ 2147483647 h 799"/>
              <a:gd name="T20" fmla="*/ 2147483647 w 876"/>
              <a:gd name="T21" fmla="*/ 2147483647 h 799"/>
              <a:gd name="T22" fmla="*/ 2147483647 w 876"/>
              <a:gd name="T23" fmla="*/ 2147483647 h 799"/>
              <a:gd name="T24" fmla="*/ 2147483647 w 876"/>
              <a:gd name="T25" fmla="*/ 2147483647 h 799"/>
              <a:gd name="T26" fmla="*/ 2147483647 w 876"/>
              <a:gd name="T27" fmla="*/ 2147483647 h 799"/>
              <a:gd name="T28" fmla="*/ 2147483647 w 876"/>
              <a:gd name="T29" fmla="*/ 2147483647 h 799"/>
              <a:gd name="T30" fmla="*/ 2147483647 w 876"/>
              <a:gd name="T31" fmla="*/ 2147483647 h 799"/>
              <a:gd name="T32" fmla="*/ 2147483647 w 876"/>
              <a:gd name="T33" fmla="*/ 2147483647 h 799"/>
              <a:gd name="T34" fmla="*/ 2147483647 w 876"/>
              <a:gd name="T35" fmla="*/ 2147483647 h 799"/>
              <a:gd name="T36" fmla="*/ 2147483647 w 876"/>
              <a:gd name="T37" fmla="*/ 2147483647 h 799"/>
              <a:gd name="T38" fmla="*/ 2147483647 w 876"/>
              <a:gd name="T39" fmla="*/ 2147483647 h 799"/>
              <a:gd name="T40" fmla="*/ 2147483647 w 876"/>
              <a:gd name="T41" fmla="*/ 2147483647 h 799"/>
              <a:gd name="T42" fmla="*/ 2147483647 w 876"/>
              <a:gd name="T43" fmla="*/ 2147483647 h 799"/>
              <a:gd name="T44" fmla="*/ 2147483647 w 876"/>
              <a:gd name="T45" fmla="*/ 2147483647 h 799"/>
              <a:gd name="T46" fmla="*/ 2147483647 w 876"/>
              <a:gd name="T47" fmla="*/ 2147483647 h 799"/>
              <a:gd name="T48" fmla="*/ 2147483647 w 876"/>
              <a:gd name="T49" fmla="*/ 2147483647 h 799"/>
              <a:gd name="T50" fmla="*/ 2147483647 w 876"/>
              <a:gd name="T51" fmla="*/ 2147483647 h 799"/>
              <a:gd name="T52" fmla="*/ 2147483647 w 876"/>
              <a:gd name="T53" fmla="*/ 2147483647 h 799"/>
              <a:gd name="T54" fmla="*/ 2147483647 w 876"/>
              <a:gd name="T55" fmla="*/ 2147483647 h 799"/>
              <a:gd name="T56" fmla="*/ 2147483647 w 876"/>
              <a:gd name="T57" fmla="*/ 2147483647 h 799"/>
              <a:gd name="T58" fmla="*/ 2147483647 w 876"/>
              <a:gd name="T59" fmla="*/ 2147483647 h 799"/>
              <a:gd name="T60" fmla="*/ 2147483647 w 876"/>
              <a:gd name="T61" fmla="*/ 2147483647 h 799"/>
              <a:gd name="T62" fmla="*/ 2147483647 w 876"/>
              <a:gd name="T63" fmla="*/ 2147483647 h 799"/>
              <a:gd name="T64" fmla="*/ 2147483647 w 876"/>
              <a:gd name="T65" fmla="*/ 2147483647 h 799"/>
              <a:gd name="T66" fmla="*/ 2147483647 w 876"/>
              <a:gd name="T67" fmla="*/ 2147483647 h 799"/>
              <a:gd name="T68" fmla="*/ 2147483647 w 876"/>
              <a:gd name="T69" fmla="*/ 2147483647 h 799"/>
              <a:gd name="T70" fmla="*/ 2147483647 w 876"/>
              <a:gd name="T71" fmla="*/ 2147483647 h 799"/>
              <a:gd name="T72" fmla="*/ 2147483647 w 876"/>
              <a:gd name="T73" fmla="*/ 2147483647 h 799"/>
              <a:gd name="T74" fmla="*/ 2147483647 w 876"/>
              <a:gd name="T75" fmla="*/ 2147483647 h 799"/>
              <a:gd name="T76" fmla="*/ 2147483647 w 876"/>
              <a:gd name="T77" fmla="*/ 2147483647 h 799"/>
              <a:gd name="T78" fmla="*/ 2147483647 w 876"/>
              <a:gd name="T79" fmla="*/ 2147483647 h 799"/>
              <a:gd name="T80" fmla="*/ 2147483647 w 876"/>
              <a:gd name="T81" fmla="*/ 2147483647 h 799"/>
              <a:gd name="T82" fmla="*/ 2147483647 w 876"/>
              <a:gd name="T83" fmla="*/ 2147483647 h 799"/>
              <a:gd name="T84" fmla="*/ 2147483647 w 876"/>
              <a:gd name="T85" fmla="*/ 2147483647 h 799"/>
              <a:gd name="T86" fmla="*/ 2147483647 w 876"/>
              <a:gd name="T87" fmla="*/ 2147483647 h 799"/>
              <a:gd name="T88" fmla="*/ 2147483647 w 876"/>
              <a:gd name="T89" fmla="*/ 2147483647 h 799"/>
              <a:gd name="T90" fmla="*/ 2147483647 w 876"/>
              <a:gd name="T91" fmla="*/ 2147483647 h 799"/>
              <a:gd name="T92" fmla="*/ 2147483647 w 876"/>
              <a:gd name="T93" fmla="*/ 2147483647 h 799"/>
              <a:gd name="T94" fmla="*/ 2147483647 w 876"/>
              <a:gd name="T95" fmla="*/ 2147483647 h 799"/>
              <a:gd name="T96" fmla="*/ 2147483647 w 876"/>
              <a:gd name="T97" fmla="*/ 2147483647 h 799"/>
              <a:gd name="T98" fmla="*/ 2147483647 w 876"/>
              <a:gd name="T99" fmla="*/ 2147483647 h 799"/>
              <a:gd name="T100" fmla="*/ 2147483647 w 876"/>
              <a:gd name="T101" fmla="*/ 2147483647 h 799"/>
              <a:gd name="T102" fmla="*/ 2147483647 w 876"/>
              <a:gd name="T103" fmla="*/ 2147483647 h 799"/>
              <a:gd name="T104" fmla="*/ 2147483647 w 876"/>
              <a:gd name="T105" fmla="*/ 2147483647 h 799"/>
              <a:gd name="T106" fmla="*/ 2147483647 w 876"/>
              <a:gd name="T107" fmla="*/ 2147483647 h 799"/>
              <a:gd name="T108" fmla="*/ 2147483647 w 876"/>
              <a:gd name="T109" fmla="*/ 2147483647 h 799"/>
              <a:gd name="T110" fmla="*/ 2147483647 w 876"/>
              <a:gd name="T111" fmla="*/ 2147483647 h 799"/>
              <a:gd name="T112" fmla="*/ 2147483647 w 876"/>
              <a:gd name="T113" fmla="*/ 2147483647 h 799"/>
              <a:gd name="T114" fmla="*/ 2147483647 w 876"/>
              <a:gd name="T115" fmla="*/ 2147483647 h 799"/>
              <a:gd name="T116" fmla="*/ 2147483647 w 876"/>
              <a:gd name="T117" fmla="*/ 2147483647 h 799"/>
              <a:gd name="T118" fmla="*/ 2147483647 w 876"/>
              <a:gd name="T119" fmla="*/ 2147483647 h 799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76"/>
              <a:gd name="T181" fmla="*/ 0 h 799"/>
              <a:gd name="T182" fmla="*/ 876 w 876"/>
              <a:gd name="T183" fmla="*/ 799 h 799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76" h="799">
                <a:moveTo>
                  <a:pt x="28" y="127"/>
                </a:moveTo>
                <a:lnTo>
                  <a:pt x="18" y="113"/>
                </a:lnTo>
                <a:lnTo>
                  <a:pt x="6" y="106"/>
                </a:lnTo>
                <a:lnTo>
                  <a:pt x="6" y="46"/>
                </a:lnTo>
                <a:lnTo>
                  <a:pt x="0" y="32"/>
                </a:lnTo>
                <a:lnTo>
                  <a:pt x="0" y="25"/>
                </a:lnTo>
                <a:lnTo>
                  <a:pt x="12" y="18"/>
                </a:lnTo>
                <a:lnTo>
                  <a:pt x="12" y="14"/>
                </a:lnTo>
                <a:lnTo>
                  <a:pt x="21" y="0"/>
                </a:lnTo>
                <a:lnTo>
                  <a:pt x="57" y="46"/>
                </a:lnTo>
                <a:lnTo>
                  <a:pt x="216" y="71"/>
                </a:lnTo>
                <a:lnTo>
                  <a:pt x="218" y="95"/>
                </a:lnTo>
                <a:lnTo>
                  <a:pt x="221" y="109"/>
                </a:lnTo>
                <a:lnTo>
                  <a:pt x="224" y="120"/>
                </a:lnTo>
                <a:lnTo>
                  <a:pt x="236" y="127"/>
                </a:lnTo>
                <a:lnTo>
                  <a:pt x="245" y="127"/>
                </a:lnTo>
                <a:lnTo>
                  <a:pt x="254" y="130"/>
                </a:lnTo>
                <a:lnTo>
                  <a:pt x="275" y="130"/>
                </a:lnTo>
                <a:lnTo>
                  <a:pt x="281" y="137"/>
                </a:lnTo>
                <a:lnTo>
                  <a:pt x="287" y="148"/>
                </a:lnTo>
                <a:lnTo>
                  <a:pt x="299" y="159"/>
                </a:lnTo>
                <a:lnTo>
                  <a:pt x="314" y="165"/>
                </a:lnTo>
                <a:lnTo>
                  <a:pt x="344" y="177"/>
                </a:lnTo>
                <a:lnTo>
                  <a:pt x="376" y="169"/>
                </a:lnTo>
                <a:lnTo>
                  <a:pt x="400" y="163"/>
                </a:lnTo>
                <a:lnTo>
                  <a:pt x="415" y="159"/>
                </a:lnTo>
                <a:lnTo>
                  <a:pt x="424" y="159"/>
                </a:lnTo>
                <a:lnTo>
                  <a:pt x="433" y="155"/>
                </a:lnTo>
                <a:lnTo>
                  <a:pt x="430" y="159"/>
                </a:lnTo>
                <a:lnTo>
                  <a:pt x="418" y="163"/>
                </a:lnTo>
                <a:lnTo>
                  <a:pt x="451" y="159"/>
                </a:lnTo>
                <a:lnTo>
                  <a:pt x="451" y="145"/>
                </a:lnTo>
                <a:lnTo>
                  <a:pt x="448" y="134"/>
                </a:lnTo>
                <a:lnTo>
                  <a:pt x="445" y="127"/>
                </a:lnTo>
                <a:lnTo>
                  <a:pt x="782" y="215"/>
                </a:lnTo>
                <a:lnTo>
                  <a:pt x="780" y="251"/>
                </a:lnTo>
                <a:lnTo>
                  <a:pt x="776" y="268"/>
                </a:lnTo>
                <a:lnTo>
                  <a:pt x="764" y="285"/>
                </a:lnTo>
                <a:lnTo>
                  <a:pt x="764" y="300"/>
                </a:lnTo>
                <a:lnTo>
                  <a:pt x="747" y="307"/>
                </a:lnTo>
                <a:lnTo>
                  <a:pt x="747" y="332"/>
                </a:lnTo>
                <a:lnTo>
                  <a:pt x="759" y="335"/>
                </a:lnTo>
                <a:lnTo>
                  <a:pt x="759" y="342"/>
                </a:lnTo>
                <a:lnTo>
                  <a:pt x="753" y="360"/>
                </a:lnTo>
                <a:lnTo>
                  <a:pt x="749" y="374"/>
                </a:lnTo>
                <a:lnTo>
                  <a:pt x="753" y="385"/>
                </a:lnTo>
                <a:lnTo>
                  <a:pt x="759" y="395"/>
                </a:lnTo>
                <a:lnTo>
                  <a:pt x="759" y="438"/>
                </a:lnTo>
                <a:lnTo>
                  <a:pt x="764" y="445"/>
                </a:lnTo>
                <a:lnTo>
                  <a:pt x="776" y="448"/>
                </a:lnTo>
                <a:lnTo>
                  <a:pt x="788" y="448"/>
                </a:lnTo>
                <a:lnTo>
                  <a:pt x="794" y="456"/>
                </a:lnTo>
                <a:lnTo>
                  <a:pt x="800" y="473"/>
                </a:lnTo>
                <a:lnTo>
                  <a:pt x="800" y="484"/>
                </a:lnTo>
                <a:lnTo>
                  <a:pt x="794" y="498"/>
                </a:lnTo>
                <a:lnTo>
                  <a:pt x="776" y="522"/>
                </a:lnTo>
                <a:lnTo>
                  <a:pt x="764" y="544"/>
                </a:lnTo>
                <a:lnTo>
                  <a:pt x="764" y="547"/>
                </a:lnTo>
                <a:lnTo>
                  <a:pt x="782" y="565"/>
                </a:lnTo>
                <a:lnTo>
                  <a:pt x="800" y="604"/>
                </a:lnTo>
                <a:lnTo>
                  <a:pt x="821" y="621"/>
                </a:lnTo>
                <a:lnTo>
                  <a:pt x="845" y="628"/>
                </a:lnTo>
                <a:lnTo>
                  <a:pt x="851" y="632"/>
                </a:lnTo>
                <a:lnTo>
                  <a:pt x="854" y="681"/>
                </a:lnTo>
                <a:lnTo>
                  <a:pt x="875" y="689"/>
                </a:lnTo>
                <a:lnTo>
                  <a:pt x="872" y="703"/>
                </a:lnTo>
                <a:lnTo>
                  <a:pt x="860" y="713"/>
                </a:lnTo>
                <a:lnTo>
                  <a:pt x="827" y="724"/>
                </a:lnTo>
                <a:lnTo>
                  <a:pt x="809" y="745"/>
                </a:lnTo>
                <a:lnTo>
                  <a:pt x="800" y="770"/>
                </a:lnTo>
                <a:lnTo>
                  <a:pt x="797" y="794"/>
                </a:lnTo>
                <a:lnTo>
                  <a:pt x="776" y="798"/>
                </a:lnTo>
                <a:lnTo>
                  <a:pt x="768" y="794"/>
                </a:lnTo>
                <a:lnTo>
                  <a:pt x="753" y="791"/>
                </a:lnTo>
                <a:lnTo>
                  <a:pt x="747" y="784"/>
                </a:lnTo>
                <a:lnTo>
                  <a:pt x="741" y="787"/>
                </a:lnTo>
                <a:lnTo>
                  <a:pt x="714" y="787"/>
                </a:lnTo>
                <a:lnTo>
                  <a:pt x="699" y="784"/>
                </a:lnTo>
                <a:lnTo>
                  <a:pt x="687" y="780"/>
                </a:lnTo>
                <a:lnTo>
                  <a:pt x="684" y="780"/>
                </a:lnTo>
                <a:lnTo>
                  <a:pt x="681" y="784"/>
                </a:lnTo>
                <a:lnTo>
                  <a:pt x="672" y="777"/>
                </a:lnTo>
                <a:lnTo>
                  <a:pt x="660" y="774"/>
                </a:lnTo>
                <a:lnTo>
                  <a:pt x="630" y="770"/>
                </a:lnTo>
                <a:lnTo>
                  <a:pt x="621" y="766"/>
                </a:lnTo>
                <a:lnTo>
                  <a:pt x="606" y="766"/>
                </a:lnTo>
                <a:lnTo>
                  <a:pt x="597" y="755"/>
                </a:lnTo>
                <a:lnTo>
                  <a:pt x="592" y="738"/>
                </a:lnTo>
                <a:lnTo>
                  <a:pt x="588" y="717"/>
                </a:lnTo>
                <a:lnTo>
                  <a:pt x="585" y="713"/>
                </a:lnTo>
                <a:lnTo>
                  <a:pt x="583" y="703"/>
                </a:lnTo>
                <a:lnTo>
                  <a:pt x="571" y="692"/>
                </a:lnTo>
                <a:lnTo>
                  <a:pt x="561" y="689"/>
                </a:lnTo>
                <a:lnTo>
                  <a:pt x="555" y="689"/>
                </a:lnTo>
                <a:lnTo>
                  <a:pt x="550" y="692"/>
                </a:lnTo>
                <a:lnTo>
                  <a:pt x="538" y="696"/>
                </a:lnTo>
                <a:lnTo>
                  <a:pt x="520" y="703"/>
                </a:lnTo>
                <a:lnTo>
                  <a:pt x="517" y="710"/>
                </a:lnTo>
                <a:lnTo>
                  <a:pt x="511" y="713"/>
                </a:lnTo>
                <a:lnTo>
                  <a:pt x="502" y="713"/>
                </a:lnTo>
                <a:lnTo>
                  <a:pt x="487" y="720"/>
                </a:lnTo>
                <a:lnTo>
                  <a:pt x="478" y="724"/>
                </a:lnTo>
                <a:lnTo>
                  <a:pt x="466" y="720"/>
                </a:lnTo>
                <a:lnTo>
                  <a:pt x="460" y="717"/>
                </a:lnTo>
                <a:lnTo>
                  <a:pt x="448" y="713"/>
                </a:lnTo>
                <a:lnTo>
                  <a:pt x="430" y="713"/>
                </a:lnTo>
                <a:lnTo>
                  <a:pt x="421" y="706"/>
                </a:lnTo>
                <a:lnTo>
                  <a:pt x="424" y="706"/>
                </a:lnTo>
                <a:lnTo>
                  <a:pt x="424" y="703"/>
                </a:lnTo>
                <a:lnTo>
                  <a:pt x="391" y="689"/>
                </a:lnTo>
                <a:lnTo>
                  <a:pt x="386" y="678"/>
                </a:lnTo>
                <a:lnTo>
                  <a:pt x="386" y="674"/>
                </a:lnTo>
                <a:lnTo>
                  <a:pt x="376" y="667"/>
                </a:lnTo>
                <a:lnTo>
                  <a:pt x="364" y="660"/>
                </a:lnTo>
                <a:lnTo>
                  <a:pt x="356" y="657"/>
                </a:lnTo>
                <a:lnTo>
                  <a:pt x="341" y="653"/>
                </a:lnTo>
                <a:lnTo>
                  <a:pt x="332" y="650"/>
                </a:lnTo>
                <a:lnTo>
                  <a:pt x="326" y="642"/>
                </a:lnTo>
                <a:lnTo>
                  <a:pt x="320" y="621"/>
                </a:lnTo>
                <a:lnTo>
                  <a:pt x="314" y="607"/>
                </a:lnTo>
                <a:lnTo>
                  <a:pt x="311" y="593"/>
                </a:lnTo>
                <a:lnTo>
                  <a:pt x="293" y="579"/>
                </a:lnTo>
                <a:lnTo>
                  <a:pt x="290" y="568"/>
                </a:lnTo>
                <a:lnTo>
                  <a:pt x="287" y="558"/>
                </a:lnTo>
                <a:lnTo>
                  <a:pt x="278" y="554"/>
                </a:lnTo>
                <a:lnTo>
                  <a:pt x="269" y="540"/>
                </a:lnTo>
                <a:lnTo>
                  <a:pt x="269" y="536"/>
                </a:lnTo>
                <a:lnTo>
                  <a:pt x="260" y="526"/>
                </a:lnTo>
                <a:lnTo>
                  <a:pt x="251" y="530"/>
                </a:lnTo>
                <a:lnTo>
                  <a:pt x="245" y="536"/>
                </a:lnTo>
                <a:lnTo>
                  <a:pt x="242" y="533"/>
                </a:lnTo>
                <a:lnTo>
                  <a:pt x="239" y="533"/>
                </a:lnTo>
                <a:lnTo>
                  <a:pt x="236" y="530"/>
                </a:lnTo>
                <a:lnTo>
                  <a:pt x="230" y="526"/>
                </a:lnTo>
                <a:lnTo>
                  <a:pt x="227" y="519"/>
                </a:lnTo>
                <a:lnTo>
                  <a:pt x="224" y="508"/>
                </a:lnTo>
                <a:lnTo>
                  <a:pt x="221" y="505"/>
                </a:lnTo>
                <a:lnTo>
                  <a:pt x="210" y="505"/>
                </a:lnTo>
                <a:lnTo>
                  <a:pt x="210" y="522"/>
                </a:lnTo>
                <a:lnTo>
                  <a:pt x="204" y="522"/>
                </a:lnTo>
                <a:lnTo>
                  <a:pt x="204" y="530"/>
                </a:lnTo>
                <a:lnTo>
                  <a:pt x="198" y="530"/>
                </a:lnTo>
                <a:lnTo>
                  <a:pt x="173" y="508"/>
                </a:lnTo>
                <a:lnTo>
                  <a:pt x="171" y="502"/>
                </a:lnTo>
                <a:lnTo>
                  <a:pt x="167" y="484"/>
                </a:lnTo>
                <a:lnTo>
                  <a:pt x="162" y="484"/>
                </a:lnTo>
                <a:lnTo>
                  <a:pt x="156" y="480"/>
                </a:lnTo>
                <a:lnTo>
                  <a:pt x="162" y="438"/>
                </a:lnTo>
                <a:lnTo>
                  <a:pt x="156" y="427"/>
                </a:lnTo>
                <a:lnTo>
                  <a:pt x="144" y="402"/>
                </a:lnTo>
                <a:lnTo>
                  <a:pt x="138" y="395"/>
                </a:lnTo>
                <a:lnTo>
                  <a:pt x="126" y="392"/>
                </a:lnTo>
                <a:lnTo>
                  <a:pt x="116" y="388"/>
                </a:lnTo>
                <a:lnTo>
                  <a:pt x="105" y="378"/>
                </a:lnTo>
                <a:lnTo>
                  <a:pt x="84" y="367"/>
                </a:lnTo>
                <a:lnTo>
                  <a:pt x="84" y="357"/>
                </a:lnTo>
                <a:lnTo>
                  <a:pt x="78" y="346"/>
                </a:lnTo>
                <a:lnTo>
                  <a:pt x="72" y="338"/>
                </a:lnTo>
                <a:lnTo>
                  <a:pt x="69" y="332"/>
                </a:lnTo>
                <a:lnTo>
                  <a:pt x="60" y="335"/>
                </a:lnTo>
                <a:lnTo>
                  <a:pt x="57" y="328"/>
                </a:lnTo>
                <a:lnTo>
                  <a:pt x="54" y="318"/>
                </a:lnTo>
                <a:lnTo>
                  <a:pt x="57" y="314"/>
                </a:lnTo>
                <a:lnTo>
                  <a:pt x="63" y="290"/>
                </a:lnTo>
                <a:lnTo>
                  <a:pt x="66" y="282"/>
                </a:lnTo>
                <a:lnTo>
                  <a:pt x="72" y="282"/>
                </a:lnTo>
                <a:lnTo>
                  <a:pt x="72" y="275"/>
                </a:lnTo>
                <a:lnTo>
                  <a:pt x="84" y="257"/>
                </a:lnTo>
                <a:lnTo>
                  <a:pt x="90" y="247"/>
                </a:lnTo>
                <a:lnTo>
                  <a:pt x="87" y="233"/>
                </a:lnTo>
                <a:lnTo>
                  <a:pt x="93" y="222"/>
                </a:lnTo>
                <a:lnTo>
                  <a:pt x="96" y="219"/>
                </a:lnTo>
                <a:lnTo>
                  <a:pt x="84" y="215"/>
                </a:lnTo>
                <a:lnTo>
                  <a:pt x="66" y="211"/>
                </a:lnTo>
                <a:lnTo>
                  <a:pt x="57" y="205"/>
                </a:lnTo>
                <a:lnTo>
                  <a:pt x="51" y="187"/>
                </a:lnTo>
                <a:lnTo>
                  <a:pt x="42" y="180"/>
                </a:lnTo>
                <a:lnTo>
                  <a:pt x="34" y="165"/>
                </a:lnTo>
                <a:lnTo>
                  <a:pt x="30" y="148"/>
                </a:lnTo>
                <a:lnTo>
                  <a:pt x="30" y="137"/>
                </a:lnTo>
                <a:lnTo>
                  <a:pt x="28" y="127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47" name="Freeform 11"/>
          <p:cNvSpPr>
            <a:spLocks/>
          </p:cNvSpPr>
          <p:nvPr/>
        </p:nvSpPr>
        <p:spPr bwMode="auto">
          <a:xfrm>
            <a:off x="6519863" y="2811464"/>
            <a:ext cx="68263" cy="39687"/>
          </a:xfrm>
          <a:custGeom>
            <a:avLst/>
            <a:gdLst>
              <a:gd name="T0" fmla="*/ 2147483647 w 43"/>
              <a:gd name="T1" fmla="*/ 0 h 26"/>
              <a:gd name="T2" fmla="*/ 2147483647 w 43"/>
              <a:gd name="T3" fmla="*/ 0 h 26"/>
              <a:gd name="T4" fmla="*/ 2147483647 w 43"/>
              <a:gd name="T5" fmla="*/ 2147483647 h 26"/>
              <a:gd name="T6" fmla="*/ 2147483647 w 43"/>
              <a:gd name="T7" fmla="*/ 2147483647 h 26"/>
              <a:gd name="T8" fmla="*/ 2147483647 w 43"/>
              <a:gd name="T9" fmla="*/ 2147483647 h 26"/>
              <a:gd name="T10" fmla="*/ 0 w 43"/>
              <a:gd name="T11" fmla="*/ 2147483647 h 26"/>
              <a:gd name="T12" fmla="*/ 0 w 43"/>
              <a:gd name="T13" fmla="*/ 2147483647 h 26"/>
              <a:gd name="T14" fmla="*/ 2147483647 w 43"/>
              <a:gd name="T15" fmla="*/ 2147483647 h 26"/>
              <a:gd name="T16" fmla="*/ 2147483647 w 43"/>
              <a:gd name="T17" fmla="*/ 2147483647 h 26"/>
              <a:gd name="T18" fmla="*/ 2147483647 w 43"/>
              <a:gd name="T19" fmla="*/ 2147483647 h 26"/>
              <a:gd name="T20" fmla="*/ 2147483647 w 43"/>
              <a:gd name="T21" fmla="*/ 0 h 26"/>
              <a:gd name="T22" fmla="*/ 2147483647 w 43"/>
              <a:gd name="T23" fmla="*/ 0 h 2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43"/>
              <a:gd name="T37" fmla="*/ 0 h 26"/>
              <a:gd name="T38" fmla="*/ 43 w 43"/>
              <a:gd name="T39" fmla="*/ 26 h 2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43" h="26">
                <a:moveTo>
                  <a:pt x="36" y="0"/>
                </a:moveTo>
                <a:lnTo>
                  <a:pt x="30" y="0"/>
                </a:lnTo>
                <a:lnTo>
                  <a:pt x="21" y="4"/>
                </a:lnTo>
                <a:lnTo>
                  <a:pt x="18" y="11"/>
                </a:lnTo>
                <a:lnTo>
                  <a:pt x="9" y="14"/>
                </a:lnTo>
                <a:lnTo>
                  <a:pt x="0" y="21"/>
                </a:lnTo>
                <a:lnTo>
                  <a:pt x="0" y="25"/>
                </a:lnTo>
                <a:lnTo>
                  <a:pt x="12" y="21"/>
                </a:lnTo>
                <a:lnTo>
                  <a:pt x="21" y="18"/>
                </a:lnTo>
                <a:lnTo>
                  <a:pt x="36" y="7"/>
                </a:lnTo>
                <a:lnTo>
                  <a:pt x="42" y="0"/>
                </a:lnTo>
                <a:lnTo>
                  <a:pt x="36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48" name="Freeform 12"/>
          <p:cNvSpPr>
            <a:spLocks/>
          </p:cNvSpPr>
          <p:nvPr/>
        </p:nvSpPr>
        <p:spPr bwMode="auto">
          <a:xfrm>
            <a:off x="5311776" y="1901826"/>
            <a:ext cx="727075" cy="758825"/>
          </a:xfrm>
          <a:custGeom>
            <a:avLst/>
            <a:gdLst>
              <a:gd name="T0" fmla="*/ 2147483647 w 457"/>
              <a:gd name="T1" fmla="*/ 2147483647 h 478"/>
              <a:gd name="T2" fmla="*/ 2147483647 w 457"/>
              <a:gd name="T3" fmla="*/ 2147483647 h 478"/>
              <a:gd name="T4" fmla="*/ 2147483647 w 457"/>
              <a:gd name="T5" fmla="*/ 2147483647 h 478"/>
              <a:gd name="T6" fmla="*/ 2147483647 w 457"/>
              <a:gd name="T7" fmla="*/ 2147483647 h 478"/>
              <a:gd name="T8" fmla="*/ 2147483647 w 457"/>
              <a:gd name="T9" fmla="*/ 2147483647 h 478"/>
              <a:gd name="T10" fmla="*/ 2147483647 w 457"/>
              <a:gd name="T11" fmla="*/ 2147483647 h 478"/>
              <a:gd name="T12" fmla="*/ 2147483647 w 457"/>
              <a:gd name="T13" fmla="*/ 2147483647 h 478"/>
              <a:gd name="T14" fmla="*/ 2147483647 w 457"/>
              <a:gd name="T15" fmla="*/ 2147483647 h 478"/>
              <a:gd name="T16" fmla="*/ 2147483647 w 457"/>
              <a:gd name="T17" fmla="*/ 2147483647 h 478"/>
              <a:gd name="T18" fmla="*/ 0 w 457"/>
              <a:gd name="T19" fmla="*/ 2147483647 h 478"/>
              <a:gd name="T20" fmla="*/ 2147483647 w 457"/>
              <a:gd name="T21" fmla="*/ 2147483647 h 478"/>
              <a:gd name="T22" fmla="*/ 2147483647 w 457"/>
              <a:gd name="T23" fmla="*/ 2147483647 h 478"/>
              <a:gd name="T24" fmla="*/ 2147483647 w 457"/>
              <a:gd name="T25" fmla="*/ 2147483647 h 478"/>
              <a:gd name="T26" fmla="*/ 2147483647 w 457"/>
              <a:gd name="T27" fmla="*/ 2147483647 h 478"/>
              <a:gd name="T28" fmla="*/ 2147483647 w 457"/>
              <a:gd name="T29" fmla="*/ 2147483647 h 478"/>
              <a:gd name="T30" fmla="*/ 2147483647 w 457"/>
              <a:gd name="T31" fmla="*/ 2147483647 h 478"/>
              <a:gd name="T32" fmla="*/ 2147483647 w 457"/>
              <a:gd name="T33" fmla="*/ 2147483647 h 478"/>
              <a:gd name="T34" fmla="*/ 2147483647 w 457"/>
              <a:gd name="T35" fmla="*/ 2147483647 h 478"/>
              <a:gd name="T36" fmla="*/ 2147483647 w 457"/>
              <a:gd name="T37" fmla="*/ 2147483647 h 478"/>
              <a:gd name="T38" fmla="*/ 2147483647 w 457"/>
              <a:gd name="T39" fmla="*/ 2147483647 h 478"/>
              <a:gd name="T40" fmla="*/ 2147483647 w 457"/>
              <a:gd name="T41" fmla="*/ 2147483647 h 478"/>
              <a:gd name="T42" fmla="*/ 2147483647 w 457"/>
              <a:gd name="T43" fmla="*/ 2147483647 h 478"/>
              <a:gd name="T44" fmla="*/ 2147483647 w 457"/>
              <a:gd name="T45" fmla="*/ 2147483647 h 478"/>
              <a:gd name="T46" fmla="*/ 2147483647 w 457"/>
              <a:gd name="T47" fmla="*/ 2147483647 h 478"/>
              <a:gd name="T48" fmla="*/ 2147483647 w 457"/>
              <a:gd name="T49" fmla="*/ 2147483647 h 478"/>
              <a:gd name="T50" fmla="*/ 2147483647 w 457"/>
              <a:gd name="T51" fmla="*/ 2147483647 h 478"/>
              <a:gd name="T52" fmla="*/ 2147483647 w 457"/>
              <a:gd name="T53" fmla="*/ 2147483647 h 478"/>
              <a:gd name="T54" fmla="*/ 2147483647 w 457"/>
              <a:gd name="T55" fmla="*/ 2147483647 h 478"/>
              <a:gd name="T56" fmla="*/ 2147483647 w 457"/>
              <a:gd name="T57" fmla="*/ 2147483647 h 478"/>
              <a:gd name="T58" fmla="*/ 2147483647 w 457"/>
              <a:gd name="T59" fmla="*/ 2147483647 h 478"/>
              <a:gd name="T60" fmla="*/ 2147483647 w 457"/>
              <a:gd name="T61" fmla="*/ 2147483647 h 478"/>
              <a:gd name="T62" fmla="*/ 2147483647 w 457"/>
              <a:gd name="T63" fmla="*/ 2147483647 h 478"/>
              <a:gd name="T64" fmla="*/ 2147483647 w 457"/>
              <a:gd name="T65" fmla="*/ 2147483647 h 478"/>
              <a:gd name="T66" fmla="*/ 2147483647 w 457"/>
              <a:gd name="T67" fmla="*/ 2147483647 h 478"/>
              <a:gd name="T68" fmla="*/ 2147483647 w 457"/>
              <a:gd name="T69" fmla="*/ 2147483647 h 478"/>
              <a:gd name="T70" fmla="*/ 2147483647 w 457"/>
              <a:gd name="T71" fmla="*/ 2147483647 h 478"/>
              <a:gd name="T72" fmla="*/ 2147483647 w 457"/>
              <a:gd name="T73" fmla="*/ 2147483647 h 478"/>
              <a:gd name="T74" fmla="*/ 2147483647 w 457"/>
              <a:gd name="T75" fmla="*/ 2147483647 h 478"/>
              <a:gd name="T76" fmla="*/ 2147483647 w 457"/>
              <a:gd name="T77" fmla="*/ 2147483647 h 478"/>
              <a:gd name="T78" fmla="*/ 2147483647 w 457"/>
              <a:gd name="T79" fmla="*/ 2147483647 h 478"/>
              <a:gd name="T80" fmla="*/ 2147483647 w 457"/>
              <a:gd name="T81" fmla="*/ 2147483647 h 478"/>
              <a:gd name="T82" fmla="*/ 2147483647 w 457"/>
              <a:gd name="T83" fmla="*/ 2147483647 h 478"/>
              <a:gd name="T84" fmla="*/ 2147483647 w 457"/>
              <a:gd name="T85" fmla="*/ 2147483647 h 478"/>
              <a:gd name="T86" fmla="*/ 2147483647 w 457"/>
              <a:gd name="T87" fmla="*/ 2147483647 h 478"/>
              <a:gd name="T88" fmla="*/ 2147483647 w 457"/>
              <a:gd name="T89" fmla="*/ 2147483647 h 478"/>
              <a:gd name="T90" fmla="*/ 2147483647 w 457"/>
              <a:gd name="T91" fmla="*/ 2147483647 h 478"/>
              <a:gd name="T92" fmla="*/ 2147483647 w 457"/>
              <a:gd name="T93" fmla="*/ 2147483647 h 478"/>
              <a:gd name="T94" fmla="*/ 2147483647 w 457"/>
              <a:gd name="T95" fmla="*/ 2147483647 h 478"/>
              <a:gd name="T96" fmla="*/ 2147483647 w 457"/>
              <a:gd name="T97" fmla="*/ 2147483647 h 478"/>
              <a:gd name="T98" fmla="*/ 2147483647 w 457"/>
              <a:gd name="T99" fmla="*/ 2147483647 h 478"/>
              <a:gd name="T100" fmla="*/ 2147483647 w 457"/>
              <a:gd name="T101" fmla="*/ 2147483647 h 478"/>
              <a:gd name="T102" fmla="*/ 2147483647 w 457"/>
              <a:gd name="T103" fmla="*/ 2147483647 h 478"/>
              <a:gd name="T104" fmla="*/ 2147483647 w 457"/>
              <a:gd name="T105" fmla="*/ 2147483647 h 478"/>
              <a:gd name="T106" fmla="*/ 2147483647 w 457"/>
              <a:gd name="T107" fmla="*/ 2147483647 h 478"/>
              <a:gd name="T108" fmla="*/ 2147483647 w 457"/>
              <a:gd name="T109" fmla="*/ 2147483647 h 478"/>
              <a:gd name="T110" fmla="*/ 2147483647 w 457"/>
              <a:gd name="T111" fmla="*/ 2147483647 h 478"/>
              <a:gd name="T112" fmla="*/ 2147483647 w 457"/>
              <a:gd name="T113" fmla="*/ 2147483647 h 478"/>
              <a:gd name="T114" fmla="*/ 2147483647 w 457"/>
              <a:gd name="T115" fmla="*/ 2147483647 h 478"/>
              <a:gd name="T116" fmla="*/ 2147483647 w 457"/>
              <a:gd name="T117" fmla="*/ 2147483647 h 478"/>
              <a:gd name="T118" fmla="*/ 2147483647 w 457"/>
              <a:gd name="T119" fmla="*/ 2147483647 h 47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57"/>
              <a:gd name="T181" fmla="*/ 0 h 478"/>
              <a:gd name="T182" fmla="*/ 457 w 457"/>
              <a:gd name="T183" fmla="*/ 478 h 478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57" h="478">
                <a:moveTo>
                  <a:pt x="21" y="286"/>
                </a:moveTo>
                <a:lnTo>
                  <a:pt x="21" y="283"/>
                </a:lnTo>
                <a:lnTo>
                  <a:pt x="21" y="279"/>
                </a:lnTo>
                <a:lnTo>
                  <a:pt x="18" y="279"/>
                </a:lnTo>
                <a:lnTo>
                  <a:pt x="18" y="276"/>
                </a:lnTo>
                <a:lnTo>
                  <a:pt x="18" y="269"/>
                </a:lnTo>
                <a:lnTo>
                  <a:pt x="15" y="269"/>
                </a:lnTo>
                <a:lnTo>
                  <a:pt x="15" y="265"/>
                </a:lnTo>
                <a:lnTo>
                  <a:pt x="15" y="262"/>
                </a:lnTo>
                <a:lnTo>
                  <a:pt x="15" y="258"/>
                </a:lnTo>
                <a:lnTo>
                  <a:pt x="11" y="255"/>
                </a:lnTo>
                <a:lnTo>
                  <a:pt x="11" y="251"/>
                </a:lnTo>
                <a:lnTo>
                  <a:pt x="8" y="248"/>
                </a:lnTo>
                <a:lnTo>
                  <a:pt x="8" y="244"/>
                </a:lnTo>
                <a:lnTo>
                  <a:pt x="6" y="237"/>
                </a:lnTo>
                <a:lnTo>
                  <a:pt x="6" y="233"/>
                </a:lnTo>
                <a:lnTo>
                  <a:pt x="6" y="230"/>
                </a:lnTo>
                <a:lnTo>
                  <a:pt x="3" y="230"/>
                </a:lnTo>
                <a:lnTo>
                  <a:pt x="3" y="226"/>
                </a:lnTo>
                <a:lnTo>
                  <a:pt x="0" y="230"/>
                </a:lnTo>
                <a:lnTo>
                  <a:pt x="6" y="223"/>
                </a:lnTo>
                <a:lnTo>
                  <a:pt x="29" y="209"/>
                </a:lnTo>
                <a:lnTo>
                  <a:pt x="50" y="195"/>
                </a:lnTo>
                <a:lnTo>
                  <a:pt x="56" y="191"/>
                </a:lnTo>
                <a:lnTo>
                  <a:pt x="68" y="188"/>
                </a:lnTo>
                <a:lnTo>
                  <a:pt x="77" y="184"/>
                </a:lnTo>
                <a:lnTo>
                  <a:pt x="87" y="177"/>
                </a:lnTo>
                <a:lnTo>
                  <a:pt x="95" y="170"/>
                </a:lnTo>
                <a:lnTo>
                  <a:pt x="110" y="166"/>
                </a:lnTo>
                <a:lnTo>
                  <a:pt x="119" y="145"/>
                </a:lnTo>
                <a:lnTo>
                  <a:pt x="122" y="113"/>
                </a:lnTo>
                <a:lnTo>
                  <a:pt x="125" y="57"/>
                </a:lnTo>
                <a:lnTo>
                  <a:pt x="149" y="50"/>
                </a:lnTo>
                <a:lnTo>
                  <a:pt x="164" y="25"/>
                </a:lnTo>
                <a:lnTo>
                  <a:pt x="179" y="18"/>
                </a:lnTo>
                <a:lnTo>
                  <a:pt x="185" y="15"/>
                </a:lnTo>
                <a:lnTo>
                  <a:pt x="197" y="0"/>
                </a:lnTo>
                <a:lnTo>
                  <a:pt x="217" y="7"/>
                </a:lnTo>
                <a:lnTo>
                  <a:pt x="256" y="7"/>
                </a:lnTo>
                <a:lnTo>
                  <a:pt x="262" y="18"/>
                </a:lnTo>
                <a:lnTo>
                  <a:pt x="277" y="18"/>
                </a:lnTo>
                <a:lnTo>
                  <a:pt x="283" y="11"/>
                </a:lnTo>
                <a:lnTo>
                  <a:pt x="283" y="22"/>
                </a:lnTo>
                <a:lnTo>
                  <a:pt x="286" y="39"/>
                </a:lnTo>
                <a:lnTo>
                  <a:pt x="295" y="53"/>
                </a:lnTo>
                <a:lnTo>
                  <a:pt x="304" y="60"/>
                </a:lnTo>
                <a:lnTo>
                  <a:pt x="310" y="78"/>
                </a:lnTo>
                <a:lnTo>
                  <a:pt x="319" y="85"/>
                </a:lnTo>
                <a:lnTo>
                  <a:pt x="337" y="89"/>
                </a:lnTo>
                <a:lnTo>
                  <a:pt x="349" y="92"/>
                </a:lnTo>
                <a:lnTo>
                  <a:pt x="345" y="96"/>
                </a:lnTo>
                <a:lnTo>
                  <a:pt x="340" y="106"/>
                </a:lnTo>
                <a:lnTo>
                  <a:pt x="343" y="120"/>
                </a:lnTo>
                <a:lnTo>
                  <a:pt x="337" y="131"/>
                </a:lnTo>
                <a:lnTo>
                  <a:pt x="325" y="149"/>
                </a:lnTo>
                <a:lnTo>
                  <a:pt x="325" y="156"/>
                </a:lnTo>
                <a:lnTo>
                  <a:pt x="319" y="156"/>
                </a:lnTo>
                <a:lnTo>
                  <a:pt x="316" y="163"/>
                </a:lnTo>
                <a:lnTo>
                  <a:pt x="310" y="188"/>
                </a:lnTo>
                <a:lnTo>
                  <a:pt x="307" y="191"/>
                </a:lnTo>
                <a:lnTo>
                  <a:pt x="310" y="202"/>
                </a:lnTo>
                <a:lnTo>
                  <a:pt x="313" y="209"/>
                </a:lnTo>
                <a:lnTo>
                  <a:pt x="322" y="205"/>
                </a:lnTo>
                <a:lnTo>
                  <a:pt x="325" y="212"/>
                </a:lnTo>
                <a:lnTo>
                  <a:pt x="331" y="219"/>
                </a:lnTo>
                <a:lnTo>
                  <a:pt x="337" y="230"/>
                </a:lnTo>
                <a:lnTo>
                  <a:pt x="337" y="241"/>
                </a:lnTo>
                <a:lnTo>
                  <a:pt x="357" y="251"/>
                </a:lnTo>
                <a:lnTo>
                  <a:pt x="369" y="262"/>
                </a:lnTo>
                <a:lnTo>
                  <a:pt x="379" y="265"/>
                </a:lnTo>
                <a:lnTo>
                  <a:pt x="390" y="269"/>
                </a:lnTo>
                <a:lnTo>
                  <a:pt x="397" y="276"/>
                </a:lnTo>
                <a:lnTo>
                  <a:pt x="409" y="301"/>
                </a:lnTo>
                <a:lnTo>
                  <a:pt x="415" y="311"/>
                </a:lnTo>
                <a:lnTo>
                  <a:pt x="409" y="353"/>
                </a:lnTo>
                <a:lnTo>
                  <a:pt x="415" y="357"/>
                </a:lnTo>
                <a:lnTo>
                  <a:pt x="420" y="357"/>
                </a:lnTo>
                <a:lnTo>
                  <a:pt x="423" y="375"/>
                </a:lnTo>
                <a:lnTo>
                  <a:pt x="426" y="381"/>
                </a:lnTo>
                <a:lnTo>
                  <a:pt x="450" y="403"/>
                </a:lnTo>
                <a:lnTo>
                  <a:pt x="456" y="403"/>
                </a:lnTo>
                <a:lnTo>
                  <a:pt x="453" y="403"/>
                </a:lnTo>
                <a:lnTo>
                  <a:pt x="453" y="407"/>
                </a:lnTo>
                <a:lnTo>
                  <a:pt x="450" y="407"/>
                </a:lnTo>
                <a:lnTo>
                  <a:pt x="450" y="410"/>
                </a:lnTo>
                <a:lnTo>
                  <a:pt x="447" y="410"/>
                </a:lnTo>
                <a:lnTo>
                  <a:pt x="447" y="414"/>
                </a:lnTo>
                <a:lnTo>
                  <a:pt x="447" y="410"/>
                </a:lnTo>
                <a:lnTo>
                  <a:pt x="444" y="410"/>
                </a:lnTo>
                <a:lnTo>
                  <a:pt x="441" y="410"/>
                </a:lnTo>
                <a:lnTo>
                  <a:pt x="441" y="407"/>
                </a:lnTo>
                <a:lnTo>
                  <a:pt x="438" y="407"/>
                </a:lnTo>
                <a:lnTo>
                  <a:pt x="435" y="407"/>
                </a:lnTo>
                <a:lnTo>
                  <a:pt x="432" y="407"/>
                </a:lnTo>
                <a:lnTo>
                  <a:pt x="429" y="407"/>
                </a:lnTo>
                <a:lnTo>
                  <a:pt x="417" y="407"/>
                </a:lnTo>
                <a:lnTo>
                  <a:pt x="406" y="403"/>
                </a:lnTo>
                <a:lnTo>
                  <a:pt x="393" y="407"/>
                </a:lnTo>
                <a:lnTo>
                  <a:pt x="385" y="424"/>
                </a:lnTo>
                <a:lnTo>
                  <a:pt x="375" y="442"/>
                </a:lnTo>
                <a:lnTo>
                  <a:pt x="364" y="456"/>
                </a:lnTo>
                <a:lnTo>
                  <a:pt x="319" y="477"/>
                </a:lnTo>
                <a:lnTo>
                  <a:pt x="280" y="449"/>
                </a:lnTo>
                <a:lnTo>
                  <a:pt x="271" y="445"/>
                </a:lnTo>
                <a:lnTo>
                  <a:pt x="229" y="424"/>
                </a:lnTo>
                <a:lnTo>
                  <a:pt x="226" y="421"/>
                </a:lnTo>
                <a:lnTo>
                  <a:pt x="226" y="389"/>
                </a:lnTo>
                <a:lnTo>
                  <a:pt x="226" y="385"/>
                </a:lnTo>
                <a:lnTo>
                  <a:pt x="203" y="385"/>
                </a:lnTo>
                <a:lnTo>
                  <a:pt x="193" y="367"/>
                </a:lnTo>
                <a:lnTo>
                  <a:pt x="191" y="364"/>
                </a:lnTo>
                <a:lnTo>
                  <a:pt x="176" y="357"/>
                </a:lnTo>
                <a:lnTo>
                  <a:pt x="143" y="347"/>
                </a:lnTo>
                <a:lnTo>
                  <a:pt x="137" y="339"/>
                </a:lnTo>
                <a:lnTo>
                  <a:pt x="104" y="319"/>
                </a:lnTo>
                <a:lnTo>
                  <a:pt x="92" y="307"/>
                </a:lnTo>
                <a:lnTo>
                  <a:pt x="71" y="301"/>
                </a:lnTo>
                <a:lnTo>
                  <a:pt x="29" y="290"/>
                </a:lnTo>
                <a:lnTo>
                  <a:pt x="23" y="290"/>
                </a:lnTo>
                <a:lnTo>
                  <a:pt x="21" y="286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49" name="Freeform 13"/>
          <p:cNvSpPr>
            <a:spLocks/>
          </p:cNvSpPr>
          <p:nvPr/>
        </p:nvSpPr>
        <p:spPr bwMode="auto">
          <a:xfrm>
            <a:off x="5032375" y="2259013"/>
            <a:ext cx="319088" cy="361950"/>
          </a:xfrm>
          <a:custGeom>
            <a:avLst/>
            <a:gdLst>
              <a:gd name="T0" fmla="*/ 2147483647 w 201"/>
              <a:gd name="T1" fmla="*/ 2147483647 h 227"/>
              <a:gd name="T2" fmla="*/ 2147483647 w 201"/>
              <a:gd name="T3" fmla="*/ 2147483647 h 227"/>
              <a:gd name="T4" fmla="*/ 2147483647 w 201"/>
              <a:gd name="T5" fmla="*/ 2147483647 h 227"/>
              <a:gd name="T6" fmla="*/ 2147483647 w 201"/>
              <a:gd name="T7" fmla="*/ 2147483647 h 227"/>
              <a:gd name="T8" fmla="*/ 2147483647 w 201"/>
              <a:gd name="T9" fmla="*/ 2147483647 h 227"/>
              <a:gd name="T10" fmla="*/ 2147483647 w 201"/>
              <a:gd name="T11" fmla="*/ 2147483647 h 227"/>
              <a:gd name="T12" fmla="*/ 2147483647 w 201"/>
              <a:gd name="T13" fmla="*/ 2147483647 h 227"/>
              <a:gd name="T14" fmla="*/ 2147483647 w 201"/>
              <a:gd name="T15" fmla="*/ 2147483647 h 227"/>
              <a:gd name="T16" fmla="*/ 2147483647 w 201"/>
              <a:gd name="T17" fmla="*/ 2147483647 h 227"/>
              <a:gd name="T18" fmla="*/ 2147483647 w 201"/>
              <a:gd name="T19" fmla="*/ 2147483647 h 227"/>
              <a:gd name="T20" fmla="*/ 2147483647 w 201"/>
              <a:gd name="T21" fmla="*/ 2147483647 h 227"/>
              <a:gd name="T22" fmla="*/ 2147483647 w 201"/>
              <a:gd name="T23" fmla="*/ 2147483647 h 227"/>
              <a:gd name="T24" fmla="*/ 2147483647 w 201"/>
              <a:gd name="T25" fmla="*/ 2147483647 h 227"/>
              <a:gd name="T26" fmla="*/ 2147483647 w 201"/>
              <a:gd name="T27" fmla="*/ 2147483647 h 227"/>
              <a:gd name="T28" fmla="*/ 2147483647 w 201"/>
              <a:gd name="T29" fmla="*/ 2147483647 h 227"/>
              <a:gd name="T30" fmla="*/ 2147483647 w 201"/>
              <a:gd name="T31" fmla="*/ 2147483647 h 227"/>
              <a:gd name="T32" fmla="*/ 2147483647 w 201"/>
              <a:gd name="T33" fmla="*/ 2147483647 h 227"/>
              <a:gd name="T34" fmla="*/ 2147483647 w 201"/>
              <a:gd name="T35" fmla="*/ 2147483647 h 227"/>
              <a:gd name="T36" fmla="*/ 0 w 201"/>
              <a:gd name="T37" fmla="*/ 2147483647 h 227"/>
              <a:gd name="T38" fmla="*/ 2147483647 w 201"/>
              <a:gd name="T39" fmla="*/ 2147483647 h 227"/>
              <a:gd name="T40" fmla="*/ 2147483647 w 201"/>
              <a:gd name="T41" fmla="*/ 2147483647 h 227"/>
              <a:gd name="T42" fmla="*/ 2147483647 w 201"/>
              <a:gd name="T43" fmla="*/ 2147483647 h 227"/>
              <a:gd name="T44" fmla="*/ 2147483647 w 201"/>
              <a:gd name="T45" fmla="*/ 2147483647 h 227"/>
              <a:gd name="T46" fmla="*/ 2147483647 w 201"/>
              <a:gd name="T47" fmla="*/ 2147483647 h 227"/>
              <a:gd name="T48" fmla="*/ 2147483647 w 201"/>
              <a:gd name="T49" fmla="*/ 2147483647 h 227"/>
              <a:gd name="T50" fmla="*/ 2147483647 w 201"/>
              <a:gd name="T51" fmla="*/ 2147483647 h 227"/>
              <a:gd name="T52" fmla="*/ 2147483647 w 201"/>
              <a:gd name="T53" fmla="*/ 2147483647 h 227"/>
              <a:gd name="T54" fmla="*/ 2147483647 w 201"/>
              <a:gd name="T55" fmla="*/ 2147483647 h 227"/>
              <a:gd name="T56" fmla="*/ 2147483647 w 201"/>
              <a:gd name="T57" fmla="*/ 2147483647 h 227"/>
              <a:gd name="T58" fmla="*/ 2147483647 w 201"/>
              <a:gd name="T59" fmla="*/ 2147483647 h 227"/>
              <a:gd name="T60" fmla="*/ 2147483647 w 201"/>
              <a:gd name="T61" fmla="*/ 2147483647 h 227"/>
              <a:gd name="T62" fmla="*/ 2147483647 w 201"/>
              <a:gd name="T63" fmla="*/ 2147483647 h 227"/>
              <a:gd name="T64" fmla="*/ 2147483647 w 201"/>
              <a:gd name="T65" fmla="*/ 2147483647 h 227"/>
              <a:gd name="T66" fmla="*/ 2147483647 w 201"/>
              <a:gd name="T67" fmla="*/ 2147483647 h 227"/>
              <a:gd name="T68" fmla="*/ 2147483647 w 201"/>
              <a:gd name="T69" fmla="*/ 2147483647 h 227"/>
              <a:gd name="T70" fmla="*/ 2147483647 w 201"/>
              <a:gd name="T71" fmla="*/ 2147483647 h 227"/>
              <a:gd name="T72" fmla="*/ 2147483647 w 201"/>
              <a:gd name="T73" fmla="*/ 2147483647 h 227"/>
              <a:gd name="T74" fmla="*/ 2147483647 w 201"/>
              <a:gd name="T75" fmla="*/ 2147483647 h 227"/>
              <a:gd name="T76" fmla="*/ 2147483647 w 201"/>
              <a:gd name="T77" fmla="*/ 2147483647 h 227"/>
              <a:gd name="T78" fmla="*/ 2147483647 w 201"/>
              <a:gd name="T79" fmla="*/ 2147483647 h 227"/>
              <a:gd name="T80" fmla="*/ 2147483647 w 201"/>
              <a:gd name="T81" fmla="*/ 2147483647 h 227"/>
              <a:gd name="T82" fmla="*/ 2147483647 w 201"/>
              <a:gd name="T83" fmla="*/ 2147483647 h 227"/>
              <a:gd name="T84" fmla="*/ 2147483647 w 201"/>
              <a:gd name="T85" fmla="*/ 2147483647 h 227"/>
              <a:gd name="T86" fmla="*/ 2147483647 w 201"/>
              <a:gd name="T87" fmla="*/ 2147483647 h 227"/>
              <a:gd name="T88" fmla="*/ 2147483647 w 201"/>
              <a:gd name="T89" fmla="*/ 2147483647 h 227"/>
              <a:gd name="T90" fmla="*/ 2147483647 w 201"/>
              <a:gd name="T91" fmla="*/ 2147483647 h 227"/>
              <a:gd name="T92" fmla="*/ 2147483647 w 201"/>
              <a:gd name="T93" fmla="*/ 2147483647 h 227"/>
              <a:gd name="T94" fmla="*/ 2147483647 w 201"/>
              <a:gd name="T95" fmla="*/ 2147483647 h 227"/>
              <a:gd name="T96" fmla="*/ 2147483647 w 201"/>
              <a:gd name="T97" fmla="*/ 2147483647 h 227"/>
              <a:gd name="T98" fmla="*/ 2147483647 w 201"/>
              <a:gd name="T99" fmla="*/ 2147483647 h 227"/>
              <a:gd name="T100" fmla="*/ 2147483647 w 201"/>
              <a:gd name="T101" fmla="*/ 2147483647 h 227"/>
              <a:gd name="T102" fmla="*/ 2147483647 w 201"/>
              <a:gd name="T103" fmla="*/ 2147483647 h 227"/>
              <a:gd name="T104" fmla="*/ 2147483647 w 201"/>
              <a:gd name="T105" fmla="*/ 2147483647 h 227"/>
              <a:gd name="T106" fmla="*/ 2147483647 w 201"/>
              <a:gd name="T107" fmla="*/ 2147483647 h 227"/>
              <a:gd name="T108" fmla="*/ 2147483647 w 201"/>
              <a:gd name="T109" fmla="*/ 2147483647 h 227"/>
              <a:gd name="T110" fmla="*/ 2147483647 w 201"/>
              <a:gd name="T111" fmla="*/ 2147483647 h 227"/>
              <a:gd name="T112" fmla="*/ 2147483647 w 201"/>
              <a:gd name="T113" fmla="*/ 0 h 227"/>
              <a:gd name="T114" fmla="*/ 2147483647 w 201"/>
              <a:gd name="T115" fmla="*/ 2147483647 h 227"/>
              <a:gd name="T116" fmla="*/ 2147483647 w 201"/>
              <a:gd name="T117" fmla="*/ 2147483647 h 227"/>
              <a:gd name="T118" fmla="*/ 2147483647 w 201"/>
              <a:gd name="T119" fmla="*/ 2147483647 h 227"/>
              <a:gd name="T120" fmla="*/ 2147483647 w 201"/>
              <a:gd name="T121" fmla="*/ 2147483647 h 227"/>
              <a:gd name="T122" fmla="*/ 2147483647 w 201"/>
              <a:gd name="T123" fmla="*/ 2147483647 h 22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01"/>
              <a:gd name="T187" fmla="*/ 0 h 227"/>
              <a:gd name="T188" fmla="*/ 201 w 201"/>
              <a:gd name="T189" fmla="*/ 227 h 22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01" h="227">
                <a:moveTo>
                  <a:pt x="33" y="43"/>
                </a:moveTo>
                <a:lnTo>
                  <a:pt x="30" y="43"/>
                </a:lnTo>
                <a:lnTo>
                  <a:pt x="30" y="53"/>
                </a:lnTo>
                <a:lnTo>
                  <a:pt x="27" y="53"/>
                </a:lnTo>
                <a:lnTo>
                  <a:pt x="27" y="50"/>
                </a:lnTo>
                <a:lnTo>
                  <a:pt x="24" y="50"/>
                </a:lnTo>
                <a:lnTo>
                  <a:pt x="24" y="43"/>
                </a:lnTo>
                <a:lnTo>
                  <a:pt x="21" y="46"/>
                </a:lnTo>
                <a:lnTo>
                  <a:pt x="18" y="46"/>
                </a:lnTo>
                <a:lnTo>
                  <a:pt x="18" y="43"/>
                </a:lnTo>
                <a:lnTo>
                  <a:pt x="15" y="43"/>
                </a:lnTo>
                <a:lnTo>
                  <a:pt x="11" y="46"/>
                </a:lnTo>
                <a:lnTo>
                  <a:pt x="9" y="46"/>
                </a:lnTo>
                <a:lnTo>
                  <a:pt x="9" y="53"/>
                </a:lnTo>
                <a:lnTo>
                  <a:pt x="9" y="57"/>
                </a:lnTo>
                <a:lnTo>
                  <a:pt x="6" y="57"/>
                </a:lnTo>
                <a:lnTo>
                  <a:pt x="3" y="60"/>
                </a:lnTo>
                <a:lnTo>
                  <a:pt x="3" y="71"/>
                </a:lnTo>
                <a:lnTo>
                  <a:pt x="3" y="74"/>
                </a:lnTo>
                <a:lnTo>
                  <a:pt x="6" y="74"/>
                </a:lnTo>
                <a:lnTo>
                  <a:pt x="6" y="78"/>
                </a:lnTo>
                <a:lnTo>
                  <a:pt x="3" y="82"/>
                </a:lnTo>
                <a:lnTo>
                  <a:pt x="9" y="82"/>
                </a:lnTo>
                <a:lnTo>
                  <a:pt x="11" y="82"/>
                </a:lnTo>
                <a:lnTo>
                  <a:pt x="15" y="82"/>
                </a:lnTo>
                <a:lnTo>
                  <a:pt x="18" y="82"/>
                </a:lnTo>
                <a:lnTo>
                  <a:pt x="18" y="85"/>
                </a:lnTo>
                <a:lnTo>
                  <a:pt x="15" y="85"/>
                </a:lnTo>
                <a:lnTo>
                  <a:pt x="11" y="85"/>
                </a:lnTo>
                <a:lnTo>
                  <a:pt x="9" y="85"/>
                </a:lnTo>
                <a:lnTo>
                  <a:pt x="9" y="89"/>
                </a:lnTo>
                <a:lnTo>
                  <a:pt x="6" y="89"/>
                </a:lnTo>
                <a:lnTo>
                  <a:pt x="6" y="92"/>
                </a:lnTo>
                <a:lnTo>
                  <a:pt x="3" y="96"/>
                </a:lnTo>
                <a:lnTo>
                  <a:pt x="3" y="99"/>
                </a:lnTo>
                <a:lnTo>
                  <a:pt x="3" y="103"/>
                </a:lnTo>
                <a:lnTo>
                  <a:pt x="0" y="103"/>
                </a:lnTo>
                <a:lnTo>
                  <a:pt x="0" y="106"/>
                </a:lnTo>
                <a:lnTo>
                  <a:pt x="3" y="110"/>
                </a:lnTo>
                <a:lnTo>
                  <a:pt x="9" y="106"/>
                </a:lnTo>
                <a:lnTo>
                  <a:pt x="15" y="106"/>
                </a:lnTo>
                <a:lnTo>
                  <a:pt x="18" y="103"/>
                </a:lnTo>
                <a:lnTo>
                  <a:pt x="21" y="103"/>
                </a:lnTo>
                <a:lnTo>
                  <a:pt x="24" y="99"/>
                </a:lnTo>
                <a:lnTo>
                  <a:pt x="27" y="99"/>
                </a:lnTo>
                <a:lnTo>
                  <a:pt x="27" y="103"/>
                </a:lnTo>
                <a:lnTo>
                  <a:pt x="27" y="106"/>
                </a:lnTo>
                <a:lnTo>
                  <a:pt x="27" y="110"/>
                </a:lnTo>
                <a:lnTo>
                  <a:pt x="24" y="114"/>
                </a:lnTo>
                <a:lnTo>
                  <a:pt x="27" y="117"/>
                </a:lnTo>
                <a:lnTo>
                  <a:pt x="27" y="120"/>
                </a:lnTo>
                <a:lnTo>
                  <a:pt x="24" y="124"/>
                </a:lnTo>
                <a:lnTo>
                  <a:pt x="24" y="128"/>
                </a:lnTo>
                <a:lnTo>
                  <a:pt x="21" y="131"/>
                </a:lnTo>
                <a:lnTo>
                  <a:pt x="21" y="134"/>
                </a:lnTo>
                <a:lnTo>
                  <a:pt x="18" y="134"/>
                </a:lnTo>
                <a:lnTo>
                  <a:pt x="18" y="138"/>
                </a:lnTo>
                <a:lnTo>
                  <a:pt x="18" y="142"/>
                </a:lnTo>
                <a:lnTo>
                  <a:pt x="18" y="145"/>
                </a:lnTo>
                <a:lnTo>
                  <a:pt x="15" y="145"/>
                </a:lnTo>
                <a:lnTo>
                  <a:pt x="15" y="149"/>
                </a:lnTo>
                <a:lnTo>
                  <a:pt x="15" y="152"/>
                </a:lnTo>
                <a:lnTo>
                  <a:pt x="15" y="156"/>
                </a:lnTo>
                <a:lnTo>
                  <a:pt x="11" y="156"/>
                </a:lnTo>
                <a:lnTo>
                  <a:pt x="11" y="159"/>
                </a:lnTo>
                <a:lnTo>
                  <a:pt x="11" y="166"/>
                </a:lnTo>
                <a:lnTo>
                  <a:pt x="11" y="170"/>
                </a:lnTo>
                <a:lnTo>
                  <a:pt x="11" y="184"/>
                </a:lnTo>
                <a:lnTo>
                  <a:pt x="11" y="188"/>
                </a:lnTo>
                <a:lnTo>
                  <a:pt x="9" y="188"/>
                </a:lnTo>
                <a:lnTo>
                  <a:pt x="9" y="191"/>
                </a:lnTo>
                <a:lnTo>
                  <a:pt x="9" y="198"/>
                </a:lnTo>
                <a:lnTo>
                  <a:pt x="9" y="202"/>
                </a:lnTo>
                <a:lnTo>
                  <a:pt x="6" y="205"/>
                </a:lnTo>
                <a:lnTo>
                  <a:pt x="6" y="209"/>
                </a:lnTo>
                <a:lnTo>
                  <a:pt x="6" y="212"/>
                </a:lnTo>
                <a:lnTo>
                  <a:pt x="6" y="219"/>
                </a:lnTo>
                <a:lnTo>
                  <a:pt x="59" y="226"/>
                </a:lnTo>
                <a:lnTo>
                  <a:pt x="71" y="212"/>
                </a:lnTo>
                <a:lnTo>
                  <a:pt x="81" y="198"/>
                </a:lnTo>
                <a:lnTo>
                  <a:pt x="87" y="188"/>
                </a:lnTo>
                <a:lnTo>
                  <a:pt x="119" y="181"/>
                </a:lnTo>
                <a:lnTo>
                  <a:pt x="122" y="174"/>
                </a:lnTo>
                <a:lnTo>
                  <a:pt x="125" y="159"/>
                </a:lnTo>
                <a:lnTo>
                  <a:pt x="131" y="156"/>
                </a:lnTo>
                <a:lnTo>
                  <a:pt x="143" y="152"/>
                </a:lnTo>
                <a:lnTo>
                  <a:pt x="146" y="149"/>
                </a:lnTo>
                <a:lnTo>
                  <a:pt x="101" y="103"/>
                </a:lnTo>
                <a:lnTo>
                  <a:pt x="95" y="99"/>
                </a:lnTo>
                <a:lnTo>
                  <a:pt x="107" y="96"/>
                </a:lnTo>
                <a:lnTo>
                  <a:pt x="128" y="89"/>
                </a:lnTo>
                <a:lnTo>
                  <a:pt x="158" y="85"/>
                </a:lnTo>
                <a:lnTo>
                  <a:pt x="185" y="78"/>
                </a:lnTo>
                <a:lnTo>
                  <a:pt x="197" y="60"/>
                </a:lnTo>
                <a:lnTo>
                  <a:pt x="200" y="64"/>
                </a:lnTo>
                <a:lnTo>
                  <a:pt x="197" y="60"/>
                </a:lnTo>
                <a:lnTo>
                  <a:pt x="197" y="57"/>
                </a:lnTo>
                <a:lnTo>
                  <a:pt x="197" y="53"/>
                </a:lnTo>
                <a:lnTo>
                  <a:pt x="194" y="53"/>
                </a:lnTo>
                <a:lnTo>
                  <a:pt x="194" y="50"/>
                </a:lnTo>
                <a:lnTo>
                  <a:pt x="194" y="43"/>
                </a:lnTo>
                <a:lnTo>
                  <a:pt x="191" y="43"/>
                </a:lnTo>
                <a:lnTo>
                  <a:pt x="191" y="39"/>
                </a:lnTo>
                <a:lnTo>
                  <a:pt x="191" y="36"/>
                </a:lnTo>
                <a:lnTo>
                  <a:pt x="191" y="32"/>
                </a:lnTo>
                <a:lnTo>
                  <a:pt x="188" y="29"/>
                </a:lnTo>
                <a:lnTo>
                  <a:pt x="188" y="25"/>
                </a:lnTo>
                <a:lnTo>
                  <a:pt x="185" y="22"/>
                </a:lnTo>
                <a:lnTo>
                  <a:pt x="185" y="18"/>
                </a:lnTo>
                <a:lnTo>
                  <a:pt x="182" y="11"/>
                </a:lnTo>
                <a:lnTo>
                  <a:pt x="182" y="7"/>
                </a:lnTo>
                <a:lnTo>
                  <a:pt x="182" y="4"/>
                </a:lnTo>
                <a:lnTo>
                  <a:pt x="179" y="4"/>
                </a:lnTo>
                <a:lnTo>
                  <a:pt x="179" y="0"/>
                </a:lnTo>
                <a:lnTo>
                  <a:pt x="176" y="4"/>
                </a:lnTo>
                <a:lnTo>
                  <a:pt x="143" y="22"/>
                </a:lnTo>
                <a:lnTo>
                  <a:pt x="128" y="29"/>
                </a:lnTo>
                <a:lnTo>
                  <a:pt x="116" y="36"/>
                </a:lnTo>
                <a:lnTo>
                  <a:pt x="98" y="46"/>
                </a:lnTo>
                <a:lnTo>
                  <a:pt x="95" y="50"/>
                </a:lnTo>
                <a:lnTo>
                  <a:pt x="90" y="53"/>
                </a:lnTo>
                <a:lnTo>
                  <a:pt x="59" y="50"/>
                </a:lnTo>
                <a:lnTo>
                  <a:pt x="45" y="36"/>
                </a:lnTo>
                <a:lnTo>
                  <a:pt x="33" y="36"/>
                </a:lnTo>
                <a:lnTo>
                  <a:pt x="33" y="43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50" name="Freeform 14"/>
          <p:cNvSpPr>
            <a:spLocks/>
          </p:cNvSpPr>
          <p:nvPr/>
        </p:nvSpPr>
        <p:spPr bwMode="auto">
          <a:xfrm>
            <a:off x="5889626" y="2541589"/>
            <a:ext cx="123825" cy="130175"/>
          </a:xfrm>
          <a:custGeom>
            <a:avLst/>
            <a:gdLst>
              <a:gd name="T0" fmla="*/ 2147483647 w 78"/>
              <a:gd name="T1" fmla="*/ 2147483647 h 81"/>
              <a:gd name="T2" fmla="*/ 2147483647 w 78"/>
              <a:gd name="T3" fmla="*/ 0 h 81"/>
              <a:gd name="T4" fmla="*/ 2147483647 w 78"/>
              <a:gd name="T5" fmla="*/ 2147483647 h 81"/>
              <a:gd name="T6" fmla="*/ 2147483647 w 78"/>
              <a:gd name="T7" fmla="*/ 2147483647 h 81"/>
              <a:gd name="T8" fmla="*/ 2147483647 w 78"/>
              <a:gd name="T9" fmla="*/ 2147483647 h 81"/>
              <a:gd name="T10" fmla="*/ 0 w 78"/>
              <a:gd name="T11" fmla="*/ 2147483647 h 81"/>
              <a:gd name="T12" fmla="*/ 2147483647 w 78"/>
              <a:gd name="T13" fmla="*/ 2147483647 h 81"/>
              <a:gd name="T14" fmla="*/ 2147483647 w 78"/>
              <a:gd name="T15" fmla="*/ 2147483647 h 81"/>
              <a:gd name="T16" fmla="*/ 2147483647 w 78"/>
              <a:gd name="T17" fmla="*/ 2147483647 h 81"/>
              <a:gd name="T18" fmla="*/ 2147483647 w 78"/>
              <a:gd name="T19" fmla="*/ 2147483647 h 81"/>
              <a:gd name="T20" fmla="*/ 2147483647 w 78"/>
              <a:gd name="T21" fmla="*/ 2147483647 h 81"/>
              <a:gd name="T22" fmla="*/ 2147483647 w 78"/>
              <a:gd name="T23" fmla="*/ 2147483647 h 81"/>
              <a:gd name="T24" fmla="*/ 2147483647 w 78"/>
              <a:gd name="T25" fmla="*/ 2147483647 h 81"/>
              <a:gd name="T26" fmla="*/ 2147483647 w 78"/>
              <a:gd name="T27" fmla="*/ 2147483647 h 81"/>
              <a:gd name="T28" fmla="*/ 2147483647 w 78"/>
              <a:gd name="T29" fmla="*/ 2147483647 h 81"/>
              <a:gd name="T30" fmla="*/ 2147483647 w 78"/>
              <a:gd name="T31" fmla="*/ 2147483647 h 81"/>
              <a:gd name="T32" fmla="*/ 2147483647 w 78"/>
              <a:gd name="T33" fmla="*/ 2147483647 h 81"/>
              <a:gd name="T34" fmla="*/ 2147483647 w 78"/>
              <a:gd name="T35" fmla="*/ 2147483647 h 81"/>
              <a:gd name="T36" fmla="*/ 2147483647 w 78"/>
              <a:gd name="T37" fmla="*/ 2147483647 h 81"/>
              <a:gd name="T38" fmla="*/ 2147483647 w 78"/>
              <a:gd name="T39" fmla="*/ 2147483647 h 81"/>
              <a:gd name="T40" fmla="*/ 2147483647 w 78"/>
              <a:gd name="T41" fmla="*/ 2147483647 h 81"/>
              <a:gd name="T42" fmla="*/ 2147483647 w 78"/>
              <a:gd name="T43" fmla="*/ 2147483647 h 81"/>
              <a:gd name="T44" fmla="*/ 2147483647 w 78"/>
              <a:gd name="T45" fmla="*/ 2147483647 h 81"/>
              <a:gd name="T46" fmla="*/ 2147483647 w 78"/>
              <a:gd name="T47" fmla="*/ 2147483647 h 81"/>
              <a:gd name="T48" fmla="*/ 2147483647 w 78"/>
              <a:gd name="T49" fmla="*/ 2147483647 h 81"/>
              <a:gd name="T50" fmla="*/ 2147483647 w 78"/>
              <a:gd name="T51" fmla="*/ 2147483647 h 81"/>
              <a:gd name="T52" fmla="*/ 2147483647 w 78"/>
              <a:gd name="T53" fmla="*/ 2147483647 h 81"/>
              <a:gd name="T54" fmla="*/ 2147483647 w 78"/>
              <a:gd name="T55" fmla="*/ 2147483647 h 81"/>
              <a:gd name="T56" fmla="*/ 2147483647 w 78"/>
              <a:gd name="T57" fmla="*/ 2147483647 h 81"/>
              <a:gd name="T58" fmla="*/ 2147483647 w 78"/>
              <a:gd name="T59" fmla="*/ 2147483647 h 81"/>
              <a:gd name="T60" fmla="*/ 2147483647 w 78"/>
              <a:gd name="T61" fmla="*/ 2147483647 h 81"/>
              <a:gd name="T62" fmla="*/ 2147483647 w 78"/>
              <a:gd name="T63" fmla="*/ 2147483647 h 81"/>
              <a:gd name="T64" fmla="*/ 2147483647 w 78"/>
              <a:gd name="T65" fmla="*/ 2147483647 h 81"/>
              <a:gd name="T66" fmla="*/ 2147483647 w 78"/>
              <a:gd name="T67" fmla="*/ 2147483647 h 81"/>
              <a:gd name="T68" fmla="*/ 2147483647 w 78"/>
              <a:gd name="T69" fmla="*/ 2147483647 h 81"/>
              <a:gd name="T70" fmla="*/ 2147483647 w 78"/>
              <a:gd name="T71" fmla="*/ 2147483647 h 81"/>
              <a:gd name="T72" fmla="*/ 2147483647 w 78"/>
              <a:gd name="T73" fmla="*/ 2147483647 h 81"/>
              <a:gd name="T74" fmla="*/ 2147483647 w 78"/>
              <a:gd name="T75" fmla="*/ 2147483647 h 81"/>
              <a:gd name="T76" fmla="*/ 2147483647 w 78"/>
              <a:gd name="T77" fmla="*/ 2147483647 h 81"/>
              <a:gd name="T78" fmla="*/ 2147483647 w 78"/>
              <a:gd name="T79" fmla="*/ 2147483647 h 81"/>
              <a:gd name="T80" fmla="*/ 2147483647 w 78"/>
              <a:gd name="T81" fmla="*/ 2147483647 h 81"/>
              <a:gd name="T82" fmla="*/ 2147483647 w 78"/>
              <a:gd name="T83" fmla="*/ 2147483647 h 81"/>
              <a:gd name="T84" fmla="*/ 2147483647 w 78"/>
              <a:gd name="T85" fmla="*/ 2147483647 h 81"/>
              <a:gd name="T86" fmla="*/ 2147483647 w 78"/>
              <a:gd name="T87" fmla="*/ 2147483647 h 81"/>
              <a:gd name="T88" fmla="*/ 2147483647 w 78"/>
              <a:gd name="T89" fmla="*/ 2147483647 h 81"/>
              <a:gd name="T90" fmla="*/ 2147483647 w 78"/>
              <a:gd name="T91" fmla="*/ 2147483647 h 81"/>
              <a:gd name="T92" fmla="*/ 2147483647 w 78"/>
              <a:gd name="T93" fmla="*/ 2147483647 h 81"/>
              <a:gd name="T94" fmla="*/ 2147483647 w 78"/>
              <a:gd name="T95" fmla="*/ 2147483647 h 81"/>
              <a:gd name="T96" fmla="*/ 2147483647 w 78"/>
              <a:gd name="T97" fmla="*/ 2147483647 h 81"/>
              <a:gd name="T98" fmla="*/ 2147483647 w 78"/>
              <a:gd name="T99" fmla="*/ 2147483647 h 81"/>
              <a:gd name="T100" fmla="*/ 2147483647 w 78"/>
              <a:gd name="T101" fmla="*/ 2147483647 h 81"/>
              <a:gd name="T102" fmla="*/ 2147483647 w 78"/>
              <a:gd name="T103" fmla="*/ 2147483647 h 81"/>
              <a:gd name="T104" fmla="*/ 2147483647 w 78"/>
              <a:gd name="T105" fmla="*/ 2147483647 h 81"/>
              <a:gd name="T106" fmla="*/ 2147483647 w 78"/>
              <a:gd name="T107" fmla="*/ 2147483647 h 81"/>
              <a:gd name="T108" fmla="*/ 2147483647 w 78"/>
              <a:gd name="T109" fmla="*/ 2147483647 h 81"/>
              <a:gd name="T110" fmla="*/ 2147483647 w 78"/>
              <a:gd name="T111" fmla="*/ 2147483647 h 81"/>
              <a:gd name="T112" fmla="*/ 2147483647 w 78"/>
              <a:gd name="T113" fmla="*/ 2147483647 h 81"/>
              <a:gd name="T114" fmla="*/ 2147483647 w 78"/>
              <a:gd name="T115" fmla="*/ 2147483647 h 81"/>
              <a:gd name="T116" fmla="*/ 2147483647 w 78"/>
              <a:gd name="T117" fmla="*/ 2147483647 h 8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8"/>
              <a:gd name="T178" fmla="*/ 0 h 81"/>
              <a:gd name="T179" fmla="*/ 78 w 78"/>
              <a:gd name="T180" fmla="*/ 81 h 8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8" h="81">
                <a:moveTo>
                  <a:pt x="53" y="4"/>
                </a:moveTo>
                <a:lnTo>
                  <a:pt x="42" y="0"/>
                </a:lnTo>
                <a:lnTo>
                  <a:pt x="29" y="4"/>
                </a:lnTo>
                <a:lnTo>
                  <a:pt x="21" y="21"/>
                </a:lnTo>
                <a:lnTo>
                  <a:pt x="11" y="38"/>
                </a:lnTo>
                <a:lnTo>
                  <a:pt x="0" y="52"/>
                </a:lnTo>
                <a:lnTo>
                  <a:pt x="21" y="56"/>
                </a:lnTo>
                <a:lnTo>
                  <a:pt x="38" y="63"/>
                </a:lnTo>
                <a:lnTo>
                  <a:pt x="42" y="66"/>
                </a:lnTo>
                <a:lnTo>
                  <a:pt x="45" y="70"/>
                </a:lnTo>
                <a:lnTo>
                  <a:pt x="45" y="74"/>
                </a:lnTo>
                <a:lnTo>
                  <a:pt x="48" y="77"/>
                </a:lnTo>
                <a:lnTo>
                  <a:pt x="50" y="80"/>
                </a:lnTo>
                <a:lnTo>
                  <a:pt x="77" y="80"/>
                </a:lnTo>
                <a:lnTo>
                  <a:pt x="77" y="77"/>
                </a:lnTo>
                <a:lnTo>
                  <a:pt x="77" y="74"/>
                </a:lnTo>
                <a:lnTo>
                  <a:pt x="77" y="70"/>
                </a:lnTo>
                <a:lnTo>
                  <a:pt x="74" y="70"/>
                </a:lnTo>
                <a:lnTo>
                  <a:pt x="74" y="66"/>
                </a:lnTo>
                <a:lnTo>
                  <a:pt x="71" y="66"/>
                </a:lnTo>
                <a:lnTo>
                  <a:pt x="71" y="63"/>
                </a:lnTo>
                <a:lnTo>
                  <a:pt x="71" y="60"/>
                </a:lnTo>
                <a:lnTo>
                  <a:pt x="68" y="56"/>
                </a:lnTo>
                <a:lnTo>
                  <a:pt x="68" y="52"/>
                </a:lnTo>
                <a:lnTo>
                  <a:pt x="68" y="49"/>
                </a:lnTo>
                <a:lnTo>
                  <a:pt x="68" y="46"/>
                </a:lnTo>
                <a:lnTo>
                  <a:pt x="65" y="42"/>
                </a:lnTo>
                <a:lnTo>
                  <a:pt x="62" y="42"/>
                </a:lnTo>
                <a:lnTo>
                  <a:pt x="59" y="42"/>
                </a:lnTo>
                <a:lnTo>
                  <a:pt x="56" y="42"/>
                </a:lnTo>
                <a:lnTo>
                  <a:pt x="53" y="42"/>
                </a:lnTo>
                <a:lnTo>
                  <a:pt x="50" y="42"/>
                </a:lnTo>
                <a:lnTo>
                  <a:pt x="50" y="38"/>
                </a:lnTo>
                <a:lnTo>
                  <a:pt x="50" y="35"/>
                </a:lnTo>
                <a:lnTo>
                  <a:pt x="53" y="35"/>
                </a:lnTo>
                <a:lnTo>
                  <a:pt x="53" y="32"/>
                </a:lnTo>
                <a:lnTo>
                  <a:pt x="56" y="32"/>
                </a:lnTo>
                <a:lnTo>
                  <a:pt x="59" y="32"/>
                </a:lnTo>
                <a:lnTo>
                  <a:pt x="62" y="32"/>
                </a:lnTo>
                <a:lnTo>
                  <a:pt x="62" y="28"/>
                </a:lnTo>
                <a:lnTo>
                  <a:pt x="65" y="28"/>
                </a:lnTo>
                <a:lnTo>
                  <a:pt x="68" y="28"/>
                </a:lnTo>
                <a:lnTo>
                  <a:pt x="71" y="28"/>
                </a:lnTo>
                <a:lnTo>
                  <a:pt x="71" y="24"/>
                </a:lnTo>
                <a:lnTo>
                  <a:pt x="74" y="24"/>
                </a:lnTo>
                <a:lnTo>
                  <a:pt x="77" y="24"/>
                </a:lnTo>
                <a:lnTo>
                  <a:pt x="77" y="21"/>
                </a:lnTo>
                <a:lnTo>
                  <a:pt x="77" y="18"/>
                </a:lnTo>
                <a:lnTo>
                  <a:pt x="74" y="18"/>
                </a:lnTo>
                <a:lnTo>
                  <a:pt x="74" y="14"/>
                </a:lnTo>
                <a:lnTo>
                  <a:pt x="71" y="14"/>
                </a:lnTo>
                <a:lnTo>
                  <a:pt x="68" y="14"/>
                </a:lnTo>
                <a:lnTo>
                  <a:pt x="68" y="10"/>
                </a:lnTo>
                <a:lnTo>
                  <a:pt x="65" y="10"/>
                </a:lnTo>
                <a:lnTo>
                  <a:pt x="65" y="7"/>
                </a:lnTo>
                <a:lnTo>
                  <a:pt x="62" y="7"/>
                </a:lnTo>
                <a:lnTo>
                  <a:pt x="62" y="4"/>
                </a:lnTo>
                <a:lnTo>
                  <a:pt x="65" y="4"/>
                </a:lnTo>
                <a:lnTo>
                  <a:pt x="53" y="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51" name="Freeform 15"/>
          <p:cNvSpPr>
            <a:spLocks/>
          </p:cNvSpPr>
          <p:nvPr/>
        </p:nvSpPr>
        <p:spPr bwMode="auto">
          <a:xfrm>
            <a:off x="5045075" y="2136776"/>
            <a:ext cx="125413" cy="153988"/>
          </a:xfrm>
          <a:custGeom>
            <a:avLst/>
            <a:gdLst>
              <a:gd name="T0" fmla="*/ 2147483647 w 79"/>
              <a:gd name="T1" fmla="*/ 2147483647 h 96"/>
              <a:gd name="T2" fmla="*/ 2147483647 w 79"/>
              <a:gd name="T3" fmla="*/ 2147483647 h 96"/>
              <a:gd name="T4" fmla="*/ 2147483647 w 79"/>
              <a:gd name="T5" fmla="*/ 2147483647 h 96"/>
              <a:gd name="T6" fmla="*/ 0 w 79"/>
              <a:gd name="T7" fmla="*/ 2147483647 h 96"/>
              <a:gd name="T8" fmla="*/ 2147483647 w 79"/>
              <a:gd name="T9" fmla="*/ 2147483647 h 96"/>
              <a:gd name="T10" fmla="*/ 2147483647 w 79"/>
              <a:gd name="T11" fmla="*/ 2147483647 h 96"/>
              <a:gd name="T12" fmla="*/ 2147483647 w 79"/>
              <a:gd name="T13" fmla="*/ 2147483647 h 96"/>
              <a:gd name="T14" fmla="*/ 2147483647 w 79"/>
              <a:gd name="T15" fmla="*/ 2147483647 h 96"/>
              <a:gd name="T16" fmla="*/ 2147483647 w 79"/>
              <a:gd name="T17" fmla="*/ 2147483647 h 96"/>
              <a:gd name="T18" fmla="*/ 2147483647 w 79"/>
              <a:gd name="T19" fmla="*/ 2147483647 h 96"/>
              <a:gd name="T20" fmla="*/ 2147483647 w 79"/>
              <a:gd name="T21" fmla="*/ 2147483647 h 96"/>
              <a:gd name="T22" fmla="*/ 2147483647 w 79"/>
              <a:gd name="T23" fmla="*/ 2147483647 h 96"/>
              <a:gd name="T24" fmla="*/ 2147483647 w 79"/>
              <a:gd name="T25" fmla="*/ 2147483647 h 96"/>
              <a:gd name="T26" fmla="*/ 2147483647 w 79"/>
              <a:gd name="T27" fmla="*/ 2147483647 h 96"/>
              <a:gd name="T28" fmla="*/ 2147483647 w 79"/>
              <a:gd name="T29" fmla="*/ 2147483647 h 96"/>
              <a:gd name="T30" fmla="*/ 2147483647 w 79"/>
              <a:gd name="T31" fmla="*/ 0 h 96"/>
              <a:gd name="T32" fmla="*/ 2147483647 w 79"/>
              <a:gd name="T33" fmla="*/ 2147483647 h 96"/>
              <a:gd name="T34" fmla="*/ 2147483647 w 79"/>
              <a:gd name="T35" fmla="*/ 2147483647 h 96"/>
              <a:gd name="T36" fmla="*/ 2147483647 w 79"/>
              <a:gd name="T37" fmla="*/ 2147483647 h 96"/>
              <a:gd name="T38" fmla="*/ 2147483647 w 79"/>
              <a:gd name="T39" fmla="*/ 2147483647 h 96"/>
              <a:gd name="T40" fmla="*/ 2147483647 w 79"/>
              <a:gd name="T41" fmla="*/ 2147483647 h 96"/>
              <a:gd name="T42" fmla="*/ 2147483647 w 79"/>
              <a:gd name="T43" fmla="*/ 2147483647 h 96"/>
              <a:gd name="T44" fmla="*/ 2147483647 w 79"/>
              <a:gd name="T45" fmla="*/ 2147483647 h 96"/>
              <a:gd name="T46" fmla="*/ 2147483647 w 79"/>
              <a:gd name="T47" fmla="*/ 2147483647 h 96"/>
              <a:gd name="T48" fmla="*/ 2147483647 w 79"/>
              <a:gd name="T49" fmla="*/ 2147483647 h 96"/>
              <a:gd name="T50" fmla="*/ 2147483647 w 79"/>
              <a:gd name="T51" fmla="*/ 2147483647 h 96"/>
              <a:gd name="T52" fmla="*/ 2147483647 w 79"/>
              <a:gd name="T53" fmla="*/ 2147483647 h 96"/>
              <a:gd name="T54" fmla="*/ 2147483647 w 79"/>
              <a:gd name="T55" fmla="*/ 2147483647 h 96"/>
              <a:gd name="T56" fmla="*/ 2147483647 w 79"/>
              <a:gd name="T57" fmla="*/ 2147483647 h 96"/>
              <a:gd name="T58" fmla="*/ 2147483647 w 79"/>
              <a:gd name="T59" fmla="*/ 2147483647 h 96"/>
              <a:gd name="T60" fmla="*/ 2147483647 w 79"/>
              <a:gd name="T61" fmla="*/ 2147483647 h 96"/>
              <a:gd name="T62" fmla="*/ 2147483647 w 79"/>
              <a:gd name="T63" fmla="*/ 2147483647 h 96"/>
              <a:gd name="T64" fmla="*/ 2147483647 w 79"/>
              <a:gd name="T65" fmla="*/ 2147483647 h 96"/>
              <a:gd name="T66" fmla="*/ 2147483647 w 79"/>
              <a:gd name="T67" fmla="*/ 2147483647 h 96"/>
              <a:gd name="T68" fmla="*/ 2147483647 w 79"/>
              <a:gd name="T69" fmla="*/ 2147483647 h 96"/>
              <a:gd name="T70" fmla="*/ 2147483647 w 79"/>
              <a:gd name="T71" fmla="*/ 2147483647 h 96"/>
              <a:gd name="T72" fmla="*/ 2147483647 w 79"/>
              <a:gd name="T73" fmla="*/ 2147483647 h 96"/>
              <a:gd name="T74" fmla="*/ 2147483647 w 79"/>
              <a:gd name="T75" fmla="*/ 2147483647 h 9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"/>
              <a:gd name="T115" fmla="*/ 0 h 96"/>
              <a:gd name="T116" fmla="*/ 79 w 79"/>
              <a:gd name="T117" fmla="*/ 96 h 9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" h="96">
                <a:moveTo>
                  <a:pt x="27" y="81"/>
                </a:moveTo>
                <a:lnTo>
                  <a:pt x="24" y="81"/>
                </a:lnTo>
                <a:lnTo>
                  <a:pt x="21" y="81"/>
                </a:lnTo>
                <a:lnTo>
                  <a:pt x="21" y="91"/>
                </a:lnTo>
                <a:lnTo>
                  <a:pt x="18" y="91"/>
                </a:lnTo>
                <a:lnTo>
                  <a:pt x="15" y="95"/>
                </a:lnTo>
                <a:lnTo>
                  <a:pt x="12" y="91"/>
                </a:lnTo>
                <a:lnTo>
                  <a:pt x="0" y="91"/>
                </a:lnTo>
                <a:lnTo>
                  <a:pt x="0" y="88"/>
                </a:lnTo>
                <a:lnTo>
                  <a:pt x="3" y="84"/>
                </a:lnTo>
                <a:lnTo>
                  <a:pt x="3" y="81"/>
                </a:lnTo>
                <a:lnTo>
                  <a:pt x="6" y="81"/>
                </a:lnTo>
                <a:lnTo>
                  <a:pt x="6" y="77"/>
                </a:lnTo>
                <a:lnTo>
                  <a:pt x="6" y="74"/>
                </a:lnTo>
                <a:lnTo>
                  <a:pt x="9" y="70"/>
                </a:lnTo>
                <a:lnTo>
                  <a:pt x="12" y="63"/>
                </a:lnTo>
                <a:lnTo>
                  <a:pt x="15" y="63"/>
                </a:lnTo>
                <a:lnTo>
                  <a:pt x="15" y="60"/>
                </a:lnTo>
                <a:lnTo>
                  <a:pt x="18" y="57"/>
                </a:lnTo>
                <a:lnTo>
                  <a:pt x="18" y="49"/>
                </a:lnTo>
                <a:lnTo>
                  <a:pt x="21" y="49"/>
                </a:lnTo>
                <a:lnTo>
                  <a:pt x="21" y="46"/>
                </a:lnTo>
                <a:lnTo>
                  <a:pt x="24" y="46"/>
                </a:lnTo>
                <a:lnTo>
                  <a:pt x="27" y="42"/>
                </a:lnTo>
                <a:lnTo>
                  <a:pt x="30" y="32"/>
                </a:lnTo>
                <a:lnTo>
                  <a:pt x="33" y="21"/>
                </a:lnTo>
                <a:lnTo>
                  <a:pt x="39" y="18"/>
                </a:lnTo>
                <a:lnTo>
                  <a:pt x="48" y="10"/>
                </a:lnTo>
                <a:lnTo>
                  <a:pt x="48" y="4"/>
                </a:lnTo>
                <a:lnTo>
                  <a:pt x="60" y="4"/>
                </a:lnTo>
                <a:lnTo>
                  <a:pt x="62" y="4"/>
                </a:lnTo>
                <a:lnTo>
                  <a:pt x="62" y="0"/>
                </a:lnTo>
                <a:lnTo>
                  <a:pt x="66" y="0"/>
                </a:lnTo>
                <a:lnTo>
                  <a:pt x="66" y="4"/>
                </a:lnTo>
                <a:lnTo>
                  <a:pt x="69" y="4"/>
                </a:lnTo>
                <a:lnTo>
                  <a:pt x="72" y="4"/>
                </a:lnTo>
                <a:lnTo>
                  <a:pt x="72" y="7"/>
                </a:lnTo>
                <a:lnTo>
                  <a:pt x="66" y="7"/>
                </a:lnTo>
                <a:lnTo>
                  <a:pt x="66" y="10"/>
                </a:lnTo>
                <a:lnTo>
                  <a:pt x="69" y="10"/>
                </a:lnTo>
                <a:lnTo>
                  <a:pt x="72" y="14"/>
                </a:lnTo>
                <a:lnTo>
                  <a:pt x="75" y="14"/>
                </a:lnTo>
                <a:lnTo>
                  <a:pt x="75" y="18"/>
                </a:lnTo>
                <a:lnTo>
                  <a:pt x="75" y="21"/>
                </a:lnTo>
                <a:lnTo>
                  <a:pt x="78" y="21"/>
                </a:lnTo>
                <a:lnTo>
                  <a:pt x="78" y="25"/>
                </a:lnTo>
                <a:lnTo>
                  <a:pt x="78" y="29"/>
                </a:lnTo>
                <a:lnTo>
                  <a:pt x="75" y="29"/>
                </a:lnTo>
                <a:lnTo>
                  <a:pt x="78" y="29"/>
                </a:lnTo>
                <a:lnTo>
                  <a:pt x="78" y="32"/>
                </a:lnTo>
                <a:lnTo>
                  <a:pt x="75" y="35"/>
                </a:lnTo>
                <a:lnTo>
                  <a:pt x="72" y="35"/>
                </a:lnTo>
                <a:lnTo>
                  <a:pt x="72" y="39"/>
                </a:lnTo>
                <a:lnTo>
                  <a:pt x="66" y="39"/>
                </a:lnTo>
                <a:lnTo>
                  <a:pt x="66" y="42"/>
                </a:lnTo>
                <a:lnTo>
                  <a:pt x="62" y="42"/>
                </a:lnTo>
                <a:lnTo>
                  <a:pt x="60" y="46"/>
                </a:lnTo>
                <a:lnTo>
                  <a:pt x="62" y="46"/>
                </a:lnTo>
                <a:lnTo>
                  <a:pt x="62" y="49"/>
                </a:lnTo>
                <a:lnTo>
                  <a:pt x="66" y="49"/>
                </a:lnTo>
                <a:lnTo>
                  <a:pt x="62" y="49"/>
                </a:lnTo>
                <a:lnTo>
                  <a:pt x="57" y="49"/>
                </a:lnTo>
                <a:lnTo>
                  <a:pt x="54" y="49"/>
                </a:lnTo>
                <a:lnTo>
                  <a:pt x="48" y="49"/>
                </a:lnTo>
                <a:lnTo>
                  <a:pt x="48" y="53"/>
                </a:lnTo>
                <a:lnTo>
                  <a:pt x="48" y="57"/>
                </a:lnTo>
                <a:lnTo>
                  <a:pt x="45" y="57"/>
                </a:lnTo>
                <a:lnTo>
                  <a:pt x="45" y="60"/>
                </a:lnTo>
                <a:lnTo>
                  <a:pt x="48" y="63"/>
                </a:lnTo>
                <a:lnTo>
                  <a:pt x="48" y="67"/>
                </a:lnTo>
                <a:lnTo>
                  <a:pt x="45" y="70"/>
                </a:lnTo>
                <a:lnTo>
                  <a:pt x="39" y="74"/>
                </a:lnTo>
                <a:lnTo>
                  <a:pt x="36" y="77"/>
                </a:lnTo>
                <a:lnTo>
                  <a:pt x="30" y="81"/>
                </a:lnTo>
                <a:lnTo>
                  <a:pt x="27" y="81"/>
                </a:lnTo>
                <a:lnTo>
                  <a:pt x="27" y="84"/>
                </a:lnTo>
                <a:lnTo>
                  <a:pt x="27" y="81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52" name="Freeform 16"/>
          <p:cNvSpPr>
            <a:spLocks/>
          </p:cNvSpPr>
          <p:nvPr/>
        </p:nvSpPr>
        <p:spPr bwMode="auto">
          <a:xfrm>
            <a:off x="6281739" y="2984500"/>
            <a:ext cx="568325" cy="712788"/>
          </a:xfrm>
          <a:custGeom>
            <a:avLst/>
            <a:gdLst>
              <a:gd name="T0" fmla="*/ 2147483647 w 357"/>
              <a:gd name="T1" fmla="*/ 2147483647 h 449"/>
              <a:gd name="T2" fmla="*/ 2147483647 w 357"/>
              <a:gd name="T3" fmla="*/ 2147483647 h 449"/>
              <a:gd name="T4" fmla="*/ 2147483647 w 357"/>
              <a:gd name="T5" fmla="*/ 2147483647 h 449"/>
              <a:gd name="T6" fmla="*/ 2147483647 w 357"/>
              <a:gd name="T7" fmla="*/ 0 h 449"/>
              <a:gd name="T8" fmla="*/ 2147483647 w 357"/>
              <a:gd name="T9" fmla="*/ 2147483647 h 449"/>
              <a:gd name="T10" fmla="*/ 2147483647 w 357"/>
              <a:gd name="T11" fmla="*/ 2147483647 h 449"/>
              <a:gd name="T12" fmla="*/ 2147483647 w 357"/>
              <a:gd name="T13" fmla="*/ 2147483647 h 449"/>
              <a:gd name="T14" fmla="*/ 2147483647 w 357"/>
              <a:gd name="T15" fmla="*/ 2147483647 h 449"/>
              <a:gd name="T16" fmla="*/ 2147483647 w 357"/>
              <a:gd name="T17" fmla="*/ 2147483647 h 449"/>
              <a:gd name="T18" fmla="*/ 2147483647 w 357"/>
              <a:gd name="T19" fmla="*/ 2147483647 h 449"/>
              <a:gd name="T20" fmla="*/ 2147483647 w 357"/>
              <a:gd name="T21" fmla="*/ 2147483647 h 449"/>
              <a:gd name="T22" fmla="*/ 2147483647 w 357"/>
              <a:gd name="T23" fmla="*/ 2147483647 h 449"/>
              <a:gd name="T24" fmla="*/ 2147483647 w 357"/>
              <a:gd name="T25" fmla="*/ 2147483647 h 449"/>
              <a:gd name="T26" fmla="*/ 2147483647 w 357"/>
              <a:gd name="T27" fmla="*/ 2147483647 h 449"/>
              <a:gd name="T28" fmla="*/ 2147483647 w 357"/>
              <a:gd name="T29" fmla="*/ 2147483647 h 449"/>
              <a:gd name="T30" fmla="*/ 2147483647 w 357"/>
              <a:gd name="T31" fmla="*/ 2147483647 h 449"/>
              <a:gd name="T32" fmla="*/ 2147483647 w 357"/>
              <a:gd name="T33" fmla="*/ 2147483647 h 449"/>
              <a:gd name="T34" fmla="*/ 2147483647 w 357"/>
              <a:gd name="T35" fmla="*/ 2147483647 h 449"/>
              <a:gd name="T36" fmla="*/ 2147483647 w 357"/>
              <a:gd name="T37" fmla="*/ 2147483647 h 449"/>
              <a:gd name="T38" fmla="*/ 2147483647 w 357"/>
              <a:gd name="T39" fmla="*/ 2147483647 h 449"/>
              <a:gd name="T40" fmla="*/ 2147483647 w 357"/>
              <a:gd name="T41" fmla="*/ 2147483647 h 449"/>
              <a:gd name="T42" fmla="*/ 2147483647 w 357"/>
              <a:gd name="T43" fmla="*/ 2147483647 h 449"/>
              <a:gd name="T44" fmla="*/ 2147483647 w 357"/>
              <a:gd name="T45" fmla="*/ 2147483647 h 449"/>
              <a:gd name="T46" fmla="*/ 2147483647 w 357"/>
              <a:gd name="T47" fmla="*/ 2147483647 h 449"/>
              <a:gd name="T48" fmla="*/ 2147483647 w 357"/>
              <a:gd name="T49" fmla="*/ 2147483647 h 449"/>
              <a:gd name="T50" fmla="*/ 2147483647 w 357"/>
              <a:gd name="T51" fmla="*/ 2147483647 h 449"/>
              <a:gd name="T52" fmla="*/ 2147483647 w 357"/>
              <a:gd name="T53" fmla="*/ 2147483647 h 449"/>
              <a:gd name="T54" fmla="*/ 2147483647 w 357"/>
              <a:gd name="T55" fmla="*/ 2147483647 h 449"/>
              <a:gd name="T56" fmla="*/ 2147483647 w 357"/>
              <a:gd name="T57" fmla="*/ 2147483647 h 449"/>
              <a:gd name="T58" fmla="*/ 2147483647 w 357"/>
              <a:gd name="T59" fmla="*/ 2147483647 h 449"/>
              <a:gd name="T60" fmla="*/ 2147483647 w 357"/>
              <a:gd name="T61" fmla="*/ 2147483647 h 449"/>
              <a:gd name="T62" fmla="*/ 2147483647 w 357"/>
              <a:gd name="T63" fmla="*/ 2147483647 h 449"/>
              <a:gd name="T64" fmla="*/ 2147483647 w 357"/>
              <a:gd name="T65" fmla="*/ 2147483647 h 449"/>
              <a:gd name="T66" fmla="*/ 2147483647 w 357"/>
              <a:gd name="T67" fmla="*/ 2147483647 h 449"/>
              <a:gd name="T68" fmla="*/ 2147483647 w 357"/>
              <a:gd name="T69" fmla="*/ 2147483647 h 449"/>
              <a:gd name="T70" fmla="*/ 2147483647 w 357"/>
              <a:gd name="T71" fmla="*/ 2147483647 h 449"/>
              <a:gd name="T72" fmla="*/ 2147483647 w 357"/>
              <a:gd name="T73" fmla="*/ 2147483647 h 449"/>
              <a:gd name="T74" fmla="*/ 2147483647 w 357"/>
              <a:gd name="T75" fmla="*/ 2147483647 h 449"/>
              <a:gd name="T76" fmla="*/ 2147483647 w 357"/>
              <a:gd name="T77" fmla="*/ 2147483647 h 449"/>
              <a:gd name="T78" fmla="*/ 2147483647 w 357"/>
              <a:gd name="T79" fmla="*/ 2147483647 h 449"/>
              <a:gd name="T80" fmla="*/ 2147483647 w 357"/>
              <a:gd name="T81" fmla="*/ 2147483647 h 449"/>
              <a:gd name="T82" fmla="*/ 2147483647 w 357"/>
              <a:gd name="T83" fmla="*/ 2147483647 h 449"/>
              <a:gd name="T84" fmla="*/ 2147483647 w 357"/>
              <a:gd name="T85" fmla="*/ 2147483647 h 449"/>
              <a:gd name="T86" fmla="*/ 2147483647 w 357"/>
              <a:gd name="T87" fmla="*/ 2147483647 h 449"/>
              <a:gd name="T88" fmla="*/ 2147483647 w 357"/>
              <a:gd name="T89" fmla="*/ 2147483647 h 44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357"/>
              <a:gd name="T136" fmla="*/ 0 h 449"/>
              <a:gd name="T137" fmla="*/ 357 w 357"/>
              <a:gd name="T138" fmla="*/ 449 h 44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357" h="449">
                <a:moveTo>
                  <a:pt x="42" y="434"/>
                </a:moveTo>
                <a:lnTo>
                  <a:pt x="39" y="430"/>
                </a:lnTo>
                <a:lnTo>
                  <a:pt x="36" y="416"/>
                </a:lnTo>
                <a:lnTo>
                  <a:pt x="33" y="416"/>
                </a:lnTo>
                <a:lnTo>
                  <a:pt x="0" y="321"/>
                </a:lnTo>
                <a:lnTo>
                  <a:pt x="135" y="264"/>
                </a:lnTo>
                <a:lnTo>
                  <a:pt x="168" y="158"/>
                </a:lnTo>
                <a:lnTo>
                  <a:pt x="147" y="120"/>
                </a:lnTo>
                <a:lnTo>
                  <a:pt x="156" y="56"/>
                </a:lnTo>
                <a:lnTo>
                  <a:pt x="182" y="45"/>
                </a:lnTo>
                <a:lnTo>
                  <a:pt x="168" y="3"/>
                </a:lnTo>
                <a:lnTo>
                  <a:pt x="194" y="0"/>
                </a:lnTo>
                <a:lnTo>
                  <a:pt x="197" y="10"/>
                </a:lnTo>
                <a:lnTo>
                  <a:pt x="203" y="17"/>
                </a:lnTo>
                <a:lnTo>
                  <a:pt x="206" y="21"/>
                </a:lnTo>
                <a:lnTo>
                  <a:pt x="209" y="21"/>
                </a:lnTo>
                <a:lnTo>
                  <a:pt x="209" y="24"/>
                </a:lnTo>
                <a:lnTo>
                  <a:pt x="213" y="24"/>
                </a:lnTo>
                <a:lnTo>
                  <a:pt x="213" y="28"/>
                </a:lnTo>
                <a:lnTo>
                  <a:pt x="215" y="31"/>
                </a:lnTo>
                <a:lnTo>
                  <a:pt x="218" y="35"/>
                </a:lnTo>
                <a:lnTo>
                  <a:pt x="218" y="39"/>
                </a:lnTo>
                <a:lnTo>
                  <a:pt x="221" y="39"/>
                </a:lnTo>
                <a:lnTo>
                  <a:pt x="230" y="42"/>
                </a:lnTo>
                <a:lnTo>
                  <a:pt x="230" y="45"/>
                </a:lnTo>
                <a:lnTo>
                  <a:pt x="234" y="45"/>
                </a:lnTo>
                <a:lnTo>
                  <a:pt x="234" y="49"/>
                </a:lnTo>
                <a:lnTo>
                  <a:pt x="278" y="63"/>
                </a:lnTo>
                <a:lnTo>
                  <a:pt x="281" y="63"/>
                </a:lnTo>
                <a:lnTo>
                  <a:pt x="284" y="67"/>
                </a:lnTo>
                <a:lnTo>
                  <a:pt x="302" y="70"/>
                </a:lnTo>
                <a:lnTo>
                  <a:pt x="308" y="78"/>
                </a:lnTo>
                <a:lnTo>
                  <a:pt x="311" y="85"/>
                </a:lnTo>
                <a:lnTo>
                  <a:pt x="317" y="92"/>
                </a:lnTo>
                <a:lnTo>
                  <a:pt x="317" y="95"/>
                </a:lnTo>
                <a:lnTo>
                  <a:pt x="320" y="98"/>
                </a:lnTo>
                <a:lnTo>
                  <a:pt x="323" y="98"/>
                </a:lnTo>
                <a:lnTo>
                  <a:pt x="326" y="102"/>
                </a:lnTo>
                <a:lnTo>
                  <a:pt x="326" y="106"/>
                </a:lnTo>
                <a:lnTo>
                  <a:pt x="329" y="113"/>
                </a:lnTo>
                <a:lnTo>
                  <a:pt x="332" y="117"/>
                </a:lnTo>
                <a:lnTo>
                  <a:pt x="335" y="120"/>
                </a:lnTo>
                <a:lnTo>
                  <a:pt x="347" y="123"/>
                </a:lnTo>
                <a:lnTo>
                  <a:pt x="350" y="127"/>
                </a:lnTo>
                <a:lnTo>
                  <a:pt x="352" y="130"/>
                </a:lnTo>
                <a:lnTo>
                  <a:pt x="356" y="130"/>
                </a:lnTo>
                <a:lnTo>
                  <a:pt x="347" y="162"/>
                </a:lnTo>
                <a:lnTo>
                  <a:pt x="341" y="173"/>
                </a:lnTo>
                <a:lnTo>
                  <a:pt x="335" y="180"/>
                </a:lnTo>
                <a:lnTo>
                  <a:pt x="335" y="183"/>
                </a:lnTo>
                <a:lnTo>
                  <a:pt x="332" y="187"/>
                </a:lnTo>
                <a:lnTo>
                  <a:pt x="326" y="194"/>
                </a:lnTo>
                <a:lnTo>
                  <a:pt x="323" y="194"/>
                </a:lnTo>
                <a:lnTo>
                  <a:pt x="323" y="197"/>
                </a:lnTo>
                <a:lnTo>
                  <a:pt x="320" y="197"/>
                </a:lnTo>
                <a:lnTo>
                  <a:pt x="317" y="201"/>
                </a:lnTo>
                <a:lnTo>
                  <a:pt x="314" y="204"/>
                </a:lnTo>
                <a:lnTo>
                  <a:pt x="314" y="208"/>
                </a:lnTo>
                <a:lnTo>
                  <a:pt x="311" y="211"/>
                </a:lnTo>
                <a:lnTo>
                  <a:pt x="305" y="222"/>
                </a:lnTo>
                <a:lnTo>
                  <a:pt x="302" y="225"/>
                </a:lnTo>
                <a:lnTo>
                  <a:pt x="302" y="229"/>
                </a:lnTo>
                <a:lnTo>
                  <a:pt x="299" y="236"/>
                </a:lnTo>
                <a:lnTo>
                  <a:pt x="296" y="239"/>
                </a:lnTo>
                <a:lnTo>
                  <a:pt x="293" y="243"/>
                </a:lnTo>
                <a:lnTo>
                  <a:pt x="287" y="243"/>
                </a:lnTo>
                <a:lnTo>
                  <a:pt x="287" y="239"/>
                </a:lnTo>
                <a:lnTo>
                  <a:pt x="284" y="239"/>
                </a:lnTo>
                <a:lnTo>
                  <a:pt x="284" y="236"/>
                </a:lnTo>
                <a:lnTo>
                  <a:pt x="281" y="233"/>
                </a:lnTo>
                <a:lnTo>
                  <a:pt x="281" y="236"/>
                </a:lnTo>
                <a:lnTo>
                  <a:pt x="275" y="239"/>
                </a:lnTo>
                <a:lnTo>
                  <a:pt x="275" y="243"/>
                </a:lnTo>
                <a:lnTo>
                  <a:pt x="272" y="243"/>
                </a:lnTo>
                <a:lnTo>
                  <a:pt x="269" y="247"/>
                </a:lnTo>
                <a:lnTo>
                  <a:pt x="269" y="253"/>
                </a:lnTo>
                <a:lnTo>
                  <a:pt x="266" y="253"/>
                </a:lnTo>
                <a:lnTo>
                  <a:pt x="263" y="257"/>
                </a:lnTo>
                <a:lnTo>
                  <a:pt x="260" y="261"/>
                </a:lnTo>
                <a:lnTo>
                  <a:pt x="260" y="303"/>
                </a:lnTo>
                <a:lnTo>
                  <a:pt x="263" y="303"/>
                </a:lnTo>
                <a:lnTo>
                  <a:pt x="263" y="314"/>
                </a:lnTo>
                <a:lnTo>
                  <a:pt x="263" y="317"/>
                </a:lnTo>
                <a:lnTo>
                  <a:pt x="234" y="321"/>
                </a:lnTo>
                <a:lnTo>
                  <a:pt x="234" y="324"/>
                </a:lnTo>
                <a:lnTo>
                  <a:pt x="230" y="328"/>
                </a:lnTo>
                <a:lnTo>
                  <a:pt x="225" y="328"/>
                </a:lnTo>
                <a:lnTo>
                  <a:pt x="221" y="331"/>
                </a:lnTo>
                <a:lnTo>
                  <a:pt x="218" y="331"/>
                </a:lnTo>
                <a:lnTo>
                  <a:pt x="218" y="335"/>
                </a:lnTo>
                <a:lnTo>
                  <a:pt x="215" y="335"/>
                </a:lnTo>
                <a:lnTo>
                  <a:pt x="213" y="338"/>
                </a:lnTo>
                <a:lnTo>
                  <a:pt x="213" y="342"/>
                </a:lnTo>
                <a:lnTo>
                  <a:pt x="206" y="367"/>
                </a:lnTo>
                <a:lnTo>
                  <a:pt x="203" y="370"/>
                </a:lnTo>
                <a:lnTo>
                  <a:pt x="203" y="373"/>
                </a:lnTo>
                <a:lnTo>
                  <a:pt x="201" y="373"/>
                </a:lnTo>
                <a:lnTo>
                  <a:pt x="162" y="385"/>
                </a:lnTo>
                <a:lnTo>
                  <a:pt x="153" y="395"/>
                </a:lnTo>
                <a:lnTo>
                  <a:pt x="150" y="398"/>
                </a:lnTo>
                <a:lnTo>
                  <a:pt x="150" y="413"/>
                </a:lnTo>
                <a:lnTo>
                  <a:pt x="147" y="416"/>
                </a:lnTo>
                <a:lnTo>
                  <a:pt x="144" y="419"/>
                </a:lnTo>
                <a:lnTo>
                  <a:pt x="141" y="423"/>
                </a:lnTo>
                <a:lnTo>
                  <a:pt x="141" y="427"/>
                </a:lnTo>
                <a:lnTo>
                  <a:pt x="138" y="427"/>
                </a:lnTo>
                <a:lnTo>
                  <a:pt x="135" y="430"/>
                </a:lnTo>
                <a:lnTo>
                  <a:pt x="105" y="427"/>
                </a:lnTo>
                <a:lnTo>
                  <a:pt x="102" y="427"/>
                </a:lnTo>
                <a:lnTo>
                  <a:pt x="99" y="427"/>
                </a:lnTo>
                <a:lnTo>
                  <a:pt x="96" y="427"/>
                </a:lnTo>
                <a:lnTo>
                  <a:pt x="96" y="430"/>
                </a:lnTo>
                <a:lnTo>
                  <a:pt x="93" y="430"/>
                </a:lnTo>
                <a:lnTo>
                  <a:pt x="93" y="434"/>
                </a:lnTo>
                <a:lnTo>
                  <a:pt x="90" y="434"/>
                </a:lnTo>
                <a:lnTo>
                  <a:pt x="87" y="434"/>
                </a:lnTo>
                <a:lnTo>
                  <a:pt x="84" y="434"/>
                </a:lnTo>
                <a:lnTo>
                  <a:pt x="84" y="437"/>
                </a:lnTo>
                <a:lnTo>
                  <a:pt x="81" y="437"/>
                </a:lnTo>
                <a:lnTo>
                  <a:pt x="78" y="437"/>
                </a:lnTo>
                <a:lnTo>
                  <a:pt x="78" y="441"/>
                </a:lnTo>
                <a:lnTo>
                  <a:pt x="75" y="441"/>
                </a:lnTo>
                <a:lnTo>
                  <a:pt x="72" y="441"/>
                </a:lnTo>
                <a:lnTo>
                  <a:pt x="69" y="441"/>
                </a:lnTo>
                <a:lnTo>
                  <a:pt x="66" y="441"/>
                </a:lnTo>
                <a:lnTo>
                  <a:pt x="64" y="441"/>
                </a:lnTo>
                <a:lnTo>
                  <a:pt x="64" y="445"/>
                </a:lnTo>
                <a:lnTo>
                  <a:pt x="60" y="445"/>
                </a:lnTo>
                <a:lnTo>
                  <a:pt x="57" y="445"/>
                </a:lnTo>
                <a:lnTo>
                  <a:pt x="54" y="445"/>
                </a:lnTo>
                <a:lnTo>
                  <a:pt x="54" y="448"/>
                </a:lnTo>
                <a:lnTo>
                  <a:pt x="51" y="448"/>
                </a:lnTo>
                <a:lnTo>
                  <a:pt x="48" y="448"/>
                </a:lnTo>
                <a:lnTo>
                  <a:pt x="45" y="448"/>
                </a:lnTo>
                <a:lnTo>
                  <a:pt x="42" y="43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53" name="Freeform 17"/>
          <p:cNvSpPr>
            <a:spLocks/>
          </p:cNvSpPr>
          <p:nvPr/>
        </p:nvSpPr>
        <p:spPr bwMode="auto">
          <a:xfrm>
            <a:off x="6570663" y="2865439"/>
            <a:ext cx="30163" cy="58737"/>
          </a:xfrm>
          <a:custGeom>
            <a:avLst/>
            <a:gdLst>
              <a:gd name="T0" fmla="*/ 0 w 19"/>
              <a:gd name="T1" fmla="*/ 2147483647 h 37"/>
              <a:gd name="T2" fmla="*/ 2147483647 w 19"/>
              <a:gd name="T3" fmla="*/ 2147483647 h 37"/>
              <a:gd name="T4" fmla="*/ 2147483647 w 19"/>
              <a:gd name="T5" fmla="*/ 2147483647 h 37"/>
              <a:gd name="T6" fmla="*/ 2147483647 w 19"/>
              <a:gd name="T7" fmla="*/ 2147483647 h 37"/>
              <a:gd name="T8" fmla="*/ 2147483647 w 19"/>
              <a:gd name="T9" fmla="*/ 2147483647 h 37"/>
              <a:gd name="T10" fmla="*/ 2147483647 w 19"/>
              <a:gd name="T11" fmla="*/ 2147483647 h 37"/>
              <a:gd name="T12" fmla="*/ 2147483647 w 19"/>
              <a:gd name="T13" fmla="*/ 2147483647 h 37"/>
              <a:gd name="T14" fmla="*/ 2147483647 w 19"/>
              <a:gd name="T15" fmla="*/ 2147483647 h 37"/>
              <a:gd name="T16" fmla="*/ 2147483647 w 19"/>
              <a:gd name="T17" fmla="*/ 2147483647 h 37"/>
              <a:gd name="T18" fmla="*/ 2147483647 w 19"/>
              <a:gd name="T19" fmla="*/ 2147483647 h 37"/>
              <a:gd name="T20" fmla="*/ 2147483647 w 19"/>
              <a:gd name="T21" fmla="*/ 2147483647 h 37"/>
              <a:gd name="T22" fmla="*/ 2147483647 w 19"/>
              <a:gd name="T23" fmla="*/ 2147483647 h 37"/>
              <a:gd name="T24" fmla="*/ 2147483647 w 19"/>
              <a:gd name="T25" fmla="*/ 2147483647 h 37"/>
              <a:gd name="T26" fmla="*/ 2147483647 w 19"/>
              <a:gd name="T27" fmla="*/ 2147483647 h 37"/>
              <a:gd name="T28" fmla="*/ 2147483647 w 19"/>
              <a:gd name="T29" fmla="*/ 2147483647 h 37"/>
              <a:gd name="T30" fmla="*/ 2147483647 w 19"/>
              <a:gd name="T31" fmla="*/ 2147483647 h 37"/>
              <a:gd name="T32" fmla="*/ 2147483647 w 19"/>
              <a:gd name="T33" fmla="*/ 2147483647 h 37"/>
              <a:gd name="T34" fmla="*/ 2147483647 w 19"/>
              <a:gd name="T35" fmla="*/ 2147483647 h 37"/>
              <a:gd name="T36" fmla="*/ 2147483647 w 19"/>
              <a:gd name="T37" fmla="*/ 2147483647 h 37"/>
              <a:gd name="T38" fmla="*/ 2147483647 w 19"/>
              <a:gd name="T39" fmla="*/ 2147483647 h 37"/>
              <a:gd name="T40" fmla="*/ 2147483647 w 19"/>
              <a:gd name="T41" fmla="*/ 2147483647 h 37"/>
              <a:gd name="T42" fmla="*/ 2147483647 w 19"/>
              <a:gd name="T43" fmla="*/ 2147483647 h 37"/>
              <a:gd name="T44" fmla="*/ 2147483647 w 19"/>
              <a:gd name="T45" fmla="*/ 0 h 37"/>
              <a:gd name="T46" fmla="*/ 2147483647 w 19"/>
              <a:gd name="T47" fmla="*/ 0 h 37"/>
              <a:gd name="T48" fmla="*/ 2147483647 w 19"/>
              <a:gd name="T49" fmla="*/ 0 h 37"/>
              <a:gd name="T50" fmla="*/ 2147483647 w 19"/>
              <a:gd name="T51" fmla="*/ 2147483647 h 37"/>
              <a:gd name="T52" fmla="*/ 2147483647 w 19"/>
              <a:gd name="T53" fmla="*/ 2147483647 h 37"/>
              <a:gd name="T54" fmla="*/ 2147483647 w 19"/>
              <a:gd name="T55" fmla="*/ 2147483647 h 37"/>
              <a:gd name="T56" fmla="*/ 2147483647 w 19"/>
              <a:gd name="T57" fmla="*/ 2147483647 h 37"/>
              <a:gd name="T58" fmla="*/ 2147483647 w 19"/>
              <a:gd name="T59" fmla="*/ 2147483647 h 37"/>
              <a:gd name="T60" fmla="*/ 2147483647 w 19"/>
              <a:gd name="T61" fmla="*/ 2147483647 h 37"/>
              <a:gd name="T62" fmla="*/ 0 w 19"/>
              <a:gd name="T63" fmla="*/ 2147483647 h 37"/>
              <a:gd name="T64" fmla="*/ 0 w 19"/>
              <a:gd name="T65" fmla="*/ 2147483647 h 3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9"/>
              <a:gd name="T100" fmla="*/ 0 h 37"/>
              <a:gd name="T101" fmla="*/ 19 w 19"/>
              <a:gd name="T102" fmla="*/ 37 h 37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9" h="37">
                <a:moveTo>
                  <a:pt x="0" y="14"/>
                </a:moveTo>
                <a:lnTo>
                  <a:pt x="4" y="14"/>
                </a:lnTo>
                <a:lnTo>
                  <a:pt x="4" y="18"/>
                </a:lnTo>
                <a:lnTo>
                  <a:pt x="4" y="22"/>
                </a:lnTo>
                <a:lnTo>
                  <a:pt x="4" y="25"/>
                </a:lnTo>
                <a:lnTo>
                  <a:pt x="4" y="29"/>
                </a:lnTo>
                <a:lnTo>
                  <a:pt x="4" y="32"/>
                </a:lnTo>
                <a:lnTo>
                  <a:pt x="6" y="32"/>
                </a:lnTo>
                <a:lnTo>
                  <a:pt x="9" y="32"/>
                </a:lnTo>
                <a:lnTo>
                  <a:pt x="9" y="36"/>
                </a:lnTo>
                <a:lnTo>
                  <a:pt x="12" y="36"/>
                </a:lnTo>
                <a:lnTo>
                  <a:pt x="12" y="32"/>
                </a:lnTo>
                <a:lnTo>
                  <a:pt x="12" y="29"/>
                </a:lnTo>
                <a:lnTo>
                  <a:pt x="12" y="25"/>
                </a:lnTo>
                <a:lnTo>
                  <a:pt x="15" y="25"/>
                </a:lnTo>
                <a:lnTo>
                  <a:pt x="15" y="22"/>
                </a:lnTo>
                <a:lnTo>
                  <a:pt x="15" y="18"/>
                </a:lnTo>
                <a:lnTo>
                  <a:pt x="15" y="14"/>
                </a:lnTo>
                <a:lnTo>
                  <a:pt x="15" y="11"/>
                </a:lnTo>
                <a:lnTo>
                  <a:pt x="15" y="8"/>
                </a:lnTo>
                <a:lnTo>
                  <a:pt x="18" y="8"/>
                </a:lnTo>
                <a:lnTo>
                  <a:pt x="18" y="4"/>
                </a:lnTo>
                <a:lnTo>
                  <a:pt x="18" y="0"/>
                </a:lnTo>
                <a:lnTo>
                  <a:pt x="15" y="0"/>
                </a:lnTo>
                <a:lnTo>
                  <a:pt x="12" y="0"/>
                </a:lnTo>
                <a:lnTo>
                  <a:pt x="12" y="4"/>
                </a:lnTo>
                <a:lnTo>
                  <a:pt x="9" y="4"/>
                </a:lnTo>
                <a:lnTo>
                  <a:pt x="6" y="4"/>
                </a:lnTo>
                <a:lnTo>
                  <a:pt x="6" y="8"/>
                </a:lnTo>
                <a:lnTo>
                  <a:pt x="4" y="8"/>
                </a:lnTo>
                <a:lnTo>
                  <a:pt x="4" y="11"/>
                </a:lnTo>
                <a:lnTo>
                  <a:pt x="0" y="11"/>
                </a:lnTo>
                <a:lnTo>
                  <a:pt x="0" y="1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54" name="Freeform 18"/>
          <p:cNvSpPr>
            <a:spLocks/>
          </p:cNvSpPr>
          <p:nvPr/>
        </p:nvSpPr>
        <p:spPr bwMode="auto">
          <a:xfrm>
            <a:off x="6761164" y="3349625"/>
            <a:ext cx="26987" cy="38100"/>
          </a:xfrm>
          <a:custGeom>
            <a:avLst/>
            <a:gdLst>
              <a:gd name="T0" fmla="*/ 2147483647 w 17"/>
              <a:gd name="T1" fmla="*/ 2147483647 h 25"/>
              <a:gd name="T2" fmla="*/ 2147483647 w 17"/>
              <a:gd name="T3" fmla="*/ 0 h 25"/>
              <a:gd name="T4" fmla="*/ 2147483647 w 17"/>
              <a:gd name="T5" fmla="*/ 0 h 25"/>
              <a:gd name="T6" fmla="*/ 2147483647 w 17"/>
              <a:gd name="T7" fmla="*/ 2147483647 h 25"/>
              <a:gd name="T8" fmla="*/ 2147483647 w 17"/>
              <a:gd name="T9" fmla="*/ 2147483647 h 25"/>
              <a:gd name="T10" fmla="*/ 2147483647 w 17"/>
              <a:gd name="T11" fmla="*/ 2147483647 h 25"/>
              <a:gd name="T12" fmla="*/ 2147483647 w 17"/>
              <a:gd name="T13" fmla="*/ 2147483647 h 25"/>
              <a:gd name="T14" fmla="*/ 2147483647 w 17"/>
              <a:gd name="T15" fmla="*/ 2147483647 h 25"/>
              <a:gd name="T16" fmla="*/ 2147483647 w 17"/>
              <a:gd name="T17" fmla="*/ 2147483647 h 25"/>
              <a:gd name="T18" fmla="*/ 0 w 17"/>
              <a:gd name="T19" fmla="*/ 2147483647 h 25"/>
              <a:gd name="T20" fmla="*/ 0 w 17"/>
              <a:gd name="T21" fmla="*/ 2147483647 h 25"/>
              <a:gd name="T22" fmla="*/ 0 w 17"/>
              <a:gd name="T23" fmla="*/ 2147483647 h 25"/>
              <a:gd name="T24" fmla="*/ 0 w 17"/>
              <a:gd name="T25" fmla="*/ 2147483647 h 25"/>
              <a:gd name="T26" fmla="*/ 0 w 17"/>
              <a:gd name="T27" fmla="*/ 2147483647 h 25"/>
              <a:gd name="T28" fmla="*/ 2147483647 w 17"/>
              <a:gd name="T29" fmla="*/ 2147483647 h 25"/>
              <a:gd name="T30" fmla="*/ 2147483647 w 17"/>
              <a:gd name="T31" fmla="*/ 2147483647 h 25"/>
              <a:gd name="T32" fmla="*/ 2147483647 w 17"/>
              <a:gd name="T33" fmla="*/ 2147483647 h 25"/>
              <a:gd name="T34" fmla="*/ 2147483647 w 17"/>
              <a:gd name="T35" fmla="*/ 2147483647 h 25"/>
              <a:gd name="T36" fmla="*/ 2147483647 w 17"/>
              <a:gd name="T37" fmla="*/ 2147483647 h 25"/>
              <a:gd name="T38" fmla="*/ 2147483647 w 17"/>
              <a:gd name="T39" fmla="*/ 2147483647 h 25"/>
              <a:gd name="T40" fmla="*/ 2147483647 w 17"/>
              <a:gd name="T41" fmla="*/ 2147483647 h 25"/>
              <a:gd name="T42" fmla="*/ 2147483647 w 17"/>
              <a:gd name="T43" fmla="*/ 2147483647 h 25"/>
              <a:gd name="T44" fmla="*/ 2147483647 w 17"/>
              <a:gd name="T45" fmla="*/ 2147483647 h 2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7"/>
              <a:gd name="T70" fmla="*/ 0 h 25"/>
              <a:gd name="T71" fmla="*/ 17 w 17"/>
              <a:gd name="T72" fmla="*/ 25 h 2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7" h="25">
                <a:moveTo>
                  <a:pt x="16" y="4"/>
                </a:moveTo>
                <a:lnTo>
                  <a:pt x="16" y="0"/>
                </a:lnTo>
                <a:lnTo>
                  <a:pt x="10" y="0"/>
                </a:lnTo>
                <a:lnTo>
                  <a:pt x="10" y="4"/>
                </a:lnTo>
                <a:lnTo>
                  <a:pt x="8" y="4"/>
                </a:lnTo>
                <a:lnTo>
                  <a:pt x="8" y="7"/>
                </a:lnTo>
                <a:lnTo>
                  <a:pt x="8" y="10"/>
                </a:lnTo>
                <a:lnTo>
                  <a:pt x="4" y="10"/>
                </a:lnTo>
                <a:lnTo>
                  <a:pt x="4" y="14"/>
                </a:lnTo>
                <a:lnTo>
                  <a:pt x="0" y="14"/>
                </a:lnTo>
                <a:lnTo>
                  <a:pt x="0" y="18"/>
                </a:lnTo>
                <a:lnTo>
                  <a:pt x="0" y="22"/>
                </a:lnTo>
                <a:lnTo>
                  <a:pt x="0" y="24"/>
                </a:lnTo>
                <a:lnTo>
                  <a:pt x="0" y="22"/>
                </a:lnTo>
                <a:lnTo>
                  <a:pt x="4" y="22"/>
                </a:lnTo>
                <a:lnTo>
                  <a:pt x="4" y="18"/>
                </a:lnTo>
                <a:lnTo>
                  <a:pt x="8" y="18"/>
                </a:lnTo>
                <a:lnTo>
                  <a:pt x="8" y="14"/>
                </a:lnTo>
                <a:lnTo>
                  <a:pt x="8" y="10"/>
                </a:lnTo>
                <a:lnTo>
                  <a:pt x="10" y="10"/>
                </a:lnTo>
                <a:lnTo>
                  <a:pt x="16" y="10"/>
                </a:lnTo>
                <a:lnTo>
                  <a:pt x="16" y="7"/>
                </a:lnTo>
                <a:lnTo>
                  <a:pt x="16" y="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55" name="Freeform 19"/>
          <p:cNvSpPr>
            <a:spLocks/>
          </p:cNvSpPr>
          <p:nvPr/>
        </p:nvSpPr>
        <p:spPr bwMode="auto">
          <a:xfrm>
            <a:off x="6929439" y="1954213"/>
            <a:ext cx="1217612" cy="1133475"/>
          </a:xfrm>
          <a:custGeom>
            <a:avLst/>
            <a:gdLst>
              <a:gd name="T0" fmla="*/ 2147483647 w 768"/>
              <a:gd name="T1" fmla="*/ 2147483647 h 714"/>
              <a:gd name="T2" fmla="*/ 2147483647 w 768"/>
              <a:gd name="T3" fmla="*/ 2147483647 h 714"/>
              <a:gd name="T4" fmla="*/ 2147483647 w 768"/>
              <a:gd name="T5" fmla="*/ 2147483647 h 714"/>
              <a:gd name="T6" fmla="*/ 2147483647 w 768"/>
              <a:gd name="T7" fmla="*/ 2147483647 h 714"/>
              <a:gd name="T8" fmla="*/ 2147483647 w 768"/>
              <a:gd name="T9" fmla="*/ 2147483647 h 714"/>
              <a:gd name="T10" fmla="*/ 2147483647 w 768"/>
              <a:gd name="T11" fmla="*/ 2147483647 h 714"/>
              <a:gd name="T12" fmla="*/ 2147483647 w 768"/>
              <a:gd name="T13" fmla="*/ 2147483647 h 714"/>
              <a:gd name="T14" fmla="*/ 2147483647 w 768"/>
              <a:gd name="T15" fmla="*/ 2147483647 h 714"/>
              <a:gd name="T16" fmla="*/ 2147483647 w 768"/>
              <a:gd name="T17" fmla="*/ 2147483647 h 714"/>
              <a:gd name="T18" fmla="*/ 2147483647 w 768"/>
              <a:gd name="T19" fmla="*/ 2147483647 h 714"/>
              <a:gd name="T20" fmla="*/ 2147483647 w 768"/>
              <a:gd name="T21" fmla="*/ 2147483647 h 714"/>
              <a:gd name="T22" fmla="*/ 2147483647 w 768"/>
              <a:gd name="T23" fmla="*/ 2147483647 h 714"/>
              <a:gd name="T24" fmla="*/ 2147483647 w 768"/>
              <a:gd name="T25" fmla="*/ 2147483647 h 714"/>
              <a:gd name="T26" fmla="*/ 2147483647 w 768"/>
              <a:gd name="T27" fmla="*/ 2147483647 h 714"/>
              <a:gd name="T28" fmla="*/ 2147483647 w 768"/>
              <a:gd name="T29" fmla="*/ 2147483647 h 714"/>
              <a:gd name="T30" fmla="*/ 2147483647 w 768"/>
              <a:gd name="T31" fmla="*/ 2147483647 h 714"/>
              <a:gd name="T32" fmla="*/ 2147483647 w 768"/>
              <a:gd name="T33" fmla="*/ 2147483647 h 714"/>
              <a:gd name="T34" fmla="*/ 2147483647 w 768"/>
              <a:gd name="T35" fmla="*/ 2147483647 h 714"/>
              <a:gd name="T36" fmla="*/ 2147483647 w 768"/>
              <a:gd name="T37" fmla="*/ 2147483647 h 714"/>
              <a:gd name="T38" fmla="*/ 2147483647 w 768"/>
              <a:gd name="T39" fmla="*/ 2147483647 h 714"/>
              <a:gd name="T40" fmla="*/ 2147483647 w 768"/>
              <a:gd name="T41" fmla="*/ 2147483647 h 714"/>
              <a:gd name="T42" fmla="*/ 2147483647 w 768"/>
              <a:gd name="T43" fmla="*/ 2147483647 h 714"/>
              <a:gd name="T44" fmla="*/ 2147483647 w 768"/>
              <a:gd name="T45" fmla="*/ 2147483647 h 714"/>
              <a:gd name="T46" fmla="*/ 2147483647 w 768"/>
              <a:gd name="T47" fmla="*/ 0 h 714"/>
              <a:gd name="T48" fmla="*/ 2147483647 w 768"/>
              <a:gd name="T49" fmla="*/ 2147483647 h 714"/>
              <a:gd name="T50" fmla="*/ 2147483647 w 768"/>
              <a:gd name="T51" fmla="*/ 2147483647 h 714"/>
              <a:gd name="T52" fmla="*/ 2147483647 w 768"/>
              <a:gd name="T53" fmla="*/ 2147483647 h 714"/>
              <a:gd name="T54" fmla="*/ 2147483647 w 768"/>
              <a:gd name="T55" fmla="*/ 2147483647 h 714"/>
              <a:gd name="T56" fmla="*/ 2147483647 w 768"/>
              <a:gd name="T57" fmla="*/ 2147483647 h 714"/>
              <a:gd name="T58" fmla="*/ 2147483647 w 768"/>
              <a:gd name="T59" fmla="*/ 2147483647 h 714"/>
              <a:gd name="T60" fmla="*/ 2147483647 w 768"/>
              <a:gd name="T61" fmla="*/ 2147483647 h 714"/>
              <a:gd name="T62" fmla="*/ 2147483647 w 768"/>
              <a:gd name="T63" fmla="*/ 2147483647 h 714"/>
              <a:gd name="T64" fmla="*/ 2147483647 w 768"/>
              <a:gd name="T65" fmla="*/ 2147483647 h 714"/>
              <a:gd name="T66" fmla="*/ 2147483647 w 768"/>
              <a:gd name="T67" fmla="*/ 2147483647 h 714"/>
              <a:gd name="T68" fmla="*/ 2147483647 w 768"/>
              <a:gd name="T69" fmla="*/ 2147483647 h 714"/>
              <a:gd name="T70" fmla="*/ 2147483647 w 768"/>
              <a:gd name="T71" fmla="*/ 2147483647 h 714"/>
              <a:gd name="T72" fmla="*/ 2147483647 w 768"/>
              <a:gd name="T73" fmla="*/ 2147483647 h 714"/>
              <a:gd name="T74" fmla="*/ 2147483647 w 768"/>
              <a:gd name="T75" fmla="*/ 2147483647 h 714"/>
              <a:gd name="T76" fmla="*/ 2147483647 w 768"/>
              <a:gd name="T77" fmla="*/ 2147483647 h 714"/>
              <a:gd name="T78" fmla="*/ 2147483647 w 768"/>
              <a:gd name="T79" fmla="*/ 2147483647 h 714"/>
              <a:gd name="T80" fmla="*/ 2147483647 w 768"/>
              <a:gd name="T81" fmla="*/ 2147483647 h 714"/>
              <a:gd name="T82" fmla="*/ 2147483647 w 768"/>
              <a:gd name="T83" fmla="*/ 2147483647 h 714"/>
              <a:gd name="T84" fmla="*/ 2147483647 w 768"/>
              <a:gd name="T85" fmla="*/ 2147483647 h 714"/>
              <a:gd name="T86" fmla="*/ 2147483647 w 768"/>
              <a:gd name="T87" fmla="*/ 2147483647 h 714"/>
              <a:gd name="T88" fmla="*/ 2147483647 w 768"/>
              <a:gd name="T89" fmla="*/ 2147483647 h 714"/>
              <a:gd name="T90" fmla="*/ 2147483647 w 768"/>
              <a:gd name="T91" fmla="*/ 2147483647 h 714"/>
              <a:gd name="T92" fmla="*/ 2147483647 w 768"/>
              <a:gd name="T93" fmla="*/ 2147483647 h 714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768"/>
              <a:gd name="T142" fmla="*/ 0 h 714"/>
              <a:gd name="T143" fmla="*/ 768 w 768"/>
              <a:gd name="T144" fmla="*/ 714 h 714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768" h="714">
                <a:moveTo>
                  <a:pt x="36" y="610"/>
                </a:moveTo>
                <a:lnTo>
                  <a:pt x="45" y="586"/>
                </a:lnTo>
                <a:lnTo>
                  <a:pt x="63" y="565"/>
                </a:lnTo>
                <a:lnTo>
                  <a:pt x="95" y="554"/>
                </a:lnTo>
                <a:lnTo>
                  <a:pt x="107" y="544"/>
                </a:lnTo>
                <a:lnTo>
                  <a:pt x="110" y="530"/>
                </a:lnTo>
                <a:lnTo>
                  <a:pt x="90" y="522"/>
                </a:lnTo>
                <a:lnTo>
                  <a:pt x="86" y="473"/>
                </a:lnTo>
                <a:lnTo>
                  <a:pt x="81" y="469"/>
                </a:lnTo>
                <a:lnTo>
                  <a:pt x="57" y="462"/>
                </a:lnTo>
                <a:lnTo>
                  <a:pt x="36" y="445"/>
                </a:lnTo>
                <a:lnTo>
                  <a:pt x="18" y="405"/>
                </a:lnTo>
                <a:lnTo>
                  <a:pt x="0" y="388"/>
                </a:lnTo>
                <a:lnTo>
                  <a:pt x="0" y="385"/>
                </a:lnTo>
                <a:lnTo>
                  <a:pt x="3" y="385"/>
                </a:lnTo>
                <a:lnTo>
                  <a:pt x="24" y="391"/>
                </a:lnTo>
                <a:lnTo>
                  <a:pt x="57" y="402"/>
                </a:lnTo>
                <a:lnTo>
                  <a:pt x="149" y="402"/>
                </a:lnTo>
                <a:lnTo>
                  <a:pt x="155" y="399"/>
                </a:lnTo>
                <a:lnTo>
                  <a:pt x="215" y="391"/>
                </a:lnTo>
                <a:lnTo>
                  <a:pt x="248" y="381"/>
                </a:lnTo>
                <a:lnTo>
                  <a:pt x="251" y="377"/>
                </a:lnTo>
                <a:lnTo>
                  <a:pt x="251" y="328"/>
                </a:lnTo>
                <a:lnTo>
                  <a:pt x="265" y="314"/>
                </a:lnTo>
                <a:lnTo>
                  <a:pt x="269" y="307"/>
                </a:lnTo>
                <a:lnTo>
                  <a:pt x="281" y="303"/>
                </a:lnTo>
                <a:lnTo>
                  <a:pt x="281" y="307"/>
                </a:lnTo>
                <a:lnTo>
                  <a:pt x="313" y="303"/>
                </a:lnTo>
                <a:lnTo>
                  <a:pt x="316" y="303"/>
                </a:lnTo>
                <a:lnTo>
                  <a:pt x="316" y="300"/>
                </a:lnTo>
                <a:lnTo>
                  <a:pt x="307" y="296"/>
                </a:lnTo>
                <a:lnTo>
                  <a:pt x="310" y="293"/>
                </a:lnTo>
                <a:lnTo>
                  <a:pt x="325" y="286"/>
                </a:lnTo>
                <a:lnTo>
                  <a:pt x="328" y="282"/>
                </a:lnTo>
                <a:lnTo>
                  <a:pt x="349" y="282"/>
                </a:lnTo>
                <a:lnTo>
                  <a:pt x="346" y="279"/>
                </a:lnTo>
                <a:lnTo>
                  <a:pt x="349" y="275"/>
                </a:lnTo>
                <a:lnTo>
                  <a:pt x="358" y="282"/>
                </a:lnTo>
                <a:lnTo>
                  <a:pt x="364" y="289"/>
                </a:lnTo>
                <a:lnTo>
                  <a:pt x="367" y="289"/>
                </a:lnTo>
                <a:lnTo>
                  <a:pt x="385" y="272"/>
                </a:lnTo>
                <a:lnTo>
                  <a:pt x="382" y="240"/>
                </a:lnTo>
                <a:lnTo>
                  <a:pt x="391" y="233"/>
                </a:lnTo>
                <a:lnTo>
                  <a:pt x="391" y="222"/>
                </a:lnTo>
                <a:lnTo>
                  <a:pt x="397" y="219"/>
                </a:lnTo>
                <a:lnTo>
                  <a:pt x="397" y="208"/>
                </a:lnTo>
                <a:lnTo>
                  <a:pt x="429" y="197"/>
                </a:lnTo>
                <a:lnTo>
                  <a:pt x="432" y="187"/>
                </a:lnTo>
                <a:lnTo>
                  <a:pt x="427" y="187"/>
                </a:lnTo>
                <a:lnTo>
                  <a:pt x="424" y="173"/>
                </a:lnTo>
                <a:lnTo>
                  <a:pt x="418" y="173"/>
                </a:lnTo>
                <a:lnTo>
                  <a:pt x="415" y="159"/>
                </a:lnTo>
                <a:lnTo>
                  <a:pt x="459" y="159"/>
                </a:lnTo>
                <a:lnTo>
                  <a:pt x="469" y="148"/>
                </a:lnTo>
                <a:lnTo>
                  <a:pt x="469" y="141"/>
                </a:lnTo>
                <a:lnTo>
                  <a:pt x="471" y="137"/>
                </a:lnTo>
                <a:lnTo>
                  <a:pt x="465" y="137"/>
                </a:lnTo>
                <a:lnTo>
                  <a:pt x="465" y="131"/>
                </a:lnTo>
                <a:lnTo>
                  <a:pt x="465" y="126"/>
                </a:lnTo>
                <a:lnTo>
                  <a:pt x="492" y="98"/>
                </a:lnTo>
                <a:lnTo>
                  <a:pt x="486" y="60"/>
                </a:lnTo>
                <a:lnTo>
                  <a:pt x="475" y="49"/>
                </a:lnTo>
                <a:lnTo>
                  <a:pt x="475" y="46"/>
                </a:lnTo>
                <a:lnTo>
                  <a:pt x="483" y="35"/>
                </a:lnTo>
                <a:lnTo>
                  <a:pt x="492" y="32"/>
                </a:lnTo>
                <a:lnTo>
                  <a:pt x="492" y="24"/>
                </a:lnTo>
                <a:lnTo>
                  <a:pt x="504" y="24"/>
                </a:lnTo>
                <a:lnTo>
                  <a:pt x="504" y="21"/>
                </a:lnTo>
                <a:lnTo>
                  <a:pt x="513" y="18"/>
                </a:lnTo>
                <a:lnTo>
                  <a:pt x="513" y="14"/>
                </a:lnTo>
                <a:lnTo>
                  <a:pt x="617" y="0"/>
                </a:lnTo>
                <a:lnTo>
                  <a:pt x="629" y="0"/>
                </a:lnTo>
                <a:lnTo>
                  <a:pt x="662" y="0"/>
                </a:lnTo>
                <a:lnTo>
                  <a:pt x="665" y="10"/>
                </a:lnTo>
                <a:lnTo>
                  <a:pt x="689" y="24"/>
                </a:lnTo>
                <a:lnTo>
                  <a:pt x="698" y="60"/>
                </a:lnTo>
                <a:lnTo>
                  <a:pt x="767" y="80"/>
                </a:lnTo>
                <a:lnTo>
                  <a:pt x="734" y="116"/>
                </a:lnTo>
                <a:lnTo>
                  <a:pt x="687" y="123"/>
                </a:lnTo>
                <a:lnTo>
                  <a:pt x="681" y="126"/>
                </a:lnTo>
                <a:lnTo>
                  <a:pt x="609" y="113"/>
                </a:lnTo>
                <a:lnTo>
                  <a:pt x="588" y="137"/>
                </a:lnTo>
                <a:lnTo>
                  <a:pt x="596" y="137"/>
                </a:lnTo>
                <a:lnTo>
                  <a:pt x="596" y="145"/>
                </a:lnTo>
                <a:lnTo>
                  <a:pt x="593" y="148"/>
                </a:lnTo>
                <a:lnTo>
                  <a:pt x="609" y="155"/>
                </a:lnTo>
                <a:lnTo>
                  <a:pt x="609" y="162"/>
                </a:lnTo>
                <a:lnTo>
                  <a:pt x="600" y="166"/>
                </a:lnTo>
                <a:lnTo>
                  <a:pt x="609" y="179"/>
                </a:lnTo>
                <a:lnTo>
                  <a:pt x="609" y="191"/>
                </a:lnTo>
                <a:lnTo>
                  <a:pt x="596" y="197"/>
                </a:lnTo>
                <a:lnTo>
                  <a:pt x="615" y="215"/>
                </a:lnTo>
                <a:lnTo>
                  <a:pt x="615" y="222"/>
                </a:lnTo>
                <a:lnTo>
                  <a:pt x="629" y="226"/>
                </a:lnTo>
                <a:lnTo>
                  <a:pt x="633" y="240"/>
                </a:lnTo>
                <a:lnTo>
                  <a:pt x="656" y="243"/>
                </a:lnTo>
                <a:lnTo>
                  <a:pt x="662" y="257"/>
                </a:lnTo>
                <a:lnTo>
                  <a:pt x="656" y="265"/>
                </a:lnTo>
                <a:lnTo>
                  <a:pt x="629" y="272"/>
                </a:lnTo>
                <a:lnTo>
                  <a:pt x="627" y="314"/>
                </a:lnTo>
                <a:lnTo>
                  <a:pt x="636" y="314"/>
                </a:lnTo>
                <a:lnTo>
                  <a:pt x="639" y="321"/>
                </a:lnTo>
                <a:lnTo>
                  <a:pt x="627" y="321"/>
                </a:lnTo>
                <a:lnTo>
                  <a:pt x="593" y="353"/>
                </a:lnTo>
                <a:lnTo>
                  <a:pt x="591" y="374"/>
                </a:lnTo>
                <a:lnTo>
                  <a:pt x="498" y="487"/>
                </a:lnTo>
                <a:lnTo>
                  <a:pt x="463" y="494"/>
                </a:lnTo>
                <a:lnTo>
                  <a:pt x="459" y="501"/>
                </a:lnTo>
                <a:lnTo>
                  <a:pt x="453" y="501"/>
                </a:lnTo>
                <a:lnTo>
                  <a:pt x="445" y="483"/>
                </a:lnTo>
                <a:lnTo>
                  <a:pt x="439" y="483"/>
                </a:lnTo>
                <a:lnTo>
                  <a:pt x="400" y="526"/>
                </a:lnTo>
                <a:lnTo>
                  <a:pt x="397" y="558"/>
                </a:lnTo>
                <a:lnTo>
                  <a:pt x="424" y="561"/>
                </a:lnTo>
                <a:lnTo>
                  <a:pt x="424" y="600"/>
                </a:lnTo>
                <a:lnTo>
                  <a:pt x="429" y="607"/>
                </a:lnTo>
                <a:lnTo>
                  <a:pt x="445" y="607"/>
                </a:lnTo>
                <a:lnTo>
                  <a:pt x="465" y="660"/>
                </a:lnTo>
                <a:lnTo>
                  <a:pt x="459" y="678"/>
                </a:lnTo>
                <a:lnTo>
                  <a:pt x="465" y="678"/>
                </a:lnTo>
                <a:lnTo>
                  <a:pt x="445" y="685"/>
                </a:lnTo>
                <a:lnTo>
                  <a:pt x="445" y="678"/>
                </a:lnTo>
                <a:lnTo>
                  <a:pt x="424" y="681"/>
                </a:lnTo>
                <a:lnTo>
                  <a:pt x="421" y="688"/>
                </a:lnTo>
                <a:lnTo>
                  <a:pt x="367" y="685"/>
                </a:lnTo>
                <a:lnTo>
                  <a:pt x="361" y="699"/>
                </a:lnTo>
                <a:lnTo>
                  <a:pt x="337" y="699"/>
                </a:lnTo>
                <a:lnTo>
                  <a:pt x="328" y="713"/>
                </a:lnTo>
                <a:lnTo>
                  <a:pt x="305" y="709"/>
                </a:lnTo>
                <a:lnTo>
                  <a:pt x="295" y="692"/>
                </a:lnTo>
                <a:lnTo>
                  <a:pt x="287" y="660"/>
                </a:lnTo>
                <a:lnTo>
                  <a:pt x="265" y="653"/>
                </a:lnTo>
                <a:lnTo>
                  <a:pt x="263" y="632"/>
                </a:lnTo>
                <a:lnTo>
                  <a:pt x="251" y="621"/>
                </a:lnTo>
                <a:lnTo>
                  <a:pt x="176" y="628"/>
                </a:lnTo>
                <a:lnTo>
                  <a:pt x="170" y="639"/>
                </a:lnTo>
                <a:lnTo>
                  <a:pt x="164" y="632"/>
                </a:lnTo>
                <a:lnTo>
                  <a:pt x="119" y="632"/>
                </a:lnTo>
                <a:lnTo>
                  <a:pt x="39" y="642"/>
                </a:lnTo>
                <a:lnTo>
                  <a:pt x="33" y="635"/>
                </a:lnTo>
                <a:lnTo>
                  <a:pt x="36" y="610"/>
                </a:lnTo>
              </a:path>
            </a:pathLst>
          </a:custGeom>
          <a:solidFill>
            <a:schemeClr val="bg1">
              <a:lumMod val="75000"/>
            </a:schemeClr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56" name="Freeform 20"/>
          <p:cNvSpPr>
            <a:spLocks/>
          </p:cNvSpPr>
          <p:nvPr/>
        </p:nvSpPr>
        <p:spPr bwMode="auto">
          <a:xfrm>
            <a:off x="6188075" y="2876550"/>
            <a:ext cx="63500" cy="141288"/>
          </a:xfrm>
          <a:custGeom>
            <a:avLst/>
            <a:gdLst>
              <a:gd name="T0" fmla="*/ 2147483647 w 40"/>
              <a:gd name="T1" fmla="*/ 2147483647 h 89"/>
              <a:gd name="T2" fmla="*/ 2147483647 w 40"/>
              <a:gd name="T3" fmla="*/ 2147483647 h 89"/>
              <a:gd name="T4" fmla="*/ 2147483647 w 40"/>
              <a:gd name="T5" fmla="*/ 2147483647 h 89"/>
              <a:gd name="T6" fmla="*/ 2147483647 w 40"/>
              <a:gd name="T7" fmla="*/ 2147483647 h 89"/>
              <a:gd name="T8" fmla="*/ 2147483647 w 40"/>
              <a:gd name="T9" fmla="*/ 2147483647 h 89"/>
              <a:gd name="T10" fmla="*/ 2147483647 w 40"/>
              <a:gd name="T11" fmla="*/ 2147483647 h 89"/>
              <a:gd name="T12" fmla="*/ 2147483647 w 40"/>
              <a:gd name="T13" fmla="*/ 2147483647 h 89"/>
              <a:gd name="T14" fmla="*/ 2147483647 w 40"/>
              <a:gd name="T15" fmla="*/ 2147483647 h 89"/>
              <a:gd name="T16" fmla="*/ 2147483647 w 40"/>
              <a:gd name="T17" fmla="*/ 2147483647 h 89"/>
              <a:gd name="T18" fmla="*/ 2147483647 w 40"/>
              <a:gd name="T19" fmla="*/ 2147483647 h 89"/>
              <a:gd name="T20" fmla="*/ 2147483647 w 40"/>
              <a:gd name="T21" fmla="*/ 2147483647 h 89"/>
              <a:gd name="T22" fmla="*/ 2147483647 w 40"/>
              <a:gd name="T23" fmla="*/ 2147483647 h 89"/>
              <a:gd name="T24" fmla="*/ 2147483647 w 40"/>
              <a:gd name="T25" fmla="*/ 2147483647 h 89"/>
              <a:gd name="T26" fmla="*/ 2147483647 w 40"/>
              <a:gd name="T27" fmla="*/ 2147483647 h 89"/>
              <a:gd name="T28" fmla="*/ 2147483647 w 40"/>
              <a:gd name="T29" fmla="*/ 0 h 89"/>
              <a:gd name="T30" fmla="*/ 2147483647 w 40"/>
              <a:gd name="T31" fmla="*/ 0 h 89"/>
              <a:gd name="T32" fmla="*/ 2147483647 w 40"/>
              <a:gd name="T33" fmla="*/ 2147483647 h 89"/>
              <a:gd name="T34" fmla="*/ 2147483647 w 40"/>
              <a:gd name="T35" fmla="*/ 2147483647 h 89"/>
              <a:gd name="T36" fmla="*/ 2147483647 w 40"/>
              <a:gd name="T37" fmla="*/ 2147483647 h 89"/>
              <a:gd name="T38" fmla="*/ 2147483647 w 40"/>
              <a:gd name="T39" fmla="*/ 2147483647 h 89"/>
              <a:gd name="T40" fmla="*/ 2147483647 w 40"/>
              <a:gd name="T41" fmla="*/ 2147483647 h 89"/>
              <a:gd name="T42" fmla="*/ 2147483647 w 40"/>
              <a:gd name="T43" fmla="*/ 2147483647 h 89"/>
              <a:gd name="T44" fmla="*/ 2147483647 w 40"/>
              <a:gd name="T45" fmla="*/ 2147483647 h 89"/>
              <a:gd name="T46" fmla="*/ 2147483647 w 40"/>
              <a:gd name="T47" fmla="*/ 2147483647 h 89"/>
              <a:gd name="T48" fmla="*/ 0 w 40"/>
              <a:gd name="T49" fmla="*/ 2147483647 h 89"/>
              <a:gd name="T50" fmla="*/ 2147483647 w 40"/>
              <a:gd name="T51" fmla="*/ 2147483647 h 89"/>
              <a:gd name="T52" fmla="*/ 0 w 40"/>
              <a:gd name="T53" fmla="*/ 2147483647 h 89"/>
              <a:gd name="T54" fmla="*/ 2147483647 w 40"/>
              <a:gd name="T55" fmla="*/ 2147483647 h 89"/>
              <a:gd name="T56" fmla="*/ 2147483647 w 40"/>
              <a:gd name="T57" fmla="*/ 2147483647 h 89"/>
              <a:gd name="T58" fmla="*/ 2147483647 w 40"/>
              <a:gd name="T59" fmla="*/ 2147483647 h 89"/>
              <a:gd name="T60" fmla="*/ 2147483647 w 40"/>
              <a:gd name="T61" fmla="*/ 2147483647 h 89"/>
              <a:gd name="T62" fmla="*/ 2147483647 w 40"/>
              <a:gd name="T63" fmla="*/ 2147483647 h 89"/>
              <a:gd name="T64" fmla="*/ 2147483647 w 40"/>
              <a:gd name="T65" fmla="*/ 2147483647 h 89"/>
              <a:gd name="T66" fmla="*/ 2147483647 w 40"/>
              <a:gd name="T67" fmla="*/ 2147483647 h 8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40"/>
              <a:gd name="T103" fmla="*/ 0 h 89"/>
              <a:gd name="T104" fmla="*/ 40 w 40"/>
              <a:gd name="T105" fmla="*/ 89 h 89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40" h="89">
                <a:moveTo>
                  <a:pt x="9" y="84"/>
                </a:moveTo>
                <a:lnTo>
                  <a:pt x="9" y="88"/>
                </a:lnTo>
                <a:lnTo>
                  <a:pt x="15" y="88"/>
                </a:lnTo>
                <a:lnTo>
                  <a:pt x="33" y="81"/>
                </a:lnTo>
                <a:lnTo>
                  <a:pt x="33" y="77"/>
                </a:lnTo>
                <a:lnTo>
                  <a:pt x="33" y="74"/>
                </a:lnTo>
                <a:lnTo>
                  <a:pt x="33" y="70"/>
                </a:lnTo>
                <a:lnTo>
                  <a:pt x="36" y="70"/>
                </a:lnTo>
                <a:lnTo>
                  <a:pt x="36" y="67"/>
                </a:lnTo>
                <a:lnTo>
                  <a:pt x="39" y="67"/>
                </a:lnTo>
                <a:lnTo>
                  <a:pt x="39" y="63"/>
                </a:lnTo>
                <a:lnTo>
                  <a:pt x="39" y="59"/>
                </a:lnTo>
                <a:lnTo>
                  <a:pt x="39" y="56"/>
                </a:lnTo>
                <a:lnTo>
                  <a:pt x="39" y="49"/>
                </a:lnTo>
                <a:lnTo>
                  <a:pt x="39" y="45"/>
                </a:lnTo>
                <a:lnTo>
                  <a:pt x="36" y="45"/>
                </a:lnTo>
                <a:lnTo>
                  <a:pt x="36" y="42"/>
                </a:lnTo>
                <a:lnTo>
                  <a:pt x="36" y="28"/>
                </a:lnTo>
                <a:lnTo>
                  <a:pt x="36" y="25"/>
                </a:lnTo>
                <a:lnTo>
                  <a:pt x="39" y="21"/>
                </a:lnTo>
                <a:lnTo>
                  <a:pt x="39" y="17"/>
                </a:lnTo>
                <a:lnTo>
                  <a:pt x="39" y="14"/>
                </a:lnTo>
                <a:lnTo>
                  <a:pt x="36" y="10"/>
                </a:lnTo>
                <a:lnTo>
                  <a:pt x="33" y="10"/>
                </a:lnTo>
                <a:lnTo>
                  <a:pt x="29" y="10"/>
                </a:lnTo>
                <a:lnTo>
                  <a:pt x="29" y="7"/>
                </a:lnTo>
                <a:lnTo>
                  <a:pt x="29" y="3"/>
                </a:lnTo>
                <a:lnTo>
                  <a:pt x="27" y="3"/>
                </a:lnTo>
                <a:lnTo>
                  <a:pt x="27" y="0"/>
                </a:lnTo>
                <a:lnTo>
                  <a:pt x="24" y="0"/>
                </a:lnTo>
                <a:lnTo>
                  <a:pt x="21" y="0"/>
                </a:lnTo>
                <a:lnTo>
                  <a:pt x="18" y="0"/>
                </a:lnTo>
                <a:lnTo>
                  <a:pt x="18" y="3"/>
                </a:lnTo>
                <a:lnTo>
                  <a:pt x="15" y="3"/>
                </a:lnTo>
                <a:lnTo>
                  <a:pt x="15" y="7"/>
                </a:lnTo>
                <a:lnTo>
                  <a:pt x="15" y="10"/>
                </a:lnTo>
                <a:lnTo>
                  <a:pt x="12" y="10"/>
                </a:lnTo>
                <a:lnTo>
                  <a:pt x="12" y="14"/>
                </a:lnTo>
                <a:lnTo>
                  <a:pt x="12" y="17"/>
                </a:lnTo>
                <a:lnTo>
                  <a:pt x="12" y="21"/>
                </a:lnTo>
                <a:lnTo>
                  <a:pt x="9" y="21"/>
                </a:lnTo>
                <a:lnTo>
                  <a:pt x="9" y="25"/>
                </a:lnTo>
                <a:lnTo>
                  <a:pt x="9" y="28"/>
                </a:lnTo>
                <a:lnTo>
                  <a:pt x="9" y="32"/>
                </a:lnTo>
                <a:lnTo>
                  <a:pt x="7" y="32"/>
                </a:lnTo>
                <a:lnTo>
                  <a:pt x="7" y="35"/>
                </a:lnTo>
                <a:lnTo>
                  <a:pt x="3" y="35"/>
                </a:lnTo>
                <a:lnTo>
                  <a:pt x="3" y="39"/>
                </a:lnTo>
                <a:lnTo>
                  <a:pt x="3" y="42"/>
                </a:lnTo>
                <a:lnTo>
                  <a:pt x="0" y="42"/>
                </a:lnTo>
                <a:lnTo>
                  <a:pt x="3" y="42"/>
                </a:lnTo>
                <a:lnTo>
                  <a:pt x="3" y="45"/>
                </a:lnTo>
                <a:lnTo>
                  <a:pt x="0" y="45"/>
                </a:lnTo>
                <a:lnTo>
                  <a:pt x="0" y="49"/>
                </a:lnTo>
                <a:lnTo>
                  <a:pt x="3" y="49"/>
                </a:lnTo>
                <a:lnTo>
                  <a:pt x="3" y="53"/>
                </a:lnTo>
                <a:lnTo>
                  <a:pt x="0" y="56"/>
                </a:lnTo>
                <a:lnTo>
                  <a:pt x="3" y="56"/>
                </a:lnTo>
                <a:lnTo>
                  <a:pt x="3" y="59"/>
                </a:lnTo>
                <a:lnTo>
                  <a:pt x="3" y="63"/>
                </a:lnTo>
                <a:lnTo>
                  <a:pt x="7" y="63"/>
                </a:lnTo>
                <a:lnTo>
                  <a:pt x="7" y="67"/>
                </a:lnTo>
                <a:lnTo>
                  <a:pt x="3" y="67"/>
                </a:lnTo>
                <a:lnTo>
                  <a:pt x="3" y="70"/>
                </a:lnTo>
                <a:lnTo>
                  <a:pt x="7" y="70"/>
                </a:lnTo>
                <a:lnTo>
                  <a:pt x="7" y="74"/>
                </a:lnTo>
                <a:lnTo>
                  <a:pt x="3" y="74"/>
                </a:lnTo>
                <a:lnTo>
                  <a:pt x="3" y="77"/>
                </a:lnTo>
                <a:lnTo>
                  <a:pt x="9" y="84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57" name="Freeform 21"/>
          <p:cNvSpPr>
            <a:spLocks/>
          </p:cNvSpPr>
          <p:nvPr/>
        </p:nvSpPr>
        <p:spPr bwMode="auto">
          <a:xfrm>
            <a:off x="5018089" y="2357438"/>
            <a:ext cx="1530351" cy="1430337"/>
          </a:xfrm>
          <a:custGeom>
            <a:avLst/>
            <a:gdLst>
              <a:gd name="T0" fmla="*/ 2147483647 w 964"/>
              <a:gd name="T1" fmla="*/ 2147483647 h 901"/>
              <a:gd name="T2" fmla="*/ 2147483647 w 964"/>
              <a:gd name="T3" fmla="*/ 2147483647 h 901"/>
              <a:gd name="T4" fmla="*/ 2147483647 w 964"/>
              <a:gd name="T5" fmla="*/ 2147483647 h 901"/>
              <a:gd name="T6" fmla="*/ 2147483647 w 964"/>
              <a:gd name="T7" fmla="*/ 2147483647 h 901"/>
              <a:gd name="T8" fmla="*/ 2147483647 w 964"/>
              <a:gd name="T9" fmla="*/ 2147483647 h 901"/>
              <a:gd name="T10" fmla="*/ 2147483647 w 964"/>
              <a:gd name="T11" fmla="*/ 0 h 901"/>
              <a:gd name="T12" fmla="*/ 2147483647 w 964"/>
              <a:gd name="T13" fmla="*/ 2147483647 h 901"/>
              <a:gd name="T14" fmla="*/ 2147483647 w 964"/>
              <a:gd name="T15" fmla="*/ 2147483647 h 901"/>
              <a:gd name="T16" fmla="*/ 2147483647 w 964"/>
              <a:gd name="T17" fmla="*/ 2147483647 h 901"/>
              <a:gd name="T18" fmla="*/ 2147483647 w 964"/>
              <a:gd name="T19" fmla="*/ 2147483647 h 901"/>
              <a:gd name="T20" fmla="*/ 2147483647 w 964"/>
              <a:gd name="T21" fmla="*/ 2147483647 h 901"/>
              <a:gd name="T22" fmla="*/ 2147483647 w 964"/>
              <a:gd name="T23" fmla="*/ 2147483647 h 901"/>
              <a:gd name="T24" fmla="*/ 2147483647 w 964"/>
              <a:gd name="T25" fmla="*/ 2147483647 h 901"/>
              <a:gd name="T26" fmla="*/ 2147483647 w 964"/>
              <a:gd name="T27" fmla="*/ 2147483647 h 901"/>
              <a:gd name="T28" fmla="*/ 2147483647 w 964"/>
              <a:gd name="T29" fmla="*/ 2147483647 h 901"/>
              <a:gd name="T30" fmla="*/ 2147483647 w 964"/>
              <a:gd name="T31" fmla="*/ 2147483647 h 901"/>
              <a:gd name="T32" fmla="*/ 2147483647 w 964"/>
              <a:gd name="T33" fmla="*/ 2147483647 h 901"/>
              <a:gd name="T34" fmla="*/ 2147483647 w 964"/>
              <a:gd name="T35" fmla="*/ 2147483647 h 901"/>
              <a:gd name="T36" fmla="*/ 2147483647 w 964"/>
              <a:gd name="T37" fmla="*/ 2147483647 h 901"/>
              <a:gd name="T38" fmla="*/ 2147483647 w 964"/>
              <a:gd name="T39" fmla="*/ 2147483647 h 901"/>
              <a:gd name="T40" fmla="*/ 2147483647 w 964"/>
              <a:gd name="T41" fmla="*/ 2147483647 h 901"/>
              <a:gd name="T42" fmla="*/ 2147483647 w 964"/>
              <a:gd name="T43" fmla="*/ 2147483647 h 901"/>
              <a:gd name="T44" fmla="*/ 2147483647 w 964"/>
              <a:gd name="T45" fmla="*/ 2147483647 h 901"/>
              <a:gd name="T46" fmla="*/ 2147483647 w 964"/>
              <a:gd name="T47" fmla="*/ 2147483647 h 901"/>
              <a:gd name="T48" fmla="*/ 2147483647 w 964"/>
              <a:gd name="T49" fmla="*/ 2147483647 h 901"/>
              <a:gd name="T50" fmla="*/ 2147483647 w 964"/>
              <a:gd name="T51" fmla="*/ 2147483647 h 901"/>
              <a:gd name="T52" fmla="*/ 2147483647 w 964"/>
              <a:gd name="T53" fmla="*/ 2147483647 h 901"/>
              <a:gd name="T54" fmla="*/ 2147483647 w 964"/>
              <a:gd name="T55" fmla="*/ 2147483647 h 901"/>
              <a:gd name="T56" fmla="*/ 2147483647 w 964"/>
              <a:gd name="T57" fmla="*/ 2147483647 h 901"/>
              <a:gd name="T58" fmla="*/ 2147483647 w 964"/>
              <a:gd name="T59" fmla="*/ 2147483647 h 901"/>
              <a:gd name="T60" fmla="*/ 2147483647 w 964"/>
              <a:gd name="T61" fmla="*/ 2147483647 h 901"/>
              <a:gd name="T62" fmla="*/ 2147483647 w 964"/>
              <a:gd name="T63" fmla="*/ 2147483647 h 901"/>
              <a:gd name="T64" fmla="*/ 2147483647 w 964"/>
              <a:gd name="T65" fmla="*/ 2147483647 h 901"/>
              <a:gd name="T66" fmla="*/ 2147483647 w 964"/>
              <a:gd name="T67" fmla="*/ 2147483647 h 901"/>
              <a:gd name="T68" fmla="*/ 2147483647 w 964"/>
              <a:gd name="T69" fmla="*/ 2147483647 h 901"/>
              <a:gd name="T70" fmla="*/ 2147483647 w 964"/>
              <a:gd name="T71" fmla="*/ 2147483647 h 901"/>
              <a:gd name="T72" fmla="*/ 2147483647 w 964"/>
              <a:gd name="T73" fmla="*/ 2147483647 h 901"/>
              <a:gd name="T74" fmla="*/ 2147483647 w 964"/>
              <a:gd name="T75" fmla="*/ 2147483647 h 901"/>
              <a:gd name="T76" fmla="*/ 2147483647 w 964"/>
              <a:gd name="T77" fmla="*/ 2147483647 h 901"/>
              <a:gd name="T78" fmla="*/ 2147483647 w 964"/>
              <a:gd name="T79" fmla="*/ 2147483647 h 901"/>
              <a:gd name="T80" fmla="*/ 2147483647 w 964"/>
              <a:gd name="T81" fmla="*/ 2147483647 h 901"/>
              <a:gd name="T82" fmla="*/ 2147483647 w 964"/>
              <a:gd name="T83" fmla="*/ 2147483647 h 901"/>
              <a:gd name="T84" fmla="*/ 2147483647 w 964"/>
              <a:gd name="T85" fmla="*/ 2147483647 h 901"/>
              <a:gd name="T86" fmla="*/ 2147483647 w 964"/>
              <a:gd name="T87" fmla="*/ 2147483647 h 901"/>
              <a:gd name="T88" fmla="*/ 2147483647 w 964"/>
              <a:gd name="T89" fmla="*/ 2147483647 h 901"/>
              <a:gd name="T90" fmla="*/ 2147483647 w 964"/>
              <a:gd name="T91" fmla="*/ 2147483647 h 901"/>
              <a:gd name="T92" fmla="*/ 2147483647 w 964"/>
              <a:gd name="T93" fmla="*/ 2147483647 h 901"/>
              <a:gd name="T94" fmla="*/ 2147483647 w 964"/>
              <a:gd name="T95" fmla="*/ 2147483647 h 901"/>
              <a:gd name="T96" fmla="*/ 2147483647 w 964"/>
              <a:gd name="T97" fmla="*/ 2147483647 h 901"/>
              <a:gd name="T98" fmla="*/ 2147483647 w 964"/>
              <a:gd name="T99" fmla="*/ 2147483647 h 901"/>
              <a:gd name="T100" fmla="*/ 2147483647 w 964"/>
              <a:gd name="T101" fmla="*/ 2147483647 h 901"/>
              <a:gd name="T102" fmla="*/ 2147483647 w 964"/>
              <a:gd name="T103" fmla="*/ 2147483647 h 901"/>
              <a:gd name="T104" fmla="*/ 2147483647 w 964"/>
              <a:gd name="T105" fmla="*/ 2147483647 h 901"/>
              <a:gd name="T106" fmla="*/ 2147483647 w 964"/>
              <a:gd name="T107" fmla="*/ 2147483647 h 901"/>
              <a:gd name="T108" fmla="*/ 2147483647 w 964"/>
              <a:gd name="T109" fmla="*/ 2147483647 h 901"/>
              <a:gd name="T110" fmla="*/ 0 w 964"/>
              <a:gd name="T111" fmla="*/ 2147483647 h 901"/>
              <a:gd name="T112" fmla="*/ 2147483647 w 964"/>
              <a:gd name="T113" fmla="*/ 2147483647 h 90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64"/>
              <a:gd name="T172" fmla="*/ 0 h 901"/>
              <a:gd name="T173" fmla="*/ 964 w 964"/>
              <a:gd name="T174" fmla="*/ 901 h 90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64" h="901">
                <a:moveTo>
                  <a:pt x="15" y="159"/>
                </a:moveTo>
                <a:lnTo>
                  <a:pt x="68" y="166"/>
                </a:lnTo>
                <a:lnTo>
                  <a:pt x="80" y="152"/>
                </a:lnTo>
                <a:lnTo>
                  <a:pt x="89" y="138"/>
                </a:lnTo>
                <a:lnTo>
                  <a:pt x="95" y="127"/>
                </a:lnTo>
                <a:lnTo>
                  <a:pt x="128" y="121"/>
                </a:lnTo>
                <a:lnTo>
                  <a:pt x="130" y="113"/>
                </a:lnTo>
                <a:lnTo>
                  <a:pt x="134" y="99"/>
                </a:lnTo>
                <a:lnTo>
                  <a:pt x="140" y="95"/>
                </a:lnTo>
                <a:lnTo>
                  <a:pt x="152" y="92"/>
                </a:lnTo>
                <a:lnTo>
                  <a:pt x="155" y="89"/>
                </a:lnTo>
                <a:lnTo>
                  <a:pt x="110" y="43"/>
                </a:lnTo>
                <a:lnTo>
                  <a:pt x="104" y="39"/>
                </a:lnTo>
                <a:lnTo>
                  <a:pt x="116" y="35"/>
                </a:lnTo>
                <a:lnTo>
                  <a:pt x="137" y="29"/>
                </a:lnTo>
                <a:lnTo>
                  <a:pt x="167" y="25"/>
                </a:lnTo>
                <a:lnTo>
                  <a:pt x="193" y="18"/>
                </a:lnTo>
                <a:lnTo>
                  <a:pt x="205" y="0"/>
                </a:lnTo>
                <a:lnTo>
                  <a:pt x="208" y="4"/>
                </a:lnTo>
                <a:lnTo>
                  <a:pt x="214" y="4"/>
                </a:lnTo>
                <a:lnTo>
                  <a:pt x="256" y="14"/>
                </a:lnTo>
                <a:lnTo>
                  <a:pt x="277" y="21"/>
                </a:lnTo>
                <a:lnTo>
                  <a:pt x="288" y="32"/>
                </a:lnTo>
                <a:lnTo>
                  <a:pt x="322" y="53"/>
                </a:lnTo>
                <a:lnTo>
                  <a:pt x="328" y="60"/>
                </a:lnTo>
                <a:lnTo>
                  <a:pt x="360" y="71"/>
                </a:lnTo>
                <a:lnTo>
                  <a:pt x="376" y="78"/>
                </a:lnTo>
                <a:lnTo>
                  <a:pt x="378" y="81"/>
                </a:lnTo>
                <a:lnTo>
                  <a:pt x="388" y="99"/>
                </a:lnTo>
                <a:lnTo>
                  <a:pt x="411" y="99"/>
                </a:lnTo>
                <a:lnTo>
                  <a:pt x="411" y="103"/>
                </a:lnTo>
                <a:lnTo>
                  <a:pt x="411" y="135"/>
                </a:lnTo>
                <a:lnTo>
                  <a:pt x="414" y="138"/>
                </a:lnTo>
                <a:lnTo>
                  <a:pt x="456" y="159"/>
                </a:lnTo>
                <a:lnTo>
                  <a:pt x="465" y="163"/>
                </a:lnTo>
                <a:lnTo>
                  <a:pt x="504" y="191"/>
                </a:lnTo>
                <a:lnTo>
                  <a:pt x="549" y="169"/>
                </a:lnTo>
                <a:lnTo>
                  <a:pt x="570" y="173"/>
                </a:lnTo>
                <a:lnTo>
                  <a:pt x="587" y="180"/>
                </a:lnTo>
                <a:lnTo>
                  <a:pt x="590" y="183"/>
                </a:lnTo>
                <a:lnTo>
                  <a:pt x="594" y="187"/>
                </a:lnTo>
                <a:lnTo>
                  <a:pt x="594" y="191"/>
                </a:lnTo>
                <a:lnTo>
                  <a:pt x="596" y="194"/>
                </a:lnTo>
                <a:lnTo>
                  <a:pt x="599" y="198"/>
                </a:lnTo>
                <a:lnTo>
                  <a:pt x="626" y="198"/>
                </a:lnTo>
                <a:lnTo>
                  <a:pt x="629" y="198"/>
                </a:lnTo>
                <a:lnTo>
                  <a:pt x="629" y="202"/>
                </a:lnTo>
                <a:lnTo>
                  <a:pt x="635" y="212"/>
                </a:lnTo>
                <a:lnTo>
                  <a:pt x="638" y="216"/>
                </a:lnTo>
                <a:lnTo>
                  <a:pt x="638" y="223"/>
                </a:lnTo>
                <a:lnTo>
                  <a:pt x="641" y="230"/>
                </a:lnTo>
                <a:lnTo>
                  <a:pt x="644" y="233"/>
                </a:lnTo>
                <a:lnTo>
                  <a:pt x="647" y="237"/>
                </a:lnTo>
                <a:lnTo>
                  <a:pt x="653" y="240"/>
                </a:lnTo>
                <a:lnTo>
                  <a:pt x="656" y="247"/>
                </a:lnTo>
                <a:lnTo>
                  <a:pt x="659" y="247"/>
                </a:lnTo>
                <a:lnTo>
                  <a:pt x="659" y="251"/>
                </a:lnTo>
                <a:lnTo>
                  <a:pt x="662" y="251"/>
                </a:lnTo>
                <a:lnTo>
                  <a:pt x="668" y="258"/>
                </a:lnTo>
                <a:lnTo>
                  <a:pt x="671" y="258"/>
                </a:lnTo>
                <a:lnTo>
                  <a:pt x="668" y="261"/>
                </a:lnTo>
                <a:lnTo>
                  <a:pt x="668" y="265"/>
                </a:lnTo>
                <a:lnTo>
                  <a:pt x="671" y="265"/>
                </a:lnTo>
                <a:lnTo>
                  <a:pt x="671" y="276"/>
                </a:lnTo>
                <a:lnTo>
                  <a:pt x="680" y="276"/>
                </a:lnTo>
                <a:lnTo>
                  <a:pt x="683" y="279"/>
                </a:lnTo>
                <a:lnTo>
                  <a:pt x="692" y="286"/>
                </a:lnTo>
                <a:lnTo>
                  <a:pt x="695" y="290"/>
                </a:lnTo>
                <a:lnTo>
                  <a:pt x="698" y="290"/>
                </a:lnTo>
                <a:lnTo>
                  <a:pt x="698" y="293"/>
                </a:lnTo>
                <a:lnTo>
                  <a:pt x="701" y="293"/>
                </a:lnTo>
                <a:lnTo>
                  <a:pt x="704" y="297"/>
                </a:lnTo>
                <a:lnTo>
                  <a:pt x="704" y="307"/>
                </a:lnTo>
                <a:lnTo>
                  <a:pt x="707" y="311"/>
                </a:lnTo>
                <a:lnTo>
                  <a:pt x="707" y="315"/>
                </a:lnTo>
                <a:lnTo>
                  <a:pt x="710" y="315"/>
                </a:lnTo>
                <a:lnTo>
                  <a:pt x="710" y="318"/>
                </a:lnTo>
                <a:lnTo>
                  <a:pt x="713" y="332"/>
                </a:lnTo>
                <a:lnTo>
                  <a:pt x="710" y="332"/>
                </a:lnTo>
                <a:lnTo>
                  <a:pt x="710" y="335"/>
                </a:lnTo>
                <a:lnTo>
                  <a:pt x="707" y="346"/>
                </a:lnTo>
                <a:lnTo>
                  <a:pt x="710" y="346"/>
                </a:lnTo>
                <a:lnTo>
                  <a:pt x="710" y="350"/>
                </a:lnTo>
                <a:lnTo>
                  <a:pt x="713" y="353"/>
                </a:lnTo>
                <a:lnTo>
                  <a:pt x="716" y="357"/>
                </a:lnTo>
                <a:lnTo>
                  <a:pt x="719" y="361"/>
                </a:lnTo>
                <a:lnTo>
                  <a:pt x="722" y="364"/>
                </a:lnTo>
                <a:lnTo>
                  <a:pt x="724" y="367"/>
                </a:lnTo>
                <a:lnTo>
                  <a:pt x="731" y="388"/>
                </a:lnTo>
                <a:lnTo>
                  <a:pt x="731" y="392"/>
                </a:lnTo>
                <a:lnTo>
                  <a:pt x="734" y="392"/>
                </a:lnTo>
                <a:lnTo>
                  <a:pt x="734" y="395"/>
                </a:lnTo>
                <a:lnTo>
                  <a:pt x="736" y="399"/>
                </a:lnTo>
                <a:lnTo>
                  <a:pt x="736" y="403"/>
                </a:lnTo>
                <a:lnTo>
                  <a:pt x="740" y="406"/>
                </a:lnTo>
                <a:lnTo>
                  <a:pt x="746" y="413"/>
                </a:lnTo>
                <a:lnTo>
                  <a:pt x="746" y="417"/>
                </a:lnTo>
                <a:lnTo>
                  <a:pt x="752" y="417"/>
                </a:lnTo>
                <a:lnTo>
                  <a:pt x="754" y="431"/>
                </a:lnTo>
                <a:lnTo>
                  <a:pt x="781" y="456"/>
                </a:lnTo>
                <a:lnTo>
                  <a:pt x="796" y="498"/>
                </a:lnTo>
                <a:lnTo>
                  <a:pt x="934" y="526"/>
                </a:lnTo>
                <a:lnTo>
                  <a:pt x="942" y="516"/>
                </a:lnTo>
                <a:lnTo>
                  <a:pt x="963" y="554"/>
                </a:lnTo>
                <a:lnTo>
                  <a:pt x="930" y="660"/>
                </a:lnTo>
                <a:lnTo>
                  <a:pt x="796" y="717"/>
                </a:lnTo>
                <a:lnTo>
                  <a:pt x="650" y="752"/>
                </a:lnTo>
                <a:lnTo>
                  <a:pt x="534" y="900"/>
                </a:lnTo>
                <a:lnTo>
                  <a:pt x="534" y="841"/>
                </a:lnTo>
                <a:lnTo>
                  <a:pt x="450" y="808"/>
                </a:lnTo>
                <a:lnTo>
                  <a:pt x="423" y="819"/>
                </a:lnTo>
                <a:lnTo>
                  <a:pt x="405" y="819"/>
                </a:lnTo>
                <a:lnTo>
                  <a:pt x="396" y="830"/>
                </a:lnTo>
                <a:lnTo>
                  <a:pt x="385" y="841"/>
                </a:lnTo>
                <a:lnTo>
                  <a:pt x="381" y="847"/>
                </a:lnTo>
                <a:lnTo>
                  <a:pt x="378" y="851"/>
                </a:lnTo>
                <a:lnTo>
                  <a:pt x="370" y="854"/>
                </a:lnTo>
                <a:lnTo>
                  <a:pt x="367" y="841"/>
                </a:lnTo>
                <a:lnTo>
                  <a:pt x="364" y="830"/>
                </a:lnTo>
                <a:lnTo>
                  <a:pt x="360" y="830"/>
                </a:lnTo>
                <a:lnTo>
                  <a:pt x="358" y="819"/>
                </a:lnTo>
                <a:lnTo>
                  <a:pt x="352" y="815"/>
                </a:lnTo>
                <a:lnTo>
                  <a:pt x="348" y="794"/>
                </a:lnTo>
                <a:lnTo>
                  <a:pt x="334" y="780"/>
                </a:lnTo>
                <a:lnTo>
                  <a:pt x="325" y="773"/>
                </a:lnTo>
                <a:lnTo>
                  <a:pt x="313" y="755"/>
                </a:lnTo>
                <a:lnTo>
                  <a:pt x="310" y="749"/>
                </a:lnTo>
                <a:lnTo>
                  <a:pt x="307" y="741"/>
                </a:lnTo>
                <a:lnTo>
                  <a:pt x="301" y="731"/>
                </a:lnTo>
                <a:lnTo>
                  <a:pt x="295" y="706"/>
                </a:lnTo>
                <a:lnTo>
                  <a:pt x="286" y="688"/>
                </a:lnTo>
                <a:lnTo>
                  <a:pt x="280" y="681"/>
                </a:lnTo>
                <a:lnTo>
                  <a:pt x="277" y="674"/>
                </a:lnTo>
                <a:lnTo>
                  <a:pt x="250" y="647"/>
                </a:lnTo>
                <a:lnTo>
                  <a:pt x="241" y="643"/>
                </a:lnTo>
                <a:lnTo>
                  <a:pt x="232" y="639"/>
                </a:lnTo>
                <a:lnTo>
                  <a:pt x="220" y="629"/>
                </a:lnTo>
                <a:lnTo>
                  <a:pt x="214" y="618"/>
                </a:lnTo>
                <a:lnTo>
                  <a:pt x="208" y="600"/>
                </a:lnTo>
                <a:lnTo>
                  <a:pt x="203" y="568"/>
                </a:lnTo>
                <a:lnTo>
                  <a:pt x="200" y="554"/>
                </a:lnTo>
                <a:lnTo>
                  <a:pt x="200" y="551"/>
                </a:lnTo>
                <a:lnTo>
                  <a:pt x="203" y="526"/>
                </a:lnTo>
                <a:lnTo>
                  <a:pt x="200" y="513"/>
                </a:lnTo>
                <a:lnTo>
                  <a:pt x="193" y="509"/>
                </a:lnTo>
                <a:lnTo>
                  <a:pt x="190" y="491"/>
                </a:lnTo>
                <a:lnTo>
                  <a:pt x="172" y="456"/>
                </a:lnTo>
                <a:lnTo>
                  <a:pt x="149" y="435"/>
                </a:lnTo>
                <a:lnTo>
                  <a:pt x="146" y="431"/>
                </a:lnTo>
                <a:lnTo>
                  <a:pt x="128" y="427"/>
                </a:lnTo>
                <a:lnTo>
                  <a:pt x="128" y="420"/>
                </a:lnTo>
                <a:lnTo>
                  <a:pt x="116" y="406"/>
                </a:lnTo>
                <a:lnTo>
                  <a:pt x="113" y="378"/>
                </a:lnTo>
                <a:lnTo>
                  <a:pt x="101" y="350"/>
                </a:lnTo>
                <a:lnTo>
                  <a:pt x="92" y="346"/>
                </a:lnTo>
                <a:lnTo>
                  <a:pt x="89" y="343"/>
                </a:lnTo>
                <a:lnTo>
                  <a:pt x="89" y="339"/>
                </a:lnTo>
                <a:lnTo>
                  <a:pt x="80" y="325"/>
                </a:lnTo>
                <a:lnTo>
                  <a:pt x="71" y="304"/>
                </a:lnTo>
                <a:lnTo>
                  <a:pt x="50" y="276"/>
                </a:lnTo>
                <a:lnTo>
                  <a:pt x="50" y="272"/>
                </a:lnTo>
                <a:lnTo>
                  <a:pt x="47" y="268"/>
                </a:lnTo>
                <a:lnTo>
                  <a:pt x="29" y="237"/>
                </a:lnTo>
                <a:lnTo>
                  <a:pt x="26" y="226"/>
                </a:lnTo>
                <a:lnTo>
                  <a:pt x="20" y="223"/>
                </a:lnTo>
                <a:lnTo>
                  <a:pt x="3" y="223"/>
                </a:lnTo>
                <a:lnTo>
                  <a:pt x="0" y="226"/>
                </a:lnTo>
                <a:lnTo>
                  <a:pt x="0" y="223"/>
                </a:lnTo>
                <a:lnTo>
                  <a:pt x="8" y="202"/>
                </a:lnTo>
                <a:lnTo>
                  <a:pt x="15" y="152"/>
                </a:lnTo>
                <a:lnTo>
                  <a:pt x="15" y="159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58" name="Freeform 22"/>
          <p:cNvSpPr>
            <a:spLocks/>
          </p:cNvSpPr>
          <p:nvPr/>
        </p:nvSpPr>
        <p:spPr bwMode="auto">
          <a:xfrm>
            <a:off x="5538789" y="3667125"/>
            <a:ext cx="26987" cy="26988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2147483647 h 17"/>
              <a:gd name="T4" fmla="*/ 2147483647 w 17"/>
              <a:gd name="T5" fmla="*/ 2147483647 h 17"/>
              <a:gd name="T6" fmla="*/ 2147483647 w 17"/>
              <a:gd name="T7" fmla="*/ 0 h 17"/>
              <a:gd name="T8" fmla="*/ 0 w 17"/>
              <a:gd name="T9" fmla="*/ 0 h 17"/>
              <a:gd name="T10" fmla="*/ 0 w 17"/>
              <a:gd name="T11" fmla="*/ 2147483647 h 17"/>
              <a:gd name="T12" fmla="*/ 2147483647 w 17"/>
              <a:gd name="T13" fmla="*/ 2147483647 h 17"/>
              <a:gd name="T14" fmla="*/ 2147483647 w 17"/>
              <a:gd name="T15" fmla="*/ 2147483647 h 17"/>
              <a:gd name="T16" fmla="*/ 2147483647 w 17"/>
              <a:gd name="T17" fmla="*/ 2147483647 h 17"/>
              <a:gd name="T18" fmla="*/ 2147483647 w 17"/>
              <a:gd name="T19" fmla="*/ 2147483647 h 17"/>
              <a:gd name="T20" fmla="*/ 2147483647 w 17"/>
              <a:gd name="T21" fmla="*/ 2147483647 h 1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7"/>
              <a:gd name="T34" fmla="*/ 0 h 17"/>
              <a:gd name="T35" fmla="*/ 17 w 17"/>
              <a:gd name="T36" fmla="*/ 17 h 1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7" h="17">
                <a:moveTo>
                  <a:pt x="16" y="10"/>
                </a:moveTo>
                <a:lnTo>
                  <a:pt x="16" y="5"/>
                </a:lnTo>
                <a:lnTo>
                  <a:pt x="8" y="5"/>
                </a:lnTo>
                <a:lnTo>
                  <a:pt x="8" y="0"/>
                </a:lnTo>
                <a:lnTo>
                  <a:pt x="0" y="0"/>
                </a:lnTo>
                <a:lnTo>
                  <a:pt x="0" y="5"/>
                </a:lnTo>
                <a:lnTo>
                  <a:pt x="8" y="5"/>
                </a:lnTo>
                <a:lnTo>
                  <a:pt x="8" y="10"/>
                </a:lnTo>
                <a:lnTo>
                  <a:pt x="8" y="16"/>
                </a:lnTo>
                <a:lnTo>
                  <a:pt x="16" y="16"/>
                </a:lnTo>
                <a:lnTo>
                  <a:pt x="16" y="1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59" name="Freeform 23"/>
          <p:cNvSpPr>
            <a:spLocks/>
          </p:cNvSpPr>
          <p:nvPr/>
        </p:nvSpPr>
        <p:spPr bwMode="auto">
          <a:xfrm>
            <a:off x="5534026" y="3671889"/>
            <a:ext cx="28575" cy="25400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2147483647 h 17"/>
              <a:gd name="T4" fmla="*/ 2147483647 w 17"/>
              <a:gd name="T5" fmla="*/ 2147483647 h 17"/>
              <a:gd name="T6" fmla="*/ 2147483647 w 17"/>
              <a:gd name="T7" fmla="*/ 2147483647 h 17"/>
              <a:gd name="T8" fmla="*/ 2147483647 w 17"/>
              <a:gd name="T9" fmla="*/ 2147483647 h 17"/>
              <a:gd name="T10" fmla="*/ 2147483647 w 17"/>
              <a:gd name="T11" fmla="*/ 0 h 17"/>
              <a:gd name="T12" fmla="*/ 0 w 17"/>
              <a:gd name="T13" fmla="*/ 0 h 17"/>
              <a:gd name="T14" fmla="*/ 0 w 17"/>
              <a:gd name="T15" fmla="*/ 2147483647 h 17"/>
              <a:gd name="T16" fmla="*/ 2147483647 w 17"/>
              <a:gd name="T17" fmla="*/ 2147483647 h 17"/>
              <a:gd name="T18" fmla="*/ 2147483647 w 17"/>
              <a:gd name="T19" fmla="*/ 2147483647 h 17"/>
              <a:gd name="T20" fmla="*/ 2147483647 w 17"/>
              <a:gd name="T21" fmla="*/ 2147483647 h 17"/>
              <a:gd name="T22" fmla="*/ 2147483647 w 17"/>
              <a:gd name="T23" fmla="*/ 2147483647 h 17"/>
              <a:gd name="T24" fmla="*/ 2147483647 w 17"/>
              <a:gd name="T25" fmla="*/ 2147483647 h 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"/>
              <a:gd name="T40" fmla="*/ 0 h 17"/>
              <a:gd name="T41" fmla="*/ 17 w 17"/>
              <a:gd name="T42" fmla="*/ 17 h 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" h="17">
                <a:moveTo>
                  <a:pt x="16" y="16"/>
                </a:moveTo>
                <a:lnTo>
                  <a:pt x="16" y="10"/>
                </a:lnTo>
                <a:lnTo>
                  <a:pt x="10" y="10"/>
                </a:lnTo>
                <a:lnTo>
                  <a:pt x="10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lnTo>
                  <a:pt x="0" y="4"/>
                </a:lnTo>
                <a:lnTo>
                  <a:pt x="5" y="4"/>
                </a:lnTo>
                <a:lnTo>
                  <a:pt x="5" y="10"/>
                </a:lnTo>
                <a:lnTo>
                  <a:pt x="10" y="10"/>
                </a:lnTo>
                <a:lnTo>
                  <a:pt x="10" y="16"/>
                </a:lnTo>
                <a:lnTo>
                  <a:pt x="16" y="16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0" name="Freeform 24"/>
          <p:cNvSpPr>
            <a:spLocks/>
          </p:cNvSpPr>
          <p:nvPr/>
        </p:nvSpPr>
        <p:spPr bwMode="auto">
          <a:xfrm>
            <a:off x="5553075" y="3684589"/>
            <a:ext cx="26988" cy="25400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2147483647 h 17"/>
              <a:gd name="T4" fmla="*/ 2147483647 w 17"/>
              <a:gd name="T5" fmla="*/ 0 h 17"/>
              <a:gd name="T6" fmla="*/ 0 w 17"/>
              <a:gd name="T7" fmla="*/ 0 h 17"/>
              <a:gd name="T8" fmla="*/ 0 w 17"/>
              <a:gd name="T9" fmla="*/ 2147483647 h 17"/>
              <a:gd name="T10" fmla="*/ 2147483647 w 17"/>
              <a:gd name="T11" fmla="*/ 2147483647 h 17"/>
              <a:gd name="T12" fmla="*/ 2147483647 w 17"/>
              <a:gd name="T13" fmla="*/ 2147483647 h 17"/>
              <a:gd name="T14" fmla="*/ 2147483647 w 17"/>
              <a:gd name="T15" fmla="*/ 2147483647 h 17"/>
              <a:gd name="T16" fmla="*/ 2147483647 w 17"/>
              <a:gd name="T17" fmla="*/ 2147483647 h 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17"/>
              <a:gd name="T29" fmla="*/ 17 w 17"/>
              <a:gd name="T30" fmla="*/ 17 h 1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17">
                <a:moveTo>
                  <a:pt x="16" y="6"/>
                </a:moveTo>
                <a:lnTo>
                  <a:pt x="8" y="6"/>
                </a:lnTo>
                <a:lnTo>
                  <a:pt x="8" y="0"/>
                </a:lnTo>
                <a:lnTo>
                  <a:pt x="0" y="0"/>
                </a:lnTo>
                <a:lnTo>
                  <a:pt x="0" y="6"/>
                </a:lnTo>
                <a:lnTo>
                  <a:pt x="8" y="6"/>
                </a:lnTo>
                <a:lnTo>
                  <a:pt x="8" y="16"/>
                </a:lnTo>
                <a:lnTo>
                  <a:pt x="16" y="16"/>
                </a:lnTo>
                <a:lnTo>
                  <a:pt x="16" y="6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1" name="Freeform 25"/>
          <p:cNvSpPr>
            <a:spLocks/>
          </p:cNvSpPr>
          <p:nvPr/>
        </p:nvSpPr>
        <p:spPr bwMode="auto">
          <a:xfrm>
            <a:off x="5591175" y="3802063"/>
            <a:ext cx="26988" cy="25400"/>
          </a:xfrm>
          <a:custGeom>
            <a:avLst/>
            <a:gdLst>
              <a:gd name="T0" fmla="*/ 2147483647 w 17"/>
              <a:gd name="T1" fmla="*/ 0 h 17"/>
              <a:gd name="T2" fmla="*/ 0 w 17"/>
              <a:gd name="T3" fmla="*/ 0 h 17"/>
              <a:gd name="T4" fmla="*/ 0 w 17"/>
              <a:gd name="T5" fmla="*/ 2147483647 h 17"/>
              <a:gd name="T6" fmla="*/ 0 w 17"/>
              <a:gd name="T7" fmla="*/ 2147483647 h 17"/>
              <a:gd name="T8" fmla="*/ 0 w 17"/>
              <a:gd name="T9" fmla="*/ 2147483647 h 17"/>
              <a:gd name="T10" fmla="*/ 2147483647 w 17"/>
              <a:gd name="T11" fmla="*/ 2147483647 h 17"/>
              <a:gd name="T12" fmla="*/ 2147483647 w 17"/>
              <a:gd name="T13" fmla="*/ 0 h 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"/>
              <a:gd name="T22" fmla="*/ 0 h 17"/>
              <a:gd name="T23" fmla="*/ 17 w 17"/>
              <a:gd name="T24" fmla="*/ 17 h 1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" h="17">
                <a:moveTo>
                  <a:pt x="16" y="0"/>
                </a:move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  <a:lnTo>
                  <a:pt x="0" y="6"/>
                </a:lnTo>
                <a:lnTo>
                  <a:pt x="16" y="6"/>
                </a:lnTo>
                <a:lnTo>
                  <a:pt x="16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2" name="Freeform 26"/>
          <p:cNvSpPr>
            <a:spLocks/>
          </p:cNvSpPr>
          <p:nvPr/>
        </p:nvSpPr>
        <p:spPr bwMode="auto">
          <a:xfrm>
            <a:off x="5086351" y="1920875"/>
            <a:ext cx="511175" cy="427038"/>
          </a:xfrm>
          <a:custGeom>
            <a:avLst/>
            <a:gdLst>
              <a:gd name="T0" fmla="*/ 0 w 323"/>
              <a:gd name="T1" fmla="*/ 2147483647 h 269"/>
              <a:gd name="T2" fmla="*/ 2147483647 w 323"/>
              <a:gd name="T3" fmla="*/ 2147483647 h 269"/>
              <a:gd name="T4" fmla="*/ 0 w 323"/>
              <a:gd name="T5" fmla="*/ 2147483647 h 269"/>
              <a:gd name="T6" fmla="*/ 2147483647 w 323"/>
              <a:gd name="T7" fmla="*/ 2147483647 h 269"/>
              <a:gd name="T8" fmla="*/ 2147483647 w 323"/>
              <a:gd name="T9" fmla="*/ 2147483647 h 269"/>
              <a:gd name="T10" fmla="*/ 2147483647 w 323"/>
              <a:gd name="T11" fmla="*/ 2147483647 h 269"/>
              <a:gd name="T12" fmla="*/ 2147483647 w 323"/>
              <a:gd name="T13" fmla="*/ 2147483647 h 269"/>
              <a:gd name="T14" fmla="*/ 2147483647 w 323"/>
              <a:gd name="T15" fmla="*/ 2147483647 h 269"/>
              <a:gd name="T16" fmla="*/ 2147483647 w 323"/>
              <a:gd name="T17" fmla="*/ 2147483647 h 269"/>
              <a:gd name="T18" fmla="*/ 2147483647 w 323"/>
              <a:gd name="T19" fmla="*/ 2147483647 h 269"/>
              <a:gd name="T20" fmla="*/ 2147483647 w 323"/>
              <a:gd name="T21" fmla="*/ 2147483647 h 269"/>
              <a:gd name="T22" fmla="*/ 2147483647 w 323"/>
              <a:gd name="T23" fmla="*/ 2147483647 h 269"/>
              <a:gd name="T24" fmla="*/ 2147483647 w 323"/>
              <a:gd name="T25" fmla="*/ 2147483647 h 269"/>
              <a:gd name="T26" fmla="*/ 2147483647 w 323"/>
              <a:gd name="T27" fmla="*/ 2147483647 h 269"/>
              <a:gd name="T28" fmla="*/ 2147483647 w 323"/>
              <a:gd name="T29" fmla="*/ 2147483647 h 269"/>
              <a:gd name="T30" fmla="*/ 2147483647 w 323"/>
              <a:gd name="T31" fmla="*/ 0 h 269"/>
              <a:gd name="T32" fmla="*/ 2147483647 w 323"/>
              <a:gd name="T33" fmla="*/ 0 h 269"/>
              <a:gd name="T34" fmla="*/ 2147483647 w 323"/>
              <a:gd name="T35" fmla="*/ 2147483647 h 269"/>
              <a:gd name="T36" fmla="*/ 2147483647 w 323"/>
              <a:gd name="T37" fmla="*/ 2147483647 h 269"/>
              <a:gd name="T38" fmla="*/ 2147483647 w 323"/>
              <a:gd name="T39" fmla="*/ 2147483647 h 269"/>
              <a:gd name="T40" fmla="*/ 2147483647 w 323"/>
              <a:gd name="T41" fmla="*/ 2147483647 h 269"/>
              <a:gd name="T42" fmla="*/ 2147483647 w 323"/>
              <a:gd name="T43" fmla="*/ 2147483647 h 269"/>
              <a:gd name="T44" fmla="*/ 2147483647 w 323"/>
              <a:gd name="T45" fmla="*/ 2147483647 h 269"/>
              <a:gd name="T46" fmla="*/ 2147483647 w 323"/>
              <a:gd name="T47" fmla="*/ 2147483647 h 269"/>
              <a:gd name="T48" fmla="*/ 2147483647 w 323"/>
              <a:gd name="T49" fmla="*/ 2147483647 h 269"/>
              <a:gd name="T50" fmla="*/ 2147483647 w 323"/>
              <a:gd name="T51" fmla="*/ 2147483647 h 269"/>
              <a:gd name="T52" fmla="*/ 2147483647 w 323"/>
              <a:gd name="T53" fmla="*/ 2147483647 h 269"/>
              <a:gd name="T54" fmla="*/ 2147483647 w 323"/>
              <a:gd name="T55" fmla="*/ 2147483647 h 269"/>
              <a:gd name="T56" fmla="*/ 2147483647 w 323"/>
              <a:gd name="T57" fmla="*/ 2147483647 h 269"/>
              <a:gd name="T58" fmla="*/ 2147483647 w 323"/>
              <a:gd name="T59" fmla="*/ 2147483647 h 269"/>
              <a:gd name="T60" fmla="*/ 2147483647 w 323"/>
              <a:gd name="T61" fmla="*/ 2147483647 h 269"/>
              <a:gd name="T62" fmla="*/ 2147483647 w 323"/>
              <a:gd name="T63" fmla="*/ 2147483647 h 269"/>
              <a:gd name="T64" fmla="*/ 2147483647 w 323"/>
              <a:gd name="T65" fmla="*/ 2147483647 h 269"/>
              <a:gd name="T66" fmla="*/ 2147483647 w 323"/>
              <a:gd name="T67" fmla="*/ 2147483647 h 269"/>
              <a:gd name="T68" fmla="*/ 2147483647 w 323"/>
              <a:gd name="T69" fmla="*/ 2147483647 h 269"/>
              <a:gd name="T70" fmla="*/ 2147483647 w 323"/>
              <a:gd name="T71" fmla="*/ 2147483647 h 269"/>
              <a:gd name="T72" fmla="*/ 2147483647 w 323"/>
              <a:gd name="T73" fmla="*/ 2147483647 h 269"/>
              <a:gd name="T74" fmla="*/ 2147483647 w 323"/>
              <a:gd name="T75" fmla="*/ 2147483647 h 269"/>
              <a:gd name="T76" fmla="*/ 2147483647 w 323"/>
              <a:gd name="T77" fmla="*/ 2147483647 h 269"/>
              <a:gd name="T78" fmla="*/ 2147483647 w 323"/>
              <a:gd name="T79" fmla="*/ 2147483647 h 269"/>
              <a:gd name="T80" fmla="*/ 2147483647 w 323"/>
              <a:gd name="T81" fmla="*/ 2147483647 h 269"/>
              <a:gd name="T82" fmla="*/ 2147483647 w 323"/>
              <a:gd name="T83" fmla="*/ 2147483647 h 269"/>
              <a:gd name="T84" fmla="*/ 2147483647 w 323"/>
              <a:gd name="T85" fmla="*/ 2147483647 h 269"/>
              <a:gd name="T86" fmla="*/ 2147483647 w 323"/>
              <a:gd name="T87" fmla="*/ 2147483647 h 269"/>
              <a:gd name="T88" fmla="*/ 2147483647 w 323"/>
              <a:gd name="T89" fmla="*/ 2147483647 h 269"/>
              <a:gd name="T90" fmla="*/ 2147483647 w 323"/>
              <a:gd name="T91" fmla="*/ 2147483647 h 269"/>
              <a:gd name="T92" fmla="*/ 2147483647 w 323"/>
              <a:gd name="T93" fmla="*/ 2147483647 h 269"/>
              <a:gd name="T94" fmla="*/ 2147483647 w 323"/>
              <a:gd name="T95" fmla="*/ 2147483647 h 269"/>
              <a:gd name="T96" fmla="*/ 2147483647 w 323"/>
              <a:gd name="T97" fmla="*/ 2147483647 h 269"/>
              <a:gd name="T98" fmla="*/ 2147483647 w 323"/>
              <a:gd name="T99" fmla="*/ 2147483647 h 269"/>
              <a:gd name="T100" fmla="*/ 2147483647 w 323"/>
              <a:gd name="T101" fmla="*/ 2147483647 h 269"/>
              <a:gd name="T102" fmla="*/ 2147483647 w 323"/>
              <a:gd name="T103" fmla="*/ 2147483647 h 269"/>
              <a:gd name="T104" fmla="*/ 2147483647 w 323"/>
              <a:gd name="T105" fmla="*/ 2147483647 h 269"/>
              <a:gd name="T106" fmla="*/ 2147483647 w 323"/>
              <a:gd name="T107" fmla="*/ 2147483647 h 269"/>
              <a:gd name="T108" fmla="*/ 2147483647 w 323"/>
              <a:gd name="T109" fmla="*/ 2147483647 h 269"/>
              <a:gd name="T110" fmla="*/ 2147483647 w 323"/>
              <a:gd name="T111" fmla="*/ 2147483647 h 269"/>
              <a:gd name="T112" fmla="*/ 2147483647 w 323"/>
              <a:gd name="T113" fmla="*/ 2147483647 h 269"/>
              <a:gd name="T114" fmla="*/ 2147483647 w 323"/>
              <a:gd name="T115" fmla="*/ 2147483647 h 269"/>
              <a:gd name="T116" fmla="*/ 2147483647 w 323"/>
              <a:gd name="T117" fmla="*/ 2147483647 h 269"/>
              <a:gd name="T118" fmla="*/ 2147483647 w 323"/>
              <a:gd name="T119" fmla="*/ 2147483647 h 269"/>
              <a:gd name="T120" fmla="*/ 2147483647 w 323"/>
              <a:gd name="T121" fmla="*/ 2147483647 h 269"/>
              <a:gd name="T122" fmla="*/ 2147483647 w 323"/>
              <a:gd name="T123" fmla="*/ 2147483647 h 26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23"/>
              <a:gd name="T187" fmla="*/ 0 h 269"/>
              <a:gd name="T188" fmla="*/ 323 w 323"/>
              <a:gd name="T189" fmla="*/ 269 h 26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23" h="269">
                <a:moveTo>
                  <a:pt x="2" y="229"/>
                </a:moveTo>
                <a:lnTo>
                  <a:pt x="0" y="233"/>
                </a:lnTo>
                <a:lnTo>
                  <a:pt x="2" y="243"/>
                </a:lnTo>
                <a:lnTo>
                  <a:pt x="2" y="247"/>
                </a:lnTo>
                <a:lnTo>
                  <a:pt x="0" y="247"/>
                </a:lnTo>
                <a:lnTo>
                  <a:pt x="0" y="250"/>
                </a:lnTo>
                <a:lnTo>
                  <a:pt x="12" y="250"/>
                </a:lnTo>
                <a:lnTo>
                  <a:pt x="26" y="264"/>
                </a:lnTo>
                <a:lnTo>
                  <a:pt x="56" y="268"/>
                </a:lnTo>
                <a:lnTo>
                  <a:pt x="62" y="264"/>
                </a:lnTo>
                <a:lnTo>
                  <a:pt x="65" y="261"/>
                </a:lnTo>
                <a:lnTo>
                  <a:pt x="83" y="250"/>
                </a:lnTo>
                <a:lnTo>
                  <a:pt x="95" y="243"/>
                </a:lnTo>
                <a:lnTo>
                  <a:pt x="110" y="236"/>
                </a:lnTo>
                <a:lnTo>
                  <a:pt x="143" y="219"/>
                </a:lnTo>
                <a:lnTo>
                  <a:pt x="149" y="212"/>
                </a:lnTo>
                <a:lnTo>
                  <a:pt x="172" y="198"/>
                </a:lnTo>
                <a:lnTo>
                  <a:pt x="193" y="183"/>
                </a:lnTo>
                <a:lnTo>
                  <a:pt x="199" y="180"/>
                </a:lnTo>
                <a:lnTo>
                  <a:pt x="211" y="176"/>
                </a:lnTo>
                <a:lnTo>
                  <a:pt x="220" y="173"/>
                </a:lnTo>
                <a:lnTo>
                  <a:pt x="229" y="166"/>
                </a:lnTo>
                <a:lnTo>
                  <a:pt x="238" y="158"/>
                </a:lnTo>
                <a:lnTo>
                  <a:pt x="253" y="155"/>
                </a:lnTo>
                <a:lnTo>
                  <a:pt x="262" y="134"/>
                </a:lnTo>
                <a:lnTo>
                  <a:pt x="265" y="102"/>
                </a:lnTo>
                <a:lnTo>
                  <a:pt x="268" y="45"/>
                </a:lnTo>
                <a:lnTo>
                  <a:pt x="292" y="39"/>
                </a:lnTo>
                <a:lnTo>
                  <a:pt x="307" y="13"/>
                </a:lnTo>
                <a:lnTo>
                  <a:pt x="322" y="7"/>
                </a:lnTo>
                <a:lnTo>
                  <a:pt x="313" y="7"/>
                </a:lnTo>
                <a:lnTo>
                  <a:pt x="313" y="0"/>
                </a:lnTo>
                <a:lnTo>
                  <a:pt x="310" y="0"/>
                </a:lnTo>
                <a:lnTo>
                  <a:pt x="307" y="0"/>
                </a:lnTo>
                <a:lnTo>
                  <a:pt x="304" y="0"/>
                </a:lnTo>
                <a:lnTo>
                  <a:pt x="226" y="13"/>
                </a:lnTo>
                <a:lnTo>
                  <a:pt x="220" y="17"/>
                </a:lnTo>
                <a:lnTo>
                  <a:pt x="202" y="25"/>
                </a:lnTo>
                <a:lnTo>
                  <a:pt x="146" y="27"/>
                </a:lnTo>
                <a:lnTo>
                  <a:pt x="139" y="21"/>
                </a:lnTo>
                <a:lnTo>
                  <a:pt x="116" y="21"/>
                </a:lnTo>
                <a:lnTo>
                  <a:pt x="116" y="25"/>
                </a:lnTo>
                <a:lnTo>
                  <a:pt x="104" y="27"/>
                </a:lnTo>
                <a:lnTo>
                  <a:pt x="92" y="31"/>
                </a:lnTo>
                <a:lnTo>
                  <a:pt x="92" y="35"/>
                </a:lnTo>
                <a:lnTo>
                  <a:pt x="74" y="31"/>
                </a:lnTo>
                <a:lnTo>
                  <a:pt x="74" y="35"/>
                </a:lnTo>
                <a:lnTo>
                  <a:pt x="71" y="35"/>
                </a:lnTo>
                <a:lnTo>
                  <a:pt x="71" y="27"/>
                </a:lnTo>
                <a:lnTo>
                  <a:pt x="56" y="25"/>
                </a:lnTo>
                <a:lnTo>
                  <a:pt x="53" y="27"/>
                </a:lnTo>
                <a:lnTo>
                  <a:pt x="50" y="31"/>
                </a:lnTo>
                <a:lnTo>
                  <a:pt x="50" y="35"/>
                </a:lnTo>
                <a:lnTo>
                  <a:pt x="50" y="39"/>
                </a:lnTo>
                <a:lnTo>
                  <a:pt x="47" y="42"/>
                </a:lnTo>
                <a:lnTo>
                  <a:pt x="47" y="45"/>
                </a:lnTo>
                <a:lnTo>
                  <a:pt x="56" y="56"/>
                </a:lnTo>
                <a:lnTo>
                  <a:pt x="44" y="56"/>
                </a:lnTo>
                <a:lnTo>
                  <a:pt x="44" y="59"/>
                </a:lnTo>
                <a:lnTo>
                  <a:pt x="41" y="59"/>
                </a:lnTo>
                <a:lnTo>
                  <a:pt x="38" y="59"/>
                </a:lnTo>
                <a:lnTo>
                  <a:pt x="38" y="70"/>
                </a:lnTo>
                <a:lnTo>
                  <a:pt x="35" y="70"/>
                </a:lnTo>
                <a:lnTo>
                  <a:pt x="35" y="73"/>
                </a:lnTo>
                <a:lnTo>
                  <a:pt x="32" y="73"/>
                </a:lnTo>
                <a:lnTo>
                  <a:pt x="29" y="81"/>
                </a:lnTo>
                <a:lnTo>
                  <a:pt x="29" y="77"/>
                </a:lnTo>
                <a:lnTo>
                  <a:pt x="26" y="77"/>
                </a:lnTo>
                <a:lnTo>
                  <a:pt x="20" y="70"/>
                </a:lnTo>
                <a:lnTo>
                  <a:pt x="20" y="73"/>
                </a:lnTo>
                <a:lnTo>
                  <a:pt x="14" y="92"/>
                </a:lnTo>
                <a:lnTo>
                  <a:pt x="17" y="95"/>
                </a:lnTo>
                <a:lnTo>
                  <a:pt x="23" y="106"/>
                </a:lnTo>
                <a:lnTo>
                  <a:pt x="23" y="119"/>
                </a:lnTo>
                <a:lnTo>
                  <a:pt x="20" y="130"/>
                </a:lnTo>
                <a:lnTo>
                  <a:pt x="23" y="141"/>
                </a:lnTo>
                <a:lnTo>
                  <a:pt x="35" y="141"/>
                </a:lnTo>
                <a:lnTo>
                  <a:pt x="38" y="141"/>
                </a:lnTo>
                <a:lnTo>
                  <a:pt x="38" y="137"/>
                </a:lnTo>
                <a:lnTo>
                  <a:pt x="41" y="137"/>
                </a:lnTo>
                <a:lnTo>
                  <a:pt x="41" y="141"/>
                </a:lnTo>
                <a:lnTo>
                  <a:pt x="44" y="141"/>
                </a:lnTo>
                <a:lnTo>
                  <a:pt x="47" y="141"/>
                </a:lnTo>
                <a:lnTo>
                  <a:pt x="47" y="144"/>
                </a:lnTo>
                <a:lnTo>
                  <a:pt x="41" y="144"/>
                </a:lnTo>
                <a:lnTo>
                  <a:pt x="41" y="147"/>
                </a:lnTo>
                <a:lnTo>
                  <a:pt x="44" y="147"/>
                </a:lnTo>
                <a:lnTo>
                  <a:pt x="47" y="152"/>
                </a:lnTo>
                <a:lnTo>
                  <a:pt x="50" y="152"/>
                </a:lnTo>
                <a:lnTo>
                  <a:pt x="50" y="155"/>
                </a:lnTo>
                <a:lnTo>
                  <a:pt x="50" y="158"/>
                </a:lnTo>
                <a:lnTo>
                  <a:pt x="53" y="158"/>
                </a:lnTo>
                <a:lnTo>
                  <a:pt x="53" y="162"/>
                </a:lnTo>
                <a:lnTo>
                  <a:pt x="53" y="166"/>
                </a:lnTo>
                <a:lnTo>
                  <a:pt x="50" y="166"/>
                </a:lnTo>
                <a:lnTo>
                  <a:pt x="53" y="166"/>
                </a:lnTo>
                <a:lnTo>
                  <a:pt x="53" y="169"/>
                </a:lnTo>
                <a:lnTo>
                  <a:pt x="50" y="173"/>
                </a:lnTo>
                <a:lnTo>
                  <a:pt x="47" y="173"/>
                </a:lnTo>
                <a:lnTo>
                  <a:pt x="47" y="176"/>
                </a:lnTo>
                <a:lnTo>
                  <a:pt x="41" y="176"/>
                </a:lnTo>
                <a:lnTo>
                  <a:pt x="41" y="180"/>
                </a:lnTo>
                <a:lnTo>
                  <a:pt x="38" y="180"/>
                </a:lnTo>
                <a:lnTo>
                  <a:pt x="35" y="183"/>
                </a:lnTo>
                <a:lnTo>
                  <a:pt x="38" y="183"/>
                </a:lnTo>
                <a:lnTo>
                  <a:pt x="38" y="187"/>
                </a:lnTo>
                <a:lnTo>
                  <a:pt x="41" y="187"/>
                </a:lnTo>
                <a:lnTo>
                  <a:pt x="38" y="187"/>
                </a:lnTo>
                <a:lnTo>
                  <a:pt x="32" y="187"/>
                </a:lnTo>
                <a:lnTo>
                  <a:pt x="29" y="187"/>
                </a:lnTo>
                <a:lnTo>
                  <a:pt x="23" y="187"/>
                </a:lnTo>
                <a:lnTo>
                  <a:pt x="23" y="190"/>
                </a:lnTo>
                <a:lnTo>
                  <a:pt x="23" y="194"/>
                </a:lnTo>
                <a:lnTo>
                  <a:pt x="20" y="194"/>
                </a:lnTo>
                <a:lnTo>
                  <a:pt x="20" y="198"/>
                </a:lnTo>
                <a:lnTo>
                  <a:pt x="23" y="201"/>
                </a:lnTo>
                <a:lnTo>
                  <a:pt x="23" y="205"/>
                </a:lnTo>
                <a:lnTo>
                  <a:pt x="20" y="208"/>
                </a:lnTo>
                <a:lnTo>
                  <a:pt x="14" y="212"/>
                </a:lnTo>
                <a:lnTo>
                  <a:pt x="12" y="215"/>
                </a:lnTo>
                <a:lnTo>
                  <a:pt x="6" y="219"/>
                </a:lnTo>
                <a:lnTo>
                  <a:pt x="2" y="219"/>
                </a:lnTo>
                <a:lnTo>
                  <a:pt x="2" y="222"/>
                </a:lnTo>
                <a:lnTo>
                  <a:pt x="2" y="229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3" name="Freeform 27"/>
          <p:cNvSpPr>
            <a:spLocks/>
          </p:cNvSpPr>
          <p:nvPr/>
        </p:nvSpPr>
        <p:spPr bwMode="auto">
          <a:xfrm>
            <a:off x="6213477" y="2884488"/>
            <a:ext cx="377825" cy="309562"/>
          </a:xfrm>
          <a:custGeom>
            <a:avLst/>
            <a:gdLst>
              <a:gd name="T0" fmla="*/ 2147483647 w 239"/>
              <a:gd name="T1" fmla="*/ 2147483647 h 195"/>
              <a:gd name="T2" fmla="*/ 2147483647 w 239"/>
              <a:gd name="T3" fmla="*/ 2147483647 h 195"/>
              <a:gd name="T4" fmla="*/ 2147483647 w 239"/>
              <a:gd name="T5" fmla="*/ 2147483647 h 195"/>
              <a:gd name="T6" fmla="*/ 2147483647 w 239"/>
              <a:gd name="T7" fmla="*/ 2147483647 h 195"/>
              <a:gd name="T8" fmla="*/ 2147483647 w 239"/>
              <a:gd name="T9" fmla="*/ 2147483647 h 195"/>
              <a:gd name="T10" fmla="*/ 2147483647 w 239"/>
              <a:gd name="T11" fmla="*/ 2147483647 h 195"/>
              <a:gd name="T12" fmla="*/ 2147483647 w 239"/>
              <a:gd name="T13" fmla="*/ 2147483647 h 195"/>
              <a:gd name="T14" fmla="*/ 2147483647 w 239"/>
              <a:gd name="T15" fmla="*/ 2147483647 h 195"/>
              <a:gd name="T16" fmla="*/ 2147483647 w 239"/>
              <a:gd name="T17" fmla="*/ 2147483647 h 195"/>
              <a:gd name="T18" fmla="*/ 2147483647 w 239"/>
              <a:gd name="T19" fmla="*/ 2147483647 h 195"/>
              <a:gd name="T20" fmla="*/ 2147483647 w 239"/>
              <a:gd name="T21" fmla="*/ 2147483647 h 195"/>
              <a:gd name="T22" fmla="*/ 2147483647 w 239"/>
              <a:gd name="T23" fmla="*/ 2147483647 h 195"/>
              <a:gd name="T24" fmla="*/ 2147483647 w 239"/>
              <a:gd name="T25" fmla="*/ 2147483647 h 195"/>
              <a:gd name="T26" fmla="*/ 2147483647 w 239"/>
              <a:gd name="T27" fmla="*/ 2147483647 h 195"/>
              <a:gd name="T28" fmla="*/ 2147483647 w 239"/>
              <a:gd name="T29" fmla="*/ 2147483647 h 195"/>
              <a:gd name="T30" fmla="*/ 2147483647 w 239"/>
              <a:gd name="T31" fmla="*/ 2147483647 h 195"/>
              <a:gd name="T32" fmla="*/ 2147483647 w 239"/>
              <a:gd name="T33" fmla="*/ 2147483647 h 195"/>
              <a:gd name="T34" fmla="*/ 2147483647 w 239"/>
              <a:gd name="T35" fmla="*/ 2147483647 h 195"/>
              <a:gd name="T36" fmla="*/ 2147483647 w 239"/>
              <a:gd name="T37" fmla="*/ 2147483647 h 195"/>
              <a:gd name="T38" fmla="*/ 2147483647 w 239"/>
              <a:gd name="T39" fmla="*/ 2147483647 h 195"/>
              <a:gd name="T40" fmla="*/ 2147483647 w 239"/>
              <a:gd name="T41" fmla="*/ 2147483647 h 195"/>
              <a:gd name="T42" fmla="*/ 2147483647 w 239"/>
              <a:gd name="T43" fmla="*/ 2147483647 h 195"/>
              <a:gd name="T44" fmla="*/ 2147483647 w 239"/>
              <a:gd name="T45" fmla="*/ 2147483647 h 195"/>
              <a:gd name="T46" fmla="*/ 2147483647 w 239"/>
              <a:gd name="T47" fmla="*/ 2147483647 h 195"/>
              <a:gd name="T48" fmla="*/ 2147483647 w 239"/>
              <a:gd name="T49" fmla="*/ 2147483647 h 195"/>
              <a:gd name="T50" fmla="*/ 2147483647 w 239"/>
              <a:gd name="T51" fmla="*/ 2147483647 h 195"/>
              <a:gd name="T52" fmla="*/ 2147483647 w 239"/>
              <a:gd name="T53" fmla="*/ 2147483647 h 195"/>
              <a:gd name="T54" fmla="*/ 2147483647 w 239"/>
              <a:gd name="T55" fmla="*/ 2147483647 h 195"/>
              <a:gd name="T56" fmla="*/ 2147483647 w 239"/>
              <a:gd name="T57" fmla="*/ 2147483647 h 195"/>
              <a:gd name="T58" fmla="*/ 2147483647 w 239"/>
              <a:gd name="T59" fmla="*/ 2147483647 h 195"/>
              <a:gd name="T60" fmla="*/ 2147483647 w 239"/>
              <a:gd name="T61" fmla="*/ 2147483647 h 195"/>
              <a:gd name="T62" fmla="*/ 2147483647 w 239"/>
              <a:gd name="T63" fmla="*/ 2147483647 h 195"/>
              <a:gd name="T64" fmla="*/ 2147483647 w 239"/>
              <a:gd name="T65" fmla="*/ 2147483647 h 195"/>
              <a:gd name="T66" fmla="*/ 2147483647 w 239"/>
              <a:gd name="T67" fmla="*/ 2147483647 h 195"/>
              <a:gd name="T68" fmla="*/ 2147483647 w 239"/>
              <a:gd name="T69" fmla="*/ 2147483647 h 195"/>
              <a:gd name="T70" fmla="*/ 2147483647 w 239"/>
              <a:gd name="T71" fmla="*/ 2147483647 h 195"/>
              <a:gd name="T72" fmla="*/ 2147483647 w 239"/>
              <a:gd name="T73" fmla="*/ 2147483647 h 195"/>
              <a:gd name="T74" fmla="*/ 2147483647 w 239"/>
              <a:gd name="T75" fmla="*/ 2147483647 h 195"/>
              <a:gd name="T76" fmla="*/ 2147483647 w 239"/>
              <a:gd name="T77" fmla="*/ 2147483647 h 195"/>
              <a:gd name="T78" fmla="*/ 2147483647 w 239"/>
              <a:gd name="T79" fmla="*/ 2147483647 h 195"/>
              <a:gd name="T80" fmla="*/ 2147483647 w 239"/>
              <a:gd name="T81" fmla="*/ 2147483647 h 195"/>
              <a:gd name="T82" fmla="*/ 2147483647 w 239"/>
              <a:gd name="T83" fmla="*/ 2147483647 h 195"/>
              <a:gd name="T84" fmla="*/ 2147483647 w 239"/>
              <a:gd name="T85" fmla="*/ 2147483647 h 195"/>
              <a:gd name="T86" fmla="*/ 2147483647 w 239"/>
              <a:gd name="T87" fmla="*/ 2147483647 h 195"/>
              <a:gd name="T88" fmla="*/ 2147483647 w 239"/>
              <a:gd name="T89" fmla="*/ 2147483647 h 195"/>
              <a:gd name="T90" fmla="*/ 2147483647 w 239"/>
              <a:gd name="T91" fmla="*/ 2147483647 h 195"/>
              <a:gd name="T92" fmla="*/ 2147483647 w 239"/>
              <a:gd name="T93" fmla="*/ 2147483647 h 195"/>
              <a:gd name="T94" fmla="*/ 2147483647 w 239"/>
              <a:gd name="T95" fmla="*/ 2147483647 h 195"/>
              <a:gd name="T96" fmla="*/ 2147483647 w 239"/>
              <a:gd name="T97" fmla="*/ 2147483647 h 195"/>
              <a:gd name="T98" fmla="*/ 2147483647 w 239"/>
              <a:gd name="T99" fmla="*/ 2147483647 h 195"/>
              <a:gd name="T100" fmla="*/ 0 w 239"/>
              <a:gd name="T101" fmla="*/ 2147483647 h 19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239"/>
              <a:gd name="T154" fmla="*/ 0 h 195"/>
              <a:gd name="T155" fmla="*/ 239 w 239"/>
              <a:gd name="T156" fmla="*/ 195 h 195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239" h="195">
                <a:moveTo>
                  <a:pt x="18" y="78"/>
                </a:moveTo>
                <a:lnTo>
                  <a:pt x="15" y="78"/>
                </a:lnTo>
                <a:lnTo>
                  <a:pt x="15" y="85"/>
                </a:lnTo>
                <a:lnTo>
                  <a:pt x="18" y="85"/>
                </a:lnTo>
                <a:lnTo>
                  <a:pt x="18" y="88"/>
                </a:lnTo>
                <a:lnTo>
                  <a:pt x="15" y="88"/>
                </a:lnTo>
                <a:lnTo>
                  <a:pt x="12" y="99"/>
                </a:lnTo>
                <a:lnTo>
                  <a:pt x="27" y="99"/>
                </a:lnTo>
                <a:lnTo>
                  <a:pt x="27" y="95"/>
                </a:lnTo>
                <a:lnTo>
                  <a:pt x="30" y="99"/>
                </a:lnTo>
                <a:lnTo>
                  <a:pt x="30" y="106"/>
                </a:lnTo>
                <a:lnTo>
                  <a:pt x="32" y="106"/>
                </a:lnTo>
                <a:lnTo>
                  <a:pt x="32" y="109"/>
                </a:lnTo>
                <a:lnTo>
                  <a:pt x="63" y="113"/>
                </a:lnTo>
                <a:lnTo>
                  <a:pt x="63" y="109"/>
                </a:lnTo>
                <a:lnTo>
                  <a:pt x="68" y="106"/>
                </a:lnTo>
                <a:lnTo>
                  <a:pt x="134" y="109"/>
                </a:lnTo>
                <a:lnTo>
                  <a:pt x="134" y="106"/>
                </a:lnTo>
                <a:lnTo>
                  <a:pt x="137" y="106"/>
                </a:lnTo>
                <a:lnTo>
                  <a:pt x="140" y="99"/>
                </a:lnTo>
                <a:lnTo>
                  <a:pt x="149" y="99"/>
                </a:lnTo>
                <a:lnTo>
                  <a:pt x="149" y="95"/>
                </a:lnTo>
                <a:lnTo>
                  <a:pt x="155" y="95"/>
                </a:lnTo>
                <a:lnTo>
                  <a:pt x="155" y="92"/>
                </a:lnTo>
                <a:lnTo>
                  <a:pt x="155" y="88"/>
                </a:lnTo>
                <a:lnTo>
                  <a:pt x="152" y="88"/>
                </a:lnTo>
                <a:lnTo>
                  <a:pt x="158" y="88"/>
                </a:lnTo>
                <a:lnTo>
                  <a:pt x="158" y="85"/>
                </a:lnTo>
                <a:lnTo>
                  <a:pt x="161" y="85"/>
                </a:lnTo>
                <a:lnTo>
                  <a:pt x="158" y="85"/>
                </a:lnTo>
                <a:lnTo>
                  <a:pt x="161" y="85"/>
                </a:lnTo>
                <a:lnTo>
                  <a:pt x="164" y="81"/>
                </a:lnTo>
                <a:lnTo>
                  <a:pt x="161" y="81"/>
                </a:lnTo>
                <a:lnTo>
                  <a:pt x="161" y="78"/>
                </a:lnTo>
                <a:lnTo>
                  <a:pt x="164" y="78"/>
                </a:lnTo>
                <a:lnTo>
                  <a:pt x="164" y="74"/>
                </a:lnTo>
                <a:lnTo>
                  <a:pt x="164" y="71"/>
                </a:lnTo>
                <a:lnTo>
                  <a:pt x="167" y="71"/>
                </a:lnTo>
                <a:lnTo>
                  <a:pt x="170" y="71"/>
                </a:lnTo>
                <a:lnTo>
                  <a:pt x="170" y="67"/>
                </a:lnTo>
                <a:lnTo>
                  <a:pt x="173" y="67"/>
                </a:lnTo>
                <a:lnTo>
                  <a:pt x="176" y="67"/>
                </a:lnTo>
                <a:lnTo>
                  <a:pt x="176" y="64"/>
                </a:lnTo>
                <a:lnTo>
                  <a:pt x="176" y="60"/>
                </a:lnTo>
                <a:lnTo>
                  <a:pt x="179" y="60"/>
                </a:lnTo>
                <a:lnTo>
                  <a:pt x="179" y="57"/>
                </a:lnTo>
                <a:lnTo>
                  <a:pt x="182" y="57"/>
                </a:lnTo>
                <a:lnTo>
                  <a:pt x="182" y="53"/>
                </a:lnTo>
                <a:lnTo>
                  <a:pt x="185" y="53"/>
                </a:lnTo>
                <a:lnTo>
                  <a:pt x="188" y="53"/>
                </a:lnTo>
                <a:lnTo>
                  <a:pt x="188" y="50"/>
                </a:lnTo>
                <a:lnTo>
                  <a:pt x="194" y="46"/>
                </a:lnTo>
                <a:lnTo>
                  <a:pt x="194" y="42"/>
                </a:lnTo>
                <a:lnTo>
                  <a:pt x="197" y="42"/>
                </a:lnTo>
                <a:lnTo>
                  <a:pt x="197" y="39"/>
                </a:lnTo>
                <a:lnTo>
                  <a:pt x="200" y="39"/>
                </a:lnTo>
                <a:lnTo>
                  <a:pt x="200" y="35"/>
                </a:lnTo>
                <a:lnTo>
                  <a:pt x="203" y="35"/>
                </a:lnTo>
                <a:lnTo>
                  <a:pt x="203" y="32"/>
                </a:lnTo>
                <a:lnTo>
                  <a:pt x="206" y="32"/>
                </a:lnTo>
                <a:lnTo>
                  <a:pt x="206" y="29"/>
                </a:lnTo>
                <a:lnTo>
                  <a:pt x="206" y="25"/>
                </a:lnTo>
                <a:lnTo>
                  <a:pt x="209" y="25"/>
                </a:lnTo>
                <a:lnTo>
                  <a:pt x="212" y="25"/>
                </a:lnTo>
                <a:lnTo>
                  <a:pt x="212" y="21"/>
                </a:lnTo>
                <a:lnTo>
                  <a:pt x="215" y="21"/>
                </a:lnTo>
                <a:lnTo>
                  <a:pt x="218" y="18"/>
                </a:lnTo>
                <a:lnTo>
                  <a:pt x="218" y="14"/>
                </a:lnTo>
                <a:lnTo>
                  <a:pt x="221" y="14"/>
                </a:lnTo>
                <a:lnTo>
                  <a:pt x="224" y="14"/>
                </a:lnTo>
                <a:lnTo>
                  <a:pt x="224" y="11"/>
                </a:lnTo>
                <a:lnTo>
                  <a:pt x="224" y="7"/>
                </a:lnTo>
                <a:lnTo>
                  <a:pt x="227" y="7"/>
                </a:lnTo>
                <a:lnTo>
                  <a:pt x="227" y="3"/>
                </a:lnTo>
                <a:lnTo>
                  <a:pt x="227" y="0"/>
                </a:lnTo>
                <a:lnTo>
                  <a:pt x="227" y="3"/>
                </a:lnTo>
                <a:lnTo>
                  <a:pt x="230" y="3"/>
                </a:lnTo>
                <a:lnTo>
                  <a:pt x="230" y="7"/>
                </a:lnTo>
                <a:lnTo>
                  <a:pt x="230" y="11"/>
                </a:lnTo>
                <a:lnTo>
                  <a:pt x="230" y="14"/>
                </a:lnTo>
                <a:lnTo>
                  <a:pt x="230" y="18"/>
                </a:lnTo>
                <a:lnTo>
                  <a:pt x="230" y="21"/>
                </a:lnTo>
                <a:lnTo>
                  <a:pt x="233" y="21"/>
                </a:lnTo>
                <a:lnTo>
                  <a:pt x="236" y="21"/>
                </a:lnTo>
                <a:lnTo>
                  <a:pt x="236" y="25"/>
                </a:lnTo>
                <a:lnTo>
                  <a:pt x="238" y="25"/>
                </a:lnTo>
                <a:lnTo>
                  <a:pt x="238" y="29"/>
                </a:lnTo>
                <a:lnTo>
                  <a:pt x="238" y="35"/>
                </a:lnTo>
                <a:lnTo>
                  <a:pt x="238" y="39"/>
                </a:lnTo>
                <a:lnTo>
                  <a:pt x="238" y="53"/>
                </a:lnTo>
                <a:lnTo>
                  <a:pt x="238" y="57"/>
                </a:lnTo>
                <a:lnTo>
                  <a:pt x="238" y="60"/>
                </a:lnTo>
                <a:lnTo>
                  <a:pt x="238" y="64"/>
                </a:lnTo>
                <a:lnTo>
                  <a:pt x="212" y="67"/>
                </a:lnTo>
                <a:lnTo>
                  <a:pt x="227" y="109"/>
                </a:lnTo>
                <a:lnTo>
                  <a:pt x="200" y="120"/>
                </a:lnTo>
                <a:lnTo>
                  <a:pt x="191" y="184"/>
                </a:lnTo>
                <a:lnTo>
                  <a:pt x="182" y="194"/>
                </a:lnTo>
                <a:lnTo>
                  <a:pt x="44" y="166"/>
                </a:lnTo>
                <a:lnTo>
                  <a:pt x="30" y="124"/>
                </a:lnTo>
                <a:lnTo>
                  <a:pt x="3" y="99"/>
                </a:lnTo>
                <a:lnTo>
                  <a:pt x="0" y="85"/>
                </a:lnTo>
                <a:lnTo>
                  <a:pt x="18" y="78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4" name="Freeform 28"/>
          <p:cNvSpPr>
            <a:spLocks/>
          </p:cNvSpPr>
          <p:nvPr/>
        </p:nvSpPr>
        <p:spPr bwMode="auto">
          <a:xfrm>
            <a:off x="6400801" y="3041650"/>
            <a:ext cx="26988" cy="25400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2147483647 h 17"/>
              <a:gd name="T4" fmla="*/ 2147483647 w 17"/>
              <a:gd name="T5" fmla="*/ 0 h 17"/>
              <a:gd name="T6" fmla="*/ 2147483647 w 17"/>
              <a:gd name="T7" fmla="*/ 0 h 17"/>
              <a:gd name="T8" fmla="*/ 2147483647 w 17"/>
              <a:gd name="T9" fmla="*/ 0 h 17"/>
              <a:gd name="T10" fmla="*/ 0 w 17"/>
              <a:gd name="T11" fmla="*/ 0 h 17"/>
              <a:gd name="T12" fmla="*/ 0 w 17"/>
              <a:gd name="T13" fmla="*/ 2147483647 h 17"/>
              <a:gd name="T14" fmla="*/ 0 w 17"/>
              <a:gd name="T15" fmla="*/ 2147483647 h 17"/>
              <a:gd name="T16" fmla="*/ 2147483647 w 17"/>
              <a:gd name="T17" fmla="*/ 2147483647 h 17"/>
              <a:gd name="T18" fmla="*/ 2147483647 w 17"/>
              <a:gd name="T19" fmla="*/ 2147483647 h 17"/>
              <a:gd name="T20" fmla="*/ 2147483647 w 17"/>
              <a:gd name="T21" fmla="*/ 2147483647 h 17"/>
              <a:gd name="T22" fmla="*/ 2147483647 w 17"/>
              <a:gd name="T23" fmla="*/ 2147483647 h 17"/>
              <a:gd name="T24" fmla="*/ 2147483647 w 17"/>
              <a:gd name="T25" fmla="*/ 2147483647 h 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"/>
              <a:gd name="T40" fmla="*/ 0 h 17"/>
              <a:gd name="T41" fmla="*/ 17 w 17"/>
              <a:gd name="T42" fmla="*/ 17 h 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" h="17">
                <a:moveTo>
                  <a:pt x="16" y="6"/>
                </a:moveTo>
                <a:lnTo>
                  <a:pt x="12" y="6"/>
                </a:lnTo>
                <a:lnTo>
                  <a:pt x="12" y="0"/>
                </a:lnTo>
                <a:lnTo>
                  <a:pt x="8" y="0"/>
                </a:lnTo>
                <a:lnTo>
                  <a:pt x="4" y="0"/>
                </a:ln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  <a:lnTo>
                  <a:pt x="4" y="16"/>
                </a:lnTo>
                <a:lnTo>
                  <a:pt x="8" y="16"/>
                </a:lnTo>
                <a:lnTo>
                  <a:pt x="12" y="16"/>
                </a:lnTo>
                <a:lnTo>
                  <a:pt x="16" y="16"/>
                </a:lnTo>
                <a:lnTo>
                  <a:pt x="16" y="6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5" name="Freeform 29"/>
          <p:cNvSpPr>
            <a:spLocks/>
          </p:cNvSpPr>
          <p:nvPr/>
        </p:nvSpPr>
        <p:spPr bwMode="auto">
          <a:xfrm>
            <a:off x="5600701" y="3924301"/>
            <a:ext cx="26988" cy="28575"/>
          </a:xfrm>
          <a:custGeom>
            <a:avLst/>
            <a:gdLst>
              <a:gd name="T0" fmla="*/ 2147483647 w 17"/>
              <a:gd name="T1" fmla="*/ 0 h 17"/>
              <a:gd name="T2" fmla="*/ 2147483647 w 17"/>
              <a:gd name="T3" fmla="*/ 0 h 17"/>
              <a:gd name="T4" fmla="*/ 0 w 17"/>
              <a:gd name="T5" fmla="*/ 0 h 17"/>
              <a:gd name="T6" fmla="*/ 2147483647 w 17"/>
              <a:gd name="T7" fmla="*/ 0 h 17"/>
              <a:gd name="T8" fmla="*/ 2147483647 w 17"/>
              <a:gd name="T9" fmla="*/ 2147483647 h 17"/>
              <a:gd name="T10" fmla="*/ 2147483647 w 17"/>
              <a:gd name="T11" fmla="*/ 2147483647 h 17"/>
              <a:gd name="T12" fmla="*/ 2147483647 w 17"/>
              <a:gd name="T13" fmla="*/ 2147483647 h 17"/>
              <a:gd name="T14" fmla="*/ 2147483647 w 17"/>
              <a:gd name="T15" fmla="*/ 2147483647 h 17"/>
              <a:gd name="T16" fmla="*/ 2147483647 w 17"/>
              <a:gd name="T17" fmla="*/ 0 h 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"/>
              <a:gd name="T28" fmla="*/ 0 h 17"/>
              <a:gd name="T29" fmla="*/ 17 w 17"/>
              <a:gd name="T30" fmla="*/ 17 h 1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" h="17">
                <a:moveTo>
                  <a:pt x="16" y="0"/>
                </a:moveTo>
                <a:lnTo>
                  <a:pt x="8" y="0"/>
                </a:lnTo>
                <a:lnTo>
                  <a:pt x="0" y="0"/>
                </a:lnTo>
                <a:lnTo>
                  <a:pt x="8" y="0"/>
                </a:lnTo>
                <a:lnTo>
                  <a:pt x="8" y="6"/>
                </a:lnTo>
                <a:lnTo>
                  <a:pt x="16" y="6"/>
                </a:lnTo>
                <a:lnTo>
                  <a:pt x="16" y="16"/>
                </a:lnTo>
                <a:lnTo>
                  <a:pt x="16" y="6"/>
                </a:lnTo>
                <a:lnTo>
                  <a:pt x="16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6" name="Freeform 30"/>
          <p:cNvSpPr>
            <a:spLocks/>
          </p:cNvSpPr>
          <p:nvPr/>
        </p:nvSpPr>
        <p:spPr bwMode="auto">
          <a:xfrm>
            <a:off x="5605464" y="3946525"/>
            <a:ext cx="26987" cy="26988"/>
          </a:xfrm>
          <a:custGeom>
            <a:avLst/>
            <a:gdLst>
              <a:gd name="T0" fmla="*/ 2147483647 w 17"/>
              <a:gd name="T1" fmla="*/ 0 h 17"/>
              <a:gd name="T2" fmla="*/ 0 w 17"/>
              <a:gd name="T3" fmla="*/ 0 h 17"/>
              <a:gd name="T4" fmla="*/ 0 w 17"/>
              <a:gd name="T5" fmla="*/ 2147483647 h 17"/>
              <a:gd name="T6" fmla="*/ 2147483647 w 17"/>
              <a:gd name="T7" fmla="*/ 2147483647 h 17"/>
              <a:gd name="T8" fmla="*/ 2147483647 w 17"/>
              <a:gd name="T9" fmla="*/ 0 h 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"/>
              <a:gd name="T16" fmla="*/ 0 h 17"/>
              <a:gd name="T17" fmla="*/ 17 w 17"/>
              <a:gd name="T18" fmla="*/ 17 h 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" h="17">
                <a:moveTo>
                  <a:pt x="16" y="0"/>
                </a:moveTo>
                <a:lnTo>
                  <a:pt x="0" y="0"/>
                </a:lnTo>
                <a:lnTo>
                  <a:pt x="0" y="16"/>
                </a:lnTo>
                <a:lnTo>
                  <a:pt x="16" y="16"/>
                </a:lnTo>
                <a:lnTo>
                  <a:pt x="16" y="0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7" name="Freeform 31"/>
          <p:cNvSpPr>
            <a:spLocks/>
          </p:cNvSpPr>
          <p:nvPr/>
        </p:nvSpPr>
        <p:spPr bwMode="auto">
          <a:xfrm>
            <a:off x="5600700" y="3492501"/>
            <a:ext cx="755651" cy="546100"/>
          </a:xfrm>
          <a:custGeom>
            <a:avLst/>
            <a:gdLst>
              <a:gd name="T0" fmla="*/ 2147483647 w 475"/>
              <a:gd name="T1" fmla="*/ 2147483647 h 344"/>
              <a:gd name="T2" fmla="*/ 2147483647 w 475"/>
              <a:gd name="T3" fmla="*/ 2147483647 h 344"/>
              <a:gd name="T4" fmla="*/ 2147483647 w 475"/>
              <a:gd name="T5" fmla="*/ 2147483647 h 344"/>
              <a:gd name="T6" fmla="*/ 2147483647 w 475"/>
              <a:gd name="T7" fmla="*/ 2147483647 h 344"/>
              <a:gd name="T8" fmla="*/ 0 w 475"/>
              <a:gd name="T9" fmla="*/ 2147483647 h 344"/>
              <a:gd name="T10" fmla="*/ 0 w 475"/>
              <a:gd name="T11" fmla="*/ 2147483647 h 344"/>
              <a:gd name="T12" fmla="*/ 2147483647 w 475"/>
              <a:gd name="T13" fmla="*/ 2147483647 h 344"/>
              <a:gd name="T14" fmla="*/ 2147483647 w 475"/>
              <a:gd name="T15" fmla="*/ 2147483647 h 344"/>
              <a:gd name="T16" fmla="*/ 2147483647 w 475"/>
              <a:gd name="T17" fmla="*/ 2147483647 h 344"/>
              <a:gd name="T18" fmla="*/ 2147483647 w 475"/>
              <a:gd name="T19" fmla="*/ 2147483647 h 344"/>
              <a:gd name="T20" fmla="*/ 2147483647 w 475"/>
              <a:gd name="T21" fmla="*/ 2147483647 h 344"/>
              <a:gd name="T22" fmla="*/ 2147483647 w 475"/>
              <a:gd name="T23" fmla="*/ 2147483647 h 344"/>
              <a:gd name="T24" fmla="*/ 2147483647 w 475"/>
              <a:gd name="T25" fmla="*/ 0 h 344"/>
              <a:gd name="T26" fmla="*/ 2147483647 w 475"/>
              <a:gd name="T27" fmla="*/ 2147483647 h 344"/>
              <a:gd name="T28" fmla="*/ 2147483647 w 475"/>
              <a:gd name="T29" fmla="*/ 2147483647 h 344"/>
              <a:gd name="T30" fmla="*/ 2147483647 w 475"/>
              <a:gd name="T31" fmla="*/ 2147483647 h 344"/>
              <a:gd name="T32" fmla="*/ 2147483647 w 475"/>
              <a:gd name="T33" fmla="*/ 2147483647 h 344"/>
              <a:gd name="T34" fmla="*/ 2147483647 w 475"/>
              <a:gd name="T35" fmla="*/ 2147483647 h 344"/>
              <a:gd name="T36" fmla="*/ 2147483647 w 475"/>
              <a:gd name="T37" fmla="*/ 2147483647 h 344"/>
              <a:gd name="T38" fmla="*/ 2147483647 w 475"/>
              <a:gd name="T39" fmla="*/ 2147483647 h 344"/>
              <a:gd name="T40" fmla="*/ 2147483647 w 475"/>
              <a:gd name="T41" fmla="*/ 2147483647 h 344"/>
              <a:gd name="T42" fmla="*/ 2147483647 w 475"/>
              <a:gd name="T43" fmla="*/ 2147483647 h 344"/>
              <a:gd name="T44" fmla="*/ 2147483647 w 475"/>
              <a:gd name="T45" fmla="*/ 2147483647 h 344"/>
              <a:gd name="T46" fmla="*/ 2147483647 w 475"/>
              <a:gd name="T47" fmla="*/ 2147483647 h 344"/>
              <a:gd name="T48" fmla="*/ 2147483647 w 475"/>
              <a:gd name="T49" fmla="*/ 2147483647 h 344"/>
              <a:gd name="T50" fmla="*/ 2147483647 w 475"/>
              <a:gd name="T51" fmla="*/ 2147483647 h 344"/>
              <a:gd name="T52" fmla="*/ 2147483647 w 475"/>
              <a:gd name="T53" fmla="*/ 2147483647 h 344"/>
              <a:gd name="T54" fmla="*/ 2147483647 w 475"/>
              <a:gd name="T55" fmla="*/ 2147483647 h 344"/>
              <a:gd name="T56" fmla="*/ 2147483647 w 475"/>
              <a:gd name="T57" fmla="*/ 2147483647 h 344"/>
              <a:gd name="T58" fmla="*/ 2147483647 w 475"/>
              <a:gd name="T59" fmla="*/ 2147483647 h 344"/>
              <a:gd name="T60" fmla="*/ 2147483647 w 475"/>
              <a:gd name="T61" fmla="*/ 2147483647 h 344"/>
              <a:gd name="T62" fmla="*/ 2147483647 w 475"/>
              <a:gd name="T63" fmla="*/ 2147483647 h 344"/>
              <a:gd name="T64" fmla="*/ 2147483647 w 475"/>
              <a:gd name="T65" fmla="*/ 2147483647 h 344"/>
              <a:gd name="T66" fmla="*/ 2147483647 w 475"/>
              <a:gd name="T67" fmla="*/ 2147483647 h 344"/>
              <a:gd name="T68" fmla="*/ 2147483647 w 475"/>
              <a:gd name="T69" fmla="*/ 2147483647 h 344"/>
              <a:gd name="T70" fmla="*/ 2147483647 w 475"/>
              <a:gd name="T71" fmla="*/ 2147483647 h 344"/>
              <a:gd name="T72" fmla="*/ 2147483647 w 475"/>
              <a:gd name="T73" fmla="*/ 2147483647 h 344"/>
              <a:gd name="T74" fmla="*/ 2147483647 w 475"/>
              <a:gd name="T75" fmla="*/ 2147483647 h 344"/>
              <a:gd name="T76" fmla="*/ 2147483647 w 475"/>
              <a:gd name="T77" fmla="*/ 2147483647 h 344"/>
              <a:gd name="T78" fmla="*/ 2147483647 w 475"/>
              <a:gd name="T79" fmla="*/ 2147483647 h 344"/>
              <a:gd name="T80" fmla="*/ 2147483647 w 475"/>
              <a:gd name="T81" fmla="*/ 2147483647 h 344"/>
              <a:gd name="T82" fmla="*/ 2147483647 w 475"/>
              <a:gd name="T83" fmla="*/ 2147483647 h 344"/>
              <a:gd name="T84" fmla="*/ 2147483647 w 475"/>
              <a:gd name="T85" fmla="*/ 2147483647 h 344"/>
              <a:gd name="T86" fmla="*/ 2147483647 w 475"/>
              <a:gd name="T87" fmla="*/ 2147483647 h 344"/>
              <a:gd name="T88" fmla="*/ 2147483647 w 475"/>
              <a:gd name="T89" fmla="*/ 2147483647 h 344"/>
              <a:gd name="T90" fmla="*/ 2147483647 w 475"/>
              <a:gd name="T91" fmla="*/ 2147483647 h 344"/>
              <a:gd name="T92" fmla="*/ 2147483647 w 475"/>
              <a:gd name="T93" fmla="*/ 2147483647 h 344"/>
              <a:gd name="T94" fmla="*/ 2147483647 w 475"/>
              <a:gd name="T95" fmla="*/ 2147483647 h 344"/>
              <a:gd name="T96" fmla="*/ 2147483647 w 475"/>
              <a:gd name="T97" fmla="*/ 2147483647 h 344"/>
              <a:gd name="T98" fmla="*/ 2147483647 w 475"/>
              <a:gd name="T99" fmla="*/ 2147483647 h 344"/>
              <a:gd name="T100" fmla="*/ 2147483647 w 475"/>
              <a:gd name="T101" fmla="*/ 2147483647 h 344"/>
              <a:gd name="T102" fmla="*/ 2147483647 w 475"/>
              <a:gd name="T103" fmla="*/ 2147483647 h 34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75"/>
              <a:gd name="T157" fmla="*/ 0 h 344"/>
              <a:gd name="T158" fmla="*/ 475 w 475"/>
              <a:gd name="T159" fmla="*/ 344 h 34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75" h="344">
                <a:moveTo>
                  <a:pt x="35" y="325"/>
                </a:moveTo>
                <a:lnTo>
                  <a:pt x="33" y="322"/>
                </a:lnTo>
                <a:lnTo>
                  <a:pt x="30" y="318"/>
                </a:lnTo>
                <a:lnTo>
                  <a:pt x="26" y="315"/>
                </a:lnTo>
                <a:lnTo>
                  <a:pt x="26" y="280"/>
                </a:lnTo>
                <a:lnTo>
                  <a:pt x="21" y="272"/>
                </a:lnTo>
                <a:lnTo>
                  <a:pt x="15" y="230"/>
                </a:lnTo>
                <a:lnTo>
                  <a:pt x="9" y="223"/>
                </a:lnTo>
                <a:lnTo>
                  <a:pt x="9" y="212"/>
                </a:lnTo>
                <a:lnTo>
                  <a:pt x="0" y="198"/>
                </a:lnTo>
                <a:lnTo>
                  <a:pt x="3" y="198"/>
                </a:lnTo>
                <a:lnTo>
                  <a:pt x="0" y="177"/>
                </a:lnTo>
                <a:lnTo>
                  <a:pt x="6" y="170"/>
                </a:lnTo>
                <a:lnTo>
                  <a:pt x="3" y="142"/>
                </a:lnTo>
                <a:lnTo>
                  <a:pt x="3" y="138"/>
                </a:lnTo>
                <a:lnTo>
                  <a:pt x="11" y="135"/>
                </a:lnTo>
                <a:lnTo>
                  <a:pt x="15" y="131"/>
                </a:lnTo>
                <a:lnTo>
                  <a:pt x="18" y="124"/>
                </a:lnTo>
                <a:lnTo>
                  <a:pt x="30" y="113"/>
                </a:lnTo>
                <a:lnTo>
                  <a:pt x="38" y="103"/>
                </a:lnTo>
                <a:lnTo>
                  <a:pt x="57" y="103"/>
                </a:lnTo>
                <a:lnTo>
                  <a:pt x="83" y="92"/>
                </a:lnTo>
                <a:lnTo>
                  <a:pt x="167" y="124"/>
                </a:lnTo>
                <a:lnTo>
                  <a:pt x="167" y="184"/>
                </a:lnTo>
                <a:lnTo>
                  <a:pt x="283" y="36"/>
                </a:lnTo>
                <a:lnTo>
                  <a:pt x="429" y="0"/>
                </a:lnTo>
                <a:lnTo>
                  <a:pt x="462" y="96"/>
                </a:lnTo>
                <a:lnTo>
                  <a:pt x="465" y="96"/>
                </a:lnTo>
                <a:lnTo>
                  <a:pt x="468" y="110"/>
                </a:lnTo>
                <a:lnTo>
                  <a:pt x="471" y="113"/>
                </a:lnTo>
                <a:lnTo>
                  <a:pt x="474" y="128"/>
                </a:lnTo>
                <a:lnTo>
                  <a:pt x="462" y="135"/>
                </a:lnTo>
                <a:lnTo>
                  <a:pt x="459" y="135"/>
                </a:lnTo>
                <a:lnTo>
                  <a:pt x="457" y="138"/>
                </a:lnTo>
                <a:lnTo>
                  <a:pt x="453" y="142"/>
                </a:lnTo>
                <a:lnTo>
                  <a:pt x="451" y="145"/>
                </a:lnTo>
                <a:lnTo>
                  <a:pt x="447" y="145"/>
                </a:lnTo>
                <a:lnTo>
                  <a:pt x="447" y="149"/>
                </a:lnTo>
                <a:lnTo>
                  <a:pt x="445" y="149"/>
                </a:lnTo>
                <a:lnTo>
                  <a:pt x="445" y="152"/>
                </a:lnTo>
                <a:lnTo>
                  <a:pt x="441" y="184"/>
                </a:lnTo>
                <a:lnTo>
                  <a:pt x="439" y="184"/>
                </a:lnTo>
                <a:lnTo>
                  <a:pt x="415" y="191"/>
                </a:lnTo>
                <a:lnTo>
                  <a:pt x="411" y="191"/>
                </a:lnTo>
                <a:lnTo>
                  <a:pt x="411" y="195"/>
                </a:lnTo>
                <a:lnTo>
                  <a:pt x="409" y="198"/>
                </a:lnTo>
                <a:lnTo>
                  <a:pt x="405" y="202"/>
                </a:lnTo>
                <a:lnTo>
                  <a:pt x="385" y="205"/>
                </a:lnTo>
                <a:lnTo>
                  <a:pt x="370" y="212"/>
                </a:lnTo>
                <a:lnTo>
                  <a:pt x="367" y="212"/>
                </a:lnTo>
                <a:lnTo>
                  <a:pt x="358" y="216"/>
                </a:lnTo>
                <a:lnTo>
                  <a:pt x="355" y="219"/>
                </a:lnTo>
                <a:lnTo>
                  <a:pt x="313" y="234"/>
                </a:lnTo>
                <a:lnTo>
                  <a:pt x="307" y="234"/>
                </a:lnTo>
                <a:lnTo>
                  <a:pt x="304" y="237"/>
                </a:lnTo>
                <a:lnTo>
                  <a:pt x="298" y="240"/>
                </a:lnTo>
                <a:lnTo>
                  <a:pt x="295" y="244"/>
                </a:lnTo>
                <a:lnTo>
                  <a:pt x="292" y="251"/>
                </a:lnTo>
                <a:lnTo>
                  <a:pt x="289" y="255"/>
                </a:lnTo>
                <a:lnTo>
                  <a:pt x="286" y="262"/>
                </a:lnTo>
                <a:lnTo>
                  <a:pt x="283" y="262"/>
                </a:lnTo>
                <a:lnTo>
                  <a:pt x="280" y="266"/>
                </a:lnTo>
                <a:lnTo>
                  <a:pt x="277" y="266"/>
                </a:lnTo>
                <a:lnTo>
                  <a:pt x="277" y="269"/>
                </a:lnTo>
                <a:lnTo>
                  <a:pt x="274" y="269"/>
                </a:lnTo>
                <a:lnTo>
                  <a:pt x="271" y="272"/>
                </a:lnTo>
                <a:lnTo>
                  <a:pt x="235" y="276"/>
                </a:lnTo>
                <a:lnTo>
                  <a:pt x="230" y="280"/>
                </a:lnTo>
                <a:lnTo>
                  <a:pt x="227" y="283"/>
                </a:lnTo>
                <a:lnTo>
                  <a:pt x="227" y="286"/>
                </a:lnTo>
                <a:lnTo>
                  <a:pt x="224" y="290"/>
                </a:lnTo>
                <a:lnTo>
                  <a:pt x="221" y="290"/>
                </a:lnTo>
                <a:lnTo>
                  <a:pt x="215" y="294"/>
                </a:lnTo>
                <a:lnTo>
                  <a:pt x="211" y="297"/>
                </a:lnTo>
                <a:lnTo>
                  <a:pt x="143" y="304"/>
                </a:lnTo>
                <a:lnTo>
                  <a:pt x="140" y="308"/>
                </a:lnTo>
                <a:lnTo>
                  <a:pt x="137" y="311"/>
                </a:lnTo>
                <a:lnTo>
                  <a:pt x="134" y="315"/>
                </a:lnTo>
                <a:lnTo>
                  <a:pt x="131" y="322"/>
                </a:lnTo>
                <a:lnTo>
                  <a:pt x="125" y="325"/>
                </a:lnTo>
                <a:lnTo>
                  <a:pt x="122" y="325"/>
                </a:lnTo>
                <a:lnTo>
                  <a:pt x="113" y="332"/>
                </a:lnTo>
                <a:lnTo>
                  <a:pt x="110" y="332"/>
                </a:lnTo>
                <a:lnTo>
                  <a:pt x="107" y="332"/>
                </a:lnTo>
                <a:lnTo>
                  <a:pt x="107" y="336"/>
                </a:lnTo>
                <a:lnTo>
                  <a:pt x="104" y="336"/>
                </a:lnTo>
                <a:lnTo>
                  <a:pt x="104" y="339"/>
                </a:lnTo>
                <a:lnTo>
                  <a:pt x="98" y="339"/>
                </a:lnTo>
                <a:lnTo>
                  <a:pt x="89" y="339"/>
                </a:lnTo>
                <a:lnTo>
                  <a:pt x="83" y="339"/>
                </a:lnTo>
                <a:lnTo>
                  <a:pt x="80" y="339"/>
                </a:lnTo>
                <a:lnTo>
                  <a:pt x="77" y="339"/>
                </a:lnTo>
                <a:lnTo>
                  <a:pt x="77" y="343"/>
                </a:lnTo>
                <a:lnTo>
                  <a:pt x="74" y="343"/>
                </a:lnTo>
                <a:lnTo>
                  <a:pt x="71" y="343"/>
                </a:lnTo>
                <a:lnTo>
                  <a:pt x="69" y="343"/>
                </a:lnTo>
                <a:lnTo>
                  <a:pt x="63" y="343"/>
                </a:lnTo>
                <a:lnTo>
                  <a:pt x="59" y="343"/>
                </a:lnTo>
                <a:lnTo>
                  <a:pt x="57" y="343"/>
                </a:lnTo>
                <a:lnTo>
                  <a:pt x="54" y="343"/>
                </a:lnTo>
                <a:lnTo>
                  <a:pt x="54" y="339"/>
                </a:lnTo>
                <a:lnTo>
                  <a:pt x="50" y="339"/>
                </a:lnTo>
                <a:lnTo>
                  <a:pt x="42" y="339"/>
                </a:lnTo>
                <a:lnTo>
                  <a:pt x="38" y="339"/>
                </a:lnTo>
                <a:lnTo>
                  <a:pt x="35" y="325"/>
                </a:lnTo>
              </a:path>
            </a:pathLst>
          </a:custGeom>
          <a:solidFill>
            <a:srgbClr val="00B0F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8" name="Freeform 32"/>
          <p:cNvSpPr>
            <a:spLocks/>
          </p:cNvSpPr>
          <p:nvPr/>
        </p:nvSpPr>
        <p:spPr bwMode="auto">
          <a:xfrm>
            <a:off x="6292851" y="4068763"/>
            <a:ext cx="25400" cy="28575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0 h 17"/>
              <a:gd name="T4" fmla="*/ 2147483647 w 17"/>
              <a:gd name="T5" fmla="*/ 2147483647 h 17"/>
              <a:gd name="T6" fmla="*/ 2147483647 w 17"/>
              <a:gd name="T7" fmla="*/ 2147483647 h 17"/>
              <a:gd name="T8" fmla="*/ 2147483647 w 17"/>
              <a:gd name="T9" fmla="*/ 2147483647 h 17"/>
              <a:gd name="T10" fmla="*/ 2147483647 w 17"/>
              <a:gd name="T11" fmla="*/ 0 h 17"/>
              <a:gd name="T12" fmla="*/ 2147483647 w 17"/>
              <a:gd name="T13" fmla="*/ 0 h 17"/>
              <a:gd name="T14" fmla="*/ 2147483647 w 17"/>
              <a:gd name="T15" fmla="*/ 2147483647 h 17"/>
              <a:gd name="T16" fmla="*/ 2147483647 w 17"/>
              <a:gd name="T17" fmla="*/ 0 h 17"/>
              <a:gd name="T18" fmla="*/ 0 w 17"/>
              <a:gd name="T19" fmla="*/ 0 h 17"/>
              <a:gd name="T20" fmla="*/ 0 w 17"/>
              <a:gd name="T21" fmla="*/ 2147483647 h 17"/>
              <a:gd name="T22" fmla="*/ 2147483647 w 17"/>
              <a:gd name="T23" fmla="*/ 2147483647 h 17"/>
              <a:gd name="T24" fmla="*/ 2147483647 w 17"/>
              <a:gd name="T25" fmla="*/ 2147483647 h 17"/>
              <a:gd name="T26" fmla="*/ 2147483647 w 17"/>
              <a:gd name="T27" fmla="*/ 2147483647 h 17"/>
              <a:gd name="T28" fmla="*/ 2147483647 w 17"/>
              <a:gd name="T29" fmla="*/ 2147483647 h 17"/>
              <a:gd name="T30" fmla="*/ 2147483647 w 17"/>
              <a:gd name="T31" fmla="*/ 2147483647 h 17"/>
              <a:gd name="T32" fmla="*/ 2147483647 w 17"/>
              <a:gd name="T33" fmla="*/ 2147483647 h 17"/>
              <a:gd name="T34" fmla="*/ 2147483647 w 17"/>
              <a:gd name="T35" fmla="*/ 2147483647 h 17"/>
              <a:gd name="T36" fmla="*/ 2147483647 w 17"/>
              <a:gd name="T37" fmla="*/ 2147483647 h 17"/>
              <a:gd name="T38" fmla="*/ 2147483647 w 17"/>
              <a:gd name="T39" fmla="*/ 2147483647 h 1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7"/>
              <a:gd name="T61" fmla="*/ 0 h 17"/>
              <a:gd name="T62" fmla="*/ 17 w 17"/>
              <a:gd name="T63" fmla="*/ 17 h 1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7" h="17">
                <a:moveTo>
                  <a:pt x="16" y="8"/>
                </a:moveTo>
                <a:lnTo>
                  <a:pt x="12" y="0"/>
                </a:lnTo>
                <a:lnTo>
                  <a:pt x="12" y="8"/>
                </a:lnTo>
                <a:lnTo>
                  <a:pt x="10" y="8"/>
                </a:lnTo>
                <a:lnTo>
                  <a:pt x="6" y="8"/>
                </a:lnTo>
                <a:lnTo>
                  <a:pt x="6" y="0"/>
                </a:lnTo>
                <a:lnTo>
                  <a:pt x="4" y="0"/>
                </a:lnTo>
                <a:lnTo>
                  <a:pt x="4" y="8"/>
                </a:lnTo>
                <a:lnTo>
                  <a:pt x="4" y="0"/>
                </a:lnTo>
                <a:lnTo>
                  <a:pt x="0" y="0"/>
                </a:lnTo>
                <a:lnTo>
                  <a:pt x="0" y="8"/>
                </a:lnTo>
                <a:lnTo>
                  <a:pt x="4" y="8"/>
                </a:lnTo>
                <a:lnTo>
                  <a:pt x="6" y="8"/>
                </a:lnTo>
                <a:lnTo>
                  <a:pt x="6" y="16"/>
                </a:lnTo>
                <a:lnTo>
                  <a:pt x="10" y="16"/>
                </a:lnTo>
                <a:lnTo>
                  <a:pt x="10" y="8"/>
                </a:lnTo>
                <a:lnTo>
                  <a:pt x="10" y="16"/>
                </a:lnTo>
                <a:lnTo>
                  <a:pt x="12" y="16"/>
                </a:lnTo>
                <a:lnTo>
                  <a:pt x="16" y="16"/>
                </a:lnTo>
                <a:lnTo>
                  <a:pt x="16" y="8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69" name="Freeform 33"/>
          <p:cNvSpPr>
            <a:spLocks/>
          </p:cNvSpPr>
          <p:nvPr/>
        </p:nvSpPr>
        <p:spPr bwMode="auto">
          <a:xfrm>
            <a:off x="1144589" y="2041526"/>
            <a:ext cx="1292225" cy="1196975"/>
          </a:xfrm>
          <a:custGeom>
            <a:avLst/>
            <a:gdLst>
              <a:gd name="T0" fmla="*/ 2147483647 w 813"/>
              <a:gd name="T1" fmla="*/ 0 h 753"/>
              <a:gd name="T2" fmla="*/ 2147483647 w 813"/>
              <a:gd name="T3" fmla="*/ 2147483647 h 753"/>
              <a:gd name="T4" fmla="*/ 2147483647 w 813"/>
              <a:gd name="T5" fmla="*/ 2147483647 h 753"/>
              <a:gd name="T6" fmla="*/ 2147483647 w 813"/>
              <a:gd name="T7" fmla="*/ 2147483647 h 753"/>
              <a:gd name="T8" fmla="*/ 2147483647 w 813"/>
              <a:gd name="T9" fmla="*/ 2147483647 h 753"/>
              <a:gd name="T10" fmla="*/ 2147483647 w 813"/>
              <a:gd name="T11" fmla="*/ 2147483647 h 753"/>
              <a:gd name="T12" fmla="*/ 2147483647 w 813"/>
              <a:gd name="T13" fmla="*/ 2147483647 h 753"/>
              <a:gd name="T14" fmla="*/ 2147483647 w 813"/>
              <a:gd name="T15" fmla="*/ 2147483647 h 753"/>
              <a:gd name="T16" fmla="*/ 2147483647 w 813"/>
              <a:gd name="T17" fmla="*/ 2147483647 h 753"/>
              <a:gd name="T18" fmla="*/ 2147483647 w 813"/>
              <a:gd name="T19" fmla="*/ 2147483647 h 753"/>
              <a:gd name="T20" fmla="*/ 2147483647 w 813"/>
              <a:gd name="T21" fmla="*/ 2147483647 h 753"/>
              <a:gd name="T22" fmla="*/ 2147483647 w 813"/>
              <a:gd name="T23" fmla="*/ 2147483647 h 753"/>
              <a:gd name="T24" fmla="*/ 2147483647 w 813"/>
              <a:gd name="T25" fmla="*/ 2147483647 h 753"/>
              <a:gd name="T26" fmla="*/ 2147483647 w 813"/>
              <a:gd name="T27" fmla="*/ 2147483647 h 753"/>
              <a:gd name="T28" fmla="*/ 2147483647 w 813"/>
              <a:gd name="T29" fmla="*/ 2147483647 h 753"/>
              <a:gd name="T30" fmla="*/ 2147483647 w 813"/>
              <a:gd name="T31" fmla="*/ 2147483647 h 753"/>
              <a:gd name="T32" fmla="*/ 2147483647 w 813"/>
              <a:gd name="T33" fmla="*/ 2147483647 h 753"/>
              <a:gd name="T34" fmla="*/ 2147483647 w 813"/>
              <a:gd name="T35" fmla="*/ 2147483647 h 753"/>
              <a:gd name="T36" fmla="*/ 2147483647 w 813"/>
              <a:gd name="T37" fmla="*/ 2147483647 h 753"/>
              <a:gd name="T38" fmla="*/ 2147483647 w 813"/>
              <a:gd name="T39" fmla="*/ 2147483647 h 753"/>
              <a:gd name="T40" fmla="*/ 2147483647 w 813"/>
              <a:gd name="T41" fmla="*/ 2147483647 h 753"/>
              <a:gd name="T42" fmla="*/ 2147483647 w 813"/>
              <a:gd name="T43" fmla="*/ 2147483647 h 753"/>
              <a:gd name="T44" fmla="*/ 2147483647 w 813"/>
              <a:gd name="T45" fmla="*/ 2147483647 h 753"/>
              <a:gd name="T46" fmla="*/ 2147483647 w 813"/>
              <a:gd name="T47" fmla="*/ 2147483647 h 753"/>
              <a:gd name="T48" fmla="*/ 2147483647 w 813"/>
              <a:gd name="T49" fmla="*/ 2147483647 h 753"/>
              <a:gd name="T50" fmla="*/ 2147483647 w 813"/>
              <a:gd name="T51" fmla="*/ 2147483647 h 753"/>
              <a:gd name="T52" fmla="*/ 2147483647 w 813"/>
              <a:gd name="T53" fmla="*/ 2147483647 h 753"/>
              <a:gd name="T54" fmla="*/ 2147483647 w 813"/>
              <a:gd name="T55" fmla="*/ 2147483647 h 753"/>
              <a:gd name="T56" fmla="*/ 2147483647 w 813"/>
              <a:gd name="T57" fmla="*/ 2147483647 h 753"/>
              <a:gd name="T58" fmla="*/ 2147483647 w 813"/>
              <a:gd name="T59" fmla="*/ 2147483647 h 753"/>
              <a:gd name="T60" fmla="*/ 2147483647 w 813"/>
              <a:gd name="T61" fmla="*/ 2147483647 h 753"/>
              <a:gd name="T62" fmla="*/ 2147483647 w 813"/>
              <a:gd name="T63" fmla="*/ 2147483647 h 753"/>
              <a:gd name="T64" fmla="*/ 2147483647 w 813"/>
              <a:gd name="T65" fmla="*/ 2147483647 h 753"/>
              <a:gd name="T66" fmla="*/ 2147483647 w 813"/>
              <a:gd name="T67" fmla="*/ 2147483647 h 753"/>
              <a:gd name="T68" fmla="*/ 2147483647 w 813"/>
              <a:gd name="T69" fmla="*/ 2147483647 h 753"/>
              <a:gd name="T70" fmla="*/ 2147483647 w 813"/>
              <a:gd name="T71" fmla="*/ 2147483647 h 753"/>
              <a:gd name="T72" fmla="*/ 2147483647 w 813"/>
              <a:gd name="T73" fmla="*/ 2147483647 h 753"/>
              <a:gd name="T74" fmla="*/ 2147483647 w 813"/>
              <a:gd name="T75" fmla="*/ 2147483647 h 753"/>
              <a:gd name="T76" fmla="*/ 2147483647 w 813"/>
              <a:gd name="T77" fmla="*/ 2147483647 h 753"/>
              <a:gd name="T78" fmla="*/ 2147483647 w 813"/>
              <a:gd name="T79" fmla="*/ 2147483647 h 753"/>
              <a:gd name="T80" fmla="*/ 2147483647 w 813"/>
              <a:gd name="T81" fmla="*/ 2147483647 h 753"/>
              <a:gd name="T82" fmla="*/ 2147483647 w 813"/>
              <a:gd name="T83" fmla="*/ 2147483647 h 753"/>
              <a:gd name="T84" fmla="*/ 2147483647 w 813"/>
              <a:gd name="T85" fmla="*/ 2147483647 h 753"/>
              <a:gd name="T86" fmla="*/ 2147483647 w 813"/>
              <a:gd name="T87" fmla="*/ 2147483647 h 753"/>
              <a:gd name="T88" fmla="*/ 2147483647 w 813"/>
              <a:gd name="T89" fmla="*/ 2147483647 h 753"/>
              <a:gd name="T90" fmla="*/ 2147483647 w 813"/>
              <a:gd name="T91" fmla="*/ 2147483647 h 753"/>
              <a:gd name="T92" fmla="*/ 2147483647 w 813"/>
              <a:gd name="T93" fmla="*/ 2147483647 h 753"/>
              <a:gd name="T94" fmla="*/ 2147483647 w 813"/>
              <a:gd name="T95" fmla="*/ 2147483647 h 753"/>
              <a:gd name="T96" fmla="*/ 2147483647 w 813"/>
              <a:gd name="T97" fmla="*/ 2147483647 h 753"/>
              <a:gd name="T98" fmla="*/ 2147483647 w 813"/>
              <a:gd name="T99" fmla="*/ 2147483647 h 753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13"/>
              <a:gd name="T151" fmla="*/ 0 h 753"/>
              <a:gd name="T152" fmla="*/ 813 w 813"/>
              <a:gd name="T153" fmla="*/ 753 h 753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13" h="753">
                <a:moveTo>
                  <a:pt x="598" y="1"/>
                </a:moveTo>
                <a:lnTo>
                  <a:pt x="614" y="0"/>
                </a:lnTo>
                <a:lnTo>
                  <a:pt x="631" y="21"/>
                </a:lnTo>
                <a:lnTo>
                  <a:pt x="655" y="41"/>
                </a:lnTo>
                <a:lnTo>
                  <a:pt x="684" y="30"/>
                </a:lnTo>
                <a:lnTo>
                  <a:pt x="722" y="35"/>
                </a:lnTo>
                <a:lnTo>
                  <a:pt x="727" y="29"/>
                </a:lnTo>
                <a:lnTo>
                  <a:pt x="742" y="41"/>
                </a:lnTo>
                <a:lnTo>
                  <a:pt x="766" y="42"/>
                </a:lnTo>
                <a:lnTo>
                  <a:pt x="776" y="58"/>
                </a:lnTo>
                <a:lnTo>
                  <a:pt x="782" y="58"/>
                </a:lnTo>
                <a:lnTo>
                  <a:pt x="782" y="114"/>
                </a:lnTo>
                <a:lnTo>
                  <a:pt x="789" y="125"/>
                </a:lnTo>
                <a:lnTo>
                  <a:pt x="795" y="160"/>
                </a:lnTo>
                <a:lnTo>
                  <a:pt x="812" y="181"/>
                </a:lnTo>
                <a:lnTo>
                  <a:pt x="808" y="202"/>
                </a:lnTo>
                <a:lnTo>
                  <a:pt x="803" y="200"/>
                </a:lnTo>
                <a:lnTo>
                  <a:pt x="798" y="196"/>
                </a:lnTo>
                <a:lnTo>
                  <a:pt x="726" y="202"/>
                </a:lnTo>
                <a:lnTo>
                  <a:pt x="729" y="217"/>
                </a:lnTo>
                <a:lnTo>
                  <a:pt x="685" y="229"/>
                </a:lnTo>
                <a:lnTo>
                  <a:pt x="684" y="234"/>
                </a:lnTo>
                <a:lnTo>
                  <a:pt x="690" y="240"/>
                </a:lnTo>
                <a:lnTo>
                  <a:pt x="688" y="243"/>
                </a:lnTo>
                <a:lnTo>
                  <a:pt x="684" y="252"/>
                </a:lnTo>
                <a:lnTo>
                  <a:pt x="697" y="257"/>
                </a:lnTo>
                <a:lnTo>
                  <a:pt x="696" y="266"/>
                </a:lnTo>
                <a:lnTo>
                  <a:pt x="667" y="272"/>
                </a:lnTo>
                <a:lnTo>
                  <a:pt x="654" y="279"/>
                </a:lnTo>
                <a:lnTo>
                  <a:pt x="641" y="281"/>
                </a:lnTo>
                <a:lnTo>
                  <a:pt x="625" y="301"/>
                </a:lnTo>
                <a:lnTo>
                  <a:pt x="614" y="316"/>
                </a:lnTo>
                <a:lnTo>
                  <a:pt x="606" y="316"/>
                </a:lnTo>
                <a:lnTo>
                  <a:pt x="605" y="323"/>
                </a:lnTo>
                <a:lnTo>
                  <a:pt x="565" y="325"/>
                </a:lnTo>
                <a:lnTo>
                  <a:pt x="562" y="333"/>
                </a:lnTo>
                <a:lnTo>
                  <a:pt x="539" y="336"/>
                </a:lnTo>
                <a:lnTo>
                  <a:pt x="527" y="347"/>
                </a:lnTo>
                <a:lnTo>
                  <a:pt x="506" y="347"/>
                </a:lnTo>
                <a:lnTo>
                  <a:pt x="470" y="383"/>
                </a:lnTo>
                <a:lnTo>
                  <a:pt x="470" y="513"/>
                </a:lnTo>
                <a:lnTo>
                  <a:pt x="295" y="527"/>
                </a:lnTo>
                <a:lnTo>
                  <a:pt x="269" y="637"/>
                </a:lnTo>
                <a:lnTo>
                  <a:pt x="203" y="650"/>
                </a:lnTo>
                <a:lnTo>
                  <a:pt x="191" y="662"/>
                </a:lnTo>
                <a:lnTo>
                  <a:pt x="175" y="751"/>
                </a:lnTo>
                <a:lnTo>
                  <a:pt x="0" y="752"/>
                </a:lnTo>
                <a:lnTo>
                  <a:pt x="25" y="726"/>
                </a:lnTo>
                <a:lnTo>
                  <a:pt x="30" y="712"/>
                </a:lnTo>
                <a:lnTo>
                  <a:pt x="53" y="683"/>
                </a:lnTo>
                <a:lnTo>
                  <a:pt x="62" y="665"/>
                </a:lnTo>
                <a:lnTo>
                  <a:pt x="83" y="652"/>
                </a:lnTo>
                <a:lnTo>
                  <a:pt x="94" y="630"/>
                </a:lnTo>
                <a:lnTo>
                  <a:pt x="109" y="617"/>
                </a:lnTo>
                <a:lnTo>
                  <a:pt x="121" y="603"/>
                </a:lnTo>
                <a:lnTo>
                  <a:pt x="153" y="570"/>
                </a:lnTo>
                <a:lnTo>
                  <a:pt x="174" y="555"/>
                </a:lnTo>
                <a:lnTo>
                  <a:pt x="196" y="522"/>
                </a:lnTo>
                <a:lnTo>
                  <a:pt x="230" y="488"/>
                </a:lnTo>
                <a:lnTo>
                  <a:pt x="243" y="488"/>
                </a:lnTo>
                <a:lnTo>
                  <a:pt x="249" y="481"/>
                </a:lnTo>
                <a:lnTo>
                  <a:pt x="250" y="472"/>
                </a:lnTo>
                <a:lnTo>
                  <a:pt x="269" y="441"/>
                </a:lnTo>
                <a:lnTo>
                  <a:pt x="270" y="430"/>
                </a:lnTo>
                <a:lnTo>
                  <a:pt x="276" y="425"/>
                </a:lnTo>
                <a:lnTo>
                  <a:pt x="287" y="425"/>
                </a:lnTo>
                <a:lnTo>
                  <a:pt x="295" y="429"/>
                </a:lnTo>
                <a:lnTo>
                  <a:pt x="299" y="429"/>
                </a:lnTo>
                <a:lnTo>
                  <a:pt x="306" y="429"/>
                </a:lnTo>
                <a:lnTo>
                  <a:pt x="312" y="423"/>
                </a:lnTo>
                <a:lnTo>
                  <a:pt x="319" y="422"/>
                </a:lnTo>
                <a:lnTo>
                  <a:pt x="346" y="405"/>
                </a:lnTo>
                <a:lnTo>
                  <a:pt x="351" y="392"/>
                </a:lnTo>
                <a:lnTo>
                  <a:pt x="363" y="387"/>
                </a:lnTo>
                <a:lnTo>
                  <a:pt x="374" y="386"/>
                </a:lnTo>
                <a:lnTo>
                  <a:pt x="381" y="369"/>
                </a:lnTo>
                <a:lnTo>
                  <a:pt x="391" y="363"/>
                </a:lnTo>
                <a:lnTo>
                  <a:pt x="395" y="361"/>
                </a:lnTo>
                <a:lnTo>
                  <a:pt x="404" y="345"/>
                </a:lnTo>
                <a:lnTo>
                  <a:pt x="421" y="317"/>
                </a:lnTo>
                <a:lnTo>
                  <a:pt x="420" y="295"/>
                </a:lnTo>
                <a:lnTo>
                  <a:pt x="411" y="284"/>
                </a:lnTo>
                <a:lnTo>
                  <a:pt x="413" y="267"/>
                </a:lnTo>
                <a:lnTo>
                  <a:pt x="414" y="240"/>
                </a:lnTo>
                <a:lnTo>
                  <a:pt x="429" y="229"/>
                </a:lnTo>
                <a:lnTo>
                  <a:pt x="433" y="214"/>
                </a:lnTo>
                <a:lnTo>
                  <a:pt x="443" y="211"/>
                </a:lnTo>
                <a:lnTo>
                  <a:pt x="451" y="188"/>
                </a:lnTo>
                <a:lnTo>
                  <a:pt x="443" y="183"/>
                </a:lnTo>
                <a:lnTo>
                  <a:pt x="473" y="149"/>
                </a:lnTo>
                <a:lnTo>
                  <a:pt x="485" y="138"/>
                </a:lnTo>
                <a:lnTo>
                  <a:pt x="516" y="131"/>
                </a:lnTo>
                <a:lnTo>
                  <a:pt x="538" y="114"/>
                </a:lnTo>
                <a:lnTo>
                  <a:pt x="553" y="103"/>
                </a:lnTo>
                <a:lnTo>
                  <a:pt x="562" y="81"/>
                </a:lnTo>
                <a:lnTo>
                  <a:pt x="575" y="70"/>
                </a:lnTo>
                <a:lnTo>
                  <a:pt x="581" y="52"/>
                </a:lnTo>
                <a:lnTo>
                  <a:pt x="581" y="38"/>
                </a:lnTo>
                <a:lnTo>
                  <a:pt x="588" y="33"/>
                </a:lnTo>
                <a:lnTo>
                  <a:pt x="598" y="1"/>
                </a:lnTo>
              </a:path>
            </a:pathLst>
          </a:cu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70" name="Line 34"/>
          <p:cNvSpPr>
            <a:spLocks noChangeShapeType="1"/>
          </p:cNvSpPr>
          <p:nvPr/>
        </p:nvSpPr>
        <p:spPr bwMode="auto">
          <a:xfrm>
            <a:off x="6172200" y="2847977"/>
            <a:ext cx="1295400" cy="42862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71" name="Oval 35"/>
          <p:cNvSpPr>
            <a:spLocks noChangeArrowheads="1"/>
          </p:cNvSpPr>
          <p:nvPr/>
        </p:nvSpPr>
        <p:spPr bwMode="auto">
          <a:xfrm>
            <a:off x="7315200" y="3276600"/>
            <a:ext cx="290512" cy="138112"/>
          </a:xfrm>
          <a:prstGeom prst="ellipse">
            <a:avLst/>
          </a:prstGeom>
          <a:solidFill>
            <a:srgbClr val="00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72" name="Line 36"/>
          <p:cNvSpPr>
            <a:spLocks noChangeShapeType="1"/>
          </p:cNvSpPr>
          <p:nvPr/>
        </p:nvSpPr>
        <p:spPr bwMode="auto">
          <a:xfrm>
            <a:off x="4267200" y="2057400"/>
            <a:ext cx="762002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73" name="Oval 37"/>
          <p:cNvSpPr>
            <a:spLocks noChangeArrowheads="1"/>
          </p:cNvSpPr>
          <p:nvPr/>
        </p:nvSpPr>
        <p:spPr bwMode="auto">
          <a:xfrm>
            <a:off x="4191000" y="1992312"/>
            <a:ext cx="293688" cy="141288"/>
          </a:xfrm>
          <a:prstGeom prst="ellipse">
            <a:avLst/>
          </a:prstGeom>
          <a:solidFill>
            <a:srgbClr val="00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74" name="Rectangle 38"/>
          <p:cNvSpPr>
            <a:spLocks noChangeArrowheads="1"/>
          </p:cNvSpPr>
          <p:nvPr/>
        </p:nvSpPr>
        <p:spPr bwMode="auto">
          <a:xfrm>
            <a:off x="3706092" y="1687436"/>
            <a:ext cx="1134904" cy="369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64" tIns="46033" rIns="92064" bIns="46033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</a:rPr>
              <a:t>Palestine</a:t>
            </a:r>
          </a:p>
        </p:txBody>
      </p:sp>
      <p:sp>
        <p:nvSpPr>
          <p:cNvPr id="65575" name="Freeform 39"/>
          <p:cNvSpPr>
            <a:spLocks/>
          </p:cNvSpPr>
          <p:nvPr/>
        </p:nvSpPr>
        <p:spPr bwMode="auto">
          <a:xfrm>
            <a:off x="5508104" y="4005064"/>
            <a:ext cx="115888" cy="169862"/>
          </a:xfrm>
          <a:custGeom>
            <a:avLst/>
            <a:gdLst>
              <a:gd name="T0" fmla="*/ 2147483647 w 72"/>
              <a:gd name="T1" fmla="*/ 2147483647 h 107"/>
              <a:gd name="T2" fmla="*/ 2147483647 w 72"/>
              <a:gd name="T3" fmla="*/ 2147483647 h 107"/>
              <a:gd name="T4" fmla="*/ 2147483647 w 72"/>
              <a:gd name="T5" fmla="*/ 2147483647 h 107"/>
              <a:gd name="T6" fmla="*/ 2147483647 w 72"/>
              <a:gd name="T7" fmla="*/ 2147483647 h 107"/>
              <a:gd name="T8" fmla="*/ 2147483647 w 72"/>
              <a:gd name="T9" fmla="*/ 2147483647 h 107"/>
              <a:gd name="T10" fmla="*/ 0 w 72"/>
              <a:gd name="T11" fmla="*/ 2147483647 h 107"/>
              <a:gd name="T12" fmla="*/ 2147483647 w 72"/>
              <a:gd name="T13" fmla="*/ 2147483647 h 107"/>
              <a:gd name="T14" fmla="*/ 2147483647 w 72"/>
              <a:gd name="T15" fmla="*/ 2147483647 h 107"/>
              <a:gd name="T16" fmla="*/ 2147483647 w 72"/>
              <a:gd name="T17" fmla="*/ 2147483647 h 107"/>
              <a:gd name="T18" fmla="*/ 2147483647 w 72"/>
              <a:gd name="T19" fmla="*/ 2147483647 h 107"/>
              <a:gd name="T20" fmla="*/ 2147483647 w 72"/>
              <a:gd name="T21" fmla="*/ 2147483647 h 107"/>
              <a:gd name="T22" fmla="*/ 2147483647 w 72"/>
              <a:gd name="T23" fmla="*/ 2147483647 h 107"/>
              <a:gd name="T24" fmla="*/ 2147483647 w 72"/>
              <a:gd name="T25" fmla="*/ 2147483647 h 107"/>
              <a:gd name="T26" fmla="*/ 2147483647 w 72"/>
              <a:gd name="T27" fmla="*/ 2147483647 h 107"/>
              <a:gd name="T28" fmla="*/ 2147483647 w 72"/>
              <a:gd name="T29" fmla="*/ 2147483647 h 107"/>
              <a:gd name="T30" fmla="*/ 2147483647 w 72"/>
              <a:gd name="T31" fmla="*/ 2147483647 h 107"/>
              <a:gd name="T32" fmla="*/ 2147483647 w 72"/>
              <a:gd name="T33" fmla="*/ 2147483647 h 107"/>
              <a:gd name="T34" fmla="*/ 2147483647 w 72"/>
              <a:gd name="T35" fmla="*/ 2147483647 h 107"/>
              <a:gd name="T36" fmla="*/ 2147483647 w 72"/>
              <a:gd name="T37" fmla="*/ 2147483647 h 107"/>
              <a:gd name="T38" fmla="*/ 2147483647 w 72"/>
              <a:gd name="T39" fmla="*/ 2147483647 h 107"/>
              <a:gd name="T40" fmla="*/ 2147483647 w 72"/>
              <a:gd name="T41" fmla="*/ 2147483647 h 107"/>
              <a:gd name="T42" fmla="*/ 2147483647 w 72"/>
              <a:gd name="T43" fmla="*/ 2147483647 h 107"/>
              <a:gd name="T44" fmla="*/ 2147483647 w 72"/>
              <a:gd name="T45" fmla="*/ 2147483647 h 107"/>
              <a:gd name="T46" fmla="*/ 2147483647 w 72"/>
              <a:gd name="T47" fmla="*/ 2147483647 h 107"/>
              <a:gd name="T48" fmla="*/ 2147483647 w 72"/>
              <a:gd name="T49" fmla="*/ 2147483647 h 107"/>
              <a:gd name="T50" fmla="*/ 2147483647 w 72"/>
              <a:gd name="T51" fmla="*/ 2147483647 h 107"/>
              <a:gd name="T52" fmla="*/ 2147483647 w 72"/>
              <a:gd name="T53" fmla="*/ 2147483647 h 107"/>
              <a:gd name="T54" fmla="*/ 2147483647 w 72"/>
              <a:gd name="T55" fmla="*/ 2147483647 h 107"/>
              <a:gd name="T56" fmla="*/ 2147483647 w 72"/>
              <a:gd name="T57" fmla="*/ 2147483647 h 107"/>
              <a:gd name="T58" fmla="*/ 2147483647 w 72"/>
              <a:gd name="T59" fmla="*/ 2147483647 h 107"/>
              <a:gd name="T60" fmla="*/ 2147483647 w 72"/>
              <a:gd name="T61" fmla="*/ 2147483647 h 107"/>
              <a:gd name="T62" fmla="*/ 2147483647 w 72"/>
              <a:gd name="T63" fmla="*/ 2147483647 h 107"/>
              <a:gd name="T64" fmla="*/ 2147483647 w 72"/>
              <a:gd name="T65" fmla="*/ 2147483647 h 107"/>
              <a:gd name="T66" fmla="*/ 2147483647 w 72"/>
              <a:gd name="T67" fmla="*/ 2147483647 h 107"/>
              <a:gd name="T68" fmla="*/ 2147483647 w 72"/>
              <a:gd name="T69" fmla="*/ 2147483647 h 107"/>
              <a:gd name="T70" fmla="*/ 2147483647 w 72"/>
              <a:gd name="T71" fmla="*/ 2147483647 h 107"/>
              <a:gd name="T72" fmla="*/ 2147483647 w 72"/>
              <a:gd name="T73" fmla="*/ 2147483647 h 107"/>
              <a:gd name="T74" fmla="*/ 2147483647 w 72"/>
              <a:gd name="T75" fmla="*/ 2147483647 h 107"/>
              <a:gd name="T76" fmla="*/ 2147483647 w 72"/>
              <a:gd name="T77" fmla="*/ 2147483647 h 107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2"/>
              <a:gd name="T118" fmla="*/ 0 h 107"/>
              <a:gd name="T119" fmla="*/ 72 w 72"/>
              <a:gd name="T120" fmla="*/ 107 h 107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2" h="107">
                <a:moveTo>
                  <a:pt x="47" y="7"/>
                </a:moveTo>
                <a:lnTo>
                  <a:pt x="47" y="11"/>
                </a:lnTo>
                <a:lnTo>
                  <a:pt x="42" y="15"/>
                </a:lnTo>
                <a:lnTo>
                  <a:pt x="30" y="21"/>
                </a:lnTo>
                <a:lnTo>
                  <a:pt x="24" y="25"/>
                </a:lnTo>
                <a:lnTo>
                  <a:pt x="21" y="29"/>
                </a:lnTo>
                <a:lnTo>
                  <a:pt x="18" y="32"/>
                </a:lnTo>
                <a:lnTo>
                  <a:pt x="9" y="74"/>
                </a:lnTo>
                <a:lnTo>
                  <a:pt x="6" y="81"/>
                </a:lnTo>
                <a:lnTo>
                  <a:pt x="3" y="81"/>
                </a:lnTo>
                <a:lnTo>
                  <a:pt x="0" y="85"/>
                </a:lnTo>
                <a:lnTo>
                  <a:pt x="0" y="95"/>
                </a:lnTo>
                <a:lnTo>
                  <a:pt x="6" y="99"/>
                </a:lnTo>
                <a:lnTo>
                  <a:pt x="6" y="103"/>
                </a:lnTo>
                <a:lnTo>
                  <a:pt x="27" y="103"/>
                </a:lnTo>
                <a:lnTo>
                  <a:pt x="30" y="99"/>
                </a:lnTo>
                <a:lnTo>
                  <a:pt x="36" y="99"/>
                </a:lnTo>
                <a:lnTo>
                  <a:pt x="36" y="95"/>
                </a:lnTo>
                <a:lnTo>
                  <a:pt x="42" y="95"/>
                </a:lnTo>
                <a:lnTo>
                  <a:pt x="42" y="99"/>
                </a:lnTo>
                <a:lnTo>
                  <a:pt x="45" y="99"/>
                </a:lnTo>
                <a:lnTo>
                  <a:pt x="47" y="103"/>
                </a:lnTo>
                <a:lnTo>
                  <a:pt x="51" y="106"/>
                </a:lnTo>
                <a:lnTo>
                  <a:pt x="51" y="103"/>
                </a:lnTo>
                <a:lnTo>
                  <a:pt x="51" y="99"/>
                </a:lnTo>
                <a:lnTo>
                  <a:pt x="54" y="99"/>
                </a:lnTo>
                <a:lnTo>
                  <a:pt x="54" y="95"/>
                </a:lnTo>
                <a:lnTo>
                  <a:pt x="57" y="92"/>
                </a:lnTo>
                <a:lnTo>
                  <a:pt x="57" y="88"/>
                </a:lnTo>
                <a:lnTo>
                  <a:pt x="59" y="88"/>
                </a:lnTo>
                <a:lnTo>
                  <a:pt x="65" y="74"/>
                </a:lnTo>
                <a:lnTo>
                  <a:pt x="65" y="71"/>
                </a:lnTo>
                <a:lnTo>
                  <a:pt x="62" y="71"/>
                </a:lnTo>
                <a:lnTo>
                  <a:pt x="59" y="71"/>
                </a:lnTo>
                <a:lnTo>
                  <a:pt x="57" y="71"/>
                </a:lnTo>
                <a:lnTo>
                  <a:pt x="54" y="71"/>
                </a:lnTo>
                <a:lnTo>
                  <a:pt x="45" y="71"/>
                </a:lnTo>
                <a:lnTo>
                  <a:pt x="42" y="71"/>
                </a:lnTo>
                <a:lnTo>
                  <a:pt x="39" y="71"/>
                </a:lnTo>
                <a:lnTo>
                  <a:pt x="39" y="74"/>
                </a:lnTo>
                <a:lnTo>
                  <a:pt x="36" y="74"/>
                </a:lnTo>
                <a:lnTo>
                  <a:pt x="33" y="74"/>
                </a:lnTo>
                <a:lnTo>
                  <a:pt x="33" y="71"/>
                </a:lnTo>
                <a:lnTo>
                  <a:pt x="36" y="71"/>
                </a:lnTo>
                <a:lnTo>
                  <a:pt x="39" y="71"/>
                </a:lnTo>
                <a:lnTo>
                  <a:pt x="39" y="67"/>
                </a:lnTo>
                <a:lnTo>
                  <a:pt x="42" y="64"/>
                </a:lnTo>
                <a:lnTo>
                  <a:pt x="42" y="60"/>
                </a:lnTo>
                <a:lnTo>
                  <a:pt x="45" y="60"/>
                </a:lnTo>
                <a:lnTo>
                  <a:pt x="47" y="60"/>
                </a:lnTo>
                <a:lnTo>
                  <a:pt x="47" y="57"/>
                </a:lnTo>
                <a:lnTo>
                  <a:pt x="51" y="57"/>
                </a:lnTo>
                <a:lnTo>
                  <a:pt x="54" y="57"/>
                </a:lnTo>
                <a:lnTo>
                  <a:pt x="54" y="53"/>
                </a:lnTo>
                <a:lnTo>
                  <a:pt x="57" y="50"/>
                </a:lnTo>
                <a:lnTo>
                  <a:pt x="62" y="50"/>
                </a:lnTo>
                <a:lnTo>
                  <a:pt x="65" y="50"/>
                </a:lnTo>
                <a:lnTo>
                  <a:pt x="65" y="46"/>
                </a:lnTo>
                <a:lnTo>
                  <a:pt x="69" y="46"/>
                </a:lnTo>
                <a:lnTo>
                  <a:pt x="69" y="43"/>
                </a:lnTo>
                <a:lnTo>
                  <a:pt x="71" y="43"/>
                </a:lnTo>
                <a:lnTo>
                  <a:pt x="71" y="39"/>
                </a:lnTo>
                <a:lnTo>
                  <a:pt x="69" y="39"/>
                </a:lnTo>
                <a:lnTo>
                  <a:pt x="69" y="35"/>
                </a:lnTo>
                <a:lnTo>
                  <a:pt x="69" y="29"/>
                </a:lnTo>
                <a:lnTo>
                  <a:pt x="69" y="25"/>
                </a:lnTo>
                <a:lnTo>
                  <a:pt x="69" y="21"/>
                </a:lnTo>
                <a:lnTo>
                  <a:pt x="65" y="21"/>
                </a:lnTo>
                <a:lnTo>
                  <a:pt x="65" y="18"/>
                </a:lnTo>
                <a:lnTo>
                  <a:pt x="62" y="18"/>
                </a:lnTo>
                <a:lnTo>
                  <a:pt x="62" y="15"/>
                </a:lnTo>
                <a:lnTo>
                  <a:pt x="59" y="15"/>
                </a:lnTo>
                <a:lnTo>
                  <a:pt x="59" y="11"/>
                </a:lnTo>
                <a:lnTo>
                  <a:pt x="57" y="11"/>
                </a:lnTo>
                <a:lnTo>
                  <a:pt x="57" y="7"/>
                </a:lnTo>
                <a:lnTo>
                  <a:pt x="57" y="4"/>
                </a:lnTo>
                <a:lnTo>
                  <a:pt x="57" y="0"/>
                </a:lnTo>
                <a:lnTo>
                  <a:pt x="47" y="7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5576" name="Rectangle 40"/>
          <p:cNvSpPr>
            <a:spLocks noChangeArrowheads="1"/>
          </p:cNvSpPr>
          <p:nvPr/>
        </p:nvSpPr>
        <p:spPr bwMode="auto">
          <a:xfrm>
            <a:off x="7032064" y="3429000"/>
            <a:ext cx="981016" cy="369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64" tIns="46033" rIns="92064" bIns="46033">
            <a:sp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Bahrain</a:t>
            </a:r>
          </a:p>
        </p:txBody>
      </p:sp>
      <p:sp>
        <p:nvSpPr>
          <p:cNvPr id="65578" name="Freeform 44"/>
          <p:cNvSpPr>
            <a:spLocks/>
          </p:cNvSpPr>
          <p:nvPr/>
        </p:nvSpPr>
        <p:spPr bwMode="auto">
          <a:xfrm>
            <a:off x="5292726" y="3575050"/>
            <a:ext cx="341313" cy="446088"/>
          </a:xfrm>
          <a:custGeom>
            <a:avLst/>
            <a:gdLst>
              <a:gd name="T0" fmla="*/ 0 w 216"/>
              <a:gd name="T1" fmla="*/ 0 h 282"/>
              <a:gd name="T2" fmla="*/ 2147483647 w 216"/>
              <a:gd name="T3" fmla="*/ 2147483647 h 282"/>
              <a:gd name="T4" fmla="*/ 2147483647 w 216"/>
              <a:gd name="T5" fmla="*/ 2147483647 h 282"/>
              <a:gd name="T6" fmla="*/ 2147483647 w 216"/>
              <a:gd name="T7" fmla="*/ 2147483647 h 282"/>
              <a:gd name="T8" fmla="*/ 2147483647 w 216"/>
              <a:gd name="T9" fmla="*/ 2147483647 h 282"/>
              <a:gd name="T10" fmla="*/ 2147483647 w 216"/>
              <a:gd name="T11" fmla="*/ 2147483647 h 282"/>
              <a:gd name="T12" fmla="*/ 2147483647 w 216"/>
              <a:gd name="T13" fmla="*/ 2147483647 h 282"/>
              <a:gd name="T14" fmla="*/ 2147483647 w 216"/>
              <a:gd name="T15" fmla="*/ 2147483647 h 282"/>
              <a:gd name="T16" fmla="*/ 2147483647 w 216"/>
              <a:gd name="T17" fmla="*/ 2147483647 h 2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6"/>
              <a:gd name="T28" fmla="*/ 0 h 282"/>
              <a:gd name="T29" fmla="*/ 216 w 216"/>
              <a:gd name="T30" fmla="*/ 282 h 28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6" h="282">
                <a:moveTo>
                  <a:pt x="0" y="0"/>
                </a:moveTo>
                <a:cubicBezTo>
                  <a:pt x="16" y="24"/>
                  <a:pt x="33" y="53"/>
                  <a:pt x="42" y="81"/>
                </a:cubicBezTo>
                <a:cubicBezTo>
                  <a:pt x="46" y="111"/>
                  <a:pt x="44" y="104"/>
                  <a:pt x="66" y="117"/>
                </a:cubicBezTo>
                <a:cubicBezTo>
                  <a:pt x="72" y="121"/>
                  <a:pt x="84" y="129"/>
                  <a:pt x="84" y="129"/>
                </a:cubicBezTo>
                <a:cubicBezTo>
                  <a:pt x="100" y="153"/>
                  <a:pt x="90" y="143"/>
                  <a:pt x="114" y="159"/>
                </a:cubicBezTo>
                <a:cubicBezTo>
                  <a:pt x="117" y="161"/>
                  <a:pt x="123" y="165"/>
                  <a:pt x="123" y="165"/>
                </a:cubicBezTo>
                <a:cubicBezTo>
                  <a:pt x="138" y="187"/>
                  <a:pt x="131" y="177"/>
                  <a:pt x="144" y="195"/>
                </a:cubicBezTo>
                <a:cubicBezTo>
                  <a:pt x="150" y="227"/>
                  <a:pt x="161" y="253"/>
                  <a:pt x="195" y="264"/>
                </a:cubicBezTo>
                <a:cubicBezTo>
                  <a:pt x="202" y="271"/>
                  <a:pt x="206" y="282"/>
                  <a:pt x="216" y="282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79" name="Oval 45"/>
          <p:cNvSpPr>
            <a:spLocks noChangeArrowheads="1"/>
          </p:cNvSpPr>
          <p:nvPr/>
        </p:nvSpPr>
        <p:spPr bwMode="auto">
          <a:xfrm>
            <a:off x="76200" y="5307014"/>
            <a:ext cx="407988" cy="282575"/>
          </a:xfrm>
          <a:prstGeom prst="ellipse">
            <a:avLst/>
          </a:prstGeom>
          <a:solidFill>
            <a:srgbClr val="00B0F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80" name="Text Box 46"/>
          <p:cNvSpPr txBox="1">
            <a:spLocks noChangeArrowheads="1"/>
          </p:cNvSpPr>
          <p:nvPr/>
        </p:nvSpPr>
        <p:spPr bwMode="auto">
          <a:xfrm>
            <a:off x="556124" y="5257800"/>
            <a:ext cx="3258114" cy="3693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Rubella introduced 2011-2014</a:t>
            </a:r>
          </a:p>
        </p:txBody>
      </p:sp>
      <p:sp>
        <p:nvSpPr>
          <p:cNvPr id="65581" name="Rectangle 47"/>
          <p:cNvSpPr>
            <a:spLocks noChangeArrowheads="1"/>
          </p:cNvSpPr>
          <p:nvPr/>
        </p:nvSpPr>
        <p:spPr bwMode="auto">
          <a:xfrm>
            <a:off x="709612" y="449264"/>
            <a:ext cx="8183563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021" tIns="41010" rIns="82021" bIns="41010" anchor="ctr"/>
          <a:lstStyle/>
          <a:p>
            <a:pPr algn="ctr" eaLnBrk="0" hangingPunct="0"/>
            <a:r>
              <a:rPr lang="en-US" sz="3200" dirty="0">
                <a:latin typeface="Calibri" pitchFamily="34" charset="0"/>
              </a:rPr>
              <a:t>Rubella containing vaccine introduction in EMR</a:t>
            </a:r>
          </a:p>
        </p:txBody>
      </p:sp>
      <p:sp>
        <p:nvSpPr>
          <p:cNvPr id="65582" name="Freeform 47"/>
          <p:cNvSpPr>
            <a:spLocks/>
          </p:cNvSpPr>
          <p:nvPr/>
        </p:nvSpPr>
        <p:spPr bwMode="auto">
          <a:xfrm>
            <a:off x="4259339" y="4079838"/>
            <a:ext cx="882651" cy="785282"/>
          </a:xfrm>
          <a:custGeom>
            <a:avLst/>
            <a:gdLst>
              <a:gd name="T0" fmla="*/ 44131 w 983629"/>
              <a:gd name="T1" fmla="*/ 279879 h 712482"/>
              <a:gd name="T2" fmla="*/ 58067 w 983629"/>
              <a:gd name="T3" fmla="*/ 220793 h 712482"/>
              <a:gd name="T4" fmla="*/ 74326 w 983629"/>
              <a:gd name="T5" fmla="*/ 180366 h 712482"/>
              <a:gd name="T6" fmla="*/ 134716 w 983629"/>
              <a:gd name="T7" fmla="*/ 158597 h 712482"/>
              <a:gd name="T8" fmla="*/ 146329 w 983629"/>
              <a:gd name="T9" fmla="*/ 180366 h 712482"/>
              <a:gd name="T10" fmla="*/ 169556 w 983629"/>
              <a:gd name="T11" fmla="*/ 233232 h 712482"/>
              <a:gd name="T12" fmla="*/ 241560 w 983629"/>
              <a:gd name="T13" fmla="*/ 223904 h 712482"/>
              <a:gd name="T14" fmla="*/ 276400 w 983629"/>
              <a:gd name="T15" fmla="*/ 236343 h 712482"/>
              <a:gd name="T16" fmla="*/ 322854 w 983629"/>
              <a:gd name="T17" fmla="*/ 239451 h 712482"/>
              <a:gd name="T18" fmla="*/ 360017 w 983629"/>
              <a:gd name="T19" fmla="*/ 208354 h 712482"/>
              <a:gd name="T20" fmla="*/ 373953 w 983629"/>
              <a:gd name="T21" fmla="*/ 186586 h 712482"/>
              <a:gd name="T22" fmla="*/ 404148 w 983629"/>
              <a:gd name="T23" fmla="*/ 174147 h 712482"/>
              <a:gd name="T24" fmla="*/ 438988 w 983629"/>
              <a:gd name="T25" fmla="*/ 199025 h 712482"/>
              <a:gd name="T26" fmla="*/ 480797 w 983629"/>
              <a:gd name="T27" fmla="*/ 205244 h 712482"/>
              <a:gd name="T28" fmla="*/ 504025 w 983629"/>
              <a:gd name="T29" fmla="*/ 189696 h 712482"/>
              <a:gd name="T30" fmla="*/ 534219 w 983629"/>
              <a:gd name="T31" fmla="*/ 136829 h 712482"/>
              <a:gd name="T32" fmla="*/ 557446 w 983629"/>
              <a:gd name="T33" fmla="*/ 93293 h 712482"/>
              <a:gd name="T34" fmla="*/ 557446 w 983629"/>
              <a:gd name="T35" fmla="*/ 27987 h 712482"/>
              <a:gd name="T36" fmla="*/ 582995 w 983629"/>
              <a:gd name="T37" fmla="*/ 0 h 712482"/>
              <a:gd name="T38" fmla="*/ 599255 w 983629"/>
              <a:gd name="T39" fmla="*/ 96402 h 712482"/>
              <a:gd name="T40" fmla="*/ 615514 w 983629"/>
              <a:gd name="T41" fmla="*/ 143049 h 712482"/>
              <a:gd name="T42" fmla="*/ 657321 w 983629"/>
              <a:gd name="T43" fmla="*/ 167927 h 712482"/>
              <a:gd name="T44" fmla="*/ 654998 w 983629"/>
              <a:gd name="T45" fmla="*/ 195915 h 712482"/>
              <a:gd name="T46" fmla="*/ 668935 w 983629"/>
              <a:gd name="T47" fmla="*/ 279879 h 712482"/>
              <a:gd name="T48" fmla="*/ 648031 w 983629"/>
              <a:gd name="T49" fmla="*/ 329635 h 712482"/>
              <a:gd name="T50" fmla="*/ 613190 w 983629"/>
              <a:gd name="T51" fmla="*/ 326526 h 712482"/>
              <a:gd name="T52" fmla="*/ 601576 w 983629"/>
              <a:gd name="T53" fmla="*/ 366953 h 712482"/>
              <a:gd name="T54" fmla="*/ 643385 w 983629"/>
              <a:gd name="T55" fmla="*/ 398051 h 712482"/>
              <a:gd name="T56" fmla="*/ 668935 w 983629"/>
              <a:gd name="T57" fmla="*/ 432258 h 712482"/>
              <a:gd name="T58" fmla="*/ 692162 w 983629"/>
              <a:gd name="T59" fmla="*/ 466466 h 712482"/>
              <a:gd name="T60" fmla="*/ 715388 w 983629"/>
              <a:gd name="T61" fmla="*/ 510003 h 712482"/>
              <a:gd name="T62" fmla="*/ 729324 w 983629"/>
              <a:gd name="T63" fmla="*/ 547320 h 712482"/>
              <a:gd name="T64" fmla="*/ 761843 w 983629"/>
              <a:gd name="T65" fmla="*/ 581527 h 712482"/>
              <a:gd name="T66" fmla="*/ 782746 w 983629"/>
              <a:gd name="T67" fmla="*/ 606405 h 712482"/>
              <a:gd name="T68" fmla="*/ 787392 w 983629"/>
              <a:gd name="T69" fmla="*/ 671711 h 712482"/>
              <a:gd name="T70" fmla="*/ 687516 w 983629"/>
              <a:gd name="T71" fmla="*/ 674820 h 712482"/>
              <a:gd name="T72" fmla="*/ 654998 w 983629"/>
              <a:gd name="T73" fmla="*/ 727686 h 712482"/>
              <a:gd name="T74" fmla="*/ 599255 w 983629"/>
              <a:gd name="T75" fmla="*/ 740126 h 712482"/>
              <a:gd name="T76" fmla="*/ 552800 w 983629"/>
              <a:gd name="T77" fmla="*/ 749454 h 712482"/>
              <a:gd name="T78" fmla="*/ 524928 w 983629"/>
              <a:gd name="T79" fmla="*/ 755674 h 712482"/>
              <a:gd name="T80" fmla="*/ 504025 w 983629"/>
              <a:gd name="T81" fmla="*/ 758783 h 712482"/>
              <a:gd name="T82" fmla="*/ 469183 w 983629"/>
              <a:gd name="T83" fmla="*/ 752565 h 712482"/>
              <a:gd name="T84" fmla="*/ 436666 w 983629"/>
              <a:gd name="T85" fmla="*/ 765003 h 712482"/>
              <a:gd name="T86" fmla="*/ 408793 w 983629"/>
              <a:gd name="T87" fmla="*/ 730796 h 712482"/>
              <a:gd name="T88" fmla="*/ 387889 w 983629"/>
              <a:gd name="T89" fmla="*/ 696589 h 712482"/>
              <a:gd name="T90" fmla="*/ 369308 w 983629"/>
              <a:gd name="T91" fmla="*/ 677930 h 712482"/>
              <a:gd name="T92" fmla="*/ 325176 w 983629"/>
              <a:gd name="T93" fmla="*/ 687258 h 712482"/>
              <a:gd name="T94" fmla="*/ 290336 w 983629"/>
              <a:gd name="T95" fmla="*/ 705918 h 712482"/>
              <a:gd name="T96" fmla="*/ 264787 w 983629"/>
              <a:gd name="T97" fmla="*/ 681039 h 712482"/>
              <a:gd name="T98" fmla="*/ 241560 w 983629"/>
              <a:gd name="T99" fmla="*/ 659272 h 712482"/>
              <a:gd name="T100" fmla="*/ 220655 w 983629"/>
              <a:gd name="T101" fmla="*/ 612624 h 712482"/>
              <a:gd name="T102" fmla="*/ 204397 w 983629"/>
              <a:gd name="T103" fmla="*/ 572198 h 712482"/>
              <a:gd name="T104" fmla="*/ 174202 w 983629"/>
              <a:gd name="T105" fmla="*/ 547320 h 712482"/>
              <a:gd name="T106" fmla="*/ 148653 w 983629"/>
              <a:gd name="T107" fmla="*/ 500673 h 712482"/>
              <a:gd name="T108" fmla="*/ 125425 w 983629"/>
              <a:gd name="T109" fmla="*/ 454027 h 712482"/>
              <a:gd name="T110" fmla="*/ 88262 w 983629"/>
              <a:gd name="T111" fmla="*/ 429148 h 712482"/>
              <a:gd name="T112" fmla="*/ 65035 w 983629"/>
              <a:gd name="T113" fmla="*/ 385612 h 712482"/>
              <a:gd name="T114" fmla="*/ 46454 w 983629"/>
              <a:gd name="T115" fmla="*/ 354513 h 712482"/>
              <a:gd name="T116" fmla="*/ 0 w 983629"/>
              <a:gd name="T117" fmla="*/ 320305 h 71248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983629"/>
              <a:gd name="T178" fmla="*/ 0 h 712482"/>
              <a:gd name="T179" fmla="*/ 983629 w 983629"/>
              <a:gd name="T180" fmla="*/ 712482 h 71248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983629" h="712482">
                <a:moveTo>
                  <a:pt x="25961" y="285569"/>
                </a:moveTo>
                <a:cubicBezTo>
                  <a:pt x="30769" y="281242"/>
                  <a:pt x="30427" y="268913"/>
                  <a:pt x="37499" y="265377"/>
                </a:cubicBezTo>
                <a:cubicBezTo>
                  <a:pt x="42938" y="262657"/>
                  <a:pt x="54806" y="259608"/>
                  <a:pt x="54806" y="259608"/>
                </a:cubicBezTo>
                <a:cubicBezTo>
                  <a:pt x="56729" y="256724"/>
                  <a:pt x="59209" y="254141"/>
                  <a:pt x="60575" y="250955"/>
                </a:cubicBezTo>
                <a:cubicBezTo>
                  <a:pt x="65115" y="240362"/>
                  <a:pt x="64026" y="222730"/>
                  <a:pt x="66344" y="213456"/>
                </a:cubicBezTo>
                <a:cubicBezTo>
                  <a:pt x="67185" y="210093"/>
                  <a:pt x="70563" y="207903"/>
                  <a:pt x="72113" y="204802"/>
                </a:cubicBezTo>
                <a:cubicBezTo>
                  <a:pt x="73473" y="202082"/>
                  <a:pt x="74036" y="199033"/>
                  <a:pt x="74998" y="196148"/>
                </a:cubicBezTo>
                <a:cubicBezTo>
                  <a:pt x="76615" y="184827"/>
                  <a:pt x="73735" y="176138"/>
                  <a:pt x="83652" y="170188"/>
                </a:cubicBezTo>
                <a:cubicBezTo>
                  <a:pt x="86259" y="168624"/>
                  <a:pt x="89421" y="168265"/>
                  <a:pt x="92305" y="167303"/>
                </a:cubicBezTo>
                <a:cubicBezTo>
                  <a:pt x="108838" y="142502"/>
                  <a:pt x="86823" y="171688"/>
                  <a:pt x="106728" y="155765"/>
                </a:cubicBezTo>
                <a:cubicBezTo>
                  <a:pt x="125368" y="140854"/>
                  <a:pt x="99399" y="151476"/>
                  <a:pt x="121151" y="144227"/>
                </a:cubicBezTo>
                <a:cubicBezTo>
                  <a:pt x="136535" y="145188"/>
                  <a:pt x="152299" y="143581"/>
                  <a:pt x="167303" y="147111"/>
                </a:cubicBezTo>
                <a:cubicBezTo>
                  <a:pt x="170263" y="147807"/>
                  <a:pt x="168038" y="153615"/>
                  <a:pt x="170188" y="155765"/>
                </a:cubicBezTo>
                <a:cubicBezTo>
                  <a:pt x="172338" y="157915"/>
                  <a:pt x="175957" y="157688"/>
                  <a:pt x="178841" y="158649"/>
                </a:cubicBezTo>
                <a:cubicBezTo>
                  <a:pt x="179803" y="161534"/>
                  <a:pt x="180891" y="164379"/>
                  <a:pt x="181726" y="167303"/>
                </a:cubicBezTo>
                <a:cubicBezTo>
                  <a:pt x="183779" y="174487"/>
                  <a:pt x="183875" y="182291"/>
                  <a:pt x="190380" y="187495"/>
                </a:cubicBezTo>
                <a:cubicBezTo>
                  <a:pt x="192754" y="189394"/>
                  <a:pt x="196149" y="189418"/>
                  <a:pt x="199033" y="190379"/>
                </a:cubicBezTo>
                <a:cubicBezTo>
                  <a:pt x="205898" y="210976"/>
                  <a:pt x="201429" y="202627"/>
                  <a:pt x="210571" y="216340"/>
                </a:cubicBezTo>
                <a:cubicBezTo>
                  <a:pt x="228840" y="215379"/>
                  <a:pt x="247214" y="215636"/>
                  <a:pt x="265378" y="213456"/>
                </a:cubicBezTo>
                <a:cubicBezTo>
                  <a:pt x="271416" y="212732"/>
                  <a:pt x="282685" y="207687"/>
                  <a:pt x="282685" y="207687"/>
                </a:cubicBezTo>
                <a:cubicBezTo>
                  <a:pt x="305764" y="215378"/>
                  <a:pt x="276915" y="207687"/>
                  <a:pt x="299992" y="207687"/>
                </a:cubicBezTo>
                <a:cubicBezTo>
                  <a:pt x="305841" y="207687"/>
                  <a:pt x="311531" y="209610"/>
                  <a:pt x="317300" y="210571"/>
                </a:cubicBezTo>
                <a:lnTo>
                  <a:pt x="334607" y="216340"/>
                </a:lnTo>
                <a:cubicBezTo>
                  <a:pt x="337491" y="217302"/>
                  <a:pt x="340730" y="217539"/>
                  <a:pt x="343260" y="219225"/>
                </a:cubicBezTo>
                <a:lnTo>
                  <a:pt x="351914" y="224994"/>
                </a:lnTo>
                <a:cubicBezTo>
                  <a:pt x="357683" y="224032"/>
                  <a:pt x="363372" y="222109"/>
                  <a:pt x="369221" y="222109"/>
                </a:cubicBezTo>
                <a:cubicBezTo>
                  <a:pt x="407118" y="222109"/>
                  <a:pt x="374782" y="228652"/>
                  <a:pt x="400951" y="222109"/>
                </a:cubicBezTo>
                <a:cubicBezTo>
                  <a:pt x="406720" y="218263"/>
                  <a:pt x="416065" y="217149"/>
                  <a:pt x="418258" y="210571"/>
                </a:cubicBezTo>
                <a:cubicBezTo>
                  <a:pt x="419220" y="207687"/>
                  <a:pt x="418669" y="203685"/>
                  <a:pt x="421143" y="201918"/>
                </a:cubicBezTo>
                <a:cubicBezTo>
                  <a:pt x="421151" y="201912"/>
                  <a:pt x="442772" y="194708"/>
                  <a:pt x="447104" y="193264"/>
                </a:cubicBezTo>
                <a:lnTo>
                  <a:pt x="455758" y="190379"/>
                </a:lnTo>
                <a:cubicBezTo>
                  <a:pt x="456719" y="187495"/>
                  <a:pt x="457282" y="184445"/>
                  <a:pt x="458642" y="181726"/>
                </a:cubicBezTo>
                <a:cubicBezTo>
                  <a:pt x="460192" y="178625"/>
                  <a:pt x="463003" y="176240"/>
                  <a:pt x="464411" y="173072"/>
                </a:cubicBezTo>
                <a:cubicBezTo>
                  <a:pt x="466881" y="167515"/>
                  <a:pt x="470180" y="155765"/>
                  <a:pt x="470180" y="155765"/>
                </a:cubicBezTo>
                <a:cubicBezTo>
                  <a:pt x="477872" y="156726"/>
                  <a:pt x="485630" y="157262"/>
                  <a:pt x="493257" y="158649"/>
                </a:cubicBezTo>
                <a:cubicBezTo>
                  <a:pt x="496248" y="159193"/>
                  <a:pt x="498987" y="160699"/>
                  <a:pt x="501910" y="161534"/>
                </a:cubicBezTo>
                <a:cubicBezTo>
                  <a:pt x="527272" y="168781"/>
                  <a:pt x="501346" y="160384"/>
                  <a:pt x="522102" y="167303"/>
                </a:cubicBezTo>
                <a:cubicBezTo>
                  <a:pt x="524025" y="170188"/>
                  <a:pt x="525420" y="173506"/>
                  <a:pt x="527871" y="175957"/>
                </a:cubicBezTo>
                <a:cubicBezTo>
                  <a:pt x="533463" y="181549"/>
                  <a:pt x="538140" y="182264"/>
                  <a:pt x="545178" y="184610"/>
                </a:cubicBezTo>
                <a:cubicBezTo>
                  <a:pt x="546140" y="187495"/>
                  <a:pt x="545913" y="191114"/>
                  <a:pt x="548063" y="193264"/>
                </a:cubicBezTo>
                <a:cubicBezTo>
                  <a:pt x="554793" y="199994"/>
                  <a:pt x="558640" y="194225"/>
                  <a:pt x="565370" y="193264"/>
                </a:cubicBezTo>
                <a:cubicBezTo>
                  <a:pt x="575884" y="191762"/>
                  <a:pt x="586523" y="191341"/>
                  <a:pt x="597100" y="190379"/>
                </a:cubicBezTo>
                <a:cubicBezTo>
                  <a:pt x="601908" y="189418"/>
                  <a:pt x="607266" y="189927"/>
                  <a:pt x="611523" y="187495"/>
                </a:cubicBezTo>
                <a:cubicBezTo>
                  <a:pt x="614533" y="185775"/>
                  <a:pt x="614585" y="181007"/>
                  <a:pt x="617292" y="178841"/>
                </a:cubicBezTo>
                <a:cubicBezTo>
                  <a:pt x="619666" y="176942"/>
                  <a:pt x="623061" y="176918"/>
                  <a:pt x="625946" y="175957"/>
                </a:cubicBezTo>
                <a:cubicBezTo>
                  <a:pt x="632811" y="155360"/>
                  <a:pt x="626655" y="162022"/>
                  <a:pt x="640368" y="152880"/>
                </a:cubicBezTo>
                <a:cubicBezTo>
                  <a:pt x="645630" y="137094"/>
                  <a:pt x="641991" y="136204"/>
                  <a:pt x="654791" y="129804"/>
                </a:cubicBezTo>
                <a:cubicBezTo>
                  <a:pt x="657511" y="128444"/>
                  <a:pt x="660560" y="127881"/>
                  <a:pt x="663445" y="126919"/>
                </a:cubicBezTo>
                <a:cubicBezTo>
                  <a:pt x="665368" y="124035"/>
                  <a:pt x="666763" y="120717"/>
                  <a:pt x="669214" y="118266"/>
                </a:cubicBezTo>
                <a:cubicBezTo>
                  <a:pt x="671665" y="115815"/>
                  <a:pt x="675584" y="115106"/>
                  <a:pt x="677867" y="112497"/>
                </a:cubicBezTo>
                <a:cubicBezTo>
                  <a:pt x="688547" y="100290"/>
                  <a:pt x="688328" y="98421"/>
                  <a:pt x="692290" y="86536"/>
                </a:cubicBezTo>
                <a:cubicBezTo>
                  <a:pt x="683753" y="60929"/>
                  <a:pt x="696126" y="101775"/>
                  <a:pt x="692290" y="40383"/>
                </a:cubicBezTo>
                <a:cubicBezTo>
                  <a:pt x="692074" y="36923"/>
                  <a:pt x="688444" y="34614"/>
                  <a:pt x="686521" y="31730"/>
                </a:cubicBezTo>
                <a:cubicBezTo>
                  <a:pt x="688444" y="29807"/>
                  <a:pt x="689743" y="26915"/>
                  <a:pt x="692290" y="25960"/>
                </a:cubicBezTo>
                <a:cubicBezTo>
                  <a:pt x="697766" y="23906"/>
                  <a:pt x="705195" y="26927"/>
                  <a:pt x="709597" y="23076"/>
                </a:cubicBezTo>
                <a:cubicBezTo>
                  <a:pt x="714174" y="19072"/>
                  <a:pt x="710306" y="9142"/>
                  <a:pt x="715366" y="5769"/>
                </a:cubicBezTo>
                <a:lnTo>
                  <a:pt x="724020" y="0"/>
                </a:lnTo>
                <a:cubicBezTo>
                  <a:pt x="733635" y="1923"/>
                  <a:pt x="755966" y="-3533"/>
                  <a:pt x="752865" y="5769"/>
                </a:cubicBezTo>
                <a:lnTo>
                  <a:pt x="747096" y="23076"/>
                </a:lnTo>
                <a:cubicBezTo>
                  <a:pt x="746135" y="45191"/>
                  <a:pt x="743361" y="67301"/>
                  <a:pt x="744212" y="89420"/>
                </a:cubicBezTo>
                <a:cubicBezTo>
                  <a:pt x="744345" y="92884"/>
                  <a:pt x="748573" y="94906"/>
                  <a:pt x="749981" y="98074"/>
                </a:cubicBezTo>
                <a:cubicBezTo>
                  <a:pt x="752451" y="103631"/>
                  <a:pt x="753827" y="109612"/>
                  <a:pt x="755750" y="115381"/>
                </a:cubicBezTo>
                <a:cubicBezTo>
                  <a:pt x="757231" y="119823"/>
                  <a:pt x="759799" y="130057"/>
                  <a:pt x="764404" y="132688"/>
                </a:cubicBezTo>
                <a:cubicBezTo>
                  <a:pt x="768661" y="135120"/>
                  <a:pt x="774019" y="134611"/>
                  <a:pt x="778826" y="135573"/>
                </a:cubicBezTo>
                <a:cubicBezTo>
                  <a:pt x="784603" y="152901"/>
                  <a:pt x="777043" y="138824"/>
                  <a:pt x="801903" y="147111"/>
                </a:cubicBezTo>
                <a:cubicBezTo>
                  <a:pt x="807222" y="148884"/>
                  <a:pt x="811518" y="152880"/>
                  <a:pt x="816325" y="155765"/>
                </a:cubicBezTo>
                <a:cubicBezTo>
                  <a:pt x="817287" y="158649"/>
                  <a:pt x="817523" y="161888"/>
                  <a:pt x="819210" y="164418"/>
                </a:cubicBezTo>
                <a:cubicBezTo>
                  <a:pt x="821473" y="167812"/>
                  <a:pt x="827064" y="169072"/>
                  <a:pt x="827864" y="173072"/>
                </a:cubicBezTo>
                <a:cubicBezTo>
                  <a:pt x="828853" y="178020"/>
                  <a:pt x="814714" y="181302"/>
                  <a:pt x="813441" y="181726"/>
                </a:cubicBezTo>
                <a:cubicBezTo>
                  <a:pt x="824169" y="197818"/>
                  <a:pt x="817306" y="184728"/>
                  <a:pt x="822094" y="213456"/>
                </a:cubicBezTo>
                <a:cubicBezTo>
                  <a:pt x="823301" y="220699"/>
                  <a:pt x="825578" y="226789"/>
                  <a:pt x="827864" y="233647"/>
                </a:cubicBezTo>
                <a:cubicBezTo>
                  <a:pt x="823056" y="248070"/>
                  <a:pt x="824017" y="239417"/>
                  <a:pt x="830748" y="259608"/>
                </a:cubicBezTo>
                <a:lnTo>
                  <a:pt x="833633" y="268262"/>
                </a:lnTo>
                <a:cubicBezTo>
                  <a:pt x="833566" y="268930"/>
                  <a:pt x="836711" y="298966"/>
                  <a:pt x="824979" y="302877"/>
                </a:cubicBezTo>
                <a:cubicBezTo>
                  <a:pt x="818529" y="305027"/>
                  <a:pt x="811518" y="304800"/>
                  <a:pt x="804787" y="305761"/>
                </a:cubicBezTo>
                <a:cubicBezTo>
                  <a:pt x="799979" y="304800"/>
                  <a:pt x="794870" y="304808"/>
                  <a:pt x="790364" y="302877"/>
                </a:cubicBezTo>
                <a:cubicBezTo>
                  <a:pt x="787864" y="301806"/>
                  <a:pt x="787287" y="297492"/>
                  <a:pt x="784595" y="297107"/>
                </a:cubicBezTo>
                <a:cubicBezTo>
                  <a:pt x="779723" y="296411"/>
                  <a:pt x="767052" y="301033"/>
                  <a:pt x="761519" y="302877"/>
                </a:cubicBezTo>
                <a:cubicBezTo>
                  <a:pt x="760558" y="305761"/>
                  <a:pt x="759135" y="308531"/>
                  <a:pt x="758635" y="311530"/>
                </a:cubicBezTo>
                <a:cubicBezTo>
                  <a:pt x="757204" y="320118"/>
                  <a:pt x="758984" y="329407"/>
                  <a:pt x="755750" y="337491"/>
                </a:cubicBezTo>
                <a:cubicBezTo>
                  <a:pt x="754621" y="340314"/>
                  <a:pt x="749981" y="339414"/>
                  <a:pt x="747096" y="340376"/>
                </a:cubicBezTo>
                <a:cubicBezTo>
                  <a:pt x="752961" y="369696"/>
                  <a:pt x="743852" y="345857"/>
                  <a:pt x="758635" y="357683"/>
                </a:cubicBezTo>
                <a:cubicBezTo>
                  <a:pt x="761342" y="359849"/>
                  <a:pt x="761071" y="365384"/>
                  <a:pt x="764404" y="366336"/>
                </a:cubicBezTo>
                <a:cubicBezTo>
                  <a:pt x="775537" y="369517"/>
                  <a:pt x="787480" y="368259"/>
                  <a:pt x="799018" y="369221"/>
                </a:cubicBezTo>
                <a:cubicBezTo>
                  <a:pt x="799980" y="372106"/>
                  <a:pt x="800004" y="375501"/>
                  <a:pt x="801903" y="377875"/>
                </a:cubicBezTo>
                <a:cubicBezTo>
                  <a:pt x="806883" y="384101"/>
                  <a:pt x="815165" y="384796"/>
                  <a:pt x="822094" y="386528"/>
                </a:cubicBezTo>
                <a:cubicBezTo>
                  <a:pt x="826665" y="391099"/>
                  <a:pt x="830748" y="393460"/>
                  <a:pt x="830748" y="400951"/>
                </a:cubicBezTo>
                <a:cubicBezTo>
                  <a:pt x="830748" y="403992"/>
                  <a:pt x="828825" y="406720"/>
                  <a:pt x="827864" y="409605"/>
                </a:cubicBezTo>
                <a:cubicBezTo>
                  <a:pt x="847351" y="416100"/>
                  <a:pt x="826227" y="407092"/>
                  <a:pt x="842286" y="421143"/>
                </a:cubicBezTo>
                <a:cubicBezTo>
                  <a:pt x="847504" y="425709"/>
                  <a:pt x="859594" y="432681"/>
                  <a:pt x="859594" y="432681"/>
                </a:cubicBezTo>
                <a:cubicBezTo>
                  <a:pt x="861517" y="435566"/>
                  <a:pt x="862423" y="439498"/>
                  <a:pt x="865363" y="441335"/>
                </a:cubicBezTo>
                <a:cubicBezTo>
                  <a:pt x="870520" y="444558"/>
                  <a:pt x="882670" y="447104"/>
                  <a:pt x="882670" y="447104"/>
                </a:cubicBezTo>
                <a:cubicBezTo>
                  <a:pt x="882700" y="447284"/>
                  <a:pt x="885448" y="469326"/>
                  <a:pt x="888439" y="473065"/>
                </a:cubicBezTo>
                <a:cubicBezTo>
                  <a:pt x="890605" y="475772"/>
                  <a:pt x="894208" y="476911"/>
                  <a:pt x="897093" y="478834"/>
                </a:cubicBezTo>
                <a:cubicBezTo>
                  <a:pt x="898054" y="482680"/>
                  <a:pt x="898838" y="486575"/>
                  <a:pt x="899977" y="490372"/>
                </a:cubicBezTo>
                <a:cubicBezTo>
                  <a:pt x="901724" y="496197"/>
                  <a:pt x="905746" y="507679"/>
                  <a:pt x="905746" y="507679"/>
                </a:cubicBezTo>
                <a:cubicBezTo>
                  <a:pt x="906708" y="514410"/>
                  <a:pt x="905027" y="522105"/>
                  <a:pt x="908631" y="527871"/>
                </a:cubicBezTo>
                <a:cubicBezTo>
                  <a:pt x="910732" y="531233"/>
                  <a:pt x="916380" y="529589"/>
                  <a:pt x="920169" y="530755"/>
                </a:cubicBezTo>
                <a:cubicBezTo>
                  <a:pt x="928887" y="533438"/>
                  <a:pt x="946130" y="539409"/>
                  <a:pt x="946130" y="539409"/>
                </a:cubicBezTo>
                <a:cubicBezTo>
                  <a:pt x="948053" y="542294"/>
                  <a:pt x="950349" y="544962"/>
                  <a:pt x="951899" y="548063"/>
                </a:cubicBezTo>
                <a:cubicBezTo>
                  <a:pt x="953259" y="550782"/>
                  <a:pt x="952309" y="554949"/>
                  <a:pt x="954783" y="556716"/>
                </a:cubicBezTo>
                <a:cubicBezTo>
                  <a:pt x="959732" y="560251"/>
                  <a:pt x="972091" y="562485"/>
                  <a:pt x="972091" y="562485"/>
                </a:cubicBezTo>
                <a:cubicBezTo>
                  <a:pt x="978956" y="583082"/>
                  <a:pt x="974487" y="574733"/>
                  <a:pt x="983629" y="588446"/>
                </a:cubicBezTo>
                <a:cubicBezTo>
                  <a:pt x="982667" y="591331"/>
                  <a:pt x="981244" y="594101"/>
                  <a:pt x="980744" y="597100"/>
                </a:cubicBezTo>
                <a:cubicBezTo>
                  <a:pt x="979313" y="605688"/>
                  <a:pt x="984368" y="617277"/>
                  <a:pt x="977860" y="623061"/>
                </a:cubicBezTo>
                <a:cubicBezTo>
                  <a:pt x="972066" y="628211"/>
                  <a:pt x="962475" y="621138"/>
                  <a:pt x="954783" y="620176"/>
                </a:cubicBezTo>
                <a:cubicBezTo>
                  <a:pt x="920084" y="608611"/>
                  <a:pt x="936496" y="612967"/>
                  <a:pt x="859594" y="620176"/>
                </a:cubicBezTo>
                <a:cubicBezTo>
                  <a:pt x="856886" y="620430"/>
                  <a:pt x="855747" y="624022"/>
                  <a:pt x="853824" y="625945"/>
                </a:cubicBezTo>
                <a:cubicBezTo>
                  <a:pt x="851767" y="632118"/>
                  <a:pt x="850434" y="638648"/>
                  <a:pt x="845171" y="643253"/>
                </a:cubicBezTo>
                <a:cubicBezTo>
                  <a:pt x="832963" y="653935"/>
                  <a:pt x="831096" y="653714"/>
                  <a:pt x="819210" y="657675"/>
                </a:cubicBezTo>
                <a:cubicBezTo>
                  <a:pt x="817287" y="663444"/>
                  <a:pt x="819210" y="673059"/>
                  <a:pt x="813441" y="674982"/>
                </a:cubicBezTo>
                <a:cubicBezTo>
                  <a:pt x="810556" y="675944"/>
                  <a:pt x="807507" y="676507"/>
                  <a:pt x="804787" y="677867"/>
                </a:cubicBezTo>
                <a:cubicBezTo>
                  <a:pt x="797511" y="681505"/>
                  <a:pt x="795729" y="684041"/>
                  <a:pt x="790364" y="689405"/>
                </a:cubicBezTo>
                <a:cubicBezTo>
                  <a:pt x="774980" y="688444"/>
                  <a:pt x="759626" y="686521"/>
                  <a:pt x="744212" y="686521"/>
                </a:cubicBezTo>
                <a:cubicBezTo>
                  <a:pt x="741171" y="686521"/>
                  <a:pt x="738575" y="689028"/>
                  <a:pt x="735558" y="689405"/>
                </a:cubicBezTo>
                <a:cubicBezTo>
                  <a:pt x="723118" y="690960"/>
                  <a:pt x="710559" y="691328"/>
                  <a:pt x="698059" y="692290"/>
                </a:cubicBezTo>
                <a:cubicBezTo>
                  <a:pt x="694213" y="693251"/>
                  <a:pt x="689963" y="693207"/>
                  <a:pt x="686521" y="695174"/>
                </a:cubicBezTo>
                <a:cubicBezTo>
                  <a:pt x="677623" y="700258"/>
                  <a:pt x="677736" y="704221"/>
                  <a:pt x="674983" y="712482"/>
                </a:cubicBezTo>
                <a:cubicBezTo>
                  <a:pt x="669214" y="710559"/>
                  <a:pt x="661976" y="711012"/>
                  <a:pt x="657676" y="706712"/>
                </a:cubicBezTo>
                <a:cubicBezTo>
                  <a:pt x="655753" y="704789"/>
                  <a:pt x="653605" y="703067"/>
                  <a:pt x="651906" y="700943"/>
                </a:cubicBezTo>
                <a:cubicBezTo>
                  <a:pt x="649740" y="698236"/>
                  <a:pt x="648844" y="694456"/>
                  <a:pt x="646137" y="692290"/>
                </a:cubicBezTo>
                <a:cubicBezTo>
                  <a:pt x="643763" y="690391"/>
                  <a:pt x="640368" y="690367"/>
                  <a:pt x="637484" y="689405"/>
                </a:cubicBezTo>
                <a:cubicBezTo>
                  <a:pt x="635211" y="698496"/>
                  <a:pt x="637325" y="703828"/>
                  <a:pt x="625946" y="703828"/>
                </a:cubicBezTo>
                <a:cubicBezTo>
                  <a:pt x="621043" y="703828"/>
                  <a:pt x="616253" y="702233"/>
                  <a:pt x="611523" y="700943"/>
                </a:cubicBezTo>
                <a:cubicBezTo>
                  <a:pt x="605656" y="699343"/>
                  <a:pt x="594216" y="695174"/>
                  <a:pt x="594216" y="695174"/>
                </a:cubicBezTo>
                <a:cubicBezTo>
                  <a:pt x="590370" y="696136"/>
                  <a:pt x="585976" y="695860"/>
                  <a:pt x="582677" y="698059"/>
                </a:cubicBezTo>
                <a:cubicBezTo>
                  <a:pt x="556577" y="715458"/>
                  <a:pt x="596549" y="700164"/>
                  <a:pt x="568255" y="709597"/>
                </a:cubicBezTo>
                <a:cubicBezTo>
                  <a:pt x="565370" y="707674"/>
                  <a:pt x="563068" y="703828"/>
                  <a:pt x="559601" y="703828"/>
                </a:cubicBezTo>
                <a:cubicBezTo>
                  <a:pt x="553520" y="703828"/>
                  <a:pt x="542294" y="709597"/>
                  <a:pt x="542294" y="709597"/>
                </a:cubicBezTo>
                <a:cubicBezTo>
                  <a:pt x="542151" y="708882"/>
                  <a:pt x="538889" y="689476"/>
                  <a:pt x="536525" y="686521"/>
                </a:cubicBezTo>
                <a:cubicBezTo>
                  <a:pt x="534359" y="683814"/>
                  <a:pt x="531192" y="681748"/>
                  <a:pt x="527871" y="680752"/>
                </a:cubicBezTo>
                <a:cubicBezTo>
                  <a:pt x="521359" y="678798"/>
                  <a:pt x="514410" y="678829"/>
                  <a:pt x="507679" y="677867"/>
                </a:cubicBezTo>
                <a:cubicBezTo>
                  <a:pt x="508641" y="673059"/>
                  <a:pt x="511911" y="668158"/>
                  <a:pt x="510564" y="663444"/>
                </a:cubicBezTo>
                <a:cubicBezTo>
                  <a:pt x="509612" y="660111"/>
                  <a:pt x="504362" y="660126"/>
                  <a:pt x="501910" y="657675"/>
                </a:cubicBezTo>
                <a:cubicBezTo>
                  <a:pt x="488115" y="643881"/>
                  <a:pt x="507045" y="651203"/>
                  <a:pt x="481718" y="646137"/>
                </a:cubicBezTo>
                <a:cubicBezTo>
                  <a:pt x="478834" y="644214"/>
                  <a:pt x="475231" y="643075"/>
                  <a:pt x="473065" y="640368"/>
                </a:cubicBezTo>
                <a:cubicBezTo>
                  <a:pt x="471166" y="637994"/>
                  <a:pt x="472554" y="633613"/>
                  <a:pt x="470180" y="631714"/>
                </a:cubicBezTo>
                <a:cubicBezTo>
                  <a:pt x="467084" y="629238"/>
                  <a:pt x="462488" y="629791"/>
                  <a:pt x="458642" y="628830"/>
                </a:cubicBezTo>
                <a:cubicBezTo>
                  <a:pt x="453834" y="629791"/>
                  <a:pt x="448476" y="629282"/>
                  <a:pt x="444219" y="631714"/>
                </a:cubicBezTo>
                <a:cubicBezTo>
                  <a:pt x="441209" y="633434"/>
                  <a:pt x="441882" y="639878"/>
                  <a:pt x="438450" y="640368"/>
                </a:cubicBezTo>
                <a:cubicBezTo>
                  <a:pt x="426988" y="642005"/>
                  <a:pt x="415374" y="638445"/>
                  <a:pt x="403836" y="637483"/>
                </a:cubicBezTo>
                <a:cubicBezTo>
                  <a:pt x="392298" y="638445"/>
                  <a:pt x="380287" y="636963"/>
                  <a:pt x="369221" y="640368"/>
                </a:cubicBezTo>
                <a:cubicBezTo>
                  <a:pt x="358111" y="643787"/>
                  <a:pt x="372640" y="654256"/>
                  <a:pt x="369221" y="657675"/>
                </a:cubicBezTo>
                <a:cubicBezTo>
                  <a:pt x="367071" y="659825"/>
                  <a:pt x="363452" y="655752"/>
                  <a:pt x="360568" y="654791"/>
                </a:cubicBezTo>
                <a:cubicBezTo>
                  <a:pt x="335763" y="638255"/>
                  <a:pt x="367150" y="658083"/>
                  <a:pt x="343260" y="646137"/>
                </a:cubicBezTo>
                <a:cubicBezTo>
                  <a:pt x="340159" y="644587"/>
                  <a:pt x="337491" y="642291"/>
                  <a:pt x="334607" y="640368"/>
                </a:cubicBezTo>
                <a:cubicBezTo>
                  <a:pt x="332684" y="637483"/>
                  <a:pt x="331545" y="633880"/>
                  <a:pt x="328838" y="631714"/>
                </a:cubicBezTo>
                <a:cubicBezTo>
                  <a:pt x="326464" y="629815"/>
                  <a:pt x="322334" y="630980"/>
                  <a:pt x="320184" y="628830"/>
                </a:cubicBezTo>
                <a:cubicBezTo>
                  <a:pt x="304800" y="613446"/>
                  <a:pt x="331723" y="624983"/>
                  <a:pt x="308646" y="617292"/>
                </a:cubicBezTo>
                <a:cubicBezTo>
                  <a:pt x="305761" y="615369"/>
                  <a:pt x="301829" y="614463"/>
                  <a:pt x="299992" y="611523"/>
                </a:cubicBezTo>
                <a:cubicBezTo>
                  <a:pt x="285822" y="588851"/>
                  <a:pt x="303712" y="597378"/>
                  <a:pt x="285570" y="591331"/>
                </a:cubicBezTo>
                <a:cubicBezTo>
                  <a:pt x="283647" y="589408"/>
                  <a:pt x="281016" y="587995"/>
                  <a:pt x="279800" y="585562"/>
                </a:cubicBezTo>
                <a:cubicBezTo>
                  <a:pt x="277080" y="580123"/>
                  <a:pt x="279091" y="571627"/>
                  <a:pt x="274031" y="568254"/>
                </a:cubicBezTo>
                <a:lnTo>
                  <a:pt x="265378" y="562485"/>
                </a:lnTo>
                <a:cubicBezTo>
                  <a:pt x="257685" y="539412"/>
                  <a:pt x="265378" y="568253"/>
                  <a:pt x="265378" y="545178"/>
                </a:cubicBezTo>
                <a:cubicBezTo>
                  <a:pt x="265378" y="535113"/>
                  <a:pt x="260484" y="536070"/>
                  <a:pt x="253840" y="530755"/>
                </a:cubicBezTo>
                <a:cubicBezTo>
                  <a:pt x="233289" y="514315"/>
                  <a:pt x="266048" y="536972"/>
                  <a:pt x="239417" y="519217"/>
                </a:cubicBezTo>
                <a:cubicBezTo>
                  <a:pt x="236532" y="520179"/>
                  <a:pt x="233762" y="522602"/>
                  <a:pt x="230763" y="522102"/>
                </a:cubicBezTo>
                <a:cubicBezTo>
                  <a:pt x="217129" y="519830"/>
                  <a:pt x="226130" y="513797"/>
                  <a:pt x="216341" y="507679"/>
                </a:cubicBezTo>
                <a:cubicBezTo>
                  <a:pt x="211184" y="504456"/>
                  <a:pt x="199033" y="501910"/>
                  <a:pt x="199033" y="501910"/>
                </a:cubicBezTo>
                <a:cubicBezTo>
                  <a:pt x="191786" y="480164"/>
                  <a:pt x="201560" y="506962"/>
                  <a:pt x="190380" y="484603"/>
                </a:cubicBezTo>
                <a:cubicBezTo>
                  <a:pt x="188451" y="480745"/>
                  <a:pt x="185351" y="467743"/>
                  <a:pt x="184611" y="464411"/>
                </a:cubicBezTo>
                <a:cubicBezTo>
                  <a:pt x="183547" y="459625"/>
                  <a:pt x="184736" y="453858"/>
                  <a:pt x="181726" y="449988"/>
                </a:cubicBezTo>
                <a:cubicBezTo>
                  <a:pt x="177469" y="444515"/>
                  <a:pt x="164419" y="438450"/>
                  <a:pt x="164419" y="438450"/>
                </a:cubicBezTo>
                <a:cubicBezTo>
                  <a:pt x="162519" y="432750"/>
                  <a:pt x="160848" y="425210"/>
                  <a:pt x="155765" y="421143"/>
                </a:cubicBezTo>
                <a:cubicBezTo>
                  <a:pt x="153391" y="419244"/>
                  <a:pt x="149996" y="419220"/>
                  <a:pt x="147111" y="418258"/>
                </a:cubicBezTo>
                <a:cubicBezTo>
                  <a:pt x="144227" y="414412"/>
                  <a:pt x="142458" y="409387"/>
                  <a:pt x="138458" y="406720"/>
                </a:cubicBezTo>
                <a:cubicBezTo>
                  <a:pt x="134245" y="403912"/>
                  <a:pt x="116061" y="399678"/>
                  <a:pt x="109612" y="398066"/>
                </a:cubicBezTo>
                <a:lnTo>
                  <a:pt x="98074" y="380759"/>
                </a:lnTo>
                <a:lnTo>
                  <a:pt x="92305" y="372106"/>
                </a:lnTo>
                <a:cubicBezTo>
                  <a:pt x="85057" y="350356"/>
                  <a:pt x="95677" y="376320"/>
                  <a:pt x="80767" y="357683"/>
                </a:cubicBezTo>
                <a:cubicBezTo>
                  <a:pt x="78867" y="355309"/>
                  <a:pt x="79242" y="351749"/>
                  <a:pt x="77882" y="349029"/>
                </a:cubicBezTo>
                <a:cubicBezTo>
                  <a:pt x="76332" y="345928"/>
                  <a:pt x="74279" y="343083"/>
                  <a:pt x="72113" y="340376"/>
                </a:cubicBezTo>
                <a:cubicBezTo>
                  <a:pt x="65398" y="331982"/>
                  <a:pt x="66689" y="336335"/>
                  <a:pt x="57691" y="328837"/>
                </a:cubicBezTo>
                <a:cubicBezTo>
                  <a:pt x="35486" y="310334"/>
                  <a:pt x="61864" y="328735"/>
                  <a:pt x="40383" y="314415"/>
                </a:cubicBezTo>
                <a:cubicBezTo>
                  <a:pt x="24218" y="317109"/>
                  <a:pt x="25239" y="320994"/>
                  <a:pt x="14423" y="311530"/>
                </a:cubicBezTo>
                <a:cubicBezTo>
                  <a:pt x="9306" y="307053"/>
                  <a:pt x="0" y="297107"/>
                  <a:pt x="0" y="297107"/>
                </a:cubicBezTo>
                <a:cubicBezTo>
                  <a:pt x="2884" y="295184"/>
                  <a:pt x="5290" y="292179"/>
                  <a:pt x="8653" y="291338"/>
                </a:cubicBezTo>
                <a:cubicBezTo>
                  <a:pt x="36525" y="284370"/>
                  <a:pt x="21153" y="289896"/>
                  <a:pt x="25961" y="285569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5586" name="Freeform 26"/>
          <p:cNvSpPr>
            <a:spLocks/>
          </p:cNvSpPr>
          <p:nvPr/>
        </p:nvSpPr>
        <p:spPr bwMode="auto">
          <a:xfrm>
            <a:off x="2346325" y="1889125"/>
            <a:ext cx="854075" cy="209550"/>
          </a:xfrm>
          <a:custGeom>
            <a:avLst/>
            <a:gdLst>
              <a:gd name="T0" fmla="*/ 0 w 576"/>
              <a:gd name="T1" fmla="*/ 2147483647 h 112"/>
              <a:gd name="T2" fmla="*/ 2147483647 w 576"/>
              <a:gd name="T3" fmla="*/ 2147483647 h 112"/>
              <a:gd name="T4" fmla="*/ 2147483647 w 576"/>
              <a:gd name="T5" fmla="*/ 2147483647 h 112"/>
              <a:gd name="T6" fmla="*/ 2147483647 w 576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576"/>
              <a:gd name="T13" fmla="*/ 0 h 112"/>
              <a:gd name="T14" fmla="*/ 576 w 576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" h="112">
                <a:moveTo>
                  <a:pt x="0" y="112"/>
                </a:moveTo>
                <a:cubicBezTo>
                  <a:pt x="88" y="72"/>
                  <a:pt x="176" y="32"/>
                  <a:pt x="240" y="16"/>
                </a:cubicBezTo>
                <a:cubicBezTo>
                  <a:pt x="304" y="0"/>
                  <a:pt x="328" y="16"/>
                  <a:pt x="384" y="16"/>
                </a:cubicBezTo>
                <a:cubicBezTo>
                  <a:pt x="440" y="16"/>
                  <a:pt x="508" y="16"/>
                  <a:pt x="576" y="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3" name="Text Box 42"/>
          <p:cNvSpPr txBox="1">
            <a:spLocks noChangeArrowheads="1"/>
          </p:cNvSpPr>
          <p:nvPr/>
        </p:nvSpPr>
        <p:spPr bwMode="auto">
          <a:xfrm>
            <a:off x="576076" y="4829103"/>
            <a:ext cx="3258114" cy="3693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Rubella introduced prior 2011 </a:t>
            </a:r>
          </a:p>
        </p:txBody>
      </p:sp>
      <p:sp>
        <p:nvSpPr>
          <p:cNvPr id="54" name="Oval 45"/>
          <p:cNvSpPr>
            <a:spLocks noChangeArrowheads="1"/>
          </p:cNvSpPr>
          <p:nvPr/>
        </p:nvSpPr>
        <p:spPr bwMode="auto">
          <a:xfrm>
            <a:off x="76200" y="4886751"/>
            <a:ext cx="407988" cy="282575"/>
          </a:xfrm>
          <a:prstGeom prst="ellipse">
            <a:avLst/>
          </a:pr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9" name="Oval 45"/>
          <p:cNvSpPr>
            <a:spLocks noChangeArrowheads="1"/>
          </p:cNvSpPr>
          <p:nvPr/>
        </p:nvSpPr>
        <p:spPr bwMode="auto">
          <a:xfrm>
            <a:off x="77614" y="5741989"/>
            <a:ext cx="407988" cy="282575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" name="Text Box 46"/>
          <p:cNvSpPr txBox="1">
            <a:spLocks noChangeArrowheads="1"/>
          </p:cNvSpPr>
          <p:nvPr/>
        </p:nvSpPr>
        <p:spPr bwMode="auto">
          <a:xfrm>
            <a:off x="590724" y="5655244"/>
            <a:ext cx="5237309" cy="3693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429" tIns="45714" rIns="91429" bIns="45714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Rubella introduction date after 2016 or not yet set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9552" y="6381328"/>
            <a:ext cx="6120680" cy="369332"/>
          </a:xfrm>
          <a:prstGeom prst="rect">
            <a:avLst/>
          </a:prstGeom>
          <a:solidFill>
            <a:srgbClr val="CCFF66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4 countries may introduce RCV by end of 2020</a:t>
            </a:r>
          </a:p>
        </p:txBody>
      </p:sp>
    </p:spTree>
    <p:extLst>
      <p:ext uri="{BB962C8B-B14F-4D97-AF65-F5344CB8AC3E}">
        <p14:creationId xmlns:p14="http://schemas.microsoft.com/office/powerpoint/2010/main" val="3362718119"/>
      </p:ext>
    </p:extLst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394" name="Group 2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33398"/>
              </p:ext>
            </p:extLst>
          </p:nvPr>
        </p:nvGraphicFramePr>
        <p:xfrm>
          <a:off x="1" y="1089224"/>
          <a:ext cx="9109075" cy="5993992"/>
        </p:xfrm>
        <a:graphic>
          <a:graphicData uri="http://schemas.openxmlformats.org/drawingml/2006/table">
            <a:tbl>
              <a:tblPr/>
              <a:tblGrid>
                <a:gridCol w="277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76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51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67008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Category 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Target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2016*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2012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2011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Baseline</a:t>
                      </a:r>
                    </a:p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89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Incidence (% countries &lt; 5 per million population)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100% 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18(82%)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8(36%) 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8(36%)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6(27%)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10(45%)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9(41%)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6(27%)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91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Incidence of confirmed measles/ million population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&lt;5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42.4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20.4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92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High Quality Surveillance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621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 reporting of discarded measles cases (goal: ≥2 per 100,000)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80%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4(18%)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13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(59%)</a:t>
                      </a:r>
                      <a:endParaRPr lang="en-US" sz="1100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14 (64%)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14 (64%)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14 (64%)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11(50%)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66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% of 2</a:t>
                      </a:r>
                      <a:r>
                        <a:rPr kumimoji="0" lang="en-US" sz="12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nd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level admin units reporting </a:t>
                      </a:r>
                      <a:b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 2/100 000 discarded measles cases 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1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10(48%)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7 (33%)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US" sz="1100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4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(19%)</a:t>
                      </a:r>
                      <a:endParaRPr lang="en-US" sz="1100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7(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7 (33%)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643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% of suspected cases with adequate blood specimens  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80%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(91%)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19(86%)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19(86%)</a:t>
                      </a:r>
                    </a:p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19(86%)</a:t>
                      </a:r>
                    </a:p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20(91%)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20(91%)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12(55%)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92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High Population Immunity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939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% countries with MCV1 &gt;90%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12(55%)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12(55%)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12(55%)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12(55%)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12(55%)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88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% countries with MCV1 &gt;80% in all </a:t>
                      </a: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dist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12(55%)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8(36%)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11(50%)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10(45%)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92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% SIAs with all districts &gt;95%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47276" name="Rectangle 108"/>
          <p:cNvSpPr>
            <a:spLocks noChangeArrowheads="1"/>
          </p:cNvSpPr>
          <p:nvPr/>
        </p:nvSpPr>
        <p:spPr bwMode="auto">
          <a:xfrm>
            <a:off x="0" y="184935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GB" altLang="zh-CN" sz="2800" dirty="0">
                <a:solidFill>
                  <a:srgbClr val="000066"/>
                </a:solidFill>
                <a:latin typeface="Arial" charset="0"/>
                <a:ea typeface="宋体" pitchFamily="2" charset="-122"/>
              </a:rPr>
              <a:t>Indicators of Progress Towards Measles (and Rubella) Elimination EMR Region 2000-2016</a:t>
            </a:r>
            <a:r>
              <a:rPr lang="en-GB" altLang="zh-CN" sz="2800" dirty="0">
                <a:solidFill>
                  <a:srgbClr val="000066"/>
                </a:solidFill>
                <a:latin typeface="Arial" charset="0"/>
                <a:ea typeface="宋体" pitchFamily="2" charset="-122"/>
                <a:cs typeface="Arial" charset="0"/>
              </a:rPr>
              <a:t>*</a:t>
            </a:r>
            <a:r>
              <a:rPr lang="en-US" altLang="zh-CN" sz="2800" b="0" dirty="0">
                <a:solidFill>
                  <a:srgbClr val="000066"/>
                </a:solidFill>
                <a:latin typeface="Arial" charset="0"/>
                <a:ea typeface="宋体" pitchFamily="2" charset="-122"/>
              </a:rPr>
              <a:t> </a:t>
            </a:r>
          </a:p>
        </p:txBody>
      </p:sp>
      <p:sp>
        <p:nvSpPr>
          <p:cNvPr id="647278" name="Text Box 110"/>
          <p:cNvSpPr txBox="1">
            <a:spLocks noChangeArrowheads="1"/>
          </p:cNvSpPr>
          <p:nvPr/>
        </p:nvSpPr>
        <p:spPr bwMode="auto">
          <a:xfrm>
            <a:off x="0" y="6613525"/>
            <a:ext cx="16240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000" dirty="0">
                <a:latin typeface="Arial" charset="0"/>
                <a:cs typeface="Arial" charset="0"/>
              </a:rPr>
              <a:t>¹</a:t>
            </a:r>
            <a:r>
              <a:rPr lang="en-GB" sz="1000" dirty="0">
                <a:latin typeface="Arial" charset="0"/>
              </a:rPr>
              <a:t> Data as of May 2016 </a:t>
            </a:r>
            <a:endParaRPr lang="en-US" sz="1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719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986" y="26064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Measles Incidence by country </a:t>
            </a:r>
            <a:br>
              <a:rPr lang="en-US" sz="3600" b="1" dirty="0"/>
            </a:br>
            <a:r>
              <a:rPr lang="en-US" sz="3600" b="1" dirty="0"/>
              <a:t>EMR 2015 </a:t>
            </a:r>
            <a:br>
              <a:rPr lang="en-US" sz="3600" b="1" dirty="0"/>
            </a:br>
            <a:r>
              <a:rPr lang="en-US" sz="2400" b="1" dirty="0"/>
              <a:t>(Confirmed measles cases/million, target &lt; 1/million)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07504" y="1600200"/>
          <a:ext cx="8928992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3952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Distribution of confirmed measles cases by age and vaccination status EMR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727557"/>
              </p:ext>
            </p:extLst>
          </p:nvPr>
        </p:nvGraphicFramePr>
        <p:xfrm>
          <a:off x="575048" y="1412776"/>
          <a:ext cx="8568952" cy="5329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 flipH="1">
            <a:off x="-1788675" y="3167099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Number of confirmed measles cases </a:t>
            </a:r>
          </a:p>
        </p:txBody>
      </p:sp>
    </p:spTree>
    <p:extLst>
      <p:ext uri="{BB962C8B-B14F-4D97-AF65-F5344CB8AC3E}">
        <p14:creationId xmlns:p14="http://schemas.microsoft.com/office/powerpoint/2010/main" val="1652723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Distribution of confirmed measles cases in outbreaks in Egypt and Sudan 2015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Egypt 2015 confirmed cases = 5431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Sudan 2015 confirmed cases = 3585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47744385"/>
              </p:ext>
            </p:extLst>
          </p:nvPr>
        </p:nvGraphicFramePr>
        <p:xfrm>
          <a:off x="457200" y="2174874"/>
          <a:ext cx="4040188" cy="4206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80647631"/>
              </p:ext>
            </p:extLst>
          </p:nvPr>
        </p:nvGraphicFramePr>
        <p:xfrm>
          <a:off x="4645025" y="2276873"/>
          <a:ext cx="4041775" cy="3849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89933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Measles incidence by country</a:t>
            </a:r>
            <a:br>
              <a:rPr lang="en-US" dirty="0"/>
            </a:br>
            <a:r>
              <a:rPr lang="en-US" dirty="0"/>
              <a:t>EMR Jan-Mar 2016</a:t>
            </a:r>
            <a:br>
              <a:rPr lang="en-US" dirty="0"/>
            </a:br>
            <a:r>
              <a:rPr lang="en-US" dirty="0"/>
              <a:t> </a:t>
            </a:r>
            <a:r>
              <a:rPr lang="en-US" sz="2000" b="1" dirty="0"/>
              <a:t>(Confirmed measles cases/million, target &lt; 1/million)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775305"/>
              </p:ext>
            </p:extLst>
          </p:nvPr>
        </p:nvGraphicFramePr>
        <p:xfrm>
          <a:off x="323528" y="1600200"/>
          <a:ext cx="8712968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 rot="10800000" flipV="1">
            <a:off x="1115616" y="6453336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sz="1100" dirty="0"/>
              <a:t>Djibouti and Libya did not submit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118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Age distribution of confirmed measles cases in countries of EMR Jan-Mar 2016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534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1247982" y="3029366"/>
            <a:ext cx="3166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Number of confirmed measles cases</a:t>
            </a:r>
          </a:p>
        </p:txBody>
      </p:sp>
    </p:spTree>
    <p:extLst>
      <p:ext uri="{BB962C8B-B14F-4D97-AF65-F5344CB8AC3E}">
        <p14:creationId xmlns:p14="http://schemas.microsoft.com/office/powerpoint/2010/main" val="27597585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Rubella incidence by country</a:t>
            </a:r>
            <a:br>
              <a:rPr lang="en-US" dirty="0"/>
            </a:br>
            <a:r>
              <a:rPr lang="en-US" dirty="0"/>
              <a:t>EMR Jan-Mar 2016</a:t>
            </a:r>
            <a:br>
              <a:rPr lang="en-US" dirty="0"/>
            </a:br>
            <a:r>
              <a:rPr lang="en-US" dirty="0"/>
              <a:t> </a:t>
            </a:r>
            <a:r>
              <a:rPr lang="en-US" sz="2700" dirty="0"/>
              <a:t>(Confirmed rubella cases/million, target &lt; 1/million)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009531"/>
              </p:ext>
            </p:extLst>
          </p:nvPr>
        </p:nvGraphicFramePr>
        <p:xfrm>
          <a:off x="395536" y="1600200"/>
          <a:ext cx="8568952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91680" y="6453335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sz="1100" dirty="0"/>
              <a:t>Djibouti and Libya did not submit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906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Age distribution of confirmed rubella cases in countries of EMR Jan-Mar 2016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874757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 rot="16200000">
            <a:off x="-1576670" y="3588128"/>
            <a:ext cx="37048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Number of confirmed rubella cases</a:t>
            </a:r>
          </a:p>
        </p:txBody>
      </p:sp>
    </p:spTree>
    <p:extLst>
      <p:ext uri="{BB962C8B-B14F-4D97-AF65-F5344CB8AC3E}">
        <p14:creationId xmlns:p14="http://schemas.microsoft.com/office/powerpoint/2010/main" val="3502200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dirty="0"/>
              <a:t>Regional Measles and Rubella Goals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484784"/>
            <a:ext cx="8640960" cy="5256584"/>
          </a:xfrm>
        </p:spPr>
        <p:txBody>
          <a:bodyPr>
            <a:normAutofit fontScale="62500" lnSpcReduction="20000"/>
          </a:bodyPr>
          <a:lstStyle/>
          <a:p>
            <a:pPr marL="58738" indent="0" eaLnBrk="0" hangingPunct="0">
              <a:lnSpc>
                <a:spcPct val="220000"/>
              </a:lnSpc>
              <a:buNone/>
              <a:defRPr/>
            </a:pP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Measles elimination from all countries of the EMR by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2020 </a:t>
            </a:r>
          </a:p>
          <a:p>
            <a:pPr marL="628650" lvl="1" indent="-228600" eaLnBrk="0" hangingPunct="0">
              <a:lnSpc>
                <a:spcPct val="220000"/>
              </a:lnSpc>
              <a:defRPr/>
            </a:pPr>
            <a:r>
              <a:rPr lang="en-GB" sz="3100" dirty="0">
                <a:latin typeface="Times New Roman" pitchFamily="18" charset="0"/>
                <a:cs typeface="Times New Roman" pitchFamily="18" charset="0"/>
              </a:rPr>
              <a:t>Resolution EM/RC44/R.6 – 1997 (elimination by 2010)</a:t>
            </a:r>
          </a:p>
          <a:p>
            <a:pPr marL="628650" lvl="1" indent="-228600" eaLnBrk="0" hangingPunct="0">
              <a:lnSpc>
                <a:spcPct val="220000"/>
              </a:lnSpc>
              <a:defRPr/>
            </a:pPr>
            <a:r>
              <a:rPr lang="en-GB" sz="3100" dirty="0">
                <a:latin typeface="Times New Roman" pitchFamily="18" charset="0"/>
                <a:cs typeface="Times New Roman" pitchFamily="18" charset="0"/>
              </a:rPr>
              <a:t>Revised by Resolution EM/RC58/R.5 – 2011 (elimination by 2015)</a:t>
            </a:r>
          </a:p>
          <a:p>
            <a:pPr marL="628650" lvl="1" indent="-228600" eaLnBrk="0" hangingPunct="0">
              <a:lnSpc>
                <a:spcPct val="220000"/>
              </a:lnSpc>
              <a:defRPr/>
            </a:pPr>
            <a:r>
              <a:rPr lang="en-GB" sz="3100" dirty="0">
                <a:latin typeface="Times New Roman" pitchFamily="18" charset="0"/>
                <a:cs typeface="Times New Roman" pitchFamily="18" charset="0"/>
              </a:rPr>
              <a:t>Revised target EMVAP to achieve elimination by 2020</a:t>
            </a:r>
          </a:p>
          <a:p>
            <a:pPr marL="228600" indent="-228600" eaLnBrk="0" hangingPunct="0">
              <a:lnSpc>
                <a:spcPct val="220000"/>
              </a:lnSpc>
              <a:defRPr/>
            </a:pPr>
            <a:r>
              <a:rPr lang="en-GB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No regional target for rubella/CRS elimination</a:t>
            </a:r>
          </a:p>
          <a:p>
            <a:pPr marL="628650" lvl="1" indent="-228600">
              <a:lnSpc>
                <a:spcPct val="220000"/>
              </a:lnSpc>
              <a:defRPr/>
            </a:pPr>
            <a:r>
              <a:rPr lang="en-GB" sz="3100" dirty="0">
                <a:latin typeface="Times New Roman" pitchFamily="18" charset="0"/>
                <a:cs typeface="Times New Roman" pitchFamily="18" charset="0"/>
              </a:rPr>
              <a:t>Thirteen countries have developed national targets for rubella/CRS elimination</a:t>
            </a:r>
          </a:p>
          <a:p>
            <a:pPr marL="628650" lvl="1" indent="-228600">
              <a:lnSpc>
                <a:spcPct val="220000"/>
              </a:lnSpc>
              <a:defRPr/>
            </a:pPr>
            <a:r>
              <a:rPr lang="en-GB" sz="3100" dirty="0">
                <a:latin typeface="Times New Roman" pitchFamily="18" charset="0"/>
                <a:cs typeface="Times New Roman" pitchFamily="18" charset="0"/>
              </a:rPr>
              <a:t>RTAG recommended establishing regional target for rubella elimination by 2020 </a:t>
            </a:r>
          </a:p>
          <a:p>
            <a:pPr marL="400050" lvl="1" indent="0" eaLnBrk="0" hangingPunct="0">
              <a:lnSpc>
                <a:spcPct val="210000"/>
              </a:lnSpc>
              <a:buNone/>
              <a:defRPr/>
            </a:pPr>
            <a:endParaRPr lang="en-GB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09E8258-A83A-4B87-B370-FB362FC904BD}" type="slidenum">
              <a:rPr lang="en-GB"/>
              <a:pPr eaLnBrk="1" hangingPunct="1"/>
              <a:t>2</a:t>
            </a:fld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  <a:noFill/>
        </p:spPr>
        <p:txBody>
          <a:bodyPr>
            <a:normAutofit fontScale="90000"/>
          </a:bodyPr>
          <a:lstStyle/>
          <a:p>
            <a:r>
              <a:rPr lang="en-GB" sz="4000" dirty="0"/>
              <a:t>Routine strengthening activities in EMR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715000"/>
          </a:xfrm>
        </p:spPr>
        <p:txBody>
          <a:bodyPr>
            <a:normAutofit fontScale="92500" lnSpcReduction="10000"/>
          </a:bodyPr>
          <a:lstStyle/>
          <a:p>
            <a:pPr marL="514350" indent="-514350"/>
            <a:r>
              <a:rPr lang="en-GB" sz="2400" b="1" dirty="0">
                <a:solidFill>
                  <a:srgbClr val="0033CC"/>
                </a:solidFill>
              </a:rPr>
              <a:t>Stand alone activities to increase MCV1 coverage</a:t>
            </a:r>
          </a:p>
          <a:p>
            <a:pPr lvl="1"/>
            <a:r>
              <a:rPr lang="en-US" sz="2400" dirty="0"/>
              <a:t>Implementation of RED approach: Afghanistan, Iraq, Pakistan, Somalia, Sudan and Yemen</a:t>
            </a:r>
          </a:p>
          <a:p>
            <a:pPr lvl="1"/>
            <a:r>
              <a:rPr lang="en-US" sz="2400" dirty="0"/>
              <a:t>Acceleration activities: CHDs in Somalia, catch-up activities in Syria and surrounding countries, integrated interventions in Yemen,..</a:t>
            </a:r>
          </a:p>
          <a:p>
            <a:pPr lvl="1"/>
            <a:r>
              <a:rPr lang="en-US" sz="2400" dirty="0"/>
              <a:t>Programme strengthening: EPI reviews, EVM assessment and improvement plan, improving data quality</a:t>
            </a:r>
          </a:p>
          <a:p>
            <a:pPr marL="514350" indent="-514350"/>
            <a:r>
              <a:rPr lang="en-GB" sz="2400" b="1" dirty="0">
                <a:solidFill>
                  <a:srgbClr val="0033CC"/>
                </a:solidFill>
              </a:rPr>
              <a:t>Activities as part of ongoing measles activities (</a:t>
            </a:r>
            <a:r>
              <a:rPr lang="en-GB" sz="2400" b="1" dirty="0" err="1">
                <a:solidFill>
                  <a:srgbClr val="0033CC"/>
                </a:solidFill>
              </a:rPr>
              <a:t>SIAs</a:t>
            </a:r>
            <a:r>
              <a:rPr lang="en-GB" sz="2400" b="1" dirty="0">
                <a:solidFill>
                  <a:srgbClr val="0033CC"/>
                </a:solidFill>
              </a:rPr>
              <a:t> or MSD introduction)</a:t>
            </a:r>
          </a:p>
          <a:p>
            <a:pPr lvl="1"/>
            <a:r>
              <a:rPr lang="en-GB" sz="2400" dirty="0"/>
              <a:t>Human resource capacity building</a:t>
            </a:r>
          </a:p>
          <a:p>
            <a:pPr lvl="1"/>
            <a:r>
              <a:rPr lang="en-GB" sz="2400" dirty="0"/>
              <a:t>Improving reporting system and data quality</a:t>
            </a:r>
          </a:p>
          <a:p>
            <a:pPr lvl="1"/>
            <a:r>
              <a:rPr lang="en-GB" sz="2400" dirty="0"/>
              <a:t>Improving </a:t>
            </a:r>
            <a:r>
              <a:rPr lang="en-GB" sz="2400" dirty="0" err="1"/>
              <a:t>microplanning</a:t>
            </a:r>
            <a:r>
              <a:rPr lang="en-GB" sz="2400" dirty="0"/>
              <a:t> capacity</a:t>
            </a:r>
          </a:p>
          <a:p>
            <a:r>
              <a:rPr lang="en-US" sz="2400" b="1" dirty="0">
                <a:solidFill>
                  <a:srgbClr val="0033CC"/>
                </a:solidFill>
              </a:rPr>
              <a:t>Meetings/Communication</a:t>
            </a:r>
          </a:p>
          <a:p>
            <a:pPr lvl="1"/>
            <a:r>
              <a:rPr lang="en-GB" sz="2400" dirty="0"/>
              <a:t>Country implementation of Immunization Week</a:t>
            </a:r>
          </a:p>
          <a:p>
            <a:pPr lvl="1"/>
            <a:r>
              <a:rPr lang="en-US" sz="2400" dirty="0"/>
              <a:t>Inter-country meeting on Measles/Rubella elimination, Amman, November-December 2015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10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>
            <a:normAutofit/>
          </a:bodyPr>
          <a:lstStyle/>
          <a:p>
            <a:r>
              <a:rPr lang="en-GB" dirty="0"/>
              <a:t>Regional and National Verification</a:t>
            </a:r>
            <a:endParaRPr lang="en-US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RVC in process of being established</a:t>
            </a:r>
          </a:p>
          <a:p>
            <a:pPr>
              <a:lnSpc>
                <a:spcPct val="200000"/>
              </a:lnSpc>
            </a:pPr>
            <a:r>
              <a:rPr lang="en-US" dirty="0"/>
              <a:t>National verification committee: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Established in 8 countries: Afghanistan, Bahrain, Iran, Lebanon, Oman, Palestine, Qatar, Saudi Arabia, Syria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Other countries in process of establishing </a:t>
            </a:r>
          </a:p>
          <a:p>
            <a:pPr lvl="1">
              <a:lnSpc>
                <a:spcPct val="200000"/>
              </a:lnSpc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358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Challenges to achieving regional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en-US" b="1" dirty="0">
                <a:solidFill>
                  <a:srgbClr val="990033"/>
                </a:solidFill>
              </a:rPr>
              <a:t>Security situation: deteriorating in the EMR over a prolonged period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>
                <a:solidFill>
                  <a:srgbClr val="000099"/>
                </a:solidFill>
              </a:rPr>
              <a:t>Inaccessibility of population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>
                <a:solidFill>
                  <a:srgbClr val="000099"/>
                </a:solidFill>
              </a:rPr>
              <a:t>Unclear or multiple lines of authority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>
                <a:solidFill>
                  <a:srgbClr val="000099"/>
                </a:solidFill>
              </a:rPr>
              <a:t>Delayed implementation of planned activities</a:t>
            </a:r>
          </a:p>
          <a:p>
            <a:pPr>
              <a:lnSpc>
                <a:spcPct val="150000"/>
              </a:lnSpc>
              <a:defRPr/>
            </a:pPr>
            <a:r>
              <a:rPr lang="en-US" b="1" dirty="0">
                <a:solidFill>
                  <a:srgbClr val="990033"/>
                </a:solidFill>
              </a:rPr>
              <a:t>Funding scarcity: for follow-up SIAs and surveillance</a:t>
            </a:r>
          </a:p>
          <a:p>
            <a:pPr lvl="1">
              <a:defRPr/>
            </a:pPr>
            <a:r>
              <a:rPr lang="en-US" dirty="0">
                <a:solidFill>
                  <a:srgbClr val="000099"/>
                </a:solidFill>
              </a:rPr>
              <a:t>Delayed implementation of the follow up SIAs</a:t>
            </a:r>
          </a:p>
          <a:p>
            <a:pPr lvl="1">
              <a:defRPr/>
            </a:pPr>
            <a:r>
              <a:rPr lang="en-US" dirty="0">
                <a:solidFill>
                  <a:srgbClr val="000099"/>
                </a:solidFill>
              </a:rPr>
              <a:t>Slow progress in improving surveillance sensitivity</a:t>
            </a:r>
          </a:p>
          <a:p>
            <a:pPr>
              <a:defRPr/>
            </a:pPr>
            <a:r>
              <a:rPr lang="en-US" b="1" dirty="0">
                <a:solidFill>
                  <a:srgbClr val="990033"/>
                </a:solidFill>
              </a:rPr>
              <a:t>Competing priorities:</a:t>
            </a:r>
          </a:p>
          <a:p>
            <a:pPr lvl="1">
              <a:defRPr/>
            </a:pPr>
            <a:r>
              <a:rPr lang="en-US" dirty="0">
                <a:solidFill>
                  <a:srgbClr val="000099"/>
                </a:solidFill>
              </a:rPr>
              <a:t>Emergency relief in conflict countries</a:t>
            </a:r>
          </a:p>
          <a:p>
            <a:pPr lvl="1">
              <a:defRPr/>
            </a:pPr>
            <a:r>
              <a:rPr lang="en-US" dirty="0">
                <a:solidFill>
                  <a:srgbClr val="000099"/>
                </a:solidFill>
              </a:rPr>
              <a:t>Polio eradication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1596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solidFill>
            <a:srgbClr val="1E7FB8"/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 Plans</a:t>
            </a:r>
            <a:br>
              <a:rPr lang="en-GB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2017-2018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2754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9208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Priorities for 2017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507288" cy="594928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Increase MCV1 / MCV2 coverage and ensure uniformity of coverage within the country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Expand measles case based surveillance to all countries  and increase the overall quality of surveillance in all countries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Improve quality of SIA with better planning and intra campaign monitoring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Establish CRS surveillance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Verification of  measles elimination in Bahrain, Palestine, and Oman 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539116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2017-2018 SIA plans and budget</a:t>
            </a: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B8BBCEE-B92F-41C8-B7DD-CD70A65CF9C8}" type="slidenum">
              <a:rPr lang="en-GB"/>
              <a:pPr eaLnBrk="1" hangingPunct="1"/>
              <a:t>25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704906"/>
              </p:ext>
            </p:extLst>
          </p:nvPr>
        </p:nvGraphicFramePr>
        <p:xfrm>
          <a:off x="179511" y="1268763"/>
          <a:ext cx="8856985" cy="532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7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6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64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8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4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07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07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84349">
                <a:tc>
                  <a:txBody>
                    <a:bodyPr/>
                    <a:lstStyle/>
                    <a:p>
                      <a:r>
                        <a:rPr lang="en-US" dirty="0"/>
                        <a:t>Country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Vaccine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Target</a:t>
                      </a:r>
                      <a:r>
                        <a:rPr lang="en-US" baseline="0" dirty="0"/>
                        <a:t> 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Geographic Extent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 </a:t>
                      </a:r>
                      <a:r>
                        <a:rPr lang="en-US" dirty="0" err="1"/>
                        <a:t>intervent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Funding source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 </a:t>
                      </a:r>
                      <a:r>
                        <a:rPr lang="en-US" dirty="0" err="1"/>
                        <a:t>Gavi</a:t>
                      </a:r>
                      <a:r>
                        <a:rPr lang="en-US" dirty="0"/>
                        <a:t>, JA</a:t>
                      </a:r>
                      <a:r>
                        <a:rPr lang="en-US" baseline="0" dirty="0"/>
                        <a:t> dates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Pakistan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Vit</a:t>
                      </a:r>
                      <a:r>
                        <a:rPr lang="en-US" dirty="0"/>
                        <a:t> A/OPV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GAVI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17/7/16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Afghanistan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9m-14y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Vit</a:t>
                      </a:r>
                      <a:r>
                        <a:rPr lang="en-US" dirty="0"/>
                        <a:t> A/OPV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GAVI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Sudan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9m-14y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Vit</a:t>
                      </a:r>
                      <a:r>
                        <a:rPr lang="en-US" dirty="0"/>
                        <a:t>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GAVI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Somalia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Vit</a:t>
                      </a:r>
                      <a:r>
                        <a:rPr lang="en-US" dirty="0"/>
                        <a:t> A/OPV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GAVI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Djibouti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Vit</a:t>
                      </a:r>
                      <a:r>
                        <a:rPr lang="en-US" dirty="0"/>
                        <a:t> A/OPV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GAVI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Iraq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Syria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Vit</a:t>
                      </a:r>
                      <a:r>
                        <a:rPr lang="en-US" dirty="0"/>
                        <a:t> A/OPV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Jordan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Lebanon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424">
                <a:tc>
                  <a:txBody>
                    <a:bodyPr/>
                    <a:lstStyle/>
                    <a:p>
                      <a:r>
                        <a:rPr lang="en-US" dirty="0"/>
                        <a:t>Yemen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Subnational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GAVI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7/8/16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2017-2018 GAVI application and introduction plans for MR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483137"/>
              </p:ext>
            </p:extLst>
          </p:nvPr>
        </p:nvGraphicFramePr>
        <p:xfrm>
          <a:off x="457200" y="2204864"/>
          <a:ext cx="8229600" cy="331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300298271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0643158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19022168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0380213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0204365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755908803"/>
                    </a:ext>
                  </a:extLst>
                </a:gridCol>
              </a:tblGrid>
              <a:tr h="2039721">
                <a:tc>
                  <a:txBody>
                    <a:bodyPr/>
                    <a:lstStyle/>
                    <a:p>
                      <a:r>
                        <a:rPr lang="en-US" noProof="0" dirty="0"/>
                        <a:t>Country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Vaccine</a:t>
                      </a:r>
                      <a:r>
                        <a:rPr lang="en-US" baseline="0" noProof="0" dirty="0"/>
                        <a:t> 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Year of Intro (or Measles</a:t>
                      </a:r>
                      <a:r>
                        <a:rPr lang="en-US" baseline="0" noProof="0" dirty="0"/>
                        <a:t> SIA)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MCV1</a:t>
                      </a:r>
                      <a:r>
                        <a:rPr lang="en-US" baseline="0" noProof="0" dirty="0"/>
                        <a:t> coverage (2012)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Year of planned GAVI</a:t>
                      </a:r>
                      <a:r>
                        <a:rPr lang="en-US" baseline="0" noProof="0" dirty="0"/>
                        <a:t> application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Budget estimate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3145492"/>
                  </a:ext>
                </a:extLst>
              </a:tr>
              <a:tr h="636323">
                <a:tc>
                  <a:txBody>
                    <a:bodyPr/>
                    <a:lstStyle/>
                    <a:p>
                      <a:r>
                        <a:rPr lang="fr-CH" dirty="0" err="1"/>
                        <a:t>Sudan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MR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$12,000,000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168138"/>
                  </a:ext>
                </a:extLst>
              </a:tr>
              <a:tr h="636323">
                <a:tc>
                  <a:txBody>
                    <a:bodyPr/>
                    <a:lstStyle/>
                    <a:p>
                      <a:r>
                        <a:rPr lang="en-US" dirty="0"/>
                        <a:t>Afghanistan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00593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9717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2016-2017 measles and rubella/CRS surveillance plans and budget</a:t>
            </a:r>
            <a:endParaRPr lang="en-GB" dirty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Regional training for MR surveillance guidelines in elimination phase – early 2017</a:t>
            </a:r>
          </a:p>
          <a:p>
            <a:pPr>
              <a:lnSpc>
                <a:spcPct val="150000"/>
              </a:lnSpc>
            </a:pPr>
            <a:r>
              <a:rPr lang="en-GB" dirty="0"/>
              <a:t>MR/VPD surveillance review – 4 countries of EMR in 2017</a:t>
            </a:r>
          </a:p>
          <a:p>
            <a:pPr>
              <a:lnSpc>
                <a:spcPct val="150000"/>
              </a:lnSpc>
            </a:pPr>
            <a:r>
              <a:rPr lang="en-GB" dirty="0"/>
              <a:t>Establish CRS surveillance – Sudan, Pakistan, Afghanistan, Yemen</a:t>
            </a:r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B6B08CF-5EB4-4DA8-A1AA-7A6D652F9361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Technical Assistance needs 2017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200000"/>
              </a:lnSpc>
            </a:pPr>
            <a:r>
              <a:rPr lang="en-US" dirty="0"/>
              <a:t>TA needs for SIA planning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Afghanistan and Sudan</a:t>
            </a:r>
          </a:p>
          <a:p>
            <a:pPr eaLnBrk="1" hangingPunct="1">
              <a:lnSpc>
                <a:spcPct val="200000"/>
              </a:lnSpc>
            </a:pPr>
            <a:r>
              <a:rPr lang="en-US" dirty="0"/>
              <a:t>TA needs for surveillance  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Establishing CRS surveillance in Sudan, Afghanistan, Pakistan and Yemen</a:t>
            </a:r>
          </a:p>
          <a:p>
            <a:pPr eaLnBrk="1" hangingPunct="1">
              <a:lnSpc>
                <a:spcPct val="200000"/>
              </a:lnSpc>
            </a:pPr>
            <a:r>
              <a:rPr lang="en-US" dirty="0"/>
              <a:t>TA needs for GAVI applications 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Application for MR introduction Afghanistan and Sudan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0228E8-73A5-43D2-A329-04ED0394FF78}" type="slidenum">
              <a:rPr lang="en-GB"/>
              <a:pPr eaLnBrk="1" hangingPunct="1"/>
              <a:t>28</a:t>
            </a:fld>
            <a:endParaRPr lang="en-GB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Resource gaps 2017-2018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Financial resources to support the strengthening and maintenance of MR case based surveillance</a:t>
            </a:r>
          </a:p>
          <a:p>
            <a:pPr eaLnBrk="1" hangingPunct="1"/>
            <a:r>
              <a:rPr lang="en-US" dirty="0"/>
              <a:t>Financial resources to maintain high quality lab surveillance</a:t>
            </a:r>
          </a:p>
          <a:p>
            <a:pPr eaLnBrk="1" hangingPunct="1"/>
            <a:r>
              <a:rPr lang="en-US" dirty="0"/>
              <a:t>Financial resources for follow up MR campaigns in non GAVI countries, especially those with acute/chronic armed conflict</a:t>
            </a:r>
          </a:p>
          <a:p>
            <a:pPr eaLnBrk="1" hangingPunct="1"/>
            <a:endParaRPr lang="en-US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19EE5D-1182-45EF-8E10-20D84159D0ED}" type="slidenum">
              <a:rPr lang="en-GB"/>
              <a:pPr eaLnBrk="1" hangingPunct="1"/>
              <a:t>29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dirty="0"/>
              <a:t>Measles and rubella reported cases and MCV1/MCV2</a:t>
            </a:r>
            <a:br>
              <a:rPr lang="en-US" sz="3200" dirty="0"/>
            </a:br>
            <a:r>
              <a:rPr lang="en-US" sz="3200" dirty="0"/>
              <a:t>coverage in EMR 1980-2014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1147F-50C8-46BA-818D-839B56EF0695}" type="slidenum">
              <a:rPr lang="en-GB" smtClean="0"/>
              <a:pPr/>
              <a:t>3</a:t>
            </a:fld>
            <a:endParaRPr lang="en-GB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829997"/>
              </p:ext>
            </p:extLst>
          </p:nvPr>
        </p:nvGraphicFramePr>
        <p:xfrm>
          <a:off x="251520" y="1600200"/>
          <a:ext cx="8712968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15445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2376264"/>
          </a:xfrm>
        </p:spPr>
        <p:txBody>
          <a:bodyPr>
            <a:normAutofit/>
          </a:bodyPr>
          <a:lstStyle/>
          <a:p>
            <a:r>
              <a:rPr lang="en-US" sz="8000" b="1" dirty="0">
                <a:latin typeface="Bradley Hand ITC" panose="03070402050302030203" pitchFamily="66" charset="0"/>
              </a:rPr>
              <a:t>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717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ZW" sz="2800" dirty="0"/>
              <a:t>Comparison of EMR MCV1 coverage WHO UNICEF estimates, and number of countries reaching </a:t>
            </a:r>
            <a:r>
              <a:rPr lang="en-GB" sz="2800" dirty="0"/>
              <a:t>MCV1 coverage ≥90%</a:t>
            </a:r>
            <a:br>
              <a:rPr lang="en-GB" sz="2800" dirty="0"/>
            </a:br>
            <a:r>
              <a:rPr lang="en-ZW" sz="2800" dirty="0"/>
              <a:t>2000 – 2014 (N=21)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235709"/>
              </p:ext>
            </p:extLst>
          </p:nvPr>
        </p:nvGraphicFramePr>
        <p:xfrm>
          <a:off x="395536" y="1600200"/>
          <a:ext cx="8291264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1520825" y="3570768"/>
            <a:ext cx="3533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EMR MCV1 coverage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7030128" y="3573451"/>
            <a:ext cx="3959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No. Countries MCV1 ≥90%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322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Reported coverage of MCV1 and MCV2 by country 2015 (JRF data)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10815"/>
              </p:ext>
            </p:extLst>
          </p:nvPr>
        </p:nvGraphicFramePr>
        <p:xfrm>
          <a:off x="457200" y="1600200"/>
          <a:ext cx="8579296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1654886" y="2424565"/>
            <a:ext cx="3833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MCV1/MCV2 coverage</a:t>
            </a:r>
          </a:p>
        </p:txBody>
      </p:sp>
    </p:spTree>
    <p:extLst>
      <p:ext uri="{BB962C8B-B14F-4D97-AF65-F5344CB8AC3E}">
        <p14:creationId xmlns:p14="http://schemas.microsoft.com/office/powerpoint/2010/main" val="2077515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MCV1 coverage by WHO UNICEF estimates in EMR countries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457489"/>
              </p:ext>
            </p:extLst>
          </p:nvPr>
        </p:nvGraphicFramePr>
        <p:xfrm>
          <a:off x="457200" y="1600200"/>
          <a:ext cx="8507288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 rot="16200000">
            <a:off x="-1661335" y="3311443"/>
            <a:ext cx="42479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Number of Countries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6423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Measles SIA coverage by country </a:t>
            </a:r>
            <a:br>
              <a:rPr lang="en-US" dirty="0"/>
            </a:br>
            <a:r>
              <a:rPr lang="en-US" dirty="0"/>
              <a:t>2015-2016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015742"/>
              </p:ext>
            </p:extLst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1335057" y="3079781"/>
            <a:ext cx="312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 Coverage</a:t>
            </a:r>
          </a:p>
        </p:txBody>
      </p:sp>
    </p:spTree>
    <p:extLst>
      <p:ext uri="{BB962C8B-B14F-4D97-AF65-F5344CB8AC3E}">
        <p14:creationId xmlns:p14="http://schemas.microsoft.com/office/powerpoint/2010/main" val="1107075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en-US" dirty="0"/>
              <a:t>SIAs 2015-2016 in EMR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192311"/>
              </p:ext>
            </p:extLst>
          </p:nvPr>
        </p:nvGraphicFramePr>
        <p:xfrm>
          <a:off x="107504" y="764705"/>
          <a:ext cx="8928993" cy="6088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21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04682">
                <a:tc>
                  <a:txBody>
                    <a:bodyPr/>
                    <a:lstStyle/>
                    <a:p>
                      <a:r>
                        <a:rPr lang="en-US" dirty="0"/>
                        <a:t>Country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Vaccine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Target</a:t>
                      </a:r>
                      <a:r>
                        <a:rPr lang="en-US" baseline="0" dirty="0"/>
                        <a:t> 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Admin </a:t>
                      </a:r>
                      <a:r>
                        <a:rPr lang="en-US" dirty="0" err="1"/>
                        <a:t>Cov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Survey </a:t>
                      </a:r>
                      <a:r>
                        <a:rPr lang="en-US" dirty="0" err="1"/>
                        <a:t>Cov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Survey</a:t>
                      </a:r>
                      <a:r>
                        <a:rPr lang="en-US" baseline="0" dirty="0"/>
                        <a:t> Notes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Other </a:t>
                      </a:r>
                      <a:r>
                        <a:rPr lang="en-US" dirty="0" err="1"/>
                        <a:t>intervent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205">
                <a:tc>
                  <a:txBody>
                    <a:bodyPr/>
                    <a:lstStyle/>
                    <a:p>
                      <a:r>
                        <a:rPr lang="en-US" dirty="0"/>
                        <a:t>Afghanistan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9m-59m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694">
                <a:tc>
                  <a:txBody>
                    <a:bodyPr/>
                    <a:lstStyle/>
                    <a:p>
                      <a:r>
                        <a:rPr lang="en-US" dirty="0"/>
                        <a:t>Djibouti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9m-14y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 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674">
                <a:tc>
                  <a:txBody>
                    <a:bodyPr/>
                    <a:lstStyle/>
                    <a:p>
                      <a:r>
                        <a:rPr lang="en-US" dirty="0"/>
                        <a:t>Djibouti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15y-25yr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Nov 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183">
                <a:tc>
                  <a:txBody>
                    <a:bodyPr/>
                    <a:lstStyle/>
                    <a:p>
                      <a:r>
                        <a:rPr lang="en-US" dirty="0"/>
                        <a:t>Egypt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9-119m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Nov 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Cluster coverage survey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089">
                <a:tc>
                  <a:txBody>
                    <a:bodyPr/>
                    <a:lstStyle/>
                    <a:p>
                      <a:r>
                        <a:rPr lang="en-US" dirty="0"/>
                        <a:t>Iraq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9m-59m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Sept 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Vit</a:t>
                      </a:r>
                      <a:r>
                        <a:rPr lang="en-US" dirty="0"/>
                        <a:t> 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205">
                <a:tc>
                  <a:txBody>
                    <a:bodyPr/>
                    <a:lstStyle/>
                    <a:p>
                      <a:r>
                        <a:rPr lang="en-US" dirty="0"/>
                        <a:t>Pakistan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6-119m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2014/2015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Sindh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OPV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205">
                <a:tc>
                  <a:txBody>
                    <a:bodyPr/>
                    <a:lstStyle/>
                    <a:p>
                      <a:r>
                        <a:rPr lang="en-US" dirty="0"/>
                        <a:t>Somalia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9-119m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2015/2016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90-93%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Vit</a:t>
                      </a:r>
                      <a:r>
                        <a:rPr lang="en-US" dirty="0"/>
                        <a:t> 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4183">
                <a:tc>
                  <a:txBody>
                    <a:bodyPr/>
                    <a:lstStyle/>
                    <a:p>
                      <a:r>
                        <a:rPr lang="en-US" dirty="0"/>
                        <a:t>Syria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MMR/MR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6-59m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Apr</a:t>
                      </a:r>
                      <a:r>
                        <a:rPr lang="en-US" baseline="0" dirty="0"/>
                        <a:t> 2015/   Apr 2016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61% /84%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6205">
                <a:tc>
                  <a:txBody>
                    <a:bodyPr/>
                    <a:lstStyle/>
                    <a:p>
                      <a:r>
                        <a:rPr lang="en-US" dirty="0"/>
                        <a:t>Yemen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9-15y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6205">
                <a:tc>
                  <a:txBody>
                    <a:bodyPr/>
                    <a:lstStyle/>
                    <a:p>
                      <a:r>
                        <a:rPr lang="en-US" dirty="0"/>
                        <a:t>Sudan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Measles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9m-15y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 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16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386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ZW" dirty="0"/>
              <a:t>Local funding for measles SIAs in EMR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106688" cy="4525963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/>
              <a:t>A total of 48.25 million USD raised locally by these countries in  2015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72763756"/>
              </p:ext>
            </p:extLst>
          </p:nvPr>
        </p:nvGraphicFramePr>
        <p:xfrm>
          <a:off x="3419872" y="1600200"/>
          <a:ext cx="5266728" cy="4566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682">
                  <a:extLst>
                    <a:ext uri="{9D8B030D-6E8A-4147-A177-3AD203B41FA5}">
                      <a16:colId xmlns:a16="http://schemas.microsoft.com/office/drawing/2014/main" val="697111902"/>
                    </a:ext>
                  </a:extLst>
                </a:gridCol>
                <a:gridCol w="1316682">
                  <a:extLst>
                    <a:ext uri="{9D8B030D-6E8A-4147-A177-3AD203B41FA5}">
                      <a16:colId xmlns:a16="http://schemas.microsoft.com/office/drawing/2014/main" val="2452317158"/>
                    </a:ext>
                  </a:extLst>
                </a:gridCol>
                <a:gridCol w="1316682">
                  <a:extLst>
                    <a:ext uri="{9D8B030D-6E8A-4147-A177-3AD203B41FA5}">
                      <a16:colId xmlns:a16="http://schemas.microsoft.com/office/drawing/2014/main" val="2609111852"/>
                    </a:ext>
                  </a:extLst>
                </a:gridCol>
                <a:gridCol w="1316682">
                  <a:extLst>
                    <a:ext uri="{9D8B030D-6E8A-4147-A177-3AD203B41FA5}">
                      <a16:colId xmlns:a16="http://schemas.microsoft.com/office/drawing/2014/main" val="335909489"/>
                    </a:ext>
                  </a:extLst>
                </a:gridCol>
              </a:tblGrid>
              <a:tr h="913021">
                <a:tc>
                  <a:txBody>
                    <a:bodyPr/>
                    <a:lstStyle/>
                    <a:p>
                      <a:r>
                        <a:rPr lang="en-US" dirty="0"/>
                        <a:t>Country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Budget</a:t>
                      </a:r>
                    </a:p>
                  </a:txBody>
                  <a:tcPr marL="67349" marR="673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 Raised Locally</a:t>
                      </a:r>
                    </a:p>
                  </a:txBody>
                  <a:tcPr marL="67349" marR="673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Locally-raised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amt</a:t>
                      </a:r>
                      <a:r>
                        <a:rPr lang="en-US" baseline="0" dirty="0"/>
                        <a:t> $ / child</a:t>
                      </a:r>
                      <a:endParaRPr lang="en-US" dirty="0"/>
                    </a:p>
                  </a:txBody>
                  <a:tcPr marL="67349" marR="67349" anchor="ctr"/>
                </a:tc>
                <a:extLst>
                  <a:ext uri="{0D108BD9-81ED-4DB2-BD59-A6C34878D82A}">
                    <a16:rowId xmlns:a16="http://schemas.microsoft.com/office/drawing/2014/main" val="1171264316"/>
                  </a:ext>
                </a:extLst>
              </a:tr>
              <a:tr h="913021">
                <a:tc>
                  <a:txBody>
                    <a:bodyPr/>
                    <a:lstStyle/>
                    <a:p>
                      <a:r>
                        <a:rPr lang="en-US" dirty="0"/>
                        <a:t>Afghanistan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r>
                        <a:rPr lang="en-US" baseline="0" dirty="0"/>
                        <a:t> m USD</a:t>
                      </a:r>
                      <a:endParaRPr lang="en-US" dirty="0"/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$250,000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$0.04</a:t>
                      </a:r>
                    </a:p>
                  </a:txBody>
                  <a:tcPr marL="67349" marR="67349"/>
                </a:tc>
                <a:extLst>
                  <a:ext uri="{0D108BD9-81ED-4DB2-BD59-A6C34878D82A}">
                    <a16:rowId xmlns:a16="http://schemas.microsoft.com/office/drawing/2014/main" val="1063519994"/>
                  </a:ext>
                </a:extLst>
              </a:tr>
              <a:tr h="913021">
                <a:tc>
                  <a:txBody>
                    <a:bodyPr/>
                    <a:lstStyle/>
                    <a:p>
                      <a:r>
                        <a:rPr lang="en-US" dirty="0"/>
                        <a:t>Egypt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26.8 m USD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25.4 m USD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</a:t>
                      </a:r>
                    </a:p>
                  </a:txBody>
                  <a:tcPr marL="67349" marR="67349"/>
                </a:tc>
                <a:extLst>
                  <a:ext uri="{0D108BD9-81ED-4DB2-BD59-A6C34878D82A}">
                    <a16:rowId xmlns:a16="http://schemas.microsoft.com/office/drawing/2014/main" val="318237369"/>
                  </a:ext>
                </a:extLst>
              </a:tr>
              <a:tr h="913021">
                <a:tc>
                  <a:txBody>
                    <a:bodyPr/>
                    <a:lstStyle/>
                    <a:p>
                      <a:r>
                        <a:rPr lang="en-US" dirty="0"/>
                        <a:t>Pakistan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49.6 m USD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 m USD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$0.28</a:t>
                      </a:r>
                    </a:p>
                  </a:txBody>
                  <a:tcPr marL="67349" marR="67349"/>
                </a:tc>
                <a:extLst>
                  <a:ext uri="{0D108BD9-81ED-4DB2-BD59-A6C34878D82A}">
                    <a16:rowId xmlns:a16="http://schemas.microsoft.com/office/drawing/2014/main" val="1481298481"/>
                  </a:ext>
                </a:extLst>
              </a:tr>
              <a:tr h="913021">
                <a:tc>
                  <a:txBody>
                    <a:bodyPr/>
                    <a:lstStyle/>
                    <a:p>
                      <a:r>
                        <a:rPr lang="en-US" dirty="0"/>
                        <a:t>Syria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6.4 m USD</a:t>
                      </a:r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5.6</a:t>
                      </a:r>
                      <a:r>
                        <a:rPr lang="en-US" baseline="0" dirty="0"/>
                        <a:t> m USD</a:t>
                      </a:r>
                      <a:endParaRPr lang="en-US" dirty="0"/>
                    </a:p>
                  </a:txBody>
                  <a:tcPr marL="67349" marR="67349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$3.50</a:t>
                      </a:r>
                    </a:p>
                  </a:txBody>
                  <a:tcPr marL="67349" marR="67349"/>
                </a:tc>
                <a:extLst>
                  <a:ext uri="{0D108BD9-81ED-4DB2-BD59-A6C34878D82A}">
                    <a16:rowId xmlns:a16="http://schemas.microsoft.com/office/drawing/2014/main" val="1067840849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36CFB-E82A-492C-ABFE-9469354ADB4A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80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3203</TotalTime>
  <Words>1345</Words>
  <Application>Microsoft Office PowerPoint</Application>
  <PresentationFormat>On-screen Show (4:3)</PresentationFormat>
  <Paragraphs>402</Paragraphs>
  <Slides>30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Accelerating Progress towards Measles and Rubella Elimination</vt:lpstr>
      <vt:lpstr>Regional Measles and Rubella Goals</vt:lpstr>
      <vt:lpstr>Measles and rubella reported cases and MCV1/MCV2 coverage in EMR 1980-2014</vt:lpstr>
      <vt:lpstr>Comparison of EMR MCV1 coverage WHO UNICEF estimates, and number of countries reaching MCV1 coverage ≥90% 2000 – 2014 (N=21)</vt:lpstr>
      <vt:lpstr>Reported coverage of MCV1 and MCV2 by country 2015 (JRF data)</vt:lpstr>
      <vt:lpstr>MCV1 coverage by WHO UNICEF estimates in EMR countries</vt:lpstr>
      <vt:lpstr>Measles SIA coverage by country  2015-2016</vt:lpstr>
      <vt:lpstr>SIAs 2015-2016 in EMR</vt:lpstr>
      <vt:lpstr>Local funding for measles SIAs in EMR 2015</vt:lpstr>
      <vt:lpstr>PowerPoint Presentation</vt:lpstr>
      <vt:lpstr>PowerPoint Presentation</vt:lpstr>
      <vt:lpstr>PowerPoint Presentation</vt:lpstr>
      <vt:lpstr>Measles Incidence by country  EMR 2015  (Confirmed measles cases/million, target &lt; 1/million)</vt:lpstr>
      <vt:lpstr>Distribution of confirmed measles cases by age and vaccination status EMR 2015</vt:lpstr>
      <vt:lpstr>Distribution of confirmed measles cases in outbreaks in Egypt and Sudan 2015</vt:lpstr>
      <vt:lpstr>Measles incidence by country EMR Jan-Mar 2016  (Confirmed measles cases/million, target &lt; 1/million)</vt:lpstr>
      <vt:lpstr>Age distribution of confirmed measles cases in countries of EMR Jan-Mar 2016</vt:lpstr>
      <vt:lpstr>Rubella incidence by country EMR Jan-Mar 2016  (Confirmed rubella cases/million, target &lt; 1/million)</vt:lpstr>
      <vt:lpstr>Age distribution of confirmed rubella cases in countries of EMR Jan-Mar 2016</vt:lpstr>
      <vt:lpstr>Routine strengthening activities in EMR</vt:lpstr>
      <vt:lpstr>Regional and National Verification</vt:lpstr>
      <vt:lpstr>Challenges to achieving regional goals</vt:lpstr>
      <vt:lpstr>Programme Plans  2017-2018</vt:lpstr>
      <vt:lpstr>Priorities for 2017</vt:lpstr>
      <vt:lpstr>2017-2018 SIA plans and budget</vt:lpstr>
      <vt:lpstr>2017-2018 GAVI application and introduction plans for MR</vt:lpstr>
      <vt:lpstr>2016-2017 measles and rubella/CRS surveillance plans and budget</vt:lpstr>
      <vt:lpstr>Technical Assistance needs 2017</vt:lpstr>
      <vt:lpstr>Resource gaps 2017-2018</vt:lpstr>
      <vt:lpstr>Thank you</vt:lpstr>
    </vt:vector>
  </TitlesOfParts>
  <Company>World Health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 Regional Workshop – Coordinated approaches to pneumonia and diarrhoea control in countries</dc:title>
  <dc:creator>GoodmanT</dc:creator>
  <cp:lastModifiedBy>MARTINEZ SCHMICKRATH, Susana</cp:lastModifiedBy>
  <cp:revision>184</cp:revision>
  <dcterms:created xsi:type="dcterms:W3CDTF">2010-12-15T12:40:53Z</dcterms:created>
  <dcterms:modified xsi:type="dcterms:W3CDTF">2016-06-22T09:34:02Z</dcterms:modified>
</cp:coreProperties>
</file>