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43" r:id="rId3"/>
  </p:sldMasterIdLst>
  <p:notesMasterIdLst>
    <p:notesMasterId r:id="rId10"/>
  </p:notesMasterIdLst>
  <p:handoutMasterIdLst>
    <p:handoutMasterId r:id="rId11"/>
  </p:handoutMasterIdLst>
  <p:sldIdLst>
    <p:sldId id="533" r:id="rId4"/>
    <p:sldId id="534" r:id="rId5"/>
    <p:sldId id="261" r:id="rId6"/>
    <p:sldId id="318" r:id="rId7"/>
    <p:sldId id="537" r:id="rId8"/>
    <p:sldId id="536" r:id="rId9"/>
  </p:sldIdLst>
  <p:sldSz cx="10058400" cy="64008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16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45" autoAdjust="0"/>
    <p:restoredTop sz="69592" autoAdjust="0"/>
  </p:normalViewPr>
  <p:slideViewPr>
    <p:cSldViewPr>
      <p:cViewPr varScale="1">
        <p:scale>
          <a:sx n="71" d="100"/>
          <a:sy n="71" d="100"/>
        </p:scale>
        <p:origin x="-664" y="-104"/>
      </p:cViewPr>
      <p:guideLst>
        <p:guide orient="horz" pos="2016"/>
        <p:guide pos="3168"/>
      </p:guideLst>
    </p:cSldViewPr>
  </p:slideViewPr>
  <p:outlineViewPr>
    <p:cViewPr>
      <p:scale>
        <a:sx n="33" d="100"/>
        <a:sy n="33" d="100"/>
      </p:scale>
      <p:origin x="0" y="-113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488"/>
    </p:cViewPr>
  </p:sorterViewPr>
  <p:notesViewPr>
    <p:cSldViewPr>
      <p:cViewPr varScale="1">
        <p:scale>
          <a:sx n="81" d="100"/>
          <a:sy n="81" d="100"/>
        </p:scale>
        <p:origin x="355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48" Type="http://schemas.microsoft.com/office/2015/10/relationships/revisionInfo" Target="revisionInfo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1B477-36FC-4382-B97D-EFE049A3AFF6}" type="datetimeFigureOut">
              <a:rPr lang="en-US" smtClean="0"/>
              <a:t>9/1/17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B19F9-517C-42EF-8C52-B304F0625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04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AE12856-9DFE-4AFC-AA92-8B6D1791D42B}" type="datetimeFigureOut">
              <a:rPr lang="en-US" smtClean="0"/>
              <a:t>9/1/17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696913"/>
            <a:ext cx="547687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894DAD3-22DA-454B-A93B-9FFDEB3937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786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9813" y="1162050"/>
            <a:ext cx="49307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11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F32E9-44DC-4F51-BD02-E7343D0EEC5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94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6763" y="696913"/>
            <a:ext cx="54768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6196B-2AC2-4ABE-9438-DC400B6507B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00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6763" y="695325"/>
            <a:ext cx="54768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/>
              <a:buNone/>
            </a:pP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F32E9-44DC-4F51-BD02-E7343D0EEC5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27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6763" y="695325"/>
            <a:ext cx="54768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/>
              <a:buNone/>
            </a:pP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F32E9-44DC-4F51-BD02-E7343D0EEC5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27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9813" y="1162050"/>
            <a:ext cx="49307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11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F32E9-44DC-4F51-BD02-E7343D0EEC5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942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988399"/>
            <a:ext cx="8549640" cy="13720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3627120"/>
            <a:ext cx="7040880" cy="16357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DCD13-0F8C-403E-B59D-761A1C7840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469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DCD13-0F8C-403E-B59D-761A1C7840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515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256331"/>
            <a:ext cx="2263140" cy="54614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56331"/>
            <a:ext cx="6621780" cy="54614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DCD13-0F8C-403E-B59D-761A1C7840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077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0058400" cy="6400800"/>
          </a:xfrm>
          <a:prstGeom prst="rect">
            <a:avLst/>
          </a:prstGeom>
          <a:solidFill>
            <a:srgbClr val="74AD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green2.jpg"/>
          <p:cNvPicPr>
            <a:picLocks noChangeAspect="1"/>
          </p:cNvPicPr>
          <p:nvPr userDrawn="1"/>
        </p:nvPicPr>
        <p:blipFill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40080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5932598"/>
            <a:ext cx="318516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7505" y="5388713"/>
            <a:ext cx="2293176" cy="56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 userDrawn="1"/>
        </p:nvCxnSpPr>
        <p:spPr>
          <a:xfrm>
            <a:off x="672880" y="5713413"/>
            <a:ext cx="6129420" cy="1588"/>
          </a:xfrm>
          <a:prstGeom prst="line">
            <a:avLst/>
          </a:prstGeom>
          <a:ln w="19050" cap="rnd" cmpd="sng" algn="ctr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 userDrawn="1"/>
        </p:nvSpPr>
        <p:spPr>
          <a:xfrm>
            <a:off x="5181602" y="2590800"/>
            <a:ext cx="4953000" cy="622300"/>
          </a:xfrm>
          <a:prstGeom prst="roundRect">
            <a:avLst>
              <a:gd name="adj" fmla="val 5702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5100"/>
              </a:lnSpc>
              <a:spcBef>
                <a:spcPts val="1200"/>
              </a:spcBef>
              <a:buClr>
                <a:srgbClr val="BEEB82"/>
              </a:buClr>
            </a:pPr>
            <a:endParaRPr lang="en-US" sz="5000" b="1" spc="-1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33400" y="5791203"/>
            <a:ext cx="3899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593FEF3-A5B3-284D-92F0-9D5990156CDA}" type="slidenum">
              <a:rPr lang="en-US" sz="1200" b="1" spc="-50" smtClean="0">
                <a:solidFill>
                  <a:schemeClr val="bg1">
                    <a:alpha val="51000"/>
                  </a:schemeClr>
                </a:solidFill>
                <a:latin typeface="Arial"/>
                <a:cs typeface="Arial"/>
              </a:rPr>
              <a:pPr/>
              <a:t>‹#›</a:t>
            </a:fld>
            <a:r>
              <a:rPr lang="en-US" sz="1200" b="1" spc="-50" dirty="0">
                <a:solidFill>
                  <a:schemeClr val="bg1">
                    <a:alpha val="51000"/>
                  </a:schemeClr>
                </a:solidFill>
                <a:latin typeface="Arial"/>
                <a:cs typeface="Arial"/>
              </a:rPr>
              <a:t>  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63520" y="1295403"/>
            <a:ext cx="8839200" cy="1588"/>
          </a:xfrm>
          <a:prstGeom prst="line">
            <a:avLst/>
          </a:prstGeom>
          <a:ln w="19050" cap="rnd" cmpd="sng" algn="ctr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85987" y="442592"/>
            <a:ext cx="9052560" cy="837463"/>
          </a:xfrm>
          <a:prstGeom prst="rect">
            <a:avLst/>
          </a:prstGeom>
        </p:spPr>
        <p:txBody>
          <a:bodyPr/>
          <a:lstStyle>
            <a:lvl1pPr algn="l">
              <a:defRPr b="1" spc="-1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3868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988397"/>
            <a:ext cx="8549640" cy="13720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3627120"/>
            <a:ext cx="7040880" cy="16357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6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3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0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6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3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0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86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13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2F3E-BE49-434A-8B37-48059B0FE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89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2F3E-BE49-434A-8B37-48059B0FE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03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113107"/>
            <a:ext cx="8549640" cy="1271270"/>
          </a:xfrm>
        </p:spPr>
        <p:txBody>
          <a:bodyPr anchor="t"/>
          <a:lstStyle>
            <a:lvl1pPr algn="l">
              <a:defRPr sz="37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2712932"/>
            <a:ext cx="8549640" cy="1400175"/>
          </a:xfrm>
        </p:spPr>
        <p:txBody>
          <a:bodyPr anchor="b"/>
          <a:lstStyle>
            <a:lvl1pPr marL="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1pPr>
            <a:lvl2pPr marL="42670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2F3E-BE49-434A-8B37-48059B0FE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64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493521"/>
            <a:ext cx="4442460" cy="4224232"/>
          </a:xfrm>
        </p:spPr>
        <p:txBody>
          <a:bodyPr/>
          <a:lstStyle>
            <a:lvl1pPr>
              <a:defRPr sz="2613"/>
            </a:lvl1pPr>
            <a:lvl2pPr>
              <a:defRPr sz="2240"/>
            </a:lvl2pPr>
            <a:lvl3pPr>
              <a:defRPr sz="1867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493521"/>
            <a:ext cx="4442460" cy="4224232"/>
          </a:xfrm>
        </p:spPr>
        <p:txBody>
          <a:bodyPr/>
          <a:lstStyle>
            <a:lvl1pPr>
              <a:defRPr sz="2613"/>
            </a:lvl1pPr>
            <a:lvl2pPr>
              <a:defRPr sz="2240"/>
            </a:lvl2pPr>
            <a:lvl3pPr>
              <a:defRPr sz="1867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2F3E-BE49-434A-8B37-48059B0FE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42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432772"/>
            <a:ext cx="4444207" cy="597111"/>
          </a:xfrm>
        </p:spPr>
        <p:txBody>
          <a:bodyPr anchor="b"/>
          <a:lstStyle>
            <a:lvl1pPr marL="0" indent="0">
              <a:buNone/>
              <a:defRPr sz="2240" b="1"/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029883"/>
            <a:ext cx="4444207" cy="3687869"/>
          </a:xfrm>
        </p:spPr>
        <p:txBody>
          <a:bodyPr/>
          <a:lstStyle>
            <a:lvl1pPr>
              <a:defRPr sz="2240"/>
            </a:lvl1pPr>
            <a:lvl2pPr>
              <a:defRPr sz="1867"/>
            </a:lvl2pPr>
            <a:lvl3pPr>
              <a:defRPr sz="1680"/>
            </a:lvl3pPr>
            <a:lvl4pPr>
              <a:defRPr sz="1493"/>
            </a:lvl4pPr>
            <a:lvl5pPr>
              <a:defRPr sz="1493"/>
            </a:lvl5pPr>
            <a:lvl6pPr>
              <a:defRPr sz="1493"/>
            </a:lvl6pPr>
            <a:lvl7pPr>
              <a:defRPr sz="1493"/>
            </a:lvl7pPr>
            <a:lvl8pPr>
              <a:defRPr sz="1493"/>
            </a:lvl8pPr>
            <a:lvl9pPr>
              <a:defRPr sz="149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432772"/>
            <a:ext cx="4445953" cy="597111"/>
          </a:xfrm>
        </p:spPr>
        <p:txBody>
          <a:bodyPr anchor="b"/>
          <a:lstStyle>
            <a:lvl1pPr marL="0" indent="0">
              <a:buNone/>
              <a:defRPr sz="2240" b="1"/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029883"/>
            <a:ext cx="4445953" cy="3687869"/>
          </a:xfrm>
        </p:spPr>
        <p:txBody>
          <a:bodyPr/>
          <a:lstStyle>
            <a:lvl1pPr>
              <a:defRPr sz="2240"/>
            </a:lvl1pPr>
            <a:lvl2pPr>
              <a:defRPr sz="1867"/>
            </a:lvl2pPr>
            <a:lvl3pPr>
              <a:defRPr sz="1680"/>
            </a:lvl3pPr>
            <a:lvl4pPr>
              <a:defRPr sz="1493"/>
            </a:lvl4pPr>
            <a:lvl5pPr>
              <a:defRPr sz="1493"/>
            </a:lvl5pPr>
            <a:lvl6pPr>
              <a:defRPr sz="1493"/>
            </a:lvl6pPr>
            <a:lvl7pPr>
              <a:defRPr sz="1493"/>
            </a:lvl7pPr>
            <a:lvl8pPr>
              <a:defRPr sz="1493"/>
            </a:lvl8pPr>
            <a:lvl9pPr>
              <a:defRPr sz="149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2F3E-BE49-434A-8B37-48059B0FE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333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2F3E-BE49-434A-8B37-48059B0FE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4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2F3E-BE49-434A-8B37-48059B0FE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20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DCD13-0F8C-403E-B59D-761A1C7840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95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254847"/>
            <a:ext cx="3309144" cy="1084580"/>
          </a:xfr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254847"/>
            <a:ext cx="5622925" cy="5462905"/>
          </a:xfrm>
        </p:spPr>
        <p:txBody>
          <a:bodyPr/>
          <a:lstStyle>
            <a:lvl1pPr>
              <a:defRPr sz="2987"/>
            </a:lvl1pPr>
            <a:lvl2pPr>
              <a:defRPr sz="2613"/>
            </a:lvl2pPr>
            <a:lvl3pPr>
              <a:defRPr sz="224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339427"/>
            <a:ext cx="3309144" cy="4378325"/>
          </a:xfrm>
        </p:spPr>
        <p:txBody>
          <a:bodyPr/>
          <a:lstStyle>
            <a:lvl1pPr marL="0" indent="0">
              <a:buNone/>
              <a:defRPr sz="1307"/>
            </a:lvl1pPr>
            <a:lvl2pPr marL="426705" indent="0">
              <a:buNone/>
              <a:defRPr sz="1120"/>
            </a:lvl2pPr>
            <a:lvl3pPr marL="853410" indent="0">
              <a:buNone/>
              <a:defRPr sz="933"/>
            </a:lvl3pPr>
            <a:lvl4pPr marL="1280114" indent="0">
              <a:buNone/>
              <a:defRPr sz="840"/>
            </a:lvl4pPr>
            <a:lvl5pPr marL="1706819" indent="0">
              <a:buNone/>
              <a:defRPr sz="840"/>
            </a:lvl5pPr>
            <a:lvl6pPr marL="2133524" indent="0">
              <a:buNone/>
              <a:defRPr sz="840"/>
            </a:lvl6pPr>
            <a:lvl7pPr marL="2560229" indent="0">
              <a:buNone/>
              <a:defRPr sz="840"/>
            </a:lvl7pPr>
            <a:lvl8pPr marL="2986933" indent="0">
              <a:buNone/>
              <a:defRPr sz="840"/>
            </a:lvl8pPr>
            <a:lvl9pPr marL="3413638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2F3E-BE49-434A-8B37-48059B0FE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66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4480560"/>
            <a:ext cx="6035040" cy="528955"/>
          </a:xfr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571923"/>
            <a:ext cx="6035040" cy="3840480"/>
          </a:xfrm>
        </p:spPr>
        <p:txBody>
          <a:bodyPr/>
          <a:lstStyle>
            <a:lvl1pPr marL="0" indent="0">
              <a:buNone/>
              <a:defRPr sz="2987"/>
            </a:lvl1pPr>
            <a:lvl2pPr marL="426705" indent="0">
              <a:buNone/>
              <a:defRPr sz="2613"/>
            </a:lvl2pPr>
            <a:lvl3pPr marL="853410" indent="0">
              <a:buNone/>
              <a:defRPr sz="2240"/>
            </a:lvl3pPr>
            <a:lvl4pPr marL="1280114" indent="0">
              <a:buNone/>
              <a:defRPr sz="1867"/>
            </a:lvl4pPr>
            <a:lvl5pPr marL="1706819" indent="0">
              <a:buNone/>
              <a:defRPr sz="1867"/>
            </a:lvl5pPr>
            <a:lvl6pPr marL="2133524" indent="0">
              <a:buNone/>
              <a:defRPr sz="1867"/>
            </a:lvl6pPr>
            <a:lvl7pPr marL="2560229" indent="0">
              <a:buNone/>
              <a:defRPr sz="1867"/>
            </a:lvl7pPr>
            <a:lvl8pPr marL="2986933" indent="0">
              <a:buNone/>
              <a:defRPr sz="1867"/>
            </a:lvl8pPr>
            <a:lvl9pPr marL="3413638" indent="0">
              <a:buNone/>
              <a:defRPr sz="18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5009515"/>
            <a:ext cx="6035040" cy="751205"/>
          </a:xfrm>
        </p:spPr>
        <p:txBody>
          <a:bodyPr/>
          <a:lstStyle>
            <a:lvl1pPr marL="0" indent="0">
              <a:buNone/>
              <a:defRPr sz="1307"/>
            </a:lvl1pPr>
            <a:lvl2pPr marL="426705" indent="0">
              <a:buNone/>
              <a:defRPr sz="1120"/>
            </a:lvl2pPr>
            <a:lvl3pPr marL="853410" indent="0">
              <a:buNone/>
              <a:defRPr sz="933"/>
            </a:lvl3pPr>
            <a:lvl4pPr marL="1280114" indent="0">
              <a:buNone/>
              <a:defRPr sz="840"/>
            </a:lvl4pPr>
            <a:lvl5pPr marL="1706819" indent="0">
              <a:buNone/>
              <a:defRPr sz="840"/>
            </a:lvl5pPr>
            <a:lvl6pPr marL="2133524" indent="0">
              <a:buNone/>
              <a:defRPr sz="840"/>
            </a:lvl6pPr>
            <a:lvl7pPr marL="2560229" indent="0">
              <a:buNone/>
              <a:defRPr sz="840"/>
            </a:lvl7pPr>
            <a:lvl8pPr marL="2986933" indent="0">
              <a:buNone/>
              <a:defRPr sz="840"/>
            </a:lvl8pPr>
            <a:lvl9pPr marL="3413638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2F3E-BE49-434A-8B37-48059B0FE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146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2F3E-BE49-434A-8B37-48059B0FE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41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256329"/>
            <a:ext cx="2263140" cy="54614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56329"/>
            <a:ext cx="6621780" cy="54614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12F3E-BE49-434A-8B37-48059B0FE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729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0058400" cy="6400800"/>
          </a:xfrm>
          <a:prstGeom prst="rect">
            <a:avLst/>
          </a:prstGeom>
          <a:solidFill>
            <a:srgbClr val="74AD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7" dirty="0">
              <a:solidFill>
                <a:prstClr val="white"/>
              </a:solidFill>
            </a:endParaRPr>
          </a:p>
        </p:txBody>
      </p:sp>
      <p:pic>
        <p:nvPicPr>
          <p:cNvPr id="11" name="Picture 10" descr="green2.jpg"/>
          <p:cNvPicPr>
            <a:picLocks noChangeAspect="1"/>
          </p:cNvPicPr>
          <p:nvPr userDrawn="1"/>
        </p:nvPicPr>
        <p:blipFill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40080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5932599"/>
            <a:ext cx="318516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7506" y="5388713"/>
            <a:ext cx="2293176" cy="56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 userDrawn="1"/>
        </p:nvCxnSpPr>
        <p:spPr>
          <a:xfrm>
            <a:off x="672880" y="5713413"/>
            <a:ext cx="6129420" cy="1588"/>
          </a:xfrm>
          <a:prstGeom prst="line">
            <a:avLst/>
          </a:prstGeom>
          <a:ln w="19050" cap="rnd" cmpd="sng" algn="ctr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 userDrawn="1"/>
        </p:nvSpPr>
        <p:spPr>
          <a:xfrm>
            <a:off x="5181602" y="2590800"/>
            <a:ext cx="4953000" cy="622300"/>
          </a:xfrm>
          <a:prstGeom prst="roundRect">
            <a:avLst>
              <a:gd name="adj" fmla="val 5702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4327"/>
              </a:lnSpc>
              <a:spcBef>
                <a:spcPts val="1018"/>
              </a:spcBef>
              <a:buClr>
                <a:srgbClr val="BEEB82"/>
              </a:buClr>
            </a:pPr>
            <a:endParaRPr lang="en-US" sz="4243" b="1" spc="-127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33400" y="5791204"/>
            <a:ext cx="3899144" cy="248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593FEF3-A5B3-284D-92F0-9D5990156CDA}" type="slidenum">
              <a:rPr lang="en-US" sz="1018" b="1" spc="-42" smtClean="0">
                <a:solidFill>
                  <a:prstClr val="white">
                    <a:alpha val="51000"/>
                  </a:prstClr>
                </a:solidFill>
                <a:latin typeface="Arial"/>
                <a:cs typeface="Arial"/>
              </a:rPr>
              <a:pPr/>
              <a:t>‹#›</a:t>
            </a:fld>
            <a:r>
              <a:rPr lang="en-US" sz="1018" b="1" spc="-42" dirty="0">
                <a:solidFill>
                  <a:prstClr val="white">
                    <a:alpha val="51000"/>
                  </a:prstClr>
                </a:solidFill>
                <a:latin typeface="Arial"/>
                <a:cs typeface="Arial"/>
              </a:rPr>
              <a:t>  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63520" y="1295403"/>
            <a:ext cx="8839200" cy="1588"/>
          </a:xfrm>
          <a:prstGeom prst="line">
            <a:avLst/>
          </a:prstGeom>
          <a:ln w="19050" cap="rnd" cmpd="sng" algn="ctr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85987" y="442592"/>
            <a:ext cx="9052560" cy="837463"/>
          </a:xfrm>
          <a:prstGeom prst="rect">
            <a:avLst/>
          </a:prstGeom>
        </p:spPr>
        <p:txBody>
          <a:bodyPr/>
          <a:lstStyle>
            <a:lvl1pPr algn="l">
              <a:defRPr b="1" spc="-85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9184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0058400" cy="6400800"/>
          </a:xfrm>
          <a:prstGeom prst="rect">
            <a:avLst/>
          </a:prstGeom>
          <a:solidFill>
            <a:srgbClr val="4848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7" dirty="0">
              <a:solidFill>
                <a:prstClr val="white"/>
              </a:solidFill>
            </a:endParaRPr>
          </a:p>
        </p:txBody>
      </p:sp>
      <p:pic>
        <p:nvPicPr>
          <p:cNvPr id="16" name="Picture 15" descr="green2.jpg"/>
          <p:cNvPicPr>
            <a:picLocks noChangeAspect="1"/>
          </p:cNvPicPr>
          <p:nvPr userDrawn="1"/>
        </p:nvPicPr>
        <p:blipFill>
          <a:blip r:embed="rId2" cstate="print">
            <a:alphaModFix amt="2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4008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7503" y="5388713"/>
            <a:ext cx="2293176" cy="56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0" name="Straight Connector 19"/>
          <p:cNvCxnSpPr/>
          <p:nvPr userDrawn="1"/>
        </p:nvCxnSpPr>
        <p:spPr>
          <a:xfrm>
            <a:off x="672880" y="5713413"/>
            <a:ext cx="6129420" cy="1588"/>
          </a:xfrm>
          <a:prstGeom prst="line">
            <a:avLst/>
          </a:prstGeom>
          <a:ln w="19050" cap="rnd" cmpd="sng" algn="ctr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663520" y="1295401"/>
            <a:ext cx="8839200" cy="1588"/>
          </a:xfrm>
          <a:prstGeom prst="line">
            <a:avLst/>
          </a:prstGeom>
          <a:ln w="19050" cap="rnd" cmpd="sng" algn="ctr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5987" y="442592"/>
            <a:ext cx="9052560" cy="837463"/>
          </a:xfrm>
          <a:prstGeom prst="rect">
            <a:avLst/>
          </a:prstGeom>
        </p:spPr>
        <p:txBody>
          <a:bodyPr/>
          <a:lstStyle>
            <a:lvl1pPr algn="l">
              <a:defRPr b="1" spc="-85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9326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988398"/>
            <a:ext cx="8549640" cy="137202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3627120"/>
            <a:ext cx="7040880" cy="1635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5705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0058400" cy="6400800"/>
          </a:xfrm>
          <a:prstGeom prst="rect">
            <a:avLst/>
          </a:prstGeom>
          <a:solidFill>
            <a:srgbClr val="4848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15" descr="green2.jpg"/>
          <p:cNvPicPr>
            <a:picLocks noChangeAspect="1"/>
          </p:cNvPicPr>
          <p:nvPr userDrawn="1"/>
        </p:nvPicPr>
        <p:blipFill>
          <a:blip r:embed="rId2" cstate="print">
            <a:alphaModFix amt="2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4008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7502" y="5388713"/>
            <a:ext cx="2293176" cy="56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0" name="Straight Connector 19"/>
          <p:cNvCxnSpPr/>
          <p:nvPr userDrawn="1"/>
        </p:nvCxnSpPr>
        <p:spPr>
          <a:xfrm>
            <a:off x="672880" y="5713413"/>
            <a:ext cx="6129420" cy="1588"/>
          </a:xfrm>
          <a:prstGeom prst="line">
            <a:avLst/>
          </a:prstGeom>
          <a:ln w="19050" cap="rnd" cmpd="sng" algn="ctr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533400" y="5791200"/>
            <a:ext cx="3899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593FEF3-A5B3-284D-92F0-9D5990156CDA}" type="slidenum">
              <a:rPr lang="en-US" sz="1200" b="1" spc="-50" smtClean="0">
                <a:solidFill>
                  <a:prstClr val="white">
                    <a:alpha val="51000"/>
                  </a:prstClr>
                </a:solidFill>
                <a:latin typeface="Arial"/>
                <a:cs typeface="Arial"/>
              </a:rPr>
              <a:pPr/>
              <a:t>‹#›</a:t>
            </a:fld>
            <a:r>
              <a:rPr lang="en-US" sz="1200" b="1" spc="-50" dirty="0">
                <a:solidFill>
                  <a:prstClr val="white">
                    <a:alpha val="51000"/>
                  </a:prstClr>
                </a:solidFill>
                <a:latin typeface="Arial"/>
                <a:cs typeface="Arial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46994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0058400" cy="6400800"/>
          </a:xfrm>
          <a:prstGeom prst="rect">
            <a:avLst/>
          </a:prstGeom>
          <a:solidFill>
            <a:srgbClr val="74AD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green2.jpg"/>
          <p:cNvPicPr>
            <a:picLocks noChangeAspect="1"/>
          </p:cNvPicPr>
          <p:nvPr userDrawn="1"/>
        </p:nvPicPr>
        <p:blipFill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4008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7502" y="5388713"/>
            <a:ext cx="2293176" cy="56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 userDrawn="1"/>
        </p:nvCxnSpPr>
        <p:spPr>
          <a:xfrm>
            <a:off x="672880" y="5713413"/>
            <a:ext cx="6129420" cy="1588"/>
          </a:xfrm>
          <a:prstGeom prst="line">
            <a:avLst/>
          </a:prstGeom>
          <a:ln w="19050" cap="rnd" cmpd="sng" algn="ctr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 userDrawn="1"/>
        </p:nvSpPr>
        <p:spPr>
          <a:xfrm>
            <a:off x="5181601" y="2590800"/>
            <a:ext cx="4953000" cy="622300"/>
          </a:xfrm>
          <a:prstGeom prst="roundRect">
            <a:avLst>
              <a:gd name="adj" fmla="val 5702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5100"/>
              </a:lnSpc>
              <a:spcBef>
                <a:spcPts val="1200"/>
              </a:spcBef>
              <a:buClr>
                <a:srgbClr val="BEEB82"/>
              </a:buClr>
            </a:pPr>
            <a:endParaRPr lang="en-US" sz="5000" b="1" spc="-15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33400" y="5791200"/>
            <a:ext cx="3899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593FEF3-A5B3-284D-92F0-9D5990156CDA}" type="slidenum">
              <a:rPr lang="en-US" sz="1200" b="1" spc="-50" smtClean="0">
                <a:solidFill>
                  <a:prstClr val="white">
                    <a:alpha val="51000"/>
                  </a:prstClr>
                </a:solidFill>
                <a:latin typeface="Arial"/>
                <a:cs typeface="Arial"/>
              </a:rPr>
              <a:pPr/>
              <a:t>‹#›</a:t>
            </a:fld>
            <a:r>
              <a:rPr lang="en-US" sz="1200" b="1" spc="-50" dirty="0">
                <a:solidFill>
                  <a:prstClr val="white">
                    <a:alpha val="51000"/>
                  </a:prstClr>
                </a:solidFill>
                <a:latin typeface="Arial"/>
                <a:cs typeface="Arial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96843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0058400" cy="6400800"/>
          </a:xfrm>
          <a:prstGeom prst="rect">
            <a:avLst/>
          </a:prstGeom>
          <a:solidFill>
            <a:srgbClr val="4848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15" descr="green2.jpg"/>
          <p:cNvPicPr>
            <a:picLocks noChangeAspect="1"/>
          </p:cNvPicPr>
          <p:nvPr userDrawn="1"/>
        </p:nvPicPr>
        <p:blipFill>
          <a:blip r:embed="rId2" cstate="print">
            <a:alphaModFix amt="2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4008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7502" y="5388713"/>
            <a:ext cx="2293176" cy="56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0" name="Straight Connector 19"/>
          <p:cNvCxnSpPr/>
          <p:nvPr userDrawn="1"/>
        </p:nvCxnSpPr>
        <p:spPr>
          <a:xfrm>
            <a:off x="672880" y="5713413"/>
            <a:ext cx="6129420" cy="1588"/>
          </a:xfrm>
          <a:prstGeom prst="line">
            <a:avLst/>
          </a:prstGeom>
          <a:ln w="19050" cap="rnd" cmpd="sng" algn="ctr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533400" y="5791200"/>
            <a:ext cx="3899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593FEF3-A5B3-284D-92F0-9D5990156CDA}" type="slidenum">
              <a:rPr lang="en-US" sz="1200" b="1" spc="-50" smtClean="0">
                <a:solidFill>
                  <a:prstClr val="white">
                    <a:alpha val="51000"/>
                  </a:prstClr>
                </a:solidFill>
                <a:latin typeface="Arial"/>
                <a:cs typeface="Arial"/>
              </a:rPr>
              <a:pPr/>
              <a:t>‹#›</a:t>
            </a:fld>
            <a:r>
              <a:rPr lang="en-US" sz="1200" b="1" spc="-50" dirty="0">
                <a:solidFill>
                  <a:prstClr val="white">
                    <a:alpha val="51000"/>
                  </a:prstClr>
                </a:solidFill>
                <a:latin typeface="Arial"/>
                <a:cs typeface="Arial"/>
              </a:rPr>
              <a:t>  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63520" y="1295400"/>
            <a:ext cx="8839200" cy="1588"/>
          </a:xfrm>
          <a:prstGeom prst="line">
            <a:avLst/>
          </a:prstGeom>
          <a:ln w="19050" cap="rnd" cmpd="sng" algn="ctr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5987" y="442592"/>
            <a:ext cx="9052560" cy="837463"/>
          </a:xfrm>
          <a:prstGeom prst="rect">
            <a:avLst/>
          </a:prstGeom>
        </p:spPr>
        <p:txBody>
          <a:bodyPr/>
          <a:lstStyle>
            <a:lvl1pPr algn="l">
              <a:defRPr b="1" spc="-1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8266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113107"/>
            <a:ext cx="8549640" cy="127127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2712932"/>
            <a:ext cx="8549640" cy="1400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DCD13-0F8C-403E-B59D-761A1C7840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351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0058400" cy="6400800"/>
          </a:xfrm>
          <a:prstGeom prst="rect">
            <a:avLst/>
          </a:prstGeom>
          <a:solidFill>
            <a:srgbClr val="74AD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green2.jpg"/>
          <p:cNvPicPr>
            <a:picLocks noChangeAspect="1"/>
          </p:cNvPicPr>
          <p:nvPr userDrawn="1"/>
        </p:nvPicPr>
        <p:blipFill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40080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5932595"/>
            <a:ext cx="318516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7502" y="5388713"/>
            <a:ext cx="2293176" cy="56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 userDrawn="1"/>
        </p:nvCxnSpPr>
        <p:spPr>
          <a:xfrm>
            <a:off x="672880" y="5713413"/>
            <a:ext cx="6129420" cy="1588"/>
          </a:xfrm>
          <a:prstGeom prst="line">
            <a:avLst/>
          </a:prstGeom>
          <a:ln w="19050" cap="rnd" cmpd="sng" algn="ctr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 userDrawn="1"/>
        </p:nvSpPr>
        <p:spPr>
          <a:xfrm>
            <a:off x="5181601" y="2590800"/>
            <a:ext cx="4953000" cy="622300"/>
          </a:xfrm>
          <a:prstGeom prst="roundRect">
            <a:avLst>
              <a:gd name="adj" fmla="val 5702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5100"/>
              </a:lnSpc>
              <a:spcBef>
                <a:spcPts val="1200"/>
              </a:spcBef>
              <a:buClr>
                <a:srgbClr val="BEEB82"/>
              </a:buClr>
            </a:pPr>
            <a:endParaRPr lang="en-US" sz="5000" b="1" spc="-15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33400" y="5791200"/>
            <a:ext cx="3899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593FEF3-A5B3-284D-92F0-9D5990156CDA}" type="slidenum">
              <a:rPr lang="en-US" sz="1200" b="1" spc="-50" smtClean="0">
                <a:solidFill>
                  <a:prstClr val="white">
                    <a:alpha val="51000"/>
                  </a:prstClr>
                </a:solidFill>
                <a:latin typeface="Arial"/>
                <a:cs typeface="Arial"/>
              </a:rPr>
              <a:pPr/>
              <a:t>‹#›</a:t>
            </a:fld>
            <a:r>
              <a:rPr lang="en-US" sz="1200" b="1" spc="-50" dirty="0">
                <a:solidFill>
                  <a:prstClr val="white">
                    <a:alpha val="51000"/>
                  </a:prstClr>
                </a:solidFill>
                <a:latin typeface="Arial"/>
                <a:cs typeface="Arial"/>
              </a:rPr>
              <a:t>  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63520" y="1295400"/>
            <a:ext cx="8839200" cy="1588"/>
          </a:xfrm>
          <a:prstGeom prst="line">
            <a:avLst/>
          </a:prstGeom>
          <a:ln w="19050" cap="rnd" cmpd="sng" algn="ctr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85987" y="442592"/>
            <a:ext cx="9052560" cy="837463"/>
          </a:xfrm>
          <a:prstGeom prst="rect">
            <a:avLst/>
          </a:prstGeom>
        </p:spPr>
        <p:txBody>
          <a:bodyPr/>
          <a:lstStyle>
            <a:lvl1pPr algn="l">
              <a:defRPr b="1" spc="-1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2303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0058400" cy="6400800"/>
          </a:xfrm>
          <a:prstGeom prst="rect">
            <a:avLst/>
          </a:prstGeom>
          <a:solidFill>
            <a:srgbClr val="4848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15" descr="green2.jpg"/>
          <p:cNvPicPr>
            <a:picLocks noChangeAspect="1"/>
          </p:cNvPicPr>
          <p:nvPr userDrawn="1"/>
        </p:nvPicPr>
        <p:blipFill>
          <a:blip r:embed="rId2" cstate="print">
            <a:alphaModFix amt="2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4008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7502" y="5388713"/>
            <a:ext cx="2293176" cy="56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0" name="Straight Connector 19"/>
          <p:cNvCxnSpPr/>
          <p:nvPr userDrawn="1"/>
        </p:nvCxnSpPr>
        <p:spPr>
          <a:xfrm>
            <a:off x="672880" y="5713413"/>
            <a:ext cx="6129420" cy="1588"/>
          </a:xfrm>
          <a:prstGeom prst="line">
            <a:avLst/>
          </a:prstGeom>
          <a:ln w="19050" cap="rnd" cmpd="sng" algn="ctr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533400" y="5791200"/>
            <a:ext cx="3899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593FEF3-A5B3-284D-92F0-9D5990156CDA}" type="slidenum">
              <a:rPr lang="en-US" sz="1200" b="1" spc="-50" smtClean="0">
                <a:solidFill>
                  <a:prstClr val="white">
                    <a:alpha val="51000"/>
                  </a:prstClr>
                </a:solidFill>
                <a:latin typeface="Arial"/>
                <a:cs typeface="Arial"/>
              </a:rPr>
              <a:pPr/>
              <a:t>‹#›</a:t>
            </a:fld>
            <a:endParaRPr lang="en-US" sz="1200" b="1" spc="-50" dirty="0">
              <a:solidFill>
                <a:prstClr val="white">
                  <a:alpha val="51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85987" y="442592"/>
            <a:ext cx="9052560" cy="837463"/>
          </a:xfrm>
          <a:prstGeom prst="rect">
            <a:avLst/>
          </a:prstGeom>
        </p:spPr>
        <p:txBody>
          <a:bodyPr/>
          <a:lstStyle>
            <a:lvl1pPr algn="l">
              <a:defRPr b="1" spc="-1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spcBef>
                <a:spcPct val="0"/>
              </a:spcBef>
              <a:defRPr/>
            </a:pPr>
            <a:r>
              <a:rPr lang="en-US" sz="4400" dirty="0">
                <a:solidFill>
                  <a:prstClr val="white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60335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0058400" cy="6400800"/>
          </a:xfrm>
          <a:prstGeom prst="rect">
            <a:avLst/>
          </a:prstGeom>
          <a:solidFill>
            <a:srgbClr val="74AD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green2.jpg"/>
          <p:cNvPicPr>
            <a:picLocks noChangeAspect="1"/>
          </p:cNvPicPr>
          <p:nvPr userDrawn="1"/>
        </p:nvPicPr>
        <p:blipFill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4008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7502" y="5388713"/>
            <a:ext cx="2293176" cy="56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 userDrawn="1"/>
        </p:nvCxnSpPr>
        <p:spPr>
          <a:xfrm>
            <a:off x="672880" y="5713413"/>
            <a:ext cx="6129420" cy="1588"/>
          </a:xfrm>
          <a:prstGeom prst="line">
            <a:avLst/>
          </a:prstGeom>
          <a:ln w="19050" cap="rnd" cmpd="sng" algn="ctr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 userDrawn="1"/>
        </p:nvSpPr>
        <p:spPr>
          <a:xfrm>
            <a:off x="5181601" y="2590800"/>
            <a:ext cx="4953000" cy="622300"/>
          </a:xfrm>
          <a:prstGeom prst="roundRect">
            <a:avLst>
              <a:gd name="adj" fmla="val 5702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5100"/>
              </a:lnSpc>
              <a:spcBef>
                <a:spcPts val="1200"/>
              </a:spcBef>
              <a:buClr>
                <a:srgbClr val="BEEB82"/>
              </a:buClr>
            </a:pPr>
            <a:endParaRPr lang="en-US" sz="5000" b="1" spc="-15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33400" y="5791200"/>
            <a:ext cx="3899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593FEF3-A5B3-284D-92F0-9D5990156CDA}" type="slidenum">
              <a:rPr lang="en-US" sz="1200" b="1" spc="-50" smtClean="0">
                <a:solidFill>
                  <a:prstClr val="white">
                    <a:alpha val="51000"/>
                  </a:prstClr>
                </a:solidFill>
                <a:latin typeface="Arial"/>
                <a:cs typeface="Arial"/>
              </a:rPr>
              <a:pPr/>
              <a:t>‹#›</a:t>
            </a:fld>
            <a:endParaRPr lang="en-US" sz="1200" b="1" spc="-50" dirty="0">
              <a:solidFill>
                <a:prstClr val="white">
                  <a:alpha val="51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85987" y="442592"/>
            <a:ext cx="9052560" cy="837463"/>
          </a:xfrm>
          <a:prstGeom prst="rect">
            <a:avLst/>
          </a:prstGeom>
        </p:spPr>
        <p:txBody>
          <a:bodyPr/>
          <a:lstStyle>
            <a:lvl1pPr algn="l">
              <a:defRPr b="1" spc="-1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27419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0058400" cy="6400800"/>
          </a:xfrm>
          <a:prstGeom prst="rect">
            <a:avLst/>
          </a:prstGeom>
          <a:solidFill>
            <a:srgbClr val="74AD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15" descr="green2.jpg"/>
          <p:cNvPicPr>
            <a:picLocks noChangeAspect="1"/>
          </p:cNvPicPr>
          <p:nvPr userDrawn="1"/>
        </p:nvPicPr>
        <p:blipFill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400800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5181601" y="2590800"/>
            <a:ext cx="4953000" cy="622300"/>
          </a:xfrm>
          <a:prstGeom prst="roundRect">
            <a:avLst>
              <a:gd name="adj" fmla="val 5702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5100"/>
              </a:lnSpc>
              <a:spcBef>
                <a:spcPts val="1200"/>
              </a:spcBef>
              <a:buClr>
                <a:srgbClr val="BEEB82"/>
              </a:buClr>
            </a:pPr>
            <a:endParaRPr lang="en-US" sz="5000" b="1" spc="-15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33400" y="5791200"/>
            <a:ext cx="3899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593FEF3-A5B3-284D-92F0-9D5990156CDA}" type="slidenum">
              <a:rPr lang="en-US" sz="1200" b="1" spc="-50" smtClean="0">
                <a:solidFill>
                  <a:prstClr val="white">
                    <a:alpha val="51000"/>
                  </a:prstClr>
                </a:solidFill>
                <a:latin typeface="Arial"/>
                <a:cs typeface="Arial"/>
              </a:rPr>
              <a:pPr/>
              <a:t>‹#›</a:t>
            </a:fld>
            <a:endParaRPr lang="en-US" sz="1200" b="1" spc="-50" dirty="0">
              <a:solidFill>
                <a:prstClr val="white">
                  <a:alpha val="51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85987" y="442592"/>
            <a:ext cx="9052560" cy="837463"/>
          </a:xfrm>
          <a:prstGeom prst="rect">
            <a:avLst/>
          </a:prstGeom>
        </p:spPr>
        <p:txBody>
          <a:bodyPr/>
          <a:lstStyle>
            <a:lvl1pPr algn="l">
              <a:defRPr b="1" spc="-1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1042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493521"/>
            <a:ext cx="4442460" cy="42242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493521"/>
            <a:ext cx="4442460" cy="42242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DCD13-0F8C-403E-B59D-761A1C7840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16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432772"/>
            <a:ext cx="4444207" cy="5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029883"/>
            <a:ext cx="4444207" cy="36878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30" y="1432772"/>
            <a:ext cx="4445953" cy="5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30" y="2029883"/>
            <a:ext cx="4445953" cy="36878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DCD13-0F8C-403E-B59D-761A1C7840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8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DCD13-0F8C-403E-B59D-761A1C7840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12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DCD13-0F8C-403E-B59D-761A1C7840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505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3" y="254847"/>
            <a:ext cx="3309144" cy="10845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254849"/>
            <a:ext cx="5622925" cy="54629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3" y="1339429"/>
            <a:ext cx="3309144" cy="43783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DCD13-0F8C-403E-B59D-761A1C7840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517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4480560"/>
            <a:ext cx="6035040" cy="5289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571923"/>
            <a:ext cx="6035040" cy="38404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5009517"/>
            <a:ext cx="6035040" cy="751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DCD13-0F8C-403E-B59D-761A1C7840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174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theme" Target="../theme/theme3.xml"/><Relationship Id="rId10" Type="http://schemas.openxmlformats.org/officeDocument/2006/relationships/image" Target="../media/image3.jpe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56329"/>
            <a:ext cx="905256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493521"/>
            <a:ext cx="9052560" cy="4224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5932596"/>
            <a:ext cx="234696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5932596"/>
            <a:ext cx="318516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5932596"/>
            <a:ext cx="234696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DCD13-0F8C-403E-B59D-761A1C7840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5727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56329"/>
            <a:ext cx="905256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493521"/>
            <a:ext cx="9052560" cy="4224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5932594"/>
            <a:ext cx="234696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5932594"/>
            <a:ext cx="318516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5932594"/>
            <a:ext cx="234696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12F3E-BE49-434A-8B37-48059B0FE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97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9" r:id="rId12"/>
    <p:sldLayoutId id="2147483720" r:id="rId13"/>
  </p:sldLayoutIdLst>
  <p:hf sldNum="0" hdr="0" ftr="0" dt="0"/>
  <p:txStyles>
    <p:titleStyle>
      <a:lvl1pPr algn="ctr" defTabSz="853410" rtl="0" eaLnBrk="1" latinLnBrk="0" hangingPunct="1">
        <a:spcBef>
          <a:spcPct val="0"/>
        </a:spcBef>
        <a:buNone/>
        <a:defRPr sz="41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29" indent="-320029" algn="l" defTabSz="8534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693395" indent="-266690" algn="l" defTabSz="8534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13" kern="1200">
          <a:solidFill>
            <a:schemeClr val="tx1"/>
          </a:solidFill>
          <a:latin typeface="+mn-lt"/>
          <a:ea typeface="+mn-ea"/>
          <a:cs typeface="+mn-cs"/>
        </a:defRPr>
      </a:lvl2pPr>
      <a:lvl3pPr marL="1066762" indent="-213352" algn="l" defTabSz="8534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3pPr>
      <a:lvl4pPr marL="1493467" indent="-213352" algn="l" defTabSz="85341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20171" indent="-213352" algn="l" defTabSz="85341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346876" indent="-213352" algn="l" defTabSz="8534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73581" indent="-213352" algn="l" defTabSz="8534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6" indent="-213352" algn="l" defTabSz="8534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26990" indent="-213352" algn="l" defTabSz="8534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6705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3410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14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06819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3524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0229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86933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13638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print">
            <a:alphaModFix amt="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93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71475"/>
            <a:ext cx="10058400" cy="634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074919" y="732699"/>
            <a:ext cx="4575266" cy="2969804"/>
          </a:xfrm>
          <a:prstGeom prst="rect">
            <a:avLst/>
          </a:prstGeom>
          <a:solidFill>
            <a:srgbClr val="74AD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1" dirty="0">
              <a:solidFill>
                <a:prstClr val="white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7790" y="1074289"/>
            <a:ext cx="3916393" cy="967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ounded Rectangle 10"/>
          <p:cNvSpPr/>
          <p:nvPr/>
        </p:nvSpPr>
        <p:spPr>
          <a:xfrm>
            <a:off x="5251269" y="1537337"/>
            <a:ext cx="4102914" cy="1410787"/>
          </a:xfrm>
          <a:prstGeom prst="roundRect">
            <a:avLst>
              <a:gd name="adj" fmla="val 5702"/>
            </a:avLst>
          </a:prstGeom>
          <a:noFill/>
          <a:ln>
            <a:noFill/>
          </a:ln>
          <a:effectLst>
            <a:outerShdw blurRad="762000" dist="38100" dir="2700000">
              <a:srgbClr val="000000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Clr>
                <a:srgbClr val="BEEB82"/>
              </a:buClr>
            </a:pPr>
            <a:endParaRPr lang="en-US" sz="165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>
              <a:buClr>
                <a:srgbClr val="BEEB82"/>
              </a:buClr>
            </a:pPr>
            <a:r>
              <a:rPr lang="en-US" sz="2475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______________________</a:t>
            </a:r>
          </a:p>
          <a:p>
            <a:pPr>
              <a:buClr>
                <a:srgbClr val="BEEB82"/>
              </a:buClr>
            </a:pPr>
            <a:r>
              <a:rPr lang="en-US" sz="3200" b="1" dirty="0" smtClean="0">
                <a:solidFill>
                  <a:prstClr val="white"/>
                </a:solidFill>
                <a:cs typeface="Arial"/>
              </a:rPr>
              <a:t>Emilee Gibson</a:t>
            </a:r>
            <a:endParaRPr lang="en-US" sz="3200" b="1" dirty="0">
              <a:solidFill>
                <a:prstClr val="white"/>
              </a:solidFill>
              <a:cs typeface="Arial"/>
            </a:endParaRPr>
          </a:p>
          <a:p>
            <a:pPr>
              <a:buClr>
                <a:srgbClr val="BEEB82"/>
              </a:buClr>
            </a:pPr>
            <a:r>
              <a:rPr lang="en-US" sz="2000" b="1" i="1" dirty="0">
                <a:solidFill>
                  <a:prstClr val="white"/>
                </a:solidFill>
                <a:latin typeface="Arial"/>
                <a:cs typeface="Arial"/>
              </a:rPr>
              <a:t>From Campus to Capitol Hill</a:t>
            </a:r>
            <a:endParaRPr lang="en-US" sz="2000" b="1" i="1" dirty="0">
              <a:solidFill>
                <a:prstClr val="white"/>
              </a:solidFill>
              <a:latin typeface="Arial"/>
              <a:cs typeface="Arial"/>
            </a:endParaRPr>
          </a:p>
          <a:p>
            <a:pPr>
              <a:buClr>
                <a:srgbClr val="BEEB82"/>
              </a:buClr>
            </a:pPr>
            <a:endParaRPr lang="en-US" sz="1650" b="1" dirty="0">
              <a:solidFill>
                <a:prstClr val="white"/>
              </a:solidFill>
              <a:cs typeface="Arial"/>
            </a:endParaRPr>
          </a:p>
          <a:p>
            <a:pPr>
              <a:buClr>
                <a:srgbClr val="BEEB82"/>
              </a:buClr>
            </a:pPr>
            <a:r>
              <a:rPr lang="en-US" sz="1650" b="1" dirty="0" smtClean="0">
                <a:solidFill>
                  <a:prstClr val="white"/>
                </a:solidFill>
                <a:cs typeface="Arial"/>
              </a:rPr>
              <a:t>September 7, 2017</a:t>
            </a:r>
            <a:endParaRPr lang="en-US" sz="1650" b="1" dirty="0">
              <a:solidFill>
                <a:prstClr val="white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009222"/>
      </p:ext>
    </p:extLst>
  </p:cSld>
  <p:clrMapOvr>
    <a:masterClrMapping/>
  </p:clrMapOvr>
  <p:transition xmlns:p14="http://schemas.microsoft.com/office/powerpoint/2010/main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986" y="442592"/>
            <a:ext cx="9115213" cy="1538608"/>
          </a:xfrm>
        </p:spPr>
        <p:txBody>
          <a:bodyPr/>
          <a:lstStyle/>
          <a:p>
            <a:pPr algn="ctr"/>
            <a:r>
              <a:rPr lang="en-US" sz="3600" dirty="0" smtClean="0"/>
              <a:t>Shot@Life’s 2016 Champion Summit:</a:t>
            </a:r>
            <a:br>
              <a:rPr lang="en-US" sz="36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3600" dirty="0" smtClean="0"/>
              <a:t> Kicking off large-scale advocacy efforts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36429">
            <a:off x="6699430" y="2260271"/>
            <a:ext cx="3365044" cy="2523783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 descr="Screen Shot 2017-09-01 at 3.32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062">
            <a:off x="-231458" y="2074005"/>
            <a:ext cx="3762239" cy="3501354"/>
          </a:xfrm>
          <a:prstGeom prst="rect">
            <a:avLst/>
          </a:prstGeom>
          <a:ln w="28575" cmpd="sng">
            <a:solidFill>
              <a:schemeClr val="bg1"/>
            </a:solidFill>
          </a:ln>
        </p:spPr>
      </p:pic>
      <p:pic>
        <p:nvPicPr>
          <p:cNvPr id="6" name="Picture 5" descr="Screen Shot 2017-09-01 at 3.29.48 PM.pn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81200"/>
            <a:ext cx="4114800" cy="3626069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993076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663520" y="1295403"/>
            <a:ext cx="8839200" cy="1588"/>
          </a:xfrm>
          <a:prstGeom prst="line">
            <a:avLst/>
          </a:prstGeom>
          <a:ln w="19050" cap="rnd" cmpd="sng" algn="ctr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1" y="1219200"/>
            <a:ext cx="2362199" cy="43434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University of Iowa </a:t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on- campus advocacy training and meeting with Rep. Dave Loebsack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4" name="Picture 3" descr="Screen Shot 2017-09-01 at 1.27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52400"/>
            <a:ext cx="74041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85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85987" y="152400"/>
            <a:ext cx="9052560" cy="1127655"/>
          </a:xfrm>
        </p:spPr>
        <p:txBody>
          <a:bodyPr/>
          <a:lstStyle/>
          <a:p>
            <a:pPr algn="ctr"/>
            <a:r>
              <a:rPr lang="en-US" sz="3600" dirty="0" smtClean="0"/>
              <a:t>Plugging trained advocates (champions) into the activities they enjoy</a:t>
            </a:r>
            <a:endParaRPr lang="en-US" sz="3600" dirty="0"/>
          </a:p>
        </p:txBody>
      </p:sp>
      <p:pic>
        <p:nvPicPr>
          <p:cNvPr id="10" name="Picture 9" descr="Screen Shot 2017-09-01 at 3.40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9688">
            <a:off x="340628" y="3311599"/>
            <a:ext cx="2514600" cy="3067172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6" name="Picture 15" descr="Screen Shot 2017-09-01 at 3.44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371600"/>
            <a:ext cx="3733800" cy="271391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5" name="Picture 14" descr="Screen Shot 2017-09-01 at 3.41.1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71600"/>
            <a:ext cx="4296996" cy="5226756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2" name="Picture 11" descr="Screen Shot 2017-09-01 at 3.40.3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361">
            <a:off x="6810609" y="3021107"/>
            <a:ext cx="3318484" cy="348019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3" name="Picture 12" descr="Screen Shot 2017-09-01 at 3.40.25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2603500" cy="2136544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977149494"/>
      </p:ext>
    </p:extLst>
  </p:cSld>
  <p:clrMapOvr>
    <a:masterClrMapping/>
  </p:clrMapOvr>
  <p:transition xmlns:p14="http://schemas.microsoft.com/office/powerpoint/2010/main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987" y="381001"/>
            <a:ext cx="9052560" cy="837463"/>
          </a:xfrm>
        </p:spPr>
        <p:txBody>
          <a:bodyPr/>
          <a:lstStyle/>
          <a:p>
            <a:pPr algn="ctr"/>
            <a:r>
              <a:rPr lang="en-US" sz="3400" dirty="0" smtClean="0"/>
              <a:t>Results after two years of focused advocacy:</a:t>
            </a:r>
            <a:endParaRPr lang="en-US" sz="3400" dirty="0"/>
          </a:p>
        </p:txBody>
      </p:sp>
      <p:sp>
        <p:nvSpPr>
          <p:cNvPr id="3" name="Rounded Rectangle 2"/>
          <p:cNvSpPr/>
          <p:nvPr/>
        </p:nvSpPr>
        <p:spPr>
          <a:xfrm>
            <a:off x="2133600" y="1524000"/>
            <a:ext cx="7162800" cy="1063410"/>
          </a:xfrm>
          <a:prstGeom prst="roundRect">
            <a:avLst>
              <a:gd name="adj" fmla="val 5702"/>
            </a:avLst>
          </a:prstGeom>
          <a:solidFill>
            <a:srgbClr val="BEEB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/>
            <a:r>
              <a:rPr lang="en-US" sz="2400" b="1" spc="-150" dirty="0" smtClean="0">
                <a:solidFill>
                  <a:srgbClr val="74AD26"/>
                </a:solidFill>
                <a:latin typeface="Arial"/>
                <a:cs typeface="Arial"/>
              </a:rPr>
              <a:t>Shot@Life champions in Iowa are seen as a resource to Congressional offices, even known as “the vaccine people” to some of the office staffers</a:t>
            </a:r>
            <a:endParaRPr lang="en-US" sz="2400" b="1" spc="-150" dirty="0">
              <a:solidFill>
                <a:srgbClr val="74AD26"/>
              </a:solidFill>
              <a:latin typeface="Arial"/>
              <a:cs typeface="Arial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133600" y="2667000"/>
            <a:ext cx="7162800" cy="1063410"/>
          </a:xfrm>
          <a:prstGeom prst="roundRect">
            <a:avLst>
              <a:gd name="adj" fmla="val 5702"/>
            </a:avLst>
          </a:prstGeom>
          <a:solidFill>
            <a:srgbClr val="BEEB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/>
            <a:r>
              <a:rPr lang="en-US" sz="2400" b="1" spc="-150" dirty="0" smtClean="0">
                <a:solidFill>
                  <a:srgbClr val="74AD26"/>
                </a:solidFill>
                <a:latin typeface="Arial"/>
                <a:cs typeface="Arial"/>
              </a:rPr>
              <a:t>Iowa</a:t>
            </a:r>
            <a:r>
              <a:rPr lang="en-US" sz="2400" b="1" spc="-150" dirty="0" smtClean="0">
                <a:solidFill>
                  <a:srgbClr val="74AD26"/>
                </a:solidFill>
                <a:latin typeface="Arial"/>
                <a:cs typeface="Arial"/>
              </a:rPr>
              <a:t>’s members of Congress have moved on this issue, some from neutral to very supportive, others from oppositional to neutral</a:t>
            </a:r>
            <a:endParaRPr lang="en-US" sz="2400" b="1" spc="-150" dirty="0">
              <a:solidFill>
                <a:srgbClr val="74AD26"/>
              </a:solidFill>
              <a:latin typeface="Arial"/>
              <a:cs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133600" y="3810000"/>
            <a:ext cx="7162800" cy="1444410"/>
          </a:xfrm>
          <a:prstGeom prst="roundRect">
            <a:avLst>
              <a:gd name="adj" fmla="val 5702"/>
            </a:avLst>
          </a:prstGeom>
          <a:solidFill>
            <a:srgbClr val="BEEB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/>
            <a:r>
              <a:rPr lang="en-US" sz="2400" b="1" spc="-150" dirty="0" smtClean="0">
                <a:solidFill>
                  <a:srgbClr val="74AD26"/>
                </a:solidFill>
                <a:latin typeface="Arial"/>
                <a:cs typeface="Arial"/>
              </a:rPr>
              <a:t>Iowa has a consistent presence on this issue, continuously </a:t>
            </a:r>
            <a:r>
              <a:rPr lang="en-US" sz="2400" b="1" spc="-150" dirty="0" smtClean="0">
                <a:solidFill>
                  <a:srgbClr val="74AD26"/>
                </a:solidFill>
                <a:latin typeface="Arial"/>
                <a:cs typeface="Arial"/>
              </a:rPr>
              <a:t>engaging and training new </a:t>
            </a:r>
            <a:r>
              <a:rPr lang="en-US" sz="2400" b="1" spc="-150" dirty="0" smtClean="0">
                <a:solidFill>
                  <a:srgbClr val="74AD26"/>
                </a:solidFill>
                <a:latin typeface="Arial"/>
                <a:cs typeface="Arial"/>
              </a:rPr>
              <a:t>advocates to ensure a consistent stream of contact with Congressional offices</a:t>
            </a:r>
            <a:endParaRPr lang="en-US" sz="2400" b="1" spc="-150" dirty="0">
              <a:solidFill>
                <a:srgbClr val="74AD26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alphaModFix amt="56000"/>
          </a:blip>
          <a:stretch>
            <a:fillRect/>
          </a:stretch>
        </p:blipFill>
        <p:spPr>
          <a:xfrm>
            <a:off x="762000" y="1600200"/>
            <a:ext cx="1054790" cy="816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alphaModFix amt="56000"/>
          </a:blip>
          <a:stretch>
            <a:fillRect/>
          </a:stretch>
        </p:blipFill>
        <p:spPr>
          <a:xfrm>
            <a:off x="762000" y="2743200"/>
            <a:ext cx="1054790" cy="816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alphaModFix amt="56000"/>
          </a:blip>
          <a:stretch>
            <a:fillRect/>
          </a:stretch>
        </p:blipFill>
        <p:spPr>
          <a:xfrm>
            <a:off x="762000" y="3962400"/>
            <a:ext cx="1054790" cy="81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02707"/>
      </p:ext>
    </p:extLst>
  </p:cSld>
  <p:clrMapOvr>
    <a:masterClrMapping/>
  </p:clrMapOvr>
  <p:transition xmlns:p14="http://schemas.microsoft.com/office/powerpoint/2010/main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71475"/>
            <a:ext cx="10058400" cy="634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074919" y="732699"/>
            <a:ext cx="4575266" cy="2969804"/>
          </a:xfrm>
          <a:prstGeom prst="rect">
            <a:avLst/>
          </a:prstGeom>
          <a:solidFill>
            <a:srgbClr val="74AD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1" dirty="0">
              <a:solidFill>
                <a:prstClr val="white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7790" y="1074289"/>
            <a:ext cx="3916393" cy="967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ounded Rectangle 10"/>
          <p:cNvSpPr/>
          <p:nvPr/>
        </p:nvSpPr>
        <p:spPr>
          <a:xfrm>
            <a:off x="5251269" y="1537337"/>
            <a:ext cx="4102914" cy="1410787"/>
          </a:xfrm>
          <a:prstGeom prst="roundRect">
            <a:avLst>
              <a:gd name="adj" fmla="val 5702"/>
            </a:avLst>
          </a:prstGeom>
          <a:noFill/>
          <a:ln>
            <a:noFill/>
          </a:ln>
          <a:effectLst>
            <a:outerShdw blurRad="762000" dist="38100" dir="2700000">
              <a:srgbClr val="000000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Clr>
                <a:srgbClr val="BEEB82"/>
              </a:buClr>
            </a:pPr>
            <a:endParaRPr lang="en-US" sz="165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>
              <a:buClr>
                <a:srgbClr val="BEEB82"/>
              </a:buClr>
            </a:pPr>
            <a:r>
              <a:rPr lang="en-US" sz="2475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______________________</a:t>
            </a:r>
          </a:p>
          <a:p>
            <a:pPr>
              <a:buClr>
                <a:srgbClr val="BEEB82"/>
              </a:buClr>
            </a:pPr>
            <a:r>
              <a:rPr lang="en-US" sz="3200" b="1" dirty="0" smtClean="0">
                <a:solidFill>
                  <a:prstClr val="white"/>
                </a:solidFill>
                <a:cs typeface="Arial"/>
              </a:rPr>
              <a:t>Emilee Gibson</a:t>
            </a:r>
            <a:endParaRPr lang="en-US" sz="3200" b="1" dirty="0">
              <a:solidFill>
                <a:prstClr val="white"/>
              </a:solidFill>
              <a:cs typeface="Arial"/>
            </a:endParaRPr>
          </a:p>
          <a:p>
            <a:pPr>
              <a:buClr>
                <a:srgbClr val="BEEB82"/>
              </a:buClr>
            </a:pPr>
            <a:r>
              <a:rPr lang="en-US" sz="2000" b="1" i="1" dirty="0">
                <a:solidFill>
                  <a:prstClr val="white"/>
                </a:solidFill>
                <a:latin typeface="Arial"/>
                <a:cs typeface="Arial"/>
              </a:rPr>
              <a:t>From Campus to Capitol </a:t>
            </a:r>
            <a:r>
              <a:rPr lang="en-US" sz="2000" b="1" i="1" dirty="0" smtClean="0">
                <a:solidFill>
                  <a:prstClr val="white"/>
                </a:solidFill>
                <a:latin typeface="Arial"/>
                <a:cs typeface="Arial"/>
              </a:rPr>
              <a:t>Hill</a:t>
            </a:r>
          </a:p>
          <a:p>
            <a:pPr>
              <a:buClr>
                <a:srgbClr val="BEEB82"/>
              </a:buClr>
            </a:pPr>
            <a:endParaRPr lang="en-US" sz="2000" b="1" i="1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pPr>
              <a:buClr>
                <a:srgbClr val="BEEB82"/>
              </a:buClr>
            </a:pPr>
            <a:r>
              <a:rPr lang="en-US" sz="2000" b="1" dirty="0" smtClean="0">
                <a:solidFill>
                  <a:prstClr val="white"/>
                </a:solidFill>
                <a:cs typeface="Arial"/>
              </a:rPr>
              <a:t>emilee-gibson@uiowa.edu</a:t>
            </a:r>
            <a:endParaRPr lang="en-US" sz="2000" b="1" dirty="0" smtClean="0">
              <a:solidFill>
                <a:prstClr val="white"/>
              </a:solidFill>
              <a:cs typeface="Arial"/>
            </a:endParaRPr>
          </a:p>
          <a:p>
            <a:pPr>
              <a:buClr>
                <a:srgbClr val="BEEB82"/>
              </a:buClr>
            </a:pPr>
            <a:endParaRPr lang="en-US" sz="1650" b="1" dirty="0">
              <a:solidFill>
                <a:prstClr val="white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83333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74AD26"/>
      </a:dk1>
      <a:lt1>
        <a:srgbClr val="484848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hot@Lif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hot@Life" id="{65E35CF7-EFE0-4F2A-9626-58550E8E7B18}" vid="{363AEEB3-756F-4630-87A2-05F8D125B84B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hot@Life">
      <a:majorFont>
        <a:latin typeface="Museo Sans 100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9138</TotalTime>
  <Words>135</Words>
  <Application>Microsoft Macintosh PowerPoint</Application>
  <PresentationFormat>Custom</PresentationFormat>
  <Paragraphs>24</Paragraphs>
  <Slides>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Office Theme</vt:lpstr>
      <vt:lpstr>Shot@Life</vt:lpstr>
      <vt:lpstr>6_Office Theme</vt:lpstr>
      <vt:lpstr>PowerPoint Presentation</vt:lpstr>
      <vt:lpstr>Shot@Life’s 2016 Champion Summit:   Kicking off large-scale advocacy efforts</vt:lpstr>
      <vt:lpstr>University of Iowa  on- campus advocacy training and meeting with Rep. Dave Loebsack</vt:lpstr>
      <vt:lpstr>Plugging trained advocates (champions) into the activities they enjoy</vt:lpstr>
      <vt:lpstr>Results after two years of focused advocacy:</vt:lpstr>
      <vt:lpstr>PowerPoint Presentation</vt:lpstr>
    </vt:vector>
  </TitlesOfParts>
  <Company>The United Nations Foundation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Whalen</dc:creator>
  <cp:lastModifiedBy>Rebecca Maxie</cp:lastModifiedBy>
  <cp:revision>402</cp:revision>
  <cp:lastPrinted>2014-11-06T22:22:59Z</cp:lastPrinted>
  <dcterms:created xsi:type="dcterms:W3CDTF">2013-04-10T20:38:28Z</dcterms:created>
  <dcterms:modified xsi:type="dcterms:W3CDTF">2017-09-01T19:57:49Z</dcterms:modified>
</cp:coreProperties>
</file>