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8.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0.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1.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2.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3.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4.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5.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6.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7.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8.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19.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20.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 id="2147483834" r:id="rId5"/>
    <p:sldMasterId id="2147483845" r:id="rId6"/>
    <p:sldMasterId id="2147483857" r:id="rId7"/>
    <p:sldMasterId id="2147483871" r:id="rId8"/>
    <p:sldMasterId id="2147483883" r:id="rId9"/>
    <p:sldMasterId id="2147483897" r:id="rId10"/>
    <p:sldMasterId id="2147483919" r:id="rId11"/>
    <p:sldMasterId id="2147483931" r:id="rId12"/>
    <p:sldMasterId id="2147483943" r:id="rId13"/>
    <p:sldMasterId id="2147483955" r:id="rId14"/>
    <p:sldMasterId id="2147483962" r:id="rId15"/>
    <p:sldMasterId id="2147483969" r:id="rId16"/>
    <p:sldMasterId id="2147483981" r:id="rId17"/>
    <p:sldMasterId id="2147483993" r:id="rId18"/>
    <p:sldMasterId id="2147484005" r:id="rId19"/>
    <p:sldMasterId id="2147484017" r:id="rId20"/>
    <p:sldMasterId id="2147484028" r:id="rId21"/>
    <p:sldMasterId id="2147484039" r:id="rId22"/>
    <p:sldMasterId id="2147484059" r:id="rId23"/>
    <p:sldMasterId id="2147484071" r:id="rId24"/>
  </p:sldMasterIdLst>
  <p:notesMasterIdLst>
    <p:notesMasterId r:id="rId40"/>
  </p:notesMasterIdLst>
  <p:handoutMasterIdLst>
    <p:handoutMasterId r:id="rId41"/>
  </p:handoutMasterIdLst>
  <p:sldIdLst>
    <p:sldId id="361" r:id="rId25"/>
    <p:sldId id="428" r:id="rId26"/>
    <p:sldId id="420" r:id="rId27"/>
    <p:sldId id="414" r:id="rId28"/>
    <p:sldId id="403" r:id="rId29"/>
    <p:sldId id="427" r:id="rId30"/>
    <p:sldId id="425" r:id="rId31"/>
    <p:sldId id="370" r:id="rId32"/>
    <p:sldId id="416" r:id="rId33"/>
    <p:sldId id="383" r:id="rId34"/>
    <p:sldId id="406" r:id="rId35"/>
    <p:sldId id="400" r:id="rId36"/>
    <p:sldId id="408" r:id="rId37"/>
    <p:sldId id="409" r:id="rId38"/>
    <p:sldId id="410" r:id="rId39"/>
  </p:sldIdLst>
  <p:sldSz cx="9144000" cy="6858000" type="screen4x3"/>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9">
          <p15:clr>
            <a:srgbClr val="A4A3A4"/>
          </p15:clr>
        </p15:guide>
        <p15:guide id="2" orient="horz" pos="653">
          <p15:clr>
            <a:srgbClr val="A4A3A4"/>
          </p15:clr>
        </p15:guide>
        <p15:guide id="3" orient="horz" pos="845">
          <p15:clr>
            <a:srgbClr val="A4A3A4"/>
          </p15:clr>
        </p15:guide>
        <p15:guide id="4" orient="horz" pos="822">
          <p15:clr>
            <a:srgbClr val="A4A3A4"/>
          </p15:clr>
        </p15:guide>
        <p15:guide id="5" orient="horz" pos="4065">
          <p15:clr>
            <a:srgbClr val="A4A3A4"/>
          </p15:clr>
        </p15:guide>
        <p15:guide id="6" orient="horz" pos="4178">
          <p15:clr>
            <a:srgbClr val="A4A3A4"/>
          </p15:clr>
        </p15:guide>
        <p15:guide id="7" orient="horz" pos="3793">
          <p15:clr>
            <a:srgbClr val="A4A3A4"/>
          </p15:clr>
        </p15:guide>
        <p15:guide id="8" orient="horz" pos="1412">
          <p15:clr>
            <a:srgbClr val="A4A3A4"/>
          </p15:clr>
        </p15:guide>
        <p15:guide id="9" orient="horz" pos="3657">
          <p15:clr>
            <a:srgbClr val="A4A3A4"/>
          </p15:clr>
        </p15:guide>
        <p15:guide id="10" pos="2880">
          <p15:clr>
            <a:srgbClr val="A4A3A4"/>
          </p15:clr>
        </p15:guide>
        <p15:guide id="11" pos="589">
          <p15:clr>
            <a:srgbClr val="A4A3A4"/>
          </p15:clr>
        </p15:guide>
        <p15:guide id="12" pos="5216">
          <p15:clr>
            <a:srgbClr val="A4A3A4"/>
          </p15:clr>
        </p15:guide>
        <p15:guide id="13" pos="5465">
          <p15:clr>
            <a:srgbClr val="A4A3A4"/>
          </p15:clr>
        </p15:guide>
        <p15:guide id="14" pos="295">
          <p15:clr>
            <a:srgbClr val="A4A3A4"/>
          </p15:clr>
        </p15:guide>
        <p15:guide id="15" pos="3334">
          <p15:clr>
            <a:srgbClr val="A4A3A4"/>
          </p15:clr>
        </p15:guide>
        <p15:guide id="16" pos="4346">
          <p15:clr>
            <a:srgbClr val="A4A3A4"/>
          </p15:clr>
        </p15:guide>
        <p15:guide id="17" pos="2641">
          <p15:clr>
            <a:srgbClr val="A4A3A4"/>
          </p15:clr>
        </p15:guide>
        <p15:guide id="18" pos="551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vi Aung" initials="DA" lastIdx="7" clrIdx="0">
    <p:extLst>
      <p:ext uri="{19B8F6BF-5375-455C-9EA6-DF929625EA0E}">
        <p15:presenceInfo xmlns:p15="http://schemas.microsoft.com/office/powerpoint/2012/main" userId="S-1-5-21-3739340596-210742464-1625893697-12520" providerId="AD"/>
      </p:ext>
    </p:extLst>
  </p:cmAuthor>
  <p:cmAuthor id="2" name="Sara Sa Silva" initials="SSS" lastIdx="9" clrIdx="1">
    <p:extLst>
      <p:ext uri="{19B8F6BF-5375-455C-9EA6-DF929625EA0E}">
        <p15:presenceInfo xmlns:p15="http://schemas.microsoft.com/office/powerpoint/2012/main" userId="S-1-5-21-3739340596-210742464-1625893697-202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A9"/>
    <a:srgbClr val="41B6E6"/>
    <a:srgbClr val="005A70"/>
    <a:srgbClr val="000000"/>
    <a:srgbClr val="646363"/>
    <a:srgbClr val="878787"/>
    <a:srgbClr val="A8A8A7"/>
    <a:srgbClr val="C6C6C6"/>
    <a:srgbClr val="EAAA00"/>
    <a:srgbClr val="D860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37" autoAdjust="0"/>
    <p:restoredTop sz="81508" autoAdjust="0"/>
  </p:normalViewPr>
  <p:slideViewPr>
    <p:cSldViewPr snapToGrid="0">
      <p:cViewPr varScale="1">
        <p:scale>
          <a:sx n="61" d="100"/>
          <a:sy n="61" d="100"/>
        </p:scale>
        <p:origin x="1584" y="60"/>
      </p:cViewPr>
      <p:guideLst>
        <p:guide orient="horz" pos="3249"/>
        <p:guide orient="horz" pos="653"/>
        <p:guide orient="horz" pos="845"/>
        <p:guide orient="horz" pos="822"/>
        <p:guide orient="horz" pos="4065"/>
        <p:guide orient="horz" pos="4178"/>
        <p:guide orient="horz" pos="3793"/>
        <p:guide orient="horz" pos="1412"/>
        <p:guide orient="horz" pos="3657"/>
        <p:guide pos="2880"/>
        <p:guide pos="589"/>
        <p:guide pos="5216"/>
        <p:guide pos="5465"/>
        <p:guide pos="295"/>
        <p:guide pos="3334"/>
        <p:guide pos="4346"/>
        <p:guide pos="2641"/>
        <p:guide pos="551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2.xml"/><Relationship Id="rId39"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Master" Target="slideMasters/slideMaster18.xml"/><Relationship Id="rId34" Type="http://schemas.openxmlformats.org/officeDocument/2006/relationships/slide" Target="slides/slide10.xml"/><Relationship Id="rId42"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4.xml"/><Relationship Id="rId36" Type="http://schemas.openxmlformats.org/officeDocument/2006/relationships/slide" Target="slides/slide12.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75000"/>
                    <a:lumOff val="25000"/>
                  </a:schemeClr>
                </a:solidFill>
                <a:latin typeface="+mn-lt"/>
                <a:ea typeface="+mn-ea"/>
                <a:cs typeface="+mn-cs"/>
              </a:defRPr>
            </a:pPr>
            <a:r>
              <a:rPr lang="fr-CH" sz="1200" b="1">
                <a:solidFill>
                  <a:schemeClr val="tx1">
                    <a:lumMod val="75000"/>
                    <a:lumOff val="25000"/>
                  </a:schemeClr>
                </a:solidFill>
              </a:rPr>
              <a:t>Immunisation</a:t>
            </a:r>
            <a:r>
              <a:rPr lang="fr-CH" sz="1200" b="1" baseline="0">
                <a:solidFill>
                  <a:schemeClr val="tx1">
                    <a:lumMod val="75000"/>
                    <a:lumOff val="25000"/>
                  </a:schemeClr>
                </a:solidFill>
              </a:rPr>
              <a:t> </a:t>
            </a:r>
            <a:r>
              <a:rPr lang="fr-CH" sz="1200" b="1" baseline="0" err="1">
                <a:solidFill>
                  <a:schemeClr val="tx1">
                    <a:lumMod val="75000"/>
                    <a:lumOff val="25000"/>
                  </a:schemeClr>
                </a:solidFill>
              </a:rPr>
              <a:t>coverage</a:t>
            </a:r>
            <a:r>
              <a:rPr lang="fr-CH" sz="1200" b="1" baseline="0">
                <a:solidFill>
                  <a:schemeClr val="tx1">
                    <a:lumMod val="75000"/>
                    <a:lumOff val="25000"/>
                  </a:schemeClr>
                </a:solidFill>
              </a:rPr>
              <a:t> in Gavi 73 countries, 2000-2016</a:t>
            </a:r>
            <a:endParaRPr lang="en-GB" sz="1200" b="1">
              <a:solidFill>
                <a:schemeClr val="tx1">
                  <a:lumMod val="75000"/>
                  <a:lumOff val="25000"/>
                </a:schemeClr>
              </a:solidFill>
            </a:endParaRPr>
          </a:p>
        </c:rich>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Sheet1!$B$4</c:f>
              <c:strCache>
                <c:ptCount val="1"/>
                <c:pt idx="0">
                  <c:v>MCV1</c:v>
                </c:pt>
              </c:strCache>
            </c:strRef>
          </c:tx>
          <c:spPr>
            <a:ln w="28575" cap="rnd">
              <a:solidFill>
                <a:srgbClr val="00B050"/>
              </a:solidFill>
              <a:round/>
            </a:ln>
            <a:effectLst/>
          </c:spPr>
          <c:marker>
            <c:symbol val="none"/>
          </c:marker>
          <c:cat>
            <c:numRef>
              <c:f>Sheet1!$C$3:$S$3</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Sheet1!$C$4:$S$4</c:f>
              <c:numCache>
                <c:formatCode>0%</c:formatCode>
                <c:ptCount val="17"/>
                <c:pt idx="0">
                  <c:v>0.59353685767936304</c:v>
                </c:pt>
                <c:pt idx="1">
                  <c:v>0.60191451940386398</c:v>
                </c:pt>
                <c:pt idx="2">
                  <c:v>0.60020705227744497</c:v>
                </c:pt>
                <c:pt idx="3">
                  <c:v>0.62654421605955102</c:v>
                </c:pt>
                <c:pt idx="4">
                  <c:v>0.65855614550936503</c:v>
                </c:pt>
                <c:pt idx="5">
                  <c:v>0.68618544028258199</c:v>
                </c:pt>
                <c:pt idx="6">
                  <c:v>0.69677255535940597</c:v>
                </c:pt>
                <c:pt idx="7">
                  <c:v>0.70628962380235805</c:v>
                </c:pt>
                <c:pt idx="8">
                  <c:v>0.72408516080523999</c:v>
                </c:pt>
                <c:pt idx="9">
                  <c:v>0.755946156744848</c:v>
                </c:pt>
                <c:pt idx="10">
                  <c:v>0.77898693282185105</c:v>
                </c:pt>
                <c:pt idx="11">
                  <c:v>0.77663317652601405</c:v>
                </c:pt>
                <c:pt idx="12">
                  <c:v>0.76996163345401503</c:v>
                </c:pt>
                <c:pt idx="13">
                  <c:v>0.76879500770023701</c:v>
                </c:pt>
                <c:pt idx="14">
                  <c:v>0.775849479250587</c:v>
                </c:pt>
                <c:pt idx="15">
                  <c:v>0.78070887490281105</c:v>
                </c:pt>
                <c:pt idx="16">
                  <c:v>0.78329584195251001</c:v>
                </c:pt>
              </c:numCache>
            </c:numRef>
          </c:val>
          <c:smooth val="0"/>
          <c:extLst xmlns:c16r2="http://schemas.microsoft.com/office/drawing/2015/06/chart">
            <c:ext xmlns:c16="http://schemas.microsoft.com/office/drawing/2014/chart" uri="{C3380CC4-5D6E-409C-BE32-E72D297353CC}">
              <c16:uniqueId val="{00000000-1006-42BE-854D-F6A60AE7A80B}"/>
            </c:ext>
          </c:extLst>
        </c:ser>
        <c:ser>
          <c:idx val="1"/>
          <c:order val="1"/>
          <c:tx>
            <c:strRef>
              <c:f>Sheet1!$B$5</c:f>
              <c:strCache>
                <c:ptCount val="1"/>
                <c:pt idx="0">
                  <c:v>MCV2</c:v>
                </c:pt>
              </c:strCache>
            </c:strRef>
          </c:tx>
          <c:spPr>
            <a:ln w="28575" cap="rnd">
              <a:solidFill>
                <a:srgbClr val="92D050"/>
              </a:solidFill>
              <a:round/>
            </a:ln>
            <a:effectLst/>
          </c:spPr>
          <c:marker>
            <c:symbol val="none"/>
          </c:marker>
          <c:cat>
            <c:numRef>
              <c:f>Sheet1!$C$3:$S$3</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Sheet1!$C$5:$S$5</c:f>
              <c:numCache>
                <c:formatCode>0%</c:formatCode>
                <c:ptCount val="17"/>
                <c:pt idx="0">
                  <c:v>2.0598562716792598E-2</c:v>
                </c:pt>
                <c:pt idx="1">
                  <c:v>2.41527032841743E-2</c:v>
                </c:pt>
                <c:pt idx="2">
                  <c:v>2.61080056408317E-2</c:v>
                </c:pt>
                <c:pt idx="3">
                  <c:v>3.9318041018571503E-2</c:v>
                </c:pt>
                <c:pt idx="4">
                  <c:v>4.5079727141414998E-2</c:v>
                </c:pt>
                <c:pt idx="5">
                  <c:v>4.3117286972911797E-2</c:v>
                </c:pt>
                <c:pt idx="6">
                  <c:v>6.08468038575114E-2</c:v>
                </c:pt>
                <c:pt idx="7">
                  <c:v>7.5276546799330199E-2</c:v>
                </c:pt>
                <c:pt idx="8">
                  <c:v>9.9165725798869897E-2</c:v>
                </c:pt>
                <c:pt idx="9">
                  <c:v>0.11582239186859</c:v>
                </c:pt>
                <c:pt idx="10">
                  <c:v>0.13765915287257399</c:v>
                </c:pt>
                <c:pt idx="11">
                  <c:v>0.236963235305826</c:v>
                </c:pt>
                <c:pt idx="12">
                  <c:v>0.28053339356131701</c:v>
                </c:pt>
                <c:pt idx="13">
                  <c:v>0.35921806620890101</c:v>
                </c:pt>
                <c:pt idx="14">
                  <c:v>0.37810018029879799</c:v>
                </c:pt>
                <c:pt idx="15">
                  <c:v>0.43576200969258699</c:v>
                </c:pt>
                <c:pt idx="16">
                  <c:v>0.50101084946769703</c:v>
                </c:pt>
              </c:numCache>
            </c:numRef>
          </c:val>
          <c:smooth val="0"/>
          <c:extLst xmlns:c16r2="http://schemas.microsoft.com/office/drawing/2015/06/chart">
            <c:ext xmlns:c16="http://schemas.microsoft.com/office/drawing/2014/chart" uri="{C3380CC4-5D6E-409C-BE32-E72D297353CC}">
              <c16:uniqueId val="{00000001-1006-42BE-854D-F6A60AE7A80B}"/>
            </c:ext>
          </c:extLst>
        </c:ser>
        <c:ser>
          <c:idx val="2"/>
          <c:order val="2"/>
          <c:tx>
            <c:strRef>
              <c:f>Sheet1!$B$6</c:f>
              <c:strCache>
                <c:ptCount val="1"/>
                <c:pt idx="0">
                  <c:v>DTP3</c:v>
                </c:pt>
              </c:strCache>
            </c:strRef>
          </c:tx>
          <c:spPr>
            <a:ln w="28575" cap="rnd">
              <a:solidFill>
                <a:schemeClr val="accent3"/>
              </a:solidFill>
              <a:round/>
            </a:ln>
            <a:effectLst/>
          </c:spPr>
          <c:marker>
            <c:symbol val="none"/>
          </c:marker>
          <c:cat>
            <c:numRef>
              <c:f>Sheet1!$C$3:$S$3</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Sheet1!$C$6:$S$6</c:f>
              <c:numCache>
                <c:formatCode>0%</c:formatCode>
                <c:ptCount val="17"/>
                <c:pt idx="0">
                  <c:v>0.59935490559759197</c:v>
                </c:pt>
                <c:pt idx="1">
                  <c:v>0.60740382196798004</c:v>
                </c:pt>
                <c:pt idx="2">
                  <c:v>0.605964854679376</c:v>
                </c:pt>
                <c:pt idx="3">
                  <c:v>0.63202113805057003</c:v>
                </c:pt>
                <c:pt idx="4">
                  <c:v>0.65771841548933596</c:v>
                </c:pt>
                <c:pt idx="5">
                  <c:v>0.68054026897551601</c:v>
                </c:pt>
                <c:pt idx="6">
                  <c:v>0.690865940570626</c:v>
                </c:pt>
                <c:pt idx="7">
                  <c:v>0.70004082422377201</c:v>
                </c:pt>
                <c:pt idx="8">
                  <c:v>0.72568226530550095</c:v>
                </c:pt>
                <c:pt idx="9">
                  <c:v>0.75889038317553303</c:v>
                </c:pt>
                <c:pt idx="10">
                  <c:v>0.77794082079084204</c:v>
                </c:pt>
                <c:pt idx="11">
                  <c:v>0.782984733665543</c:v>
                </c:pt>
                <c:pt idx="12">
                  <c:v>0.781965796120346</c:v>
                </c:pt>
                <c:pt idx="13">
                  <c:v>0.77985322342263597</c:v>
                </c:pt>
                <c:pt idx="14">
                  <c:v>0.79340046753314297</c:v>
                </c:pt>
                <c:pt idx="15">
                  <c:v>0.79797500959231704</c:v>
                </c:pt>
                <c:pt idx="16">
                  <c:v>0.80221482313784198</c:v>
                </c:pt>
              </c:numCache>
            </c:numRef>
          </c:val>
          <c:smooth val="0"/>
          <c:extLst xmlns:c16r2="http://schemas.microsoft.com/office/drawing/2015/06/chart">
            <c:ext xmlns:c16="http://schemas.microsoft.com/office/drawing/2014/chart" uri="{C3380CC4-5D6E-409C-BE32-E72D297353CC}">
              <c16:uniqueId val="{00000002-1006-42BE-854D-F6A60AE7A80B}"/>
            </c:ext>
          </c:extLst>
        </c:ser>
        <c:dLbls>
          <c:showLegendKey val="0"/>
          <c:showVal val="0"/>
          <c:showCatName val="0"/>
          <c:showSerName val="0"/>
          <c:showPercent val="0"/>
          <c:showBubbleSize val="0"/>
        </c:dLbls>
        <c:smooth val="0"/>
        <c:axId val="732807360"/>
        <c:axId val="732807752"/>
      </c:lineChart>
      <c:catAx>
        <c:axId val="732807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2807752"/>
        <c:crosses val="autoZero"/>
        <c:auto val="1"/>
        <c:lblAlgn val="ctr"/>
        <c:lblOffset val="100"/>
        <c:noMultiLvlLbl val="0"/>
      </c:catAx>
      <c:valAx>
        <c:axId val="7328077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28073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ECB5671-84FB-4F41-89CB-D0B9BC827BB6}" type="datetimeFigureOut">
              <a:rPr lang="en-US" smtClean="0"/>
              <a:t>9/7/2017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EB9CDFF-6FE0-474F-B3F6-21822AD1E162}" type="slidenum">
              <a:rPr lang="en-US" smtClean="0"/>
              <a:t>‹#›</a:t>
            </a:fld>
            <a:endParaRPr lang="en-US"/>
          </a:p>
        </p:txBody>
      </p:sp>
    </p:spTree>
    <p:extLst>
      <p:ext uri="{BB962C8B-B14F-4D97-AF65-F5344CB8AC3E}">
        <p14:creationId xmlns:p14="http://schemas.microsoft.com/office/powerpoint/2010/main" val="3075829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Arial" pitchFamily="34" charset="0"/>
              </a:defRPr>
            </a:lvl1pPr>
          </a:lstStyle>
          <a:p>
            <a:fld id="{D680E798-53FF-4C51-A981-953463752515}" type="datetimeFigureOut">
              <a:rPr lang="fr-FR" smtClean="0"/>
              <a:pPr/>
              <a:t>07/09/2017</a:t>
            </a:fld>
            <a:endParaRPr lang="fr-FR"/>
          </a:p>
        </p:txBody>
      </p:sp>
      <p:sp>
        <p:nvSpPr>
          <p:cNvPr id="4" name="Espace réservé de l'image des diapositive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fr-FR"/>
          </a:p>
        </p:txBody>
      </p:sp>
      <p:sp>
        <p:nvSpPr>
          <p:cNvPr id="5" name="Espace réservé des commentaires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Arial" pitchFamily="34" charset="0"/>
              </a:defRPr>
            </a:lvl1pPr>
          </a:lstStyle>
          <a:p>
            <a:fld id="{1B06CD8F-B7ED-4A05-9FB1-A01CC0EF02CC}" type="slidenum">
              <a:rPr lang="fr-FR" smtClean="0"/>
              <a:pPr/>
              <a:t>‹#›</a:t>
            </a:fld>
            <a:endParaRPr lang="fr-FR"/>
          </a:p>
        </p:txBody>
      </p:sp>
    </p:spTree>
    <p:extLst>
      <p:ext uri="{BB962C8B-B14F-4D97-AF65-F5344CB8AC3E}">
        <p14:creationId xmlns:p14="http://schemas.microsoft.com/office/powerpoint/2010/main" val="2649386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 Introductory</a:t>
            </a:r>
            <a:r>
              <a:rPr lang="pt-PT" baseline="0" dirty="0" smtClean="0"/>
              <a:t> remarks by Michael</a:t>
            </a:r>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1</a:t>
            </a:fld>
            <a:endParaRPr lang="fr-FR"/>
          </a:p>
        </p:txBody>
      </p:sp>
    </p:spTree>
    <p:extLst>
      <p:ext uri="{BB962C8B-B14F-4D97-AF65-F5344CB8AC3E}">
        <p14:creationId xmlns:p14="http://schemas.microsoft.com/office/powerpoint/2010/main" val="3600022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ea typeface="ＭＳ Ｐゴシック" pitchFamily="34" charset="-128"/>
            </a:endParaRPr>
          </a:p>
        </p:txBody>
      </p:sp>
      <p:sp>
        <p:nvSpPr>
          <p:cNvPr id="153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pitchFamily="34" charset="-128"/>
              </a:defRPr>
            </a:lvl1pPr>
            <a:lvl2pPr marL="763787" indent="-293764" eaLnBrk="0" hangingPunct="0">
              <a:defRPr sz="1000">
                <a:solidFill>
                  <a:schemeClr val="tx1"/>
                </a:solidFill>
                <a:latin typeface="Arial" charset="0"/>
                <a:ea typeface="ＭＳ Ｐゴシック" pitchFamily="34" charset="-128"/>
              </a:defRPr>
            </a:lvl2pPr>
            <a:lvl3pPr marL="1175057" indent="-235011" eaLnBrk="0" hangingPunct="0">
              <a:defRPr sz="1000">
                <a:solidFill>
                  <a:schemeClr val="tx1"/>
                </a:solidFill>
                <a:latin typeface="Arial" charset="0"/>
                <a:ea typeface="ＭＳ Ｐゴシック" pitchFamily="34" charset="-128"/>
              </a:defRPr>
            </a:lvl3pPr>
            <a:lvl4pPr marL="1645081" indent="-235011" eaLnBrk="0" hangingPunct="0">
              <a:defRPr sz="1000">
                <a:solidFill>
                  <a:schemeClr val="tx1"/>
                </a:solidFill>
                <a:latin typeface="Arial" charset="0"/>
                <a:ea typeface="ＭＳ Ｐゴシック" pitchFamily="34" charset="-128"/>
              </a:defRPr>
            </a:lvl4pPr>
            <a:lvl5pPr marL="2115103" indent="-235011" eaLnBrk="0" hangingPunct="0">
              <a:defRPr sz="1000">
                <a:solidFill>
                  <a:schemeClr val="tx1"/>
                </a:solidFill>
                <a:latin typeface="Arial" charset="0"/>
                <a:ea typeface="ＭＳ Ｐゴシック" pitchFamily="34" charset="-128"/>
              </a:defRPr>
            </a:lvl5pPr>
            <a:lvl6pPr marL="2585127" indent="-235011" defTabSz="470023" eaLnBrk="0" fontAlgn="base" hangingPunct="0">
              <a:spcBef>
                <a:spcPct val="0"/>
              </a:spcBef>
              <a:spcAft>
                <a:spcPct val="0"/>
              </a:spcAft>
              <a:defRPr sz="1000">
                <a:solidFill>
                  <a:schemeClr val="tx1"/>
                </a:solidFill>
                <a:latin typeface="Arial" charset="0"/>
                <a:ea typeface="ＭＳ Ｐゴシック" pitchFamily="34" charset="-128"/>
              </a:defRPr>
            </a:lvl6pPr>
            <a:lvl7pPr marL="3055148" indent="-235011" defTabSz="470023" eaLnBrk="0" fontAlgn="base" hangingPunct="0">
              <a:spcBef>
                <a:spcPct val="0"/>
              </a:spcBef>
              <a:spcAft>
                <a:spcPct val="0"/>
              </a:spcAft>
              <a:defRPr sz="1000">
                <a:solidFill>
                  <a:schemeClr val="tx1"/>
                </a:solidFill>
                <a:latin typeface="Arial" charset="0"/>
                <a:ea typeface="ＭＳ Ｐゴシック" pitchFamily="34" charset="-128"/>
              </a:defRPr>
            </a:lvl7pPr>
            <a:lvl8pPr marL="3525172" indent="-235011" defTabSz="470023" eaLnBrk="0" fontAlgn="base" hangingPunct="0">
              <a:spcBef>
                <a:spcPct val="0"/>
              </a:spcBef>
              <a:spcAft>
                <a:spcPct val="0"/>
              </a:spcAft>
              <a:defRPr sz="1000">
                <a:solidFill>
                  <a:schemeClr val="tx1"/>
                </a:solidFill>
                <a:latin typeface="Arial" charset="0"/>
                <a:ea typeface="ＭＳ Ｐゴシック" pitchFamily="34" charset="-128"/>
              </a:defRPr>
            </a:lvl8pPr>
            <a:lvl9pPr marL="3995193" indent="-235011" defTabSz="470023" eaLnBrk="0" fontAlgn="base" hangingPunct="0">
              <a:spcBef>
                <a:spcPct val="0"/>
              </a:spcBef>
              <a:spcAft>
                <a:spcPct val="0"/>
              </a:spcAft>
              <a:defRPr sz="1000">
                <a:solidFill>
                  <a:schemeClr val="tx1"/>
                </a:solidFill>
                <a:latin typeface="Arial" charset="0"/>
                <a:ea typeface="ＭＳ Ｐゴシック" pitchFamily="34" charset="-128"/>
              </a:defRPr>
            </a:lvl9pPr>
          </a:lstStyle>
          <a:p>
            <a:pPr eaLnBrk="1" hangingPunct="1"/>
            <a:fld id="{9E7ACED8-D74F-41B5-A4CD-FB26987D9E9A}" type="slidenum">
              <a:rPr lang="en-GB" sz="1200">
                <a:solidFill>
                  <a:prstClr val="black"/>
                </a:solidFill>
              </a:rPr>
              <a:pPr eaLnBrk="1" hangingPunct="1"/>
              <a:t>11</a:t>
            </a:fld>
            <a:endParaRPr lang="en-GB" sz="1200">
              <a:solidFill>
                <a:prstClr val="black"/>
              </a:solidFill>
            </a:endParaRPr>
          </a:p>
        </p:txBody>
      </p:sp>
    </p:spTree>
    <p:extLst>
      <p:ext uri="{BB962C8B-B14F-4D97-AF65-F5344CB8AC3E}">
        <p14:creationId xmlns:p14="http://schemas.microsoft.com/office/powerpoint/2010/main" val="2261463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l" rtl="0"/>
            <a:r>
              <a:rPr lang="en-GB"/>
              <a:t>The </a:t>
            </a:r>
            <a:r>
              <a:rPr lang="en-GB" b="1"/>
              <a:t>new</a:t>
            </a:r>
            <a:r>
              <a:rPr lang="en-GB"/>
              <a:t> Gavi Measles &amp; Rubella programme includes the following components:</a:t>
            </a:r>
          </a:p>
          <a:p>
            <a:pPr algn="l" rtl="0"/>
            <a:endParaRPr lang="en-GB"/>
          </a:p>
          <a:p>
            <a:pPr lvl="0" algn="l" rtl="0"/>
            <a:r>
              <a:rPr lang="en-GB" b="1"/>
              <a:t>Measles Follow-up Campaigns</a:t>
            </a:r>
            <a:endParaRPr lang="en-GB"/>
          </a:p>
          <a:p>
            <a:pPr algn="l" rtl="0"/>
            <a:r>
              <a:rPr lang="en-GB"/>
              <a:t>Measles vaccination campaigns at national or subnational levels, for countries which have not yet introduced MR, with a focus on children up to 5 years of age; noting that the timing, target age range, and geographical scope should be based on epidemiological data. Co-financing of vaccine 2% or 5% if in transition phase</a:t>
            </a:r>
          </a:p>
          <a:p>
            <a:pPr algn="l" rtl="0"/>
            <a:endParaRPr lang="pt-PT"/>
          </a:p>
          <a:p>
            <a:r>
              <a:rPr lang="pt-PT" i="1">
                <a:solidFill>
                  <a:srgbClr val="FF0000"/>
                </a:solidFill>
              </a:rPr>
              <a:t>What is the country funding envelope ? 5 year plan, but we don’t have that yet; speak about CEF envelope for 5 years, estimated budget; Sub-national targets in some areas; Country to focus on 9mo-5yo for control purposes; Country to see if thise makes sense from an epidemiological perspective; How much is this over? We don’t want to encourage countries to; we want to encourage countries to make campaigns decision based on epidemiological data</a:t>
            </a:r>
            <a:endParaRPr lang="en-GB" i="1">
              <a:solidFill>
                <a:srgbClr val="FF0000"/>
              </a:solidFill>
            </a:endParaRPr>
          </a:p>
          <a:p>
            <a:pPr algn="l" rtl="0"/>
            <a:endParaRPr lang="en-GB"/>
          </a:p>
          <a:p>
            <a:pPr algn="l" rtl="0"/>
            <a:r>
              <a:rPr lang="en-GB"/>
              <a:t> </a:t>
            </a:r>
          </a:p>
          <a:p>
            <a:pPr lvl="0" algn="l" rtl="0"/>
            <a:r>
              <a:rPr lang="en-GB" b="1"/>
              <a:t>Measles-Rubella (MR) Catch-Up and Follow-up Campaigns</a:t>
            </a:r>
            <a:endParaRPr lang="en-GB"/>
          </a:p>
          <a:p>
            <a:pPr algn="l" rtl="0"/>
            <a:r>
              <a:rPr lang="en-GB"/>
              <a:t>MR catch-up campaign providing MR vaccine for a target population of males and females aged 9 months to 14 years, prior to introducing MR vaccine into the routine national immunisation schedule.</a:t>
            </a:r>
            <a:r>
              <a:rPr lang="en-GB" b="1"/>
              <a:t> </a:t>
            </a:r>
            <a:r>
              <a:rPr lang="en-GB"/>
              <a:t>Any expansion of the target population would need to be financed by the country. </a:t>
            </a:r>
          </a:p>
          <a:p>
            <a:pPr algn="l" rtl="0"/>
            <a:r>
              <a:rPr lang="en-GB"/>
              <a:t>Support is also available for periodic MR follow-up campaigns, noting that the timing, target age range, and geographical scope should be based on epidemiological data. Co-financing of vaccines 2% or 5% if in transition phase.</a:t>
            </a:r>
          </a:p>
          <a:p>
            <a:pPr algn="l" rtl="0"/>
            <a:endParaRPr lang="en-GB"/>
          </a:p>
          <a:p>
            <a:pPr algn="l" rtl="0"/>
            <a:r>
              <a:rPr lang="en-GB"/>
              <a:t>Gavi provides support for the above mentioned campaigns in the form of vaccines and associated supplies (i.e. auto-disable syringes, reconstitution syringes and safety boxes). In addition, Gavi provides direct financial support to cover a proportion of the operational costs related to campaigns. The exact level of support available in terms of campaigns will be communicated to countries in due course after the Gavi Board discussion in June 2016.</a:t>
            </a:r>
          </a:p>
          <a:p>
            <a:pPr algn="l" rtl="0"/>
            <a:r>
              <a:rPr lang="en-GB"/>
              <a:t> </a:t>
            </a:r>
          </a:p>
          <a:p>
            <a:pPr lvl="0" algn="l" rtl="0"/>
            <a:r>
              <a:rPr lang="en-GB" b="1"/>
              <a:t>MCV2 or MR vaccine introduction with co-financing (</a:t>
            </a:r>
            <a:r>
              <a:rPr lang="en-GB" b="1" u="sng"/>
              <a:t>only for countries who have not yet introduced MR and/or MCV2.</a:t>
            </a:r>
            <a:r>
              <a:rPr lang="en-GB" b="1"/>
              <a:t>)</a:t>
            </a:r>
            <a:endParaRPr lang="en-GB"/>
          </a:p>
          <a:p>
            <a:pPr algn="l" rtl="0"/>
            <a:r>
              <a:rPr lang="en-GB"/>
              <a:t>Routine measles second dose (MCV2) and MR vaccine introduction, requiring countries to co-finance a portion of the vaccine costs according to a specific co-financing formula (and provided that current government financing is not replaced with Gavi funds), as follows:</a:t>
            </a:r>
          </a:p>
          <a:p>
            <a:pPr algn="l" rtl="0"/>
            <a:r>
              <a:rPr lang="en-GB"/>
              <a:t>1) For countries adding a routine measles second dose: </a:t>
            </a:r>
          </a:p>
          <a:p>
            <a:pPr algn="l" rtl="0"/>
            <a:r>
              <a:rPr lang="en-GB"/>
              <a:t>Countries would pay US$ 0.40 for 2 doses of MCV, while Gavi would pay the rest (approximately US$ 0.14-US$ 0.20).</a:t>
            </a:r>
          </a:p>
          <a:p>
            <a:pPr algn="l" rtl="0"/>
            <a:r>
              <a:rPr lang="en-GB"/>
              <a:t>2) For countries introducing MR vaccine (switching from one dose measles to one dose MR vaccine): Countries would pay US$ 0.30 per dose (comparable to the current Weighted Average Price [WAP] of measles vaccine) and Gavi would pay for the rest (approximately similar amount).</a:t>
            </a:r>
          </a:p>
          <a:p>
            <a:pPr algn="l" rtl="0"/>
            <a:r>
              <a:rPr lang="en-GB"/>
              <a:t>3) For countries adding 2 doses of routine MR vaccines: </a:t>
            </a:r>
          </a:p>
          <a:p>
            <a:pPr algn="l" rtl="0"/>
            <a:r>
              <a:rPr lang="en-GB"/>
              <a:t>Countries would pay US$0.60 for 2 doses of MR (comparable to WAP of 2 doses of measles vaccine) and Gavi would pay the rest (approximately similar amount).</a:t>
            </a:r>
          </a:p>
          <a:p>
            <a:pPr algn="l" rtl="0"/>
            <a:r>
              <a:rPr lang="en-GB" b="1"/>
              <a:t> </a:t>
            </a:r>
            <a:endParaRPr lang="en-GB"/>
          </a:p>
          <a:p>
            <a:pPr algn="l" rtl="0"/>
            <a:r>
              <a:rPr lang="en-GB"/>
              <a:t>For MCV2 or MR vaccine introduction, Gavi will also provide a Vaccine Introduction Grant (VIG) to facilitate activities in the first year of new vaccine introduction.  This is a one-time cash grant of US$0.80/child in the birth cohort. Countries are encouraged to identify cross-cutting synergies across VIGs and operational cost support (e.g. communications, training, </a:t>
            </a:r>
            <a:r>
              <a:rPr lang="en-GB" err="1"/>
              <a:t>etc</a:t>
            </a:r>
            <a:r>
              <a:rPr lang="en-GB"/>
              <a:t>). </a:t>
            </a:r>
          </a:p>
          <a:p>
            <a:pPr lvl="0" algn="l" rtl="0"/>
            <a:endParaRPr lang="en-GB" b="1"/>
          </a:p>
          <a:p>
            <a:pPr lvl="0" algn="l" rtl="0"/>
            <a:r>
              <a:rPr lang="en-GB" b="1"/>
              <a:t>Outbreak response </a:t>
            </a:r>
            <a:r>
              <a:rPr lang="en-GB"/>
              <a:t>(Managed by the Measles &amp; Rubella Initiative [MRI])</a:t>
            </a:r>
          </a:p>
          <a:p>
            <a:pPr algn="l" rtl="0"/>
            <a:r>
              <a:rPr lang="en-GB"/>
              <a:t>Please refer to WHO and UNICEF for the details of this support. </a:t>
            </a:r>
          </a:p>
          <a:p>
            <a:endParaRPr lang="en-US">
              <a:latin typeface="Arial"/>
              <a:cs typeface="Arial"/>
            </a:endParaRPr>
          </a:p>
        </p:txBody>
      </p:sp>
      <p:sp>
        <p:nvSpPr>
          <p:cNvPr id="4" name="Slide Number Placeholder 3"/>
          <p:cNvSpPr>
            <a:spLocks noGrp="1"/>
          </p:cNvSpPr>
          <p:nvPr>
            <p:ph type="sldNum" sz="quarter" idx="10"/>
          </p:nvPr>
        </p:nvSpPr>
        <p:spPr/>
        <p:txBody>
          <a:bodyPr/>
          <a:lstStyle/>
          <a:p>
            <a:fld id="{1B06CD8F-B7ED-4A05-9FB1-A01CC0EF02CC}" type="slidenum">
              <a:rPr lang="fr-FR" smtClean="0">
                <a:solidFill>
                  <a:srgbClr val="000000"/>
                </a:solidFill>
              </a:rPr>
              <a:pPr/>
              <a:t>13</a:t>
            </a:fld>
            <a:endParaRPr lang="fr-FR">
              <a:solidFill>
                <a:srgbClr val="000000"/>
              </a:solidFill>
            </a:endParaRPr>
          </a:p>
        </p:txBody>
      </p:sp>
    </p:spTree>
    <p:extLst>
      <p:ext uri="{BB962C8B-B14F-4D97-AF65-F5344CB8AC3E}">
        <p14:creationId xmlns:p14="http://schemas.microsoft.com/office/powerpoint/2010/main" val="2056093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pt-PT" dirty="0" smtClean="0"/>
              <a:t>Successes of the Gavi programme to date;</a:t>
            </a:r>
            <a:r>
              <a:rPr lang="pt-PT" baseline="0" dirty="0" smtClean="0"/>
              <a:t> b</a:t>
            </a:r>
            <a:r>
              <a:rPr lang="pt-PT" dirty="0" smtClean="0"/>
              <a:t>y the end of 2016, under</a:t>
            </a:r>
            <a:r>
              <a:rPr lang="pt-PT" baseline="0" dirty="0" smtClean="0"/>
              <a:t> these 3 historical support windows, Gavi had supported:</a:t>
            </a:r>
          </a:p>
          <a:p>
            <a:pPr marL="174708" indent="-174708">
              <a:buFontTx/>
              <a:buChar char="-"/>
            </a:pPr>
            <a:r>
              <a:rPr lang="pt-PT" baseline="0" dirty="0" smtClean="0"/>
              <a:t>For Measles or Measles-Rubella 2nd dose, Gavi had supported 21 countries and over 41 million people immunised</a:t>
            </a:r>
          </a:p>
          <a:p>
            <a:pPr marL="174708" indent="-174708">
              <a:buFontTx/>
              <a:buChar char="-"/>
            </a:pPr>
            <a:r>
              <a:rPr lang="pt-PT" baseline="0" dirty="0" smtClean="0"/>
              <a:t>For Measles-Rubella catch-up campaigns, 20 countries and over 196 million people immunised</a:t>
            </a:r>
          </a:p>
          <a:p>
            <a:pPr marL="174708" indent="-174708">
              <a:buFontTx/>
              <a:buChar char="-"/>
            </a:pPr>
            <a:r>
              <a:rPr lang="pt-PT" baseline="0" dirty="0" smtClean="0"/>
              <a:t>And for Measles follow-up campaigns, 9 campaigns in 6 countries, with over 132 people immunised.</a:t>
            </a:r>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2</a:t>
            </a:fld>
            <a:endParaRPr lang="fr-FR"/>
          </a:p>
        </p:txBody>
      </p:sp>
    </p:spTree>
    <p:extLst>
      <p:ext uri="{BB962C8B-B14F-4D97-AF65-F5344CB8AC3E}">
        <p14:creationId xmlns:p14="http://schemas.microsoft.com/office/powerpoint/2010/main" val="409344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baseline="0" dirty="0" smtClean="0"/>
              <a:t>Despite these Gavi investments and broader comprehensive global efforts from the Measles &amp; Rubella Initiative, MCV1 coverage has remained stagnant at 78% for the past few years; MCV2, while increasing as new countries introduce it, lags behind MCV1 in most of the countries that have introduced it</a:t>
            </a:r>
          </a:p>
          <a:p>
            <a:pPr marL="174708" indent="-174708">
              <a:buFontTx/>
              <a:buChar char="-"/>
            </a:pPr>
            <a:r>
              <a:rPr lang="en-US" baseline="0" dirty="0" smtClean="0"/>
              <a:t>As indicated by the Midterm Review, as we move forward, we must shift towards a focus on the improvement of routine immunisation systems…. </a:t>
            </a:r>
          </a:p>
        </p:txBody>
      </p:sp>
      <p:sp>
        <p:nvSpPr>
          <p:cNvPr id="4" name="Slide Number Placeholder 3"/>
          <p:cNvSpPr>
            <a:spLocks noGrp="1"/>
          </p:cNvSpPr>
          <p:nvPr>
            <p:ph type="sldNum" sz="quarter" idx="10"/>
          </p:nvPr>
        </p:nvSpPr>
        <p:spPr/>
        <p:txBody>
          <a:bodyPr/>
          <a:lstStyle/>
          <a:p>
            <a:fld id="{1B06CD8F-B7ED-4A05-9FB1-A01CC0EF02CC}" type="slidenum">
              <a:rPr lang="fr-FR" smtClean="0">
                <a:solidFill>
                  <a:srgbClr val="000000"/>
                </a:solidFill>
              </a:rPr>
              <a:pPr/>
              <a:t>3</a:t>
            </a:fld>
            <a:endParaRPr lang="fr-FR">
              <a:solidFill>
                <a:srgbClr val="000000"/>
              </a:solidFill>
            </a:endParaRPr>
          </a:p>
        </p:txBody>
      </p:sp>
    </p:spTree>
    <p:extLst>
      <p:ext uri="{BB962C8B-B14F-4D97-AF65-F5344CB8AC3E}">
        <p14:creationId xmlns:p14="http://schemas.microsoft.com/office/powerpoint/2010/main" val="3864087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sz="900" dirty="0"/>
              <a:t>Gavi </a:t>
            </a:r>
            <a:r>
              <a:rPr lang="fr-CH" sz="900" dirty="0" err="1"/>
              <a:t>will</a:t>
            </a:r>
            <a:r>
              <a:rPr lang="fr-CH" sz="900" dirty="0"/>
              <a:t> have </a:t>
            </a:r>
            <a:r>
              <a:rPr lang="fr-CH" sz="900" dirty="0" err="1"/>
              <a:t>invested</a:t>
            </a:r>
            <a:r>
              <a:rPr lang="fr-CH" sz="900" dirty="0"/>
              <a:t> </a:t>
            </a:r>
            <a:r>
              <a:rPr lang="fr-CH" sz="900" dirty="0" err="1"/>
              <a:t>approximately</a:t>
            </a:r>
            <a:r>
              <a:rPr lang="fr-CH" sz="900" dirty="0"/>
              <a:t> US$ 1.5 billion in </a:t>
            </a:r>
            <a:r>
              <a:rPr lang="fr-CH" sz="900" dirty="0" err="1"/>
              <a:t>measles</a:t>
            </a:r>
            <a:r>
              <a:rPr lang="fr-CH" sz="900" dirty="0"/>
              <a:t> and rubella </a:t>
            </a:r>
            <a:r>
              <a:rPr lang="fr-CH" sz="900" dirty="0"/>
              <a:t>by </a:t>
            </a:r>
            <a:r>
              <a:rPr lang="fr-CH" sz="900" dirty="0"/>
              <a:t>2020, and </a:t>
            </a:r>
            <a:r>
              <a:rPr lang="fr-CH" sz="900" dirty="0" err="1"/>
              <a:t>we</a:t>
            </a:r>
            <a:r>
              <a:rPr lang="fr-CH" sz="900" dirty="0"/>
              <a:t> </a:t>
            </a:r>
            <a:r>
              <a:rPr lang="fr-CH" sz="900" dirty="0" err="1"/>
              <a:t>seek</a:t>
            </a:r>
            <a:r>
              <a:rPr lang="fr-CH" sz="900" dirty="0"/>
              <a:t> a </a:t>
            </a:r>
            <a:r>
              <a:rPr lang="fr-CH" sz="900" dirty="0" err="1"/>
              <a:t>pragmatic</a:t>
            </a:r>
            <a:r>
              <a:rPr lang="fr-CH" sz="900" dirty="0"/>
              <a:t> return on </a:t>
            </a:r>
            <a:r>
              <a:rPr lang="fr-CH" sz="900" dirty="0" err="1"/>
              <a:t>this</a:t>
            </a:r>
            <a:r>
              <a:rPr lang="fr-CH" sz="900" dirty="0"/>
              <a:t> </a:t>
            </a:r>
            <a:r>
              <a:rPr lang="fr-CH" sz="900" dirty="0" err="1"/>
              <a:t>investment</a:t>
            </a:r>
            <a:r>
              <a:rPr lang="fr-CH" sz="900" dirty="0"/>
              <a:t> </a:t>
            </a:r>
            <a:r>
              <a:rPr lang="fr-CH" sz="900" dirty="0"/>
              <a:t>by </a:t>
            </a:r>
            <a:r>
              <a:rPr lang="fr-CH" sz="900" dirty="0" err="1"/>
              <a:t>working</a:t>
            </a:r>
            <a:r>
              <a:rPr lang="fr-CH" sz="900" dirty="0"/>
              <a:t> on </a:t>
            </a:r>
            <a:r>
              <a:rPr lang="fr-CH" sz="900" dirty="0" err="1"/>
              <a:t>increased</a:t>
            </a:r>
            <a:r>
              <a:rPr lang="fr-CH" sz="900" dirty="0"/>
              <a:t> country </a:t>
            </a:r>
            <a:r>
              <a:rPr lang="fr-CH" sz="900" dirty="0" err="1"/>
              <a:t>ownership</a:t>
            </a:r>
            <a:r>
              <a:rPr lang="fr-CH" sz="900" dirty="0"/>
              <a:t>, routine immunisation </a:t>
            </a:r>
            <a:r>
              <a:rPr lang="fr-CH" sz="900" dirty="0" err="1"/>
              <a:t>strengthening</a:t>
            </a:r>
            <a:r>
              <a:rPr lang="fr-CH" sz="900" dirty="0"/>
              <a:t>, and </a:t>
            </a:r>
            <a:r>
              <a:rPr lang="fr-CH" sz="900" dirty="0" err="1"/>
              <a:t>programmatic</a:t>
            </a:r>
            <a:r>
              <a:rPr lang="fr-CH" sz="900" dirty="0"/>
              <a:t> and </a:t>
            </a:r>
            <a:r>
              <a:rPr lang="fr-CH" sz="900" dirty="0" err="1"/>
              <a:t>financial</a:t>
            </a:r>
            <a:r>
              <a:rPr lang="fr-CH" sz="900" dirty="0"/>
              <a:t> </a:t>
            </a:r>
            <a:r>
              <a:rPr lang="fr-CH" sz="900" dirty="0" err="1"/>
              <a:t>sustainability</a:t>
            </a:r>
            <a:r>
              <a:rPr lang="fr-CH" sz="900" dirty="0"/>
              <a:t>.</a:t>
            </a:r>
            <a:endParaRPr lang="fr-CH" sz="900" dirty="0"/>
          </a:p>
          <a:p>
            <a:endParaRPr lang="fr-CH" sz="900" dirty="0"/>
          </a:p>
          <a:p>
            <a:r>
              <a:rPr lang="fr-CH" sz="900" dirty="0" err="1"/>
              <a:t>We</a:t>
            </a:r>
            <a:r>
              <a:rPr lang="fr-CH" sz="900" dirty="0"/>
              <a:t> </a:t>
            </a:r>
            <a:r>
              <a:rPr lang="fr-CH" sz="900" dirty="0" err="1"/>
              <a:t>would</a:t>
            </a:r>
            <a:r>
              <a:rPr lang="fr-CH" sz="900" dirty="0"/>
              <a:t> </a:t>
            </a:r>
            <a:r>
              <a:rPr lang="fr-CH" sz="900" dirty="0" err="1"/>
              <a:t>like</a:t>
            </a:r>
            <a:r>
              <a:rPr lang="fr-CH" sz="900" dirty="0"/>
              <a:t> to support countries to </a:t>
            </a:r>
            <a:r>
              <a:rPr lang="fr-CH" sz="900" dirty="0" err="1"/>
              <a:t>enable</a:t>
            </a:r>
            <a:r>
              <a:rPr lang="fr-CH" sz="900" dirty="0"/>
              <a:t> </a:t>
            </a:r>
            <a:r>
              <a:rPr lang="fr-CH" sz="900" dirty="0" err="1"/>
              <a:t>them</a:t>
            </a:r>
            <a:r>
              <a:rPr lang="fr-CH" sz="900" dirty="0"/>
              <a:t> to </a:t>
            </a:r>
            <a:r>
              <a:rPr lang="fr-CH" sz="900" dirty="0" err="1"/>
              <a:t>achieve</a:t>
            </a:r>
            <a:r>
              <a:rPr lang="fr-CH" sz="900" dirty="0"/>
              <a:t> </a:t>
            </a:r>
            <a:r>
              <a:rPr lang="fr-CH" sz="900" dirty="0" err="1"/>
              <a:t>sustainable</a:t>
            </a:r>
            <a:r>
              <a:rPr lang="fr-CH" sz="900" dirty="0"/>
              <a:t> control and </a:t>
            </a:r>
            <a:r>
              <a:rPr lang="fr-CH" sz="900" dirty="0" err="1"/>
              <a:t>elimination</a:t>
            </a:r>
            <a:r>
              <a:rPr lang="fr-CH" sz="900" dirty="0"/>
              <a:t> </a:t>
            </a:r>
            <a:r>
              <a:rPr lang="fr-CH" sz="900" dirty="0" err="1"/>
              <a:t>when</a:t>
            </a:r>
            <a:r>
              <a:rPr lang="fr-CH" sz="900" dirty="0"/>
              <a:t> the world </a:t>
            </a:r>
            <a:r>
              <a:rPr lang="fr-CH" sz="900" dirty="0" err="1"/>
              <a:t>is</a:t>
            </a:r>
            <a:r>
              <a:rPr lang="fr-CH" sz="900" dirty="0"/>
              <a:t> </a:t>
            </a:r>
            <a:r>
              <a:rPr lang="fr-CH" sz="900" dirty="0" err="1"/>
              <a:t>ready</a:t>
            </a:r>
            <a:r>
              <a:rPr lang="fr-CH" sz="900" dirty="0"/>
              <a:t> for an </a:t>
            </a:r>
            <a:r>
              <a:rPr lang="fr-CH" sz="900" dirty="0" err="1"/>
              <a:t>eradication</a:t>
            </a:r>
            <a:r>
              <a:rPr lang="fr-CH" sz="900" dirty="0"/>
              <a:t> goal. </a:t>
            </a:r>
          </a:p>
          <a:p>
            <a:endParaRPr lang="fr-CH" sz="900" dirty="0"/>
          </a:p>
          <a:p>
            <a:r>
              <a:rPr lang="fr-CH" sz="900" dirty="0"/>
              <a:t>This </a:t>
            </a:r>
            <a:r>
              <a:rPr lang="fr-CH" sz="900" dirty="0" err="1"/>
              <a:t>needs</a:t>
            </a:r>
            <a:r>
              <a:rPr lang="fr-CH" sz="900" dirty="0"/>
              <a:t> a </a:t>
            </a:r>
            <a:r>
              <a:rPr lang="fr-CH" sz="900" dirty="0" err="1"/>
              <a:t>sound</a:t>
            </a:r>
            <a:r>
              <a:rPr lang="fr-CH" sz="900" dirty="0"/>
              <a:t> </a:t>
            </a:r>
            <a:r>
              <a:rPr lang="fr-CH" sz="900" dirty="0" err="1"/>
              <a:t>health</a:t>
            </a:r>
            <a:r>
              <a:rPr lang="fr-CH" sz="900" dirty="0"/>
              <a:t> system, </a:t>
            </a:r>
            <a:r>
              <a:rPr lang="fr-CH" sz="900" dirty="0" err="1"/>
              <a:t>centered</a:t>
            </a:r>
            <a:r>
              <a:rPr lang="fr-CH" sz="900" dirty="0"/>
              <a:t> on </a:t>
            </a:r>
            <a:r>
              <a:rPr lang="fr-CH" sz="900" dirty="0" err="1"/>
              <a:t>attaining</a:t>
            </a:r>
            <a:r>
              <a:rPr lang="fr-CH" sz="900" dirty="0"/>
              <a:t> a high routine vaccine </a:t>
            </a:r>
            <a:r>
              <a:rPr lang="fr-CH" sz="900" dirty="0" err="1"/>
              <a:t>coverage</a:t>
            </a:r>
            <a:r>
              <a:rPr lang="fr-CH" sz="900" dirty="0"/>
              <a:t>, </a:t>
            </a:r>
            <a:r>
              <a:rPr lang="fr-CH" sz="900" dirty="0" err="1"/>
              <a:t>complemented</a:t>
            </a:r>
            <a:r>
              <a:rPr lang="fr-CH" sz="900" dirty="0"/>
              <a:t> by targeted </a:t>
            </a:r>
            <a:r>
              <a:rPr lang="fr-CH" sz="900" dirty="0" err="1"/>
              <a:t>campaigns</a:t>
            </a:r>
            <a:r>
              <a:rPr lang="fr-CH" sz="900" dirty="0"/>
              <a:t>.</a:t>
            </a:r>
          </a:p>
          <a:p>
            <a:endParaRPr lang="fr-CH" sz="900" dirty="0"/>
          </a:p>
          <a:p>
            <a:endParaRPr lang="en-GB" sz="900" dirty="0"/>
          </a:p>
        </p:txBody>
      </p:sp>
      <p:sp>
        <p:nvSpPr>
          <p:cNvPr id="4" name="Slide Number Placeholder 3"/>
          <p:cNvSpPr>
            <a:spLocks noGrp="1"/>
          </p:cNvSpPr>
          <p:nvPr>
            <p:ph type="sldNum" sz="quarter" idx="10"/>
          </p:nvPr>
        </p:nvSpPr>
        <p:spPr/>
        <p:txBody>
          <a:bodyPr/>
          <a:lstStyle/>
          <a:p>
            <a:fld id="{1B06CD8F-B7ED-4A05-9FB1-A01CC0EF02CC}" type="slidenum">
              <a:rPr lang="fr-FR" smtClean="0">
                <a:solidFill>
                  <a:srgbClr val="000000"/>
                </a:solidFill>
              </a:rPr>
              <a:pPr/>
              <a:t>4</a:t>
            </a:fld>
            <a:endParaRPr lang="fr-FR">
              <a:solidFill>
                <a:srgbClr val="000000"/>
              </a:solidFill>
            </a:endParaRPr>
          </a:p>
        </p:txBody>
      </p:sp>
    </p:spTree>
    <p:extLst>
      <p:ext uri="{BB962C8B-B14F-4D97-AF65-F5344CB8AC3E}">
        <p14:creationId xmlns:p14="http://schemas.microsoft.com/office/powerpoint/2010/main" val="1283315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594" lvl="1" indent="-174708">
              <a:buFont typeface="Arial" panose="020B0604020202020204" pitchFamily="34" charset="0"/>
              <a:buChar char="•"/>
            </a:pPr>
            <a:r>
              <a:rPr lang="pt-PT" dirty="0" smtClean="0"/>
              <a:t>This slides demonstrates the large investment in measles and rubella in 2016-2025 period,</a:t>
            </a:r>
            <a:r>
              <a:rPr lang="pt-PT" baseline="0" dirty="0" smtClean="0"/>
              <a:t> amounting to close to US$1.5 billion, a steep increase from the ~US$500k for the 200-2015 period</a:t>
            </a:r>
            <a:endParaRPr lang="pt-PT" baseline="0"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5</a:t>
            </a:fld>
            <a:endParaRPr lang="fr-FR"/>
          </a:p>
        </p:txBody>
      </p:sp>
    </p:spTree>
    <p:extLst>
      <p:ext uri="{BB962C8B-B14F-4D97-AF65-F5344CB8AC3E}">
        <p14:creationId xmlns:p14="http://schemas.microsoft.com/office/powerpoint/2010/main" val="4272511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31774">
              <a:defRPr/>
            </a:pPr>
            <a:r>
              <a:rPr lang="en-US" b="1" dirty="0" smtClean="0"/>
              <a:t>M&amp;RI</a:t>
            </a:r>
            <a:r>
              <a:rPr lang="en-US" b="1" baseline="0" dirty="0" smtClean="0"/>
              <a:t> is premised on the fact that partnerships are critical to achieving strong coverage of measles and rubella vaccines. Gavi and Lions Clubs International Foundation have been working in partnership to help move the needle on this strategy. </a:t>
            </a:r>
            <a:endParaRPr lang="en-US" b="1" dirty="0" smtClean="0"/>
          </a:p>
          <a:p>
            <a:endParaRPr lang="en-US" dirty="0" smtClean="0"/>
          </a:p>
          <a:p>
            <a:r>
              <a:rPr lang="en-US" dirty="0" smtClean="0"/>
              <a:t>The partnership between LCIF and Gavi is guided by </a:t>
            </a:r>
            <a:r>
              <a:rPr lang="en-US" b="1" dirty="0" smtClean="0"/>
              <a:t>a three-pronged approach </a:t>
            </a:r>
            <a:r>
              <a:rPr lang="en-US" dirty="0" smtClean="0"/>
              <a:t>that combines resource mobilization, advocacy and partnership awareness, and social mobilization to fight measles around the world. </a:t>
            </a:r>
          </a:p>
          <a:p>
            <a:endParaRPr lang="en-US" dirty="0" smtClean="0"/>
          </a:p>
          <a:p>
            <a:r>
              <a:rPr lang="en-US" b="1" dirty="0" smtClean="0"/>
              <a:t>As</a:t>
            </a:r>
            <a:r>
              <a:rPr lang="en-US" b="1" baseline="0" dirty="0" smtClean="0"/>
              <a:t> the world’s largest service club organization, LCIF has committed to:</a:t>
            </a:r>
          </a:p>
          <a:p>
            <a:pPr marL="174708" indent="-174708">
              <a:buFont typeface="Arial" panose="020B0604020202020204" pitchFamily="34" charset="0"/>
              <a:buChar char="•"/>
            </a:pPr>
            <a:r>
              <a:rPr lang="en-US" dirty="0"/>
              <a:t>Raise USD $30 million during the 2014-2017 period for the purchase of measles and measles-rubella vaccines (MR), supporting introductions and campaigns (SIAs)</a:t>
            </a:r>
          </a:p>
          <a:p>
            <a:pPr marL="174708" indent="-174708">
              <a:buFont typeface="Arial" panose="020B0604020202020204" pitchFamily="34" charset="0"/>
              <a:buChar char="•"/>
            </a:pPr>
            <a:r>
              <a:rPr lang="en-US" dirty="0"/>
              <a:t>This helps leverage an additional USD $30 million contribution through the Gavi Matching Fund in support of </a:t>
            </a:r>
            <a:r>
              <a:rPr lang="en-US" dirty="0" err="1"/>
              <a:t>Gavi’s</a:t>
            </a:r>
            <a:r>
              <a:rPr lang="en-US" dirty="0"/>
              <a:t> measles programs</a:t>
            </a:r>
          </a:p>
          <a:p>
            <a:pPr marL="174708" indent="-174708">
              <a:buFont typeface="Arial" panose="020B0604020202020204" pitchFamily="34" charset="0"/>
              <a:buChar char="•"/>
            </a:pPr>
            <a:endParaRPr lang="en-US" dirty="0"/>
          </a:p>
          <a:p>
            <a:pPr marL="174708" indent="-174708" defTabSz="931774">
              <a:buFont typeface="Arial" panose="020B0604020202020204" pitchFamily="34" charset="0"/>
              <a:buChar char="•"/>
              <a:defRPr/>
            </a:pPr>
            <a:r>
              <a:rPr lang="en-US" dirty="0"/>
              <a:t>Tap into LCIF’s global network of donors and volunteers in implementing countries to increase awareness of the benefits of measles vaccines and routine immunisation and advocate for increased funding </a:t>
            </a:r>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dirty="0"/>
              <a:t>Engage local Lion’s clubs in social mobilization activities designed to address barriers affecting low immunisation coverage through community service and locally driven, interpersonal advocacy and communication to increase awareness of and participation in measles and measles-rubella campaigns</a:t>
            </a:r>
          </a:p>
          <a:p>
            <a:endParaRPr lang="en-US" dirty="0" smtClean="0"/>
          </a:p>
          <a:p>
            <a:endParaRPr lang="en-US" dirty="0" smtClean="0"/>
          </a:p>
          <a:p>
            <a:endParaRPr lang="en-US" dirty="0" smtClean="0">
              <a:latin typeface="Arial" pitchFamily="34" charset="0"/>
              <a:ea typeface="ヒラギノ角ゴ Pro W3"/>
              <a:cs typeface="ヒラギノ角ゴ Pro W3"/>
            </a:endParaRPr>
          </a:p>
          <a:p>
            <a:r>
              <a:rPr lang="en-US" u="none" baseline="0" dirty="0" smtClean="0"/>
              <a:t>The partnership with LCIF is unique because it’s not just LCIF’s incredible financial commitment to beat measles and rubella. But LCIF’s vast network of volunteers who are leaders in their communities are able to raise awareness of the benefits of vaccines, and actually increase demand for many of the measles and rubella campaigns that </a:t>
            </a:r>
            <a:r>
              <a:rPr lang="en-US" u="none" baseline="0" dirty="0" err="1" smtClean="0"/>
              <a:t>Gavi</a:t>
            </a:r>
            <a:r>
              <a:rPr lang="en-US" u="none" baseline="0" dirty="0" smtClean="0"/>
              <a:t> supports. </a:t>
            </a:r>
          </a:p>
          <a:p>
            <a:endParaRPr lang="en-US" u="none" baseline="0" dirty="0" smtClean="0"/>
          </a:p>
          <a:p>
            <a:r>
              <a:rPr lang="en-US" u="none" baseline="0" dirty="0" smtClean="0"/>
              <a:t>This slide is a snapshot of all the countries LCIF has worked on social mobilization campaigns throughout our partnership. </a:t>
            </a:r>
          </a:p>
          <a:p>
            <a:endParaRPr lang="en-US" u="none" baseline="0" dirty="0" smtClean="0"/>
          </a:p>
          <a:p>
            <a:r>
              <a:rPr lang="en-US" u="none" baseline="0" dirty="0" smtClean="0"/>
              <a:t>In countries around the world, LCIF has helped </a:t>
            </a:r>
            <a:r>
              <a:rPr lang="en-US" u="none" baseline="0" dirty="0" err="1" smtClean="0"/>
              <a:t>Gavi</a:t>
            </a:r>
            <a:r>
              <a:rPr lang="en-US" u="none" baseline="0" dirty="0" smtClean="0"/>
              <a:t>, UNICEF, WHO, and many other critical partners of M&amp;RI achieve great outcomes for MR campaigns, through </a:t>
            </a:r>
            <a:r>
              <a:rPr lang="en-US" baseline="0" dirty="0" smtClean="0"/>
              <a:t>SMS messaging, mass media campaigns, door to door outreach, and stakeholder coordination among many other activities. Ministries of Health have noted their ability to reach marginalized communities, increase demand for vaccinations, and build greater awareness within local communities about the benefits of immunization. </a:t>
            </a:r>
            <a:endParaRPr lang="en-US" u="none" baseline="0" dirty="0" smtClean="0"/>
          </a:p>
        </p:txBody>
      </p:sp>
      <p:sp>
        <p:nvSpPr>
          <p:cNvPr id="4" name="Slide Number Placeholder 3"/>
          <p:cNvSpPr>
            <a:spLocks noGrp="1"/>
          </p:cNvSpPr>
          <p:nvPr>
            <p:ph type="sldNum" sz="quarter" idx="10"/>
          </p:nvPr>
        </p:nvSpPr>
        <p:spPr/>
        <p:txBody>
          <a:bodyPr/>
          <a:lstStyle/>
          <a:p>
            <a:fld id="{1B06CD8F-B7ED-4A05-9FB1-A01CC0EF02CC}" type="slidenum">
              <a:rPr lang="fr-FR" smtClean="0"/>
              <a:pPr/>
              <a:t>6</a:t>
            </a:fld>
            <a:endParaRPr lang="fr-FR"/>
          </a:p>
        </p:txBody>
      </p:sp>
    </p:spTree>
    <p:extLst>
      <p:ext uri="{BB962C8B-B14F-4D97-AF65-F5344CB8AC3E}">
        <p14:creationId xmlns:p14="http://schemas.microsoft.com/office/powerpoint/2010/main" val="1435315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 The Gavi</a:t>
            </a:r>
            <a:r>
              <a:rPr lang="pt-PT" baseline="0" dirty="0" smtClean="0"/>
              <a:t> strategy for the 2016-2020 period places a renewed focus and aims for </a:t>
            </a:r>
            <a:r>
              <a:rPr lang="pt-PT" b="1" baseline="0" dirty="0" smtClean="0"/>
              <a:t>shared accountability </a:t>
            </a:r>
            <a:r>
              <a:rPr lang="pt-PT" baseline="0" dirty="0" smtClean="0"/>
              <a:t>on Measles and Rubella across the Alliance; CLICK</a:t>
            </a:r>
          </a:p>
          <a:p>
            <a:pPr marL="174708" indent="-174708">
              <a:buFontTx/>
              <a:buChar char="-"/>
            </a:pPr>
            <a:r>
              <a:rPr lang="pt-PT" baseline="0" dirty="0" smtClean="0"/>
              <a:t>Strategic Goal 1 in particular focuses on the coverage and equity of immunisation; </a:t>
            </a:r>
          </a:p>
          <a:p>
            <a:pPr marL="174708" indent="-174708">
              <a:buFontTx/>
              <a:buChar char="-"/>
            </a:pPr>
            <a:r>
              <a:rPr lang="pt-PT" dirty="0" smtClean="0"/>
              <a:t>As part of this</a:t>
            </a:r>
            <a:r>
              <a:rPr lang="pt-PT" baseline="0" dirty="0" smtClean="0"/>
              <a:t> Strategic Goal, there are 4 Measles and Rubella-related indicators as outline on the slide</a:t>
            </a:r>
          </a:p>
          <a:p>
            <a:pPr marL="640594" lvl="1" indent="-174708">
              <a:buFontTx/>
              <a:buChar char="-"/>
            </a:pPr>
            <a:r>
              <a:rPr lang="pt-PT" baseline="0" dirty="0" smtClean="0"/>
              <a:t>Strategic Goal on MCV1, which aims for a 5% point increase by 2020</a:t>
            </a:r>
          </a:p>
          <a:p>
            <a:pPr marL="640594" lvl="1" indent="-174708">
              <a:buFontTx/>
              <a:buChar char="-"/>
            </a:pPr>
            <a:r>
              <a:rPr lang="pt-PT" baseline="0" dirty="0" smtClean="0"/>
              <a:t>Key Performance Indicator on MCV2, which aims for MCV2 reaching 90% of MCV1 coverage within 24 months of introduction</a:t>
            </a:r>
          </a:p>
          <a:p>
            <a:pPr marL="640594" lvl="1" indent="-174708">
              <a:buFontTx/>
              <a:buChar char="-"/>
            </a:pPr>
            <a:r>
              <a:rPr lang="pt-PT" baseline="0" dirty="0" smtClean="0"/>
              <a:t>Key Performance Indicator on SIA coverage, which aims for 90% of SIAs reaching 95% coverage (as validated by survey)</a:t>
            </a:r>
          </a:p>
          <a:p>
            <a:pPr marL="640594" lvl="1" indent="-174708">
              <a:buFontTx/>
              <a:buChar char="-"/>
            </a:pPr>
            <a:r>
              <a:rPr lang="pt-PT" baseline="0" smtClean="0"/>
              <a:t>And an indicator on the disease dashboard for measles incidence, to be used for monitoring purposes</a:t>
            </a:r>
            <a:endParaRPr lang="en-GB" dirty="0"/>
          </a:p>
        </p:txBody>
      </p:sp>
      <p:sp>
        <p:nvSpPr>
          <p:cNvPr id="4" name="Slide Number Placeholder 3"/>
          <p:cNvSpPr>
            <a:spLocks noGrp="1"/>
          </p:cNvSpPr>
          <p:nvPr>
            <p:ph type="sldNum" sz="quarter" idx="10"/>
          </p:nvPr>
        </p:nvSpPr>
        <p:spPr/>
        <p:txBody>
          <a:bodyPr/>
          <a:lstStyle/>
          <a:p>
            <a:pPr>
              <a:defRPr/>
            </a:pPr>
            <a:fld id="{5F79E413-DF5A-4098-98D9-A7FB29797CF8}" type="slidenum">
              <a:rPr lang="en-US" altLang="fr-FR" smtClean="0">
                <a:solidFill>
                  <a:srgbClr val="000000"/>
                </a:solidFill>
              </a:rPr>
              <a:pPr>
                <a:defRPr/>
              </a:pPr>
              <a:t>7</a:t>
            </a:fld>
            <a:endParaRPr lang="en-US" altLang="fr-FR">
              <a:solidFill>
                <a:srgbClr val="000000"/>
              </a:solidFill>
            </a:endParaRPr>
          </a:p>
        </p:txBody>
      </p:sp>
    </p:spTree>
    <p:extLst>
      <p:ext uri="{BB962C8B-B14F-4D97-AF65-F5344CB8AC3E}">
        <p14:creationId xmlns:p14="http://schemas.microsoft.com/office/powerpoint/2010/main" val="2489562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06CD8F-B7ED-4A05-9FB1-A01CC0EF02CC}" type="slidenum">
              <a:rPr lang="fr-FR" smtClean="0"/>
              <a:pPr/>
              <a:t>9</a:t>
            </a:fld>
            <a:endParaRPr lang="fr-FR"/>
          </a:p>
        </p:txBody>
      </p:sp>
    </p:spTree>
    <p:extLst>
      <p:ext uri="{BB962C8B-B14F-4D97-AF65-F5344CB8AC3E}">
        <p14:creationId xmlns:p14="http://schemas.microsoft.com/office/powerpoint/2010/main" val="537043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0"/>
              <a:t>Large Gavi</a:t>
            </a:r>
            <a:r>
              <a:rPr lang="en-US" b="0" baseline="0"/>
              <a:t> investment (1.3b) in measles, which should be protected in next measles strategy. </a:t>
            </a:r>
          </a:p>
          <a:p>
            <a:endParaRPr lang="en-US" b="1"/>
          </a:p>
          <a:p>
            <a:r>
              <a:rPr lang="en-US" b="1"/>
              <a:t>IMPACT: </a:t>
            </a:r>
          </a:p>
          <a:p>
            <a:endParaRPr lang="en-GB"/>
          </a:p>
          <a:p>
            <a:r>
              <a:rPr lang="en-GB"/>
              <a:t>Projected by</a:t>
            </a:r>
            <a:r>
              <a:rPr lang="en-GB" baseline="0"/>
              <a:t> </a:t>
            </a:r>
            <a:r>
              <a:rPr lang="en-GB"/>
              <a:t>2020: the current Gavi support totalling US $1.3 billion, countries will have averted more than 2 million future deaths from both measles and rubella.</a:t>
            </a:r>
            <a:r>
              <a:rPr lang="en-GB" baseline="0"/>
              <a:t> </a:t>
            </a:r>
          </a:p>
          <a:p>
            <a:endParaRPr lang="en-US" baseline="0"/>
          </a:p>
          <a:p>
            <a:r>
              <a:rPr lang="en-GB"/>
              <a:t>Worldwide coverage for both routine doses and SIAs contributed to a 72% reduction in measles incidence and an estimated 75% reduction in measles mortality. </a:t>
            </a:r>
          </a:p>
          <a:p>
            <a:endParaRPr lang="en-US"/>
          </a:p>
          <a:p>
            <a:r>
              <a:rPr lang="en-GB"/>
              <a:t>From inception to the end of 2014, a total of 25 million children in their second year of life have been vaccinated with measles through the routine programme with Gavi support contributing to 20,000 future deaths averted.</a:t>
            </a:r>
          </a:p>
          <a:p>
            <a:endParaRPr lang="en-US"/>
          </a:p>
          <a:p>
            <a:r>
              <a:rPr lang="en-GB"/>
              <a:t>Past Gavi’s investment in M&amp;RI of US$ 176 million contributed to averting 860,000 future deaths.</a:t>
            </a:r>
          </a:p>
          <a:p>
            <a:endParaRPr lang="en-US"/>
          </a:p>
          <a:p>
            <a:r>
              <a:rPr lang="en-US" b="1"/>
              <a:t>COST:</a:t>
            </a:r>
            <a:endParaRPr lang="en-GB" b="1"/>
          </a:p>
          <a:p>
            <a:endParaRPr lang="en-US"/>
          </a:p>
          <a:p>
            <a:r>
              <a:rPr lang="en-GB"/>
              <a:t>By the end of 2014 Gavi had disbursed US$ 338 million for the various components of the measles and rubella programme and US$ 201million to the Measles &amp; Rubella Initiative (M&amp;RI). </a:t>
            </a:r>
          </a:p>
          <a:p>
            <a:endParaRPr lang="en-GB"/>
          </a:p>
          <a:p>
            <a:r>
              <a:rPr lang="en-GB"/>
              <a:t>For the period 2015-2020, US$ 747 million are forecasted for the support to countries across the 4 components of the programme, bringing to a total of </a:t>
            </a:r>
            <a:r>
              <a:rPr lang="en-GB" b="1"/>
              <a:t>approximately US$ 1.3 billion </a:t>
            </a:r>
            <a:r>
              <a:rPr lang="en-GB"/>
              <a:t>the total size of Gavi’s investment in measles and rubella by 2020, </a:t>
            </a:r>
            <a:r>
              <a:rPr lang="en-GB" u="sng"/>
              <a:t>excluding the funds provided through the Business Plan</a:t>
            </a:r>
            <a:r>
              <a:rPr lang="en-GB"/>
              <a:t>.</a:t>
            </a:r>
          </a:p>
        </p:txBody>
      </p:sp>
      <p:sp>
        <p:nvSpPr>
          <p:cNvPr id="4" name="Slide Number Placeholder 3"/>
          <p:cNvSpPr>
            <a:spLocks noGrp="1"/>
          </p:cNvSpPr>
          <p:nvPr>
            <p:ph type="sldNum" sz="quarter" idx="10"/>
          </p:nvPr>
        </p:nvSpPr>
        <p:spPr/>
        <p:txBody>
          <a:bodyPr/>
          <a:lstStyle/>
          <a:p>
            <a:fld id="{1B06CD8F-B7ED-4A05-9FB1-A01CC0EF02CC}" type="slidenum">
              <a:rPr lang="fr-FR" smtClean="0"/>
              <a:pPr/>
              <a:t>10</a:t>
            </a:fld>
            <a:endParaRPr lang="fr-FR"/>
          </a:p>
        </p:txBody>
      </p:sp>
    </p:spTree>
    <p:extLst>
      <p:ext uri="{BB962C8B-B14F-4D97-AF65-F5344CB8AC3E}">
        <p14:creationId xmlns:p14="http://schemas.microsoft.com/office/powerpoint/2010/main" val="7047558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Master" Target="../slideMasters/slideMaster11.xml"/><Relationship Id="rId7" Type="http://schemas.openxmlformats.org/officeDocument/2006/relationships/image" Target="../media/image3.png"/><Relationship Id="rId2" Type="http://schemas.openxmlformats.org/officeDocument/2006/relationships/tags" Target="../tags/tag20.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16.emf"/><Relationship Id="rId4" Type="http://schemas.openxmlformats.org/officeDocument/2006/relationships/oleObject" Target="../embeddings/oleObject2.bin"/><Relationship Id="rId9" Type="http://schemas.openxmlformats.org/officeDocument/2006/relationships/image" Target="../media/image18.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21.xml"/><Relationship Id="rId1" Type="http://schemas.openxmlformats.org/officeDocument/2006/relationships/vmlDrawing" Target="../drawings/vmlDrawing3.vml"/><Relationship Id="rId5" Type="http://schemas.openxmlformats.org/officeDocument/2006/relationships/image" Target="../media/image19.emf"/><Relationship Id="rId4" Type="http://schemas.openxmlformats.org/officeDocument/2006/relationships/oleObject" Target="../embeddings/oleObject3.bin"/></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22.xml"/><Relationship Id="rId1" Type="http://schemas.openxmlformats.org/officeDocument/2006/relationships/vmlDrawing" Target="../drawings/vmlDrawing4.vml"/><Relationship Id="rId5" Type="http://schemas.openxmlformats.org/officeDocument/2006/relationships/image" Target="../media/image19.emf"/><Relationship Id="rId4" Type="http://schemas.openxmlformats.org/officeDocument/2006/relationships/oleObject" Target="../embeddings/oleObject4.bin"/></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23.xml"/><Relationship Id="rId1" Type="http://schemas.openxmlformats.org/officeDocument/2006/relationships/vmlDrawing" Target="../drawings/vmlDrawing5.vml"/><Relationship Id="rId5" Type="http://schemas.openxmlformats.org/officeDocument/2006/relationships/image" Target="../media/image19.emf"/><Relationship Id="rId4" Type="http://schemas.openxmlformats.org/officeDocument/2006/relationships/oleObject" Target="../embeddings/oleObject5.bin"/></Relationships>
</file>

<file path=ppt/slideLayouts/_rels/slideLayout13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Master" Target="../slideMasters/slideMaster12.xml"/><Relationship Id="rId7" Type="http://schemas.openxmlformats.org/officeDocument/2006/relationships/image" Target="../media/image3.png"/><Relationship Id="rId2" Type="http://schemas.openxmlformats.org/officeDocument/2006/relationships/tags" Target="../tags/tag43.xml"/><Relationship Id="rId1" Type="http://schemas.openxmlformats.org/officeDocument/2006/relationships/vmlDrawing" Target="../drawings/vmlDrawing7.vml"/><Relationship Id="rId6" Type="http://schemas.openxmlformats.org/officeDocument/2006/relationships/image" Target="../media/image6.png"/><Relationship Id="rId5" Type="http://schemas.openxmlformats.org/officeDocument/2006/relationships/image" Target="../media/image16.emf"/><Relationship Id="rId4" Type="http://schemas.openxmlformats.org/officeDocument/2006/relationships/oleObject" Target="../embeddings/oleObject7.bin"/><Relationship Id="rId9" Type="http://schemas.openxmlformats.org/officeDocument/2006/relationships/image" Target="../media/image18.jpeg"/></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44.xml"/><Relationship Id="rId1" Type="http://schemas.openxmlformats.org/officeDocument/2006/relationships/vmlDrawing" Target="../drawings/vmlDrawing8.vml"/><Relationship Id="rId5" Type="http://schemas.openxmlformats.org/officeDocument/2006/relationships/image" Target="../media/image19.emf"/><Relationship Id="rId4" Type="http://schemas.openxmlformats.org/officeDocument/2006/relationships/oleObject" Target="../embeddings/oleObject8.bin"/></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45.xml"/><Relationship Id="rId1" Type="http://schemas.openxmlformats.org/officeDocument/2006/relationships/vmlDrawing" Target="../drawings/vmlDrawing9.vml"/><Relationship Id="rId5" Type="http://schemas.openxmlformats.org/officeDocument/2006/relationships/image" Target="../media/image19.emf"/><Relationship Id="rId4" Type="http://schemas.openxmlformats.org/officeDocument/2006/relationships/oleObject" Target="../embeddings/oleObject9.bin"/></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46.xml"/><Relationship Id="rId1" Type="http://schemas.openxmlformats.org/officeDocument/2006/relationships/vmlDrawing" Target="../drawings/vmlDrawing10.vml"/><Relationship Id="rId5" Type="http://schemas.openxmlformats.org/officeDocument/2006/relationships/image" Target="../media/image20.emf"/><Relationship Id="rId4" Type="http://schemas.openxmlformats.org/officeDocument/2006/relationships/oleObject" Target="../embeddings/oleObject10.bin"/></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19.xml"/><Relationship Id="rId4" Type="http://schemas.openxmlformats.org/officeDocument/2006/relationships/image" Target="../media/image3.png"/></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Green">
    <p:spTree>
      <p:nvGrpSpPr>
        <p:cNvPr id="1" name=""/>
        <p:cNvGrpSpPr/>
        <p:nvPr/>
      </p:nvGrpSpPr>
      <p:grpSpPr>
        <a:xfrm>
          <a:off x="0" y="0"/>
          <a:ext cx="0" cy="0"/>
          <a:chOff x="0" y="0"/>
          <a:chExt cx="0" cy="0"/>
        </a:xfrm>
      </p:grpSpPr>
      <p:pic>
        <p:nvPicPr>
          <p:cNvPr id="19" name="Image 18" descr="FD_02.png"/>
          <p:cNvPicPr>
            <a:picLocks noChangeAspect="1"/>
          </p:cNvPicPr>
          <p:nvPr userDrawn="1"/>
        </p:nvPicPr>
        <p:blipFill>
          <a:blip r:embed="rId2" cstate="print"/>
          <a:stretch>
            <a:fillRect/>
          </a:stretch>
        </p:blipFill>
        <p:spPr bwMode="gray">
          <a:xfrm>
            <a:off x="0" y="0"/>
            <a:ext cx="9144000" cy="5157788"/>
          </a:xfrm>
          <a:prstGeom prst="rect">
            <a:avLst/>
          </a:prstGeom>
        </p:spPr>
      </p:pic>
      <p:sp>
        <p:nvSpPr>
          <p:cNvPr id="22" name="Rectangle 21"/>
          <p:cNvSpPr/>
          <p:nvPr userDrawn="1"/>
        </p:nvSpPr>
        <p:spPr bwMode="gray">
          <a:xfrm>
            <a:off x="3635375" y="5265204"/>
            <a:ext cx="5508625"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0" name="Image 19" descr="Bas_couv.png"/>
          <p:cNvPicPr>
            <a:picLocks noChangeAspect="1"/>
          </p:cNvPicPr>
          <p:nvPr userDrawn="1"/>
        </p:nvPicPr>
        <p:blipFill>
          <a:blip r:embed="rId3" cstate="print"/>
          <a:srcRect r="60243" b="722"/>
          <a:stretch>
            <a:fillRect/>
          </a:stretch>
        </p:blipFill>
        <p:spPr bwMode="gray">
          <a:xfrm>
            <a:off x="0" y="5172520"/>
            <a:ext cx="3635375" cy="1685480"/>
          </a:xfrm>
          <a:prstGeom prst="rect">
            <a:avLst/>
          </a:prstGeom>
        </p:spPr>
      </p:pic>
      <p:sp>
        <p:nvSpPr>
          <p:cNvPr id="9" name="Espace réservé du texte 8"/>
          <p:cNvSpPr>
            <a:spLocks noGrp="1"/>
          </p:cNvSpPr>
          <p:nvPr>
            <p:ph type="body" sz="quarter" idx="13" hasCustomPrompt="1"/>
          </p:nvPr>
        </p:nvSpPr>
        <p:spPr bwMode="gray">
          <a:xfrm>
            <a:off x="468314" y="1036800"/>
            <a:ext cx="4824412" cy="2232000"/>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TITLE</a:t>
            </a:r>
          </a:p>
        </p:txBody>
      </p:sp>
      <p:sp>
        <p:nvSpPr>
          <p:cNvPr id="8" name="Espace réservé du texte 8"/>
          <p:cNvSpPr>
            <a:spLocks noGrp="1"/>
          </p:cNvSpPr>
          <p:nvPr>
            <p:ph type="body" sz="quarter" idx="14" hasCustomPrompt="1"/>
          </p:nvPr>
        </p:nvSpPr>
        <p:spPr bwMode="gray">
          <a:xfrm>
            <a:off x="468314" y="3585600"/>
            <a:ext cx="4824411" cy="1479600"/>
          </a:xfrm>
        </p:spPr>
        <p:txBody>
          <a:bodyPr anchor="t" anchorCtr="0"/>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SUBTITLE</a:t>
            </a:r>
          </a:p>
        </p:txBody>
      </p:sp>
      <p:sp>
        <p:nvSpPr>
          <p:cNvPr id="10" name="Espace réservé de la date 9"/>
          <p:cNvSpPr>
            <a:spLocks noGrp="1"/>
          </p:cNvSpPr>
          <p:nvPr>
            <p:ph type="dt" sz="half" idx="15"/>
          </p:nvPr>
        </p:nvSpPr>
        <p:spPr bwMode="gray"/>
        <p:txBody>
          <a:bodyPr/>
          <a:lstStyle/>
          <a:p>
            <a:r>
              <a:rPr lang="en-US" noProof="0"/>
              <a:t>Date</a:t>
            </a:r>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pPr algn="l"/>
            <a:r>
              <a:rPr lang="en-US" noProof="0"/>
              <a:t>Page: </a:t>
            </a:r>
            <a:fld id="{733122C9-A0B9-462F-8757-0847AD287B63}" type="slidenum">
              <a:rPr lang="en-US" noProof="0" smtClean="0"/>
              <a:pPr algn="l"/>
              <a:t>‹#›</a:t>
            </a:fld>
            <a:endParaRPr lang="en-US" noProof="0"/>
          </a:p>
        </p:txBody>
      </p:sp>
      <p:sp>
        <p:nvSpPr>
          <p:cNvPr id="12" name="Espace réservé du pied de page 11"/>
          <p:cNvSpPr>
            <a:spLocks noGrp="1"/>
          </p:cNvSpPr>
          <p:nvPr>
            <p:ph type="ftr" sz="quarter" idx="17"/>
          </p:nvPr>
        </p:nvSpPr>
        <p:spPr bwMode="gray">
          <a:xfrm>
            <a:off x="468312" y="524188"/>
            <a:ext cx="4824413" cy="360000"/>
          </a:xfrm>
        </p:spPr>
        <p:txBody>
          <a:bodyPr/>
          <a:lstStyle>
            <a:lvl1pPr algn="l">
              <a:defRPr sz="1800" b="0">
                <a:solidFill>
                  <a:schemeClr val="bg1"/>
                </a:solidFill>
              </a:defRPr>
            </a:lvl1pPr>
          </a:lstStyle>
          <a:p>
            <a:r>
              <a:rPr lang="en-US" noProof="0"/>
              <a:t>#add your hashtag</a:t>
            </a:r>
          </a:p>
        </p:txBody>
      </p:sp>
      <p:sp>
        <p:nvSpPr>
          <p:cNvPr id="15" name="Espace réservé du texte 14"/>
          <p:cNvSpPr>
            <a:spLocks noGrp="1"/>
          </p:cNvSpPr>
          <p:nvPr>
            <p:ph type="body" sz="quarter" idx="19" hasCustomPrompt="1"/>
          </p:nvPr>
        </p:nvSpPr>
        <p:spPr bwMode="gray">
          <a:xfrm>
            <a:off x="3635376" y="6021388"/>
            <a:ext cx="5113338" cy="324000"/>
          </a:xfrm>
        </p:spPr>
        <p:txBody>
          <a:bodyPr anchor="b" anchorCtr="0"/>
          <a:lstStyle>
            <a:lvl1pPr algn="r">
              <a:lnSpc>
                <a:spcPct val="100000"/>
              </a:lnSpc>
              <a:defRPr sz="1000" b="1">
                <a:solidFill>
                  <a:schemeClr val="accent2"/>
                </a:solidFill>
              </a:defRPr>
            </a:lvl1pPr>
          </a:lstStyle>
          <a:p>
            <a:pPr lvl="0"/>
            <a:r>
              <a:rPr lang="en-US" noProof="0"/>
              <a:t>Write your claim here</a:t>
            </a:r>
          </a:p>
        </p:txBody>
      </p:sp>
      <p:sp>
        <p:nvSpPr>
          <p:cNvPr id="16" name="Rectangle 15"/>
          <p:cNvSpPr/>
          <p:nvPr userDrawn="1"/>
        </p:nvSpPr>
        <p:spPr bwMode="gray">
          <a:xfrm>
            <a:off x="3635375" y="6354202"/>
            <a:ext cx="5113338"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US" sz="1000" noProof="0">
                <a:solidFill>
                  <a:schemeClr val="accent3"/>
                </a:solidFill>
              </a:rPr>
              <a:t>www.gavi.org</a:t>
            </a:r>
          </a:p>
        </p:txBody>
      </p:sp>
      <p:sp>
        <p:nvSpPr>
          <p:cNvPr id="18" name="Rectangle 17"/>
          <p:cNvSpPr/>
          <p:nvPr userDrawn="1"/>
        </p:nvSpPr>
        <p:spPr bwMode="gray">
          <a:xfrm>
            <a:off x="468313" y="3391895"/>
            <a:ext cx="2448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amp;Content&amp;Picture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a:t>TITLE</a:t>
            </a:r>
          </a:p>
        </p:txBody>
      </p:sp>
      <p:sp>
        <p:nvSpPr>
          <p:cNvPr id="3" name="Espace réservé du contenu 2"/>
          <p:cNvSpPr>
            <a:spLocks noGrp="1"/>
          </p:cNvSpPr>
          <p:nvPr>
            <p:ph idx="1" hasCustomPrompt="1"/>
          </p:nvPr>
        </p:nvSpPr>
        <p:spPr bwMode="gray">
          <a:xfrm>
            <a:off x="935038" y="2781388"/>
            <a:ext cx="4392000" cy="3240000"/>
          </a:xfrm>
        </p:spPr>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10" name="Espace réservé du texte 9"/>
          <p:cNvSpPr>
            <a:spLocks noGrp="1"/>
          </p:cNvSpPr>
          <p:nvPr>
            <p:ph type="body" sz="quarter" idx="13" hasCustomPrompt="1"/>
          </p:nvPr>
        </p:nvSpPr>
        <p:spPr bwMode="gray">
          <a:xfrm>
            <a:off x="935038" y="1304924"/>
            <a:ext cx="7345362" cy="1260000"/>
          </a:xfrm>
        </p:spPr>
        <p:txBody>
          <a:body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8" name="Espace réservé de la date 7"/>
          <p:cNvSpPr>
            <a:spLocks noGrp="1"/>
          </p:cNvSpPr>
          <p:nvPr>
            <p:ph type="dt" sz="half" idx="14"/>
          </p:nvPr>
        </p:nvSpPr>
        <p:spPr bwMode="gray"/>
        <p:txBody>
          <a:bodyPr/>
          <a:lstStyle/>
          <a:p>
            <a:r>
              <a:rPr lang="en-US" noProof="0"/>
              <a:t>Date</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US" noProof="0" smtClean="0"/>
              <a:pPr algn="l"/>
              <a:t>‹#›</a:t>
            </a:fld>
            <a:endParaRPr lang="en-US" noProof="0"/>
          </a:p>
        </p:txBody>
      </p:sp>
      <p:sp>
        <p:nvSpPr>
          <p:cNvPr id="11" name="Espace réservé du pied de page 10"/>
          <p:cNvSpPr>
            <a:spLocks noGrp="1"/>
          </p:cNvSpPr>
          <p:nvPr>
            <p:ph type="ftr" sz="quarter" idx="16"/>
          </p:nvPr>
        </p:nvSpPr>
        <p:spPr bwMode="gray"/>
        <p:txBody>
          <a:bodyPr/>
          <a:lstStyle/>
          <a:p>
            <a:r>
              <a:rPr lang="en-US" noProof="0"/>
              <a:t>#add your hashtag</a:t>
            </a:r>
          </a:p>
        </p:txBody>
      </p:sp>
      <p:sp>
        <p:nvSpPr>
          <p:cNvPr id="12" name="Espace réservé pour une image  8"/>
          <p:cNvSpPr>
            <a:spLocks noGrp="1"/>
          </p:cNvSpPr>
          <p:nvPr>
            <p:ph type="pic" sz="quarter" idx="17" hasCustomPrompt="1"/>
          </p:nvPr>
        </p:nvSpPr>
        <p:spPr bwMode="gray">
          <a:xfrm>
            <a:off x="5544400" y="2781388"/>
            <a:ext cx="2736000" cy="3240000"/>
          </a:xfrm>
        </p:spPr>
        <p:txBody>
          <a:bodyPr tIns="1008000" anchor="ctr" anchorCtr="0"/>
          <a:lstStyle>
            <a:lvl1pPr algn="ctr">
              <a:defRPr/>
            </a:lvl1pPr>
          </a:lstStyle>
          <a:p>
            <a:r>
              <a:rPr lang="en-US" noProof="0"/>
              <a:t>Select your own photo</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hapter_Layout">
    <p:spTree>
      <p:nvGrpSpPr>
        <p:cNvPr id="1" name=""/>
        <p:cNvGrpSpPr/>
        <p:nvPr/>
      </p:nvGrpSpPr>
      <p:grpSpPr>
        <a:xfrm>
          <a:off x="0" y="0"/>
          <a:ext cx="0" cy="0"/>
          <a:chOff x="0" y="0"/>
          <a:chExt cx="0" cy="0"/>
        </a:xfrm>
      </p:grpSpPr>
      <p:pic>
        <p:nvPicPr>
          <p:cNvPr id="6" name="Image 17" descr="FD_03_chap_110x190,5.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39592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7" name="Connecteur droit 14"/>
          <p:cNvCxnSpPr/>
          <p:nvPr userDrawn="1"/>
        </p:nvCxnSpPr>
        <p:spPr bwMode="gray">
          <a:xfrm flipH="1">
            <a:off x="3635375" y="2389188"/>
            <a:ext cx="15843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bwMode="gray">
          <a:xfrm>
            <a:off x="3635374" y="1036638"/>
            <a:ext cx="3263901" cy="1268759"/>
          </a:xfrm>
        </p:spPr>
        <p:txBody>
          <a:bodyPr/>
          <a:lstStyle/>
          <a:p>
            <a:r>
              <a:rPr lang="en-US" noProof="0"/>
              <a:t>Click to edit Master title style</a:t>
            </a:r>
          </a:p>
        </p:txBody>
      </p:sp>
      <p:sp>
        <p:nvSpPr>
          <p:cNvPr id="10" name="Espace réservé du texte 9"/>
          <p:cNvSpPr>
            <a:spLocks noGrp="1"/>
          </p:cNvSpPr>
          <p:nvPr>
            <p:ph type="body" sz="quarter" idx="13"/>
          </p:nvPr>
        </p:nvSpPr>
        <p:spPr bwMode="gray">
          <a:xfrm>
            <a:off x="3635376" y="2574000"/>
            <a:ext cx="3263900" cy="34473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Espace réservé du texte 9"/>
          <p:cNvSpPr>
            <a:spLocks noGrp="1"/>
          </p:cNvSpPr>
          <p:nvPr>
            <p:ph type="body" sz="quarter" idx="14"/>
          </p:nvPr>
        </p:nvSpPr>
        <p:spPr bwMode="gray">
          <a:xfrm>
            <a:off x="0" y="139974"/>
            <a:ext cx="2628000" cy="5017814"/>
          </a:xfrm>
        </p:spPr>
        <p:txBody>
          <a:bodyPr/>
          <a:lstStyle>
            <a:lvl1pPr algn="r">
              <a:defRPr sz="16600" b="1">
                <a:solidFill>
                  <a:schemeClr val="bg1"/>
                </a:solidFill>
              </a:defRPr>
            </a:lvl1pPr>
          </a:lstStyle>
          <a:p>
            <a:pPr lvl="0"/>
            <a:r>
              <a:rPr lang="en-US" noProof="0"/>
              <a:t>Click to edit Master text styles</a:t>
            </a:r>
          </a:p>
        </p:txBody>
      </p:sp>
      <p:sp>
        <p:nvSpPr>
          <p:cNvPr id="19" name="Espace réservé pour une image  17"/>
          <p:cNvSpPr>
            <a:spLocks noGrp="1"/>
          </p:cNvSpPr>
          <p:nvPr>
            <p:ph type="pic" sz="quarter" idx="18"/>
          </p:nvPr>
        </p:nvSpPr>
        <p:spPr bwMode="gray">
          <a:xfrm>
            <a:off x="7254332" y="132082"/>
            <a:ext cx="1899827" cy="5812641"/>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1668519 w 3913244"/>
              <a:gd name="connsiteY0" fmla="*/ 0 h 5183692"/>
              <a:gd name="connsiteX1" fmla="*/ 3913244 w 3913244"/>
              <a:gd name="connsiteY1" fmla="*/ 0 h 5183692"/>
              <a:gd name="connsiteX2" fmla="*/ 3913244 w 3913244"/>
              <a:gd name="connsiteY2" fmla="*/ 5157788 h 5183692"/>
              <a:gd name="connsiteX3" fmla="*/ 2456872 w 3913244"/>
              <a:gd name="connsiteY3" fmla="*/ 5183633 h 5183692"/>
              <a:gd name="connsiteX4" fmla="*/ 205340 w 3913244"/>
              <a:gd name="connsiteY4" fmla="*/ 2562613 h 5183692"/>
              <a:gd name="connsiteX5" fmla="*/ 1668519 w 3913244"/>
              <a:gd name="connsiteY5" fmla="*/ 0 h 5183692"/>
              <a:gd name="connsiteX0" fmla="*/ 1668519 w 3923404"/>
              <a:gd name="connsiteY0" fmla="*/ 0 h 5939409"/>
              <a:gd name="connsiteX1" fmla="*/ 3913244 w 3923404"/>
              <a:gd name="connsiteY1" fmla="*/ 0 h 5939409"/>
              <a:gd name="connsiteX2" fmla="*/ 3923404 w 3923404"/>
              <a:gd name="connsiteY2" fmla="*/ 5939409 h 5939409"/>
              <a:gd name="connsiteX3" fmla="*/ 2456872 w 3923404"/>
              <a:gd name="connsiteY3" fmla="*/ 5183633 h 5939409"/>
              <a:gd name="connsiteX4" fmla="*/ 205340 w 3923404"/>
              <a:gd name="connsiteY4" fmla="*/ 2562613 h 5939409"/>
              <a:gd name="connsiteX5" fmla="*/ 1668519 w 3923404"/>
              <a:gd name="connsiteY5" fmla="*/ 0 h 5939409"/>
              <a:gd name="connsiteX0" fmla="*/ 1668519 w 3923404"/>
              <a:gd name="connsiteY0" fmla="*/ 0 h 5939409"/>
              <a:gd name="connsiteX1" fmla="*/ 3913244 w 3923404"/>
              <a:gd name="connsiteY1" fmla="*/ 0 h 5939409"/>
              <a:gd name="connsiteX2" fmla="*/ 3923404 w 3923404"/>
              <a:gd name="connsiteY2" fmla="*/ 5939409 h 5939409"/>
              <a:gd name="connsiteX3" fmla="*/ 2456872 w 3923404"/>
              <a:gd name="connsiteY3" fmla="*/ 5183633 h 5939409"/>
              <a:gd name="connsiteX4" fmla="*/ 205340 w 3923404"/>
              <a:gd name="connsiteY4" fmla="*/ 2562613 h 5939409"/>
              <a:gd name="connsiteX5" fmla="*/ 1668519 w 3923404"/>
              <a:gd name="connsiteY5" fmla="*/ 0 h 5939409"/>
              <a:gd name="connsiteX0" fmla="*/ 1696047 w 3950932"/>
              <a:gd name="connsiteY0" fmla="*/ 0 h 5939409"/>
              <a:gd name="connsiteX1" fmla="*/ 3940772 w 3950932"/>
              <a:gd name="connsiteY1" fmla="*/ 0 h 5939409"/>
              <a:gd name="connsiteX2" fmla="*/ 3950932 w 3950932"/>
              <a:gd name="connsiteY2" fmla="*/ 5939409 h 5939409"/>
              <a:gd name="connsiteX3" fmla="*/ 2484400 w 3950932"/>
              <a:gd name="connsiteY3" fmla="*/ 5183633 h 5939409"/>
              <a:gd name="connsiteX4" fmla="*/ 232868 w 3950932"/>
              <a:gd name="connsiteY4" fmla="*/ 2562613 h 5939409"/>
              <a:gd name="connsiteX5" fmla="*/ 1696047 w 3950932"/>
              <a:gd name="connsiteY5" fmla="*/ 0 h 5939409"/>
              <a:gd name="connsiteX0" fmla="*/ 1463179 w 3718064"/>
              <a:gd name="connsiteY0" fmla="*/ 0 h 5983194"/>
              <a:gd name="connsiteX1" fmla="*/ 3707904 w 3718064"/>
              <a:gd name="connsiteY1" fmla="*/ 0 h 5983194"/>
              <a:gd name="connsiteX2" fmla="*/ 3718064 w 3718064"/>
              <a:gd name="connsiteY2" fmla="*/ 5939409 h 5983194"/>
              <a:gd name="connsiteX3" fmla="*/ 0 w 3718064"/>
              <a:gd name="connsiteY3" fmla="*/ 2562613 h 5983194"/>
              <a:gd name="connsiteX4" fmla="*/ 1463179 w 3718064"/>
              <a:gd name="connsiteY4" fmla="*/ 0 h 5983194"/>
              <a:gd name="connsiteX0" fmla="*/ 1464005 w 3718890"/>
              <a:gd name="connsiteY0" fmla="*/ 0 h 5987401"/>
              <a:gd name="connsiteX1" fmla="*/ 3708730 w 3718890"/>
              <a:gd name="connsiteY1" fmla="*/ 0 h 5987401"/>
              <a:gd name="connsiteX2" fmla="*/ 3718890 w 3718890"/>
              <a:gd name="connsiteY2" fmla="*/ 5939409 h 5987401"/>
              <a:gd name="connsiteX3" fmla="*/ 826 w 3718890"/>
              <a:gd name="connsiteY3" fmla="*/ 2562613 h 5987401"/>
              <a:gd name="connsiteX4" fmla="*/ 1464005 w 3718890"/>
              <a:gd name="connsiteY4" fmla="*/ 0 h 5987401"/>
              <a:gd name="connsiteX0" fmla="*/ 1267 w 2256152"/>
              <a:gd name="connsiteY0" fmla="*/ 0 h 6002954"/>
              <a:gd name="connsiteX1" fmla="*/ 2245992 w 2256152"/>
              <a:gd name="connsiteY1" fmla="*/ 0 h 6002954"/>
              <a:gd name="connsiteX2" fmla="*/ 2256152 w 2256152"/>
              <a:gd name="connsiteY2" fmla="*/ 5939409 h 6002954"/>
              <a:gd name="connsiteX3" fmla="*/ 956168 w 2256152"/>
              <a:gd name="connsiteY3" fmla="*/ 3273178 h 6002954"/>
              <a:gd name="connsiteX4" fmla="*/ 1267 w 2256152"/>
              <a:gd name="connsiteY4" fmla="*/ 0 h 6002954"/>
              <a:gd name="connsiteX0" fmla="*/ 2 w 1299986"/>
              <a:gd name="connsiteY0" fmla="*/ 3321709 h 6044422"/>
              <a:gd name="connsiteX1" fmla="*/ 1289826 w 1299986"/>
              <a:gd name="connsiteY1" fmla="*/ 48531 h 6044422"/>
              <a:gd name="connsiteX2" fmla="*/ 1299986 w 1299986"/>
              <a:gd name="connsiteY2" fmla="*/ 5987940 h 6044422"/>
              <a:gd name="connsiteX3" fmla="*/ 2 w 1299986"/>
              <a:gd name="connsiteY3" fmla="*/ 3321709 h 6044422"/>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2725028 h 5445777"/>
              <a:gd name="connsiteX1" fmla="*/ 1289826 w 1299986"/>
              <a:gd name="connsiteY1" fmla="*/ 0 h 5445777"/>
              <a:gd name="connsiteX2" fmla="*/ 1299986 w 1299986"/>
              <a:gd name="connsiteY2" fmla="*/ 5391259 h 5445777"/>
              <a:gd name="connsiteX3" fmla="*/ 2 w 1299986"/>
              <a:gd name="connsiteY3" fmla="*/ 2725028 h 5445777"/>
              <a:gd name="connsiteX0" fmla="*/ 2 w 1299986"/>
              <a:gd name="connsiteY0" fmla="*/ 3141216 h 5863443"/>
              <a:gd name="connsiteX1" fmla="*/ 1289826 w 1299986"/>
              <a:gd name="connsiteY1" fmla="*/ 0 h 5863443"/>
              <a:gd name="connsiteX2" fmla="*/ 1299986 w 1299986"/>
              <a:gd name="connsiteY2" fmla="*/ 5807447 h 5863443"/>
              <a:gd name="connsiteX3" fmla="*/ 2 w 1299986"/>
              <a:gd name="connsiteY3" fmla="*/ 3141216 h 5863443"/>
              <a:gd name="connsiteX0" fmla="*/ 2 w 1299986"/>
              <a:gd name="connsiteY0" fmla="*/ 3141216 h 5863444"/>
              <a:gd name="connsiteX1" fmla="*/ 1289826 w 1299986"/>
              <a:gd name="connsiteY1" fmla="*/ 0 h 5863444"/>
              <a:gd name="connsiteX2" fmla="*/ 1299986 w 1299986"/>
              <a:gd name="connsiteY2" fmla="*/ 5807447 h 5863444"/>
              <a:gd name="connsiteX3" fmla="*/ 2 w 1299986"/>
              <a:gd name="connsiteY3" fmla="*/ 3141216 h 5863444"/>
              <a:gd name="connsiteX0" fmla="*/ 1 w 1889265"/>
              <a:gd name="connsiteY0" fmla="*/ 3851780 h 5885741"/>
              <a:gd name="connsiteX1" fmla="*/ 1879105 w 1889265"/>
              <a:gd name="connsiteY1" fmla="*/ 0 h 5885741"/>
              <a:gd name="connsiteX2" fmla="*/ 1889265 w 1889265"/>
              <a:gd name="connsiteY2" fmla="*/ 5807447 h 5885741"/>
              <a:gd name="connsiteX3" fmla="*/ 1 w 1889265"/>
              <a:gd name="connsiteY3" fmla="*/ 3851780 h 5885741"/>
              <a:gd name="connsiteX0" fmla="*/ 694 w 1889958"/>
              <a:gd name="connsiteY0" fmla="*/ 3851780 h 5898819"/>
              <a:gd name="connsiteX1" fmla="*/ 1879798 w 1889958"/>
              <a:gd name="connsiteY1" fmla="*/ 0 h 5898819"/>
              <a:gd name="connsiteX2" fmla="*/ 1889958 w 1889958"/>
              <a:gd name="connsiteY2" fmla="*/ 5807447 h 5898819"/>
              <a:gd name="connsiteX3" fmla="*/ 694 w 1889958"/>
              <a:gd name="connsiteY3" fmla="*/ 3851780 h 5898819"/>
              <a:gd name="connsiteX0" fmla="*/ 694 w 1889958"/>
              <a:gd name="connsiteY0" fmla="*/ 3740120 h 5892762"/>
              <a:gd name="connsiteX1" fmla="*/ 1879798 w 1889958"/>
              <a:gd name="connsiteY1" fmla="*/ 0 h 5892762"/>
              <a:gd name="connsiteX2" fmla="*/ 1889958 w 1889958"/>
              <a:gd name="connsiteY2" fmla="*/ 5807447 h 5892762"/>
              <a:gd name="connsiteX3" fmla="*/ 694 w 1889958"/>
              <a:gd name="connsiteY3" fmla="*/ 3740120 h 5892762"/>
              <a:gd name="connsiteX0" fmla="*/ 690 w 1900114"/>
              <a:gd name="connsiteY0" fmla="*/ 3811177 h 5896524"/>
              <a:gd name="connsiteX1" fmla="*/ 1889954 w 1900114"/>
              <a:gd name="connsiteY1" fmla="*/ 0 h 5896524"/>
              <a:gd name="connsiteX2" fmla="*/ 1900114 w 1900114"/>
              <a:gd name="connsiteY2" fmla="*/ 5807447 h 5896524"/>
              <a:gd name="connsiteX3" fmla="*/ 690 w 1900114"/>
              <a:gd name="connsiteY3" fmla="*/ 3811177 h 5896524"/>
              <a:gd name="connsiteX0" fmla="*/ 690 w 1900114"/>
              <a:gd name="connsiteY0" fmla="*/ 3811177 h 5807447"/>
              <a:gd name="connsiteX1" fmla="*/ 1889954 w 1900114"/>
              <a:gd name="connsiteY1" fmla="*/ 0 h 5807447"/>
              <a:gd name="connsiteX2" fmla="*/ 1900114 w 1900114"/>
              <a:gd name="connsiteY2" fmla="*/ 5807447 h 5807447"/>
              <a:gd name="connsiteX3" fmla="*/ 690 w 1900114"/>
              <a:gd name="connsiteY3" fmla="*/ 3811177 h 5807447"/>
              <a:gd name="connsiteX0" fmla="*/ 690 w 1900114"/>
              <a:gd name="connsiteY0" fmla="*/ 3811177 h 5807447"/>
              <a:gd name="connsiteX1" fmla="*/ 1889954 w 1900114"/>
              <a:gd name="connsiteY1" fmla="*/ 0 h 5807447"/>
              <a:gd name="connsiteX2" fmla="*/ 1900114 w 1900114"/>
              <a:gd name="connsiteY2" fmla="*/ 5807447 h 5807447"/>
              <a:gd name="connsiteX3" fmla="*/ 690 w 1900114"/>
              <a:gd name="connsiteY3" fmla="*/ 3811177 h 5807447"/>
              <a:gd name="connsiteX0" fmla="*/ 403 w 1899827"/>
              <a:gd name="connsiteY0" fmla="*/ 3811177 h 5807447"/>
              <a:gd name="connsiteX1" fmla="*/ 1889667 w 1899827"/>
              <a:gd name="connsiteY1" fmla="*/ 0 h 5807447"/>
              <a:gd name="connsiteX2" fmla="*/ 1899827 w 1899827"/>
              <a:gd name="connsiteY2" fmla="*/ 5807447 h 5807447"/>
              <a:gd name="connsiteX3" fmla="*/ 403 w 1899827"/>
              <a:gd name="connsiteY3" fmla="*/ 3811177 h 5807447"/>
            </a:gdLst>
            <a:ahLst/>
            <a:cxnLst>
              <a:cxn ang="0">
                <a:pos x="connsiteX0" y="connsiteY0"/>
              </a:cxn>
              <a:cxn ang="0">
                <a:pos x="connsiteX1" y="connsiteY1"/>
              </a:cxn>
              <a:cxn ang="0">
                <a:pos x="connsiteX2" y="connsiteY2"/>
              </a:cxn>
              <a:cxn ang="0">
                <a:pos x="connsiteX3" y="connsiteY3"/>
              </a:cxn>
            </a:cxnLst>
            <a:rect l="l" t="t" r="r" b="b"/>
            <a:pathLst>
              <a:path w="1899827" h="5807447">
                <a:moveTo>
                  <a:pt x="403" y="3811177"/>
                </a:moveTo>
                <a:cubicBezTo>
                  <a:pt x="-31770" y="2467685"/>
                  <a:pt x="1876203" y="854946"/>
                  <a:pt x="1889667" y="0"/>
                </a:cubicBezTo>
                <a:cubicBezTo>
                  <a:pt x="1893054" y="1979803"/>
                  <a:pt x="1896440" y="3827644"/>
                  <a:pt x="1899827" y="5807447"/>
                </a:cubicBezTo>
                <a:cubicBezTo>
                  <a:pt x="1007523" y="5706703"/>
                  <a:pt x="32576" y="5154669"/>
                  <a:pt x="403" y="3811177"/>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8" name="Espace réservé de la date 10"/>
          <p:cNvSpPr>
            <a:spLocks noGrp="1"/>
          </p:cNvSpPr>
          <p:nvPr>
            <p:ph type="dt" sz="half" idx="19"/>
          </p:nvPr>
        </p:nvSpPr>
        <p:spPr/>
        <p:txBody>
          <a:bodyPr/>
          <a:lstStyle>
            <a:lvl1pPr>
              <a:defRPr/>
            </a:lvl1pPr>
          </a:lstStyle>
          <a:p>
            <a:pPr>
              <a:defRPr/>
            </a:pPr>
            <a:r>
              <a:rPr lang="en-US">
                <a:solidFill>
                  <a:prstClr val="white">
                    <a:alpha val="0"/>
                  </a:prstClr>
                </a:solidFill>
              </a:rPr>
              <a:t>Date</a:t>
            </a:r>
          </a:p>
        </p:txBody>
      </p:sp>
      <p:sp>
        <p:nvSpPr>
          <p:cNvPr id="9" name="Espace réservé du numéro de diapositive 11"/>
          <p:cNvSpPr>
            <a:spLocks noGrp="1"/>
          </p:cNvSpPr>
          <p:nvPr>
            <p:ph type="sldNum" sz="quarter" idx="20"/>
          </p:nvPr>
        </p:nvSpPr>
        <p:spPr/>
        <p:txBody>
          <a:bodyPr/>
          <a:lstStyle>
            <a:lvl1pPr>
              <a:defRPr/>
            </a:lvl1pPr>
          </a:lstStyle>
          <a:p>
            <a:pPr>
              <a:defRPr/>
            </a:pPr>
            <a:fld id="{669CD8F2-86ED-43C7-A24E-82A206DEE6AE}" type="slidenum">
              <a:rPr lang="en-US">
                <a:solidFill>
                  <a:srgbClr val="343434"/>
                </a:solidFill>
              </a:rPr>
              <a:pPr>
                <a:defRPr/>
              </a:pPr>
              <a:t>‹#›</a:t>
            </a:fld>
            <a:endParaRPr lang="en-US">
              <a:solidFill>
                <a:srgbClr val="343434"/>
              </a:solidFill>
            </a:endParaRPr>
          </a:p>
        </p:txBody>
      </p:sp>
      <p:sp>
        <p:nvSpPr>
          <p:cNvPr id="11" name="Espace réservé du pied de page 12"/>
          <p:cNvSpPr>
            <a:spLocks noGrp="1"/>
          </p:cNvSpPr>
          <p:nvPr>
            <p:ph type="ftr" sz="quarter" idx="21"/>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Tree>
    <p:extLst>
      <p:ext uri="{BB962C8B-B14F-4D97-AF65-F5344CB8AC3E}">
        <p14:creationId xmlns:p14="http://schemas.microsoft.com/office/powerpoint/2010/main" val="25292074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cSld name="Content_Layout">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en-US" noProof="0"/>
              <a:t>Click to edit Master title style</a:t>
            </a:r>
          </a:p>
        </p:txBody>
      </p:sp>
      <p:sp>
        <p:nvSpPr>
          <p:cNvPr id="3" name="Espace réservé du contenu 2"/>
          <p:cNvSpPr>
            <a:spLocks noGrp="1"/>
          </p:cNvSpPr>
          <p:nvPr>
            <p:ph idx="1"/>
          </p:nvPr>
        </p:nvSpPr>
        <p:spPr bwMode="gray"/>
        <p:txBody>
          <a:bodyPr/>
          <a:lstStyle>
            <a:lvl2pPr>
              <a:defRPr/>
            </a:lvl2pPr>
            <a:lvl3pPr>
              <a:defRPr/>
            </a:lvl3pPr>
            <a:lvl4pPr>
              <a:defRPr baseline="0"/>
            </a:lvl4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Espace réservé de la date 3"/>
          <p:cNvSpPr>
            <a:spLocks noGrp="1"/>
          </p:cNvSpPr>
          <p:nvPr>
            <p:ph type="dt" sz="half" idx="10"/>
          </p:nvPr>
        </p:nvSpPr>
        <p:spPr/>
        <p:txBody>
          <a:bodyPr/>
          <a:lstStyle>
            <a:lvl1pPr>
              <a:defRPr/>
            </a:lvl1pPr>
          </a:lstStyle>
          <a:p>
            <a:pPr>
              <a:defRPr/>
            </a:pPr>
            <a:r>
              <a:rPr lang="en-US">
                <a:solidFill>
                  <a:prstClr val="white">
                    <a:alpha val="0"/>
                  </a:prstClr>
                </a:solidFill>
              </a:rPr>
              <a:t>Date</a:t>
            </a:r>
          </a:p>
        </p:txBody>
      </p:sp>
      <p:sp>
        <p:nvSpPr>
          <p:cNvPr id="5" name="Espace réservé du pied de page 4"/>
          <p:cNvSpPr>
            <a:spLocks noGrp="1"/>
          </p:cNvSpPr>
          <p:nvPr>
            <p:ph type="ftr" sz="quarter" idx="11"/>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2A591CC-FF3A-423F-AEE4-347403BE7256}"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4631224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icture_Layout">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en-US" noProof="0"/>
              <a:t>Click to edit Master title style</a:t>
            </a:r>
          </a:p>
        </p:txBody>
      </p:sp>
      <p:sp>
        <p:nvSpPr>
          <p:cNvPr id="3" name="Espace réservé du contenu 2"/>
          <p:cNvSpPr>
            <a:spLocks noGrp="1"/>
          </p:cNvSpPr>
          <p:nvPr>
            <p:ph idx="1"/>
          </p:nvPr>
        </p:nvSpPr>
        <p:spPr bwMode="gray">
          <a:xfrm>
            <a:off x="3635896" y="1304925"/>
            <a:ext cx="4644504" cy="4716463"/>
          </a:xfrm>
        </p:spPr>
        <p:txBody>
          <a:bodyPr/>
          <a:lstStyle>
            <a:lvl2pPr>
              <a:defRPr/>
            </a:lvl2pPr>
            <a:lvl3pPr>
              <a:defRPr/>
            </a:lvl3pPr>
            <a:lvl4pPr>
              <a:defRPr baseline="0"/>
            </a:lvl4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Espace réservé pour une image  8"/>
          <p:cNvSpPr>
            <a:spLocks noGrp="1"/>
          </p:cNvSpPr>
          <p:nvPr>
            <p:ph type="pic" sz="quarter" idx="13"/>
          </p:nvPr>
        </p:nvSpPr>
        <p:spPr bwMode="gray">
          <a:xfrm>
            <a:off x="0" y="1341438"/>
            <a:ext cx="3419038" cy="4679950"/>
          </a:xfrm>
        </p:spPr>
        <p:txBody>
          <a:bodyPr tIns="1008000" rtlCol="0" anchor="ctr">
            <a:noAutofit/>
          </a:bodyPr>
          <a:lstStyle>
            <a:lvl1pPr algn="ctr">
              <a:defRPr/>
            </a:lvl1pPr>
          </a:lstStyle>
          <a:p>
            <a:pPr lvl="0"/>
            <a:r>
              <a:rPr lang="en-US" noProof="0"/>
              <a:t>Click icon to add picture</a:t>
            </a:r>
          </a:p>
        </p:txBody>
      </p:sp>
      <p:sp>
        <p:nvSpPr>
          <p:cNvPr id="5" name="Espace réservé de la date 3"/>
          <p:cNvSpPr>
            <a:spLocks noGrp="1"/>
          </p:cNvSpPr>
          <p:nvPr>
            <p:ph type="dt" sz="half" idx="14"/>
          </p:nvPr>
        </p:nvSpPr>
        <p:spPr/>
        <p:txBody>
          <a:bodyPr/>
          <a:lstStyle>
            <a:lvl1pPr>
              <a:defRPr/>
            </a:lvl1pPr>
          </a:lstStyle>
          <a:p>
            <a:pPr>
              <a:defRPr/>
            </a:pPr>
            <a:r>
              <a:rPr lang="en-US">
                <a:solidFill>
                  <a:prstClr val="white">
                    <a:alpha val="0"/>
                  </a:prstClr>
                </a:solidFill>
              </a:rPr>
              <a:t>Date</a:t>
            </a:r>
          </a:p>
        </p:txBody>
      </p:sp>
      <p:sp>
        <p:nvSpPr>
          <p:cNvPr id="6" name="Espace réservé du pied de page 4"/>
          <p:cNvSpPr>
            <a:spLocks noGrp="1"/>
          </p:cNvSpPr>
          <p:nvPr>
            <p:ph type="ftr" sz="quarter" idx="15"/>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7" name="Espace réservé du numéro de diapositive 5"/>
          <p:cNvSpPr>
            <a:spLocks noGrp="1"/>
          </p:cNvSpPr>
          <p:nvPr>
            <p:ph type="sldNum" sz="quarter" idx="16"/>
          </p:nvPr>
        </p:nvSpPr>
        <p:spPr/>
        <p:txBody>
          <a:bodyPr/>
          <a:lstStyle>
            <a:lvl1pPr>
              <a:defRPr/>
            </a:lvl1pPr>
          </a:lstStyle>
          <a:p>
            <a:pPr>
              <a:defRPr/>
            </a:pPr>
            <a:fld id="{D8886677-8A24-41A7-8E0F-301076E1EA36}"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349803384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xt&amp;Content_Layout">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en-US" noProof="0"/>
              <a:t>Click to edit Master title style</a:t>
            </a:r>
          </a:p>
        </p:txBody>
      </p:sp>
      <p:sp>
        <p:nvSpPr>
          <p:cNvPr id="3" name="Espace réservé du contenu 2"/>
          <p:cNvSpPr>
            <a:spLocks noGrp="1"/>
          </p:cNvSpPr>
          <p:nvPr>
            <p:ph idx="1"/>
          </p:nvPr>
        </p:nvSpPr>
        <p:spPr bwMode="gray">
          <a:xfrm>
            <a:off x="935038" y="2781388"/>
            <a:ext cx="7345362" cy="3240000"/>
          </a:xfrm>
        </p:spPr>
        <p:txBody>
          <a:bodyPr/>
          <a:lstStyle>
            <a:lvl2pPr>
              <a:defRPr/>
            </a:lvl2pPr>
            <a:lvl3pPr>
              <a:defRPr/>
            </a:lvl3pPr>
            <a:lvl4pPr>
              <a:defRPr baseline="0"/>
            </a:lvl4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Espace réservé du texte 9"/>
          <p:cNvSpPr>
            <a:spLocks noGrp="1"/>
          </p:cNvSpPr>
          <p:nvPr>
            <p:ph type="body" sz="quarter" idx="13"/>
          </p:nvPr>
        </p:nvSpPr>
        <p:spPr bwMode="gray">
          <a:xfrm>
            <a:off x="935038" y="1304924"/>
            <a:ext cx="7345362" cy="126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Espace réservé de la date 3"/>
          <p:cNvSpPr>
            <a:spLocks noGrp="1"/>
          </p:cNvSpPr>
          <p:nvPr>
            <p:ph type="dt" sz="half" idx="14"/>
          </p:nvPr>
        </p:nvSpPr>
        <p:spPr/>
        <p:txBody>
          <a:bodyPr/>
          <a:lstStyle>
            <a:lvl1pPr>
              <a:defRPr/>
            </a:lvl1pPr>
          </a:lstStyle>
          <a:p>
            <a:pPr>
              <a:defRPr/>
            </a:pPr>
            <a:r>
              <a:rPr lang="en-US">
                <a:solidFill>
                  <a:prstClr val="white">
                    <a:alpha val="0"/>
                  </a:prstClr>
                </a:solidFill>
              </a:rPr>
              <a:t>Date</a:t>
            </a:r>
          </a:p>
        </p:txBody>
      </p:sp>
      <p:sp>
        <p:nvSpPr>
          <p:cNvPr id="6" name="Espace réservé du pied de page 4"/>
          <p:cNvSpPr>
            <a:spLocks noGrp="1"/>
          </p:cNvSpPr>
          <p:nvPr>
            <p:ph type="ftr" sz="quarter" idx="15"/>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7" name="Espace réservé du numéro de diapositive 5"/>
          <p:cNvSpPr>
            <a:spLocks noGrp="1"/>
          </p:cNvSpPr>
          <p:nvPr>
            <p:ph type="sldNum" sz="quarter" idx="16"/>
          </p:nvPr>
        </p:nvSpPr>
        <p:spPr/>
        <p:txBody>
          <a:bodyPr/>
          <a:lstStyle>
            <a:lvl1pPr>
              <a:defRPr/>
            </a:lvl1pPr>
          </a:lstStyle>
          <a:p>
            <a:pPr>
              <a:defRPr/>
            </a:pPr>
            <a:fld id="{8779425B-3CAA-48C9-9B95-57BAD5A3D82E}"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31400755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hank_you_1">
    <p:spTree>
      <p:nvGrpSpPr>
        <p:cNvPr id="1" name=""/>
        <p:cNvGrpSpPr/>
        <p:nvPr/>
      </p:nvGrpSpPr>
      <p:grpSpPr>
        <a:xfrm>
          <a:off x="0" y="0"/>
          <a:ext cx="0" cy="0"/>
          <a:chOff x="0" y="0"/>
          <a:chExt cx="0" cy="0"/>
        </a:xfrm>
      </p:grpSpPr>
      <p:pic>
        <p:nvPicPr>
          <p:cNvPr id="5" name="Image 18"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7"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0" name="Connecteur droit 13"/>
          <p:cNvCxnSpPr/>
          <p:nvPr userDrawn="1"/>
        </p:nvCxnSpPr>
        <p:spPr bwMode="gray">
          <a:xfrm flipH="1">
            <a:off x="468313" y="3400425"/>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638"/>
            <a:ext cx="4824412" cy="2242966"/>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3"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1" name="Espace réservé de la date 9"/>
          <p:cNvSpPr>
            <a:spLocks noGrp="1"/>
          </p:cNvSpPr>
          <p:nvPr>
            <p:ph type="dt" sz="half" idx="20"/>
          </p:nvPr>
        </p:nvSpPr>
        <p:spPr/>
        <p:txBody>
          <a:bodyPr/>
          <a:lstStyle>
            <a:lvl1pPr>
              <a:defRPr/>
            </a:lvl1pPr>
          </a:lstStyle>
          <a:p>
            <a:pPr>
              <a:defRPr/>
            </a:pPr>
            <a:r>
              <a:rPr lang="en-US">
                <a:solidFill>
                  <a:prstClr val="white">
                    <a:alpha val="0"/>
                  </a:prstClr>
                </a:solidFill>
              </a:rPr>
              <a:t>Date</a:t>
            </a:r>
          </a:p>
        </p:txBody>
      </p:sp>
      <p:sp>
        <p:nvSpPr>
          <p:cNvPr id="12" name="Espace réservé du numéro de diapositive 10"/>
          <p:cNvSpPr>
            <a:spLocks noGrp="1"/>
          </p:cNvSpPr>
          <p:nvPr>
            <p:ph type="sldNum" sz="quarter" idx="21"/>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4AF4F797-1FBC-44F9-B7CF-6A5F893B852E}" type="slidenum">
              <a:rPr lang="en-US">
                <a:solidFill>
                  <a:prstClr val="white">
                    <a:alpha val="0"/>
                  </a:prstClr>
                </a:solidFill>
              </a:rPr>
              <a:pPr>
                <a:defRPr/>
              </a:pPr>
              <a:t>‹#›</a:t>
            </a:fld>
            <a:endParaRPr lang="en-US">
              <a:solidFill>
                <a:prstClr val="white">
                  <a:alpha val="0"/>
                </a:prstClr>
              </a:solidFill>
            </a:endParaRPr>
          </a:p>
        </p:txBody>
      </p:sp>
      <p:sp>
        <p:nvSpPr>
          <p:cNvPr id="14" name="Espace réservé du pied de page 11"/>
          <p:cNvSpPr>
            <a:spLocks noGrp="1"/>
          </p:cNvSpPr>
          <p:nvPr>
            <p:ph type="ftr" sz="quarter" idx="22"/>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p:txBody>
      </p:sp>
    </p:spTree>
    <p:extLst>
      <p:ext uri="{BB962C8B-B14F-4D97-AF65-F5344CB8AC3E}">
        <p14:creationId xmlns:p14="http://schemas.microsoft.com/office/powerpoint/2010/main" val="113458053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hank_you_2">
    <p:spTree>
      <p:nvGrpSpPr>
        <p:cNvPr id="1" name=""/>
        <p:cNvGrpSpPr/>
        <p:nvPr/>
      </p:nvGrpSpPr>
      <p:grpSpPr>
        <a:xfrm>
          <a:off x="0" y="0"/>
          <a:ext cx="0" cy="0"/>
          <a:chOff x="0" y="0"/>
          <a:chExt cx="0" cy="0"/>
        </a:xfrm>
      </p:grpSpPr>
      <p:sp>
        <p:nvSpPr>
          <p:cNvPr id="5" name="Rectangle 4"/>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Image 20"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0" name="Connecteur droit 13"/>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800"/>
            <a:ext cx="4824000" cy="2242800"/>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3"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1" name="Espace réservé de la date 9"/>
          <p:cNvSpPr>
            <a:spLocks noGrp="1"/>
          </p:cNvSpPr>
          <p:nvPr>
            <p:ph type="dt" sz="half" idx="20"/>
          </p:nvPr>
        </p:nvSpPr>
        <p:spPr/>
        <p:txBody>
          <a:bodyPr/>
          <a:lstStyle>
            <a:lvl1pPr>
              <a:defRPr/>
            </a:lvl1pPr>
          </a:lstStyle>
          <a:p>
            <a:pPr>
              <a:defRPr/>
            </a:pPr>
            <a:r>
              <a:rPr lang="en-US">
                <a:solidFill>
                  <a:prstClr val="white">
                    <a:alpha val="0"/>
                  </a:prstClr>
                </a:solidFill>
              </a:rPr>
              <a:t>Date</a:t>
            </a:r>
          </a:p>
        </p:txBody>
      </p:sp>
      <p:sp>
        <p:nvSpPr>
          <p:cNvPr id="12" name="Espace réservé du numéro de diapositive 10"/>
          <p:cNvSpPr>
            <a:spLocks noGrp="1"/>
          </p:cNvSpPr>
          <p:nvPr>
            <p:ph type="sldNum" sz="quarter" idx="21"/>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168EB3F5-198F-4211-80D0-E690EB6CEA77}" type="slidenum">
              <a:rPr lang="en-US">
                <a:solidFill>
                  <a:prstClr val="white">
                    <a:alpha val="0"/>
                  </a:prstClr>
                </a:solidFill>
              </a:rPr>
              <a:pPr>
                <a:defRPr/>
              </a:pPr>
              <a:t>‹#›</a:t>
            </a:fld>
            <a:endParaRPr lang="en-US">
              <a:solidFill>
                <a:prstClr val="white">
                  <a:alpha val="0"/>
                </a:prstClr>
              </a:solidFill>
            </a:endParaRPr>
          </a:p>
        </p:txBody>
      </p:sp>
      <p:sp>
        <p:nvSpPr>
          <p:cNvPr id="14" name="Espace réservé du pied de page 11"/>
          <p:cNvSpPr>
            <a:spLocks noGrp="1"/>
          </p:cNvSpPr>
          <p:nvPr>
            <p:ph type="ftr" sz="quarter" idx="22"/>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p:txBody>
      </p:sp>
    </p:spTree>
    <p:extLst>
      <p:ext uri="{BB962C8B-B14F-4D97-AF65-F5344CB8AC3E}">
        <p14:creationId xmlns:p14="http://schemas.microsoft.com/office/powerpoint/2010/main" val="355686056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Text and Visual">
    <p:spTree>
      <p:nvGrpSpPr>
        <p:cNvPr id="1" name=""/>
        <p:cNvGrpSpPr/>
        <p:nvPr/>
      </p:nvGrpSpPr>
      <p:grpSpPr>
        <a:xfrm>
          <a:off x="0" y="0"/>
          <a:ext cx="0" cy="0"/>
          <a:chOff x="0" y="0"/>
          <a:chExt cx="0" cy="0"/>
        </a:xfrm>
      </p:grpSpPr>
      <p:sp>
        <p:nvSpPr>
          <p:cNvPr id="2" name="Title 1"/>
          <p:cNvSpPr>
            <a:spLocks noGrp="1"/>
          </p:cNvSpPr>
          <p:nvPr>
            <p:ph type="title"/>
          </p:nvPr>
        </p:nvSpPr>
        <p:spPr>
          <a:xfrm>
            <a:off x="973138" y="225211"/>
            <a:ext cx="7207249" cy="697999"/>
          </a:xfrm>
        </p:spPr>
        <p:txBody>
          <a:bodyPr/>
          <a:lstStyle/>
          <a:p>
            <a:r>
              <a:rPr lang="en-US"/>
              <a:t>Click to edit Master title style</a:t>
            </a:r>
          </a:p>
        </p:txBody>
      </p:sp>
      <p:sp>
        <p:nvSpPr>
          <p:cNvPr id="4" name="Content Placeholder 3"/>
          <p:cNvSpPr>
            <a:spLocks noGrp="1"/>
          </p:cNvSpPr>
          <p:nvPr>
            <p:ph sz="half" idx="2"/>
          </p:nvPr>
        </p:nvSpPr>
        <p:spPr>
          <a:xfrm>
            <a:off x="3425825" y="2302159"/>
            <a:ext cx="4754564" cy="2541673"/>
          </a:xfrm>
        </p:spPr>
        <p:txBody>
          <a:bodyPr/>
          <a:lstStyle>
            <a:lvl1pPr>
              <a:defRPr sz="1600"/>
            </a:lvl1pPr>
            <a:lvl2pPr marL="457200" indent="0">
              <a:buNone/>
              <a:defRPr sz="1600"/>
            </a:lvl2pPr>
            <a:lvl3pPr marL="914400" indent="0">
              <a:buNone/>
              <a:defRPr sz="1600"/>
            </a:lvl3pPr>
            <a:lvl4pPr marL="1371600" indent="0">
              <a:buNone/>
              <a:defRPr sz="1600"/>
            </a:lvl4pPr>
            <a:lvl5pPr marL="1828800" indent="0">
              <a:buNone/>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3"/>
          </p:nvPr>
        </p:nvSpPr>
        <p:spPr>
          <a:xfrm>
            <a:off x="973138" y="1247776"/>
            <a:ext cx="2300287" cy="3450384"/>
          </a:xfrm>
        </p:spPr>
        <p:txBody>
          <a:bodyPr rtlCol="0">
            <a:noAutofit/>
          </a:bodyPr>
          <a:lstStyle/>
          <a:p>
            <a:pPr lvl="0"/>
            <a:endParaRPr lang="en-US" noProof="0"/>
          </a:p>
        </p:txBody>
      </p:sp>
      <p:sp>
        <p:nvSpPr>
          <p:cNvPr id="10" name="Content Placeholder 3"/>
          <p:cNvSpPr>
            <a:spLocks noGrp="1"/>
          </p:cNvSpPr>
          <p:nvPr>
            <p:ph sz="half" idx="14"/>
          </p:nvPr>
        </p:nvSpPr>
        <p:spPr>
          <a:xfrm>
            <a:off x="3425825" y="1241426"/>
            <a:ext cx="4754564" cy="879316"/>
          </a:xfrm>
        </p:spPr>
        <p:txBody>
          <a:bodyPr/>
          <a:lstStyle>
            <a:lvl1pPr marL="0" indent="0">
              <a:buNone/>
              <a:defRPr sz="1600">
                <a:solidFill>
                  <a:srgbClr val="005CB9"/>
                </a:solidFill>
              </a:defRPr>
            </a:lvl1pPr>
            <a:lvl2pPr marL="457200" indent="0">
              <a:buNone/>
              <a:defRPr sz="1400">
                <a:solidFill>
                  <a:srgbClr val="005CB9"/>
                </a:solidFill>
              </a:defRPr>
            </a:lvl2pPr>
            <a:lvl3pPr marL="914400" indent="0">
              <a:buNone/>
              <a:defRPr sz="1400">
                <a:solidFill>
                  <a:srgbClr val="005CB9"/>
                </a:solidFill>
              </a:defRPr>
            </a:lvl3pPr>
            <a:lvl4pPr marL="1371600" indent="0">
              <a:buNone/>
              <a:defRPr sz="1400">
                <a:solidFill>
                  <a:srgbClr val="005CB9"/>
                </a:solidFill>
              </a:defRPr>
            </a:lvl4pPr>
            <a:lvl5pPr marL="1828800" indent="0">
              <a:buNone/>
              <a:defRPr sz="1400">
                <a:solidFill>
                  <a:srgbClr val="005CB9"/>
                </a:solidFill>
              </a:defRPr>
            </a:lvl5pPr>
            <a:lvl6pPr>
              <a:defRPr sz="1800"/>
            </a:lvl6pPr>
            <a:lvl7pPr>
              <a:defRPr sz="1800"/>
            </a:lvl7pPr>
            <a:lvl8pPr>
              <a:defRPr sz="1800"/>
            </a:lvl8pPr>
            <a:lvl9pPr>
              <a:defRPr sz="1800"/>
            </a:lvl9pPr>
          </a:lstStyle>
          <a:p>
            <a:pPr lvl="0"/>
            <a:r>
              <a:rPr lang="en-US"/>
              <a:t>Click to edit Master text styles</a:t>
            </a:r>
          </a:p>
        </p:txBody>
      </p:sp>
      <p:sp>
        <p:nvSpPr>
          <p:cNvPr id="6" name="Footer Placeholder 5"/>
          <p:cNvSpPr>
            <a:spLocks noGrp="1"/>
          </p:cNvSpPr>
          <p:nvPr>
            <p:ph type="ftr" sz="quarter" idx="15"/>
          </p:nvPr>
        </p:nvSpPr>
        <p:spPr/>
        <p:txBody>
          <a:bodyPr/>
          <a:lstStyle>
            <a:lvl1pPr>
              <a:defRPr/>
            </a:lvl1pPr>
          </a:lstStyle>
          <a:p>
            <a:pPr>
              <a:defRPr/>
            </a:pPr>
            <a:r>
              <a:rPr lang="en-US">
                <a:solidFill>
                  <a:srgbClr val="005CB9"/>
                </a:solidFill>
              </a:rPr>
              <a:t>Basic facts about </a:t>
            </a:r>
            <a:r>
              <a:rPr lang="en-US" err="1">
                <a:solidFill>
                  <a:srgbClr val="005CB9"/>
                </a:solidFill>
              </a:rPr>
              <a:t>Gavi</a:t>
            </a:r>
            <a:r>
              <a:rPr lang="en-US">
                <a:solidFill>
                  <a:srgbClr val="005CB9"/>
                </a:solidFill>
              </a:rPr>
              <a:t> the Vaccine Alliance</a:t>
            </a:r>
          </a:p>
        </p:txBody>
      </p:sp>
      <p:sp>
        <p:nvSpPr>
          <p:cNvPr id="7" name="Slide Number Placeholder 6"/>
          <p:cNvSpPr>
            <a:spLocks noGrp="1"/>
          </p:cNvSpPr>
          <p:nvPr>
            <p:ph type="sldNum" sz="quarter" idx="16"/>
          </p:nvPr>
        </p:nvSpPr>
        <p:spPr/>
        <p:txBody>
          <a:bodyPr/>
          <a:lstStyle>
            <a:lvl1pPr algn="ctr">
              <a:defRPr/>
            </a:lvl1pPr>
          </a:lstStyle>
          <a:p>
            <a:pPr>
              <a:defRPr/>
            </a:pPr>
            <a:fld id="{FFE8DD00-E6C1-42A5-A44D-4115350A5429}"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10549271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Text&amp;4_Block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10" name="Espace réservé du texte 9"/>
          <p:cNvSpPr>
            <a:spLocks noGrp="1"/>
          </p:cNvSpPr>
          <p:nvPr>
            <p:ph type="body" sz="quarter" idx="13" hasCustomPrompt="1"/>
          </p:nvPr>
        </p:nvSpPr>
        <p:spPr bwMode="gray">
          <a:xfrm>
            <a:off x="935038" y="1304924"/>
            <a:ext cx="7345362" cy="936626"/>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8" name="Espace réservé de la date 7"/>
          <p:cNvSpPr>
            <a:spLocks noGrp="1"/>
          </p:cNvSpPr>
          <p:nvPr>
            <p:ph type="dt" sz="half" idx="14"/>
          </p:nvPr>
        </p:nvSpPr>
        <p:spPr bwMode="gray"/>
        <p:txBody>
          <a:bodyPr/>
          <a:lstStyle/>
          <a:p>
            <a:r>
              <a:rPr lang="en-US">
                <a:solidFill>
                  <a:prstClr val="white">
                    <a:alpha val="0"/>
                  </a:prstClr>
                </a:solidFill>
              </a:rPr>
              <a:t>Date</a:t>
            </a:r>
            <a:endParaRPr lang="en-GB">
              <a:solidFill>
                <a:prstClr val="white">
                  <a:alpha val="0"/>
                </a:prstClr>
              </a:solidFill>
            </a:endParaRPr>
          </a:p>
        </p:txBody>
      </p:sp>
      <p:sp>
        <p:nvSpPr>
          <p:cNvPr id="9" name="Espace réservé du numéro de diapositive 8"/>
          <p:cNvSpPr>
            <a:spLocks noGrp="1"/>
          </p:cNvSpPr>
          <p:nvPr>
            <p:ph type="sldNum" sz="quarter" idx="15"/>
          </p:nvPr>
        </p:nvSpPr>
        <p:spPr bwMode="gray"/>
        <p:txBody>
          <a:bodyPr/>
          <a:lstStyle/>
          <a:p>
            <a:fld id="{733122C9-A0B9-462F-8757-0847AD287B63}" type="slidenum">
              <a:rPr lang="en-GB" smtClean="0">
                <a:solidFill>
                  <a:srgbClr val="343434"/>
                </a:solidFill>
              </a:rPr>
              <a:pPr/>
              <a:t>‹#›</a:t>
            </a:fld>
            <a:endParaRPr lang="en-GB">
              <a:solidFill>
                <a:srgbClr val="343434"/>
              </a:solidFill>
            </a:endParaRPr>
          </a:p>
        </p:txBody>
      </p:sp>
      <p:sp>
        <p:nvSpPr>
          <p:cNvPr id="11" name="Espace réservé du pied de page 10"/>
          <p:cNvSpPr>
            <a:spLocks noGrp="1"/>
          </p:cNvSpPr>
          <p:nvPr>
            <p:ph type="ftr" sz="quarter" idx="16"/>
          </p:nvPr>
        </p:nvSpPr>
        <p:spPr bwMode="gray"/>
        <p:txBody>
          <a:bodyPr/>
          <a:lstStyle/>
          <a:p>
            <a:r>
              <a:rPr lang="en-GB">
                <a:solidFill>
                  <a:srgbClr val="005CB9"/>
                </a:solidFill>
              </a:rPr>
              <a:t>#vaccineswork</a:t>
            </a:r>
          </a:p>
        </p:txBody>
      </p:sp>
      <p:sp>
        <p:nvSpPr>
          <p:cNvPr id="21" name="Espace réservé du texte 9"/>
          <p:cNvSpPr>
            <a:spLocks noGrp="1"/>
          </p:cNvSpPr>
          <p:nvPr>
            <p:ph type="body" sz="quarter" idx="19" hasCustomPrompt="1"/>
          </p:nvPr>
        </p:nvSpPr>
        <p:spPr bwMode="gray">
          <a:xfrm>
            <a:off x="935038" y="2241550"/>
            <a:ext cx="3564000" cy="324000"/>
          </a:xfrm>
          <a:solidFill>
            <a:schemeClr val="accent1"/>
          </a:solidFill>
          <a:ln w="9525">
            <a:solidFill>
              <a:schemeClr val="accent1"/>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2" name="Espace réservé du texte 9"/>
          <p:cNvSpPr>
            <a:spLocks noGrp="1"/>
          </p:cNvSpPr>
          <p:nvPr>
            <p:ph type="body" sz="quarter" idx="20" hasCustomPrompt="1"/>
          </p:nvPr>
        </p:nvSpPr>
        <p:spPr bwMode="gray">
          <a:xfrm>
            <a:off x="935038" y="2565550"/>
            <a:ext cx="3564000" cy="1350000"/>
          </a:xfrm>
          <a:ln w="9525">
            <a:solidFill>
              <a:schemeClr val="accent1"/>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3" name="Espace réservé du texte 9"/>
          <p:cNvSpPr>
            <a:spLocks noGrp="1"/>
          </p:cNvSpPr>
          <p:nvPr>
            <p:ph type="body" sz="quarter" idx="21" hasCustomPrompt="1"/>
          </p:nvPr>
        </p:nvSpPr>
        <p:spPr bwMode="gray">
          <a:xfrm>
            <a:off x="4716400" y="2241550"/>
            <a:ext cx="3564000" cy="324000"/>
          </a:xfrm>
          <a:solidFill>
            <a:schemeClr val="accent2"/>
          </a:solidFill>
          <a:ln w="9525">
            <a:solidFill>
              <a:schemeClr val="accent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4" name="Espace réservé du texte 9"/>
          <p:cNvSpPr>
            <a:spLocks noGrp="1"/>
          </p:cNvSpPr>
          <p:nvPr>
            <p:ph type="body" sz="quarter" idx="22" hasCustomPrompt="1"/>
          </p:nvPr>
        </p:nvSpPr>
        <p:spPr bwMode="gray">
          <a:xfrm>
            <a:off x="4716400" y="2565550"/>
            <a:ext cx="3564000" cy="1350000"/>
          </a:xfrm>
          <a:ln w="9525">
            <a:solidFill>
              <a:schemeClr val="accent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5" name="Espace réservé du texte 9"/>
          <p:cNvSpPr>
            <a:spLocks noGrp="1"/>
          </p:cNvSpPr>
          <p:nvPr>
            <p:ph type="body" sz="quarter" idx="23" hasCustomPrompt="1"/>
          </p:nvPr>
        </p:nvSpPr>
        <p:spPr bwMode="gray">
          <a:xfrm>
            <a:off x="935038" y="4131488"/>
            <a:ext cx="3564000" cy="324000"/>
          </a:xfrm>
          <a:solidFill>
            <a:schemeClr val="accent3"/>
          </a:solidFill>
          <a:ln w="9525">
            <a:solidFill>
              <a:schemeClr val="accent3"/>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6" name="Espace réservé du texte 9"/>
          <p:cNvSpPr>
            <a:spLocks noGrp="1"/>
          </p:cNvSpPr>
          <p:nvPr>
            <p:ph type="body" sz="quarter" idx="24" hasCustomPrompt="1"/>
          </p:nvPr>
        </p:nvSpPr>
        <p:spPr bwMode="gray">
          <a:xfrm>
            <a:off x="935038" y="4455488"/>
            <a:ext cx="3564000" cy="1350000"/>
          </a:xfrm>
          <a:ln w="9525">
            <a:solidFill>
              <a:schemeClr val="accent3"/>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7" name="Espace réservé du texte 9"/>
          <p:cNvSpPr>
            <a:spLocks noGrp="1"/>
          </p:cNvSpPr>
          <p:nvPr>
            <p:ph type="body" sz="quarter" idx="25" hasCustomPrompt="1"/>
          </p:nvPr>
        </p:nvSpPr>
        <p:spPr bwMode="gray">
          <a:xfrm>
            <a:off x="4716400" y="4131488"/>
            <a:ext cx="3564000" cy="324000"/>
          </a:xfrm>
          <a:solidFill>
            <a:schemeClr val="bg2"/>
          </a:solidFill>
          <a:ln w="9525">
            <a:solidFill>
              <a:schemeClr val="bg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8" name="Espace réservé du texte 9"/>
          <p:cNvSpPr>
            <a:spLocks noGrp="1"/>
          </p:cNvSpPr>
          <p:nvPr>
            <p:ph type="body" sz="quarter" idx="26" hasCustomPrompt="1"/>
          </p:nvPr>
        </p:nvSpPr>
        <p:spPr bwMode="gray">
          <a:xfrm>
            <a:off x="4716400" y="4455488"/>
            <a:ext cx="3564000" cy="1350000"/>
          </a:xfrm>
          <a:ln w="9525">
            <a:solidFill>
              <a:schemeClr val="bg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Tree>
    <p:extLst>
      <p:ext uri="{BB962C8B-B14F-4D97-AF65-F5344CB8AC3E}">
        <p14:creationId xmlns:p14="http://schemas.microsoft.com/office/powerpoint/2010/main" val="305949772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6" name="Image 18" descr="FD_0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2" name="Connecteur droit 22"/>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800"/>
            <a:ext cx="4824412" cy="2232000"/>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8" name="Espace réservé du texte 8"/>
          <p:cNvSpPr>
            <a:spLocks noGrp="1"/>
          </p:cNvSpPr>
          <p:nvPr>
            <p:ph type="body" sz="quarter" idx="14"/>
          </p:nvPr>
        </p:nvSpPr>
        <p:spPr bwMode="gray">
          <a:xfrm>
            <a:off x="468314" y="3585600"/>
            <a:ext cx="4824411" cy="1479600"/>
          </a:xfrm>
        </p:spPr>
        <p:txBody>
          <a:bodyPr/>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7" name="Espace réservé du texte 16"/>
          <p:cNvSpPr>
            <a:spLocks noGrp="1"/>
          </p:cNvSpPr>
          <p:nvPr>
            <p:ph type="body" sz="quarter" idx="20"/>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Click to edit Master text styles</a:t>
            </a:r>
          </a:p>
        </p:txBody>
      </p:sp>
      <p:sp>
        <p:nvSpPr>
          <p:cNvPr id="13" name="Espace réservé de la date 9"/>
          <p:cNvSpPr>
            <a:spLocks noGrp="1"/>
          </p:cNvSpPr>
          <p:nvPr>
            <p:ph type="dt" sz="half" idx="21"/>
          </p:nvPr>
        </p:nvSpPr>
        <p:spPr/>
        <p:txBody>
          <a:bodyPr/>
          <a:lstStyle>
            <a:lvl1pPr>
              <a:defRPr/>
            </a:lvl1pPr>
          </a:lstStyle>
          <a:p>
            <a:pPr>
              <a:defRPr/>
            </a:pPr>
            <a:r>
              <a:rPr lang="en-US">
                <a:solidFill>
                  <a:prstClr val="white">
                    <a:alpha val="0"/>
                  </a:prstClr>
                </a:solidFill>
              </a:rPr>
              <a:t>Date</a:t>
            </a:r>
          </a:p>
        </p:txBody>
      </p:sp>
      <p:sp>
        <p:nvSpPr>
          <p:cNvPr id="14" name="Espace réservé du numéro de diapositive 10"/>
          <p:cNvSpPr>
            <a:spLocks noGrp="1"/>
          </p:cNvSpPr>
          <p:nvPr>
            <p:ph type="sldNum" sz="quarter" idx="22"/>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541ADD26-9626-44B7-849C-716E619042DF}" type="slidenum">
              <a:rPr lang="en-US">
                <a:solidFill>
                  <a:prstClr val="white">
                    <a:alpha val="0"/>
                  </a:prstClr>
                </a:solidFill>
              </a:rPr>
              <a:pPr>
                <a:defRPr/>
              </a:pPr>
              <a:t>‹#›</a:t>
            </a:fld>
            <a:endParaRPr lang="en-US">
              <a:solidFill>
                <a:prstClr val="white">
                  <a:alpha val="0"/>
                </a:prstClr>
              </a:solidFill>
            </a:endParaRPr>
          </a:p>
        </p:txBody>
      </p:sp>
      <p:sp>
        <p:nvSpPr>
          <p:cNvPr id="16" name="Espace réservé du pied de page 11"/>
          <p:cNvSpPr>
            <a:spLocks noGrp="1"/>
          </p:cNvSpPr>
          <p:nvPr>
            <p:ph type="ftr" sz="quarter" idx="23"/>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#vaccelerate</a:t>
            </a:r>
          </a:p>
        </p:txBody>
      </p:sp>
    </p:spTree>
    <p:extLst>
      <p:ext uri="{BB962C8B-B14F-4D97-AF65-F5344CB8AC3E}">
        <p14:creationId xmlns:p14="http://schemas.microsoft.com/office/powerpoint/2010/main" val="91286987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ver_Picture_1">
    <p:spTree>
      <p:nvGrpSpPr>
        <p:cNvPr id="1" name=""/>
        <p:cNvGrpSpPr/>
        <p:nvPr/>
      </p:nvGrpSpPr>
      <p:grpSpPr>
        <a:xfrm>
          <a:off x="0" y="0"/>
          <a:ext cx="0" cy="0"/>
          <a:chOff x="0" y="0"/>
          <a:chExt cx="0" cy="0"/>
        </a:xfrm>
      </p:grpSpPr>
      <p:pic>
        <p:nvPicPr>
          <p:cNvPr id="7" name="Image 20"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3" name="Connecteur droit 22"/>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638"/>
            <a:ext cx="4824412" cy="2231392"/>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8" name="Espace réservé du texte 8"/>
          <p:cNvSpPr>
            <a:spLocks noGrp="1"/>
          </p:cNvSpPr>
          <p:nvPr>
            <p:ph type="body" sz="quarter" idx="14"/>
          </p:nvPr>
        </p:nvSpPr>
        <p:spPr bwMode="gray">
          <a:xfrm>
            <a:off x="468314" y="3584637"/>
            <a:ext cx="3592800" cy="1477788"/>
          </a:xfrm>
        </p:spPr>
        <p:txBody>
          <a:bodyPr/>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7" name="Espace réservé du texte 16"/>
          <p:cNvSpPr>
            <a:spLocks noGrp="1"/>
          </p:cNvSpPr>
          <p:nvPr>
            <p:ph type="body" sz="quarter" idx="20"/>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Click to edit Master text styles</a:t>
            </a:r>
          </a:p>
        </p:txBody>
      </p:sp>
      <p:sp>
        <p:nvSpPr>
          <p:cNvPr id="24"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4" name="Espace réservé de la date 9"/>
          <p:cNvSpPr>
            <a:spLocks noGrp="1"/>
          </p:cNvSpPr>
          <p:nvPr>
            <p:ph type="dt" sz="half" idx="21"/>
          </p:nvPr>
        </p:nvSpPr>
        <p:spPr/>
        <p:txBody>
          <a:bodyPr/>
          <a:lstStyle>
            <a:lvl1pPr>
              <a:defRPr/>
            </a:lvl1pPr>
          </a:lstStyle>
          <a:p>
            <a:pPr>
              <a:defRPr/>
            </a:pPr>
            <a:r>
              <a:rPr lang="en-US">
                <a:solidFill>
                  <a:prstClr val="white">
                    <a:alpha val="0"/>
                  </a:prstClr>
                </a:solidFill>
              </a:rPr>
              <a:t>Date</a:t>
            </a:r>
          </a:p>
        </p:txBody>
      </p:sp>
      <p:sp>
        <p:nvSpPr>
          <p:cNvPr id="16" name="Espace réservé du numéro de diapositive 10"/>
          <p:cNvSpPr>
            <a:spLocks noGrp="1"/>
          </p:cNvSpPr>
          <p:nvPr>
            <p:ph type="sldNum" sz="quarter" idx="22"/>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FBC781E1-DB0D-44EA-942B-52789A2EA6EC}" type="slidenum">
              <a:rPr lang="en-US">
                <a:solidFill>
                  <a:prstClr val="white">
                    <a:alpha val="0"/>
                  </a:prstClr>
                </a:solidFill>
              </a:rPr>
              <a:pPr>
                <a:defRPr/>
              </a:pPr>
              <a:t>‹#›</a:t>
            </a:fld>
            <a:endParaRPr lang="en-US">
              <a:solidFill>
                <a:prstClr val="white">
                  <a:alpha val="0"/>
                </a:prstClr>
              </a:solidFill>
            </a:endParaRPr>
          </a:p>
        </p:txBody>
      </p:sp>
      <p:sp>
        <p:nvSpPr>
          <p:cNvPr id="18" name="Espace réservé du pied de page 11"/>
          <p:cNvSpPr>
            <a:spLocks noGrp="1"/>
          </p:cNvSpPr>
          <p:nvPr>
            <p:ph type="ftr" sz="quarter" idx="23"/>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a:p>
            <a:pPr>
              <a:defRPr/>
            </a:pPr>
            <a:endParaRPr lang="en-US">
              <a:solidFill>
                <a:prstClr val="white"/>
              </a:solidFill>
            </a:endParaRPr>
          </a:p>
        </p:txBody>
      </p:sp>
    </p:spTree>
    <p:extLst>
      <p:ext uri="{BB962C8B-B14F-4D97-AF65-F5344CB8AC3E}">
        <p14:creationId xmlns:p14="http://schemas.microsoft.com/office/powerpoint/2010/main" val="3159201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amp;2_Content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a:t>TITLE</a:t>
            </a:r>
          </a:p>
        </p:txBody>
      </p:sp>
      <p:sp>
        <p:nvSpPr>
          <p:cNvPr id="3" name="Espace réservé du contenu 2"/>
          <p:cNvSpPr>
            <a:spLocks noGrp="1"/>
          </p:cNvSpPr>
          <p:nvPr>
            <p:ph idx="1" hasCustomPrompt="1"/>
          </p:nvPr>
        </p:nvSpPr>
        <p:spPr bwMode="gray">
          <a:xfrm>
            <a:off x="935038" y="2781388"/>
            <a:ext cx="3564000" cy="3240000"/>
          </a:xfrm>
        </p:spPr>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10" name="Espace réservé du texte 9"/>
          <p:cNvSpPr>
            <a:spLocks noGrp="1"/>
          </p:cNvSpPr>
          <p:nvPr>
            <p:ph type="body" sz="quarter" idx="13" hasCustomPrompt="1"/>
          </p:nvPr>
        </p:nvSpPr>
        <p:spPr bwMode="gray">
          <a:xfrm>
            <a:off x="935038" y="1304924"/>
            <a:ext cx="7345362" cy="1260000"/>
          </a:xfrm>
        </p:spPr>
        <p:txBody>
          <a:body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8" name="Espace réservé de la date 7"/>
          <p:cNvSpPr>
            <a:spLocks noGrp="1"/>
          </p:cNvSpPr>
          <p:nvPr>
            <p:ph type="dt" sz="half" idx="14"/>
          </p:nvPr>
        </p:nvSpPr>
        <p:spPr bwMode="gray"/>
        <p:txBody>
          <a:bodyPr/>
          <a:lstStyle/>
          <a:p>
            <a:r>
              <a:rPr lang="en-US" noProof="0"/>
              <a:t>Date</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US" noProof="0" smtClean="0"/>
              <a:pPr algn="l"/>
              <a:t>‹#›</a:t>
            </a:fld>
            <a:endParaRPr lang="en-US" noProof="0"/>
          </a:p>
        </p:txBody>
      </p:sp>
      <p:sp>
        <p:nvSpPr>
          <p:cNvPr id="11" name="Espace réservé du pied de page 10"/>
          <p:cNvSpPr>
            <a:spLocks noGrp="1"/>
          </p:cNvSpPr>
          <p:nvPr>
            <p:ph type="ftr" sz="quarter" idx="16"/>
          </p:nvPr>
        </p:nvSpPr>
        <p:spPr bwMode="gray"/>
        <p:txBody>
          <a:bodyPr/>
          <a:lstStyle/>
          <a:p>
            <a:r>
              <a:rPr lang="en-US" noProof="0"/>
              <a:t>#add your hashtag</a:t>
            </a:r>
          </a:p>
        </p:txBody>
      </p:sp>
      <p:sp>
        <p:nvSpPr>
          <p:cNvPr id="12" name="Espace réservé du contenu 2"/>
          <p:cNvSpPr>
            <a:spLocks noGrp="1"/>
          </p:cNvSpPr>
          <p:nvPr>
            <p:ph idx="17" hasCustomPrompt="1"/>
          </p:nvPr>
        </p:nvSpPr>
        <p:spPr bwMode="gray">
          <a:xfrm>
            <a:off x="4716400" y="2781388"/>
            <a:ext cx="3564000" cy="3240000"/>
          </a:xfrm>
        </p:spPr>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ver_Picture_2">
    <p:spTree>
      <p:nvGrpSpPr>
        <p:cNvPr id="1" name=""/>
        <p:cNvGrpSpPr/>
        <p:nvPr/>
      </p:nvGrpSpPr>
      <p:grpSpPr>
        <a:xfrm>
          <a:off x="0" y="0"/>
          <a:ext cx="0" cy="0"/>
          <a:chOff x="0" y="0"/>
          <a:chExt cx="0" cy="0"/>
        </a:xfrm>
      </p:grpSpPr>
      <p:pic>
        <p:nvPicPr>
          <p:cNvPr id="7" name="Image 20"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3" name="Connecteur droit 13"/>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000" y="1036800"/>
            <a:ext cx="4824412" cy="2232000"/>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8" name="Espace réservé du texte 8"/>
          <p:cNvSpPr>
            <a:spLocks noGrp="1"/>
          </p:cNvSpPr>
          <p:nvPr>
            <p:ph type="body" sz="quarter" idx="14"/>
          </p:nvPr>
        </p:nvSpPr>
        <p:spPr bwMode="gray">
          <a:xfrm>
            <a:off x="468314" y="3585600"/>
            <a:ext cx="3592800" cy="1479600"/>
          </a:xfrm>
        </p:spPr>
        <p:txBody>
          <a:bodyPr/>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7" name="Espace réservé du texte 16"/>
          <p:cNvSpPr>
            <a:spLocks noGrp="1"/>
          </p:cNvSpPr>
          <p:nvPr>
            <p:ph type="body" sz="quarter" idx="20"/>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Click to edit Master text styles</a:t>
            </a:r>
          </a:p>
        </p:txBody>
      </p:sp>
      <p:sp>
        <p:nvSpPr>
          <p:cNvPr id="18"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4" name="Espace réservé de la date 9"/>
          <p:cNvSpPr>
            <a:spLocks noGrp="1"/>
          </p:cNvSpPr>
          <p:nvPr>
            <p:ph type="dt" sz="half" idx="21"/>
          </p:nvPr>
        </p:nvSpPr>
        <p:spPr/>
        <p:txBody>
          <a:bodyPr/>
          <a:lstStyle>
            <a:lvl1pPr>
              <a:defRPr/>
            </a:lvl1pPr>
          </a:lstStyle>
          <a:p>
            <a:pPr>
              <a:defRPr/>
            </a:pPr>
            <a:r>
              <a:rPr lang="en-US">
                <a:solidFill>
                  <a:prstClr val="white">
                    <a:alpha val="0"/>
                  </a:prstClr>
                </a:solidFill>
              </a:rPr>
              <a:t>Date</a:t>
            </a:r>
          </a:p>
        </p:txBody>
      </p:sp>
      <p:sp>
        <p:nvSpPr>
          <p:cNvPr id="16" name="Espace réservé du numéro de diapositive 10"/>
          <p:cNvSpPr>
            <a:spLocks noGrp="1"/>
          </p:cNvSpPr>
          <p:nvPr>
            <p:ph type="sldNum" sz="quarter" idx="22"/>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A170035D-6B8C-439A-85EA-19B5ADE5A975}" type="slidenum">
              <a:rPr lang="en-US">
                <a:solidFill>
                  <a:prstClr val="white">
                    <a:alpha val="0"/>
                  </a:prstClr>
                </a:solidFill>
              </a:rPr>
              <a:pPr>
                <a:defRPr/>
              </a:pPr>
              <a:t>‹#›</a:t>
            </a:fld>
            <a:endParaRPr lang="en-US">
              <a:solidFill>
                <a:prstClr val="white">
                  <a:alpha val="0"/>
                </a:prstClr>
              </a:solidFill>
            </a:endParaRPr>
          </a:p>
        </p:txBody>
      </p:sp>
      <p:sp>
        <p:nvSpPr>
          <p:cNvPr id="19" name="Espace réservé du pied de page 11"/>
          <p:cNvSpPr>
            <a:spLocks noGrp="1"/>
          </p:cNvSpPr>
          <p:nvPr>
            <p:ph type="ftr" sz="quarter" idx="23"/>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p:txBody>
      </p:sp>
    </p:spTree>
    <p:extLst>
      <p:ext uri="{BB962C8B-B14F-4D97-AF65-F5344CB8AC3E}">
        <p14:creationId xmlns:p14="http://schemas.microsoft.com/office/powerpoint/2010/main" val="228963791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hapter_Layout">
    <p:spTree>
      <p:nvGrpSpPr>
        <p:cNvPr id="1" name=""/>
        <p:cNvGrpSpPr/>
        <p:nvPr/>
      </p:nvGrpSpPr>
      <p:grpSpPr>
        <a:xfrm>
          <a:off x="0" y="0"/>
          <a:ext cx="0" cy="0"/>
          <a:chOff x="0" y="0"/>
          <a:chExt cx="0" cy="0"/>
        </a:xfrm>
      </p:grpSpPr>
      <p:pic>
        <p:nvPicPr>
          <p:cNvPr id="6" name="Image 17" descr="FD_03_chap_110x190,5.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39592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7" name="Connecteur droit 14"/>
          <p:cNvCxnSpPr/>
          <p:nvPr userDrawn="1"/>
        </p:nvCxnSpPr>
        <p:spPr bwMode="gray">
          <a:xfrm flipH="1">
            <a:off x="3635375" y="2389188"/>
            <a:ext cx="15843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bwMode="gray">
          <a:xfrm>
            <a:off x="3635374" y="1036638"/>
            <a:ext cx="3263901" cy="1268759"/>
          </a:xfrm>
        </p:spPr>
        <p:txBody>
          <a:bodyPr/>
          <a:lstStyle/>
          <a:p>
            <a:r>
              <a:rPr lang="en-US" noProof="0"/>
              <a:t>Click to edit Master title style</a:t>
            </a:r>
          </a:p>
        </p:txBody>
      </p:sp>
      <p:sp>
        <p:nvSpPr>
          <p:cNvPr id="10" name="Espace réservé du texte 9"/>
          <p:cNvSpPr>
            <a:spLocks noGrp="1"/>
          </p:cNvSpPr>
          <p:nvPr>
            <p:ph type="body" sz="quarter" idx="13"/>
          </p:nvPr>
        </p:nvSpPr>
        <p:spPr bwMode="gray">
          <a:xfrm>
            <a:off x="3635376" y="2574000"/>
            <a:ext cx="3263900" cy="34473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Espace réservé du texte 9"/>
          <p:cNvSpPr>
            <a:spLocks noGrp="1"/>
          </p:cNvSpPr>
          <p:nvPr>
            <p:ph type="body" sz="quarter" idx="14"/>
          </p:nvPr>
        </p:nvSpPr>
        <p:spPr bwMode="gray">
          <a:xfrm>
            <a:off x="0" y="139974"/>
            <a:ext cx="2628000" cy="5017814"/>
          </a:xfrm>
        </p:spPr>
        <p:txBody>
          <a:bodyPr/>
          <a:lstStyle>
            <a:lvl1pPr algn="r">
              <a:defRPr sz="16600" b="1">
                <a:solidFill>
                  <a:schemeClr val="bg1"/>
                </a:solidFill>
              </a:defRPr>
            </a:lvl1pPr>
          </a:lstStyle>
          <a:p>
            <a:pPr lvl="0"/>
            <a:r>
              <a:rPr lang="en-US" noProof="0"/>
              <a:t>Click to edit Master text styles</a:t>
            </a:r>
          </a:p>
        </p:txBody>
      </p:sp>
      <p:sp>
        <p:nvSpPr>
          <p:cNvPr id="19" name="Espace réservé pour une image  17"/>
          <p:cNvSpPr>
            <a:spLocks noGrp="1"/>
          </p:cNvSpPr>
          <p:nvPr>
            <p:ph type="pic" sz="quarter" idx="18"/>
          </p:nvPr>
        </p:nvSpPr>
        <p:spPr bwMode="gray">
          <a:xfrm>
            <a:off x="7254332" y="132082"/>
            <a:ext cx="1899827" cy="5812641"/>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1668519 w 3913244"/>
              <a:gd name="connsiteY0" fmla="*/ 0 h 5183692"/>
              <a:gd name="connsiteX1" fmla="*/ 3913244 w 3913244"/>
              <a:gd name="connsiteY1" fmla="*/ 0 h 5183692"/>
              <a:gd name="connsiteX2" fmla="*/ 3913244 w 3913244"/>
              <a:gd name="connsiteY2" fmla="*/ 5157788 h 5183692"/>
              <a:gd name="connsiteX3" fmla="*/ 2456872 w 3913244"/>
              <a:gd name="connsiteY3" fmla="*/ 5183633 h 5183692"/>
              <a:gd name="connsiteX4" fmla="*/ 205340 w 3913244"/>
              <a:gd name="connsiteY4" fmla="*/ 2562613 h 5183692"/>
              <a:gd name="connsiteX5" fmla="*/ 1668519 w 3913244"/>
              <a:gd name="connsiteY5" fmla="*/ 0 h 5183692"/>
              <a:gd name="connsiteX0" fmla="*/ 1668519 w 3923404"/>
              <a:gd name="connsiteY0" fmla="*/ 0 h 5939409"/>
              <a:gd name="connsiteX1" fmla="*/ 3913244 w 3923404"/>
              <a:gd name="connsiteY1" fmla="*/ 0 h 5939409"/>
              <a:gd name="connsiteX2" fmla="*/ 3923404 w 3923404"/>
              <a:gd name="connsiteY2" fmla="*/ 5939409 h 5939409"/>
              <a:gd name="connsiteX3" fmla="*/ 2456872 w 3923404"/>
              <a:gd name="connsiteY3" fmla="*/ 5183633 h 5939409"/>
              <a:gd name="connsiteX4" fmla="*/ 205340 w 3923404"/>
              <a:gd name="connsiteY4" fmla="*/ 2562613 h 5939409"/>
              <a:gd name="connsiteX5" fmla="*/ 1668519 w 3923404"/>
              <a:gd name="connsiteY5" fmla="*/ 0 h 5939409"/>
              <a:gd name="connsiteX0" fmla="*/ 1668519 w 3923404"/>
              <a:gd name="connsiteY0" fmla="*/ 0 h 5939409"/>
              <a:gd name="connsiteX1" fmla="*/ 3913244 w 3923404"/>
              <a:gd name="connsiteY1" fmla="*/ 0 h 5939409"/>
              <a:gd name="connsiteX2" fmla="*/ 3923404 w 3923404"/>
              <a:gd name="connsiteY2" fmla="*/ 5939409 h 5939409"/>
              <a:gd name="connsiteX3" fmla="*/ 2456872 w 3923404"/>
              <a:gd name="connsiteY3" fmla="*/ 5183633 h 5939409"/>
              <a:gd name="connsiteX4" fmla="*/ 205340 w 3923404"/>
              <a:gd name="connsiteY4" fmla="*/ 2562613 h 5939409"/>
              <a:gd name="connsiteX5" fmla="*/ 1668519 w 3923404"/>
              <a:gd name="connsiteY5" fmla="*/ 0 h 5939409"/>
              <a:gd name="connsiteX0" fmla="*/ 1696047 w 3950932"/>
              <a:gd name="connsiteY0" fmla="*/ 0 h 5939409"/>
              <a:gd name="connsiteX1" fmla="*/ 3940772 w 3950932"/>
              <a:gd name="connsiteY1" fmla="*/ 0 h 5939409"/>
              <a:gd name="connsiteX2" fmla="*/ 3950932 w 3950932"/>
              <a:gd name="connsiteY2" fmla="*/ 5939409 h 5939409"/>
              <a:gd name="connsiteX3" fmla="*/ 2484400 w 3950932"/>
              <a:gd name="connsiteY3" fmla="*/ 5183633 h 5939409"/>
              <a:gd name="connsiteX4" fmla="*/ 232868 w 3950932"/>
              <a:gd name="connsiteY4" fmla="*/ 2562613 h 5939409"/>
              <a:gd name="connsiteX5" fmla="*/ 1696047 w 3950932"/>
              <a:gd name="connsiteY5" fmla="*/ 0 h 5939409"/>
              <a:gd name="connsiteX0" fmla="*/ 1463179 w 3718064"/>
              <a:gd name="connsiteY0" fmla="*/ 0 h 5983194"/>
              <a:gd name="connsiteX1" fmla="*/ 3707904 w 3718064"/>
              <a:gd name="connsiteY1" fmla="*/ 0 h 5983194"/>
              <a:gd name="connsiteX2" fmla="*/ 3718064 w 3718064"/>
              <a:gd name="connsiteY2" fmla="*/ 5939409 h 5983194"/>
              <a:gd name="connsiteX3" fmla="*/ 0 w 3718064"/>
              <a:gd name="connsiteY3" fmla="*/ 2562613 h 5983194"/>
              <a:gd name="connsiteX4" fmla="*/ 1463179 w 3718064"/>
              <a:gd name="connsiteY4" fmla="*/ 0 h 5983194"/>
              <a:gd name="connsiteX0" fmla="*/ 1464005 w 3718890"/>
              <a:gd name="connsiteY0" fmla="*/ 0 h 5987401"/>
              <a:gd name="connsiteX1" fmla="*/ 3708730 w 3718890"/>
              <a:gd name="connsiteY1" fmla="*/ 0 h 5987401"/>
              <a:gd name="connsiteX2" fmla="*/ 3718890 w 3718890"/>
              <a:gd name="connsiteY2" fmla="*/ 5939409 h 5987401"/>
              <a:gd name="connsiteX3" fmla="*/ 826 w 3718890"/>
              <a:gd name="connsiteY3" fmla="*/ 2562613 h 5987401"/>
              <a:gd name="connsiteX4" fmla="*/ 1464005 w 3718890"/>
              <a:gd name="connsiteY4" fmla="*/ 0 h 5987401"/>
              <a:gd name="connsiteX0" fmla="*/ 1267 w 2256152"/>
              <a:gd name="connsiteY0" fmla="*/ 0 h 6002954"/>
              <a:gd name="connsiteX1" fmla="*/ 2245992 w 2256152"/>
              <a:gd name="connsiteY1" fmla="*/ 0 h 6002954"/>
              <a:gd name="connsiteX2" fmla="*/ 2256152 w 2256152"/>
              <a:gd name="connsiteY2" fmla="*/ 5939409 h 6002954"/>
              <a:gd name="connsiteX3" fmla="*/ 956168 w 2256152"/>
              <a:gd name="connsiteY3" fmla="*/ 3273178 h 6002954"/>
              <a:gd name="connsiteX4" fmla="*/ 1267 w 2256152"/>
              <a:gd name="connsiteY4" fmla="*/ 0 h 6002954"/>
              <a:gd name="connsiteX0" fmla="*/ 2 w 1299986"/>
              <a:gd name="connsiteY0" fmla="*/ 3321709 h 6044422"/>
              <a:gd name="connsiteX1" fmla="*/ 1289826 w 1299986"/>
              <a:gd name="connsiteY1" fmla="*/ 48531 h 6044422"/>
              <a:gd name="connsiteX2" fmla="*/ 1299986 w 1299986"/>
              <a:gd name="connsiteY2" fmla="*/ 5987940 h 6044422"/>
              <a:gd name="connsiteX3" fmla="*/ 2 w 1299986"/>
              <a:gd name="connsiteY3" fmla="*/ 3321709 h 6044422"/>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2725028 h 5445777"/>
              <a:gd name="connsiteX1" fmla="*/ 1289826 w 1299986"/>
              <a:gd name="connsiteY1" fmla="*/ 0 h 5445777"/>
              <a:gd name="connsiteX2" fmla="*/ 1299986 w 1299986"/>
              <a:gd name="connsiteY2" fmla="*/ 5391259 h 5445777"/>
              <a:gd name="connsiteX3" fmla="*/ 2 w 1299986"/>
              <a:gd name="connsiteY3" fmla="*/ 2725028 h 5445777"/>
              <a:gd name="connsiteX0" fmla="*/ 2 w 1299986"/>
              <a:gd name="connsiteY0" fmla="*/ 3141216 h 5863443"/>
              <a:gd name="connsiteX1" fmla="*/ 1289826 w 1299986"/>
              <a:gd name="connsiteY1" fmla="*/ 0 h 5863443"/>
              <a:gd name="connsiteX2" fmla="*/ 1299986 w 1299986"/>
              <a:gd name="connsiteY2" fmla="*/ 5807447 h 5863443"/>
              <a:gd name="connsiteX3" fmla="*/ 2 w 1299986"/>
              <a:gd name="connsiteY3" fmla="*/ 3141216 h 5863443"/>
              <a:gd name="connsiteX0" fmla="*/ 2 w 1299986"/>
              <a:gd name="connsiteY0" fmla="*/ 3141216 h 5863444"/>
              <a:gd name="connsiteX1" fmla="*/ 1289826 w 1299986"/>
              <a:gd name="connsiteY1" fmla="*/ 0 h 5863444"/>
              <a:gd name="connsiteX2" fmla="*/ 1299986 w 1299986"/>
              <a:gd name="connsiteY2" fmla="*/ 5807447 h 5863444"/>
              <a:gd name="connsiteX3" fmla="*/ 2 w 1299986"/>
              <a:gd name="connsiteY3" fmla="*/ 3141216 h 5863444"/>
              <a:gd name="connsiteX0" fmla="*/ 1 w 1889265"/>
              <a:gd name="connsiteY0" fmla="*/ 3851780 h 5885741"/>
              <a:gd name="connsiteX1" fmla="*/ 1879105 w 1889265"/>
              <a:gd name="connsiteY1" fmla="*/ 0 h 5885741"/>
              <a:gd name="connsiteX2" fmla="*/ 1889265 w 1889265"/>
              <a:gd name="connsiteY2" fmla="*/ 5807447 h 5885741"/>
              <a:gd name="connsiteX3" fmla="*/ 1 w 1889265"/>
              <a:gd name="connsiteY3" fmla="*/ 3851780 h 5885741"/>
              <a:gd name="connsiteX0" fmla="*/ 694 w 1889958"/>
              <a:gd name="connsiteY0" fmla="*/ 3851780 h 5898819"/>
              <a:gd name="connsiteX1" fmla="*/ 1879798 w 1889958"/>
              <a:gd name="connsiteY1" fmla="*/ 0 h 5898819"/>
              <a:gd name="connsiteX2" fmla="*/ 1889958 w 1889958"/>
              <a:gd name="connsiteY2" fmla="*/ 5807447 h 5898819"/>
              <a:gd name="connsiteX3" fmla="*/ 694 w 1889958"/>
              <a:gd name="connsiteY3" fmla="*/ 3851780 h 5898819"/>
              <a:gd name="connsiteX0" fmla="*/ 694 w 1889958"/>
              <a:gd name="connsiteY0" fmla="*/ 3740120 h 5892762"/>
              <a:gd name="connsiteX1" fmla="*/ 1879798 w 1889958"/>
              <a:gd name="connsiteY1" fmla="*/ 0 h 5892762"/>
              <a:gd name="connsiteX2" fmla="*/ 1889958 w 1889958"/>
              <a:gd name="connsiteY2" fmla="*/ 5807447 h 5892762"/>
              <a:gd name="connsiteX3" fmla="*/ 694 w 1889958"/>
              <a:gd name="connsiteY3" fmla="*/ 3740120 h 5892762"/>
              <a:gd name="connsiteX0" fmla="*/ 690 w 1900114"/>
              <a:gd name="connsiteY0" fmla="*/ 3811177 h 5896524"/>
              <a:gd name="connsiteX1" fmla="*/ 1889954 w 1900114"/>
              <a:gd name="connsiteY1" fmla="*/ 0 h 5896524"/>
              <a:gd name="connsiteX2" fmla="*/ 1900114 w 1900114"/>
              <a:gd name="connsiteY2" fmla="*/ 5807447 h 5896524"/>
              <a:gd name="connsiteX3" fmla="*/ 690 w 1900114"/>
              <a:gd name="connsiteY3" fmla="*/ 3811177 h 5896524"/>
              <a:gd name="connsiteX0" fmla="*/ 690 w 1900114"/>
              <a:gd name="connsiteY0" fmla="*/ 3811177 h 5807447"/>
              <a:gd name="connsiteX1" fmla="*/ 1889954 w 1900114"/>
              <a:gd name="connsiteY1" fmla="*/ 0 h 5807447"/>
              <a:gd name="connsiteX2" fmla="*/ 1900114 w 1900114"/>
              <a:gd name="connsiteY2" fmla="*/ 5807447 h 5807447"/>
              <a:gd name="connsiteX3" fmla="*/ 690 w 1900114"/>
              <a:gd name="connsiteY3" fmla="*/ 3811177 h 5807447"/>
              <a:gd name="connsiteX0" fmla="*/ 690 w 1900114"/>
              <a:gd name="connsiteY0" fmla="*/ 3811177 h 5807447"/>
              <a:gd name="connsiteX1" fmla="*/ 1889954 w 1900114"/>
              <a:gd name="connsiteY1" fmla="*/ 0 h 5807447"/>
              <a:gd name="connsiteX2" fmla="*/ 1900114 w 1900114"/>
              <a:gd name="connsiteY2" fmla="*/ 5807447 h 5807447"/>
              <a:gd name="connsiteX3" fmla="*/ 690 w 1900114"/>
              <a:gd name="connsiteY3" fmla="*/ 3811177 h 5807447"/>
              <a:gd name="connsiteX0" fmla="*/ 403 w 1899827"/>
              <a:gd name="connsiteY0" fmla="*/ 3811177 h 5807447"/>
              <a:gd name="connsiteX1" fmla="*/ 1889667 w 1899827"/>
              <a:gd name="connsiteY1" fmla="*/ 0 h 5807447"/>
              <a:gd name="connsiteX2" fmla="*/ 1899827 w 1899827"/>
              <a:gd name="connsiteY2" fmla="*/ 5807447 h 5807447"/>
              <a:gd name="connsiteX3" fmla="*/ 403 w 1899827"/>
              <a:gd name="connsiteY3" fmla="*/ 3811177 h 5807447"/>
            </a:gdLst>
            <a:ahLst/>
            <a:cxnLst>
              <a:cxn ang="0">
                <a:pos x="connsiteX0" y="connsiteY0"/>
              </a:cxn>
              <a:cxn ang="0">
                <a:pos x="connsiteX1" y="connsiteY1"/>
              </a:cxn>
              <a:cxn ang="0">
                <a:pos x="connsiteX2" y="connsiteY2"/>
              </a:cxn>
              <a:cxn ang="0">
                <a:pos x="connsiteX3" y="connsiteY3"/>
              </a:cxn>
            </a:cxnLst>
            <a:rect l="l" t="t" r="r" b="b"/>
            <a:pathLst>
              <a:path w="1899827" h="5807447">
                <a:moveTo>
                  <a:pt x="403" y="3811177"/>
                </a:moveTo>
                <a:cubicBezTo>
                  <a:pt x="-31770" y="2467685"/>
                  <a:pt x="1876203" y="854946"/>
                  <a:pt x="1889667" y="0"/>
                </a:cubicBezTo>
                <a:cubicBezTo>
                  <a:pt x="1893054" y="1979803"/>
                  <a:pt x="1896440" y="3827644"/>
                  <a:pt x="1899827" y="5807447"/>
                </a:cubicBezTo>
                <a:cubicBezTo>
                  <a:pt x="1007523" y="5706703"/>
                  <a:pt x="32576" y="5154669"/>
                  <a:pt x="403" y="3811177"/>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8" name="Espace réservé de la date 10"/>
          <p:cNvSpPr>
            <a:spLocks noGrp="1"/>
          </p:cNvSpPr>
          <p:nvPr>
            <p:ph type="dt" sz="half" idx="19"/>
          </p:nvPr>
        </p:nvSpPr>
        <p:spPr/>
        <p:txBody>
          <a:bodyPr/>
          <a:lstStyle>
            <a:lvl1pPr>
              <a:defRPr/>
            </a:lvl1pPr>
          </a:lstStyle>
          <a:p>
            <a:pPr>
              <a:defRPr/>
            </a:pPr>
            <a:r>
              <a:rPr lang="en-US">
                <a:solidFill>
                  <a:prstClr val="white">
                    <a:alpha val="0"/>
                  </a:prstClr>
                </a:solidFill>
              </a:rPr>
              <a:t>Date</a:t>
            </a:r>
          </a:p>
        </p:txBody>
      </p:sp>
      <p:sp>
        <p:nvSpPr>
          <p:cNvPr id="9" name="Espace réservé du numéro de diapositive 11"/>
          <p:cNvSpPr>
            <a:spLocks noGrp="1"/>
          </p:cNvSpPr>
          <p:nvPr>
            <p:ph type="sldNum" sz="quarter" idx="20"/>
          </p:nvPr>
        </p:nvSpPr>
        <p:spPr/>
        <p:txBody>
          <a:bodyPr/>
          <a:lstStyle>
            <a:lvl1pPr>
              <a:defRPr/>
            </a:lvl1pPr>
          </a:lstStyle>
          <a:p>
            <a:pPr>
              <a:defRPr/>
            </a:pPr>
            <a:fld id="{669CD8F2-86ED-43C7-A24E-82A206DEE6AE}" type="slidenum">
              <a:rPr lang="en-US">
                <a:solidFill>
                  <a:srgbClr val="343434"/>
                </a:solidFill>
              </a:rPr>
              <a:pPr>
                <a:defRPr/>
              </a:pPr>
              <a:t>‹#›</a:t>
            </a:fld>
            <a:endParaRPr lang="en-US">
              <a:solidFill>
                <a:srgbClr val="343434"/>
              </a:solidFill>
            </a:endParaRPr>
          </a:p>
        </p:txBody>
      </p:sp>
      <p:sp>
        <p:nvSpPr>
          <p:cNvPr id="11" name="Espace réservé du pied de page 12"/>
          <p:cNvSpPr>
            <a:spLocks noGrp="1"/>
          </p:cNvSpPr>
          <p:nvPr>
            <p:ph type="ftr" sz="quarter" idx="21"/>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Tree>
    <p:extLst>
      <p:ext uri="{BB962C8B-B14F-4D97-AF65-F5344CB8AC3E}">
        <p14:creationId xmlns:p14="http://schemas.microsoft.com/office/powerpoint/2010/main" val="2369288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icture_Layout">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en-US" noProof="0"/>
              <a:t>Click to edit Master title style</a:t>
            </a:r>
          </a:p>
        </p:txBody>
      </p:sp>
      <p:sp>
        <p:nvSpPr>
          <p:cNvPr id="3" name="Espace réservé du contenu 2"/>
          <p:cNvSpPr>
            <a:spLocks noGrp="1"/>
          </p:cNvSpPr>
          <p:nvPr>
            <p:ph idx="1"/>
          </p:nvPr>
        </p:nvSpPr>
        <p:spPr bwMode="gray">
          <a:xfrm>
            <a:off x="3635896" y="1304925"/>
            <a:ext cx="4644504" cy="4716463"/>
          </a:xfrm>
        </p:spPr>
        <p:txBody>
          <a:bodyPr/>
          <a:lstStyle>
            <a:lvl2pPr>
              <a:defRPr/>
            </a:lvl2pPr>
            <a:lvl3pPr>
              <a:defRPr/>
            </a:lvl3pPr>
            <a:lvl4pPr>
              <a:defRPr baseline="0"/>
            </a:lvl4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Espace réservé pour une image  8"/>
          <p:cNvSpPr>
            <a:spLocks noGrp="1"/>
          </p:cNvSpPr>
          <p:nvPr>
            <p:ph type="pic" sz="quarter" idx="13"/>
          </p:nvPr>
        </p:nvSpPr>
        <p:spPr bwMode="gray">
          <a:xfrm>
            <a:off x="0" y="1341438"/>
            <a:ext cx="3419038" cy="4679950"/>
          </a:xfrm>
        </p:spPr>
        <p:txBody>
          <a:bodyPr tIns="1008000" rtlCol="0" anchor="ctr">
            <a:noAutofit/>
          </a:bodyPr>
          <a:lstStyle>
            <a:lvl1pPr algn="ctr">
              <a:defRPr/>
            </a:lvl1pPr>
          </a:lstStyle>
          <a:p>
            <a:pPr lvl="0"/>
            <a:r>
              <a:rPr lang="en-US" noProof="0"/>
              <a:t>Click icon to add picture</a:t>
            </a:r>
          </a:p>
        </p:txBody>
      </p:sp>
      <p:sp>
        <p:nvSpPr>
          <p:cNvPr id="5" name="Espace réservé de la date 3"/>
          <p:cNvSpPr>
            <a:spLocks noGrp="1"/>
          </p:cNvSpPr>
          <p:nvPr>
            <p:ph type="dt" sz="half" idx="14"/>
          </p:nvPr>
        </p:nvSpPr>
        <p:spPr/>
        <p:txBody>
          <a:bodyPr/>
          <a:lstStyle>
            <a:lvl1pPr>
              <a:defRPr/>
            </a:lvl1pPr>
          </a:lstStyle>
          <a:p>
            <a:pPr>
              <a:defRPr/>
            </a:pPr>
            <a:r>
              <a:rPr lang="en-US">
                <a:solidFill>
                  <a:prstClr val="white">
                    <a:alpha val="0"/>
                  </a:prstClr>
                </a:solidFill>
              </a:rPr>
              <a:t>Date</a:t>
            </a:r>
          </a:p>
        </p:txBody>
      </p:sp>
      <p:sp>
        <p:nvSpPr>
          <p:cNvPr id="6" name="Espace réservé du pied de page 4"/>
          <p:cNvSpPr>
            <a:spLocks noGrp="1"/>
          </p:cNvSpPr>
          <p:nvPr>
            <p:ph type="ftr" sz="quarter" idx="15"/>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7" name="Espace réservé du numéro de diapositive 5"/>
          <p:cNvSpPr>
            <a:spLocks noGrp="1"/>
          </p:cNvSpPr>
          <p:nvPr>
            <p:ph type="sldNum" sz="quarter" idx="16"/>
          </p:nvPr>
        </p:nvSpPr>
        <p:spPr/>
        <p:txBody>
          <a:bodyPr/>
          <a:lstStyle>
            <a:lvl1pPr>
              <a:defRPr/>
            </a:lvl1pPr>
          </a:lstStyle>
          <a:p>
            <a:pPr>
              <a:defRPr/>
            </a:pPr>
            <a:fld id="{D8886677-8A24-41A7-8E0F-301076E1EA36}"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417232883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ext&amp;Content_Layout">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en-US" noProof="0"/>
              <a:t>Click to edit Master title style</a:t>
            </a:r>
          </a:p>
        </p:txBody>
      </p:sp>
      <p:sp>
        <p:nvSpPr>
          <p:cNvPr id="3" name="Espace réservé du contenu 2"/>
          <p:cNvSpPr>
            <a:spLocks noGrp="1"/>
          </p:cNvSpPr>
          <p:nvPr>
            <p:ph idx="1"/>
          </p:nvPr>
        </p:nvSpPr>
        <p:spPr bwMode="gray">
          <a:xfrm>
            <a:off x="935038" y="2781388"/>
            <a:ext cx="7345362" cy="3240000"/>
          </a:xfrm>
        </p:spPr>
        <p:txBody>
          <a:bodyPr/>
          <a:lstStyle>
            <a:lvl2pPr>
              <a:defRPr/>
            </a:lvl2pPr>
            <a:lvl3pPr>
              <a:defRPr/>
            </a:lvl3pPr>
            <a:lvl4pPr>
              <a:defRPr baseline="0"/>
            </a:lvl4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Espace réservé du texte 9"/>
          <p:cNvSpPr>
            <a:spLocks noGrp="1"/>
          </p:cNvSpPr>
          <p:nvPr>
            <p:ph type="body" sz="quarter" idx="13"/>
          </p:nvPr>
        </p:nvSpPr>
        <p:spPr bwMode="gray">
          <a:xfrm>
            <a:off x="935038" y="1304924"/>
            <a:ext cx="7345362" cy="126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Espace réservé de la date 3"/>
          <p:cNvSpPr>
            <a:spLocks noGrp="1"/>
          </p:cNvSpPr>
          <p:nvPr>
            <p:ph type="dt" sz="half" idx="14"/>
          </p:nvPr>
        </p:nvSpPr>
        <p:spPr/>
        <p:txBody>
          <a:bodyPr/>
          <a:lstStyle>
            <a:lvl1pPr>
              <a:defRPr/>
            </a:lvl1pPr>
          </a:lstStyle>
          <a:p>
            <a:pPr>
              <a:defRPr/>
            </a:pPr>
            <a:r>
              <a:rPr lang="en-US">
                <a:solidFill>
                  <a:prstClr val="white">
                    <a:alpha val="0"/>
                  </a:prstClr>
                </a:solidFill>
              </a:rPr>
              <a:t>Date</a:t>
            </a:r>
          </a:p>
        </p:txBody>
      </p:sp>
      <p:sp>
        <p:nvSpPr>
          <p:cNvPr id="6" name="Espace réservé du pied de page 4"/>
          <p:cNvSpPr>
            <a:spLocks noGrp="1"/>
          </p:cNvSpPr>
          <p:nvPr>
            <p:ph type="ftr" sz="quarter" idx="15"/>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7" name="Espace réservé du numéro de diapositive 5"/>
          <p:cNvSpPr>
            <a:spLocks noGrp="1"/>
          </p:cNvSpPr>
          <p:nvPr>
            <p:ph type="sldNum" sz="quarter" idx="16"/>
          </p:nvPr>
        </p:nvSpPr>
        <p:spPr/>
        <p:txBody>
          <a:bodyPr/>
          <a:lstStyle>
            <a:lvl1pPr>
              <a:defRPr/>
            </a:lvl1pPr>
          </a:lstStyle>
          <a:p>
            <a:pPr>
              <a:defRPr/>
            </a:pPr>
            <a:fld id="{8779425B-3CAA-48C9-9B95-57BAD5A3D82E}"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53353318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hank_you_1">
    <p:spTree>
      <p:nvGrpSpPr>
        <p:cNvPr id="1" name=""/>
        <p:cNvGrpSpPr/>
        <p:nvPr/>
      </p:nvGrpSpPr>
      <p:grpSpPr>
        <a:xfrm>
          <a:off x="0" y="0"/>
          <a:ext cx="0" cy="0"/>
          <a:chOff x="0" y="0"/>
          <a:chExt cx="0" cy="0"/>
        </a:xfrm>
      </p:grpSpPr>
      <p:pic>
        <p:nvPicPr>
          <p:cNvPr id="5" name="Image 18"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7"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0" name="Connecteur droit 13"/>
          <p:cNvCxnSpPr/>
          <p:nvPr userDrawn="1"/>
        </p:nvCxnSpPr>
        <p:spPr bwMode="gray">
          <a:xfrm flipH="1">
            <a:off x="468313" y="3400425"/>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638"/>
            <a:ext cx="4824412" cy="2242966"/>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3"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1" name="Espace réservé de la date 9"/>
          <p:cNvSpPr>
            <a:spLocks noGrp="1"/>
          </p:cNvSpPr>
          <p:nvPr>
            <p:ph type="dt" sz="half" idx="20"/>
          </p:nvPr>
        </p:nvSpPr>
        <p:spPr/>
        <p:txBody>
          <a:bodyPr/>
          <a:lstStyle>
            <a:lvl1pPr>
              <a:defRPr/>
            </a:lvl1pPr>
          </a:lstStyle>
          <a:p>
            <a:pPr>
              <a:defRPr/>
            </a:pPr>
            <a:r>
              <a:rPr lang="en-US">
                <a:solidFill>
                  <a:prstClr val="white">
                    <a:alpha val="0"/>
                  </a:prstClr>
                </a:solidFill>
              </a:rPr>
              <a:t>Date</a:t>
            </a:r>
          </a:p>
        </p:txBody>
      </p:sp>
      <p:sp>
        <p:nvSpPr>
          <p:cNvPr id="12" name="Espace réservé du numéro de diapositive 10"/>
          <p:cNvSpPr>
            <a:spLocks noGrp="1"/>
          </p:cNvSpPr>
          <p:nvPr>
            <p:ph type="sldNum" sz="quarter" idx="21"/>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4AF4F797-1FBC-44F9-B7CF-6A5F893B852E}" type="slidenum">
              <a:rPr lang="en-US">
                <a:solidFill>
                  <a:prstClr val="white">
                    <a:alpha val="0"/>
                  </a:prstClr>
                </a:solidFill>
              </a:rPr>
              <a:pPr>
                <a:defRPr/>
              </a:pPr>
              <a:t>‹#›</a:t>
            </a:fld>
            <a:endParaRPr lang="en-US">
              <a:solidFill>
                <a:prstClr val="white">
                  <a:alpha val="0"/>
                </a:prstClr>
              </a:solidFill>
            </a:endParaRPr>
          </a:p>
        </p:txBody>
      </p:sp>
      <p:sp>
        <p:nvSpPr>
          <p:cNvPr id="14" name="Espace réservé du pied de page 11"/>
          <p:cNvSpPr>
            <a:spLocks noGrp="1"/>
          </p:cNvSpPr>
          <p:nvPr>
            <p:ph type="ftr" sz="quarter" idx="22"/>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p:txBody>
      </p:sp>
    </p:spTree>
    <p:extLst>
      <p:ext uri="{BB962C8B-B14F-4D97-AF65-F5344CB8AC3E}">
        <p14:creationId xmlns:p14="http://schemas.microsoft.com/office/powerpoint/2010/main" val="296936125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hank_you_2">
    <p:spTree>
      <p:nvGrpSpPr>
        <p:cNvPr id="1" name=""/>
        <p:cNvGrpSpPr/>
        <p:nvPr/>
      </p:nvGrpSpPr>
      <p:grpSpPr>
        <a:xfrm>
          <a:off x="0" y="0"/>
          <a:ext cx="0" cy="0"/>
          <a:chOff x="0" y="0"/>
          <a:chExt cx="0" cy="0"/>
        </a:xfrm>
      </p:grpSpPr>
      <p:sp>
        <p:nvSpPr>
          <p:cNvPr id="5" name="Rectangle 4"/>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Image 20"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0" name="Connecteur droit 13"/>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800"/>
            <a:ext cx="4824000" cy="2242800"/>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3"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1" name="Espace réservé de la date 9"/>
          <p:cNvSpPr>
            <a:spLocks noGrp="1"/>
          </p:cNvSpPr>
          <p:nvPr>
            <p:ph type="dt" sz="half" idx="20"/>
          </p:nvPr>
        </p:nvSpPr>
        <p:spPr/>
        <p:txBody>
          <a:bodyPr/>
          <a:lstStyle>
            <a:lvl1pPr>
              <a:defRPr/>
            </a:lvl1pPr>
          </a:lstStyle>
          <a:p>
            <a:pPr>
              <a:defRPr/>
            </a:pPr>
            <a:r>
              <a:rPr lang="en-US">
                <a:solidFill>
                  <a:prstClr val="white">
                    <a:alpha val="0"/>
                  </a:prstClr>
                </a:solidFill>
              </a:rPr>
              <a:t>Date</a:t>
            </a:r>
          </a:p>
        </p:txBody>
      </p:sp>
      <p:sp>
        <p:nvSpPr>
          <p:cNvPr id="12" name="Espace réservé du numéro de diapositive 10"/>
          <p:cNvSpPr>
            <a:spLocks noGrp="1"/>
          </p:cNvSpPr>
          <p:nvPr>
            <p:ph type="sldNum" sz="quarter" idx="21"/>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168EB3F5-198F-4211-80D0-E690EB6CEA77}" type="slidenum">
              <a:rPr lang="en-US">
                <a:solidFill>
                  <a:prstClr val="white">
                    <a:alpha val="0"/>
                  </a:prstClr>
                </a:solidFill>
              </a:rPr>
              <a:pPr>
                <a:defRPr/>
              </a:pPr>
              <a:t>‹#›</a:t>
            </a:fld>
            <a:endParaRPr lang="en-US">
              <a:solidFill>
                <a:prstClr val="white">
                  <a:alpha val="0"/>
                </a:prstClr>
              </a:solidFill>
            </a:endParaRPr>
          </a:p>
        </p:txBody>
      </p:sp>
      <p:sp>
        <p:nvSpPr>
          <p:cNvPr id="14" name="Espace réservé du pied de page 11"/>
          <p:cNvSpPr>
            <a:spLocks noGrp="1"/>
          </p:cNvSpPr>
          <p:nvPr>
            <p:ph type="ftr" sz="quarter" idx="22"/>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p:txBody>
      </p:sp>
    </p:spTree>
    <p:extLst>
      <p:ext uri="{BB962C8B-B14F-4D97-AF65-F5344CB8AC3E}">
        <p14:creationId xmlns:p14="http://schemas.microsoft.com/office/powerpoint/2010/main" val="307883506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Text and Visual">
    <p:spTree>
      <p:nvGrpSpPr>
        <p:cNvPr id="1" name=""/>
        <p:cNvGrpSpPr/>
        <p:nvPr/>
      </p:nvGrpSpPr>
      <p:grpSpPr>
        <a:xfrm>
          <a:off x="0" y="0"/>
          <a:ext cx="0" cy="0"/>
          <a:chOff x="0" y="0"/>
          <a:chExt cx="0" cy="0"/>
        </a:xfrm>
      </p:grpSpPr>
      <p:sp>
        <p:nvSpPr>
          <p:cNvPr id="2" name="Title 1"/>
          <p:cNvSpPr>
            <a:spLocks noGrp="1"/>
          </p:cNvSpPr>
          <p:nvPr>
            <p:ph type="title"/>
          </p:nvPr>
        </p:nvSpPr>
        <p:spPr>
          <a:xfrm>
            <a:off x="973138" y="225211"/>
            <a:ext cx="7207249" cy="697999"/>
          </a:xfrm>
        </p:spPr>
        <p:txBody>
          <a:bodyPr/>
          <a:lstStyle/>
          <a:p>
            <a:r>
              <a:rPr lang="en-US"/>
              <a:t>Click to edit Master title style</a:t>
            </a:r>
          </a:p>
        </p:txBody>
      </p:sp>
      <p:sp>
        <p:nvSpPr>
          <p:cNvPr id="4" name="Content Placeholder 3"/>
          <p:cNvSpPr>
            <a:spLocks noGrp="1"/>
          </p:cNvSpPr>
          <p:nvPr>
            <p:ph sz="half" idx="2"/>
          </p:nvPr>
        </p:nvSpPr>
        <p:spPr>
          <a:xfrm>
            <a:off x="3425825" y="2302159"/>
            <a:ext cx="4754564" cy="2541673"/>
          </a:xfrm>
        </p:spPr>
        <p:txBody>
          <a:bodyPr/>
          <a:lstStyle>
            <a:lvl1pPr>
              <a:defRPr sz="1600"/>
            </a:lvl1pPr>
            <a:lvl2pPr marL="457200" indent="0">
              <a:buNone/>
              <a:defRPr sz="1600"/>
            </a:lvl2pPr>
            <a:lvl3pPr marL="914400" indent="0">
              <a:buNone/>
              <a:defRPr sz="1600"/>
            </a:lvl3pPr>
            <a:lvl4pPr marL="1371600" indent="0">
              <a:buNone/>
              <a:defRPr sz="1600"/>
            </a:lvl4pPr>
            <a:lvl5pPr marL="1828800" indent="0">
              <a:buNone/>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3"/>
          </p:nvPr>
        </p:nvSpPr>
        <p:spPr>
          <a:xfrm>
            <a:off x="973138" y="1247776"/>
            <a:ext cx="2300287" cy="3450384"/>
          </a:xfrm>
        </p:spPr>
        <p:txBody>
          <a:bodyPr rtlCol="0">
            <a:noAutofit/>
          </a:bodyPr>
          <a:lstStyle/>
          <a:p>
            <a:pPr lvl="0"/>
            <a:endParaRPr lang="en-US" noProof="0"/>
          </a:p>
        </p:txBody>
      </p:sp>
      <p:sp>
        <p:nvSpPr>
          <p:cNvPr id="10" name="Content Placeholder 3"/>
          <p:cNvSpPr>
            <a:spLocks noGrp="1"/>
          </p:cNvSpPr>
          <p:nvPr>
            <p:ph sz="half" idx="14"/>
          </p:nvPr>
        </p:nvSpPr>
        <p:spPr>
          <a:xfrm>
            <a:off x="3425825" y="1241426"/>
            <a:ext cx="4754564" cy="879316"/>
          </a:xfrm>
        </p:spPr>
        <p:txBody>
          <a:bodyPr/>
          <a:lstStyle>
            <a:lvl1pPr marL="0" indent="0">
              <a:buNone/>
              <a:defRPr sz="1600">
                <a:solidFill>
                  <a:srgbClr val="005CB9"/>
                </a:solidFill>
              </a:defRPr>
            </a:lvl1pPr>
            <a:lvl2pPr marL="457200" indent="0">
              <a:buNone/>
              <a:defRPr sz="1400">
                <a:solidFill>
                  <a:srgbClr val="005CB9"/>
                </a:solidFill>
              </a:defRPr>
            </a:lvl2pPr>
            <a:lvl3pPr marL="914400" indent="0">
              <a:buNone/>
              <a:defRPr sz="1400">
                <a:solidFill>
                  <a:srgbClr val="005CB9"/>
                </a:solidFill>
              </a:defRPr>
            </a:lvl3pPr>
            <a:lvl4pPr marL="1371600" indent="0">
              <a:buNone/>
              <a:defRPr sz="1400">
                <a:solidFill>
                  <a:srgbClr val="005CB9"/>
                </a:solidFill>
              </a:defRPr>
            </a:lvl4pPr>
            <a:lvl5pPr marL="1828800" indent="0">
              <a:buNone/>
              <a:defRPr sz="1400">
                <a:solidFill>
                  <a:srgbClr val="005CB9"/>
                </a:solidFill>
              </a:defRPr>
            </a:lvl5pPr>
            <a:lvl6pPr>
              <a:defRPr sz="1800"/>
            </a:lvl6pPr>
            <a:lvl7pPr>
              <a:defRPr sz="1800"/>
            </a:lvl7pPr>
            <a:lvl8pPr>
              <a:defRPr sz="1800"/>
            </a:lvl8pPr>
            <a:lvl9pPr>
              <a:defRPr sz="1800"/>
            </a:lvl9pPr>
          </a:lstStyle>
          <a:p>
            <a:pPr lvl="0"/>
            <a:r>
              <a:rPr lang="en-US"/>
              <a:t>Click to edit Master text styles</a:t>
            </a:r>
          </a:p>
        </p:txBody>
      </p:sp>
      <p:sp>
        <p:nvSpPr>
          <p:cNvPr id="6" name="Footer Placeholder 5"/>
          <p:cNvSpPr>
            <a:spLocks noGrp="1"/>
          </p:cNvSpPr>
          <p:nvPr>
            <p:ph type="ftr" sz="quarter" idx="15"/>
          </p:nvPr>
        </p:nvSpPr>
        <p:spPr/>
        <p:txBody>
          <a:bodyPr/>
          <a:lstStyle>
            <a:lvl1pPr>
              <a:defRPr/>
            </a:lvl1pPr>
          </a:lstStyle>
          <a:p>
            <a:pPr>
              <a:defRPr/>
            </a:pPr>
            <a:r>
              <a:rPr lang="en-US">
                <a:solidFill>
                  <a:srgbClr val="005CB9"/>
                </a:solidFill>
              </a:rPr>
              <a:t>Basic facts about </a:t>
            </a:r>
            <a:r>
              <a:rPr lang="en-US" err="1">
                <a:solidFill>
                  <a:srgbClr val="005CB9"/>
                </a:solidFill>
              </a:rPr>
              <a:t>Gavi</a:t>
            </a:r>
            <a:r>
              <a:rPr lang="en-US">
                <a:solidFill>
                  <a:srgbClr val="005CB9"/>
                </a:solidFill>
              </a:rPr>
              <a:t> the Vaccine Alliance</a:t>
            </a:r>
          </a:p>
        </p:txBody>
      </p:sp>
      <p:sp>
        <p:nvSpPr>
          <p:cNvPr id="7" name="Slide Number Placeholder 6"/>
          <p:cNvSpPr>
            <a:spLocks noGrp="1"/>
          </p:cNvSpPr>
          <p:nvPr>
            <p:ph type="sldNum" sz="quarter" idx="16"/>
          </p:nvPr>
        </p:nvSpPr>
        <p:spPr/>
        <p:txBody>
          <a:bodyPr/>
          <a:lstStyle>
            <a:lvl1pPr algn="ctr">
              <a:defRPr/>
            </a:lvl1pPr>
          </a:lstStyle>
          <a:p>
            <a:pPr>
              <a:defRPr/>
            </a:pPr>
            <a:fld id="{FFE8DD00-E6C1-42A5-A44D-4115350A5429}"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10865955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Text&amp;4_Block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10" name="Espace réservé du texte 9"/>
          <p:cNvSpPr>
            <a:spLocks noGrp="1"/>
          </p:cNvSpPr>
          <p:nvPr>
            <p:ph type="body" sz="quarter" idx="13" hasCustomPrompt="1"/>
          </p:nvPr>
        </p:nvSpPr>
        <p:spPr bwMode="gray">
          <a:xfrm>
            <a:off x="935038" y="1304924"/>
            <a:ext cx="7345362" cy="936626"/>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8" name="Espace réservé de la date 7"/>
          <p:cNvSpPr>
            <a:spLocks noGrp="1"/>
          </p:cNvSpPr>
          <p:nvPr>
            <p:ph type="dt" sz="half" idx="14"/>
          </p:nvPr>
        </p:nvSpPr>
        <p:spPr bwMode="gray"/>
        <p:txBody>
          <a:bodyPr/>
          <a:lstStyle/>
          <a:p>
            <a:r>
              <a:rPr lang="en-US">
                <a:solidFill>
                  <a:prstClr val="white">
                    <a:alpha val="0"/>
                  </a:prstClr>
                </a:solidFill>
              </a:rPr>
              <a:t>Date</a:t>
            </a:r>
            <a:endParaRPr lang="en-GB">
              <a:solidFill>
                <a:prstClr val="white">
                  <a:alpha val="0"/>
                </a:prstClr>
              </a:solidFill>
            </a:endParaRPr>
          </a:p>
        </p:txBody>
      </p:sp>
      <p:sp>
        <p:nvSpPr>
          <p:cNvPr id="9" name="Espace réservé du numéro de diapositive 8"/>
          <p:cNvSpPr>
            <a:spLocks noGrp="1"/>
          </p:cNvSpPr>
          <p:nvPr>
            <p:ph type="sldNum" sz="quarter" idx="15"/>
          </p:nvPr>
        </p:nvSpPr>
        <p:spPr bwMode="gray"/>
        <p:txBody>
          <a:bodyPr/>
          <a:lstStyle/>
          <a:p>
            <a:fld id="{733122C9-A0B9-462F-8757-0847AD287B63}" type="slidenum">
              <a:rPr lang="en-GB" smtClean="0">
                <a:solidFill>
                  <a:srgbClr val="343434"/>
                </a:solidFill>
              </a:rPr>
              <a:pPr/>
              <a:t>‹#›</a:t>
            </a:fld>
            <a:endParaRPr lang="en-GB">
              <a:solidFill>
                <a:srgbClr val="343434"/>
              </a:solidFill>
            </a:endParaRPr>
          </a:p>
        </p:txBody>
      </p:sp>
      <p:sp>
        <p:nvSpPr>
          <p:cNvPr id="11" name="Espace réservé du pied de page 10"/>
          <p:cNvSpPr>
            <a:spLocks noGrp="1"/>
          </p:cNvSpPr>
          <p:nvPr>
            <p:ph type="ftr" sz="quarter" idx="16"/>
          </p:nvPr>
        </p:nvSpPr>
        <p:spPr bwMode="gray"/>
        <p:txBody>
          <a:bodyPr/>
          <a:lstStyle/>
          <a:p>
            <a:r>
              <a:rPr lang="en-GB">
                <a:solidFill>
                  <a:srgbClr val="005CB9"/>
                </a:solidFill>
              </a:rPr>
              <a:t>#vaccineswork</a:t>
            </a:r>
          </a:p>
        </p:txBody>
      </p:sp>
      <p:sp>
        <p:nvSpPr>
          <p:cNvPr id="21" name="Espace réservé du texte 9"/>
          <p:cNvSpPr>
            <a:spLocks noGrp="1"/>
          </p:cNvSpPr>
          <p:nvPr>
            <p:ph type="body" sz="quarter" idx="19" hasCustomPrompt="1"/>
          </p:nvPr>
        </p:nvSpPr>
        <p:spPr bwMode="gray">
          <a:xfrm>
            <a:off x="935038" y="2241550"/>
            <a:ext cx="3564000" cy="324000"/>
          </a:xfrm>
          <a:solidFill>
            <a:schemeClr val="accent1"/>
          </a:solidFill>
          <a:ln w="9525">
            <a:solidFill>
              <a:schemeClr val="accent1"/>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2" name="Espace réservé du texte 9"/>
          <p:cNvSpPr>
            <a:spLocks noGrp="1"/>
          </p:cNvSpPr>
          <p:nvPr>
            <p:ph type="body" sz="quarter" idx="20" hasCustomPrompt="1"/>
          </p:nvPr>
        </p:nvSpPr>
        <p:spPr bwMode="gray">
          <a:xfrm>
            <a:off x="935038" y="2565550"/>
            <a:ext cx="3564000" cy="1350000"/>
          </a:xfrm>
          <a:ln w="9525">
            <a:solidFill>
              <a:schemeClr val="accent1"/>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3" name="Espace réservé du texte 9"/>
          <p:cNvSpPr>
            <a:spLocks noGrp="1"/>
          </p:cNvSpPr>
          <p:nvPr>
            <p:ph type="body" sz="quarter" idx="21" hasCustomPrompt="1"/>
          </p:nvPr>
        </p:nvSpPr>
        <p:spPr bwMode="gray">
          <a:xfrm>
            <a:off x="4716400" y="2241550"/>
            <a:ext cx="3564000" cy="324000"/>
          </a:xfrm>
          <a:solidFill>
            <a:schemeClr val="accent2"/>
          </a:solidFill>
          <a:ln w="9525">
            <a:solidFill>
              <a:schemeClr val="accent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4" name="Espace réservé du texte 9"/>
          <p:cNvSpPr>
            <a:spLocks noGrp="1"/>
          </p:cNvSpPr>
          <p:nvPr>
            <p:ph type="body" sz="quarter" idx="22" hasCustomPrompt="1"/>
          </p:nvPr>
        </p:nvSpPr>
        <p:spPr bwMode="gray">
          <a:xfrm>
            <a:off x="4716400" y="2565550"/>
            <a:ext cx="3564000" cy="1350000"/>
          </a:xfrm>
          <a:ln w="9525">
            <a:solidFill>
              <a:schemeClr val="accent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5" name="Espace réservé du texte 9"/>
          <p:cNvSpPr>
            <a:spLocks noGrp="1"/>
          </p:cNvSpPr>
          <p:nvPr>
            <p:ph type="body" sz="quarter" idx="23" hasCustomPrompt="1"/>
          </p:nvPr>
        </p:nvSpPr>
        <p:spPr bwMode="gray">
          <a:xfrm>
            <a:off x="935038" y="4131488"/>
            <a:ext cx="3564000" cy="324000"/>
          </a:xfrm>
          <a:solidFill>
            <a:schemeClr val="accent3"/>
          </a:solidFill>
          <a:ln w="9525">
            <a:solidFill>
              <a:schemeClr val="accent3"/>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6" name="Espace réservé du texte 9"/>
          <p:cNvSpPr>
            <a:spLocks noGrp="1"/>
          </p:cNvSpPr>
          <p:nvPr>
            <p:ph type="body" sz="quarter" idx="24" hasCustomPrompt="1"/>
          </p:nvPr>
        </p:nvSpPr>
        <p:spPr bwMode="gray">
          <a:xfrm>
            <a:off x="935038" y="4455488"/>
            <a:ext cx="3564000" cy="1350000"/>
          </a:xfrm>
          <a:ln w="9525">
            <a:solidFill>
              <a:schemeClr val="accent3"/>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7" name="Espace réservé du texte 9"/>
          <p:cNvSpPr>
            <a:spLocks noGrp="1"/>
          </p:cNvSpPr>
          <p:nvPr>
            <p:ph type="body" sz="quarter" idx="25" hasCustomPrompt="1"/>
          </p:nvPr>
        </p:nvSpPr>
        <p:spPr bwMode="gray">
          <a:xfrm>
            <a:off x="4716400" y="4131488"/>
            <a:ext cx="3564000" cy="324000"/>
          </a:xfrm>
          <a:solidFill>
            <a:schemeClr val="bg2"/>
          </a:solidFill>
          <a:ln w="9525">
            <a:solidFill>
              <a:schemeClr val="bg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8" name="Espace réservé du texte 9"/>
          <p:cNvSpPr>
            <a:spLocks noGrp="1"/>
          </p:cNvSpPr>
          <p:nvPr>
            <p:ph type="body" sz="quarter" idx="26" hasCustomPrompt="1"/>
          </p:nvPr>
        </p:nvSpPr>
        <p:spPr bwMode="gray">
          <a:xfrm>
            <a:off x="4716400" y="4455488"/>
            <a:ext cx="3564000" cy="1350000"/>
          </a:xfrm>
          <a:ln w="9525">
            <a:solidFill>
              <a:schemeClr val="bg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Tree>
    <p:extLst>
      <p:ext uri="{BB962C8B-B14F-4D97-AF65-F5344CB8AC3E}">
        <p14:creationId xmlns:p14="http://schemas.microsoft.com/office/powerpoint/2010/main" val="170481806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6" name="Image 18" descr="FD_0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2" name="Connecteur droit 22"/>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800"/>
            <a:ext cx="4824412" cy="2232000"/>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8" name="Espace réservé du texte 8"/>
          <p:cNvSpPr>
            <a:spLocks noGrp="1"/>
          </p:cNvSpPr>
          <p:nvPr>
            <p:ph type="body" sz="quarter" idx="14"/>
          </p:nvPr>
        </p:nvSpPr>
        <p:spPr bwMode="gray">
          <a:xfrm>
            <a:off x="468314" y="3585600"/>
            <a:ext cx="4824411" cy="1479600"/>
          </a:xfrm>
        </p:spPr>
        <p:txBody>
          <a:bodyPr/>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7" name="Espace réservé du texte 16"/>
          <p:cNvSpPr>
            <a:spLocks noGrp="1"/>
          </p:cNvSpPr>
          <p:nvPr>
            <p:ph type="body" sz="quarter" idx="20"/>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Click to edit Master text styles</a:t>
            </a:r>
          </a:p>
        </p:txBody>
      </p:sp>
      <p:sp>
        <p:nvSpPr>
          <p:cNvPr id="13" name="Espace réservé de la date 9"/>
          <p:cNvSpPr>
            <a:spLocks noGrp="1"/>
          </p:cNvSpPr>
          <p:nvPr>
            <p:ph type="dt" sz="half" idx="21"/>
          </p:nvPr>
        </p:nvSpPr>
        <p:spPr/>
        <p:txBody>
          <a:bodyPr/>
          <a:lstStyle>
            <a:lvl1pPr>
              <a:defRPr/>
            </a:lvl1pPr>
          </a:lstStyle>
          <a:p>
            <a:pPr>
              <a:defRPr/>
            </a:pPr>
            <a:r>
              <a:rPr lang="en-US">
                <a:solidFill>
                  <a:prstClr val="white">
                    <a:alpha val="0"/>
                  </a:prstClr>
                </a:solidFill>
              </a:rPr>
              <a:t>Date</a:t>
            </a:r>
          </a:p>
        </p:txBody>
      </p:sp>
      <p:sp>
        <p:nvSpPr>
          <p:cNvPr id="14" name="Espace réservé du numéro de diapositive 10"/>
          <p:cNvSpPr>
            <a:spLocks noGrp="1"/>
          </p:cNvSpPr>
          <p:nvPr>
            <p:ph type="sldNum" sz="quarter" idx="22"/>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541ADD26-9626-44B7-849C-716E619042DF}" type="slidenum">
              <a:rPr lang="en-US">
                <a:solidFill>
                  <a:prstClr val="white">
                    <a:alpha val="0"/>
                  </a:prstClr>
                </a:solidFill>
              </a:rPr>
              <a:pPr>
                <a:defRPr/>
              </a:pPr>
              <a:t>‹#›</a:t>
            </a:fld>
            <a:endParaRPr lang="en-US">
              <a:solidFill>
                <a:prstClr val="white">
                  <a:alpha val="0"/>
                </a:prstClr>
              </a:solidFill>
            </a:endParaRPr>
          </a:p>
        </p:txBody>
      </p:sp>
      <p:sp>
        <p:nvSpPr>
          <p:cNvPr id="16" name="Espace réservé du pied de page 11"/>
          <p:cNvSpPr>
            <a:spLocks noGrp="1"/>
          </p:cNvSpPr>
          <p:nvPr>
            <p:ph type="ftr" sz="quarter" idx="23"/>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#vaccelerate</a:t>
            </a:r>
          </a:p>
        </p:txBody>
      </p:sp>
    </p:spTree>
    <p:extLst>
      <p:ext uri="{BB962C8B-B14F-4D97-AF65-F5344CB8AC3E}">
        <p14:creationId xmlns:p14="http://schemas.microsoft.com/office/powerpoint/2010/main" val="26989488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ver_Picture_1">
    <p:spTree>
      <p:nvGrpSpPr>
        <p:cNvPr id="1" name=""/>
        <p:cNvGrpSpPr/>
        <p:nvPr/>
      </p:nvGrpSpPr>
      <p:grpSpPr>
        <a:xfrm>
          <a:off x="0" y="0"/>
          <a:ext cx="0" cy="0"/>
          <a:chOff x="0" y="0"/>
          <a:chExt cx="0" cy="0"/>
        </a:xfrm>
      </p:grpSpPr>
      <p:pic>
        <p:nvPicPr>
          <p:cNvPr id="7" name="Image 20"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3" name="Connecteur droit 22"/>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638"/>
            <a:ext cx="4824412" cy="2231392"/>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8" name="Espace réservé du texte 8"/>
          <p:cNvSpPr>
            <a:spLocks noGrp="1"/>
          </p:cNvSpPr>
          <p:nvPr>
            <p:ph type="body" sz="quarter" idx="14"/>
          </p:nvPr>
        </p:nvSpPr>
        <p:spPr bwMode="gray">
          <a:xfrm>
            <a:off x="468314" y="3584637"/>
            <a:ext cx="3592800" cy="1477788"/>
          </a:xfrm>
        </p:spPr>
        <p:txBody>
          <a:bodyPr/>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7" name="Espace réservé du texte 16"/>
          <p:cNvSpPr>
            <a:spLocks noGrp="1"/>
          </p:cNvSpPr>
          <p:nvPr>
            <p:ph type="body" sz="quarter" idx="20"/>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Click to edit Master text styles</a:t>
            </a:r>
          </a:p>
        </p:txBody>
      </p:sp>
      <p:sp>
        <p:nvSpPr>
          <p:cNvPr id="24"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4" name="Espace réservé de la date 9"/>
          <p:cNvSpPr>
            <a:spLocks noGrp="1"/>
          </p:cNvSpPr>
          <p:nvPr>
            <p:ph type="dt" sz="half" idx="21"/>
          </p:nvPr>
        </p:nvSpPr>
        <p:spPr/>
        <p:txBody>
          <a:bodyPr/>
          <a:lstStyle>
            <a:lvl1pPr>
              <a:defRPr/>
            </a:lvl1pPr>
          </a:lstStyle>
          <a:p>
            <a:pPr>
              <a:defRPr/>
            </a:pPr>
            <a:r>
              <a:rPr lang="en-US">
                <a:solidFill>
                  <a:prstClr val="white">
                    <a:alpha val="0"/>
                  </a:prstClr>
                </a:solidFill>
              </a:rPr>
              <a:t>Date</a:t>
            </a:r>
          </a:p>
        </p:txBody>
      </p:sp>
      <p:sp>
        <p:nvSpPr>
          <p:cNvPr id="16" name="Espace réservé du numéro de diapositive 10"/>
          <p:cNvSpPr>
            <a:spLocks noGrp="1"/>
          </p:cNvSpPr>
          <p:nvPr>
            <p:ph type="sldNum" sz="quarter" idx="22"/>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FBC781E1-DB0D-44EA-942B-52789A2EA6EC}" type="slidenum">
              <a:rPr lang="en-US">
                <a:solidFill>
                  <a:prstClr val="white">
                    <a:alpha val="0"/>
                  </a:prstClr>
                </a:solidFill>
              </a:rPr>
              <a:pPr>
                <a:defRPr/>
              </a:pPr>
              <a:t>‹#›</a:t>
            </a:fld>
            <a:endParaRPr lang="en-US">
              <a:solidFill>
                <a:prstClr val="white">
                  <a:alpha val="0"/>
                </a:prstClr>
              </a:solidFill>
            </a:endParaRPr>
          </a:p>
        </p:txBody>
      </p:sp>
      <p:sp>
        <p:nvSpPr>
          <p:cNvPr id="18" name="Espace réservé du pied de page 11"/>
          <p:cNvSpPr>
            <a:spLocks noGrp="1"/>
          </p:cNvSpPr>
          <p:nvPr>
            <p:ph type="ftr" sz="quarter" idx="23"/>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a:p>
            <a:pPr>
              <a:defRPr/>
            </a:pPr>
            <a:endParaRPr lang="en-US">
              <a:solidFill>
                <a:prstClr val="white"/>
              </a:solidFill>
            </a:endParaRPr>
          </a:p>
        </p:txBody>
      </p:sp>
    </p:spTree>
    <p:extLst>
      <p:ext uri="{BB962C8B-B14F-4D97-AF65-F5344CB8AC3E}">
        <p14:creationId xmlns:p14="http://schemas.microsoft.com/office/powerpoint/2010/main" val="3074048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amp;3_Content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a:t>TITLE</a:t>
            </a:r>
          </a:p>
        </p:txBody>
      </p:sp>
      <p:sp>
        <p:nvSpPr>
          <p:cNvPr id="3" name="Espace réservé du contenu 2"/>
          <p:cNvSpPr>
            <a:spLocks noGrp="1"/>
          </p:cNvSpPr>
          <p:nvPr>
            <p:ph idx="1" hasCustomPrompt="1"/>
          </p:nvPr>
        </p:nvSpPr>
        <p:spPr bwMode="gray">
          <a:xfrm>
            <a:off x="935038" y="2781388"/>
            <a:ext cx="2304000" cy="3240000"/>
          </a:xfrm>
        </p:spPr>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10" name="Espace réservé du texte 9"/>
          <p:cNvSpPr>
            <a:spLocks noGrp="1"/>
          </p:cNvSpPr>
          <p:nvPr>
            <p:ph type="body" sz="quarter" idx="13" hasCustomPrompt="1"/>
          </p:nvPr>
        </p:nvSpPr>
        <p:spPr bwMode="gray">
          <a:xfrm>
            <a:off x="935038" y="1304924"/>
            <a:ext cx="7345362" cy="1260000"/>
          </a:xfrm>
        </p:spPr>
        <p:txBody>
          <a:body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8" name="Espace réservé de la date 7"/>
          <p:cNvSpPr>
            <a:spLocks noGrp="1"/>
          </p:cNvSpPr>
          <p:nvPr>
            <p:ph type="dt" sz="half" idx="14"/>
          </p:nvPr>
        </p:nvSpPr>
        <p:spPr bwMode="gray"/>
        <p:txBody>
          <a:bodyPr/>
          <a:lstStyle/>
          <a:p>
            <a:r>
              <a:rPr lang="en-US" noProof="0"/>
              <a:t>Date</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US" noProof="0" smtClean="0"/>
              <a:pPr algn="l"/>
              <a:t>‹#›</a:t>
            </a:fld>
            <a:endParaRPr lang="en-US" noProof="0"/>
          </a:p>
        </p:txBody>
      </p:sp>
      <p:sp>
        <p:nvSpPr>
          <p:cNvPr id="11" name="Espace réservé du pied de page 10"/>
          <p:cNvSpPr>
            <a:spLocks noGrp="1"/>
          </p:cNvSpPr>
          <p:nvPr>
            <p:ph type="ftr" sz="quarter" idx="16"/>
          </p:nvPr>
        </p:nvSpPr>
        <p:spPr bwMode="gray"/>
        <p:txBody>
          <a:bodyPr/>
          <a:lstStyle/>
          <a:p>
            <a:r>
              <a:rPr lang="en-US" noProof="0"/>
              <a:t>#add your hashtag</a:t>
            </a:r>
          </a:p>
        </p:txBody>
      </p:sp>
      <p:sp>
        <p:nvSpPr>
          <p:cNvPr id="13" name="Espace réservé du contenu 2"/>
          <p:cNvSpPr>
            <a:spLocks noGrp="1"/>
          </p:cNvSpPr>
          <p:nvPr>
            <p:ph idx="17" hasCustomPrompt="1"/>
          </p:nvPr>
        </p:nvSpPr>
        <p:spPr bwMode="gray">
          <a:xfrm>
            <a:off x="3455719" y="2781388"/>
            <a:ext cx="2304000" cy="3240000"/>
          </a:xfrm>
        </p:spPr>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14" name="Espace réservé du contenu 2"/>
          <p:cNvSpPr>
            <a:spLocks noGrp="1"/>
          </p:cNvSpPr>
          <p:nvPr>
            <p:ph idx="18" hasCustomPrompt="1"/>
          </p:nvPr>
        </p:nvSpPr>
        <p:spPr bwMode="gray">
          <a:xfrm>
            <a:off x="5976400" y="2781388"/>
            <a:ext cx="2304000" cy="3240000"/>
          </a:xfrm>
        </p:spPr>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ver_Picture_2">
    <p:spTree>
      <p:nvGrpSpPr>
        <p:cNvPr id="1" name=""/>
        <p:cNvGrpSpPr/>
        <p:nvPr/>
      </p:nvGrpSpPr>
      <p:grpSpPr>
        <a:xfrm>
          <a:off x="0" y="0"/>
          <a:ext cx="0" cy="0"/>
          <a:chOff x="0" y="0"/>
          <a:chExt cx="0" cy="0"/>
        </a:xfrm>
      </p:grpSpPr>
      <p:pic>
        <p:nvPicPr>
          <p:cNvPr id="7" name="Image 20"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3" name="Connecteur droit 13"/>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000" y="1036800"/>
            <a:ext cx="4824412" cy="2232000"/>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8" name="Espace réservé du texte 8"/>
          <p:cNvSpPr>
            <a:spLocks noGrp="1"/>
          </p:cNvSpPr>
          <p:nvPr>
            <p:ph type="body" sz="quarter" idx="14"/>
          </p:nvPr>
        </p:nvSpPr>
        <p:spPr bwMode="gray">
          <a:xfrm>
            <a:off x="468314" y="3585600"/>
            <a:ext cx="3592800" cy="1479600"/>
          </a:xfrm>
        </p:spPr>
        <p:txBody>
          <a:bodyPr/>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7" name="Espace réservé du texte 16"/>
          <p:cNvSpPr>
            <a:spLocks noGrp="1"/>
          </p:cNvSpPr>
          <p:nvPr>
            <p:ph type="body" sz="quarter" idx="20"/>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Click to edit Master text styles</a:t>
            </a:r>
          </a:p>
        </p:txBody>
      </p:sp>
      <p:sp>
        <p:nvSpPr>
          <p:cNvPr id="18"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4" name="Espace réservé de la date 9"/>
          <p:cNvSpPr>
            <a:spLocks noGrp="1"/>
          </p:cNvSpPr>
          <p:nvPr>
            <p:ph type="dt" sz="half" idx="21"/>
          </p:nvPr>
        </p:nvSpPr>
        <p:spPr/>
        <p:txBody>
          <a:bodyPr/>
          <a:lstStyle>
            <a:lvl1pPr>
              <a:defRPr/>
            </a:lvl1pPr>
          </a:lstStyle>
          <a:p>
            <a:pPr>
              <a:defRPr/>
            </a:pPr>
            <a:r>
              <a:rPr lang="en-US">
                <a:solidFill>
                  <a:prstClr val="white">
                    <a:alpha val="0"/>
                  </a:prstClr>
                </a:solidFill>
              </a:rPr>
              <a:t>Date</a:t>
            </a:r>
          </a:p>
        </p:txBody>
      </p:sp>
      <p:sp>
        <p:nvSpPr>
          <p:cNvPr id="16" name="Espace réservé du numéro de diapositive 10"/>
          <p:cNvSpPr>
            <a:spLocks noGrp="1"/>
          </p:cNvSpPr>
          <p:nvPr>
            <p:ph type="sldNum" sz="quarter" idx="22"/>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A170035D-6B8C-439A-85EA-19B5ADE5A975}" type="slidenum">
              <a:rPr lang="en-US">
                <a:solidFill>
                  <a:prstClr val="white">
                    <a:alpha val="0"/>
                  </a:prstClr>
                </a:solidFill>
              </a:rPr>
              <a:pPr>
                <a:defRPr/>
              </a:pPr>
              <a:t>‹#›</a:t>
            </a:fld>
            <a:endParaRPr lang="en-US">
              <a:solidFill>
                <a:prstClr val="white">
                  <a:alpha val="0"/>
                </a:prstClr>
              </a:solidFill>
            </a:endParaRPr>
          </a:p>
        </p:txBody>
      </p:sp>
      <p:sp>
        <p:nvSpPr>
          <p:cNvPr id="19" name="Espace réservé du pied de page 11"/>
          <p:cNvSpPr>
            <a:spLocks noGrp="1"/>
          </p:cNvSpPr>
          <p:nvPr>
            <p:ph type="ftr" sz="quarter" idx="23"/>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p:txBody>
      </p:sp>
    </p:spTree>
    <p:extLst>
      <p:ext uri="{BB962C8B-B14F-4D97-AF65-F5344CB8AC3E}">
        <p14:creationId xmlns:p14="http://schemas.microsoft.com/office/powerpoint/2010/main" val="55177026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hapter_Layout">
    <p:spTree>
      <p:nvGrpSpPr>
        <p:cNvPr id="1" name=""/>
        <p:cNvGrpSpPr/>
        <p:nvPr/>
      </p:nvGrpSpPr>
      <p:grpSpPr>
        <a:xfrm>
          <a:off x="0" y="0"/>
          <a:ext cx="0" cy="0"/>
          <a:chOff x="0" y="0"/>
          <a:chExt cx="0" cy="0"/>
        </a:xfrm>
      </p:grpSpPr>
      <p:pic>
        <p:nvPicPr>
          <p:cNvPr id="6" name="Image 17" descr="FD_03_chap_110x190,5.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39592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7" name="Connecteur droit 14"/>
          <p:cNvCxnSpPr/>
          <p:nvPr userDrawn="1"/>
        </p:nvCxnSpPr>
        <p:spPr bwMode="gray">
          <a:xfrm flipH="1">
            <a:off x="3635375" y="2389188"/>
            <a:ext cx="15843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bwMode="gray">
          <a:xfrm>
            <a:off x="3635374" y="1036638"/>
            <a:ext cx="3263901" cy="1268759"/>
          </a:xfrm>
        </p:spPr>
        <p:txBody>
          <a:bodyPr/>
          <a:lstStyle/>
          <a:p>
            <a:r>
              <a:rPr lang="en-US" noProof="0"/>
              <a:t>Click to edit Master title style</a:t>
            </a:r>
          </a:p>
        </p:txBody>
      </p:sp>
      <p:sp>
        <p:nvSpPr>
          <p:cNvPr id="10" name="Espace réservé du texte 9"/>
          <p:cNvSpPr>
            <a:spLocks noGrp="1"/>
          </p:cNvSpPr>
          <p:nvPr>
            <p:ph type="body" sz="quarter" idx="13"/>
          </p:nvPr>
        </p:nvSpPr>
        <p:spPr bwMode="gray">
          <a:xfrm>
            <a:off x="3635376" y="2574000"/>
            <a:ext cx="3263900" cy="34473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Espace réservé du texte 9"/>
          <p:cNvSpPr>
            <a:spLocks noGrp="1"/>
          </p:cNvSpPr>
          <p:nvPr>
            <p:ph type="body" sz="quarter" idx="14"/>
          </p:nvPr>
        </p:nvSpPr>
        <p:spPr bwMode="gray">
          <a:xfrm>
            <a:off x="0" y="139974"/>
            <a:ext cx="2628000" cy="5017814"/>
          </a:xfrm>
        </p:spPr>
        <p:txBody>
          <a:bodyPr/>
          <a:lstStyle>
            <a:lvl1pPr algn="r">
              <a:defRPr sz="16600" b="1">
                <a:solidFill>
                  <a:schemeClr val="bg1"/>
                </a:solidFill>
              </a:defRPr>
            </a:lvl1pPr>
          </a:lstStyle>
          <a:p>
            <a:pPr lvl="0"/>
            <a:r>
              <a:rPr lang="en-US" noProof="0"/>
              <a:t>Click to edit Master text styles</a:t>
            </a:r>
          </a:p>
        </p:txBody>
      </p:sp>
      <p:sp>
        <p:nvSpPr>
          <p:cNvPr id="19" name="Espace réservé pour une image  17"/>
          <p:cNvSpPr>
            <a:spLocks noGrp="1"/>
          </p:cNvSpPr>
          <p:nvPr>
            <p:ph type="pic" sz="quarter" idx="18"/>
          </p:nvPr>
        </p:nvSpPr>
        <p:spPr bwMode="gray">
          <a:xfrm>
            <a:off x="7254332" y="132082"/>
            <a:ext cx="1899827" cy="5812641"/>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1668519 w 3913244"/>
              <a:gd name="connsiteY0" fmla="*/ 0 h 5183692"/>
              <a:gd name="connsiteX1" fmla="*/ 3913244 w 3913244"/>
              <a:gd name="connsiteY1" fmla="*/ 0 h 5183692"/>
              <a:gd name="connsiteX2" fmla="*/ 3913244 w 3913244"/>
              <a:gd name="connsiteY2" fmla="*/ 5157788 h 5183692"/>
              <a:gd name="connsiteX3" fmla="*/ 2456872 w 3913244"/>
              <a:gd name="connsiteY3" fmla="*/ 5183633 h 5183692"/>
              <a:gd name="connsiteX4" fmla="*/ 205340 w 3913244"/>
              <a:gd name="connsiteY4" fmla="*/ 2562613 h 5183692"/>
              <a:gd name="connsiteX5" fmla="*/ 1668519 w 3913244"/>
              <a:gd name="connsiteY5" fmla="*/ 0 h 5183692"/>
              <a:gd name="connsiteX0" fmla="*/ 1668519 w 3923404"/>
              <a:gd name="connsiteY0" fmla="*/ 0 h 5939409"/>
              <a:gd name="connsiteX1" fmla="*/ 3913244 w 3923404"/>
              <a:gd name="connsiteY1" fmla="*/ 0 h 5939409"/>
              <a:gd name="connsiteX2" fmla="*/ 3923404 w 3923404"/>
              <a:gd name="connsiteY2" fmla="*/ 5939409 h 5939409"/>
              <a:gd name="connsiteX3" fmla="*/ 2456872 w 3923404"/>
              <a:gd name="connsiteY3" fmla="*/ 5183633 h 5939409"/>
              <a:gd name="connsiteX4" fmla="*/ 205340 w 3923404"/>
              <a:gd name="connsiteY4" fmla="*/ 2562613 h 5939409"/>
              <a:gd name="connsiteX5" fmla="*/ 1668519 w 3923404"/>
              <a:gd name="connsiteY5" fmla="*/ 0 h 5939409"/>
              <a:gd name="connsiteX0" fmla="*/ 1668519 w 3923404"/>
              <a:gd name="connsiteY0" fmla="*/ 0 h 5939409"/>
              <a:gd name="connsiteX1" fmla="*/ 3913244 w 3923404"/>
              <a:gd name="connsiteY1" fmla="*/ 0 h 5939409"/>
              <a:gd name="connsiteX2" fmla="*/ 3923404 w 3923404"/>
              <a:gd name="connsiteY2" fmla="*/ 5939409 h 5939409"/>
              <a:gd name="connsiteX3" fmla="*/ 2456872 w 3923404"/>
              <a:gd name="connsiteY3" fmla="*/ 5183633 h 5939409"/>
              <a:gd name="connsiteX4" fmla="*/ 205340 w 3923404"/>
              <a:gd name="connsiteY4" fmla="*/ 2562613 h 5939409"/>
              <a:gd name="connsiteX5" fmla="*/ 1668519 w 3923404"/>
              <a:gd name="connsiteY5" fmla="*/ 0 h 5939409"/>
              <a:gd name="connsiteX0" fmla="*/ 1696047 w 3950932"/>
              <a:gd name="connsiteY0" fmla="*/ 0 h 5939409"/>
              <a:gd name="connsiteX1" fmla="*/ 3940772 w 3950932"/>
              <a:gd name="connsiteY1" fmla="*/ 0 h 5939409"/>
              <a:gd name="connsiteX2" fmla="*/ 3950932 w 3950932"/>
              <a:gd name="connsiteY2" fmla="*/ 5939409 h 5939409"/>
              <a:gd name="connsiteX3" fmla="*/ 2484400 w 3950932"/>
              <a:gd name="connsiteY3" fmla="*/ 5183633 h 5939409"/>
              <a:gd name="connsiteX4" fmla="*/ 232868 w 3950932"/>
              <a:gd name="connsiteY4" fmla="*/ 2562613 h 5939409"/>
              <a:gd name="connsiteX5" fmla="*/ 1696047 w 3950932"/>
              <a:gd name="connsiteY5" fmla="*/ 0 h 5939409"/>
              <a:gd name="connsiteX0" fmla="*/ 1463179 w 3718064"/>
              <a:gd name="connsiteY0" fmla="*/ 0 h 5983194"/>
              <a:gd name="connsiteX1" fmla="*/ 3707904 w 3718064"/>
              <a:gd name="connsiteY1" fmla="*/ 0 h 5983194"/>
              <a:gd name="connsiteX2" fmla="*/ 3718064 w 3718064"/>
              <a:gd name="connsiteY2" fmla="*/ 5939409 h 5983194"/>
              <a:gd name="connsiteX3" fmla="*/ 0 w 3718064"/>
              <a:gd name="connsiteY3" fmla="*/ 2562613 h 5983194"/>
              <a:gd name="connsiteX4" fmla="*/ 1463179 w 3718064"/>
              <a:gd name="connsiteY4" fmla="*/ 0 h 5983194"/>
              <a:gd name="connsiteX0" fmla="*/ 1464005 w 3718890"/>
              <a:gd name="connsiteY0" fmla="*/ 0 h 5987401"/>
              <a:gd name="connsiteX1" fmla="*/ 3708730 w 3718890"/>
              <a:gd name="connsiteY1" fmla="*/ 0 h 5987401"/>
              <a:gd name="connsiteX2" fmla="*/ 3718890 w 3718890"/>
              <a:gd name="connsiteY2" fmla="*/ 5939409 h 5987401"/>
              <a:gd name="connsiteX3" fmla="*/ 826 w 3718890"/>
              <a:gd name="connsiteY3" fmla="*/ 2562613 h 5987401"/>
              <a:gd name="connsiteX4" fmla="*/ 1464005 w 3718890"/>
              <a:gd name="connsiteY4" fmla="*/ 0 h 5987401"/>
              <a:gd name="connsiteX0" fmla="*/ 1267 w 2256152"/>
              <a:gd name="connsiteY0" fmla="*/ 0 h 6002954"/>
              <a:gd name="connsiteX1" fmla="*/ 2245992 w 2256152"/>
              <a:gd name="connsiteY1" fmla="*/ 0 h 6002954"/>
              <a:gd name="connsiteX2" fmla="*/ 2256152 w 2256152"/>
              <a:gd name="connsiteY2" fmla="*/ 5939409 h 6002954"/>
              <a:gd name="connsiteX3" fmla="*/ 956168 w 2256152"/>
              <a:gd name="connsiteY3" fmla="*/ 3273178 h 6002954"/>
              <a:gd name="connsiteX4" fmla="*/ 1267 w 2256152"/>
              <a:gd name="connsiteY4" fmla="*/ 0 h 6002954"/>
              <a:gd name="connsiteX0" fmla="*/ 2 w 1299986"/>
              <a:gd name="connsiteY0" fmla="*/ 3321709 h 6044422"/>
              <a:gd name="connsiteX1" fmla="*/ 1289826 w 1299986"/>
              <a:gd name="connsiteY1" fmla="*/ 48531 h 6044422"/>
              <a:gd name="connsiteX2" fmla="*/ 1299986 w 1299986"/>
              <a:gd name="connsiteY2" fmla="*/ 5987940 h 6044422"/>
              <a:gd name="connsiteX3" fmla="*/ 2 w 1299986"/>
              <a:gd name="connsiteY3" fmla="*/ 3321709 h 6044422"/>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2725028 h 5445777"/>
              <a:gd name="connsiteX1" fmla="*/ 1289826 w 1299986"/>
              <a:gd name="connsiteY1" fmla="*/ 0 h 5445777"/>
              <a:gd name="connsiteX2" fmla="*/ 1299986 w 1299986"/>
              <a:gd name="connsiteY2" fmla="*/ 5391259 h 5445777"/>
              <a:gd name="connsiteX3" fmla="*/ 2 w 1299986"/>
              <a:gd name="connsiteY3" fmla="*/ 2725028 h 5445777"/>
              <a:gd name="connsiteX0" fmla="*/ 2 w 1299986"/>
              <a:gd name="connsiteY0" fmla="*/ 3141216 h 5863443"/>
              <a:gd name="connsiteX1" fmla="*/ 1289826 w 1299986"/>
              <a:gd name="connsiteY1" fmla="*/ 0 h 5863443"/>
              <a:gd name="connsiteX2" fmla="*/ 1299986 w 1299986"/>
              <a:gd name="connsiteY2" fmla="*/ 5807447 h 5863443"/>
              <a:gd name="connsiteX3" fmla="*/ 2 w 1299986"/>
              <a:gd name="connsiteY3" fmla="*/ 3141216 h 5863443"/>
              <a:gd name="connsiteX0" fmla="*/ 2 w 1299986"/>
              <a:gd name="connsiteY0" fmla="*/ 3141216 h 5863444"/>
              <a:gd name="connsiteX1" fmla="*/ 1289826 w 1299986"/>
              <a:gd name="connsiteY1" fmla="*/ 0 h 5863444"/>
              <a:gd name="connsiteX2" fmla="*/ 1299986 w 1299986"/>
              <a:gd name="connsiteY2" fmla="*/ 5807447 h 5863444"/>
              <a:gd name="connsiteX3" fmla="*/ 2 w 1299986"/>
              <a:gd name="connsiteY3" fmla="*/ 3141216 h 5863444"/>
              <a:gd name="connsiteX0" fmla="*/ 1 w 1889265"/>
              <a:gd name="connsiteY0" fmla="*/ 3851780 h 5885741"/>
              <a:gd name="connsiteX1" fmla="*/ 1879105 w 1889265"/>
              <a:gd name="connsiteY1" fmla="*/ 0 h 5885741"/>
              <a:gd name="connsiteX2" fmla="*/ 1889265 w 1889265"/>
              <a:gd name="connsiteY2" fmla="*/ 5807447 h 5885741"/>
              <a:gd name="connsiteX3" fmla="*/ 1 w 1889265"/>
              <a:gd name="connsiteY3" fmla="*/ 3851780 h 5885741"/>
              <a:gd name="connsiteX0" fmla="*/ 694 w 1889958"/>
              <a:gd name="connsiteY0" fmla="*/ 3851780 h 5898819"/>
              <a:gd name="connsiteX1" fmla="*/ 1879798 w 1889958"/>
              <a:gd name="connsiteY1" fmla="*/ 0 h 5898819"/>
              <a:gd name="connsiteX2" fmla="*/ 1889958 w 1889958"/>
              <a:gd name="connsiteY2" fmla="*/ 5807447 h 5898819"/>
              <a:gd name="connsiteX3" fmla="*/ 694 w 1889958"/>
              <a:gd name="connsiteY3" fmla="*/ 3851780 h 5898819"/>
              <a:gd name="connsiteX0" fmla="*/ 694 w 1889958"/>
              <a:gd name="connsiteY0" fmla="*/ 3740120 h 5892762"/>
              <a:gd name="connsiteX1" fmla="*/ 1879798 w 1889958"/>
              <a:gd name="connsiteY1" fmla="*/ 0 h 5892762"/>
              <a:gd name="connsiteX2" fmla="*/ 1889958 w 1889958"/>
              <a:gd name="connsiteY2" fmla="*/ 5807447 h 5892762"/>
              <a:gd name="connsiteX3" fmla="*/ 694 w 1889958"/>
              <a:gd name="connsiteY3" fmla="*/ 3740120 h 5892762"/>
              <a:gd name="connsiteX0" fmla="*/ 690 w 1900114"/>
              <a:gd name="connsiteY0" fmla="*/ 3811177 h 5896524"/>
              <a:gd name="connsiteX1" fmla="*/ 1889954 w 1900114"/>
              <a:gd name="connsiteY1" fmla="*/ 0 h 5896524"/>
              <a:gd name="connsiteX2" fmla="*/ 1900114 w 1900114"/>
              <a:gd name="connsiteY2" fmla="*/ 5807447 h 5896524"/>
              <a:gd name="connsiteX3" fmla="*/ 690 w 1900114"/>
              <a:gd name="connsiteY3" fmla="*/ 3811177 h 5896524"/>
              <a:gd name="connsiteX0" fmla="*/ 690 w 1900114"/>
              <a:gd name="connsiteY0" fmla="*/ 3811177 h 5807447"/>
              <a:gd name="connsiteX1" fmla="*/ 1889954 w 1900114"/>
              <a:gd name="connsiteY1" fmla="*/ 0 h 5807447"/>
              <a:gd name="connsiteX2" fmla="*/ 1900114 w 1900114"/>
              <a:gd name="connsiteY2" fmla="*/ 5807447 h 5807447"/>
              <a:gd name="connsiteX3" fmla="*/ 690 w 1900114"/>
              <a:gd name="connsiteY3" fmla="*/ 3811177 h 5807447"/>
              <a:gd name="connsiteX0" fmla="*/ 690 w 1900114"/>
              <a:gd name="connsiteY0" fmla="*/ 3811177 h 5807447"/>
              <a:gd name="connsiteX1" fmla="*/ 1889954 w 1900114"/>
              <a:gd name="connsiteY1" fmla="*/ 0 h 5807447"/>
              <a:gd name="connsiteX2" fmla="*/ 1900114 w 1900114"/>
              <a:gd name="connsiteY2" fmla="*/ 5807447 h 5807447"/>
              <a:gd name="connsiteX3" fmla="*/ 690 w 1900114"/>
              <a:gd name="connsiteY3" fmla="*/ 3811177 h 5807447"/>
              <a:gd name="connsiteX0" fmla="*/ 403 w 1899827"/>
              <a:gd name="connsiteY0" fmla="*/ 3811177 h 5807447"/>
              <a:gd name="connsiteX1" fmla="*/ 1889667 w 1899827"/>
              <a:gd name="connsiteY1" fmla="*/ 0 h 5807447"/>
              <a:gd name="connsiteX2" fmla="*/ 1899827 w 1899827"/>
              <a:gd name="connsiteY2" fmla="*/ 5807447 h 5807447"/>
              <a:gd name="connsiteX3" fmla="*/ 403 w 1899827"/>
              <a:gd name="connsiteY3" fmla="*/ 3811177 h 5807447"/>
            </a:gdLst>
            <a:ahLst/>
            <a:cxnLst>
              <a:cxn ang="0">
                <a:pos x="connsiteX0" y="connsiteY0"/>
              </a:cxn>
              <a:cxn ang="0">
                <a:pos x="connsiteX1" y="connsiteY1"/>
              </a:cxn>
              <a:cxn ang="0">
                <a:pos x="connsiteX2" y="connsiteY2"/>
              </a:cxn>
              <a:cxn ang="0">
                <a:pos x="connsiteX3" y="connsiteY3"/>
              </a:cxn>
            </a:cxnLst>
            <a:rect l="l" t="t" r="r" b="b"/>
            <a:pathLst>
              <a:path w="1899827" h="5807447">
                <a:moveTo>
                  <a:pt x="403" y="3811177"/>
                </a:moveTo>
                <a:cubicBezTo>
                  <a:pt x="-31770" y="2467685"/>
                  <a:pt x="1876203" y="854946"/>
                  <a:pt x="1889667" y="0"/>
                </a:cubicBezTo>
                <a:cubicBezTo>
                  <a:pt x="1893054" y="1979803"/>
                  <a:pt x="1896440" y="3827644"/>
                  <a:pt x="1899827" y="5807447"/>
                </a:cubicBezTo>
                <a:cubicBezTo>
                  <a:pt x="1007523" y="5706703"/>
                  <a:pt x="32576" y="5154669"/>
                  <a:pt x="403" y="3811177"/>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8" name="Espace réservé de la date 10"/>
          <p:cNvSpPr>
            <a:spLocks noGrp="1"/>
          </p:cNvSpPr>
          <p:nvPr>
            <p:ph type="dt" sz="half" idx="19"/>
          </p:nvPr>
        </p:nvSpPr>
        <p:spPr/>
        <p:txBody>
          <a:bodyPr/>
          <a:lstStyle>
            <a:lvl1pPr>
              <a:defRPr/>
            </a:lvl1pPr>
          </a:lstStyle>
          <a:p>
            <a:pPr>
              <a:defRPr/>
            </a:pPr>
            <a:r>
              <a:rPr lang="en-US">
                <a:solidFill>
                  <a:prstClr val="white">
                    <a:alpha val="0"/>
                  </a:prstClr>
                </a:solidFill>
              </a:rPr>
              <a:t>Date</a:t>
            </a:r>
          </a:p>
        </p:txBody>
      </p:sp>
      <p:sp>
        <p:nvSpPr>
          <p:cNvPr id="9" name="Espace réservé du numéro de diapositive 11"/>
          <p:cNvSpPr>
            <a:spLocks noGrp="1"/>
          </p:cNvSpPr>
          <p:nvPr>
            <p:ph type="sldNum" sz="quarter" idx="20"/>
          </p:nvPr>
        </p:nvSpPr>
        <p:spPr/>
        <p:txBody>
          <a:bodyPr/>
          <a:lstStyle>
            <a:lvl1pPr>
              <a:defRPr/>
            </a:lvl1pPr>
          </a:lstStyle>
          <a:p>
            <a:pPr>
              <a:defRPr/>
            </a:pPr>
            <a:fld id="{669CD8F2-86ED-43C7-A24E-82A206DEE6AE}" type="slidenum">
              <a:rPr lang="en-US">
                <a:solidFill>
                  <a:srgbClr val="343434"/>
                </a:solidFill>
              </a:rPr>
              <a:pPr>
                <a:defRPr/>
              </a:pPr>
              <a:t>‹#›</a:t>
            </a:fld>
            <a:endParaRPr lang="en-US">
              <a:solidFill>
                <a:srgbClr val="343434"/>
              </a:solidFill>
            </a:endParaRPr>
          </a:p>
        </p:txBody>
      </p:sp>
      <p:sp>
        <p:nvSpPr>
          <p:cNvPr id="11" name="Espace réservé du pied de page 12"/>
          <p:cNvSpPr>
            <a:spLocks noGrp="1"/>
          </p:cNvSpPr>
          <p:nvPr>
            <p:ph type="ftr" sz="quarter" idx="21"/>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Tree>
    <p:extLst>
      <p:ext uri="{BB962C8B-B14F-4D97-AF65-F5344CB8AC3E}">
        <p14:creationId xmlns:p14="http://schemas.microsoft.com/office/powerpoint/2010/main" val="8702295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cSld name="Content_Layout">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en-US" noProof="0"/>
              <a:t>Click to edit Master title style</a:t>
            </a:r>
          </a:p>
        </p:txBody>
      </p:sp>
      <p:sp>
        <p:nvSpPr>
          <p:cNvPr id="3" name="Espace réservé du contenu 2"/>
          <p:cNvSpPr>
            <a:spLocks noGrp="1"/>
          </p:cNvSpPr>
          <p:nvPr>
            <p:ph idx="1"/>
          </p:nvPr>
        </p:nvSpPr>
        <p:spPr bwMode="gray"/>
        <p:txBody>
          <a:bodyPr/>
          <a:lstStyle>
            <a:lvl2pPr>
              <a:defRPr/>
            </a:lvl2pPr>
            <a:lvl3pPr>
              <a:defRPr/>
            </a:lvl3pPr>
            <a:lvl4pPr>
              <a:defRPr baseline="0"/>
            </a:lvl4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Espace réservé de la date 3"/>
          <p:cNvSpPr>
            <a:spLocks noGrp="1"/>
          </p:cNvSpPr>
          <p:nvPr>
            <p:ph type="dt" sz="half" idx="10"/>
          </p:nvPr>
        </p:nvSpPr>
        <p:spPr/>
        <p:txBody>
          <a:bodyPr/>
          <a:lstStyle>
            <a:lvl1pPr>
              <a:defRPr/>
            </a:lvl1pPr>
          </a:lstStyle>
          <a:p>
            <a:pPr>
              <a:defRPr/>
            </a:pPr>
            <a:r>
              <a:rPr lang="en-US">
                <a:solidFill>
                  <a:prstClr val="white">
                    <a:alpha val="0"/>
                  </a:prstClr>
                </a:solidFill>
              </a:rPr>
              <a:t>Date</a:t>
            </a:r>
          </a:p>
        </p:txBody>
      </p:sp>
      <p:sp>
        <p:nvSpPr>
          <p:cNvPr id="5" name="Espace réservé du pied de page 4"/>
          <p:cNvSpPr>
            <a:spLocks noGrp="1"/>
          </p:cNvSpPr>
          <p:nvPr>
            <p:ph type="ftr" sz="quarter" idx="11"/>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2A591CC-FF3A-423F-AEE4-347403BE7256}"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383443028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Picture_Layout">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en-US" noProof="0"/>
              <a:t>Click to edit Master title style</a:t>
            </a:r>
          </a:p>
        </p:txBody>
      </p:sp>
      <p:sp>
        <p:nvSpPr>
          <p:cNvPr id="3" name="Espace réservé du contenu 2"/>
          <p:cNvSpPr>
            <a:spLocks noGrp="1"/>
          </p:cNvSpPr>
          <p:nvPr>
            <p:ph idx="1"/>
          </p:nvPr>
        </p:nvSpPr>
        <p:spPr bwMode="gray">
          <a:xfrm>
            <a:off x="3635896" y="1304925"/>
            <a:ext cx="4644504" cy="4716463"/>
          </a:xfrm>
        </p:spPr>
        <p:txBody>
          <a:bodyPr/>
          <a:lstStyle>
            <a:lvl2pPr>
              <a:defRPr/>
            </a:lvl2pPr>
            <a:lvl3pPr>
              <a:defRPr/>
            </a:lvl3pPr>
            <a:lvl4pPr>
              <a:defRPr baseline="0"/>
            </a:lvl4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Espace réservé pour une image  8"/>
          <p:cNvSpPr>
            <a:spLocks noGrp="1"/>
          </p:cNvSpPr>
          <p:nvPr>
            <p:ph type="pic" sz="quarter" idx="13"/>
          </p:nvPr>
        </p:nvSpPr>
        <p:spPr bwMode="gray">
          <a:xfrm>
            <a:off x="0" y="1341438"/>
            <a:ext cx="3419038" cy="4679950"/>
          </a:xfrm>
        </p:spPr>
        <p:txBody>
          <a:bodyPr tIns="1008000" rtlCol="0" anchor="ctr">
            <a:noAutofit/>
          </a:bodyPr>
          <a:lstStyle>
            <a:lvl1pPr algn="ctr">
              <a:defRPr/>
            </a:lvl1pPr>
          </a:lstStyle>
          <a:p>
            <a:pPr lvl="0"/>
            <a:r>
              <a:rPr lang="en-US" noProof="0"/>
              <a:t>Click icon to add picture</a:t>
            </a:r>
          </a:p>
        </p:txBody>
      </p:sp>
      <p:sp>
        <p:nvSpPr>
          <p:cNvPr id="5" name="Espace réservé de la date 3"/>
          <p:cNvSpPr>
            <a:spLocks noGrp="1"/>
          </p:cNvSpPr>
          <p:nvPr>
            <p:ph type="dt" sz="half" idx="14"/>
          </p:nvPr>
        </p:nvSpPr>
        <p:spPr/>
        <p:txBody>
          <a:bodyPr/>
          <a:lstStyle>
            <a:lvl1pPr>
              <a:defRPr/>
            </a:lvl1pPr>
          </a:lstStyle>
          <a:p>
            <a:pPr>
              <a:defRPr/>
            </a:pPr>
            <a:r>
              <a:rPr lang="en-US">
                <a:solidFill>
                  <a:prstClr val="white">
                    <a:alpha val="0"/>
                  </a:prstClr>
                </a:solidFill>
              </a:rPr>
              <a:t>Date</a:t>
            </a:r>
          </a:p>
        </p:txBody>
      </p:sp>
      <p:sp>
        <p:nvSpPr>
          <p:cNvPr id="6" name="Espace réservé du pied de page 4"/>
          <p:cNvSpPr>
            <a:spLocks noGrp="1"/>
          </p:cNvSpPr>
          <p:nvPr>
            <p:ph type="ftr" sz="quarter" idx="15"/>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7" name="Espace réservé du numéro de diapositive 5"/>
          <p:cNvSpPr>
            <a:spLocks noGrp="1"/>
          </p:cNvSpPr>
          <p:nvPr>
            <p:ph type="sldNum" sz="quarter" idx="16"/>
          </p:nvPr>
        </p:nvSpPr>
        <p:spPr/>
        <p:txBody>
          <a:bodyPr/>
          <a:lstStyle>
            <a:lvl1pPr>
              <a:defRPr/>
            </a:lvl1pPr>
          </a:lstStyle>
          <a:p>
            <a:pPr>
              <a:defRPr/>
            </a:pPr>
            <a:fld id="{D8886677-8A24-41A7-8E0F-301076E1EA36}"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5286728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ext&amp;Content_Layout">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en-US" noProof="0"/>
              <a:t>Click to edit Master title style</a:t>
            </a:r>
          </a:p>
        </p:txBody>
      </p:sp>
      <p:sp>
        <p:nvSpPr>
          <p:cNvPr id="3" name="Espace réservé du contenu 2"/>
          <p:cNvSpPr>
            <a:spLocks noGrp="1"/>
          </p:cNvSpPr>
          <p:nvPr>
            <p:ph idx="1"/>
          </p:nvPr>
        </p:nvSpPr>
        <p:spPr bwMode="gray">
          <a:xfrm>
            <a:off x="935038" y="2781388"/>
            <a:ext cx="7345362" cy="3240000"/>
          </a:xfrm>
        </p:spPr>
        <p:txBody>
          <a:bodyPr/>
          <a:lstStyle>
            <a:lvl2pPr>
              <a:defRPr/>
            </a:lvl2pPr>
            <a:lvl3pPr>
              <a:defRPr/>
            </a:lvl3pPr>
            <a:lvl4pPr>
              <a:defRPr baseline="0"/>
            </a:lvl4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Espace réservé du texte 9"/>
          <p:cNvSpPr>
            <a:spLocks noGrp="1"/>
          </p:cNvSpPr>
          <p:nvPr>
            <p:ph type="body" sz="quarter" idx="13"/>
          </p:nvPr>
        </p:nvSpPr>
        <p:spPr bwMode="gray">
          <a:xfrm>
            <a:off x="935038" y="1304924"/>
            <a:ext cx="7345362" cy="126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Espace réservé de la date 3"/>
          <p:cNvSpPr>
            <a:spLocks noGrp="1"/>
          </p:cNvSpPr>
          <p:nvPr>
            <p:ph type="dt" sz="half" idx="14"/>
          </p:nvPr>
        </p:nvSpPr>
        <p:spPr/>
        <p:txBody>
          <a:bodyPr/>
          <a:lstStyle>
            <a:lvl1pPr>
              <a:defRPr/>
            </a:lvl1pPr>
          </a:lstStyle>
          <a:p>
            <a:pPr>
              <a:defRPr/>
            </a:pPr>
            <a:r>
              <a:rPr lang="en-US">
                <a:solidFill>
                  <a:prstClr val="white">
                    <a:alpha val="0"/>
                  </a:prstClr>
                </a:solidFill>
              </a:rPr>
              <a:t>Date</a:t>
            </a:r>
          </a:p>
        </p:txBody>
      </p:sp>
      <p:sp>
        <p:nvSpPr>
          <p:cNvPr id="6" name="Espace réservé du pied de page 4"/>
          <p:cNvSpPr>
            <a:spLocks noGrp="1"/>
          </p:cNvSpPr>
          <p:nvPr>
            <p:ph type="ftr" sz="quarter" idx="15"/>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7" name="Espace réservé du numéro de diapositive 5"/>
          <p:cNvSpPr>
            <a:spLocks noGrp="1"/>
          </p:cNvSpPr>
          <p:nvPr>
            <p:ph type="sldNum" sz="quarter" idx="16"/>
          </p:nvPr>
        </p:nvSpPr>
        <p:spPr/>
        <p:txBody>
          <a:bodyPr/>
          <a:lstStyle>
            <a:lvl1pPr>
              <a:defRPr/>
            </a:lvl1pPr>
          </a:lstStyle>
          <a:p>
            <a:pPr>
              <a:defRPr/>
            </a:pPr>
            <a:fld id="{8779425B-3CAA-48C9-9B95-57BAD5A3D82E}"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20676393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hank_you_1">
    <p:spTree>
      <p:nvGrpSpPr>
        <p:cNvPr id="1" name=""/>
        <p:cNvGrpSpPr/>
        <p:nvPr/>
      </p:nvGrpSpPr>
      <p:grpSpPr>
        <a:xfrm>
          <a:off x="0" y="0"/>
          <a:ext cx="0" cy="0"/>
          <a:chOff x="0" y="0"/>
          <a:chExt cx="0" cy="0"/>
        </a:xfrm>
      </p:grpSpPr>
      <p:pic>
        <p:nvPicPr>
          <p:cNvPr id="5" name="Image 18"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7"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0" name="Connecteur droit 13"/>
          <p:cNvCxnSpPr/>
          <p:nvPr userDrawn="1"/>
        </p:nvCxnSpPr>
        <p:spPr bwMode="gray">
          <a:xfrm flipH="1">
            <a:off x="468313" y="3400425"/>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638"/>
            <a:ext cx="4824412" cy="2242966"/>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3"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1" name="Espace réservé de la date 9"/>
          <p:cNvSpPr>
            <a:spLocks noGrp="1"/>
          </p:cNvSpPr>
          <p:nvPr>
            <p:ph type="dt" sz="half" idx="20"/>
          </p:nvPr>
        </p:nvSpPr>
        <p:spPr/>
        <p:txBody>
          <a:bodyPr/>
          <a:lstStyle>
            <a:lvl1pPr>
              <a:defRPr/>
            </a:lvl1pPr>
          </a:lstStyle>
          <a:p>
            <a:pPr>
              <a:defRPr/>
            </a:pPr>
            <a:r>
              <a:rPr lang="en-US">
                <a:solidFill>
                  <a:prstClr val="white">
                    <a:alpha val="0"/>
                  </a:prstClr>
                </a:solidFill>
              </a:rPr>
              <a:t>Date</a:t>
            </a:r>
          </a:p>
        </p:txBody>
      </p:sp>
      <p:sp>
        <p:nvSpPr>
          <p:cNvPr id="12" name="Espace réservé du numéro de diapositive 10"/>
          <p:cNvSpPr>
            <a:spLocks noGrp="1"/>
          </p:cNvSpPr>
          <p:nvPr>
            <p:ph type="sldNum" sz="quarter" idx="21"/>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4AF4F797-1FBC-44F9-B7CF-6A5F893B852E}" type="slidenum">
              <a:rPr lang="en-US">
                <a:solidFill>
                  <a:prstClr val="white">
                    <a:alpha val="0"/>
                  </a:prstClr>
                </a:solidFill>
              </a:rPr>
              <a:pPr>
                <a:defRPr/>
              </a:pPr>
              <a:t>‹#›</a:t>
            </a:fld>
            <a:endParaRPr lang="en-US">
              <a:solidFill>
                <a:prstClr val="white">
                  <a:alpha val="0"/>
                </a:prstClr>
              </a:solidFill>
            </a:endParaRPr>
          </a:p>
        </p:txBody>
      </p:sp>
      <p:sp>
        <p:nvSpPr>
          <p:cNvPr id="14" name="Espace réservé du pied de page 11"/>
          <p:cNvSpPr>
            <a:spLocks noGrp="1"/>
          </p:cNvSpPr>
          <p:nvPr>
            <p:ph type="ftr" sz="quarter" idx="22"/>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p:txBody>
      </p:sp>
    </p:spTree>
    <p:extLst>
      <p:ext uri="{BB962C8B-B14F-4D97-AF65-F5344CB8AC3E}">
        <p14:creationId xmlns:p14="http://schemas.microsoft.com/office/powerpoint/2010/main" val="29333450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hank_you_2">
    <p:spTree>
      <p:nvGrpSpPr>
        <p:cNvPr id="1" name=""/>
        <p:cNvGrpSpPr/>
        <p:nvPr/>
      </p:nvGrpSpPr>
      <p:grpSpPr>
        <a:xfrm>
          <a:off x="0" y="0"/>
          <a:ext cx="0" cy="0"/>
          <a:chOff x="0" y="0"/>
          <a:chExt cx="0" cy="0"/>
        </a:xfrm>
      </p:grpSpPr>
      <p:sp>
        <p:nvSpPr>
          <p:cNvPr id="5" name="Rectangle 4"/>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Image 20"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0" name="Connecteur droit 13"/>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800"/>
            <a:ext cx="4824000" cy="2242800"/>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3"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1" name="Espace réservé de la date 9"/>
          <p:cNvSpPr>
            <a:spLocks noGrp="1"/>
          </p:cNvSpPr>
          <p:nvPr>
            <p:ph type="dt" sz="half" idx="20"/>
          </p:nvPr>
        </p:nvSpPr>
        <p:spPr/>
        <p:txBody>
          <a:bodyPr/>
          <a:lstStyle>
            <a:lvl1pPr>
              <a:defRPr/>
            </a:lvl1pPr>
          </a:lstStyle>
          <a:p>
            <a:pPr>
              <a:defRPr/>
            </a:pPr>
            <a:r>
              <a:rPr lang="en-US">
                <a:solidFill>
                  <a:prstClr val="white">
                    <a:alpha val="0"/>
                  </a:prstClr>
                </a:solidFill>
              </a:rPr>
              <a:t>Date</a:t>
            </a:r>
          </a:p>
        </p:txBody>
      </p:sp>
      <p:sp>
        <p:nvSpPr>
          <p:cNvPr id="12" name="Espace réservé du numéro de diapositive 10"/>
          <p:cNvSpPr>
            <a:spLocks noGrp="1"/>
          </p:cNvSpPr>
          <p:nvPr>
            <p:ph type="sldNum" sz="quarter" idx="21"/>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168EB3F5-198F-4211-80D0-E690EB6CEA77}" type="slidenum">
              <a:rPr lang="en-US">
                <a:solidFill>
                  <a:prstClr val="white">
                    <a:alpha val="0"/>
                  </a:prstClr>
                </a:solidFill>
              </a:rPr>
              <a:pPr>
                <a:defRPr/>
              </a:pPr>
              <a:t>‹#›</a:t>
            </a:fld>
            <a:endParaRPr lang="en-US">
              <a:solidFill>
                <a:prstClr val="white">
                  <a:alpha val="0"/>
                </a:prstClr>
              </a:solidFill>
            </a:endParaRPr>
          </a:p>
        </p:txBody>
      </p:sp>
      <p:sp>
        <p:nvSpPr>
          <p:cNvPr id="14" name="Espace réservé du pied de page 11"/>
          <p:cNvSpPr>
            <a:spLocks noGrp="1"/>
          </p:cNvSpPr>
          <p:nvPr>
            <p:ph type="ftr" sz="quarter" idx="22"/>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p:txBody>
      </p:sp>
    </p:spTree>
    <p:extLst>
      <p:ext uri="{BB962C8B-B14F-4D97-AF65-F5344CB8AC3E}">
        <p14:creationId xmlns:p14="http://schemas.microsoft.com/office/powerpoint/2010/main" val="182978701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Text and Visual">
    <p:spTree>
      <p:nvGrpSpPr>
        <p:cNvPr id="1" name=""/>
        <p:cNvGrpSpPr/>
        <p:nvPr/>
      </p:nvGrpSpPr>
      <p:grpSpPr>
        <a:xfrm>
          <a:off x="0" y="0"/>
          <a:ext cx="0" cy="0"/>
          <a:chOff x="0" y="0"/>
          <a:chExt cx="0" cy="0"/>
        </a:xfrm>
      </p:grpSpPr>
      <p:sp>
        <p:nvSpPr>
          <p:cNvPr id="2" name="Title 1"/>
          <p:cNvSpPr>
            <a:spLocks noGrp="1"/>
          </p:cNvSpPr>
          <p:nvPr>
            <p:ph type="title"/>
          </p:nvPr>
        </p:nvSpPr>
        <p:spPr>
          <a:xfrm>
            <a:off x="973138" y="225211"/>
            <a:ext cx="7207249" cy="697999"/>
          </a:xfrm>
        </p:spPr>
        <p:txBody>
          <a:bodyPr/>
          <a:lstStyle/>
          <a:p>
            <a:r>
              <a:rPr lang="en-US"/>
              <a:t>Click to edit Master title style</a:t>
            </a:r>
          </a:p>
        </p:txBody>
      </p:sp>
      <p:sp>
        <p:nvSpPr>
          <p:cNvPr id="4" name="Content Placeholder 3"/>
          <p:cNvSpPr>
            <a:spLocks noGrp="1"/>
          </p:cNvSpPr>
          <p:nvPr>
            <p:ph sz="half" idx="2"/>
          </p:nvPr>
        </p:nvSpPr>
        <p:spPr>
          <a:xfrm>
            <a:off x="3425825" y="2302159"/>
            <a:ext cx="4754564" cy="2541673"/>
          </a:xfrm>
        </p:spPr>
        <p:txBody>
          <a:bodyPr/>
          <a:lstStyle>
            <a:lvl1pPr>
              <a:defRPr sz="1600"/>
            </a:lvl1pPr>
            <a:lvl2pPr marL="457200" indent="0">
              <a:buNone/>
              <a:defRPr sz="1600"/>
            </a:lvl2pPr>
            <a:lvl3pPr marL="914400" indent="0">
              <a:buNone/>
              <a:defRPr sz="1600"/>
            </a:lvl3pPr>
            <a:lvl4pPr marL="1371600" indent="0">
              <a:buNone/>
              <a:defRPr sz="1600"/>
            </a:lvl4pPr>
            <a:lvl5pPr marL="1828800" indent="0">
              <a:buNone/>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3"/>
          </p:nvPr>
        </p:nvSpPr>
        <p:spPr>
          <a:xfrm>
            <a:off x="973138" y="1247776"/>
            <a:ext cx="2300287" cy="3450384"/>
          </a:xfrm>
        </p:spPr>
        <p:txBody>
          <a:bodyPr rtlCol="0">
            <a:noAutofit/>
          </a:bodyPr>
          <a:lstStyle/>
          <a:p>
            <a:pPr lvl="0"/>
            <a:endParaRPr lang="en-US" noProof="0"/>
          </a:p>
        </p:txBody>
      </p:sp>
      <p:sp>
        <p:nvSpPr>
          <p:cNvPr id="10" name="Content Placeholder 3"/>
          <p:cNvSpPr>
            <a:spLocks noGrp="1"/>
          </p:cNvSpPr>
          <p:nvPr>
            <p:ph sz="half" idx="14"/>
          </p:nvPr>
        </p:nvSpPr>
        <p:spPr>
          <a:xfrm>
            <a:off x="3425825" y="1241426"/>
            <a:ext cx="4754564" cy="879316"/>
          </a:xfrm>
        </p:spPr>
        <p:txBody>
          <a:bodyPr/>
          <a:lstStyle>
            <a:lvl1pPr marL="0" indent="0">
              <a:buNone/>
              <a:defRPr sz="1600">
                <a:solidFill>
                  <a:srgbClr val="005CB9"/>
                </a:solidFill>
              </a:defRPr>
            </a:lvl1pPr>
            <a:lvl2pPr marL="457200" indent="0">
              <a:buNone/>
              <a:defRPr sz="1400">
                <a:solidFill>
                  <a:srgbClr val="005CB9"/>
                </a:solidFill>
              </a:defRPr>
            </a:lvl2pPr>
            <a:lvl3pPr marL="914400" indent="0">
              <a:buNone/>
              <a:defRPr sz="1400">
                <a:solidFill>
                  <a:srgbClr val="005CB9"/>
                </a:solidFill>
              </a:defRPr>
            </a:lvl3pPr>
            <a:lvl4pPr marL="1371600" indent="0">
              <a:buNone/>
              <a:defRPr sz="1400">
                <a:solidFill>
                  <a:srgbClr val="005CB9"/>
                </a:solidFill>
              </a:defRPr>
            </a:lvl4pPr>
            <a:lvl5pPr marL="1828800" indent="0">
              <a:buNone/>
              <a:defRPr sz="1400">
                <a:solidFill>
                  <a:srgbClr val="005CB9"/>
                </a:solidFill>
              </a:defRPr>
            </a:lvl5pPr>
            <a:lvl6pPr>
              <a:defRPr sz="1800"/>
            </a:lvl6pPr>
            <a:lvl7pPr>
              <a:defRPr sz="1800"/>
            </a:lvl7pPr>
            <a:lvl8pPr>
              <a:defRPr sz="1800"/>
            </a:lvl8pPr>
            <a:lvl9pPr>
              <a:defRPr sz="1800"/>
            </a:lvl9pPr>
          </a:lstStyle>
          <a:p>
            <a:pPr lvl="0"/>
            <a:r>
              <a:rPr lang="en-US"/>
              <a:t>Click to edit Master text styles</a:t>
            </a:r>
          </a:p>
        </p:txBody>
      </p:sp>
      <p:sp>
        <p:nvSpPr>
          <p:cNvPr id="6" name="Footer Placeholder 5"/>
          <p:cNvSpPr>
            <a:spLocks noGrp="1"/>
          </p:cNvSpPr>
          <p:nvPr>
            <p:ph type="ftr" sz="quarter" idx="15"/>
          </p:nvPr>
        </p:nvSpPr>
        <p:spPr/>
        <p:txBody>
          <a:bodyPr/>
          <a:lstStyle>
            <a:lvl1pPr>
              <a:defRPr/>
            </a:lvl1pPr>
          </a:lstStyle>
          <a:p>
            <a:pPr>
              <a:defRPr/>
            </a:pPr>
            <a:r>
              <a:rPr lang="en-US">
                <a:solidFill>
                  <a:srgbClr val="005CB9"/>
                </a:solidFill>
              </a:rPr>
              <a:t>Basic facts about </a:t>
            </a:r>
            <a:r>
              <a:rPr lang="en-US" err="1">
                <a:solidFill>
                  <a:srgbClr val="005CB9"/>
                </a:solidFill>
              </a:rPr>
              <a:t>Gavi</a:t>
            </a:r>
            <a:r>
              <a:rPr lang="en-US">
                <a:solidFill>
                  <a:srgbClr val="005CB9"/>
                </a:solidFill>
              </a:rPr>
              <a:t> the Vaccine Alliance</a:t>
            </a:r>
          </a:p>
        </p:txBody>
      </p:sp>
      <p:sp>
        <p:nvSpPr>
          <p:cNvPr id="7" name="Slide Number Placeholder 6"/>
          <p:cNvSpPr>
            <a:spLocks noGrp="1"/>
          </p:cNvSpPr>
          <p:nvPr>
            <p:ph type="sldNum" sz="quarter" idx="16"/>
          </p:nvPr>
        </p:nvSpPr>
        <p:spPr/>
        <p:txBody>
          <a:bodyPr/>
          <a:lstStyle>
            <a:lvl1pPr algn="ctr">
              <a:defRPr/>
            </a:lvl1pPr>
          </a:lstStyle>
          <a:p>
            <a:pPr>
              <a:defRPr/>
            </a:pPr>
            <a:fld id="{FFE8DD00-E6C1-42A5-A44D-4115350A5429}"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143158950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Text&amp;4_Block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10" name="Espace réservé du texte 9"/>
          <p:cNvSpPr>
            <a:spLocks noGrp="1"/>
          </p:cNvSpPr>
          <p:nvPr>
            <p:ph type="body" sz="quarter" idx="13" hasCustomPrompt="1"/>
          </p:nvPr>
        </p:nvSpPr>
        <p:spPr bwMode="gray">
          <a:xfrm>
            <a:off x="935038" y="1304924"/>
            <a:ext cx="7345362" cy="936626"/>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8" name="Espace réservé de la date 7"/>
          <p:cNvSpPr>
            <a:spLocks noGrp="1"/>
          </p:cNvSpPr>
          <p:nvPr>
            <p:ph type="dt" sz="half" idx="14"/>
          </p:nvPr>
        </p:nvSpPr>
        <p:spPr bwMode="gray"/>
        <p:txBody>
          <a:bodyPr/>
          <a:lstStyle/>
          <a:p>
            <a:r>
              <a:rPr lang="en-US">
                <a:solidFill>
                  <a:prstClr val="white">
                    <a:alpha val="0"/>
                  </a:prstClr>
                </a:solidFill>
              </a:rPr>
              <a:t>Date</a:t>
            </a:r>
            <a:endParaRPr lang="en-GB">
              <a:solidFill>
                <a:prstClr val="white">
                  <a:alpha val="0"/>
                </a:prstClr>
              </a:solidFill>
            </a:endParaRPr>
          </a:p>
        </p:txBody>
      </p:sp>
      <p:sp>
        <p:nvSpPr>
          <p:cNvPr id="9" name="Espace réservé du numéro de diapositive 8"/>
          <p:cNvSpPr>
            <a:spLocks noGrp="1"/>
          </p:cNvSpPr>
          <p:nvPr>
            <p:ph type="sldNum" sz="quarter" idx="15"/>
          </p:nvPr>
        </p:nvSpPr>
        <p:spPr bwMode="gray"/>
        <p:txBody>
          <a:bodyPr/>
          <a:lstStyle/>
          <a:p>
            <a:fld id="{733122C9-A0B9-462F-8757-0847AD287B63}" type="slidenum">
              <a:rPr lang="en-GB" smtClean="0">
                <a:solidFill>
                  <a:srgbClr val="343434"/>
                </a:solidFill>
              </a:rPr>
              <a:pPr/>
              <a:t>‹#›</a:t>
            </a:fld>
            <a:endParaRPr lang="en-GB">
              <a:solidFill>
                <a:srgbClr val="343434"/>
              </a:solidFill>
            </a:endParaRPr>
          </a:p>
        </p:txBody>
      </p:sp>
      <p:sp>
        <p:nvSpPr>
          <p:cNvPr id="11" name="Espace réservé du pied de page 10"/>
          <p:cNvSpPr>
            <a:spLocks noGrp="1"/>
          </p:cNvSpPr>
          <p:nvPr>
            <p:ph type="ftr" sz="quarter" idx="16"/>
          </p:nvPr>
        </p:nvSpPr>
        <p:spPr bwMode="gray"/>
        <p:txBody>
          <a:bodyPr/>
          <a:lstStyle/>
          <a:p>
            <a:r>
              <a:rPr lang="en-GB">
                <a:solidFill>
                  <a:srgbClr val="005CB9"/>
                </a:solidFill>
              </a:rPr>
              <a:t>#vaccineswork</a:t>
            </a:r>
          </a:p>
        </p:txBody>
      </p:sp>
      <p:sp>
        <p:nvSpPr>
          <p:cNvPr id="21" name="Espace réservé du texte 9"/>
          <p:cNvSpPr>
            <a:spLocks noGrp="1"/>
          </p:cNvSpPr>
          <p:nvPr>
            <p:ph type="body" sz="quarter" idx="19" hasCustomPrompt="1"/>
          </p:nvPr>
        </p:nvSpPr>
        <p:spPr bwMode="gray">
          <a:xfrm>
            <a:off x="935038" y="2241550"/>
            <a:ext cx="3564000" cy="324000"/>
          </a:xfrm>
          <a:solidFill>
            <a:schemeClr val="accent1"/>
          </a:solidFill>
          <a:ln w="9525">
            <a:solidFill>
              <a:schemeClr val="accent1"/>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2" name="Espace réservé du texte 9"/>
          <p:cNvSpPr>
            <a:spLocks noGrp="1"/>
          </p:cNvSpPr>
          <p:nvPr>
            <p:ph type="body" sz="quarter" idx="20" hasCustomPrompt="1"/>
          </p:nvPr>
        </p:nvSpPr>
        <p:spPr bwMode="gray">
          <a:xfrm>
            <a:off x="935038" y="2565550"/>
            <a:ext cx="3564000" cy="1350000"/>
          </a:xfrm>
          <a:ln w="9525">
            <a:solidFill>
              <a:schemeClr val="accent1"/>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3" name="Espace réservé du texte 9"/>
          <p:cNvSpPr>
            <a:spLocks noGrp="1"/>
          </p:cNvSpPr>
          <p:nvPr>
            <p:ph type="body" sz="quarter" idx="21" hasCustomPrompt="1"/>
          </p:nvPr>
        </p:nvSpPr>
        <p:spPr bwMode="gray">
          <a:xfrm>
            <a:off x="4716400" y="2241550"/>
            <a:ext cx="3564000" cy="324000"/>
          </a:xfrm>
          <a:solidFill>
            <a:schemeClr val="accent2"/>
          </a:solidFill>
          <a:ln w="9525">
            <a:solidFill>
              <a:schemeClr val="accent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4" name="Espace réservé du texte 9"/>
          <p:cNvSpPr>
            <a:spLocks noGrp="1"/>
          </p:cNvSpPr>
          <p:nvPr>
            <p:ph type="body" sz="quarter" idx="22" hasCustomPrompt="1"/>
          </p:nvPr>
        </p:nvSpPr>
        <p:spPr bwMode="gray">
          <a:xfrm>
            <a:off x="4716400" y="2565550"/>
            <a:ext cx="3564000" cy="1350000"/>
          </a:xfrm>
          <a:ln w="9525">
            <a:solidFill>
              <a:schemeClr val="accent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5" name="Espace réservé du texte 9"/>
          <p:cNvSpPr>
            <a:spLocks noGrp="1"/>
          </p:cNvSpPr>
          <p:nvPr>
            <p:ph type="body" sz="quarter" idx="23" hasCustomPrompt="1"/>
          </p:nvPr>
        </p:nvSpPr>
        <p:spPr bwMode="gray">
          <a:xfrm>
            <a:off x="935038" y="4131488"/>
            <a:ext cx="3564000" cy="324000"/>
          </a:xfrm>
          <a:solidFill>
            <a:schemeClr val="accent3"/>
          </a:solidFill>
          <a:ln w="9525">
            <a:solidFill>
              <a:schemeClr val="accent3"/>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6" name="Espace réservé du texte 9"/>
          <p:cNvSpPr>
            <a:spLocks noGrp="1"/>
          </p:cNvSpPr>
          <p:nvPr>
            <p:ph type="body" sz="quarter" idx="24" hasCustomPrompt="1"/>
          </p:nvPr>
        </p:nvSpPr>
        <p:spPr bwMode="gray">
          <a:xfrm>
            <a:off x="935038" y="4455488"/>
            <a:ext cx="3564000" cy="1350000"/>
          </a:xfrm>
          <a:ln w="9525">
            <a:solidFill>
              <a:schemeClr val="accent3"/>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7" name="Espace réservé du texte 9"/>
          <p:cNvSpPr>
            <a:spLocks noGrp="1"/>
          </p:cNvSpPr>
          <p:nvPr>
            <p:ph type="body" sz="quarter" idx="25" hasCustomPrompt="1"/>
          </p:nvPr>
        </p:nvSpPr>
        <p:spPr bwMode="gray">
          <a:xfrm>
            <a:off x="4716400" y="4131488"/>
            <a:ext cx="3564000" cy="324000"/>
          </a:xfrm>
          <a:solidFill>
            <a:schemeClr val="bg2"/>
          </a:solidFill>
          <a:ln w="9525">
            <a:solidFill>
              <a:schemeClr val="bg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8" name="Espace réservé du texte 9"/>
          <p:cNvSpPr>
            <a:spLocks noGrp="1"/>
          </p:cNvSpPr>
          <p:nvPr>
            <p:ph type="body" sz="quarter" idx="26" hasCustomPrompt="1"/>
          </p:nvPr>
        </p:nvSpPr>
        <p:spPr bwMode="gray">
          <a:xfrm>
            <a:off x="4716400" y="4455488"/>
            <a:ext cx="3564000" cy="1350000"/>
          </a:xfrm>
          <a:ln w="9525">
            <a:solidFill>
              <a:schemeClr val="bg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Tree>
    <p:extLst>
      <p:ext uri="{BB962C8B-B14F-4D97-AF65-F5344CB8AC3E}">
        <p14:creationId xmlns:p14="http://schemas.microsoft.com/office/powerpoint/2010/main" val="157591092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4647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0" y="0"/>
                        <a:ext cx="158750" cy="158750"/>
                      </a:xfrm>
                      <a:prstGeom prst="rect">
                        <a:avLst/>
                      </a:prstGeom>
                    </p:spPr>
                  </p:pic>
                </p:oleObj>
              </mc:Fallback>
            </mc:AlternateContent>
          </a:graphicData>
        </a:graphic>
      </p:graphicFrame>
      <p:pic>
        <p:nvPicPr>
          <p:cNvPr id="17" name="Image 20" descr="FD_1_L254.png"/>
          <p:cNvPicPr>
            <a:picLocks/>
          </p:cNvPicPr>
          <p:nvPr userDrawn="1"/>
        </p:nvPicPr>
        <p:blipFill>
          <a:blip r:embed="rId6" cstate="print"/>
          <a:stretch>
            <a:fillRect/>
          </a:stretch>
        </p:blipFill>
        <p:spPr bwMode="ltGray">
          <a:xfrm>
            <a:off x="1" y="-7257"/>
            <a:ext cx="9144000" cy="5157788"/>
          </a:xfrm>
          <a:prstGeom prst="rect">
            <a:avLst/>
          </a:prstGeom>
        </p:spPr>
      </p:pic>
      <p:sp>
        <p:nvSpPr>
          <p:cNvPr id="13314" name="Rectangle 1026"/>
          <p:cNvSpPr>
            <a:spLocks noGrp="1" noChangeArrowheads="1"/>
          </p:cNvSpPr>
          <p:nvPr>
            <p:ph type="ctrTitle"/>
          </p:nvPr>
        </p:nvSpPr>
        <p:spPr bwMode="auto">
          <a:xfrm>
            <a:off x="468313" y="2419696"/>
            <a:ext cx="3842430" cy="861774"/>
          </a:xfrm>
          <a:prstGeom prst="rect">
            <a:avLst/>
          </a:prstGeom>
        </p:spPr>
        <p:txBody>
          <a:bodyPr wrap="square" anchor="b">
            <a:spAutoFit/>
          </a:bodyPr>
          <a:lstStyle>
            <a:lvl1pPr>
              <a:defRPr sz="2800" b="1" cap="none" baseline="0">
                <a:solidFill>
                  <a:schemeClr val="bg1"/>
                </a:solidFill>
                <a:latin typeface="+mj-lt"/>
                <a:ea typeface="Arial Unicode MS" pitchFamily="34" charset="-128"/>
                <a:cs typeface="Arial Unicode MS" pitchFamily="34" charset="-128"/>
              </a:defRPr>
            </a:lvl1pPr>
          </a:lstStyle>
          <a:p>
            <a:pPr lvl="0"/>
            <a:r>
              <a:rPr lang="en-US" noProof="0"/>
              <a:t>Click to edit Master title style</a:t>
            </a:r>
          </a:p>
        </p:txBody>
      </p:sp>
      <p:sp>
        <p:nvSpPr>
          <p:cNvPr id="13315" name="Rectangle 1027"/>
          <p:cNvSpPr>
            <a:spLocks noGrp="1" noChangeArrowheads="1"/>
          </p:cNvSpPr>
          <p:nvPr>
            <p:ph type="subTitle" idx="1"/>
          </p:nvPr>
        </p:nvSpPr>
        <p:spPr bwMode="auto">
          <a:xfrm>
            <a:off x="468313" y="3529963"/>
            <a:ext cx="3842430" cy="307777"/>
          </a:xfrm>
        </p:spPr>
        <p:txBody>
          <a:bodyPr wrap="square">
            <a:spAutoFit/>
          </a:bodyPr>
          <a:lstStyle>
            <a:lvl1pPr>
              <a:defRPr sz="2000" cap="none" baseline="0">
                <a:solidFill>
                  <a:schemeClr val="bg1"/>
                </a:solidFill>
                <a:latin typeface="+mj-lt"/>
                <a:ea typeface="Arial Unicode MS" pitchFamily="34" charset="-128"/>
                <a:cs typeface="Arial Unicode MS" pitchFamily="34" charset="-128"/>
              </a:defRPr>
            </a:lvl1pPr>
          </a:lstStyle>
          <a:p>
            <a:pPr lvl="0"/>
            <a:r>
              <a:rPr lang="en-US" noProof="0"/>
              <a:t>Click to edit Master subtitle style</a:t>
            </a:r>
          </a:p>
        </p:txBody>
      </p:sp>
      <p:grpSp>
        <p:nvGrpSpPr>
          <p:cNvPr id="27" name="McK Title Elements" hidden="1"/>
          <p:cNvGrpSpPr/>
          <p:nvPr userDrawn="1"/>
        </p:nvGrpSpPr>
        <p:grpSpPr bwMode="auto">
          <a:xfrm>
            <a:off x="468313" y="4255594"/>
            <a:ext cx="4038942" cy="484340"/>
            <a:chOff x="1037261" y="5350609"/>
            <a:chExt cx="4038942" cy="484340"/>
          </a:xfrm>
        </p:grpSpPr>
        <p:sp>
          <p:nvSpPr>
            <p:cNvPr id="9" name="McK Document type"/>
            <p:cNvSpPr txBox="1">
              <a:spLocks noChangeArrowheads="1"/>
            </p:cNvSpPr>
            <p:nvPr/>
          </p:nvSpPr>
          <p:spPr bwMode="auto">
            <a:xfrm>
              <a:off x="1037261" y="5350609"/>
              <a:ext cx="4038942"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a:solidFill>
                    <a:srgbClr val="FFFFFF"/>
                  </a:solidFill>
                  <a:latin typeface="Arial"/>
                  <a:cs typeface="Arial" charset="0"/>
                </a:rPr>
                <a:t>Document type</a:t>
              </a:r>
            </a:p>
          </p:txBody>
        </p:sp>
        <p:sp>
          <p:nvSpPr>
            <p:cNvPr id="10" name="McK Date"/>
            <p:cNvSpPr txBox="1">
              <a:spLocks noChangeArrowheads="1"/>
            </p:cNvSpPr>
            <p:nvPr/>
          </p:nvSpPr>
          <p:spPr bwMode="auto">
            <a:xfrm>
              <a:off x="1037261" y="5619505"/>
              <a:ext cx="4038942"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a:solidFill>
                    <a:srgbClr val="FFFFFF"/>
                  </a:solidFill>
                  <a:latin typeface="Arial"/>
                  <a:cs typeface="Arial" charset="0"/>
                </a:rPr>
                <a:t>Date</a:t>
              </a:r>
            </a:p>
          </p:txBody>
        </p:sp>
      </p:grpSp>
      <p:pic>
        <p:nvPicPr>
          <p:cNvPr id="21" name="Image 19" descr="Bas_couv.png"/>
          <p:cNvPicPr>
            <a:picLocks noChangeAspect="1"/>
          </p:cNvPicPr>
          <p:nvPr userDrawn="1"/>
        </p:nvPicPr>
        <p:blipFill>
          <a:blip r:embed="rId7" cstate="print"/>
          <a:srcRect r="60243" b="722"/>
          <a:stretch>
            <a:fillRect/>
          </a:stretch>
        </p:blipFill>
        <p:spPr bwMode="auto">
          <a:xfrm>
            <a:off x="0" y="5172520"/>
            <a:ext cx="3635375" cy="1685480"/>
          </a:xfrm>
          <a:prstGeom prst="rect">
            <a:avLst/>
          </a:prstGeom>
        </p:spPr>
      </p:pic>
      <p:sp>
        <p:nvSpPr>
          <p:cNvPr id="20" name="Rectangle 19"/>
          <p:cNvSpPr/>
          <p:nvPr userDrawn="1"/>
        </p:nvSpPr>
        <p:spPr bwMode="auto">
          <a:xfrm>
            <a:off x="468313" y="3391895"/>
            <a:ext cx="2448000" cy="25200"/>
          </a:xfrm>
          <a:prstGeom prst="rect">
            <a:avLst/>
          </a:prstGeom>
          <a:solidFill>
            <a:srgbClr val="95D600"/>
          </a:solidFill>
          <a:ln w="25400" cap="flat" cmpd="sng" algn="ctr">
            <a:noFill/>
            <a:prstDash val="solid"/>
          </a:ln>
          <a:effectLst/>
        </p:spPr>
        <p:txBody>
          <a:bodyPr rtlCol="0" anchor="ctr"/>
          <a:lstStyle/>
          <a:p>
            <a:pPr algn="ctr">
              <a:defRPr/>
            </a:pPr>
            <a:endParaRPr lang="en-US" kern="0">
              <a:solidFill>
                <a:sysClr val="window" lastClr="FFFFFF"/>
              </a:solidFill>
              <a:cs typeface="Arial" charset="0"/>
            </a:endParaRPr>
          </a:p>
        </p:txBody>
      </p:sp>
      <p:sp>
        <p:nvSpPr>
          <p:cNvPr id="23" name="Rectangle 22"/>
          <p:cNvSpPr/>
          <p:nvPr userDrawn="1"/>
        </p:nvSpPr>
        <p:spPr bwMode="auto">
          <a:xfrm>
            <a:off x="8105977" y="6354202"/>
            <a:ext cx="767838" cy="153888"/>
          </a:xfrm>
          <a:prstGeom prst="rect">
            <a:avLst/>
          </a:prstGeom>
          <a:noFill/>
          <a:ln w="25400" cap="flat" cmpd="sng" algn="ctr">
            <a:noFill/>
            <a:prstDash val="solid"/>
          </a:ln>
          <a:effectLst/>
        </p:spPr>
        <p:txBody>
          <a:bodyPr wrap="none" lIns="0" tIns="0" rIns="0" bIns="0" rtlCol="0" anchor="t" anchorCtr="0">
            <a:spAutoFit/>
          </a:bodyPr>
          <a:lstStyle/>
          <a:p>
            <a:pPr algn="r">
              <a:defRPr/>
            </a:pPr>
            <a:r>
              <a:rPr lang="en-US" sz="1000" kern="0">
                <a:solidFill>
                  <a:srgbClr val="95D600"/>
                </a:solidFill>
                <a:cs typeface="Arial" charset="0"/>
              </a:rPr>
              <a:t>www.gavi.org</a:t>
            </a:r>
          </a:p>
        </p:txBody>
      </p:sp>
      <p:pic>
        <p:nvPicPr>
          <p:cNvPr id="17541" name="Picture 133"/>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l="76616" t="42028" r="1467" b="15943"/>
          <a:stretch/>
        </p:blipFill>
        <p:spPr bwMode="auto">
          <a:xfrm>
            <a:off x="7743514" y="6190069"/>
            <a:ext cx="1139826" cy="1641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Picture Placeholder 12"/>
          <p:cNvPicPr>
            <a:picLocks noChangeAspect="1"/>
          </p:cNvPicPr>
          <p:nvPr userDrawn="1"/>
        </p:nvPicPr>
        <p:blipFill>
          <a:blip r:embed="rId9" cstate="print">
            <a:extLst>
              <a:ext uri="{28A0092B-C50C-407E-A947-70E740481C1C}">
                <a14:useLocalDpi xmlns:a14="http://schemas.microsoft.com/office/drawing/2010/main" val="0"/>
              </a:ext>
            </a:extLst>
          </a:blip>
          <a:srcRect l="18213" r="18213"/>
          <a:stretch>
            <a:fillRect/>
          </a:stretch>
        </p:blipFill>
        <p:spPr bwMode="ltGray">
          <a:xfrm>
            <a:off x="4192588" y="-11869"/>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rgbClr val="878787"/>
          </a:solidFill>
          <a:ln w="3175">
            <a:noFill/>
          </a:ln>
        </p:spPr>
      </p:pic>
    </p:spTree>
    <p:extLst>
      <p:ext uri="{BB962C8B-B14F-4D97-AF65-F5344CB8AC3E}">
        <p14:creationId xmlns:p14="http://schemas.microsoft.com/office/powerpoint/2010/main" val="1845704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ontent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a:t>TITLE</a:t>
            </a:r>
          </a:p>
        </p:txBody>
      </p:sp>
      <p:sp>
        <p:nvSpPr>
          <p:cNvPr id="3" name="Espace réservé du contenu 2"/>
          <p:cNvSpPr>
            <a:spLocks noGrp="1"/>
          </p:cNvSpPr>
          <p:nvPr>
            <p:ph idx="1" hasCustomPrompt="1"/>
          </p:nvPr>
        </p:nvSpPr>
        <p:spPr bwMode="gray">
          <a:xfrm>
            <a:off x="935038" y="1304924"/>
            <a:ext cx="3564000" cy="2250000"/>
          </a:xfrm>
        </p:spPr>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7" name="Espace réservé de la date 6"/>
          <p:cNvSpPr>
            <a:spLocks noGrp="1"/>
          </p:cNvSpPr>
          <p:nvPr>
            <p:ph type="dt" sz="half" idx="10"/>
          </p:nvPr>
        </p:nvSpPr>
        <p:spPr bwMode="gray"/>
        <p:txBody>
          <a:bodyPr/>
          <a:lstStyle/>
          <a:p>
            <a:r>
              <a:rPr lang="en-US" noProof="0"/>
              <a:t>Date</a:t>
            </a:r>
          </a:p>
        </p:txBody>
      </p:sp>
      <p:sp>
        <p:nvSpPr>
          <p:cNvPr id="8" name="Espace réservé du numéro de diapositive 7"/>
          <p:cNvSpPr>
            <a:spLocks noGrp="1"/>
          </p:cNvSpPr>
          <p:nvPr>
            <p:ph type="sldNum" sz="quarter" idx="11"/>
          </p:nvPr>
        </p:nvSpPr>
        <p:spPr bwMode="gray"/>
        <p:txBody>
          <a:bodyPr/>
          <a:lstStyle/>
          <a:p>
            <a:pPr algn="l"/>
            <a:fld id="{733122C9-A0B9-462F-8757-0847AD287B63}" type="slidenum">
              <a:rPr lang="en-US" noProof="0" smtClean="0"/>
              <a:pPr algn="l"/>
              <a:t>‹#›</a:t>
            </a:fld>
            <a:endParaRPr lang="en-US" noProof="0"/>
          </a:p>
        </p:txBody>
      </p:sp>
      <p:sp>
        <p:nvSpPr>
          <p:cNvPr id="11" name="Espace réservé du pied de page 10"/>
          <p:cNvSpPr>
            <a:spLocks noGrp="1"/>
          </p:cNvSpPr>
          <p:nvPr>
            <p:ph type="ftr" sz="quarter" idx="12"/>
          </p:nvPr>
        </p:nvSpPr>
        <p:spPr bwMode="gray"/>
        <p:txBody>
          <a:bodyPr/>
          <a:lstStyle/>
          <a:p>
            <a:r>
              <a:rPr lang="en-US" noProof="0"/>
              <a:t>#add your hashtag</a:t>
            </a:r>
          </a:p>
        </p:txBody>
      </p:sp>
      <p:sp>
        <p:nvSpPr>
          <p:cNvPr id="9" name="Espace réservé du contenu 2"/>
          <p:cNvSpPr>
            <a:spLocks noGrp="1"/>
          </p:cNvSpPr>
          <p:nvPr>
            <p:ph idx="13" hasCustomPrompt="1"/>
          </p:nvPr>
        </p:nvSpPr>
        <p:spPr bwMode="gray">
          <a:xfrm>
            <a:off x="4716400" y="1304925"/>
            <a:ext cx="3564000" cy="2250000"/>
          </a:xfrm>
        </p:spPr>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13" name="Espace réservé du contenu 2"/>
          <p:cNvSpPr>
            <a:spLocks noGrp="1"/>
          </p:cNvSpPr>
          <p:nvPr>
            <p:ph idx="14" hasCustomPrompt="1"/>
          </p:nvPr>
        </p:nvSpPr>
        <p:spPr bwMode="gray">
          <a:xfrm>
            <a:off x="935038" y="3771388"/>
            <a:ext cx="3564000" cy="2250000"/>
          </a:xfrm>
        </p:spPr>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14" name="Espace réservé du contenu 2"/>
          <p:cNvSpPr>
            <a:spLocks noGrp="1"/>
          </p:cNvSpPr>
          <p:nvPr>
            <p:ph idx="15" hasCustomPrompt="1"/>
          </p:nvPr>
        </p:nvSpPr>
        <p:spPr bwMode="gray">
          <a:xfrm>
            <a:off x="4716400" y="3771388"/>
            <a:ext cx="3564000" cy="2250000"/>
          </a:xfrm>
        </p:spPr>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Only">
    <p:bg bwMode="auto">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750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a:t>Click to edit Master title style</a:t>
            </a:r>
          </a:p>
        </p:txBody>
      </p:sp>
    </p:spTree>
    <p:extLst>
      <p:ext uri="{BB962C8B-B14F-4D97-AF65-F5344CB8AC3E}">
        <p14:creationId xmlns:p14="http://schemas.microsoft.com/office/powerpoint/2010/main" val="22910182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8526"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93870700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Rectangle 5"/>
          <p:cNvSpPr/>
          <p:nvPr userDrawn="1"/>
        </p:nvSpPr>
        <p:spPr>
          <a:xfrm>
            <a:off x="673769" y="2237868"/>
            <a:ext cx="3585410" cy="3838073"/>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600" err="1">
              <a:solidFill>
                <a:srgbClr val="FFFFFF"/>
              </a:solidFill>
            </a:endParaRPr>
          </a:p>
        </p:txBody>
      </p:sp>
      <p:cxnSp>
        <p:nvCxnSpPr>
          <p:cNvPr id="4" name="Straight Connector 3"/>
          <p:cNvCxnSpPr/>
          <p:nvPr userDrawn="1"/>
        </p:nvCxnSpPr>
        <p:spPr>
          <a:xfrm>
            <a:off x="673769" y="2153652"/>
            <a:ext cx="3585410" cy="0"/>
          </a:xfrm>
          <a:prstGeom prst="line">
            <a:avLst/>
          </a:prstGeom>
          <a:ln w="38100">
            <a:solidFill>
              <a:srgbClr val="003870"/>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673769" y="1624263"/>
            <a:ext cx="3585410" cy="52938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600" err="1">
              <a:solidFill>
                <a:srgbClr val="FFFFFF"/>
              </a:solidFill>
            </a:endParaRPr>
          </a:p>
        </p:txBody>
      </p:sp>
      <p:sp>
        <p:nvSpPr>
          <p:cNvPr id="10" name="Rectangle 9"/>
          <p:cNvSpPr/>
          <p:nvPr userDrawn="1"/>
        </p:nvSpPr>
        <p:spPr>
          <a:xfrm>
            <a:off x="4884822" y="2237868"/>
            <a:ext cx="3585410" cy="3838073"/>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600" err="1">
              <a:solidFill>
                <a:srgbClr val="FFFFFF"/>
              </a:solidFill>
            </a:endParaRPr>
          </a:p>
        </p:txBody>
      </p:sp>
      <p:cxnSp>
        <p:nvCxnSpPr>
          <p:cNvPr id="12" name="Straight Connector 11"/>
          <p:cNvCxnSpPr/>
          <p:nvPr userDrawn="1"/>
        </p:nvCxnSpPr>
        <p:spPr>
          <a:xfrm>
            <a:off x="4884822" y="2153652"/>
            <a:ext cx="3585410" cy="0"/>
          </a:xfrm>
          <a:prstGeom prst="line">
            <a:avLst/>
          </a:prstGeom>
          <a:ln w="38100">
            <a:solidFill>
              <a:srgbClr val="00387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4884822" y="1624263"/>
            <a:ext cx="3585410" cy="52938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600" err="1">
              <a:solidFill>
                <a:srgbClr val="FFFFFF"/>
              </a:solidFill>
            </a:endParaRPr>
          </a:p>
        </p:txBody>
      </p:sp>
    </p:spTree>
    <p:extLst>
      <p:ext uri="{BB962C8B-B14F-4D97-AF65-F5344CB8AC3E}">
        <p14:creationId xmlns:p14="http://schemas.microsoft.com/office/powerpoint/2010/main" val="405696196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graphicFrame>
        <p:nvGraphicFramePr>
          <p:cNvPr id="3" name="Table 2"/>
          <p:cNvGraphicFramePr>
            <a:graphicFrameLocks noGrp="1"/>
          </p:cNvGraphicFramePr>
          <p:nvPr userDrawn="1">
            <p:extLst/>
          </p:nvPr>
        </p:nvGraphicFramePr>
        <p:xfrm>
          <a:off x="436084" y="1397000"/>
          <a:ext cx="8271832" cy="4486439"/>
        </p:xfrm>
        <a:graphic>
          <a:graphicData uri="http://schemas.openxmlformats.org/drawingml/2006/table">
            <a:tbl>
              <a:tblPr firstRow="1" bandRow="1">
                <a:tableStyleId>{5C22544A-7EE6-4342-B048-85BDC9FD1C3A}</a:tableStyleId>
              </a:tblPr>
              <a:tblGrid>
                <a:gridCol w="1460452">
                  <a:extLst>
                    <a:ext uri="{9D8B030D-6E8A-4147-A177-3AD203B41FA5}">
                      <a16:colId xmlns:a16="http://schemas.microsoft.com/office/drawing/2014/main" xmlns="" val="20000"/>
                    </a:ext>
                  </a:extLst>
                </a:gridCol>
                <a:gridCol w="242393">
                  <a:extLst>
                    <a:ext uri="{9D8B030D-6E8A-4147-A177-3AD203B41FA5}">
                      <a16:colId xmlns:a16="http://schemas.microsoft.com/office/drawing/2014/main" xmlns="" val="20001"/>
                    </a:ext>
                  </a:extLst>
                </a:gridCol>
                <a:gridCol w="1460452">
                  <a:extLst>
                    <a:ext uri="{9D8B030D-6E8A-4147-A177-3AD203B41FA5}">
                      <a16:colId xmlns:a16="http://schemas.microsoft.com/office/drawing/2014/main" xmlns="" val="20002"/>
                    </a:ext>
                  </a:extLst>
                </a:gridCol>
                <a:gridCol w="242393">
                  <a:extLst>
                    <a:ext uri="{9D8B030D-6E8A-4147-A177-3AD203B41FA5}">
                      <a16:colId xmlns:a16="http://schemas.microsoft.com/office/drawing/2014/main" xmlns="" val="20003"/>
                    </a:ext>
                  </a:extLst>
                </a:gridCol>
                <a:gridCol w="1460452">
                  <a:extLst>
                    <a:ext uri="{9D8B030D-6E8A-4147-A177-3AD203B41FA5}">
                      <a16:colId xmlns:a16="http://schemas.microsoft.com/office/drawing/2014/main" xmlns="" val="20004"/>
                    </a:ext>
                  </a:extLst>
                </a:gridCol>
                <a:gridCol w="242393">
                  <a:extLst>
                    <a:ext uri="{9D8B030D-6E8A-4147-A177-3AD203B41FA5}">
                      <a16:colId xmlns:a16="http://schemas.microsoft.com/office/drawing/2014/main" xmlns="" val="20005"/>
                    </a:ext>
                  </a:extLst>
                </a:gridCol>
                <a:gridCol w="1460452">
                  <a:extLst>
                    <a:ext uri="{9D8B030D-6E8A-4147-A177-3AD203B41FA5}">
                      <a16:colId xmlns:a16="http://schemas.microsoft.com/office/drawing/2014/main" xmlns="" val="20006"/>
                    </a:ext>
                  </a:extLst>
                </a:gridCol>
                <a:gridCol w="242393">
                  <a:extLst>
                    <a:ext uri="{9D8B030D-6E8A-4147-A177-3AD203B41FA5}">
                      <a16:colId xmlns:a16="http://schemas.microsoft.com/office/drawing/2014/main" xmlns="" val="20007"/>
                    </a:ext>
                  </a:extLst>
                </a:gridCol>
                <a:gridCol w="1460452">
                  <a:extLst>
                    <a:ext uri="{9D8B030D-6E8A-4147-A177-3AD203B41FA5}">
                      <a16:colId xmlns:a16="http://schemas.microsoft.com/office/drawing/2014/main" xmlns="" val="20008"/>
                    </a:ext>
                  </a:extLst>
                </a:gridCol>
              </a:tblGrid>
              <a:tr h="536023">
                <a:tc>
                  <a:txBody>
                    <a:bodyPr/>
                    <a:lstStyle/>
                    <a:p>
                      <a:endParaRPr lang="en-GB"/>
                    </a:p>
                  </a:txBody>
                  <a:tcPr>
                    <a:lnB w="38100" cap="flat" cmpd="sng" algn="ctr">
                      <a:solidFill>
                        <a:srgbClr val="003870"/>
                      </a:solidFill>
                      <a:prstDash val="solid"/>
                      <a:round/>
                      <a:headEnd type="none" w="med" len="med"/>
                      <a:tailEnd type="none" w="med" len="med"/>
                    </a:lnB>
                    <a:noFill/>
                  </a:tcPr>
                </a:tc>
                <a:tc>
                  <a:txBody>
                    <a:bodyPr/>
                    <a:lstStyle/>
                    <a:p>
                      <a:endParaRPr lang="en-GB" sz="300"/>
                    </a:p>
                  </a:txBody>
                  <a:tcPr>
                    <a:noFill/>
                  </a:tcPr>
                </a:tc>
                <a:tc>
                  <a:txBody>
                    <a:bodyPr/>
                    <a:lstStyle/>
                    <a:p>
                      <a:endParaRPr lang="en-GB"/>
                    </a:p>
                  </a:txBody>
                  <a:tcPr>
                    <a:lnB w="38100" cap="flat" cmpd="sng" algn="ctr">
                      <a:solidFill>
                        <a:srgbClr val="003870"/>
                      </a:solidFill>
                      <a:prstDash val="solid"/>
                      <a:round/>
                      <a:headEnd type="none" w="med" len="med"/>
                      <a:tailEnd type="none" w="med" len="med"/>
                    </a:lnB>
                    <a:noFill/>
                  </a:tcPr>
                </a:tc>
                <a:tc>
                  <a:txBody>
                    <a:bodyPr/>
                    <a:lstStyle/>
                    <a:p>
                      <a:endParaRPr lang="en-GB"/>
                    </a:p>
                  </a:txBody>
                  <a:tcPr>
                    <a:noFill/>
                  </a:tcPr>
                </a:tc>
                <a:tc>
                  <a:txBody>
                    <a:bodyPr/>
                    <a:lstStyle/>
                    <a:p>
                      <a:endParaRPr lang="en-GB"/>
                    </a:p>
                  </a:txBody>
                  <a:tcPr>
                    <a:lnB w="38100" cap="flat" cmpd="sng" algn="ctr">
                      <a:solidFill>
                        <a:srgbClr val="003870"/>
                      </a:solidFill>
                      <a:prstDash val="solid"/>
                      <a:round/>
                      <a:headEnd type="none" w="med" len="med"/>
                      <a:tailEnd type="none" w="med" len="med"/>
                    </a:lnB>
                    <a:noFill/>
                  </a:tcPr>
                </a:tc>
                <a:tc>
                  <a:txBody>
                    <a:bodyPr/>
                    <a:lstStyle/>
                    <a:p>
                      <a:endParaRPr lang="en-GB"/>
                    </a:p>
                  </a:txBody>
                  <a:tcPr>
                    <a:noFill/>
                  </a:tcPr>
                </a:tc>
                <a:tc>
                  <a:txBody>
                    <a:bodyPr/>
                    <a:lstStyle/>
                    <a:p>
                      <a:endParaRPr lang="en-GB"/>
                    </a:p>
                  </a:txBody>
                  <a:tcPr>
                    <a:lnB w="38100" cap="flat" cmpd="sng" algn="ctr">
                      <a:solidFill>
                        <a:srgbClr val="003870"/>
                      </a:solidFill>
                      <a:prstDash val="solid"/>
                      <a:round/>
                      <a:headEnd type="none" w="med" len="med"/>
                      <a:tailEnd type="none" w="med" len="med"/>
                    </a:lnB>
                    <a:noFill/>
                  </a:tcPr>
                </a:tc>
                <a:tc>
                  <a:txBody>
                    <a:bodyPr/>
                    <a:lstStyle/>
                    <a:p>
                      <a:endParaRPr lang="en-GB"/>
                    </a:p>
                  </a:txBody>
                  <a:tcPr>
                    <a:noFill/>
                  </a:tcPr>
                </a:tc>
                <a:tc>
                  <a:txBody>
                    <a:bodyPr/>
                    <a:lstStyle/>
                    <a:p>
                      <a:endParaRPr lang="en-GB"/>
                    </a:p>
                  </a:txBody>
                  <a:tcPr>
                    <a:lnB w="38100" cap="flat" cmpd="sng" algn="ctr">
                      <a:solidFill>
                        <a:srgbClr val="003870"/>
                      </a:solidFill>
                      <a:prstDash val="solid"/>
                      <a:round/>
                      <a:headEnd type="none" w="med" len="med"/>
                      <a:tailEnd type="none" w="med" len="med"/>
                    </a:lnB>
                    <a:noFill/>
                  </a:tcPr>
                </a:tc>
                <a:extLst>
                  <a:ext uri="{0D108BD9-81ED-4DB2-BD59-A6C34878D82A}">
                    <a16:rowId xmlns:a16="http://schemas.microsoft.com/office/drawing/2014/main" xmlns="" val="10000"/>
                  </a:ext>
                </a:extLst>
              </a:tr>
              <a:tr h="198255">
                <a:tc>
                  <a:txBody>
                    <a:bodyPr/>
                    <a:lstStyle/>
                    <a:p>
                      <a:endParaRPr lang="en-GB" sz="300"/>
                    </a:p>
                  </a:txBody>
                  <a:tcPr>
                    <a:lnT w="38100" cap="flat" cmpd="sng" algn="ctr">
                      <a:solidFill>
                        <a:srgbClr val="003870"/>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n-GB" sz="300"/>
                    </a:p>
                  </a:txBody>
                  <a:tcPr>
                    <a:noFill/>
                  </a:tcPr>
                </a:tc>
                <a:tc>
                  <a:txBody>
                    <a:bodyPr/>
                    <a:lstStyle/>
                    <a:p>
                      <a:endParaRPr lang="en-GB" sz="300"/>
                    </a:p>
                  </a:txBody>
                  <a:tcPr>
                    <a:lnT w="38100" cap="flat" cmpd="sng" algn="ctr">
                      <a:solidFill>
                        <a:srgbClr val="003870"/>
                      </a:solidFill>
                      <a:prstDash val="solid"/>
                      <a:round/>
                      <a:headEnd type="none" w="med" len="med"/>
                      <a:tailEnd type="none" w="med" len="med"/>
                    </a:lnT>
                    <a:noFill/>
                  </a:tcPr>
                </a:tc>
                <a:tc>
                  <a:txBody>
                    <a:bodyPr/>
                    <a:lstStyle/>
                    <a:p>
                      <a:endParaRPr lang="en-GB" sz="300"/>
                    </a:p>
                  </a:txBody>
                  <a:tcPr>
                    <a:noFill/>
                  </a:tcPr>
                </a:tc>
                <a:tc>
                  <a:txBody>
                    <a:bodyPr/>
                    <a:lstStyle/>
                    <a:p>
                      <a:endParaRPr lang="en-GB" sz="300"/>
                    </a:p>
                  </a:txBody>
                  <a:tcPr>
                    <a:lnT w="38100" cap="flat" cmpd="sng" algn="ctr">
                      <a:solidFill>
                        <a:srgbClr val="003870"/>
                      </a:solidFill>
                      <a:prstDash val="solid"/>
                      <a:round/>
                      <a:headEnd type="none" w="med" len="med"/>
                      <a:tailEnd type="none" w="med" len="med"/>
                    </a:lnT>
                    <a:noFill/>
                  </a:tcPr>
                </a:tc>
                <a:tc>
                  <a:txBody>
                    <a:bodyPr/>
                    <a:lstStyle/>
                    <a:p>
                      <a:endParaRPr lang="en-GB" sz="300"/>
                    </a:p>
                  </a:txBody>
                  <a:tcPr>
                    <a:noFill/>
                  </a:tcPr>
                </a:tc>
                <a:tc>
                  <a:txBody>
                    <a:bodyPr/>
                    <a:lstStyle/>
                    <a:p>
                      <a:endParaRPr lang="en-GB" sz="300"/>
                    </a:p>
                  </a:txBody>
                  <a:tcPr>
                    <a:lnT w="38100" cap="flat" cmpd="sng" algn="ctr">
                      <a:solidFill>
                        <a:srgbClr val="003870"/>
                      </a:solidFill>
                      <a:prstDash val="solid"/>
                      <a:round/>
                      <a:headEnd type="none" w="med" len="med"/>
                      <a:tailEnd type="none" w="med" len="med"/>
                    </a:lnT>
                    <a:noFill/>
                  </a:tcPr>
                </a:tc>
                <a:tc>
                  <a:txBody>
                    <a:bodyPr/>
                    <a:lstStyle/>
                    <a:p>
                      <a:endParaRPr lang="en-GB" sz="300"/>
                    </a:p>
                  </a:txBody>
                  <a:tcPr>
                    <a:noFill/>
                  </a:tcPr>
                </a:tc>
                <a:tc>
                  <a:txBody>
                    <a:bodyPr/>
                    <a:lstStyle/>
                    <a:p>
                      <a:endParaRPr lang="en-GB" sz="300"/>
                    </a:p>
                  </a:txBody>
                  <a:tcPr>
                    <a:lnT w="38100" cap="flat" cmpd="sng" algn="ctr">
                      <a:solidFill>
                        <a:srgbClr val="003870"/>
                      </a:solidFill>
                      <a:prstDash val="solid"/>
                      <a:round/>
                      <a:headEnd type="none" w="med" len="med"/>
                      <a:tailEnd type="none" w="med" len="med"/>
                    </a:lnT>
                    <a:noFill/>
                  </a:tcPr>
                </a:tc>
                <a:extLst>
                  <a:ext uri="{0D108BD9-81ED-4DB2-BD59-A6C34878D82A}">
                    <a16:rowId xmlns:a16="http://schemas.microsoft.com/office/drawing/2014/main" xmlns="" val="10001"/>
                  </a:ext>
                </a:extLst>
              </a:tr>
              <a:tr h="536023">
                <a:tc>
                  <a:txBody>
                    <a:bodyPr/>
                    <a:lstStyle/>
                    <a:p>
                      <a:endParaRPr lang="en-GB"/>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870"/>
                    </a:solidFill>
                  </a:tcPr>
                </a:tc>
                <a:tc>
                  <a:txBody>
                    <a:bodyPr/>
                    <a:lstStyle/>
                    <a:p>
                      <a:endParaRPr lang="en-GB" sz="300"/>
                    </a:p>
                  </a:txBody>
                  <a:tcPr>
                    <a:lnL w="38100" cap="flat" cmpd="sng" algn="ctr">
                      <a:solidFill>
                        <a:schemeClr val="bg1"/>
                      </a:solidFill>
                      <a:prstDash val="solid"/>
                      <a:round/>
                      <a:headEnd type="none" w="med" len="med"/>
                      <a:tailEnd type="none" w="med" len="med"/>
                    </a:lnL>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B w="12700" cap="flat" cmpd="sng" algn="ctr">
                      <a:solidFill>
                        <a:schemeClr val="accent6">
                          <a:lumMod val="40000"/>
                          <a:lumOff val="60000"/>
                        </a:schemeClr>
                      </a:solidFill>
                      <a:prstDash val="dash"/>
                      <a:round/>
                      <a:headEnd type="none" w="med" len="med"/>
                      <a:tailEnd type="none" w="med" len="med"/>
                    </a:lnB>
                    <a:noFill/>
                  </a:tcPr>
                </a:tc>
                <a:extLst>
                  <a:ext uri="{0D108BD9-81ED-4DB2-BD59-A6C34878D82A}">
                    <a16:rowId xmlns:a16="http://schemas.microsoft.com/office/drawing/2014/main" xmlns="" val="10002"/>
                  </a:ext>
                </a:extLst>
              </a:tr>
              <a:tr h="536023">
                <a:tc>
                  <a:txBody>
                    <a:bodyPr/>
                    <a:lstStyle/>
                    <a:p>
                      <a:endParaRPr lang="en-GB"/>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870"/>
                    </a:solidFill>
                  </a:tcPr>
                </a:tc>
                <a:tc>
                  <a:txBody>
                    <a:bodyPr/>
                    <a:lstStyle/>
                    <a:p>
                      <a:endParaRPr lang="en-GB" sz="300"/>
                    </a:p>
                  </a:txBody>
                  <a:tcPr>
                    <a:lnL w="38100" cap="flat" cmpd="sng" algn="ctr">
                      <a:solidFill>
                        <a:schemeClr val="bg1"/>
                      </a:solidFill>
                      <a:prstDash val="solid"/>
                      <a:round/>
                      <a:headEnd type="none" w="med" len="med"/>
                      <a:tailEnd type="none" w="med" len="med"/>
                    </a:lnL>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extLst>
                  <a:ext uri="{0D108BD9-81ED-4DB2-BD59-A6C34878D82A}">
                    <a16:rowId xmlns:a16="http://schemas.microsoft.com/office/drawing/2014/main" xmlns="" val="10003"/>
                  </a:ext>
                </a:extLst>
              </a:tr>
              <a:tr h="536023">
                <a:tc>
                  <a:txBody>
                    <a:bodyPr/>
                    <a:lstStyle/>
                    <a:p>
                      <a:endParaRPr lang="en-GB"/>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870"/>
                    </a:solidFill>
                  </a:tcPr>
                </a:tc>
                <a:tc>
                  <a:txBody>
                    <a:bodyPr/>
                    <a:lstStyle/>
                    <a:p>
                      <a:endParaRPr lang="en-GB" sz="300"/>
                    </a:p>
                  </a:txBody>
                  <a:tcPr>
                    <a:lnL w="38100" cap="flat" cmpd="sng" algn="ctr">
                      <a:solidFill>
                        <a:schemeClr val="bg1"/>
                      </a:solidFill>
                      <a:prstDash val="solid"/>
                      <a:round/>
                      <a:headEnd type="none" w="med" len="med"/>
                      <a:tailEnd type="none" w="med" len="med"/>
                    </a:lnL>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extLst>
                  <a:ext uri="{0D108BD9-81ED-4DB2-BD59-A6C34878D82A}">
                    <a16:rowId xmlns:a16="http://schemas.microsoft.com/office/drawing/2014/main" xmlns="" val="10004"/>
                  </a:ext>
                </a:extLst>
              </a:tr>
              <a:tr h="536023">
                <a:tc>
                  <a:txBody>
                    <a:bodyPr/>
                    <a:lstStyle/>
                    <a:p>
                      <a:endParaRPr lang="en-GB"/>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870"/>
                    </a:solidFill>
                  </a:tcPr>
                </a:tc>
                <a:tc>
                  <a:txBody>
                    <a:bodyPr/>
                    <a:lstStyle/>
                    <a:p>
                      <a:endParaRPr lang="en-GB" sz="300"/>
                    </a:p>
                  </a:txBody>
                  <a:tcPr>
                    <a:lnL w="38100" cap="flat" cmpd="sng" algn="ctr">
                      <a:solidFill>
                        <a:schemeClr val="bg1"/>
                      </a:solidFill>
                      <a:prstDash val="solid"/>
                      <a:round/>
                      <a:headEnd type="none" w="med" len="med"/>
                      <a:tailEnd type="none" w="med" len="med"/>
                    </a:lnL>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extLst>
                  <a:ext uri="{0D108BD9-81ED-4DB2-BD59-A6C34878D82A}">
                    <a16:rowId xmlns:a16="http://schemas.microsoft.com/office/drawing/2014/main" xmlns="" val="10005"/>
                  </a:ext>
                </a:extLst>
              </a:tr>
              <a:tr h="536023">
                <a:tc>
                  <a:txBody>
                    <a:bodyPr/>
                    <a:lstStyle/>
                    <a:p>
                      <a:endParaRPr lang="en-GB"/>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870"/>
                    </a:solidFill>
                  </a:tcPr>
                </a:tc>
                <a:tc>
                  <a:txBody>
                    <a:bodyPr/>
                    <a:lstStyle/>
                    <a:p>
                      <a:endParaRPr lang="en-GB" sz="300"/>
                    </a:p>
                  </a:txBody>
                  <a:tcPr>
                    <a:lnL w="38100" cap="flat" cmpd="sng" algn="ctr">
                      <a:solidFill>
                        <a:schemeClr val="bg1"/>
                      </a:solidFill>
                      <a:prstDash val="solid"/>
                      <a:round/>
                      <a:headEnd type="none" w="med" len="med"/>
                      <a:tailEnd type="none" w="med" len="med"/>
                    </a:lnL>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extLst>
                  <a:ext uri="{0D108BD9-81ED-4DB2-BD59-A6C34878D82A}">
                    <a16:rowId xmlns:a16="http://schemas.microsoft.com/office/drawing/2014/main" xmlns="" val="10006"/>
                  </a:ext>
                </a:extLst>
              </a:tr>
              <a:tr h="536023">
                <a:tc>
                  <a:txBody>
                    <a:bodyPr/>
                    <a:lstStyle/>
                    <a:p>
                      <a:endParaRPr lang="en-GB"/>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870"/>
                    </a:solidFill>
                  </a:tcPr>
                </a:tc>
                <a:tc>
                  <a:txBody>
                    <a:bodyPr/>
                    <a:lstStyle/>
                    <a:p>
                      <a:endParaRPr lang="en-GB" sz="300"/>
                    </a:p>
                  </a:txBody>
                  <a:tcPr>
                    <a:lnL w="38100" cap="flat" cmpd="sng" algn="ctr">
                      <a:solidFill>
                        <a:schemeClr val="bg1"/>
                      </a:solidFill>
                      <a:prstDash val="solid"/>
                      <a:round/>
                      <a:headEnd type="none" w="med" len="med"/>
                      <a:tailEnd type="none" w="med" len="med"/>
                    </a:lnL>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extLst>
                  <a:ext uri="{0D108BD9-81ED-4DB2-BD59-A6C34878D82A}">
                    <a16:rowId xmlns:a16="http://schemas.microsoft.com/office/drawing/2014/main" xmlns="" val="10007"/>
                  </a:ext>
                </a:extLst>
              </a:tr>
              <a:tr h="536023">
                <a:tc>
                  <a:txBody>
                    <a:bodyPr/>
                    <a:lstStyle/>
                    <a:p>
                      <a:endParaRPr lang="en-GB"/>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870"/>
                    </a:solidFill>
                  </a:tcPr>
                </a:tc>
                <a:tc>
                  <a:txBody>
                    <a:bodyPr/>
                    <a:lstStyle/>
                    <a:p>
                      <a:endParaRPr lang="en-GB" sz="300"/>
                    </a:p>
                  </a:txBody>
                  <a:tcPr>
                    <a:lnL w="38100" cap="flat" cmpd="sng" algn="ctr">
                      <a:solidFill>
                        <a:schemeClr val="bg1"/>
                      </a:solidFill>
                      <a:prstDash val="solid"/>
                      <a:round/>
                      <a:headEnd type="none" w="med" len="med"/>
                      <a:tailEnd type="none" w="med" len="med"/>
                    </a:lnL>
                    <a:lnT w="12700" cap="flat" cmpd="sng" algn="ctr">
                      <a:solidFill>
                        <a:schemeClr val="accent6">
                          <a:lumMod val="40000"/>
                          <a:lumOff val="60000"/>
                        </a:schemeClr>
                      </a:solidFill>
                      <a:prstDash val="dash"/>
                      <a:round/>
                      <a:headEnd type="none" w="med" len="med"/>
                      <a:tailEnd type="none" w="med" len="med"/>
                    </a:lnT>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no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94453739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Content_Layou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159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935038" y="1304925"/>
            <a:ext cx="7345362" cy="4716463"/>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3" name="Espace réservé de la date 12"/>
          <p:cNvSpPr>
            <a:spLocks noGrp="1"/>
          </p:cNvSpPr>
          <p:nvPr>
            <p:ph type="dt" sz="half" idx="10"/>
          </p:nvPr>
        </p:nvSpPr>
        <p:spPr bwMode="gray">
          <a:xfrm>
            <a:off x="-1" y="6498000"/>
            <a:ext cx="935039" cy="360000"/>
          </a:xfrm>
          <a:prstGeom prst="rect">
            <a:avLst/>
          </a:prstGeom>
        </p:spPr>
        <p:txBody>
          <a:bodyPr/>
          <a:lstStyle/>
          <a:p>
            <a:pPr fontAlgn="base">
              <a:spcBef>
                <a:spcPct val="0"/>
              </a:spcBef>
              <a:spcAft>
                <a:spcPct val="0"/>
              </a:spcAft>
            </a:pPr>
            <a:endParaRPr lang="en-GB" sz="1600">
              <a:solidFill>
                <a:srgbClr val="000000"/>
              </a:solidFill>
              <a:cs typeface="Arial" charset="0"/>
            </a:endParaRPr>
          </a:p>
        </p:txBody>
      </p:sp>
      <p:sp>
        <p:nvSpPr>
          <p:cNvPr id="14" name="Espace réservé du numéro de diapositive 13"/>
          <p:cNvSpPr>
            <a:spLocks noGrp="1"/>
          </p:cNvSpPr>
          <p:nvPr>
            <p:ph type="sldNum" sz="quarter" idx="11"/>
          </p:nvPr>
        </p:nvSpPr>
        <p:spPr bwMode="gray">
          <a:xfrm>
            <a:off x="935038" y="6498000"/>
            <a:ext cx="900112" cy="360000"/>
          </a:xfrm>
          <a:prstGeom prst="rect">
            <a:avLst/>
          </a:prstGeom>
        </p:spPr>
        <p:txBody>
          <a:bodyPr/>
          <a:lstStyle/>
          <a:p>
            <a:pPr fontAlgn="base">
              <a:spcBef>
                <a:spcPct val="0"/>
              </a:spcBef>
              <a:spcAft>
                <a:spcPct val="0"/>
              </a:spcAft>
            </a:pPr>
            <a:fld id="{733122C9-A0B9-462F-8757-0847AD287B63}" type="slidenum">
              <a:rPr lang="en-GB" sz="1600" smtClean="0">
                <a:solidFill>
                  <a:srgbClr val="000000"/>
                </a:solidFill>
                <a:cs typeface="Arial" charset="0"/>
              </a:rPr>
              <a:pPr fontAlgn="base">
                <a:spcBef>
                  <a:spcPct val="0"/>
                </a:spcBef>
                <a:spcAft>
                  <a:spcPct val="0"/>
                </a:spcAft>
              </a:pPr>
              <a:t>‹#›</a:t>
            </a:fld>
            <a:endParaRPr lang="en-GB" sz="1600">
              <a:solidFill>
                <a:srgbClr val="000000"/>
              </a:solidFill>
              <a:cs typeface="Arial" charset="0"/>
            </a:endParaRPr>
          </a:p>
        </p:txBody>
      </p:sp>
      <p:sp>
        <p:nvSpPr>
          <p:cNvPr id="15" name="Espace réservé du pied de page 14"/>
          <p:cNvSpPr>
            <a:spLocks noGrp="1"/>
          </p:cNvSpPr>
          <p:nvPr>
            <p:ph type="ftr" sz="quarter" idx="12"/>
          </p:nvPr>
        </p:nvSpPr>
        <p:spPr bwMode="gray">
          <a:xfrm>
            <a:off x="2412000" y="6498000"/>
            <a:ext cx="4320000" cy="360000"/>
          </a:xfrm>
          <a:prstGeom prst="rect">
            <a:avLst/>
          </a:prstGeom>
        </p:spPr>
        <p:txBody>
          <a:bodyPr/>
          <a:lstStyle/>
          <a:p>
            <a:pPr fontAlgn="base">
              <a:spcBef>
                <a:spcPct val="0"/>
              </a:spcBef>
              <a:spcAft>
                <a:spcPct val="0"/>
              </a:spcAft>
            </a:pPr>
            <a:endParaRPr lang="en-GB" sz="1600">
              <a:solidFill>
                <a:srgbClr val="000000"/>
              </a:solidFill>
              <a:cs typeface="Arial" charset="0"/>
            </a:endParaRPr>
          </a:p>
        </p:txBody>
      </p:sp>
    </p:spTree>
    <p:extLst>
      <p:ext uri="{BB962C8B-B14F-4D97-AF65-F5344CB8AC3E}">
        <p14:creationId xmlns:p14="http://schemas.microsoft.com/office/powerpoint/2010/main" val="146966047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5364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0" y="0"/>
                        <a:ext cx="158750" cy="158750"/>
                      </a:xfrm>
                      <a:prstGeom prst="rect">
                        <a:avLst/>
                      </a:prstGeom>
                    </p:spPr>
                  </p:pic>
                </p:oleObj>
              </mc:Fallback>
            </mc:AlternateContent>
          </a:graphicData>
        </a:graphic>
      </p:graphicFrame>
      <p:pic>
        <p:nvPicPr>
          <p:cNvPr id="17" name="Image 20" descr="FD_1_L254.png"/>
          <p:cNvPicPr>
            <a:picLocks/>
          </p:cNvPicPr>
          <p:nvPr userDrawn="1"/>
        </p:nvPicPr>
        <p:blipFill>
          <a:blip r:embed="rId6" cstate="print"/>
          <a:stretch>
            <a:fillRect/>
          </a:stretch>
        </p:blipFill>
        <p:spPr bwMode="ltGray">
          <a:xfrm>
            <a:off x="1" y="-7257"/>
            <a:ext cx="9144000" cy="5157788"/>
          </a:xfrm>
          <a:prstGeom prst="rect">
            <a:avLst/>
          </a:prstGeom>
        </p:spPr>
      </p:pic>
      <p:sp>
        <p:nvSpPr>
          <p:cNvPr id="13314" name="Rectangle 1026"/>
          <p:cNvSpPr>
            <a:spLocks noGrp="1" noChangeArrowheads="1"/>
          </p:cNvSpPr>
          <p:nvPr>
            <p:ph type="ctrTitle"/>
          </p:nvPr>
        </p:nvSpPr>
        <p:spPr bwMode="auto">
          <a:xfrm>
            <a:off x="468313" y="2419696"/>
            <a:ext cx="3842430" cy="861774"/>
          </a:xfrm>
          <a:prstGeom prst="rect">
            <a:avLst/>
          </a:prstGeom>
        </p:spPr>
        <p:txBody>
          <a:bodyPr wrap="square" anchor="b">
            <a:spAutoFit/>
          </a:bodyPr>
          <a:lstStyle>
            <a:lvl1pPr>
              <a:defRPr sz="2800" b="1" cap="none" baseline="0">
                <a:solidFill>
                  <a:schemeClr val="bg1"/>
                </a:solidFill>
                <a:latin typeface="+mj-lt"/>
                <a:ea typeface="Arial Unicode MS" pitchFamily="34" charset="-128"/>
                <a:cs typeface="Arial Unicode MS" pitchFamily="34" charset="-128"/>
              </a:defRPr>
            </a:lvl1pPr>
          </a:lstStyle>
          <a:p>
            <a:pPr lvl="0"/>
            <a:r>
              <a:rPr lang="en-US" noProof="0"/>
              <a:t>Click to edit Master title style</a:t>
            </a:r>
          </a:p>
        </p:txBody>
      </p:sp>
      <p:sp>
        <p:nvSpPr>
          <p:cNvPr id="13315" name="Rectangle 1027"/>
          <p:cNvSpPr>
            <a:spLocks noGrp="1" noChangeArrowheads="1"/>
          </p:cNvSpPr>
          <p:nvPr>
            <p:ph type="subTitle" idx="1"/>
          </p:nvPr>
        </p:nvSpPr>
        <p:spPr bwMode="auto">
          <a:xfrm>
            <a:off x="468313" y="3529963"/>
            <a:ext cx="3842430" cy="307777"/>
          </a:xfrm>
        </p:spPr>
        <p:txBody>
          <a:bodyPr wrap="square">
            <a:spAutoFit/>
          </a:bodyPr>
          <a:lstStyle>
            <a:lvl1pPr>
              <a:defRPr sz="2000" cap="none" baseline="0">
                <a:solidFill>
                  <a:schemeClr val="bg1"/>
                </a:solidFill>
                <a:latin typeface="+mj-lt"/>
                <a:ea typeface="Arial Unicode MS" pitchFamily="34" charset="-128"/>
                <a:cs typeface="Arial Unicode MS" pitchFamily="34" charset="-128"/>
              </a:defRPr>
            </a:lvl1pPr>
          </a:lstStyle>
          <a:p>
            <a:pPr lvl="0"/>
            <a:r>
              <a:rPr lang="en-US" noProof="0"/>
              <a:t>Click to edit Master subtitle style</a:t>
            </a:r>
          </a:p>
        </p:txBody>
      </p:sp>
      <p:grpSp>
        <p:nvGrpSpPr>
          <p:cNvPr id="27" name="McK Title Elements" hidden="1"/>
          <p:cNvGrpSpPr/>
          <p:nvPr userDrawn="1"/>
        </p:nvGrpSpPr>
        <p:grpSpPr bwMode="auto">
          <a:xfrm>
            <a:off x="468313" y="4255594"/>
            <a:ext cx="4038942" cy="484340"/>
            <a:chOff x="1037261" y="5350609"/>
            <a:chExt cx="4038942" cy="484340"/>
          </a:xfrm>
        </p:grpSpPr>
        <p:sp>
          <p:nvSpPr>
            <p:cNvPr id="9" name="McK Document type"/>
            <p:cNvSpPr txBox="1">
              <a:spLocks noChangeArrowheads="1"/>
            </p:cNvSpPr>
            <p:nvPr/>
          </p:nvSpPr>
          <p:spPr bwMode="auto">
            <a:xfrm>
              <a:off x="1037261" y="5350609"/>
              <a:ext cx="4038942"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a:solidFill>
                    <a:srgbClr val="FFFFFF"/>
                  </a:solidFill>
                  <a:latin typeface="Arial"/>
                  <a:cs typeface="Arial" charset="0"/>
                </a:rPr>
                <a:t>Document type</a:t>
              </a:r>
            </a:p>
          </p:txBody>
        </p:sp>
        <p:sp>
          <p:nvSpPr>
            <p:cNvPr id="10" name="McK Date"/>
            <p:cNvSpPr txBox="1">
              <a:spLocks noChangeArrowheads="1"/>
            </p:cNvSpPr>
            <p:nvPr/>
          </p:nvSpPr>
          <p:spPr bwMode="auto">
            <a:xfrm>
              <a:off x="1037261" y="5619505"/>
              <a:ext cx="4038942"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a:solidFill>
                    <a:srgbClr val="FFFFFF"/>
                  </a:solidFill>
                  <a:latin typeface="Arial"/>
                  <a:cs typeface="Arial" charset="0"/>
                </a:rPr>
                <a:t>Date</a:t>
              </a:r>
            </a:p>
          </p:txBody>
        </p:sp>
      </p:grpSp>
      <p:pic>
        <p:nvPicPr>
          <p:cNvPr id="21" name="Image 19" descr="Bas_couv.png"/>
          <p:cNvPicPr>
            <a:picLocks noChangeAspect="1"/>
          </p:cNvPicPr>
          <p:nvPr userDrawn="1"/>
        </p:nvPicPr>
        <p:blipFill>
          <a:blip r:embed="rId7" cstate="print"/>
          <a:srcRect r="60243" b="722"/>
          <a:stretch>
            <a:fillRect/>
          </a:stretch>
        </p:blipFill>
        <p:spPr bwMode="auto">
          <a:xfrm>
            <a:off x="0" y="5172520"/>
            <a:ext cx="3635375" cy="1685480"/>
          </a:xfrm>
          <a:prstGeom prst="rect">
            <a:avLst/>
          </a:prstGeom>
        </p:spPr>
      </p:pic>
      <p:sp>
        <p:nvSpPr>
          <p:cNvPr id="20" name="Rectangle 19"/>
          <p:cNvSpPr/>
          <p:nvPr userDrawn="1"/>
        </p:nvSpPr>
        <p:spPr bwMode="auto">
          <a:xfrm>
            <a:off x="468313" y="3391895"/>
            <a:ext cx="2448000" cy="25200"/>
          </a:xfrm>
          <a:prstGeom prst="rect">
            <a:avLst/>
          </a:prstGeom>
          <a:solidFill>
            <a:srgbClr val="95D600"/>
          </a:solidFill>
          <a:ln w="25400" cap="flat" cmpd="sng" algn="ctr">
            <a:noFill/>
            <a:prstDash val="solid"/>
          </a:ln>
          <a:effectLst/>
        </p:spPr>
        <p:txBody>
          <a:bodyPr rtlCol="0" anchor="ctr"/>
          <a:lstStyle/>
          <a:p>
            <a:pPr algn="ctr">
              <a:defRPr/>
            </a:pPr>
            <a:endParaRPr lang="en-US" kern="0">
              <a:solidFill>
                <a:sysClr val="window" lastClr="FFFFFF"/>
              </a:solidFill>
              <a:cs typeface="Arial" charset="0"/>
            </a:endParaRPr>
          </a:p>
        </p:txBody>
      </p:sp>
      <p:sp>
        <p:nvSpPr>
          <p:cNvPr id="23" name="Rectangle 22"/>
          <p:cNvSpPr/>
          <p:nvPr userDrawn="1"/>
        </p:nvSpPr>
        <p:spPr bwMode="auto">
          <a:xfrm>
            <a:off x="8105977" y="6354202"/>
            <a:ext cx="767838" cy="153888"/>
          </a:xfrm>
          <a:prstGeom prst="rect">
            <a:avLst/>
          </a:prstGeom>
          <a:noFill/>
          <a:ln w="25400" cap="flat" cmpd="sng" algn="ctr">
            <a:noFill/>
            <a:prstDash val="solid"/>
          </a:ln>
          <a:effectLst/>
        </p:spPr>
        <p:txBody>
          <a:bodyPr wrap="none" lIns="0" tIns="0" rIns="0" bIns="0" rtlCol="0" anchor="t" anchorCtr="0">
            <a:spAutoFit/>
          </a:bodyPr>
          <a:lstStyle/>
          <a:p>
            <a:pPr algn="r">
              <a:defRPr/>
            </a:pPr>
            <a:r>
              <a:rPr lang="en-US" sz="1000" kern="0">
                <a:solidFill>
                  <a:srgbClr val="95D600"/>
                </a:solidFill>
                <a:cs typeface="Arial" charset="0"/>
              </a:rPr>
              <a:t>www.gavi.org</a:t>
            </a:r>
          </a:p>
        </p:txBody>
      </p:sp>
      <p:pic>
        <p:nvPicPr>
          <p:cNvPr id="17541" name="Picture 133"/>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l="76616" t="42028" r="1467" b="15943"/>
          <a:stretch/>
        </p:blipFill>
        <p:spPr bwMode="auto">
          <a:xfrm>
            <a:off x="7743514" y="6190069"/>
            <a:ext cx="1139826" cy="1641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Picture Placeholder 12"/>
          <p:cNvPicPr>
            <a:picLocks noChangeAspect="1"/>
          </p:cNvPicPr>
          <p:nvPr userDrawn="1"/>
        </p:nvPicPr>
        <p:blipFill>
          <a:blip r:embed="rId9" cstate="print">
            <a:extLst>
              <a:ext uri="{28A0092B-C50C-407E-A947-70E740481C1C}">
                <a14:useLocalDpi xmlns:a14="http://schemas.microsoft.com/office/drawing/2010/main" val="0"/>
              </a:ext>
            </a:extLst>
          </a:blip>
          <a:srcRect l="18213" r="18213"/>
          <a:stretch>
            <a:fillRect/>
          </a:stretch>
        </p:blipFill>
        <p:spPr bwMode="ltGray">
          <a:xfrm>
            <a:off x="4192588" y="-11869"/>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rgbClr val="878787"/>
          </a:solidFill>
          <a:ln w="3175">
            <a:noFill/>
          </a:ln>
        </p:spPr>
      </p:pic>
    </p:spTree>
    <p:extLst>
      <p:ext uri="{BB962C8B-B14F-4D97-AF65-F5344CB8AC3E}">
        <p14:creationId xmlns:p14="http://schemas.microsoft.com/office/powerpoint/2010/main" val="24880005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Only">
    <p:bg bwMode="auto">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67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a:t>Click to edit Master title style</a:t>
            </a:r>
          </a:p>
        </p:txBody>
      </p:sp>
    </p:spTree>
    <p:extLst>
      <p:ext uri="{BB962C8B-B14F-4D97-AF65-F5344CB8AC3E}">
        <p14:creationId xmlns:p14="http://schemas.microsoft.com/office/powerpoint/2010/main" val="129049379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5694"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209190650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Rectangle 5"/>
          <p:cNvSpPr/>
          <p:nvPr userDrawn="1"/>
        </p:nvSpPr>
        <p:spPr>
          <a:xfrm>
            <a:off x="673769" y="2237868"/>
            <a:ext cx="3585410" cy="3838073"/>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600" err="1">
              <a:solidFill>
                <a:srgbClr val="FFFFFF"/>
              </a:solidFill>
            </a:endParaRPr>
          </a:p>
        </p:txBody>
      </p:sp>
      <p:cxnSp>
        <p:nvCxnSpPr>
          <p:cNvPr id="4" name="Straight Connector 3"/>
          <p:cNvCxnSpPr/>
          <p:nvPr userDrawn="1"/>
        </p:nvCxnSpPr>
        <p:spPr>
          <a:xfrm>
            <a:off x="673769" y="2153652"/>
            <a:ext cx="3585410" cy="0"/>
          </a:xfrm>
          <a:prstGeom prst="line">
            <a:avLst/>
          </a:prstGeom>
          <a:ln w="38100">
            <a:solidFill>
              <a:srgbClr val="003870"/>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673769" y="1624263"/>
            <a:ext cx="3585410" cy="52938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600" err="1">
              <a:solidFill>
                <a:srgbClr val="FFFFFF"/>
              </a:solidFill>
            </a:endParaRPr>
          </a:p>
        </p:txBody>
      </p:sp>
      <p:sp>
        <p:nvSpPr>
          <p:cNvPr id="10" name="Rectangle 9"/>
          <p:cNvSpPr/>
          <p:nvPr userDrawn="1"/>
        </p:nvSpPr>
        <p:spPr>
          <a:xfrm>
            <a:off x="4884822" y="2237868"/>
            <a:ext cx="3585410" cy="3838073"/>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600" err="1">
              <a:solidFill>
                <a:srgbClr val="FFFFFF"/>
              </a:solidFill>
            </a:endParaRPr>
          </a:p>
        </p:txBody>
      </p:sp>
      <p:cxnSp>
        <p:nvCxnSpPr>
          <p:cNvPr id="12" name="Straight Connector 11"/>
          <p:cNvCxnSpPr/>
          <p:nvPr userDrawn="1"/>
        </p:nvCxnSpPr>
        <p:spPr>
          <a:xfrm>
            <a:off x="4884822" y="2153652"/>
            <a:ext cx="3585410" cy="0"/>
          </a:xfrm>
          <a:prstGeom prst="line">
            <a:avLst/>
          </a:prstGeom>
          <a:ln w="38100">
            <a:solidFill>
              <a:srgbClr val="00387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4884822" y="1624263"/>
            <a:ext cx="3585410" cy="52938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600" err="1">
              <a:solidFill>
                <a:srgbClr val="FFFFFF"/>
              </a:solidFill>
            </a:endParaRPr>
          </a:p>
        </p:txBody>
      </p:sp>
    </p:spTree>
    <p:extLst>
      <p:ext uri="{BB962C8B-B14F-4D97-AF65-F5344CB8AC3E}">
        <p14:creationId xmlns:p14="http://schemas.microsoft.com/office/powerpoint/2010/main" val="419500312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graphicFrame>
        <p:nvGraphicFramePr>
          <p:cNvPr id="3" name="Table 2"/>
          <p:cNvGraphicFramePr>
            <a:graphicFrameLocks noGrp="1"/>
          </p:cNvGraphicFramePr>
          <p:nvPr userDrawn="1">
            <p:extLst/>
          </p:nvPr>
        </p:nvGraphicFramePr>
        <p:xfrm>
          <a:off x="436084" y="1397000"/>
          <a:ext cx="8271832" cy="4486439"/>
        </p:xfrm>
        <a:graphic>
          <a:graphicData uri="http://schemas.openxmlformats.org/drawingml/2006/table">
            <a:tbl>
              <a:tblPr firstRow="1" bandRow="1">
                <a:tableStyleId>{5C22544A-7EE6-4342-B048-85BDC9FD1C3A}</a:tableStyleId>
              </a:tblPr>
              <a:tblGrid>
                <a:gridCol w="1460452">
                  <a:extLst>
                    <a:ext uri="{9D8B030D-6E8A-4147-A177-3AD203B41FA5}">
                      <a16:colId xmlns:a16="http://schemas.microsoft.com/office/drawing/2014/main" xmlns="" val="20000"/>
                    </a:ext>
                  </a:extLst>
                </a:gridCol>
                <a:gridCol w="242393">
                  <a:extLst>
                    <a:ext uri="{9D8B030D-6E8A-4147-A177-3AD203B41FA5}">
                      <a16:colId xmlns:a16="http://schemas.microsoft.com/office/drawing/2014/main" xmlns="" val="20001"/>
                    </a:ext>
                  </a:extLst>
                </a:gridCol>
                <a:gridCol w="1460452">
                  <a:extLst>
                    <a:ext uri="{9D8B030D-6E8A-4147-A177-3AD203B41FA5}">
                      <a16:colId xmlns:a16="http://schemas.microsoft.com/office/drawing/2014/main" xmlns="" val="20002"/>
                    </a:ext>
                  </a:extLst>
                </a:gridCol>
                <a:gridCol w="242393">
                  <a:extLst>
                    <a:ext uri="{9D8B030D-6E8A-4147-A177-3AD203B41FA5}">
                      <a16:colId xmlns:a16="http://schemas.microsoft.com/office/drawing/2014/main" xmlns="" val="20003"/>
                    </a:ext>
                  </a:extLst>
                </a:gridCol>
                <a:gridCol w="1460452">
                  <a:extLst>
                    <a:ext uri="{9D8B030D-6E8A-4147-A177-3AD203B41FA5}">
                      <a16:colId xmlns:a16="http://schemas.microsoft.com/office/drawing/2014/main" xmlns="" val="20004"/>
                    </a:ext>
                  </a:extLst>
                </a:gridCol>
                <a:gridCol w="242393">
                  <a:extLst>
                    <a:ext uri="{9D8B030D-6E8A-4147-A177-3AD203B41FA5}">
                      <a16:colId xmlns:a16="http://schemas.microsoft.com/office/drawing/2014/main" xmlns="" val="20005"/>
                    </a:ext>
                  </a:extLst>
                </a:gridCol>
                <a:gridCol w="1460452">
                  <a:extLst>
                    <a:ext uri="{9D8B030D-6E8A-4147-A177-3AD203B41FA5}">
                      <a16:colId xmlns:a16="http://schemas.microsoft.com/office/drawing/2014/main" xmlns="" val="20006"/>
                    </a:ext>
                  </a:extLst>
                </a:gridCol>
                <a:gridCol w="242393">
                  <a:extLst>
                    <a:ext uri="{9D8B030D-6E8A-4147-A177-3AD203B41FA5}">
                      <a16:colId xmlns:a16="http://schemas.microsoft.com/office/drawing/2014/main" xmlns="" val="20007"/>
                    </a:ext>
                  </a:extLst>
                </a:gridCol>
                <a:gridCol w="1460452">
                  <a:extLst>
                    <a:ext uri="{9D8B030D-6E8A-4147-A177-3AD203B41FA5}">
                      <a16:colId xmlns:a16="http://schemas.microsoft.com/office/drawing/2014/main" xmlns="" val="20008"/>
                    </a:ext>
                  </a:extLst>
                </a:gridCol>
              </a:tblGrid>
              <a:tr h="536023">
                <a:tc>
                  <a:txBody>
                    <a:bodyPr/>
                    <a:lstStyle/>
                    <a:p>
                      <a:endParaRPr lang="en-GB"/>
                    </a:p>
                  </a:txBody>
                  <a:tcPr>
                    <a:lnB w="38100" cap="flat" cmpd="sng" algn="ctr">
                      <a:solidFill>
                        <a:srgbClr val="003870"/>
                      </a:solidFill>
                      <a:prstDash val="solid"/>
                      <a:round/>
                      <a:headEnd type="none" w="med" len="med"/>
                      <a:tailEnd type="none" w="med" len="med"/>
                    </a:lnB>
                    <a:noFill/>
                  </a:tcPr>
                </a:tc>
                <a:tc>
                  <a:txBody>
                    <a:bodyPr/>
                    <a:lstStyle/>
                    <a:p>
                      <a:endParaRPr lang="en-GB" sz="300"/>
                    </a:p>
                  </a:txBody>
                  <a:tcPr>
                    <a:noFill/>
                  </a:tcPr>
                </a:tc>
                <a:tc>
                  <a:txBody>
                    <a:bodyPr/>
                    <a:lstStyle/>
                    <a:p>
                      <a:endParaRPr lang="en-GB"/>
                    </a:p>
                  </a:txBody>
                  <a:tcPr>
                    <a:lnB w="38100" cap="flat" cmpd="sng" algn="ctr">
                      <a:solidFill>
                        <a:srgbClr val="003870"/>
                      </a:solidFill>
                      <a:prstDash val="solid"/>
                      <a:round/>
                      <a:headEnd type="none" w="med" len="med"/>
                      <a:tailEnd type="none" w="med" len="med"/>
                    </a:lnB>
                    <a:noFill/>
                  </a:tcPr>
                </a:tc>
                <a:tc>
                  <a:txBody>
                    <a:bodyPr/>
                    <a:lstStyle/>
                    <a:p>
                      <a:endParaRPr lang="en-GB"/>
                    </a:p>
                  </a:txBody>
                  <a:tcPr>
                    <a:noFill/>
                  </a:tcPr>
                </a:tc>
                <a:tc>
                  <a:txBody>
                    <a:bodyPr/>
                    <a:lstStyle/>
                    <a:p>
                      <a:endParaRPr lang="en-GB"/>
                    </a:p>
                  </a:txBody>
                  <a:tcPr>
                    <a:lnB w="38100" cap="flat" cmpd="sng" algn="ctr">
                      <a:solidFill>
                        <a:srgbClr val="003870"/>
                      </a:solidFill>
                      <a:prstDash val="solid"/>
                      <a:round/>
                      <a:headEnd type="none" w="med" len="med"/>
                      <a:tailEnd type="none" w="med" len="med"/>
                    </a:lnB>
                    <a:noFill/>
                  </a:tcPr>
                </a:tc>
                <a:tc>
                  <a:txBody>
                    <a:bodyPr/>
                    <a:lstStyle/>
                    <a:p>
                      <a:endParaRPr lang="en-GB"/>
                    </a:p>
                  </a:txBody>
                  <a:tcPr>
                    <a:noFill/>
                  </a:tcPr>
                </a:tc>
                <a:tc>
                  <a:txBody>
                    <a:bodyPr/>
                    <a:lstStyle/>
                    <a:p>
                      <a:endParaRPr lang="en-GB"/>
                    </a:p>
                  </a:txBody>
                  <a:tcPr>
                    <a:lnB w="38100" cap="flat" cmpd="sng" algn="ctr">
                      <a:solidFill>
                        <a:srgbClr val="003870"/>
                      </a:solidFill>
                      <a:prstDash val="solid"/>
                      <a:round/>
                      <a:headEnd type="none" w="med" len="med"/>
                      <a:tailEnd type="none" w="med" len="med"/>
                    </a:lnB>
                    <a:noFill/>
                  </a:tcPr>
                </a:tc>
                <a:tc>
                  <a:txBody>
                    <a:bodyPr/>
                    <a:lstStyle/>
                    <a:p>
                      <a:endParaRPr lang="en-GB"/>
                    </a:p>
                  </a:txBody>
                  <a:tcPr>
                    <a:noFill/>
                  </a:tcPr>
                </a:tc>
                <a:tc>
                  <a:txBody>
                    <a:bodyPr/>
                    <a:lstStyle/>
                    <a:p>
                      <a:endParaRPr lang="en-GB"/>
                    </a:p>
                  </a:txBody>
                  <a:tcPr>
                    <a:lnB w="38100" cap="flat" cmpd="sng" algn="ctr">
                      <a:solidFill>
                        <a:srgbClr val="003870"/>
                      </a:solidFill>
                      <a:prstDash val="solid"/>
                      <a:round/>
                      <a:headEnd type="none" w="med" len="med"/>
                      <a:tailEnd type="none" w="med" len="med"/>
                    </a:lnB>
                    <a:noFill/>
                  </a:tcPr>
                </a:tc>
                <a:extLst>
                  <a:ext uri="{0D108BD9-81ED-4DB2-BD59-A6C34878D82A}">
                    <a16:rowId xmlns:a16="http://schemas.microsoft.com/office/drawing/2014/main" xmlns="" val="10000"/>
                  </a:ext>
                </a:extLst>
              </a:tr>
              <a:tr h="198255">
                <a:tc>
                  <a:txBody>
                    <a:bodyPr/>
                    <a:lstStyle/>
                    <a:p>
                      <a:endParaRPr lang="en-GB" sz="300"/>
                    </a:p>
                  </a:txBody>
                  <a:tcPr>
                    <a:lnT w="38100" cap="flat" cmpd="sng" algn="ctr">
                      <a:solidFill>
                        <a:srgbClr val="003870"/>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n-GB" sz="300"/>
                    </a:p>
                  </a:txBody>
                  <a:tcPr>
                    <a:noFill/>
                  </a:tcPr>
                </a:tc>
                <a:tc>
                  <a:txBody>
                    <a:bodyPr/>
                    <a:lstStyle/>
                    <a:p>
                      <a:endParaRPr lang="en-GB" sz="300"/>
                    </a:p>
                  </a:txBody>
                  <a:tcPr>
                    <a:lnT w="38100" cap="flat" cmpd="sng" algn="ctr">
                      <a:solidFill>
                        <a:srgbClr val="003870"/>
                      </a:solidFill>
                      <a:prstDash val="solid"/>
                      <a:round/>
                      <a:headEnd type="none" w="med" len="med"/>
                      <a:tailEnd type="none" w="med" len="med"/>
                    </a:lnT>
                    <a:noFill/>
                  </a:tcPr>
                </a:tc>
                <a:tc>
                  <a:txBody>
                    <a:bodyPr/>
                    <a:lstStyle/>
                    <a:p>
                      <a:endParaRPr lang="en-GB" sz="300"/>
                    </a:p>
                  </a:txBody>
                  <a:tcPr>
                    <a:noFill/>
                  </a:tcPr>
                </a:tc>
                <a:tc>
                  <a:txBody>
                    <a:bodyPr/>
                    <a:lstStyle/>
                    <a:p>
                      <a:endParaRPr lang="en-GB" sz="300"/>
                    </a:p>
                  </a:txBody>
                  <a:tcPr>
                    <a:lnT w="38100" cap="flat" cmpd="sng" algn="ctr">
                      <a:solidFill>
                        <a:srgbClr val="003870"/>
                      </a:solidFill>
                      <a:prstDash val="solid"/>
                      <a:round/>
                      <a:headEnd type="none" w="med" len="med"/>
                      <a:tailEnd type="none" w="med" len="med"/>
                    </a:lnT>
                    <a:noFill/>
                  </a:tcPr>
                </a:tc>
                <a:tc>
                  <a:txBody>
                    <a:bodyPr/>
                    <a:lstStyle/>
                    <a:p>
                      <a:endParaRPr lang="en-GB" sz="300"/>
                    </a:p>
                  </a:txBody>
                  <a:tcPr>
                    <a:noFill/>
                  </a:tcPr>
                </a:tc>
                <a:tc>
                  <a:txBody>
                    <a:bodyPr/>
                    <a:lstStyle/>
                    <a:p>
                      <a:endParaRPr lang="en-GB" sz="300"/>
                    </a:p>
                  </a:txBody>
                  <a:tcPr>
                    <a:lnT w="38100" cap="flat" cmpd="sng" algn="ctr">
                      <a:solidFill>
                        <a:srgbClr val="003870"/>
                      </a:solidFill>
                      <a:prstDash val="solid"/>
                      <a:round/>
                      <a:headEnd type="none" w="med" len="med"/>
                      <a:tailEnd type="none" w="med" len="med"/>
                    </a:lnT>
                    <a:noFill/>
                  </a:tcPr>
                </a:tc>
                <a:tc>
                  <a:txBody>
                    <a:bodyPr/>
                    <a:lstStyle/>
                    <a:p>
                      <a:endParaRPr lang="en-GB" sz="300"/>
                    </a:p>
                  </a:txBody>
                  <a:tcPr>
                    <a:noFill/>
                  </a:tcPr>
                </a:tc>
                <a:tc>
                  <a:txBody>
                    <a:bodyPr/>
                    <a:lstStyle/>
                    <a:p>
                      <a:endParaRPr lang="en-GB" sz="300"/>
                    </a:p>
                  </a:txBody>
                  <a:tcPr>
                    <a:lnT w="38100" cap="flat" cmpd="sng" algn="ctr">
                      <a:solidFill>
                        <a:srgbClr val="003870"/>
                      </a:solidFill>
                      <a:prstDash val="solid"/>
                      <a:round/>
                      <a:headEnd type="none" w="med" len="med"/>
                      <a:tailEnd type="none" w="med" len="med"/>
                    </a:lnT>
                    <a:noFill/>
                  </a:tcPr>
                </a:tc>
                <a:extLst>
                  <a:ext uri="{0D108BD9-81ED-4DB2-BD59-A6C34878D82A}">
                    <a16:rowId xmlns:a16="http://schemas.microsoft.com/office/drawing/2014/main" xmlns="" val="10001"/>
                  </a:ext>
                </a:extLst>
              </a:tr>
              <a:tr h="536023">
                <a:tc>
                  <a:txBody>
                    <a:bodyPr/>
                    <a:lstStyle/>
                    <a:p>
                      <a:endParaRPr lang="en-GB"/>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870"/>
                    </a:solidFill>
                  </a:tcPr>
                </a:tc>
                <a:tc>
                  <a:txBody>
                    <a:bodyPr/>
                    <a:lstStyle/>
                    <a:p>
                      <a:endParaRPr lang="en-GB" sz="300"/>
                    </a:p>
                  </a:txBody>
                  <a:tcPr>
                    <a:lnL w="38100" cap="flat" cmpd="sng" algn="ctr">
                      <a:solidFill>
                        <a:schemeClr val="bg1"/>
                      </a:solidFill>
                      <a:prstDash val="solid"/>
                      <a:round/>
                      <a:headEnd type="none" w="med" len="med"/>
                      <a:tailEnd type="none" w="med" len="med"/>
                    </a:lnL>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B w="12700" cap="flat" cmpd="sng" algn="ctr">
                      <a:solidFill>
                        <a:schemeClr val="accent6">
                          <a:lumMod val="40000"/>
                          <a:lumOff val="60000"/>
                        </a:schemeClr>
                      </a:solidFill>
                      <a:prstDash val="dash"/>
                      <a:round/>
                      <a:headEnd type="none" w="med" len="med"/>
                      <a:tailEnd type="none" w="med" len="med"/>
                    </a:lnB>
                    <a:noFill/>
                  </a:tcPr>
                </a:tc>
                <a:extLst>
                  <a:ext uri="{0D108BD9-81ED-4DB2-BD59-A6C34878D82A}">
                    <a16:rowId xmlns:a16="http://schemas.microsoft.com/office/drawing/2014/main" xmlns="" val="10002"/>
                  </a:ext>
                </a:extLst>
              </a:tr>
              <a:tr h="536023">
                <a:tc>
                  <a:txBody>
                    <a:bodyPr/>
                    <a:lstStyle/>
                    <a:p>
                      <a:endParaRPr lang="en-GB"/>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870"/>
                    </a:solidFill>
                  </a:tcPr>
                </a:tc>
                <a:tc>
                  <a:txBody>
                    <a:bodyPr/>
                    <a:lstStyle/>
                    <a:p>
                      <a:endParaRPr lang="en-GB" sz="300"/>
                    </a:p>
                  </a:txBody>
                  <a:tcPr>
                    <a:lnL w="38100" cap="flat" cmpd="sng" algn="ctr">
                      <a:solidFill>
                        <a:schemeClr val="bg1"/>
                      </a:solidFill>
                      <a:prstDash val="solid"/>
                      <a:round/>
                      <a:headEnd type="none" w="med" len="med"/>
                      <a:tailEnd type="none" w="med" len="med"/>
                    </a:lnL>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extLst>
                  <a:ext uri="{0D108BD9-81ED-4DB2-BD59-A6C34878D82A}">
                    <a16:rowId xmlns:a16="http://schemas.microsoft.com/office/drawing/2014/main" xmlns="" val="10003"/>
                  </a:ext>
                </a:extLst>
              </a:tr>
              <a:tr h="536023">
                <a:tc>
                  <a:txBody>
                    <a:bodyPr/>
                    <a:lstStyle/>
                    <a:p>
                      <a:endParaRPr lang="en-GB"/>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870"/>
                    </a:solidFill>
                  </a:tcPr>
                </a:tc>
                <a:tc>
                  <a:txBody>
                    <a:bodyPr/>
                    <a:lstStyle/>
                    <a:p>
                      <a:endParaRPr lang="en-GB" sz="300"/>
                    </a:p>
                  </a:txBody>
                  <a:tcPr>
                    <a:lnL w="38100" cap="flat" cmpd="sng" algn="ctr">
                      <a:solidFill>
                        <a:schemeClr val="bg1"/>
                      </a:solidFill>
                      <a:prstDash val="solid"/>
                      <a:round/>
                      <a:headEnd type="none" w="med" len="med"/>
                      <a:tailEnd type="none" w="med" len="med"/>
                    </a:lnL>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extLst>
                  <a:ext uri="{0D108BD9-81ED-4DB2-BD59-A6C34878D82A}">
                    <a16:rowId xmlns:a16="http://schemas.microsoft.com/office/drawing/2014/main" xmlns="" val="10004"/>
                  </a:ext>
                </a:extLst>
              </a:tr>
              <a:tr h="536023">
                <a:tc>
                  <a:txBody>
                    <a:bodyPr/>
                    <a:lstStyle/>
                    <a:p>
                      <a:endParaRPr lang="en-GB"/>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870"/>
                    </a:solidFill>
                  </a:tcPr>
                </a:tc>
                <a:tc>
                  <a:txBody>
                    <a:bodyPr/>
                    <a:lstStyle/>
                    <a:p>
                      <a:endParaRPr lang="en-GB" sz="300"/>
                    </a:p>
                  </a:txBody>
                  <a:tcPr>
                    <a:lnL w="38100" cap="flat" cmpd="sng" algn="ctr">
                      <a:solidFill>
                        <a:schemeClr val="bg1"/>
                      </a:solidFill>
                      <a:prstDash val="solid"/>
                      <a:round/>
                      <a:headEnd type="none" w="med" len="med"/>
                      <a:tailEnd type="none" w="med" len="med"/>
                    </a:lnL>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extLst>
                  <a:ext uri="{0D108BD9-81ED-4DB2-BD59-A6C34878D82A}">
                    <a16:rowId xmlns:a16="http://schemas.microsoft.com/office/drawing/2014/main" xmlns="" val="10005"/>
                  </a:ext>
                </a:extLst>
              </a:tr>
              <a:tr h="536023">
                <a:tc>
                  <a:txBody>
                    <a:bodyPr/>
                    <a:lstStyle/>
                    <a:p>
                      <a:endParaRPr lang="en-GB"/>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870"/>
                    </a:solidFill>
                  </a:tcPr>
                </a:tc>
                <a:tc>
                  <a:txBody>
                    <a:bodyPr/>
                    <a:lstStyle/>
                    <a:p>
                      <a:endParaRPr lang="en-GB" sz="300"/>
                    </a:p>
                  </a:txBody>
                  <a:tcPr>
                    <a:lnL w="38100" cap="flat" cmpd="sng" algn="ctr">
                      <a:solidFill>
                        <a:schemeClr val="bg1"/>
                      </a:solidFill>
                      <a:prstDash val="solid"/>
                      <a:round/>
                      <a:headEnd type="none" w="med" len="med"/>
                      <a:tailEnd type="none" w="med" len="med"/>
                    </a:lnL>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extLst>
                  <a:ext uri="{0D108BD9-81ED-4DB2-BD59-A6C34878D82A}">
                    <a16:rowId xmlns:a16="http://schemas.microsoft.com/office/drawing/2014/main" xmlns="" val="10006"/>
                  </a:ext>
                </a:extLst>
              </a:tr>
              <a:tr h="536023">
                <a:tc>
                  <a:txBody>
                    <a:bodyPr/>
                    <a:lstStyle/>
                    <a:p>
                      <a:endParaRPr lang="en-GB"/>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870"/>
                    </a:solidFill>
                  </a:tcPr>
                </a:tc>
                <a:tc>
                  <a:txBody>
                    <a:bodyPr/>
                    <a:lstStyle/>
                    <a:p>
                      <a:endParaRPr lang="en-GB" sz="300"/>
                    </a:p>
                  </a:txBody>
                  <a:tcPr>
                    <a:lnL w="38100" cap="flat" cmpd="sng" algn="ctr">
                      <a:solidFill>
                        <a:schemeClr val="bg1"/>
                      </a:solidFill>
                      <a:prstDash val="solid"/>
                      <a:round/>
                      <a:headEnd type="none" w="med" len="med"/>
                      <a:tailEnd type="none" w="med" len="med"/>
                    </a:lnL>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lnB w="12700" cap="flat" cmpd="sng" algn="ctr">
                      <a:solidFill>
                        <a:schemeClr val="accent6">
                          <a:lumMod val="40000"/>
                          <a:lumOff val="60000"/>
                        </a:schemeClr>
                      </a:solidFill>
                      <a:prstDash val="dash"/>
                      <a:round/>
                      <a:headEnd type="none" w="med" len="med"/>
                      <a:tailEnd type="none" w="med" len="med"/>
                    </a:lnB>
                    <a:noFill/>
                  </a:tcPr>
                </a:tc>
                <a:extLst>
                  <a:ext uri="{0D108BD9-81ED-4DB2-BD59-A6C34878D82A}">
                    <a16:rowId xmlns:a16="http://schemas.microsoft.com/office/drawing/2014/main" xmlns="" val="10007"/>
                  </a:ext>
                </a:extLst>
              </a:tr>
              <a:tr h="536023">
                <a:tc>
                  <a:txBody>
                    <a:bodyPr/>
                    <a:lstStyle/>
                    <a:p>
                      <a:endParaRPr lang="en-GB"/>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870"/>
                    </a:solidFill>
                  </a:tcPr>
                </a:tc>
                <a:tc>
                  <a:txBody>
                    <a:bodyPr/>
                    <a:lstStyle/>
                    <a:p>
                      <a:endParaRPr lang="en-GB" sz="300"/>
                    </a:p>
                  </a:txBody>
                  <a:tcPr>
                    <a:lnL w="38100" cap="flat" cmpd="sng" algn="ctr">
                      <a:solidFill>
                        <a:schemeClr val="bg1"/>
                      </a:solidFill>
                      <a:prstDash val="solid"/>
                      <a:round/>
                      <a:headEnd type="none" w="med" len="med"/>
                      <a:tailEnd type="none" w="med" len="med"/>
                    </a:lnL>
                    <a:lnT w="12700" cap="flat" cmpd="sng" algn="ctr">
                      <a:solidFill>
                        <a:schemeClr val="accent6">
                          <a:lumMod val="40000"/>
                          <a:lumOff val="60000"/>
                        </a:schemeClr>
                      </a:solidFill>
                      <a:prstDash val="dash"/>
                      <a:round/>
                      <a:headEnd type="none" w="med" len="med"/>
                      <a:tailEnd type="none" w="med" len="med"/>
                    </a:lnT>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noFill/>
                  </a:tcPr>
                </a:tc>
                <a:tc>
                  <a:txBody>
                    <a:bodyPr/>
                    <a:lstStyle/>
                    <a:p>
                      <a:endParaRPr lang="en-GB"/>
                    </a:p>
                  </a:txBody>
                  <a:tcPr>
                    <a:lnT w="12700" cap="flat" cmpd="sng" algn="ctr">
                      <a:solidFill>
                        <a:schemeClr val="accent6">
                          <a:lumMod val="40000"/>
                          <a:lumOff val="60000"/>
                        </a:schemeClr>
                      </a:solidFill>
                      <a:prstDash val="dash"/>
                      <a:round/>
                      <a:headEnd type="none" w="med" len="med"/>
                      <a:tailEnd type="none" w="med" len="med"/>
                    </a:lnT>
                    <a:no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3759859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a:t>TITLE</a:t>
            </a:r>
          </a:p>
        </p:txBody>
      </p:sp>
      <p:sp>
        <p:nvSpPr>
          <p:cNvPr id="8" name="Espace réservé de la date 7"/>
          <p:cNvSpPr>
            <a:spLocks noGrp="1"/>
          </p:cNvSpPr>
          <p:nvPr>
            <p:ph type="dt" sz="half" idx="14"/>
          </p:nvPr>
        </p:nvSpPr>
        <p:spPr bwMode="gray"/>
        <p:txBody>
          <a:bodyPr/>
          <a:lstStyle/>
          <a:p>
            <a:r>
              <a:rPr lang="en-US" noProof="0"/>
              <a:t>Date</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US" noProof="0" smtClean="0"/>
              <a:pPr algn="l"/>
              <a:t>‹#›</a:t>
            </a:fld>
            <a:endParaRPr lang="en-US" noProof="0"/>
          </a:p>
        </p:txBody>
      </p:sp>
      <p:sp>
        <p:nvSpPr>
          <p:cNvPr id="11" name="Espace réservé du pied de page 10"/>
          <p:cNvSpPr>
            <a:spLocks noGrp="1"/>
          </p:cNvSpPr>
          <p:nvPr>
            <p:ph type="ftr" sz="quarter" idx="16"/>
          </p:nvPr>
        </p:nvSpPr>
        <p:spPr bwMode="gray"/>
        <p:txBody>
          <a:bodyPr/>
          <a:lstStyle/>
          <a:p>
            <a:r>
              <a:rPr lang="en-US" noProof="0"/>
              <a:t>#add your hashtag</a:t>
            </a:r>
          </a:p>
        </p:txBody>
      </p:sp>
      <p:sp>
        <p:nvSpPr>
          <p:cNvPr id="12" name="Espace réservé pour une image  8"/>
          <p:cNvSpPr>
            <a:spLocks noGrp="1"/>
          </p:cNvSpPr>
          <p:nvPr>
            <p:ph type="pic" sz="quarter" idx="17" hasCustomPrompt="1"/>
          </p:nvPr>
        </p:nvSpPr>
        <p:spPr bwMode="gray">
          <a:xfrm>
            <a:off x="935038" y="1341438"/>
            <a:ext cx="7345362" cy="4679950"/>
          </a:xfrm>
        </p:spPr>
        <p:txBody>
          <a:bodyPr tIns="1008000" anchor="ctr" anchorCtr="0"/>
          <a:lstStyle>
            <a:lvl1pPr algn="ctr">
              <a:defRPr/>
            </a:lvl1pPr>
          </a:lstStyle>
          <a:p>
            <a:r>
              <a:rPr lang="en-US" noProof="0"/>
              <a:t>Select your own photo</a:t>
            </a: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4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8766"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1340472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6" name="Image 18" descr="FD_0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2" name="Connecteur droit 22"/>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800"/>
            <a:ext cx="4824412" cy="2232000"/>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8" name="Espace réservé du texte 8"/>
          <p:cNvSpPr>
            <a:spLocks noGrp="1"/>
          </p:cNvSpPr>
          <p:nvPr>
            <p:ph type="body" sz="quarter" idx="14"/>
          </p:nvPr>
        </p:nvSpPr>
        <p:spPr bwMode="gray">
          <a:xfrm>
            <a:off x="468314" y="3585600"/>
            <a:ext cx="4824411" cy="1479600"/>
          </a:xfrm>
        </p:spPr>
        <p:txBody>
          <a:bodyPr/>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7" name="Espace réservé du texte 16"/>
          <p:cNvSpPr>
            <a:spLocks noGrp="1"/>
          </p:cNvSpPr>
          <p:nvPr>
            <p:ph type="body" sz="quarter" idx="20"/>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Click to edit Master text styles</a:t>
            </a:r>
          </a:p>
        </p:txBody>
      </p:sp>
      <p:sp>
        <p:nvSpPr>
          <p:cNvPr id="13" name="Espace réservé de la date 9"/>
          <p:cNvSpPr>
            <a:spLocks noGrp="1"/>
          </p:cNvSpPr>
          <p:nvPr>
            <p:ph type="dt" sz="half" idx="21"/>
          </p:nvPr>
        </p:nvSpPr>
        <p:spPr/>
        <p:txBody>
          <a:bodyPr/>
          <a:lstStyle>
            <a:lvl1pPr>
              <a:defRPr/>
            </a:lvl1pPr>
          </a:lstStyle>
          <a:p>
            <a:pPr>
              <a:defRPr/>
            </a:pPr>
            <a:r>
              <a:rPr lang="en-US">
                <a:solidFill>
                  <a:prstClr val="white">
                    <a:alpha val="0"/>
                  </a:prstClr>
                </a:solidFill>
              </a:rPr>
              <a:t>Date</a:t>
            </a:r>
          </a:p>
        </p:txBody>
      </p:sp>
      <p:sp>
        <p:nvSpPr>
          <p:cNvPr id="14" name="Espace réservé du numéro de diapositive 10"/>
          <p:cNvSpPr>
            <a:spLocks noGrp="1"/>
          </p:cNvSpPr>
          <p:nvPr>
            <p:ph type="sldNum" sz="quarter" idx="22"/>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541ADD26-9626-44B7-849C-716E619042DF}" type="slidenum">
              <a:rPr lang="en-US">
                <a:solidFill>
                  <a:prstClr val="white">
                    <a:alpha val="0"/>
                  </a:prstClr>
                </a:solidFill>
              </a:rPr>
              <a:pPr>
                <a:defRPr/>
              </a:pPr>
              <a:t>‹#›</a:t>
            </a:fld>
            <a:endParaRPr lang="en-US">
              <a:solidFill>
                <a:prstClr val="white">
                  <a:alpha val="0"/>
                </a:prstClr>
              </a:solidFill>
            </a:endParaRPr>
          </a:p>
        </p:txBody>
      </p:sp>
      <p:sp>
        <p:nvSpPr>
          <p:cNvPr id="16" name="Espace réservé du pied de page 11"/>
          <p:cNvSpPr>
            <a:spLocks noGrp="1"/>
          </p:cNvSpPr>
          <p:nvPr>
            <p:ph type="ftr" sz="quarter" idx="23"/>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#vaccelerate</a:t>
            </a:r>
          </a:p>
        </p:txBody>
      </p:sp>
    </p:spTree>
    <p:extLst>
      <p:ext uri="{BB962C8B-B14F-4D97-AF65-F5344CB8AC3E}">
        <p14:creationId xmlns:p14="http://schemas.microsoft.com/office/powerpoint/2010/main" val="40844431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over_Picture_1">
    <p:spTree>
      <p:nvGrpSpPr>
        <p:cNvPr id="1" name=""/>
        <p:cNvGrpSpPr/>
        <p:nvPr/>
      </p:nvGrpSpPr>
      <p:grpSpPr>
        <a:xfrm>
          <a:off x="0" y="0"/>
          <a:ext cx="0" cy="0"/>
          <a:chOff x="0" y="0"/>
          <a:chExt cx="0" cy="0"/>
        </a:xfrm>
      </p:grpSpPr>
      <p:pic>
        <p:nvPicPr>
          <p:cNvPr id="7" name="Image 20"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3" name="Connecteur droit 22"/>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638"/>
            <a:ext cx="4824412" cy="2231392"/>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8" name="Espace réservé du texte 8"/>
          <p:cNvSpPr>
            <a:spLocks noGrp="1"/>
          </p:cNvSpPr>
          <p:nvPr>
            <p:ph type="body" sz="quarter" idx="14"/>
          </p:nvPr>
        </p:nvSpPr>
        <p:spPr bwMode="gray">
          <a:xfrm>
            <a:off x="468314" y="3584637"/>
            <a:ext cx="3592800" cy="1477788"/>
          </a:xfrm>
        </p:spPr>
        <p:txBody>
          <a:bodyPr/>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7" name="Espace réservé du texte 16"/>
          <p:cNvSpPr>
            <a:spLocks noGrp="1"/>
          </p:cNvSpPr>
          <p:nvPr>
            <p:ph type="body" sz="quarter" idx="20"/>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Click to edit Master text styles</a:t>
            </a:r>
          </a:p>
        </p:txBody>
      </p:sp>
      <p:sp>
        <p:nvSpPr>
          <p:cNvPr id="24"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4" name="Espace réservé de la date 9"/>
          <p:cNvSpPr>
            <a:spLocks noGrp="1"/>
          </p:cNvSpPr>
          <p:nvPr>
            <p:ph type="dt" sz="half" idx="21"/>
          </p:nvPr>
        </p:nvSpPr>
        <p:spPr/>
        <p:txBody>
          <a:bodyPr/>
          <a:lstStyle>
            <a:lvl1pPr>
              <a:defRPr/>
            </a:lvl1pPr>
          </a:lstStyle>
          <a:p>
            <a:pPr>
              <a:defRPr/>
            </a:pPr>
            <a:r>
              <a:rPr lang="en-US">
                <a:solidFill>
                  <a:prstClr val="white">
                    <a:alpha val="0"/>
                  </a:prstClr>
                </a:solidFill>
              </a:rPr>
              <a:t>Date</a:t>
            </a:r>
          </a:p>
        </p:txBody>
      </p:sp>
      <p:sp>
        <p:nvSpPr>
          <p:cNvPr id="16" name="Espace réservé du numéro de diapositive 10"/>
          <p:cNvSpPr>
            <a:spLocks noGrp="1"/>
          </p:cNvSpPr>
          <p:nvPr>
            <p:ph type="sldNum" sz="quarter" idx="22"/>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FBC781E1-DB0D-44EA-942B-52789A2EA6EC}" type="slidenum">
              <a:rPr lang="en-US">
                <a:solidFill>
                  <a:prstClr val="white">
                    <a:alpha val="0"/>
                  </a:prstClr>
                </a:solidFill>
              </a:rPr>
              <a:pPr>
                <a:defRPr/>
              </a:pPr>
              <a:t>‹#›</a:t>
            </a:fld>
            <a:endParaRPr lang="en-US">
              <a:solidFill>
                <a:prstClr val="white">
                  <a:alpha val="0"/>
                </a:prstClr>
              </a:solidFill>
            </a:endParaRPr>
          </a:p>
        </p:txBody>
      </p:sp>
      <p:sp>
        <p:nvSpPr>
          <p:cNvPr id="18" name="Espace réservé du pied de page 11"/>
          <p:cNvSpPr>
            <a:spLocks noGrp="1"/>
          </p:cNvSpPr>
          <p:nvPr>
            <p:ph type="ftr" sz="quarter" idx="23"/>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a:p>
            <a:pPr>
              <a:defRPr/>
            </a:pPr>
            <a:endParaRPr lang="en-US">
              <a:solidFill>
                <a:prstClr val="white"/>
              </a:solidFill>
            </a:endParaRPr>
          </a:p>
        </p:txBody>
      </p:sp>
    </p:spTree>
    <p:extLst>
      <p:ext uri="{BB962C8B-B14F-4D97-AF65-F5344CB8AC3E}">
        <p14:creationId xmlns:p14="http://schemas.microsoft.com/office/powerpoint/2010/main" val="425677490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over_Picture_2">
    <p:spTree>
      <p:nvGrpSpPr>
        <p:cNvPr id="1" name=""/>
        <p:cNvGrpSpPr/>
        <p:nvPr/>
      </p:nvGrpSpPr>
      <p:grpSpPr>
        <a:xfrm>
          <a:off x="0" y="0"/>
          <a:ext cx="0" cy="0"/>
          <a:chOff x="0" y="0"/>
          <a:chExt cx="0" cy="0"/>
        </a:xfrm>
      </p:grpSpPr>
      <p:pic>
        <p:nvPicPr>
          <p:cNvPr id="7" name="Image 20"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3" name="Connecteur droit 13"/>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000" y="1036800"/>
            <a:ext cx="4824412" cy="2232000"/>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8" name="Espace réservé du texte 8"/>
          <p:cNvSpPr>
            <a:spLocks noGrp="1"/>
          </p:cNvSpPr>
          <p:nvPr>
            <p:ph type="body" sz="quarter" idx="14"/>
          </p:nvPr>
        </p:nvSpPr>
        <p:spPr bwMode="gray">
          <a:xfrm>
            <a:off x="468314" y="3585600"/>
            <a:ext cx="3592800" cy="1479600"/>
          </a:xfrm>
        </p:spPr>
        <p:txBody>
          <a:bodyPr/>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7" name="Espace réservé du texte 16"/>
          <p:cNvSpPr>
            <a:spLocks noGrp="1"/>
          </p:cNvSpPr>
          <p:nvPr>
            <p:ph type="body" sz="quarter" idx="20"/>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Click to edit Master text styles</a:t>
            </a:r>
          </a:p>
        </p:txBody>
      </p:sp>
      <p:sp>
        <p:nvSpPr>
          <p:cNvPr id="18"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4" name="Espace réservé de la date 9"/>
          <p:cNvSpPr>
            <a:spLocks noGrp="1"/>
          </p:cNvSpPr>
          <p:nvPr>
            <p:ph type="dt" sz="half" idx="21"/>
          </p:nvPr>
        </p:nvSpPr>
        <p:spPr/>
        <p:txBody>
          <a:bodyPr/>
          <a:lstStyle>
            <a:lvl1pPr>
              <a:defRPr/>
            </a:lvl1pPr>
          </a:lstStyle>
          <a:p>
            <a:pPr>
              <a:defRPr/>
            </a:pPr>
            <a:r>
              <a:rPr lang="en-US">
                <a:solidFill>
                  <a:prstClr val="white">
                    <a:alpha val="0"/>
                  </a:prstClr>
                </a:solidFill>
              </a:rPr>
              <a:t>Date</a:t>
            </a:r>
          </a:p>
        </p:txBody>
      </p:sp>
      <p:sp>
        <p:nvSpPr>
          <p:cNvPr id="16" name="Espace réservé du numéro de diapositive 10"/>
          <p:cNvSpPr>
            <a:spLocks noGrp="1"/>
          </p:cNvSpPr>
          <p:nvPr>
            <p:ph type="sldNum" sz="quarter" idx="22"/>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A170035D-6B8C-439A-85EA-19B5ADE5A975}" type="slidenum">
              <a:rPr lang="en-US">
                <a:solidFill>
                  <a:prstClr val="white">
                    <a:alpha val="0"/>
                  </a:prstClr>
                </a:solidFill>
              </a:rPr>
              <a:pPr>
                <a:defRPr/>
              </a:pPr>
              <a:t>‹#›</a:t>
            </a:fld>
            <a:endParaRPr lang="en-US">
              <a:solidFill>
                <a:prstClr val="white">
                  <a:alpha val="0"/>
                </a:prstClr>
              </a:solidFill>
            </a:endParaRPr>
          </a:p>
        </p:txBody>
      </p:sp>
      <p:sp>
        <p:nvSpPr>
          <p:cNvPr id="19" name="Espace réservé du pied de page 11"/>
          <p:cNvSpPr>
            <a:spLocks noGrp="1"/>
          </p:cNvSpPr>
          <p:nvPr>
            <p:ph type="ftr" sz="quarter" idx="23"/>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p:txBody>
      </p:sp>
    </p:spTree>
    <p:extLst>
      <p:ext uri="{BB962C8B-B14F-4D97-AF65-F5344CB8AC3E}">
        <p14:creationId xmlns:p14="http://schemas.microsoft.com/office/powerpoint/2010/main" val="124581889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hapter_Layout">
    <p:spTree>
      <p:nvGrpSpPr>
        <p:cNvPr id="1" name=""/>
        <p:cNvGrpSpPr/>
        <p:nvPr/>
      </p:nvGrpSpPr>
      <p:grpSpPr>
        <a:xfrm>
          <a:off x="0" y="0"/>
          <a:ext cx="0" cy="0"/>
          <a:chOff x="0" y="0"/>
          <a:chExt cx="0" cy="0"/>
        </a:xfrm>
      </p:grpSpPr>
      <p:pic>
        <p:nvPicPr>
          <p:cNvPr id="6" name="Image 17" descr="FD_03_chap_110x190,5.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39592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7" name="Connecteur droit 14"/>
          <p:cNvCxnSpPr/>
          <p:nvPr userDrawn="1"/>
        </p:nvCxnSpPr>
        <p:spPr bwMode="gray">
          <a:xfrm flipH="1">
            <a:off x="3635375" y="2389188"/>
            <a:ext cx="15843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bwMode="gray">
          <a:xfrm>
            <a:off x="3635374" y="1036638"/>
            <a:ext cx="3263901" cy="1268759"/>
          </a:xfrm>
        </p:spPr>
        <p:txBody>
          <a:bodyPr/>
          <a:lstStyle/>
          <a:p>
            <a:r>
              <a:rPr lang="en-US" noProof="0"/>
              <a:t>Click to edit Master title style</a:t>
            </a:r>
          </a:p>
        </p:txBody>
      </p:sp>
      <p:sp>
        <p:nvSpPr>
          <p:cNvPr id="10" name="Espace réservé du texte 9"/>
          <p:cNvSpPr>
            <a:spLocks noGrp="1"/>
          </p:cNvSpPr>
          <p:nvPr>
            <p:ph type="body" sz="quarter" idx="13"/>
          </p:nvPr>
        </p:nvSpPr>
        <p:spPr bwMode="gray">
          <a:xfrm>
            <a:off x="3635376" y="2574000"/>
            <a:ext cx="3263900" cy="34473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Espace réservé du texte 9"/>
          <p:cNvSpPr>
            <a:spLocks noGrp="1"/>
          </p:cNvSpPr>
          <p:nvPr>
            <p:ph type="body" sz="quarter" idx="14"/>
          </p:nvPr>
        </p:nvSpPr>
        <p:spPr bwMode="gray">
          <a:xfrm>
            <a:off x="0" y="139974"/>
            <a:ext cx="2628000" cy="5017814"/>
          </a:xfrm>
        </p:spPr>
        <p:txBody>
          <a:bodyPr/>
          <a:lstStyle>
            <a:lvl1pPr algn="r">
              <a:defRPr sz="16600" b="1">
                <a:solidFill>
                  <a:schemeClr val="bg1"/>
                </a:solidFill>
              </a:defRPr>
            </a:lvl1pPr>
          </a:lstStyle>
          <a:p>
            <a:pPr lvl="0"/>
            <a:r>
              <a:rPr lang="en-US" noProof="0"/>
              <a:t>Click to edit Master text styles</a:t>
            </a:r>
          </a:p>
        </p:txBody>
      </p:sp>
      <p:sp>
        <p:nvSpPr>
          <p:cNvPr id="19" name="Espace réservé pour une image  17"/>
          <p:cNvSpPr>
            <a:spLocks noGrp="1"/>
          </p:cNvSpPr>
          <p:nvPr>
            <p:ph type="pic" sz="quarter" idx="18"/>
          </p:nvPr>
        </p:nvSpPr>
        <p:spPr bwMode="gray">
          <a:xfrm>
            <a:off x="7254332" y="132082"/>
            <a:ext cx="1899827" cy="5812641"/>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1668519 w 3913244"/>
              <a:gd name="connsiteY0" fmla="*/ 0 h 5183692"/>
              <a:gd name="connsiteX1" fmla="*/ 3913244 w 3913244"/>
              <a:gd name="connsiteY1" fmla="*/ 0 h 5183692"/>
              <a:gd name="connsiteX2" fmla="*/ 3913244 w 3913244"/>
              <a:gd name="connsiteY2" fmla="*/ 5157788 h 5183692"/>
              <a:gd name="connsiteX3" fmla="*/ 2456872 w 3913244"/>
              <a:gd name="connsiteY3" fmla="*/ 5183633 h 5183692"/>
              <a:gd name="connsiteX4" fmla="*/ 205340 w 3913244"/>
              <a:gd name="connsiteY4" fmla="*/ 2562613 h 5183692"/>
              <a:gd name="connsiteX5" fmla="*/ 1668519 w 3913244"/>
              <a:gd name="connsiteY5" fmla="*/ 0 h 5183692"/>
              <a:gd name="connsiteX0" fmla="*/ 1668519 w 3923404"/>
              <a:gd name="connsiteY0" fmla="*/ 0 h 5939409"/>
              <a:gd name="connsiteX1" fmla="*/ 3913244 w 3923404"/>
              <a:gd name="connsiteY1" fmla="*/ 0 h 5939409"/>
              <a:gd name="connsiteX2" fmla="*/ 3923404 w 3923404"/>
              <a:gd name="connsiteY2" fmla="*/ 5939409 h 5939409"/>
              <a:gd name="connsiteX3" fmla="*/ 2456872 w 3923404"/>
              <a:gd name="connsiteY3" fmla="*/ 5183633 h 5939409"/>
              <a:gd name="connsiteX4" fmla="*/ 205340 w 3923404"/>
              <a:gd name="connsiteY4" fmla="*/ 2562613 h 5939409"/>
              <a:gd name="connsiteX5" fmla="*/ 1668519 w 3923404"/>
              <a:gd name="connsiteY5" fmla="*/ 0 h 5939409"/>
              <a:gd name="connsiteX0" fmla="*/ 1668519 w 3923404"/>
              <a:gd name="connsiteY0" fmla="*/ 0 h 5939409"/>
              <a:gd name="connsiteX1" fmla="*/ 3913244 w 3923404"/>
              <a:gd name="connsiteY1" fmla="*/ 0 h 5939409"/>
              <a:gd name="connsiteX2" fmla="*/ 3923404 w 3923404"/>
              <a:gd name="connsiteY2" fmla="*/ 5939409 h 5939409"/>
              <a:gd name="connsiteX3" fmla="*/ 2456872 w 3923404"/>
              <a:gd name="connsiteY3" fmla="*/ 5183633 h 5939409"/>
              <a:gd name="connsiteX4" fmla="*/ 205340 w 3923404"/>
              <a:gd name="connsiteY4" fmla="*/ 2562613 h 5939409"/>
              <a:gd name="connsiteX5" fmla="*/ 1668519 w 3923404"/>
              <a:gd name="connsiteY5" fmla="*/ 0 h 5939409"/>
              <a:gd name="connsiteX0" fmla="*/ 1696047 w 3950932"/>
              <a:gd name="connsiteY0" fmla="*/ 0 h 5939409"/>
              <a:gd name="connsiteX1" fmla="*/ 3940772 w 3950932"/>
              <a:gd name="connsiteY1" fmla="*/ 0 h 5939409"/>
              <a:gd name="connsiteX2" fmla="*/ 3950932 w 3950932"/>
              <a:gd name="connsiteY2" fmla="*/ 5939409 h 5939409"/>
              <a:gd name="connsiteX3" fmla="*/ 2484400 w 3950932"/>
              <a:gd name="connsiteY3" fmla="*/ 5183633 h 5939409"/>
              <a:gd name="connsiteX4" fmla="*/ 232868 w 3950932"/>
              <a:gd name="connsiteY4" fmla="*/ 2562613 h 5939409"/>
              <a:gd name="connsiteX5" fmla="*/ 1696047 w 3950932"/>
              <a:gd name="connsiteY5" fmla="*/ 0 h 5939409"/>
              <a:gd name="connsiteX0" fmla="*/ 1463179 w 3718064"/>
              <a:gd name="connsiteY0" fmla="*/ 0 h 5983194"/>
              <a:gd name="connsiteX1" fmla="*/ 3707904 w 3718064"/>
              <a:gd name="connsiteY1" fmla="*/ 0 h 5983194"/>
              <a:gd name="connsiteX2" fmla="*/ 3718064 w 3718064"/>
              <a:gd name="connsiteY2" fmla="*/ 5939409 h 5983194"/>
              <a:gd name="connsiteX3" fmla="*/ 0 w 3718064"/>
              <a:gd name="connsiteY3" fmla="*/ 2562613 h 5983194"/>
              <a:gd name="connsiteX4" fmla="*/ 1463179 w 3718064"/>
              <a:gd name="connsiteY4" fmla="*/ 0 h 5983194"/>
              <a:gd name="connsiteX0" fmla="*/ 1464005 w 3718890"/>
              <a:gd name="connsiteY0" fmla="*/ 0 h 5987401"/>
              <a:gd name="connsiteX1" fmla="*/ 3708730 w 3718890"/>
              <a:gd name="connsiteY1" fmla="*/ 0 h 5987401"/>
              <a:gd name="connsiteX2" fmla="*/ 3718890 w 3718890"/>
              <a:gd name="connsiteY2" fmla="*/ 5939409 h 5987401"/>
              <a:gd name="connsiteX3" fmla="*/ 826 w 3718890"/>
              <a:gd name="connsiteY3" fmla="*/ 2562613 h 5987401"/>
              <a:gd name="connsiteX4" fmla="*/ 1464005 w 3718890"/>
              <a:gd name="connsiteY4" fmla="*/ 0 h 5987401"/>
              <a:gd name="connsiteX0" fmla="*/ 1267 w 2256152"/>
              <a:gd name="connsiteY0" fmla="*/ 0 h 6002954"/>
              <a:gd name="connsiteX1" fmla="*/ 2245992 w 2256152"/>
              <a:gd name="connsiteY1" fmla="*/ 0 h 6002954"/>
              <a:gd name="connsiteX2" fmla="*/ 2256152 w 2256152"/>
              <a:gd name="connsiteY2" fmla="*/ 5939409 h 6002954"/>
              <a:gd name="connsiteX3" fmla="*/ 956168 w 2256152"/>
              <a:gd name="connsiteY3" fmla="*/ 3273178 h 6002954"/>
              <a:gd name="connsiteX4" fmla="*/ 1267 w 2256152"/>
              <a:gd name="connsiteY4" fmla="*/ 0 h 6002954"/>
              <a:gd name="connsiteX0" fmla="*/ 2 w 1299986"/>
              <a:gd name="connsiteY0" fmla="*/ 3321709 h 6044422"/>
              <a:gd name="connsiteX1" fmla="*/ 1289826 w 1299986"/>
              <a:gd name="connsiteY1" fmla="*/ 48531 h 6044422"/>
              <a:gd name="connsiteX2" fmla="*/ 1299986 w 1299986"/>
              <a:gd name="connsiteY2" fmla="*/ 5987940 h 6044422"/>
              <a:gd name="connsiteX3" fmla="*/ 2 w 1299986"/>
              <a:gd name="connsiteY3" fmla="*/ 3321709 h 6044422"/>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2725028 h 5445777"/>
              <a:gd name="connsiteX1" fmla="*/ 1289826 w 1299986"/>
              <a:gd name="connsiteY1" fmla="*/ 0 h 5445777"/>
              <a:gd name="connsiteX2" fmla="*/ 1299986 w 1299986"/>
              <a:gd name="connsiteY2" fmla="*/ 5391259 h 5445777"/>
              <a:gd name="connsiteX3" fmla="*/ 2 w 1299986"/>
              <a:gd name="connsiteY3" fmla="*/ 2725028 h 5445777"/>
              <a:gd name="connsiteX0" fmla="*/ 2 w 1299986"/>
              <a:gd name="connsiteY0" fmla="*/ 3141216 h 5863443"/>
              <a:gd name="connsiteX1" fmla="*/ 1289826 w 1299986"/>
              <a:gd name="connsiteY1" fmla="*/ 0 h 5863443"/>
              <a:gd name="connsiteX2" fmla="*/ 1299986 w 1299986"/>
              <a:gd name="connsiteY2" fmla="*/ 5807447 h 5863443"/>
              <a:gd name="connsiteX3" fmla="*/ 2 w 1299986"/>
              <a:gd name="connsiteY3" fmla="*/ 3141216 h 5863443"/>
              <a:gd name="connsiteX0" fmla="*/ 2 w 1299986"/>
              <a:gd name="connsiteY0" fmla="*/ 3141216 h 5863444"/>
              <a:gd name="connsiteX1" fmla="*/ 1289826 w 1299986"/>
              <a:gd name="connsiteY1" fmla="*/ 0 h 5863444"/>
              <a:gd name="connsiteX2" fmla="*/ 1299986 w 1299986"/>
              <a:gd name="connsiteY2" fmla="*/ 5807447 h 5863444"/>
              <a:gd name="connsiteX3" fmla="*/ 2 w 1299986"/>
              <a:gd name="connsiteY3" fmla="*/ 3141216 h 5863444"/>
              <a:gd name="connsiteX0" fmla="*/ 1 w 1889265"/>
              <a:gd name="connsiteY0" fmla="*/ 3851780 h 5885741"/>
              <a:gd name="connsiteX1" fmla="*/ 1879105 w 1889265"/>
              <a:gd name="connsiteY1" fmla="*/ 0 h 5885741"/>
              <a:gd name="connsiteX2" fmla="*/ 1889265 w 1889265"/>
              <a:gd name="connsiteY2" fmla="*/ 5807447 h 5885741"/>
              <a:gd name="connsiteX3" fmla="*/ 1 w 1889265"/>
              <a:gd name="connsiteY3" fmla="*/ 3851780 h 5885741"/>
              <a:gd name="connsiteX0" fmla="*/ 694 w 1889958"/>
              <a:gd name="connsiteY0" fmla="*/ 3851780 h 5898819"/>
              <a:gd name="connsiteX1" fmla="*/ 1879798 w 1889958"/>
              <a:gd name="connsiteY1" fmla="*/ 0 h 5898819"/>
              <a:gd name="connsiteX2" fmla="*/ 1889958 w 1889958"/>
              <a:gd name="connsiteY2" fmla="*/ 5807447 h 5898819"/>
              <a:gd name="connsiteX3" fmla="*/ 694 w 1889958"/>
              <a:gd name="connsiteY3" fmla="*/ 3851780 h 5898819"/>
              <a:gd name="connsiteX0" fmla="*/ 694 w 1889958"/>
              <a:gd name="connsiteY0" fmla="*/ 3740120 h 5892762"/>
              <a:gd name="connsiteX1" fmla="*/ 1879798 w 1889958"/>
              <a:gd name="connsiteY1" fmla="*/ 0 h 5892762"/>
              <a:gd name="connsiteX2" fmla="*/ 1889958 w 1889958"/>
              <a:gd name="connsiteY2" fmla="*/ 5807447 h 5892762"/>
              <a:gd name="connsiteX3" fmla="*/ 694 w 1889958"/>
              <a:gd name="connsiteY3" fmla="*/ 3740120 h 5892762"/>
              <a:gd name="connsiteX0" fmla="*/ 690 w 1900114"/>
              <a:gd name="connsiteY0" fmla="*/ 3811177 h 5896524"/>
              <a:gd name="connsiteX1" fmla="*/ 1889954 w 1900114"/>
              <a:gd name="connsiteY1" fmla="*/ 0 h 5896524"/>
              <a:gd name="connsiteX2" fmla="*/ 1900114 w 1900114"/>
              <a:gd name="connsiteY2" fmla="*/ 5807447 h 5896524"/>
              <a:gd name="connsiteX3" fmla="*/ 690 w 1900114"/>
              <a:gd name="connsiteY3" fmla="*/ 3811177 h 5896524"/>
              <a:gd name="connsiteX0" fmla="*/ 690 w 1900114"/>
              <a:gd name="connsiteY0" fmla="*/ 3811177 h 5807447"/>
              <a:gd name="connsiteX1" fmla="*/ 1889954 w 1900114"/>
              <a:gd name="connsiteY1" fmla="*/ 0 h 5807447"/>
              <a:gd name="connsiteX2" fmla="*/ 1900114 w 1900114"/>
              <a:gd name="connsiteY2" fmla="*/ 5807447 h 5807447"/>
              <a:gd name="connsiteX3" fmla="*/ 690 w 1900114"/>
              <a:gd name="connsiteY3" fmla="*/ 3811177 h 5807447"/>
              <a:gd name="connsiteX0" fmla="*/ 690 w 1900114"/>
              <a:gd name="connsiteY0" fmla="*/ 3811177 h 5807447"/>
              <a:gd name="connsiteX1" fmla="*/ 1889954 w 1900114"/>
              <a:gd name="connsiteY1" fmla="*/ 0 h 5807447"/>
              <a:gd name="connsiteX2" fmla="*/ 1900114 w 1900114"/>
              <a:gd name="connsiteY2" fmla="*/ 5807447 h 5807447"/>
              <a:gd name="connsiteX3" fmla="*/ 690 w 1900114"/>
              <a:gd name="connsiteY3" fmla="*/ 3811177 h 5807447"/>
              <a:gd name="connsiteX0" fmla="*/ 403 w 1899827"/>
              <a:gd name="connsiteY0" fmla="*/ 3811177 h 5807447"/>
              <a:gd name="connsiteX1" fmla="*/ 1889667 w 1899827"/>
              <a:gd name="connsiteY1" fmla="*/ 0 h 5807447"/>
              <a:gd name="connsiteX2" fmla="*/ 1899827 w 1899827"/>
              <a:gd name="connsiteY2" fmla="*/ 5807447 h 5807447"/>
              <a:gd name="connsiteX3" fmla="*/ 403 w 1899827"/>
              <a:gd name="connsiteY3" fmla="*/ 3811177 h 5807447"/>
            </a:gdLst>
            <a:ahLst/>
            <a:cxnLst>
              <a:cxn ang="0">
                <a:pos x="connsiteX0" y="connsiteY0"/>
              </a:cxn>
              <a:cxn ang="0">
                <a:pos x="connsiteX1" y="connsiteY1"/>
              </a:cxn>
              <a:cxn ang="0">
                <a:pos x="connsiteX2" y="connsiteY2"/>
              </a:cxn>
              <a:cxn ang="0">
                <a:pos x="connsiteX3" y="connsiteY3"/>
              </a:cxn>
            </a:cxnLst>
            <a:rect l="l" t="t" r="r" b="b"/>
            <a:pathLst>
              <a:path w="1899827" h="5807447">
                <a:moveTo>
                  <a:pt x="403" y="3811177"/>
                </a:moveTo>
                <a:cubicBezTo>
                  <a:pt x="-31770" y="2467685"/>
                  <a:pt x="1876203" y="854946"/>
                  <a:pt x="1889667" y="0"/>
                </a:cubicBezTo>
                <a:cubicBezTo>
                  <a:pt x="1893054" y="1979803"/>
                  <a:pt x="1896440" y="3827644"/>
                  <a:pt x="1899827" y="5807447"/>
                </a:cubicBezTo>
                <a:cubicBezTo>
                  <a:pt x="1007523" y="5706703"/>
                  <a:pt x="32576" y="5154669"/>
                  <a:pt x="403" y="3811177"/>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8" name="Espace réservé de la date 10"/>
          <p:cNvSpPr>
            <a:spLocks noGrp="1"/>
          </p:cNvSpPr>
          <p:nvPr>
            <p:ph type="dt" sz="half" idx="19"/>
          </p:nvPr>
        </p:nvSpPr>
        <p:spPr/>
        <p:txBody>
          <a:bodyPr/>
          <a:lstStyle>
            <a:lvl1pPr>
              <a:defRPr/>
            </a:lvl1pPr>
          </a:lstStyle>
          <a:p>
            <a:pPr>
              <a:defRPr/>
            </a:pPr>
            <a:r>
              <a:rPr lang="en-US">
                <a:solidFill>
                  <a:prstClr val="white">
                    <a:alpha val="0"/>
                  </a:prstClr>
                </a:solidFill>
              </a:rPr>
              <a:t>Date</a:t>
            </a:r>
          </a:p>
        </p:txBody>
      </p:sp>
      <p:sp>
        <p:nvSpPr>
          <p:cNvPr id="9" name="Espace réservé du numéro de diapositive 11"/>
          <p:cNvSpPr>
            <a:spLocks noGrp="1"/>
          </p:cNvSpPr>
          <p:nvPr>
            <p:ph type="sldNum" sz="quarter" idx="20"/>
          </p:nvPr>
        </p:nvSpPr>
        <p:spPr/>
        <p:txBody>
          <a:bodyPr/>
          <a:lstStyle>
            <a:lvl1pPr>
              <a:defRPr/>
            </a:lvl1pPr>
          </a:lstStyle>
          <a:p>
            <a:pPr>
              <a:defRPr/>
            </a:pPr>
            <a:fld id="{669CD8F2-86ED-43C7-A24E-82A206DEE6AE}" type="slidenum">
              <a:rPr lang="en-US">
                <a:solidFill>
                  <a:srgbClr val="343434"/>
                </a:solidFill>
              </a:rPr>
              <a:pPr>
                <a:defRPr/>
              </a:pPr>
              <a:t>‹#›</a:t>
            </a:fld>
            <a:endParaRPr lang="en-US">
              <a:solidFill>
                <a:srgbClr val="343434"/>
              </a:solidFill>
            </a:endParaRPr>
          </a:p>
        </p:txBody>
      </p:sp>
      <p:sp>
        <p:nvSpPr>
          <p:cNvPr id="11" name="Espace réservé du pied de page 12"/>
          <p:cNvSpPr>
            <a:spLocks noGrp="1"/>
          </p:cNvSpPr>
          <p:nvPr>
            <p:ph type="ftr" sz="quarter" idx="21"/>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Tree>
    <p:extLst>
      <p:ext uri="{BB962C8B-B14F-4D97-AF65-F5344CB8AC3E}">
        <p14:creationId xmlns:p14="http://schemas.microsoft.com/office/powerpoint/2010/main" val="641999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Picture_Layout">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en-US" noProof="0"/>
              <a:t>Click to edit Master title style</a:t>
            </a:r>
          </a:p>
        </p:txBody>
      </p:sp>
      <p:sp>
        <p:nvSpPr>
          <p:cNvPr id="3" name="Espace réservé du contenu 2"/>
          <p:cNvSpPr>
            <a:spLocks noGrp="1"/>
          </p:cNvSpPr>
          <p:nvPr>
            <p:ph idx="1"/>
          </p:nvPr>
        </p:nvSpPr>
        <p:spPr bwMode="gray">
          <a:xfrm>
            <a:off x="3635896" y="1304925"/>
            <a:ext cx="4644504" cy="4716463"/>
          </a:xfrm>
        </p:spPr>
        <p:txBody>
          <a:bodyPr/>
          <a:lstStyle>
            <a:lvl2pPr>
              <a:defRPr/>
            </a:lvl2pPr>
            <a:lvl3pPr>
              <a:defRPr/>
            </a:lvl3pPr>
            <a:lvl4pPr>
              <a:defRPr baseline="0"/>
            </a:lvl4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Espace réservé pour une image  8"/>
          <p:cNvSpPr>
            <a:spLocks noGrp="1"/>
          </p:cNvSpPr>
          <p:nvPr>
            <p:ph type="pic" sz="quarter" idx="13"/>
          </p:nvPr>
        </p:nvSpPr>
        <p:spPr bwMode="gray">
          <a:xfrm>
            <a:off x="0" y="1341438"/>
            <a:ext cx="3419038" cy="4679950"/>
          </a:xfrm>
        </p:spPr>
        <p:txBody>
          <a:bodyPr tIns="1008000" rtlCol="0" anchor="ctr">
            <a:noAutofit/>
          </a:bodyPr>
          <a:lstStyle>
            <a:lvl1pPr algn="ctr">
              <a:defRPr/>
            </a:lvl1pPr>
          </a:lstStyle>
          <a:p>
            <a:pPr lvl="0"/>
            <a:r>
              <a:rPr lang="en-US" noProof="0"/>
              <a:t>Click icon to add picture</a:t>
            </a:r>
          </a:p>
        </p:txBody>
      </p:sp>
      <p:sp>
        <p:nvSpPr>
          <p:cNvPr id="5" name="Espace réservé de la date 3"/>
          <p:cNvSpPr>
            <a:spLocks noGrp="1"/>
          </p:cNvSpPr>
          <p:nvPr>
            <p:ph type="dt" sz="half" idx="14"/>
          </p:nvPr>
        </p:nvSpPr>
        <p:spPr/>
        <p:txBody>
          <a:bodyPr/>
          <a:lstStyle>
            <a:lvl1pPr>
              <a:defRPr/>
            </a:lvl1pPr>
          </a:lstStyle>
          <a:p>
            <a:pPr>
              <a:defRPr/>
            </a:pPr>
            <a:r>
              <a:rPr lang="en-US">
                <a:solidFill>
                  <a:prstClr val="white">
                    <a:alpha val="0"/>
                  </a:prstClr>
                </a:solidFill>
              </a:rPr>
              <a:t>Date</a:t>
            </a:r>
          </a:p>
        </p:txBody>
      </p:sp>
      <p:sp>
        <p:nvSpPr>
          <p:cNvPr id="6" name="Espace réservé du pied de page 4"/>
          <p:cNvSpPr>
            <a:spLocks noGrp="1"/>
          </p:cNvSpPr>
          <p:nvPr>
            <p:ph type="ftr" sz="quarter" idx="15"/>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7" name="Espace réservé du numéro de diapositive 5"/>
          <p:cNvSpPr>
            <a:spLocks noGrp="1"/>
          </p:cNvSpPr>
          <p:nvPr>
            <p:ph type="sldNum" sz="quarter" idx="16"/>
          </p:nvPr>
        </p:nvSpPr>
        <p:spPr/>
        <p:txBody>
          <a:bodyPr/>
          <a:lstStyle>
            <a:lvl1pPr>
              <a:defRPr/>
            </a:lvl1pPr>
          </a:lstStyle>
          <a:p>
            <a:pPr>
              <a:defRPr/>
            </a:pPr>
            <a:fld id="{D8886677-8A24-41A7-8E0F-301076E1EA36}"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38240871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ext&amp;Content_Layout">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en-US" noProof="0"/>
              <a:t>Click to edit Master title style</a:t>
            </a:r>
          </a:p>
        </p:txBody>
      </p:sp>
      <p:sp>
        <p:nvSpPr>
          <p:cNvPr id="3" name="Espace réservé du contenu 2"/>
          <p:cNvSpPr>
            <a:spLocks noGrp="1"/>
          </p:cNvSpPr>
          <p:nvPr>
            <p:ph idx="1"/>
          </p:nvPr>
        </p:nvSpPr>
        <p:spPr bwMode="gray">
          <a:xfrm>
            <a:off x="935038" y="2781388"/>
            <a:ext cx="7345362" cy="3240000"/>
          </a:xfrm>
        </p:spPr>
        <p:txBody>
          <a:bodyPr/>
          <a:lstStyle>
            <a:lvl2pPr>
              <a:defRPr/>
            </a:lvl2pPr>
            <a:lvl3pPr>
              <a:defRPr/>
            </a:lvl3pPr>
            <a:lvl4pPr>
              <a:defRPr baseline="0"/>
            </a:lvl4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Espace réservé du texte 9"/>
          <p:cNvSpPr>
            <a:spLocks noGrp="1"/>
          </p:cNvSpPr>
          <p:nvPr>
            <p:ph type="body" sz="quarter" idx="13"/>
          </p:nvPr>
        </p:nvSpPr>
        <p:spPr bwMode="gray">
          <a:xfrm>
            <a:off x="935038" y="1304924"/>
            <a:ext cx="7345362" cy="126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Espace réservé de la date 3"/>
          <p:cNvSpPr>
            <a:spLocks noGrp="1"/>
          </p:cNvSpPr>
          <p:nvPr>
            <p:ph type="dt" sz="half" idx="14"/>
          </p:nvPr>
        </p:nvSpPr>
        <p:spPr/>
        <p:txBody>
          <a:bodyPr/>
          <a:lstStyle>
            <a:lvl1pPr>
              <a:defRPr/>
            </a:lvl1pPr>
          </a:lstStyle>
          <a:p>
            <a:pPr>
              <a:defRPr/>
            </a:pPr>
            <a:r>
              <a:rPr lang="en-US">
                <a:solidFill>
                  <a:prstClr val="white">
                    <a:alpha val="0"/>
                  </a:prstClr>
                </a:solidFill>
              </a:rPr>
              <a:t>Date</a:t>
            </a:r>
          </a:p>
        </p:txBody>
      </p:sp>
      <p:sp>
        <p:nvSpPr>
          <p:cNvPr id="6" name="Espace réservé du pied de page 4"/>
          <p:cNvSpPr>
            <a:spLocks noGrp="1"/>
          </p:cNvSpPr>
          <p:nvPr>
            <p:ph type="ftr" sz="quarter" idx="15"/>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7" name="Espace réservé du numéro de diapositive 5"/>
          <p:cNvSpPr>
            <a:spLocks noGrp="1"/>
          </p:cNvSpPr>
          <p:nvPr>
            <p:ph type="sldNum" sz="quarter" idx="16"/>
          </p:nvPr>
        </p:nvSpPr>
        <p:spPr/>
        <p:txBody>
          <a:bodyPr/>
          <a:lstStyle>
            <a:lvl1pPr>
              <a:defRPr/>
            </a:lvl1pPr>
          </a:lstStyle>
          <a:p>
            <a:pPr>
              <a:defRPr/>
            </a:pPr>
            <a:fld id="{8779425B-3CAA-48C9-9B95-57BAD5A3D82E}"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305627056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hank_you_1">
    <p:spTree>
      <p:nvGrpSpPr>
        <p:cNvPr id="1" name=""/>
        <p:cNvGrpSpPr/>
        <p:nvPr/>
      </p:nvGrpSpPr>
      <p:grpSpPr>
        <a:xfrm>
          <a:off x="0" y="0"/>
          <a:ext cx="0" cy="0"/>
          <a:chOff x="0" y="0"/>
          <a:chExt cx="0" cy="0"/>
        </a:xfrm>
      </p:grpSpPr>
      <p:pic>
        <p:nvPicPr>
          <p:cNvPr id="5" name="Image 18"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7"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0" name="Connecteur droit 13"/>
          <p:cNvCxnSpPr/>
          <p:nvPr userDrawn="1"/>
        </p:nvCxnSpPr>
        <p:spPr bwMode="gray">
          <a:xfrm flipH="1">
            <a:off x="468313" y="3400425"/>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638"/>
            <a:ext cx="4824412" cy="2242966"/>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3"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1" name="Espace réservé de la date 9"/>
          <p:cNvSpPr>
            <a:spLocks noGrp="1"/>
          </p:cNvSpPr>
          <p:nvPr>
            <p:ph type="dt" sz="half" idx="20"/>
          </p:nvPr>
        </p:nvSpPr>
        <p:spPr/>
        <p:txBody>
          <a:bodyPr/>
          <a:lstStyle>
            <a:lvl1pPr>
              <a:defRPr/>
            </a:lvl1pPr>
          </a:lstStyle>
          <a:p>
            <a:pPr>
              <a:defRPr/>
            </a:pPr>
            <a:r>
              <a:rPr lang="en-US">
                <a:solidFill>
                  <a:prstClr val="white">
                    <a:alpha val="0"/>
                  </a:prstClr>
                </a:solidFill>
              </a:rPr>
              <a:t>Date</a:t>
            </a:r>
          </a:p>
        </p:txBody>
      </p:sp>
      <p:sp>
        <p:nvSpPr>
          <p:cNvPr id="12" name="Espace réservé du numéro de diapositive 10"/>
          <p:cNvSpPr>
            <a:spLocks noGrp="1"/>
          </p:cNvSpPr>
          <p:nvPr>
            <p:ph type="sldNum" sz="quarter" idx="21"/>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4AF4F797-1FBC-44F9-B7CF-6A5F893B852E}" type="slidenum">
              <a:rPr lang="en-US">
                <a:solidFill>
                  <a:prstClr val="white">
                    <a:alpha val="0"/>
                  </a:prstClr>
                </a:solidFill>
              </a:rPr>
              <a:pPr>
                <a:defRPr/>
              </a:pPr>
              <a:t>‹#›</a:t>
            </a:fld>
            <a:endParaRPr lang="en-US">
              <a:solidFill>
                <a:prstClr val="white">
                  <a:alpha val="0"/>
                </a:prstClr>
              </a:solidFill>
            </a:endParaRPr>
          </a:p>
        </p:txBody>
      </p:sp>
      <p:sp>
        <p:nvSpPr>
          <p:cNvPr id="14" name="Espace réservé du pied de page 11"/>
          <p:cNvSpPr>
            <a:spLocks noGrp="1"/>
          </p:cNvSpPr>
          <p:nvPr>
            <p:ph type="ftr" sz="quarter" idx="22"/>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p:txBody>
      </p:sp>
    </p:spTree>
    <p:extLst>
      <p:ext uri="{BB962C8B-B14F-4D97-AF65-F5344CB8AC3E}">
        <p14:creationId xmlns:p14="http://schemas.microsoft.com/office/powerpoint/2010/main" val="4322558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hank_you_2">
    <p:spTree>
      <p:nvGrpSpPr>
        <p:cNvPr id="1" name=""/>
        <p:cNvGrpSpPr/>
        <p:nvPr/>
      </p:nvGrpSpPr>
      <p:grpSpPr>
        <a:xfrm>
          <a:off x="0" y="0"/>
          <a:ext cx="0" cy="0"/>
          <a:chOff x="0" y="0"/>
          <a:chExt cx="0" cy="0"/>
        </a:xfrm>
      </p:grpSpPr>
      <p:sp>
        <p:nvSpPr>
          <p:cNvPr id="5" name="Rectangle 4"/>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Image 20"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0" name="Connecteur droit 13"/>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800"/>
            <a:ext cx="4824000" cy="2242800"/>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3"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1" name="Espace réservé de la date 9"/>
          <p:cNvSpPr>
            <a:spLocks noGrp="1"/>
          </p:cNvSpPr>
          <p:nvPr>
            <p:ph type="dt" sz="half" idx="20"/>
          </p:nvPr>
        </p:nvSpPr>
        <p:spPr/>
        <p:txBody>
          <a:bodyPr/>
          <a:lstStyle>
            <a:lvl1pPr>
              <a:defRPr/>
            </a:lvl1pPr>
          </a:lstStyle>
          <a:p>
            <a:pPr>
              <a:defRPr/>
            </a:pPr>
            <a:r>
              <a:rPr lang="en-US">
                <a:solidFill>
                  <a:prstClr val="white">
                    <a:alpha val="0"/>
                  </a:prstClr>
                </a:solidFill>
              </a:rPr>
              <a:t>Date</a:t>
            </a:r>
          </a:p>
        </p:txBody>
      </p:sp>
      <p:sp>
        <p:nvSpPr>
          <p:cNvPr id="12" name="Espace réservé du numéro de diapositive 10"/>
          <p:cNvSpPr>
            <a:spLocks noGrp="1"/>
          </p:cNvSpPr>
          <p:nvPr>
            <p:ph type="sldNum" sz="quarter" idx="21"/>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168EB3F5-198F-4211-80D0-E690EB6CEA77}" type="slidenum">
              <a:rPr lang="en-US">
                <a:solidFill>
                  <a:prstClr val="white">
                    <a:alpha val="0"/>
                  </a:prstClr>
                </a:solidFill>
              </a:rPr>
              <a:pPr>
                <a:defRPr/>
              </a:pPr>
              <a:t>‹#›</a:t>
            </a:fld>
            <a:endParaRPr lang="en-US">
              <a:solidFill>
                <a:prstClr val="white">
                  <a:alpha val="0"/>
                </a:prstClr>
              </a:solidFill>
            </a:endParaRPr>
          </a:p>
        </p:txBody>
      </p:sp>
      <p:sp>
        <p:nvSpPr>
          <p:cNvPr id="14" name="Espace réservé du pied de page 11"/>
          <p:cNvSpPr>
            <a:spLocks noGrp="1"/>
          </p:cNvSpPr>
          <p:nvPr>
            <p:ph type="ftr" sz="quarter" idx="22"/>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p:txBody>
      </p:sp>
    </p:spTree>
    <p:extLst>
      <p:ext uri="{BB962C8B-B14F-4D97-AF65-F5344CB8AC3E}">
        <p14:creationId xmlns:p14="http://schemas.microsoft.com/office/powerpoint/2010/main" val="356817088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Text and Visual">
    <p:spTree>
      <p:nvGrpSpPr>
        <p:cNvPr id="1" name=""/>
        <p:cNvGrpSpPr/>
        <p:nvPr/>
      </p:nvGrpSpPr>
      <p:grpSpPr>
        <a:xfrm>
          <a:off x="0" y="0"/>
          <a:ext cx="0" cy="0"/>
          <a:chOff x="0" y="0"/>
          <a:chExt cx="0" cy="0"/>
        </a:xfrm>
      </p:grpSpPr>
      <p:sp>
        <p:nvSpPr>
          <p:cNvPr id="2" name="Title 1"/>
          <p:cNvSpPr>
            <a:spLocks noGrp="1"/>
          </p:cNvSpPr>
          <p:nvPr>
            <p:ph type="title"/>
          </p:nvPr>
        </p:nvSpPr>
        <p:spPr>
          <a:xfrm>
            <a:off x="973138" y="225211"/>
            <a:ext cx="7207249" cy="697999"/>
          </a:xfrm>
        </p:spPr>
        <p:txBody>
          <a:bodyPr/>
          <a:lstStyle/>
          <a:p>
            <a:r>
              <a:rPr lang="en-US"/>
              <a:t>Click to edit Master title style</a:t>
            </a:r>
          </a:p>
        </p:txBody>
      </p:sp>
      <p:sp>
        <p:nvSpPr>
          <p:cNvPr id="4" name="Content Placeholder 3"/>
          <p:cNvSpPr>
            <a:spLocks noGrp="1"/>
          </p:cNvSpPr>
          <p:nvPr>
            <p:ph sz="half" idx="2"/>
          </p:nvPr>
        </p:nvSpPr>
        <p:spPr>
          <a:xfrm>
            <a:off x="3425825" y="2302159"/>
            <a:ext cx="4754564" cy="2541673"/>
          </a:xfrm>
        </p:spPr>
        <p:txBody>
          <a:bodyPr/>
          <a:lstStyle>
            <a:lvl1pPr>
              <a:defRPr sz="1600"/>
            </a:lvl1pPr>
            <a:lvl2pPr marL="457200" indent="0">
              <a:buNone/>
              <a:defRPr sz="1600"/>
            </a:lvl2pPr>
            <a:lvl3pPr marL="914400" indent="0">
              <a:buNone/>
              <a:defRPr sz="1600"/>
            </a:lvl3pPr>
            <a:lvl4pPr marL="1371600" indent="0">
              <a:buNone/>
              <a:defRPr sz="1600"/>
            </a:lvl4pPr>
            <a:lvl5pPr marL="1828800" indent="0">
              <a:buNone/>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3"/>
          </p:nvPr>
        </p:nvSpPr>
        <p:spPr>
          <a:xfrm>
            <a:off x="973138" y="1247776"/>
            <a:ext cx="2300287" cy="3450384"/>
          </a:xfrm>
        </p:spPr>
        <p:txBody>
          <a:bodyPr rtlCol="0">
            <a:noAutofit/>
          </a:bodyPr>
          <a:lstStyle/>
          <a:p>
            <a:pPr lvl="0"/>
            <a:endParaRPr lang="en-US" noProof="0"/>
          </a:p>
        </p:txBody>
      </p:sp>
      <p:sp>
        <p:nvSpPr>
          <p:cNvPr id="10" name="Content Placeholder 3"/>
          <p:cNvSpPr>
            <a:spLocks noGrp="1"/>
          </p:cNvSpPr>
          <p:nvPr>
            <p:ph sz="half" idx="14"/>
          </p:nvPr>
        </p:nvSpPr>
        <p:spPr>
          <a:xfrm>
            <a:off x="3425825" y="1241426"/>
            <a:ext cx="4754564" cy="879316"/>
          </a:xfrm>
        </p:spPr>
        <p:txBody>
          <a:bodyPr/>
          <a:lstStyle>
            <a:lvl1pPr marL="0" indent="0">
              <a:buNone/>
              <a:defRPr sz="1600">
                <a:solidFill>
                  <a:srgbClr val="005CB9"/>
                </a:solidFill>
              </a:defRPr>
            </a:lvl1pPr>
            <a:lvl2pPr marL="457200" indent="0">
              <a:buNone/>
              <a:defRPr sz="1400">
                <a:solidFill>
                  <a:srgbClr val="005CB9"/>
                </a:solidFill>
              </a:defRPr>
            </a:lvl2pPr>
            <a:lvl3pPr marL="914400" indent="0">
              <a:buNone/>
              <a:defRPr sz="1400">
                <a:solidFill>
                  <a:srgbClr val="005CB9"/>
                </a:solidFill>
              </a:defRPr>
            </a:lvl3pPr>
            <a:lvl4pPr marL="1371600" indent="0">
              <a:buNone/>
              <a:defRPr sz="1400">
                <a:solidFill>
                  <a:srgbClr val="005CB9"/>
                </a:solidFill>
              </a:defRPr>
            </a:lvl4pPr>
            <a:lvl5pPr marL="1828800" indent="0">
              <a:buNone/>
              <a:defRPr sz="1400">
                <a:solidFill>
                  <a:srgbClr val="005CB9"/>
                </a:solidFill>
              </a:defRPr>
            </a:lvl5pPr>
            <a:lvl6pPr>
              <a:defRPr sz="1800"/>
            </a:lvl6pPr>
            <a:lvl7pPr>
              <a:defRPr sz="1800"/>
            </a:lvl7pPr>
            <a:lvl8pPr>
              <a:defRPr sz="1800"/>
            </a:lvl8pPr>
            <a:lvl9pPr>
              <a:defRPr sz="1800"/>
            </a:lvl9pPr>
          </a:lstStyle>
          <a:p>
            <a:pPr lvl="0"/>
            <a:r>
              <a:rPr lang="en-US"/>
              <a:t>Click to edit Master text styles</a:t>
            </a:r>
          </a:p>
        </p:txBody>
      </p:sp>
      <p:sp>
        <p:nvSpPr>
          <p:cNvPr id="6" name="Footer Placeholder 5"/>
          <p:cNvSpPr>
            <a:spLocks noGrp="1"/>
          </p:cNvSpPr>
          <p:nvPr>
            <p:ph type="ftr" sz="quarter" idx="15"/>
          </p:nvPr>
        </p:nvSpPr>
        <p:spPr/>
        <p:txBody>
          <a:bodyPr/>
          <a:lstStyle>
            <a:lvl1pPr>
              <a:defRPr/>
            </a:lvl1pPr>
          </a:lstStyle>
          <a:p>
            <a:pPr>
              <a:defRPr/>
            </a:pPr>
            <a:r>
              <a:rPr lang="en-US">
                <a:solidFill>
                  <a:srgbClr val="005CB9"/>
                </a:solidFill>
              </a:rPr>
              <a:t>Basic facts about </a:t>
            </a:r>
            <a:r>
              <a:rPr lang="en-US" err="1">
                <a:solidFill>
                  <a:srgbClr val="005CB9"/>
                </a:solidFill>
              </a:rPr>
              <a:t>Gavi</a:t>
            </a:r>
            <a:r>
              <a:rPr lang="en-US">
                <a:solidFill>
                  <a:srgbClr val="005CB9"/>
                </a:solidFill>
              </a:rPr>
              <a:t> the Vaccine Alliance</a:t>
            </a:r>
          </a:p>
        </p:txBody>
      </p:sp>
      <p:sp>
        <p:nvSpPr>
          <p:cNvPr id="7" name="Slide Number Placeholder 6"/>
          <p:cNvSpPr>
            <a:spLocks noGrp="1"/>
          </p:cNvSpPr>
          <p:nvPr>
            <p:ph type="sldNum" sz="quarter" idx="16"/>
          </p:nvPr>
        </p:nvSpPr>
        <p:spPr/>
        <p:txBody>
          <a:bodyPr/>
          <a:lstStyle>
            <a:lvl1pPr algn="ctr">
              <a:defRPr/>
            </a:lvl1pPr>
          </a:lstStyle>
          <a:p>
            <a:pPr>
              <a:defRPr/>
            </a:pPr>
            <a:fld id="{FFE8DD00-E6C1-42A5-A44D-4115350A5429}"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3027626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amp;4_Block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a:t>TITLE</a:t>
            </a:r>
          </a:p>
        </p:txBody>
      </p:sp>
      <p:sp>
        <p:nvSpPr>
          <p:cNvPr id="10" name="Espace réservé du texte 9"/>
          <p:cNvSpPr>
            <a:spLocks noGrp="1"/>
          </p:cNvSpPr>
          <p:nvPr>
            <p:ph type="body" sz="quarter" idx="13" hasCustomPrompt="1"/>
          </p:nvPr>
        </p:nvSpPr>
        <p:spPr bwMode="gray">
          <a:xfrm>
            <a:off x="935038" y="1304924"/>
            <a:ext cx="7345362" cy="936626"/>
          </a:xfrm>
        </p:spPr>
        <p:txBody>
          <a:body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8" name="Espace réservé de la date 7"/>
          <p:cNvSpPr>
            <a:spLocks noGrp="1"/>
          </p:cNvSpPr>
          <p:nvPr>
            <p:ph type="dt" sz="half" idx="14"/>
          </p:nvPr>
        </p:nvSpPr>
        <p:spPr bwMode="gray"/>
        <p:txBody>
          <a:bodyPr/>
          <a:lstStyle/>
          <a:p>
            <a:r>
              <a:rPr lang="en-US" noProof="0"/>
              <a:t>Date</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US" noProof="0" smtClean="0"/>
              <a:pPr algn="l"/>
              <a:t>‹#›</a:t>
            </a:fld>
            <a:endParaRPr lang="en-US" noProof="0"/>
          </a:p>
        </p:txBody>
      </p:sp>
      <p:sp>
        <p:nvSpPr>
          <p:cNvPr id="11" name="Espace réservé du pied de page 10"/>
          <p:cNvSpPr>
            <a:spLocks noGrp="1"/>
          </p:cNvSpPr>
          <p:nvPr>
            <p:ph type="ftr" sz="quarter" idx="16"/>
          </p:nvPr>
        </p:nvSpPr>
        <p:spPr bwMode="gray"/>
        <p:txBody>
          <a:bodyPr/>
          <a:lstStyle/>
          <a:p>
            <a:r>
              <a:rPr lang="en-US" noProof="0"/>
              <a:t>#add your hashtag</a:t>
            </a:r>
          </a:p>
        </p:txBody>
      </p:sp>
      <p:sp>
        <p:nvSpPr>
          <p:cNvPr id="21" name="Espace réservé du texte 9"/>
          <p:cNvSpPr>
            <a:spLocks noGrp="1"/>
          </p:cNvSpPr>
          <p:nvPr>
            <p:ph type="body" sz="quarter" idx="19" hasCustomPrompt="1"/>
          </p:nvPr>
        </p:nvSpPr>
        <p:spPr bwMode="gray">
          <a:xfrm>
            <a:off x="935038" y="2241550"/>
            <a:ext cx="3564000" cy="324000"/>
          </a:xfrm>
          <a:solidFill>
            <a:schemeClr val="accent1"/>
          </a:solidFill>
          <a:ln w="9525">
            <a:solidFill>
              <a:schemeClr val="accent1"/>
            </a:solidFill>
          </a:ln>
        </p:spPr>
        <p:txBody>
          <a:bodyPr anchor="ctr" anchorCtr="0"/>
          <a:lstStyle>
            <a:lvl1pPr algn="ctr">
              <a:lnSpc>
                <a:spcPct val="100000"/>
              </a:lnSpc>
              <a:defRPr>
                <a:solidFill>
                  <a:schemeClr val="bg1"/>
                </a:solidFill>
              </a:defRPr>
            </a:lvl1pPr>
          </a:lstStyle>
          <a:p>
            <a:pPr lvl="0"/>
            <a:r>
              <a:rPr lang="en-US" noProof="0"/>
              <a:t>Text level 1</a:t>
            </a:r>
          </a:p>
        </p:txBody>
      </p:sp>
      <p:sp>
        <p:nvSpPr>
          <p:cNvPr id="22" name="Espace réservé du texte 9"/>
          <p:cNvSpPr>
            <a:spLocks noGrp="1"/>
          </p:cNvSpPr>
          <p:nvPr>
            <p:ph type="body" sz="quarter" idx="20" hasCustomPrompt="1"/>
          </p:nvPr>
        </p:nvSpPr>
        <p:spPr bwMode="gray">
          <a:xfrm>
            <a:off x="935038" y="2565550"/>
            <a:ext cx="3564000" cy="1350000"/>
          </a:xfrm>
          <a:ln w="9525">
            <a:solidFill>
              <a:schemeClr val="accent1"/>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US" noProof="0"/>
              <a:t>Text level 2</a:t>
            </a:r>
          </a:p>
          <a:p>
            <a:pPr lvl="1"/>
            <a:r>
              <a:rPr lang="en-US" noProof="0"/>
              <a:t>Text level 3</a:t>
            </a:r>
          </a:p>
          <a:p>
            <a:pPr lvl="2"/>
            <a:r>
              <a:rPr lang="en-US" noProof="0"/>
              <a:t>Text level 4</a:t>
            </a:r>
          </a:p>
          <a:p>
            <a:pPr lvl="3"/>
            <a:r>
              <a:rPr lang="en-US" noProof="0"/>
              <a:t>Text level 5</a:t>
            </a:r>
          </a:p>
        </p:txBody>
      </p:sp>
      <p:sp>
        <p:nvSpPr>
          <p:cNvPr id="23" name="Espace réservé du texte 9"/>
          <p:cNvSpPr>
            <a:spLocks noGrp="1"/>
          </p:cNvSpPr>
          <p:nvPr>
            <p:ph type="body" sz="quarter" idx="21" hasCustomPrompt="1"/>
          </p:nvPr>
        </p:nvSpPr>
        <p:spPr bwMode="gray">
          <a:xfrm>
            <a:off x="4716400" y="2241550"/>
            <a:ext cx="3564000" cy="324000"/>
          </a:xfrm>
          <a:solidFill>
            <a:schemeClr val="accent2"/>
          </a:solidFill>
          <a:ln w="9525">
            <a:solidFill>
              <a:schemeClr val="accent2"/>
            </a:solidFill>
          </a:ln>
        </p:spPr>
        <p:txBody>
          <a:bodyPr anchor="ctr" anchorCtr="0"/>
          <a:lstStyle>
            <a:lvl1pPr algn="ctr">
              <a:lnSpc>
                <a:spcPct val="100000"/>
              </a:lnSpc>
              <a:defRPr>
                <a:solidFill>
                  <a:schemeClr val="bg1"/>
                </a:solidFill>
              </a:defRPr>
            </a:lvl1pPr>
          </a:lstStyle>
          <a:p>
            <a:pPr lvl="0"/>
            <a:r>
              <a:rPr lang="en-US" noProof="0"/>
              <a:t>Text level 1</a:t>
            </a:r>
          </a:p>
        </p:txBody>
      </p:sp>
      <p:sp>
        <p:nvSpPr>
          <p:cNvPr id="24" name="Espace réservé du texte 9"/>
          <p:cNvSpPr>
            <a:spLocks noGrp="1"/>
          </p:cNvSpPr>
          <p:nvPr>
            <p:ph type="body" sz="quarter" idx="22" hasCustomPrompt="1"/>
          </p:nvPr>
        </p:nvSpPr>
        <p:spPr bwMode="gray">
          <a:xfrm>
            <a:off x="4716400" y="2565550"/>
            <a:ext cx="3564000" cy="1350000"/>
          </a:xfrm>
          <a:ln w="9525">
            <a:solidFill>
              <a:schemeClr val="accent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US" noProof="0"/>
              <a:t>Text level 2</a:t>
            </a:r>
          </a:p>
          <a:p>
            <a:pPr lvl="1"/>
            <a:r>
              <a:rPr lang="en-US" noProof="0"/>
              <a:t>Text level 3</a:t>
            </a:r>
          </a:p>
          <a:p>
            <a:pPr lvl="2"/>
            <a:r>
              <a:rPr lang="en-US" noProof="0"/>
              <a:t>Text level 4</a:t>
            </a:r>
          </a:p>
          <a:p>
            <a:pPr lvl="3"/>
            <a:r>
              <a:rPr lang="en-US" noProof="0"/>
              <a:t>Text level 5</a:t>
            </a:r>
          </a:p>
        </p:txBody>
      </p:sp>
      <p:sp>
        <p:nvSpPr>
          <p:cNvPr id="25" name="Espace réservé du texte 9"/>
          <p:cNvSpPr>
            <a:spLocks noGrp="1"/>
          </p:cNvSpPr>
          <p:nvPr>
            <p:ph type="body" sz="quarter" idx="23" hasCustomPrompt="1"/>
          </p:nvPr>
        </p:nvSpPr>
        <p:spPr bwMode="gray">
          <a:xfrm>
            <a:off x="935038" y="4131488"/>
            <a:ext cx="3564000" cy="324000"/>
          </a:xfrm>
          <a:solidFill>
            <a:schemeClr val="accent3"/>
          </a:solidFill>
          <a:ln w="9525">
            <a:solidFill>
              <a:schemeClr val="accent3"/>
            </a:solidFill>
          </a:ln>
        </p:spPr>
        <p:txBody>
          <a:bodyPr anchor="ctr" anchorCtr="0"/>
          <a:lstStyle>
            <a:lvl1pPr algn="ctr">
              <a:lnSpc>
                <a:spcPct val="100000"/>
              </a:lnSpc>
              <a:defRPr>
                <a:solidFill>
                  <a:schemeClr val="bg1"/>
                </a:solidFill>
              </a:defRPr>
            </a:lvl1pPr>
          </a:lstStyle>
          <a:p>
            <a:pPr lvl="0"/>
            <a:r>
              <a:rPr lang="en-US" noProof="0"/>
              <a:t>Text level 1</a:t>
            </a:r>
          </a:p>
        </p:txBody>
      </p:sp>
      <p:sp>
        <p:nvSpPr>
          <p:cNvPr id="26" name="Espace réservé du texte 9"/>
          <p:cNvSpPr>
            <a:spLocks noGrp="1"/>
          </p:cNvSpPr>
          <p:nvPr>
            <p:ph type="body" sz="quarter" idx="24" hasCustomPrompt="1"/>
          </p:nvPr>
        </p:nvSpPr>
        <p:spPr bwMode="gray">
          <a:xfrm>
            <a:off x="935038" y="4455488"/>
            <a:ext cx="3564000" cy="1350000"/>
          </a:xfrm>
          <a:ln w="9525">
            <a:solidFill>
              <a:schemeClr val="accent3"/>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US" noProof="0"/>
              <a:t>Text level 2</a:t>
            </a:r>
          </a:p>
          <a:p>
            <a:pPr lvl="1"/>
            <a:r>
              <a:rPr lang="en-US" noProof="0"/>
              <a:t>Text level 3</a:t>
            </a:r>
          </a:p>
          <a:p>
            <a:pPr lvl="2"/>
            <a:r>
              <a:rPr lang="en-US" noProof="0"/>
              <a:t>Text level 4</a:t>
            </a:r>
          </a:p>
          <a:p>
            <a:pPr lvl="3"/>
            <a:r>
              <a:rPr lang="en-US" noProof="0"/>
              <a:t>Text level 5</a:t>
            </a:r>
          </a:p>
        </p:txBody>
      </p:sp>
      <p:sp>
        <p:nvSpPr>
          <p:cNvPr id="27" name="Espace réservé du texte 9"/>
          <p:cNvSpPr>
            <a:spLocks noGrp="1"/>
          </p:cNvSpPr>
          <p:nvPr>
            <p:ph type="body" sz="quarter" idx="25" hasCustomPrompt="1"/>
          </p:nvPr>
        </p:nvSpPr>
        <p:spPr bwMode="gray">
          <a:xfrm>
            <a:off x="4716400" y="4131488"/>
            <a:ext cx="3564000" cy="324000"/>
          </a:xfrm>
          <a:solidFill>
            <a:schemeClr val="bg2"/>
          </a:solidFill>
          <a:ln w="9525">
            <a:solidFill>
              <a:schemeClr val="bg2"/>
            </a:solidFill>
          </a:ln>
        </p:spPr>
        <p:txBody>
          <a:bodyPr anchor="ctr" anchorCtr="0"/>
          <a:lstStyle>
            <a:lvl1pPr algn="ctr">
              <a:lnSpc>
                <a:spcPct val="100000"/>
              </a:lnSpc>
              <a:defRPr>
                <a:solidFill>
                  <a:schemeClr val="bg1"/>
                </a:solidFill>
              </a:defRPr>
            </a:lvl1pPr>
          </a:lstStyle>
          <a:p>
            <a:pPr lvl="0"/>
            <a:r>
              <a:rPr lang="en-US" noProof="0"/>
              <a:t>Text level 1</a:t>
            </a:r>
          </a:p>
        </p:txBody>
      </p:sp>
      <p:sp>
        <p:nvSpPr>
          <p:cNvPr id="28" name="Espace réservé du texte 9"/>
          <p:cNvSpPr>
            <a:spLocks noGrp="1"/>
          </p:cNvSpPr>
          <p:nvPr>
            <p:ph type="body" sz="quarter" idx="26" hasCustomPrompt="1"/>
          </p:nvPr>
        </p:nvSpPr>
        <p:spPr bwMode="gray">
          <a:xfrm>
            <a:off x="4716400" y="4455488"/>
            <a:ext cx="3564000" cy="1350000"/>
          </a:xfrm>
          <a:ln w="9525">
            <a:solidFill>
              <a:schemeClr val="bg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US" noProof="0"/>
              <a:t>Text level 2</a:t>
            </a:r>
          </a:p>
          <a:p>
            <a:pPr lvl="1"/>
            <a:r>
              <a:rPr lang="en-US" noProof="0"/>
              <a:t>Text level 3</a:t>
            </a:r>
          </a:p>
          <a:p>
            <a:pPr lvl="2"/>
            <a:r>
              <a:rPr lang="en-US" noProof="0"/>
              <a:t>Text level 4</a:t>
            </a:r>
          </a:p>
          <a:p>
            <a:pPr lvl="3"/>
            <a:r>
              <a:rPr lang="en-US" noProof="0"/>
              <a:t>Text level 5</a:t>
            </a: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Text&amp;4_Block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10" name="Espace réservé du texte 9"/>
          <p:cNvSpPr>
            <a:spLocks noGrp="1"/>
          </p:cNvSpPr>
          <p:nvPr>
            <p:ph type="body" sz="quarter" idx="13" hasCustomPrompt="1"/>
          </p:nvPr>
        </p:nvSpPr>
        <p:spPr bwMode="gray">
          <a:xfrm>
            <a:off x="935038" y="1304924"/>
            <a:ext cx="7345362" cy="936626"/>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8" name="Espace réservé de la date 7"/>
          <p:cNvSpPr>
            <a:spLocks noGrp="1"/>
          </p:cNvSpPr>
          <p:nvPr>
            <p:ph type="dt" sz="half" idx="14"/>
          </p:nvPr>
        </p:nvSpPr>
        <p:spPr bwMode="gray"/>
        <p:txBody>
          <a:bodyPr/>
          <a:lstStyle/>
          <a:p>
            <a:r>
              <a:rPr lang="en-US">
                <a:solidFill>
                  <a:prstClr val="white">
                    <a:alpha val="0"/>
                  </a:prstClr>
                </a:solidFill>
              </a:rPr>
              <a:t>Date</a:t>
            </a:r>
            <a:endParaRPr lang="en-GB">
              <a:solidFill>
                <a:prstClr val="white">
                  <a:alpha val="0"/>
                </a:prstClr>
              </a:solidFill>
            </a:endParaRPr>
          </a:p>
        </p:txBody>
      </p:sp>
      <p:sp>
        <p:nvSpPr>
          <p:cNvPr id="9" name="Espace réservé du numéro de diapositive 8"/>
          <p:cNvSpPr>
            <a:spLocks noGrp="1"/>
          </p:cNvSpPr>
          <p:nvPr>
            <p:ph type="sldNum" sz="quarter" idx="15"/>
          </p:nvPr>
        </p:nvSpPr>
        <p:spPr bwMode="gray"/>
        <p:txBody>
          <a:bodyPr/>
          <a:lstStyle/>
          <a:p>
            <a:fld id="{733122C9-A0B9-462F-8757-0847AD287B63}" type="slidenum">
              <a:rPr lang="en-GB" smtClean="0">
                <a:solidFill>
                  <a:srgbClr val="343434"/>
                </a:solidFill>
              </a:rPr>
              <a:pPr/>
              <a:t>‹#›</a:t>
            </a:fld>
            <a:endParaRPr lang="en-GB">
              <a:solidFill>
                <a:srgbClr val="343434"/>
              </a:solidFill>
            </a:endParaRPr>
          </a:p>
        </p:txBody>
      </p:sp>
      <p:sp>
        <p:nvSpPr>
          <p:cNvPr id="11" name="Espace réservé du pied de page 10"/>
          <p:cNvSpPr>
            <a:spLocks noGrp="1"/>
          </p:cNvSpPr>
          <p:nvPr>
            <p:ph type="ftr" sz="quarter" idx="16"/>
          </p:nvPr>
        </p:nvSpPr>
        <p:spPr bwMode="gray"/>
        <p:txBody>
          <a:bodyPr/>
          <a:lstStyle/>
          <a:p>
            <a:r>
              <a:rPr lang="en-GB">
                <a:solidFill>
                  <a:srgbClr val="005CB9"/>
                </a:solidFill>
              </a:rPr>
              <a:t>#vaccineswork</a:t>
            </a:r>
          </a:p>
        </p:txBody>
      </p:sp>
      <p:sp>
        <p:nvSpPr>
          <p:cNvPr id="21" name="Espace réservé du texte 9"/>
          <p:cNvSpPr>
            <a:spLocks noGrp="1"/>
          </p:cNvSpPr>
          <p:nvPr>
            <p:ph type="body" sz="quarter" idx="19" hasCustomPrompt="1"/>
          </p:nvPr>
        </p:nvSpPr>
        <p:spPr bwMode="gray">
          <a:xfrm>
            <a:off x="935038" y="2241550"/>
            <a:ext cx="3564000" cy="324000"/>
          </a:xfrm>
          <a:solidFill>
            <a:schemeClr val="accent1"/>
          </a:solidFill>
          <a:ln w="9525">
            <a:solidFill>
              <a:schemeClr val="accent1"/>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2" name="Espace réservé du texte 9"/>
          <p:cNvSpPr>
            <a:spLocks noGrp="1"/>
          </p:cNvSpPr>
          <p:nvPr>
            <p:ph type="body" sz="quarter" idx="20" hasCustomPrompt="1"/>
          </p:nvPr>
        </p:nvSpPr>
        <p:spPr bwMode="gray">
          <a:xfrm>
            <a:off x="935038" y="2565550"/>
            <a:ext cx="3564000" cy="1350000"/>
          </a:xfrm>
          <a:ln w="9525">
            <a:solidFill>
              <a:schemeClr val="accent1"/>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3" name="Espace réservé du texte 9"/>
          <p:cNvSpPr>
            <a:spLocks noGrp="1"/>
          </p:cNvSpPr>
          <p:nvPr>
            <p:ph type="body" sz="quarter" idx="21" hasCustomPrompt="1"/>
          </p:nvPr>
        </p:nvSpPr>
        <p:spPr bwMode="gray">
          <a:xfrm>
            <a:off x="4716400" y="2241550"/>
            <a:ext cx="3564000" cy="324000"/>
          </a:xfrm>
          <a:solidFill>
            <a:schemeClr val="accent2"/>
          </a:solidFill>
          <a:ln w="9525">
            <a:solidFill>
              <a:schemeClr val="accent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4" name="Espace réservé du texte 9"/>
          <p:cNvSpPr>
            <a:spLocks noGrp="1"/>
          </p:cNvSpPr>
          <p:nvPr>
            <p:ph type="body" sz="quarter" idx="22" hasCustomPrompt="1"/>
          </p:nvPr>
        </p:nvSpPr>
        <p:spPr bwMode="gray">
          <a:xfrm>
            <a:off x="4716400" y="2565550"/>
            <a:ext cx="3564000" cy="1350000"/>
          </a:xfrm>
          <a:ln w="9525">
            <a:solidFill>
              <a:schemeClr val="accent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5" name="Espace réservé du texte 9"/>
          <p:cNvSpPr>
            <a:spLocks noGrp="1"/>
          </p:cNvSpPr>
          <p:nvPr>
            <p:ph type="body" sz="quarter" idx="23" hasCustomPrompt="1"/>
          </p:nvPr>
        </p:nvSpPr>
        <p:spPr bwMode="gray">
          <a:xfrm>
            <a:off x="935038" y="4131488"/>
            <a:ext cx="3564000" cy="324000"/>
          </a:xfrm>
          <a:solidFill>
            <a:schemeClr val="accent3"/>
          </a:solidFill>
          <a:ln w="9525">
            <a:solidFill>
              <a:schemeClr val="accent3"/>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6" name="Espace réservé du texte 9"/>
          <p:cNvSpPr>
            <a:spLocks noGrp="1"/>
          </p:cNvSpPr>
          <p:nvPr>
            <p:ph type="body" sz="quarter" idx="24" hasCustomPrompt="1"/>
          </p:nvPr>
        </p:nvSpPr>
        <p:spPr bwMode="gray">
          <a:xfrm>
            <a:off x="935038" y="4455488"/>
            <a:ext cx="3564000" cy="1350000"/>
          </a:xfrm>
          <a:ln w="9525">
            <a:solidFill>
              <a:schemeClr val="accent3"/>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7" name="Espace réservé du texte 9"/>
          <p:cNvSpPr>
            <a:spLocks noGrp="1"/>
          </p:cNvSpPr>
          <p:nvPr>
            <p:ph type="body" sz="quarter" idx="25" hasCustomPrompt="1"/>
          </p:nvPr>
        </p:nvSpPr>
        <p:spPr bwMode="gray">
          <a:xfrm>
            <a:off x="4716400" y="4131488"/>
            <a:ext cx="3564000" cy="324000"/>
          </a:xfrm>
          <a:solidFill>
            <a:schemeClr val="bg2"/>
          </a:solidFill>
          <a:ln w="9525">
            <a:solidFill>
              <a:schemeClr val="bg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8" name="Espace réservé du texte 9"/>
          <p:cNvSpPr>
            <a:spLocks noGrp="1"/>
          </p:cNvSpPr>
          <p:nvPr>
            <p:ph type="body" sz="quarter" idx="26" hasCustomPrompt="1"/>
          </p:nvPr>
        </p:nvSpPr>
        <p:spPr bwMode="gray">
          <a:xfrm>
            <a:off x="4716400" y="4455488"/>
            <a:ext cx="3564000" cy="1350000"/>
          </a:xfrm>
          <a:ln w="9525">
            <a:solidFill>
              <a:schemeClr val="bg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Tree>
    <p:extLst>
      <p:ext uri="{BB962C8B-B14F-4D97-AF65-F5344CB8AC3E}">
        <p14:creationId xmlns:p14="http://schemas.microsoft.com/office/powerpoint/2010/main" val="209767177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6" name="Image 18" descr="FD_0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2" name="Connecteur droit 22"/>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800"/>
            <a:ext cx="4824412" cy="2232000"/>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8" name="Espace réservé du texte 8"/>
          <p:cNvSpPr>
            <a:spLocks noGrp="1"/>
          </p:cNvSpPr>
          <p:nvPr>
            <p:ph type="body" sz="quarter" idx="14"/>
          </p:nvPr>
        </p:nvSpPr>
        <p:spPr bwMode="gray">
          <a:xfrm>
            <a:off x="468314" y="3585600"/>
            <a:ext cx="4824411" cy="1479600"/>
          </a:xfrm>
        </p:spPr>
        <p:txBody>
          <a:bodyPr/>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7" name="Espace réservé du texte 16"/>
          <p:cNvSpPr>
            <a:spLocks noGrp="1"/>
          </p:cNvSpPr>
          <p:nvPr>
            <p:ph type="body" sz="quarter" idx="20"/>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Click to edit Master text styles</a:t>
            </a:r>
          </a:p>
        </p:txBody>
      </p:sp>
      <p:sp>
        <p:nvSpPr>
          <p:cNvPr id="13" name="Espace réservé de la date 9"/>
          <p:cNvSpPr>
            <a:spLocks noGrp="1"/>
          </p:cNvSpPr>
          <p:nvPr>
            <p:ph type="dt" sz="half" idx="21"/>
          </p:nvPr>
        </p:nvSpPr>
        <p:spPr/>
        <p:txBody>
          <a:bodyPr/>
          <a:lstStyle>
            <a:lvl1pPr>
              <a:defRPr/>
            </a:lvl1pPr>
          </a:lstStyle>
          <a:p>
            <a:pPr>
              <a:defRPr/>
            </a:pPr>
            <a:r>
              <a:rPr lang="en-US">
                <a:solidFill>
                  <a:prstClr val="white">
                    <a:alpha val="0"/>
                  </a:prstClr>
                </a:solidFill>
              </a:rPr>
              <a:t>Date</a:t>
            </a:r>
          </a:p>
        </p:txBody>
      </p:sp>
      <p:sp>
        <p:nvSpPr>
          <p:cNvPr id="14" name="Espace réservé du numéro de diapositive 10"/>
          <p:cNvSpPr>
            <a:spLocks noGrp="1"/>
          </p:cNvSpPr>
          <p:nvPr>
            <p:ph type="sldNum" sz="quarter" idx="22"/>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541ADD26-9626-44B7-849C-716E619042DF}" type="slidenum">
              <a:rPr lang="en-US">
                <a:solidFill>
                  <a:prstClr val="white">
                    <a:alpha val="0"/>
                  </a:prstClr>
                </a:solidFill>
              </a:rPr>
              <a:pPr>
                <a:defRPr/>
              </a:pPr>
              <a:t>‹#›</a:t>
            </a:fld>
            <a:endParaRPr lang="en-US">
              <a:solidFill>
                <a:prstClr val="white">
                  <a:alpha val="0"/>
                </a:prstClr>
              </a:solidFill>
            </a:endParaRPr>
          </a:p>
        </p:txBody>
      </p:sp>
      <p:sp>
        <p:nvSpPr>
          <p:cNvPr id="16" name="Espace réservé du pied de page 11"/>
          <p:cNvSpPr>
            <a:spLocks noGrp="1"/>
          </p:cNvSpPr>
          <p:nvPr>
            <p:ph type="ftr" sz="quarter" idx="23"/>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#vaccelerate</a:t>
            </a:r>
          </a:p>
        </p:txBody>
      </p:sp>
    </p:spTree>
    <p:extLst>
      <p:ext uri="{BB962C8B-B14F-4D97-AF65-F5344CB8AC3E}">
        <p14:creationId xmlns:p14="http://schemas.microsoft.com/office/powerpoint/2010/main" val="227134992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over_Picture_1">
    <p:spTree>
      <p:nvGrpSpPr>
        <p:cNvPr id="1" name=""/>
        <p:cNvGrpSpPr/>
        <p:nvPr/>
      </p:nvGrpSpPr>
      <p:grpSpPr>
        <a:xfrm>
          <a:off x="0" y="0"/>
          <a:ext cx="0" cy="0"/>
          <a:chOff x="0" y="0"/>
          <a:chExt cx="0" cy="0"/>
        </a:xfrm>
      </p:grpSpPr>
      <p:pic>
        <p:nvPicPr>
          <p:cNvPr id="7" name="Image 20"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3" name="Connecteur droit 22"/>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638"/>
            <a:ext cx="4824412" cy="2231392"/>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8" name="Espace réservé du texte 8"/>
          <p:cNvSpPr>
            <a:spLocks noGrp="1"/>
          </p:cNvSpPr>
          <p:nvPr>
            <p:ph type="body" sz="quarter" idx="14"/>
          </p:nvPr>
        </p:nvSpPr>
        <p:spPr bwMode="gray">
          <a:xfrm>
            <a:off x="468314" y="3584637"/>
            <a:ext cx="3592800" cy="1477788"/>
          </a:xfrm>
        </p:spPr>
        <p:txBody>
          <a:bodyPr/>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7" name="Espace réservé du texte 16"/>
          <p:cNvSpPr>
            <a:spLocks noGrp="1"/>
          </p:cNvSpPr>
          <p:nvPr>
            <p:ph type="body" sz="quarter" idx="20"/>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Click to edit Master text styles</a:t>
            </a:r>
          </a:p>
        </p:txBody>
      </p:sp>
      <p:sp>
        <p:nvSpPr>
          <p:cNvPr id="24"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4" name="Espace réservé de la date 9"/>
          <p:cNvSpPr>
            <a:spLocks noGrp="1"/>
          </p:cNvSpPr>
          <p:nvPr>
            <p:ph type="dt" sz="half" idx="21"/>
          </p:nvPr>
        </p:nvSpPr>
        <p:spPr/>
        <p:txBody>
          <a:bodyPr/>
          <a:lstStyle>
            <a:lvl1pPr>
              <a:defRPr/>
            </a:lvl1pPr>
          </a:lstStyle>
          <a:p>
            <a:pPr>
              <a:defRPr/>
            </a:pPr>
            <a:r>
              <a:rPr lang="en-US">
                <a:solidFill>
                  <a:prstClr val="white">
                    <a:alpha val="0"/>
                  </a:prstClr>
                </a:solidFill>
              </a:rPr>
              <a:t>Date</a:t>
            </a:r>
          </a:p>
        </p:txBody>
      </p:sp>
      <p:sp>
        <p:nvSpPr>
          <p:cNvPr id="16" name="Espace réservé du numéro de diapositive 10"/>
          <p:cNvSpPr>
            <a:spLocks noGrp="1"/>
          </p:cNvSpPr>
          <p:nvPr>
            <p:ph type="sldNum" sz="quarter" idx="22"/>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FBC781E1-DB0D-44EA-942B-52789A2EA6EC}" type="slidenum">
              <a:rPr lang="en-US">
                <a:solidFill>
                  <a:prstClr val="white">
                    <a:alpha val="0"/>
                  </a:prstClr>
                </a:solidFill>
              </a:rPr>
              <a:pPr>
                <a:defRPr/>
              </a:pPr>
              <a:t>‹#›</a:t>
            </a:fld>
            <a:endParaRPr lang="en-US">
              <a:solidFill>
                <a:prstClr val="white">
                  <a:alpha val="0"/>
                </a:prstClr>
              </a:solidFill>
            </a:endParaRPr>
          </a:p>
        </p:txBody>
      </p:sp>
      <p:sp>
        <p:nvSpPr>
          <p:cNvPr id="18" name="Espace réservé du pied de page 11"/>
          <p:cNvSpPr>
            <a:spLocks noGrp="1"/>
          </p:cNvSpPr>
          <p:nvPr>
            <p:ph type="ftr" sz="quarter" idx="23"/>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a:p>
            <a:pPr>
              <a:defRPr/>
            </a:pPr>
            <a:endParaRPr lang="en-US">
              <a:solidFill>
                <a:prstClr val="white"/>
              </a:solidFill>
            </a:endParaRPr>
          </a:p>
        </p:txBody>
      </p:sp>
    </p:spTree>
    <p:extLst>
      <p:ext uri="{BB962C8B-B14F-4D97-AF65-F5344CB8AC3E}">
        <p14:creationId xmlns:p14="http://schemas.microsoft.com/office/powerpoint/2010/main" val="411698318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over_Picture_2">
    <p:spTree>
      <p:nvGrpSpPr>
        <p:cNvPr id="1" name=""/>
        <p:cNvGrpSpPr/>
        <p:nvPr/>
      </p:nvGrpSpPr>
      <p:grpSpPr>
        <a:xfrm>
          <a:off x="0" y="0"/>
          <a:ext cx="0" cy="0"/>
          <a:chOff x="0" y="0"/>
          <a:chExt cx="0" cy="0"/>
        </a:xfrm>
      </p:grpSpPr>
      <p:pic>
        <p:nvPicPr>
          <p:cNvPr id="7" name="Image 20"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3" name="Connecteur droit 13"/>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000" y="1036800"/>
            <a:ext cx="4824412" cy="2232000"/>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8" name="Espace réservé du texte 8"/>
          <p:cNvSpPr>
            <a:spLocks noGrp="1"/>
          </p:cNvSpPr>
          <p:nvPr>
            <p:ph type="body" sz="quarter" idx="14"/>
          </p:nvPr>
        </p:nvSpPr>
        <p:spPr bwMode="gray">
          <a:xfrm>
            <a:off x="468314" y="3585600"/>
            <a:ext cx="3592800" cy="1479600"/>
          </a:xfrm>
        </p:spPr>
        <p:txBody>
          <a:bodyPr/>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7" name="Espace réservé du texte 16"/>
          <p:cNvSpPr>
            <a:spLocks noGrp="1"/>
          </p:cNvSpPr>
          <p:nvPr>
            <p:ph type="body" sz="quarter" idx="20"/>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Click to edit Master text styles</a:t>
            </a:r>
          </a:p>
        </p:txBody>
      </p:sp>
      <p:sp>
        <p:nvSpPr>
          <p:cNvPr id="18"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4" name="Espace réservé de la date 9"/>
          <p:cNvSpPr>
            <a:spLocks noGrp="1"/>
          </p:cNvSpPr>
          <p:nvPr>
            <p:ph type="dt" sz="half" idx="21"/>
          </p:nvPr>
        </p:nvSpPr>
        <p:spPr/>
        <p:txBody>
          <a:bodyPr/>
          <a:lstStyle>
            <a:lvl1pPr>
              <a:defRPr/>
            </a:lvl1pPr>
          </a:lstStyle>
          <a:p>
            <a:pPr>
              <a:defRPr/>
            </a:pPr>
            <a:r>
              <a:rPr lang="en-US">
                <a:solidFill>
                  <a:prstClr val="white">
                    <a:alpha val="0"/>
                  </a:prstClr>
                </a:solidFill>
              </a:rPr>
              <a:t>Date</a:t>
            </a:r>
          </a:p>
        </p:txBody>
      </p:sp>
      <p:sp>
        <p:nvSpPr>
          <p:cNvPr id="16" name="Espace réservé du numéro de diapositive 10"/>
          <p:cNvSpPr>
            <a:spLocks noGrp="1"/>
          </p:cNvSpPr>
          <p:nvPr>
            <p:ph type="sldNum" sz="quarter" idx="22"/>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A170035D-6B8C-439A-85EA-19B5ADE5A975}" type="slidenum">
              <a:rPr lang="en-US">
                <a:solidFill>
                  <a:prstClr val="white">
                    <a:alpha val="0"/>
                  </a:prstClr>
                </a:solidFill>
              </a:rPr>
              <a:pPr>
                <a:defRPr/>
              </a:pPr>
              <a:t>‹#›</a:t>
            </a:fld>
            <a:endParaRPr lang="en-US">
              <a:solidFill>
                <a:prstClr val="white">
                  <a:alpha val="0"/>
                </a:prstClr>
              </a:solidFill>
            </a:endParaRPr>
          </a:p>
        </p:txBody>
      </p:sp>
      <p:sp>
        <p:nvSpPr>
          <p:cNvPr id="19" name="Espace réservé du pied de page 11"/>
          <p:cNvSpPr>
            <a:spLocks noGrp="1"/>
          </p:cNvSpPr>
          <p:nvPr>
            <p:ph type="ftr" sz="quarter" idx="23"/>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p:txBody>
      </p:sp>
    </p:spTree>
    <p:extLst>
      <p:ext uri="{BB962C8B-B14F-4D97-AF65-F5344CB8AC3E}">
        <p14:creationId xmlns:p14="http://schemas.microsoft.com/office/powerpoint/2010/main" val="376877928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hapter_Layout">
    <p:spTree>
      <p:nvGrpSpPr>
        <p:cNvPr id="1" name=""/>
        <p:cNvGrpSpPr/>
        <p:nvPr/>
      </p:nvGrpSpPr>
      <p:grpSpPr>
        <a:xfrm>
          <a:off x="0" y="0"/>
          <a:ext cx="0" cy="0"/>
          <a:chOff x="0" y="0"/>
          <a:chExt cx="0" cy="0"/>
        </a:xfrm>
      </p:grpSpPr>
      <p:pic>
        <p:nvPicPr>
          <p:cNvPr id="6" name="Image 17" descr="FD_03_chap_110x190,5.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39592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7" name="Connecteur droit 14"/>
          <p:cNvCxnSpPr/>
          <p:nvPr userDrawn="1"/>
        </p:nvCxnSpPr>
        <p:spPr bwMode="gray">
          <a:xfrm flipH="1">
            <a:off x="3635375" y="2389188"/>
            <a:ext cx="15843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bwMode="gray">
          <a:xfrm>
            <a:off x="3635374" y="1036638"/>
            <a:ext cx="3263901" cy="1268759"/>
          </a:xfrm>
        </p:spPr>
        <p:txBody>
          <a:bodyPr/>
          <a:lstStyle/>
          <a:p>
            <a:r>
              <a:rPr lang="en-US" noProof="0"/>
              <a:t>Click to edit Master title style</a:t>
            </a:r>
          </a:p>
        </p:txBody>
      </p:sp>
      <p:sp>
        <p:nvSpPr>
          <p:cNvPr id="10" name="Espace réservé du texte 9"/>
          <p:cNvSpPr>
            <a:spLocks noGrp="1"/>
          </p:cNvSpPr>
          <p:nvPr>
            <p:ph type="body" sz="quarter" idx="13"/>
          </p:nvPr>
        </p:nvSpPr>
        <p:spPr bwMode="gray">
          <a:xfrm>
            <a:off x="3635376" y="2574000"/>
            <a:ext cx="3263900" cy="34473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Espace réservé du texte 9"/>
          <p:cNvSpPr>
            <a:spLocks noGrp="1"/>
          </p:cNvSpPr>
          <p:nvPr>
            <p:ph type="body" sz="quarter" idx="14"/>
          </p:nvPr>
        </p:nvSpPr>
        <p:spPr bwMode="gray">
          <a:xfrm>
            <a:off x="0" y="139974"/>
            <a:ext cx="2628000" cy="5017814"/>
          </a:xfrm>
        </p:spPr>
        <p:txBody>
          <a:bodyPr/>
          <a:lstStyle>
            <a:lvl1pPr algn="r">
              <a:defRPr sz="16600" b="1">
                <a:solidFill>
                  <a:schemeClr val="bg1"/>
                </a:solidFill>
              </a:defRPr>
            </a:lvl1pPr>
          </a:lstStyle>
          <a:p>
            <a:pPr lvl="0"/>
            <a:r>
              <a:rPr lang="en-US" noProof="0"/>
              <a:t>Click to edit Master text styles</a:t>
            </a:r>
          </a:p>
        </p:txBody>
      </p:sp>
      <p:sp>
        <p:nvSpPr>
          <p:cNvPr id="19" name="Espace réservé pour une image  17"/>
          <p:cNvSpPr>
            <a:spLocks noGrp="1"/>
          </p:cNvSpPr>
          <p:nvPr>
            <p:ph type="pic" sz="quarter" idx="18"/>
          </p:nvPr>
        </p:nvSpPr>
        <p:spPr bwMode="gray">
          <a:xfrm>
            <a:off x="7254332" y="132082"/>
            <a:ext cx="1899827" cy="5812641"/>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1668519 w 3913244"/>
              <a:gd name="connsiteY0" fmla="*/ 0 h 5183692"/>
              <a:gd name="connsiteX1" fmla="*/ 3913244 w 3913244"/>
              <a:gd name="connsiteY1" fmla="*/ 0 h 5183692"/>
              <a:gd name="connsiteX2" fmla="*/ 3913244 w 3913244"/>
              <a:gd name="connsiteY2" fmla="*/ 5157788 h 5183692"/>
              <a:gd name="connsiteX3" fmla="*/ 2456872 w 3913244"/>
              <a:gd name="connsiteY3" fmla="*/ 5183633 h 5183692"/>
              <a:gd name="connsiteX4" fmla="*/ 205340 w 3913244"/>
              <a:gd name="connsiteY4" fmla="*/ 2562613 h 5183692"/>
              <a:gd name="connsiteX5" fmla="*/ 1668519 w 3913244"/>
              <a:gd name="connsiteY5" fmla="*/ 0 h 5183692"/>
              <a:gd name="connsiteX0" fmla="*/ 1668519 w 3923404"/>
              <a:gd name="connsiteY0" fmla="*/ 0 h 5939409"/>
              <a:gd name="connsiteX1" fmla="*/ 3913244 w 3923404"/>
              <a:gd name="connsiteY1" fmla="*/ 0 h 5939409"/>
              <a:gd name="connsiteX2" fmla="*/ 3923404 w 3923404"/>
              <a:gd name="connsiteY2" fmla="*/ 5939409 h 5939409"/>
              <a:gd name="connsiteX3" fmla="*/ 2456872 w 3923404"/>
              <a:gd name="connsiteY3" fmla="*/ 5183633 h 5939409"/>
              <a:gd name="connsiteX4" fmla="*/ 205340 w 3923404"/>
              <a:gd name="connsiteY4" fmla="*/ 2562613 h 5939409"/>
              <a:gd name="connsiteX5" fmla="*/ 1668519 w 3923404"/>
              <a:gd name="connsiteY5" fmla="*/ 0 h 5939409"/>
              <a:gd name="connsiteX0" fmla="*/ 1668519 w 3923404"/>
              <a:gd name="connsiteY0" fmla="*/ 0 h 5939409"/>
              <a:gd name="connsiteX1" fmla="*/ 3913244 w 3923404"/>
              <a:gd name="connsiteY1" fmla="*/ 0 h 5939409"/>
              <a:gd name="connsiteX2" fmla="*/ 3923404 w 3923404"/>
              <a:gd name="connsiteY2" fmla="*/ 5939409 h 5939409"/>
              <a:gd name="connsiteX3" fmla="*/ 2456872 w 3923404"/>
              <a:gd name="connsiteY3" fmla="*/ 5183633 h 5939409"/>
              <a:gd name="connsiteX4" fmla="*/ 205340 w 3923404"/>
              <a:gd name="connsiteY4" fmla="*/ 2562613 h 5939409"/>
              <a:gd name="connsiteX5" fmla="*/ 1668519 w 3923404"/>
              <a:gd name="connsiteY5" fmla="*/ 0 h 5939409"/>
              <a:gd name="connsiteX0" fmla="*/ 1696047 w 3950932"/>
              <a:gd name="connsiteY0" fmla="*/ 0 h 5939409"/>
              <a:gd name="connsiteX1" fmla="*/ 3940772 w 3950932"/>
              <a:gd name="connsiteY1" fmla="*/ 0 h 5939409"/>
              <a:gd name="connsiteX2" fmla="*/ 3950932 w 3950932"/>
              <a:gd name="connsiteY2" fmla="*/ 5939409 h 5939409"/>
              <a:gd name="connsiteX3" fmla="*/ 2484400 w 3950932"/>
              <a:gd name="connsiteY3" fmla="*/ 5183633 h 5939409"/>
              <a:gd name="connsiteX4" fmla="*/ 232868 w 3950932"/>
              <a:gd name="connsiteY4" fmla="*/ 2562613 h 5939409"/>
              <a:gd name="connsiteX5" fmla="*/ 1696047 w 3950932"/>
              <a:gd name="connsiteY5" fmla="*/ 0 h 5939409"/>
              <a:gd name="connsiteX0" fmla="*/ 1463179 w 3718064"/>
              <a:gd name="connsiteY0" fmla="*/ 0 h 5983194"/>
              <a:gd name="connsiteX1" fmla="*/ 3707904 w 3718064"/>
              <a:gd name="connsiteY1" fmla="*/ 0 h 5983194"/>
              <a:gd name="connsiteX2" fmla="*/ 3718064 w 3718064"/>
              <a:gd name="connsiteY2" fmla="*/ 5939409 h 5983194"/>
              <a:gd name="connsiteX3" fmla="*/ 0 w 3718064"/>
              <a:gd name="connsiteY3" fmla="*/ 2562613 h 5983194"/>
              <a:gd name="connsiteX4" fmla="*/ 1463179 w 3718064"/>
              <a:gd name="connsiteY4" fmla="*/ 0 h 5983194"/>
              <a:gd name="connsiteX0" fmla="*/ 1464005 w 3718890"/>
              <a:gd name="connsiteY0" fmla="*/ 0 h 5987401"/>
              <a:gd name="connsiteX1" fmla="*/ 3708730 w 3718890"/>
              <a:gd name="connsiteY1" fmla="*/ 0 h 5987401"/>
              <a:gd name="connsiteX2" fmla="*/ 3718890 w 3718890"/>
              <a:gd name="connsiteY2" fmla="*/ 5939409 h 5987401"/>
              <a:gd name="connsiteX3" fmla="*/ 826 w 3718890"/>
              <a:gd name="connsiteY3" fmla="*/ 2562613 h 5987401"/>
              <a:gd name="connsiteX4" fmla="*/ 1464005 w 3718890"/>
              <a:gd name="connsiteY4" fmla="*/ 0 h 5987401"/>
              <a:gd name="connsiteX0" fmla="*/ 1267 w 2256152"/>
              <a:gd name="connsiteY0" fmla="*/ 0 h 6002954"/>
              <a:gd name="connsiteX1" fmla="*/ 2245992 w 2256152"/>
              <a:gd name="connsiteY1" fmla="*/ 0 h 6002954"/>
              <a:gd name="connsiteX2" fmla="*/ 2256152 w 2256152"/>
              <a:gd name="connsiteY2" fmla="*/ 5939409 h 6002954"/>
              <a:gd name="connsiteX3" fmla="*/ 956168 w 2256152"/>
              <a:gd name="connsiteY3" fmla="*/ 3273178 h 6002954"/>
              <a:gd name="connsiteX4" fmla="*/ 1267 w 2256152"/>
              <a:gd name="connsiteY4" fmla="*/ 0 h 6002954"/>
              <a:gd name="connsiteX0" fmla="*/ 2 w 1299986"/>
              <a:gd name="connsiteY0" fmla="*/ 3321709 h 6044422"/>
              <a:gd name="connsiteX1" fmla="*/ 1289826 w 1299986"/>
              <a:gd name="connsiteY1" fmla="*/ 48531 h 6044422"/>
              <a:gd name="connsiteX2" fmla="*/ 1299986 w 1299986"/>
              <a:gd name="connsiteY2" fmla="*/ 5987940 h 6044422"/>
              <a:gd name="connsiteX3" fmla="*/ 2 w 1299986"/>
              <a:gd name="connsiteY3" fmla="*/ 3321709 h 6044422"/>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2725028 h 5445777"/>
              <a:gd name="connsiteX1" fmla="*/ 1289826 w 1299986"/>
              <a:gd name="connsiteY1" fmla="*/ 0 h 5445777"/>
              <a:gd name="connsiteX2" fmla="*/ 1299986 w 1299986"/>
              <a:gd name="connsiteY2" fmla="*/ 5391259 h 5445777"/>
              <a:gd name="connsiteX3" fmla="*/ 2 w 1299986"/>
              <a:gd name="connsiteY3" fmla="*/ 2725028 h 5445777"/>
              <a:gd name="connsiteX0" fmla="*/ 2 w 1299986"/>
              <a:gd name="connsiteY0" fmla="*/ 3141216 h 5863443"/>
              <a:gd name="connsiteX1" fmla="*/ 1289826 w 1299986"/>
              <a:gd name="connsiteY1" fmla="*/ 0 h 5863443"/>
              <a:gd name="connsiteX2" fmla="*/ 1299986 w 1299986"/>
              <a:gd name="connsiteY2" fmla="*/ 5807447 h 5863443"/>
              <a:gd name="connsiteX3" fmla="*/ 2 w 1299986"/>
              <a:gd name="connsiteY3" fmla="*/ 3141216 h 5863443"/>
              <a:gd name="connsiteX0" fmla="*/ 2 w 1299986"/>
              <a:gd name="connsiteY0" fmla="*/ 3141216 h 5863444"/>
              <a:gd name="connsiteX1" fmla="*/ 1289826 w 1299986"/>
              <a:gd name="connsiteY1" fmla="*/ 0 h 5863444"/>
              <a:gd name="connsiteX2" fmla="*/ 1299986 w 1299986"/>
              <a:gd name="connsiteY2" fmla="*/ 5807447 h 5863444"/>
              <a:gd name="connsiteX3" fmla="*/ 2 w 1299986"/>
              <a:gd name="connsiteY3" fmla="*/ 3141216 h 5863444"/>
              <a:gd name="connsiteX0" fmla="*/ 1 w 1889265"/>
              <a:gd name="connsiteY0" fmla="*/ 3851780 h 5885741"/>
              <a:gd name="connsiteX1" fmla="*/ 1879105 w 1889265"/>
              <a:gd name="connsiteY1" fmla="*/ 0 h 5885741"/>
              <a:gd name="connsiteX2" fmla="*/ 1889265 w 1889265"/>
              <a:gd name="connsiteY2" fmla="*/ 5807447 h 5885741"/>
              <a:gd name="connsiteX3" fmla="*/ 1 w 1889265"/>
              <a:gd name="connsiteY3" fmla="*/ 3851780 h 5885741"/>
              <a:gd name="connsiteX0" fmla="*/ 694 w 1889958"/>
              <a:gd name="connsiteY0" fmla="*/ 3851780 h 5898819"/>
              <a:gd name="connsiteX1" fmla="*/ 1879798 w 1889958"/>
              <a:gd name="connsiteY1" fmla="*/ 0 h 5898819"/>
              <a:gd name="connsiteX2" fmla="*/ 1889958 w 1889958"/>
              <a:gd name="connsiteY2" fmla="*/ 5807447 h 5898819"/>
              <a:gd name="connsiteX3" fmla="*/ 694 w 1889958"/>
              <a:gd name="connsiteY3" fmla="*/ 3851780 h 5898819"/>
              <a:gd name="connsiteX0" fmla="*/ 694 w 1889958"/>
              <a:gd name="connsiteY0" fmla="*/ 3740120 h 5892762"/>
              <a:gd name="connsiteX1" fmla="*/ 1879798 w 1889958"/>
              <a:gd name="connsiteY1" fmla="*/ 0 h 5892762"/>
              <a:gd name="connsiteX2" fmla="*/ 1889958 w 1889958"/>
              <a:gd name="connsiteY2" fmla="*/ 5807447 h 5892762"/>
              <a:gd name="connsiteX3" fmla="*/ 694 w 1889958"/>
              <a:gd name="connsiteY3" fmla="*/ 3740120 h 5892762"/>
              <a:gd name="connsiteX0" fmla="*/ 690 w 1900114"/>
              <a:gd name="connsiteY0" fmla="*/ 3811177 h 5896524"/>
              <a:gd name="connsiteX1" fmla="*/ 1889954 w 1900114"/>
              <a:gd name="connsiteY1" fmla="*/ 0 h 5896524"/>
              <a:gd name="connsiteX2" fmla="*/ 1900114 w 1900114"/>
              <a:gd name="connsiteY2" fmla="*/ 5807447 h 5896524"/>
              <a:gd name="connsiteX3" fmla="*/ 690 w 1900114"/>
              <a:gd name="connsiteY3" fmla="*/ 3811177 h 5896524"/>
              <a:gd name="connsiteX0" fmla="*/ 690 w 1900114"/>
              <a:gd name="connsiteY0" fmla="*/ 3811177 h 5807447"/>
              <a:gd name="connsiteX1" fmla="*/ 1889954 w 1900114"/>
              <a:gd name="connsiteY1" fmla="*/ 0 h 5807447"/>
              <a:gd name="connsiteX2" fmla="*/ 1900114 w 1900114"/>
              <a:gd name="connsiteY2" fmla="*/ 5807447 h 5807447"/>
              <a:gd name="connsiteX3" fmla="*/ 690 w 1900114"/>
              <a:gd name="connsiteY3" fmla="*/ 3811177 h 5807447"/>
              <a:gd name="connsiteX0" fmla="*/ 690 w 1900114"/>
              <a:gd name="connsiteY0" fmla="*/ 3811177 h 5807447"/>
              <a:gd name="connsiteX1" fmla="*/ 1889954 w 1900114"/>
              <a:gd name="connsiteY1" fmla="*/ 0 h 5807447"/>
              <a:gd name="connsiteX2" fmla="*/ 1900114 w 1900114"/>
              <a:gd name="connsiteY2" fmla="*/ 5807447 h 5807447"/>
              <a:gd name="connsiteX3" fmla="*/ 690 w 1900114"/>
              <a:gd name="connsiteY3" fmla="*/ 3811177 h 5807447"/>
              <a:gd name="connsiteX0" fmla="*/ 403 w 1899827"/>
              <a:gd name="connsiteY0" fmla="*/ 3811177 h 5807447"/>
              <a:gd name="connsiteX1" fmla="*/ 1889667 w 1899827"/>
              <a:gd name="connsiteY1" fmla="*/ 0 h 5807447"/>
              <a:gd name="connsiteX2" fmla="*/ 1899827 w 1899827"/>
              <a:gd name="connsiteY2" fmla="*/ 5807447 h 5807447"/>
              <a:gd name="connsiteX3" fmla="*/ 403 w 1899827"/>
              <a:gd name="connsiteY3" fmla="*/ 3811177 h 5807447"/>
            </a:gdLst>
            <a:ahLst/>
            <a:cxnLst>
              <a:cxn ang="0">
                <a:pos x="connsiteX0" y="connsiteY0"/>
              </a:cxn>
              <a:cxn ang="0">
                <a:pos x="connsiteX1" y="connsiteY1"/>
              </a:cxn>
              <a:cxn ang="0">
                <a:pos x="connsiteX2" y="connsiteY2"/>
              </a:cxn>
              <a:cxn ang="0">
                <a:pos x="connsiteX3" y="connsiteY3"/>
              </a:cxn>
            </a:cxnLst>
            <a:rect l="l" t="t" r="r" b="b"/>
            <a:pathLst>
              <a:path w="1899827" h="5807447">
                <a:moveTo>
                  <a:pt x="403" y="3811177"/>
                </a:moveTo>
                <a:cubicBezTo>
                  <a:pt x="-31770" y="2467685"/>
                  <a:pt x="1876203" y="854946"/>
                  <a:pt x="1889667" y="0"/>
                </a:cubicBezTo>
                <a:cubicBezTo>
                  <a:pt x="1893054" y="1979803"/>
                  <a:pt x="1896440" y="3827644"/>
                  <a:pt x="1899827" y="5807447"/>
                </a:cubicBezTo>
                <a:cubicBezTo>
                  <a:pt x="1007523" y="5706703"/>
                  <a:pt x="32576" y="5154669"/>
                  <a:pt x="403" y="3811177"/>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8" name="Espace réservé de la date 10"/>
          <p:cNvSpPr>
            <a:spLocks noGrp="1"/>
          </p:cNvSpPr>
          <p:nvPr>
            <p:ph type="dt" sz="half" idx="19"/>
          </p:nvPr>
        </p:nvSpPr>
        <p:spPr/>
        <p:txBody>
          <a:bodyPr/>
          <a:lstStyle>
            <a:lvl1pPr>
              <a:defRPr/>
            </a:lvl1pPr>
          </a:lstStyle>
          <a:p>
            <a:pPr>
              <a:defRPr/>
            </a:pPr>
            <a:r>
              <a:rPr lang="en-US">
                <a:solidFill>
                  <a:prstClr val="white">
                    <a:alpha val="0"/>
                  </a:prstClr>
                </a:solidFill>
              </a:rPr>
              <a:t>Date</a:t>
            </a:r>
          </a:p>
        </p:txBody>
      </p:sp>
      <p:sp>
        <p:nvSpPr>
          <p:cNvPr id="9" name="Espace réservé du numéro de diapositive 11"/>
          <p:cNvSpPr>
            <a:spLocks noGrp="1"/>
          </p:cNvSpPr>
          <p:nvPr>
            <p:ph type="sldNum" sz="quarter" idx="20"/>
          </p:nvPr>
        </p:nvSpPr>
        <p:spPr/>
        <p:txBody>
          <a:bodyPr/>
          <a:lstStyle>
            <a:lvl1pPr>
              <a:defRPr/>
            </a:lvl1pPr>
          </a:lstStyle>
          <a:p>
            <a:pPr>
              <a:defRPr/>
            </a:pPr>
            <a:fld id="{669CD8F2-86ED-43C7-A24E-82A206DEE6AE}" type="slidenum">
              <a:rPr lang="en-US">
                <a:solidFill>
                  <a:srgbClr val="343434"/>
                </a:solidFill>
              </a:rPr>
              <a:pPr>
                <a:defRPr/>
              </a:pPr>
              <a:t>‹#›</a:t>
            </a:fld>
            <a:endParaRPr lang="en-US">
              <a:solidFill>
                <a:srgbClr val="343434"/>
              </a:solidFill>
            </a:endParaRPr>
          </a:p>
        </p:txBody>
      </p:sp>
      <p:sp>
        <p:nvSpPr>
          <p:cNvPr id="11" name="Espace réservé du pied de page 12"/>
          <p:cNvSpPr>
            <a:spLocks noGrp="1"/>
          </p:cNvSpPr>
          <p:nvPr>
            <p:ph type="ftr" sz="quarter" idx="21"/>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Tree>
    <p:extLst>
      <p:ext uri="{BB962C8B-B14F-4D97-AF65-F5344CB8AC3E}">
        <p14:creationId xmlns:p14="http://schemas.microsoft.com/office/powerpoint/2010/main" val="348829844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Picture_Layout">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en-US" noProof="0"/>
              <a:t>Click to edit Master title style</a:t>
            </a:r>
          </a:p>
        </p:txBody>
      </p:sp>
      <p:sp>
        <p:nvSpPr>
          <p:cNvPr id="3" name="Espace réservé du contenu 2"/>
          <p:cNvSpPr>
            <a:spLocks noGrp="1"/>
          </p:cNvSpPr>
          <p:nvPr>
            <p:ph idx="1"/>
          </p:nvPr>
        </p:nvSpPr>
        <p:spPr bwMode="gray">
          <a:xfrm>
            <a:off x="3635896" y="1304925"/>
            <a:ext cx="4644504" cy="4716463"/>
          </a:xfrm>
        </p:spPr>
        <p:txBody>
          <a:bodyPr/>
          <a:lstStyle>
            <a:lvl2pPr>
              <a:defRPr/>
            </a:lvl2pPr>
            <a:lvl3pPr>
              <a:defRPr/>
            </a:lvl3pPr>
            <a:lvl4pPr>
              <a:defRPr baseline="0"/>
            </a:lvl4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Espace réservé pour une image  8"/>
          <p:cNvSpPr>
            <a:spLocks noGrp="1"/>
          </p:cNvSpPr>
          <p:nvPr>
            <p:ph type="pic" sz="quarter" idx="13"/>
          </p:nvPr>
        </p:nvSpPr>
        <p:spPr bwMode="gray">
          <a:xfrm>
            <a:off x="0" y="1341438"/>
            <a:ext cx="3419038" cy="4679950"/>
          </a:xfrm>
        </p:spPr>
        <p:txBody>
          <a:bodyPr tIns="1008000" rtlCol="0" anchor="ctr">
            <a:noAutofit/>
          </a:bodyPr>
          <a:lstStyle>
            <a:lvl1pPr algn="ctr">
              <a:defRPr/>
            </a:lvl1pPr>
          </a:lstStyle>
          <a:p>
            <a:pPr lvl="0"/>
            <a:r>
              <a:rPr lang="en-US" noProof="0"/>
              <a:t>Click icon to add picture</a:t>
            </a:r>
          </a:p>
        </p:txBody>
      </p:sp>
      <p:sp>
        <p:nvSpPr>
          <p:cNvPr id="5" name="Espace réservé de la date 3"/>
          <p:cNvSpPr>
            <a:spLocks noGrp="1"/>
          </p:cNvSpPr>
          <p:nvPr>
            <p:ph type="dt" sz="half" idx="14"/>
          </p:nvPr>
        </p:nvSpPr>
        <p:spPr/>
        <p:txBody>
          <a:bodyPr/>
          <a:lstStyle>
            <a:lvl1pPr>
              <a:defRPr/>
            </a:lvl1pPr>
          </a:lstStyle>
          <a:p>
            <a:pPr>
              <a:defRPr/>
            </a:pPr>
            <a:r>
              <a:rPr lang="en-US">
                <a:solidFill>
                  <a:prstClr val="white">
                    <a:alpha val="0"/>
                  </a:prstClr>
                </a:solidFill>
              </a:rPr>
              <a:t>Date</a:t>
            </a:r>
          </a:p>
        </p:txBody>
      </p:sp>
      <p:sp>
        <p:nvSpPr>
          <p:cNvPr id="6" name="Espace réservé du pied de page 4"/>
          <p:cNvSpPr>
            <a:spLocks noGrp="1"/>
          </p:cNvSpPr>
          <p:nvPr>
            <p:ph type="ftr" sz="quarter" idx="15"/>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7" name="Espace réservé du numéro de diapositive 5"/>
          <p:cNvSpPr>
            <a:spLocks noGrp="1"/>
          </p:cNvSpPr>
          <p:nvPr>
            <p:ph type="sldNum" sz="quarter" idx="16"/>
          </p:nvPr>
        </p:nvSpPr>
        <p:spPr/>
        <p:txBody>
          <a:bodyPr/>
          <a:lstStyle>
            <a:lvl1pPr>
              <a:defRPr/>
            </a:lvl1pPr>
          </a:lstStyle>
          <a:p>
            <a:pPr>
              <a:defRPr/>
            </a:pPr>
            <a:fld id="{D8886677-8A24-41A7-8E0F-301076E1EA36}"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328861592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ext&amp;Content_Layout">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en-US" noProof="0"/>
              <a:t>Click to edit Master title style</a:t>
            </a:r>
          </a:p>
        </p:txBody>
      </p:sp>
      <p:sp>
        <p:nvSpPr>
          <p:cNvPr id="3" name="Espace réservé du contenu 2"/>
          <p:cNvSpPr>
            <a:spLocks noGrp="1"/>
          </p:cNvSpPr>
          <p:nvPr>
            <p:ph idx="1"/>
          </p:nvPr>
        </p:nvSpPr>
        <p:spPr bwMode="gray">
          <a:xfrm>
            <a:off x="935038" y="2781388"/>
            <a:ext cx="7345362" cy="3240000"/>
          </a:xfrm>
        </p:spPr>
        <p:txBody>
          <a:bodyPr/>
          <a:lstStyle>
            <a:lvl2pPr>
              <a:defRPr/>
            </a:lvl2pPr>
            <a:lvl3pPr>
              <a:defRPr/>
            </a:lvl3pPr>
            <a:lvl4pPr>
              <a:defRPr baseline="0"/>
            </a:lvl4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Espace réservé du texte 9"/>
          <p:cNvSpPr>
            <a:spLocks noGrp="1"/>
          </p:cNvSpPr>
          <p:nvPr>
            <p:ph type="body" sz="quarter" idx="13"/>
          </p:nvPr>
        </p:nvSpPr>
        <p:spPr bwMode="gray">
          <a:xfrm>
            <a:off x="935038" y="1304924"/>
            <a:ext cx="7345362" cy="126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Espace réservé de la date 3"/>
          <p:cNvSpPr>
            <a:spLocks noGrp="1"/>
          </p:cNvSpPr>
          <p:nvPr>
            <p:ph type="dt" sz="half" idx="14"/>
          </p:nvPr>
        </p:nvSpPr>
        <p:spPr/>
        <p:txBody>
          <a:bodyPr/>
          <a:lstStyle>
            <a:lvl1pPr>
              <a:defRPr/>
            </a:lvl1pPr>
          </a:lstStyle>
          <a:p>
            <a:pPr>
              <a:defRPr/>
            </a:pPr>
            <a:r>
              <a:rPr lang="en-US">
                <a:solidFill>
                  <a:prstClr val="white">
                    <a:alpha val="0"/>
                  </a:prstClr>
                </a:solidFill>
              </a:rPr>
              <a:t>Date</a:t>
            </a:r>
          </a:p>
        </p:txBody>
      </p:sp>
      <p:sp>
        <p:nvSpPr>
          <p:cNvPr id="6" name="Espace réservé du pied de page 4"/>
          <p:cNvSpPr>
            <a:spLocks noGrp="1"/>
          </p:cNvSpPr>
          <p:nvPr>
            <p:ph type="ftr" sz="quarter" idx="15"/>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7" name="Espace réservé du numéro de diapositive 5"/>
          <p:cNvSpPr>
            <a:spLocks noGrp="1"/>
          </p:cNvSpPr>
          <p:nvPr>
            <p:ph type="sldNum" sz="quarter" idx="16"/>
          </p:nvPr>
        </p:nvSpPr>
        <p:spPr/>
        <p:txBody>
          <a:bodyPr/>
          <a:lstStyle>
            <a:lvl1pPr>
              <a:defRPr/>
            </a:lvl1pPr>
          </a:lstStyle>
          <a:p>
            <a:pPr>
              <a:defRPr/>
            </a:pPr>
            <a:fld id="{8779425B-3CAA-48C9-9B95-57BAD5A3D82E}"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96352828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hank_you_1">
    <p:spTree>
      <p:nvGrpSpPr>
        <p:cNvPr id="1" name=""/>
        <p:cNvGrpSpPr/>
        <p:nvPr/>
      </p:nvGrpSpPr>
      <p:grpSpPr>
        <a:xfrm>
          <a:off x="0" y="0"/>
          <a:ext cx="0" cy="0"/>
          <a:chOff x="0" y="0"/>
          <a:chExt cx="0" cy="0"/>
        </a:xfrm>
      </p:grpSpPr>
      <p:pic>
        <p:nvPicPr>
          <p:cNvPr id="5" name="Image 18"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7"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0" name="Connecteur droit 13"/>
          <p:cNvCxnSpPr/>
          <p:nvPr userDrawn="1"/>
        </p:nvCxnSpPr>
        <p:spPr bwMode="gray">
          <a:xfrm flipH="1">
            <a:off x="468313" y="3400425"/>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638"/>
            <a:ext cx="4824412" cy="2242966"/>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3"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1" name="Espace réservé de la date 9"/>
          <p:cNvSpPr>
            <a:spLocks noGrp="1"/>
          </p:cNvSpPr>
          <p:nvPr>
            <p:ph type="dt" sz="half" idx="20"/>
          </p:nvPr>
        </p:nvSpPr>
        <p:spPr/>
        <p:txBody>
          <a:bodyPr/>
          <a:lstStyle>
            <a:lvl1pPr>
              <a:defRPr/>
            </a:lvl1pPr>
          </a:lstStyle>
          <a:p>
            <a:pPr>
              <a:defRPr/>
            </a:pPr>
            <a:r>
              <a:rPr lang="en-US">
                <a:solidFill>
                  <a:prstClr val="white">
                    <a:alpha val="0"/>
                  </a:prstClr>
                </a:solidFill>
              </a:rPr>
              <a:t>Date</a:t>
            </a:r>
          </a:p>
        </p:txBody>
      </p:sp>
      <p:sp>
        <p:nvSpPr>
          <p:cNvPr id="12" name="Espace réservé du numéro de diapositive 10"/>
          <p:cNvSpPr>
            <a:spLocks noGrp="1"/>
          </p:cNvSpPr>
          <p:nvPr>
            <p:ph type="sldNum" sz="quarter" idx="21"/>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4AF4F797-1FBC-44F9-B7CF-6A5F893B852E}" type="slidenum">
              <a:rPr lang="en-US">
                <a:solidFill>
                  <a:prstClr val="white">
                    <a:alpha val="0"/>
                  </a:prstClr>
                </a:solidFill>
              </a:rPr>
              <a:pPr>
                <a:defRPr/>
              </a:pPr>
              <a:t>‹#›</a:t>
            </a:fld>
            <a:endParaRPr lang="en-US">
              <a:solidFill>
                <a:prstClr val="white">
                  <a:alpha val="0"/>
                </a:prstClr>
              </a:solidFill>
            </a:endParaRPr>
          </a:p>
        </p:txBody>
      </p:sp>
      <p:sp>
        <p:nvSpPr>
          <p:cNvPr id="14" name="Espace réservé du pied de page 11"/>
          <p:cNvSpPr>
            <a:spLocks noGrp="1"/>
          </p:cNvSpPr>
          <p:nvPr>
            <p:ph type="ftr" sz="quarter" idx="22"/>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p:txBody>
      </p:sp>
    </p:spTree>
    <p:extLst>
      <p:ext uri="{BB962C8B-B14F-4D97-AF65-F5344CB8AC3E}">
        <p14:creationId xmlns:p14="http://schemas.microsoft.com/office/powerpoint/2010/main" val="329252353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hank_you_2">
    <p:spTree>
      <p:nvGrpSpPr>
        <p:cNvPr id="1" name=""/>
        <p:cNvGrpSpPr/>
        <p:nvPr/>
      </p:nvGrpSpPr>
      <p:grpSpPr>
        <a:xfrm>
          <a:off x="0" y="0"/>
          <a:ext cx="0" cy="0"/>
          <a:chOff x="0" y="0"/>
          <a:chExt cx="0" cy="0"/>
        </a:xfrm>
      </p:grpSpPr>
      <p:sp>
        <p:nvSpPr>
          <p:cNvPr id="5" name="Rectangle 4"/>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Image 20"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0" name="Connecteur droit 13"/>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800"/>
            <a:ext cx="4824000" cy="2242800"/>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3"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1" name="Espace réservé de la date 9"/>
          <p:cNvSpPr>
            <a:spLocks noGrp="1"/>
          </p:cNvSpPr>
          <p:nvPr>
            <p:ph type="dt" sz="half" idx="20"/>
          </p:nvPr>
        </p:nvSpPr>
        <p:spPr/>
        <p:txBody>
          <a:bodyPr/>
          <a:lstStyle>
            <a:lvl1pPr>
              <a:defRPr/>
            </a:lvl1pPr>
          </a:lstStyle>
          <a:p>
            <a:pPr>
              <a:defRPr/>
            </a:pPr>
            <a:r>
              <a:rPr lang="en-US">
                <a:solidFill>
                  <a:prstClr val="white">
                    <a:alpha val="0"/>
                  </a:prstClr>
                </a:solidFill>
              </a:rPr>
              <a:t>Date</a:t>
            </a:r>
          </a:p>
        </p:txBody>
      </p:sp>
      <p:sp>
        <p:nvSpPr>
          <p:cNvPr id="12" name="Espace réservé du numéro de diapositive 10"/>
          <p:cNvSpPr>
            <a:spLocks noGrp="1"/>
          </p:cNvSpPr>
          <p:nvPr>
            <p:ph type="sldNum" sz="quarter" idx="21"/>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168EB3F5-198F-4211-80D0-E690EB6CEA77}" type="slidenum">
              <a:rPr lang="en-US">
                <a:solidFill>
                  <a:prstClr val="white">
                    <a:alpha val="0"/>
                  </a:prstClr>
                </a:solidFill>
              </a:rPr>
              <a:pPr>
                <a:defRPr/>
              </a:pPr>
              <a:t>‹#›</a:t>
            </a:fld>
            <a:endParaRPr lang="en-US">
              <a:solidFill>
                <a:prstClr val="white">
                  <a:alpha val="0"/>
                </a:prstClr>
              </a:solidFill>
            </a:endParaRPr>
          </a:p>
        </p:txBody>
      </p:sp>
      <p:sp>
        <p:nvSpPr>
          <p:cNvPr id="14" name="Espace réservé du pied de page 11"/>
          <p:cNvSpPr>
            <a:spLocks noGrp="1"/>
          </p:cNvSpPr>
          <p:nvPr>
            <p:ph type="ftr" sz="quarter" idx="22"/>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p:txBody>
      </p:sp>
    </p:spTree>
    <p:extLst>
      <p:ext uri="{BB962C8B-B14F-4D97-AF65-F5344CB8AC3E}">
        <p14:creationId xmlns:p14="http://schemas.microsoft.com/office/powerpoint/2010/main" val="233009200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Text and Visual">
    <p:spTree>
      <p:nvGrpSpPr>
        <p:cNvPr id="1" name=""/>
        <p:cNvGrpSpPr/>
        <p:nvPr/>
      </p:nvGrpSpPr>
      <p:grpSpPr>
        <a:xfrm>
          <a:off x="0" y="0"/>
          <a:ext cx="0" cy="0"/>
          <a:chOff x="0" y="0"/>
          <a:chExt cx="0" cy="0"/>
        </a:xfrm>
      </p:grpSpPr>
      <p:sp>
        <p:nvSpPr>
          <p:cNvPr id="2" name="Title 1"/>
          <p:cNvSpPr>
            <a:spLocks noGrp="1"/>
          </p:cNvSpPr>
          <p:nvPr>
            <p:ph type="title"/>
          </p:nvPr>
        </p:nvSpPr>
        <p:spPr>
          <a:xfrm>
            <a:off x="973138" y="225211"/>
            <a:ext cx="7207249" cy="697999"/>
          </a:xfrm>
        </p:spPr>
        <p:txBody>
          <a:bodyPr/>
          <a:lstStyle/>
          <a:p>
            <a:r>
              <a:rPr lang="en-US"/>
              <a:t>Click to edit Master title style</a:t>
            </a:r>
          </a:p>
        </p:txBody>
      </p:sp>
      <p:sp>
        <p:nvSpPr>
          <p:cNvPr id="4" name="Content Placeholder 3"/>
          <p:cNvSpPr>
            <a:spLocks noGrp="1"/>
          </p:cNvSpPr>
          <p:nvPr>
            <p:ph sz="half" idx="2"/>
          </p:nvPr>
        </p:nvSpPr>
        <p:spPr>
          <a:xfrm>
            <a:off x="3425825" y="2302159"/>
            <a:ext cx="4754564" cy="2541673"/>
          </a:xfrm>
        </p:spPr>
        <p:txBody>
          <a:bodyPr/>
          <a:lstStyle>
            <a:lvl1pPr>
              <a:defRPr sz="1600"/>
            </a:lvl1pPr>
            <a:lvl2pPr marL="457200" indent="0">
              <a:buNone/>
              <a:defRPr sz="1600"/>
            </a:lvl2pPr>
            <a:lvl3pPr marL="914400" indent="0">
              <a:buNone/>
              <a:defRPr sz="1600"/>
            </a:lvl3pPr>
            <a:lvl4pPr marL="1371600" indent="0">
              <a:buNone/>
              <a:defRPr sz="1600"/>
            </a:lvl4pPr>
            <a:lvl5pPr marL="1828800" indent="0">
              <a:buNone/>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3"/>
          </p:nvPr>
        </p:nvSpPr>
        <p:spPr>
          <a:xfrm>
            <a:off x="973138" y="1247776"/>
            <a:ext cx="2300287" cy="3450384"/>
          </a:xfrm>
        </p:spPr>
        <p:txBody>
          <a:bodyPr rtlCol="0">
            <a:noAutofit/>
          </a:bodyPr>
          <a:lstStyle/>
          <a:p>
            <a:pPr lvl="0"/>
            <a:endParaRPr lang="en-US" noProof="0"/>
          </a:p>
        </p:txBody>
      </p:sp>
      <p:sp>
        <p:nvSpPr>
          <p:cNvPr id="10" name="Content Placeholder 3"/>
          <p:cNvSpPr>
            <a:spLocks noGrp="1"/>
          </p:cNvSpPr>
          <p:nvPr>
            <p:ph sz="half" idx="14"/>
          </p:nvPr>
        </p:nvSpPr>
        <p:spPr>
          <a:xfrm>
            <a:off x="3425825" y="1241426"/>
            <a:ext cx="4754564" cy="879316"/>
          </a:xfrm>
        </p:spPr>
        <p:txBody>
          <a:bodyPr/>
          <a:lstStyle>
            <a:lvl1pPr marL="0" indent="0">
              <a:buNone/>
              <a:defRPr sz="1600">
                <a:solidFill>
                  <a:srgbClr val="005CB9"/>
                </a:solidFill>
              </a:defRPr>
            </a:lvl1pPr>
            <a:lvl2pPr marL="457200" indent="0">
              <a:buNone/>
              <a:defRPr sz="1400">
                <a:solidFill>
                  <a:srgbClr val="005CB9"/>
                </a:solidFill>
              </a:defRPr>
            </a:lvl2pPr>
            <a:lvl3pPr marL="914400" indent="0">
              <a:buNone/>
              <a:defRPr sz="1400">
                <a:solidFill>
                  <a:srgbClr val="005CB9"/>
                </a:solidFill>
              </a:defRPr>
            </a:lvl3pPr>
            <a:lvl4pPr marL="1371600" indent="0">
              <a:buNone/>
              <a:defRPr sz="1400">
                <a:solidFill>
                  <a:srgbClr val="005CB9"/>
                </a:solidFill>
              </a:defRPr>
            </a:lvl4pPr>
            <a:lvl5pPr marL="1828800" indent="0">
              <a:buNone/>
              <a:defRPr sz="1400">
                <a:solidFill>
                  <a:srgbClr val="005CB9"/>
                </a:solidFill>
              </a:defRPr>
            </a:lvl5pPr>
            <a:lvl6pPr>
              <a:defRPr sz="1800"/>
            </a:lvl6pPr>
            <a:lvl7pPr>
              <a:defRPr sz="1800"/>
            </a:lvl7pPr>
            <a:lvl8pPr>
              <a:defRPr sz="1800"/>
            </a:lvl8pPr>
            <a:lvl9pPr>
              <a:defRPr sz="1800"/>
            </a:lvl9pPr>
          </a:lstStyle>
          <a:p>
            <a:pPr lvl="0"/>
            <a:r>
              <a:rPr lang="en-US"/>
              <a:t>Click to edit Master text styles</a:t>
            </a:r>
          </a:p>
        </p:txBody>
      </p:sp>
      <p:sp>
        <p:nvSpPr>
          <p:cNvPr id="6" name="Footer Placeholder 5"/>
          <p:cNvSpPr>
            <a:spLocks noGrp="1"/>
          </p:cNvSpPr>
          <p:nvPr>
            <p:ph type="ftr" sz="quarter" idx="15"/>
          </p:nvPr>
        </p:nvSpPr>
        <p:spPr/>
        <p:txBody>
          <a:bodyPr/>
          <a:lstStyle>
            <a:lvl1pPr>
              <a:defRPr/>
            </a:lvl1pPr>
          </a:lstStyle>
          <a:p>
            <a:pPr>
              <a:defRPr/>
            </a:pPr>
            <a:r>
              <a:rPr lang="en-US">
                <a:solidFill>
                  <a:srgbClr val="005CB9"/>
                </a:solidFill>
              </a:rPr>
              <a:t>Basic facts about </a:t>
            </a:r>
            <a:r>
              <a:rPr lang="en-US" err="1">
                <a:solidFill>
                  <a:srgbClr val="005CB9"/>
                </a:solidFill>
              </a:rPr>
              <a:t>Gavi</a:t>
            </a:r>
            <a:r>
              <a:rPr lang="en-US">
                <a:solidFill>
                  <a:srgbClr val="005CB9"/>
                </a:solidFill>
              </a:rPr>
              <a:t> the Vaccine Alliance</a:t>
            </a:r>
          </a:p>
        </p:txBody>
      </p:sp>
      <p:sp>
        <p:nvSpPr>
          <p:cNvPr id="7" name="Slide Number Placeholder 6"/>
          <p:cNvSpPr>
            <a:spLocks noGrp="1"/>
          </p:cNvSpPr>
          <p:nvPr>
            <p:ph type="sldNum" sz="quarter" idx="16"/>
          </p:nvPr>
        </p:nvSpPr>
        <p:spPr/>
        <p:txBody>
          <a:bodyPr/>
          <a:lstStyle>
            <a:lvl1pPr algn="ctr">
              <a:defRPr/>
            </a:lvl1pPr>
          </a:lstStyle>
          <a:p>
            <a:pPr>
              <a:defRPr/>
            </a:pPr>
            <a:fld id="{FFE8DD00-E6C1-42A5-A44D-4115350A5429}"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1124582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Block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a:t>TITLE</a:t>
            </a:r>
          </a:p>
        </p:txBody>
      </p:sp>
      <p:sp>
        <p:nvSpPr>
          <p:cNvPr id="8" name="Espace réservé de la date 7"/>
          <p:cNvSpPr>
            <a:spLocks noGrp="1"/>
          </p:cNvSpPr>
          <p:nvPr>
            <p:ph type="dt" sz="half" idx="14"/>
          </p:nvPr>
        </p:nvSpPr>
        <p:spPr bwMode="gray"/>
        <p:txBody>
          <a:bodyPr/>
          <a:lstStyle/>
          <a:p>
            <a:r>
              <a:rPr lang="en-US" noProof="0"/>
              <a:t>Date</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US" noProof="0" smtClean="0"/>
              <a:pPr algn="l"/>
              <a:t>‹#›</a:t>
            </a:fld>
            <a:endParaRPr lang="en-US" noProof="0"/>
          </a:p>
        </p:txBody>
      </p:sp>
      <p:sp>
        <p:nvSpPr>
          <p:cNvPr id="11" name="Espace réservé du pied de page 10"/>
          <p:cNvSpPr>
            <a:spLocks noGrp="1"/>
          </p:cNvSpPr>
          <p:nvPr>
            <p:ph type="ftr" sz="quarter" idx="16"/>
          </p:nvPr>
        </p:nvSpPr>
        <p:spPr bwMode="gray"/>
        <p:txBody>
          <a:bodyPr/>
          <a:lstStyle/>
          <a:p>
            <a:r>
              <a:rPr lang="en-US" noProof="0"/>
              <a:t>#add your hashtag</a:t>
            </a:r>
          </a:p>
        </p:txBody>
      </p:sp>
      <p:sp>
        <p:nvSpPr>
          <p:cNvPr id="21" name="Espace réservé du texte 9"/>
          <p:cNvSpPr>
            <a:spLocks noGrp="1"/>
          </p:cNvSpPr>
          <p:nvPr>
            <p:ph type="body" sz="quarter" idx="19" hasCustomPrompt="1"/>
          </p:nvPr>
        </p:nvSpPr>
        <p:spPr bwMode="gray">
          <a:xfrm>
            <a:off x="935038" y="1341438"/>
            <a:ext cx="1440000" cy="792000"/>
          </a:xfrm>
          <a:solidFill>
            <a:schemeClr val="accent1"/>
          </a:solidFill>
          <a:ln w="9525">
            <a:solidFill>
              <a:schemeClr val="accent1"/>
            </a:solidFill>
          </a:ln>
        </p:spPr>
        <p:txBody>
          <a:bodyPr anchor="ctr" anchorCtr="0"/>
          <a:lstStyle>
            <a:lvl1pPr algn="ctr">
              <a:lnSpc>
                <a:spcPct val="100000"/>
              </a:lnSpc>
              <a:defRPr>
                <a:solidFill>
                  <a:schemeClr val="bg1"/>
                </a:solidFill>
              </a:defRPr>
            </a:lvl1pPr>
          </a:lstStyle>
          <a:p>
            <a:pPr lvl="0"/>
            <a:r>
              <a:rPr lang="en-US" noProof="0"/>
              <a:t>Text level 1</a:t>
            </a:r>
          </a:p>
        </p:txBody>
      </p:sp>
      <p:sp>
        <p:nvSpPr>
          <p:cNvPr id="22" name="Espace réservé du texte 9"/>
          <p:cNvSpPr>
            <a:spLocks noGrp="1"/>
          </p:cNvSpPr>
          <p:nvPr>
            <p:ph type="body" sz="quarter" idx="20" hasCustomPrompt="1"/>
          </p:nvPr>
        </p:nvSpPr>
        <p:spPr bwMode="gray">
          <a:xfrm>
            <a:off x="2376000" y="1341438"/>
            <a:ext cx="5904400" cy="792000"/>
          </a:xfrm>
          <a:ln w="9525">
            <a:solidFill>
              <a:schemeClr val="accent1"/>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US" noProof="0"/>
              <a:t>Text level 2</a:t>
            </a:r>
          </a:p>
          <a:p>
            <a:pPr lvl="1"/>
            <a:r>
              <a:rPr lang="en-US" noProof="0"/>
              <a:t>Text level 3</a:t>
            </a:r>
          </a:p>
          <a:p>
            <a:pPr lvl="2"/>
            <a:r>
              <a:rPr lang="en-US" noProof="0"/>
              <a:t>Text level 4</a:t>
            </a:r>
          </a:p>
          <a:p>
            <a:pPr lvl="3"/>
            <a:r>
              <a:rPr lang="en-US" noProof="0"/>
              <a:t>Text level 5</a:t>
            </a:r>
          </a:p>
        </p:txBody>
      </p:sp>
      <p:sp>
        <p:nvSpPr>
          <p:cNvPr id="16" name="Espace réservé du texte 9"/>
          <p:cNvSpPr>
            <a:spLocks noGrp="1"/>
          </p:cNvSpPr>
          <p:nvPr>
            <p:ph type="body" sz="quarter" idx="21" hasCustomPrompt="1"/>
          </p:nvPr>
        </p:nvSpPr>
        <p:spPr bwMode="gray">
          <a:xfrm>
            <a:off x="935038" y="2349555"/>
            <a:ext cx="1440000" cy="792000"/>
          </a:xfrm>
          <a:solidFill>
            <a:schemeClr val="accent2"/>
          </a:solidFill>
          <a:ln w="9525">
            <a:solidFill>
              <a:schemeClr val="accent2"/>
            </a:solidFill>
          </a:ln>
        </p:spPr>
        <p:txBody>
          <a:bodyPr anchor="ctr" anchorCtr="0"/>
          <a:lstStyle>
            <a:lvl1pPr algn="ctr">
              <a:lnSpc>
                <a:spcPct val="100000"/>
              </a:lnSpc>
              <a:defRPr>
                <a:solidFill>
                  <a:schemeClr val="bg1"/>
                </a:solidFill>
              </a:defRPr>
            </a:lvl1pPr>
          </a:lstStyle>
          <a:p>
            <a:pPr lvl="0"/>
            <a:r>
              <a:rPr lang="en-US" noProof="0"/>
              <a:t>Text level 1</a:t>
            </a:r>
          </a:p>
        </p:txBody>
      </p:sp>
      <p:sp>
        <p:nvSpPr>
          <p:cNvPr id="17" name="Espace réservé du texte 9"/>
          <p:cNvSpPr>
            <a:spLocks noGrp="1"/>
          </p:cNvSpPr>
          <p:nvPr>
            <p:ph type="body" sz="quarter" idx="22" hasCustomPrompt="1"/>
          </p:nvPr>
        </p:nvSpPr>
        <p:spPr bwMode="gray">
          <a:xfrm>
            <a:off x="2376000" y="2349555"/>
            <a:ext cx="5904400" cy="792000"/>
          </a:xfrm>
          <a:ln w="9525">
            <a:solidFill>
              <a:schemeClr val="accent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US" noProof="0"/>
              <a:t>Text level 2</a:t>
            </a:r>
          </a:p>
          <a:p>
            <a:pPr lvl="1"/>
            <a:r>
              <a:rPr lang="en-US" noProof="0"/>
              <a:t>Text level 3</a:t>
            </a:r>
          </a:p>
          <a:p>
            <a:pPr lvl="2"/>
            <a:r>
              <a:rPr lang="en-US" noProof="0"/>
              <a:t>Text level 4</a:t>
            </a:r>
          </a:p>
          <a:p>
            <a:pPr lvl="3"/>
            <a:r>
              <a:rPr lang="en-US" noProof="0"/>
              <a:t>Text level 5</a:t>
            </a:r>
          </a:p>
        </p:txBody>
      </p:sp>
      <p:sp>
        <p:nvSpPr>
          <p:cNvPr id="18" name="Espace réservé du texte 9"/>
          <p:cNvSpPr>
            <a:spLocks noGrp="1"/>
          </p:cNvSpPr>
          <p:nvPr>
            <p:ph type="body" sz="quarter" idx="23" hasCustomPrompt="1"/>
          </p:nvPr>
        </p:nvSpPr>
        <p:spPr bwMode="gray">
          <a:xfrm>
            <a:off x="935038" y="3357672"/>
            <a:ext cx="1440000" cy="792000"/>
          </a:xfrm>
          <a:solidFill>
            <a:schemeClr val="accent3"/>
          </a:solidFill>
          <a:ln w="9525">
            <a:solidFill>
              <a:schemeClr val="accent3"/>
            </a:solidFill>
          </a:ln>
        </p:spPr>
        <p:txBody>
          <a:bodyPr anchor="ctr" anchorCtr="0"/>
          <a:lstStyle>
            <a:lvl1pPr algn="ctr">
              <a:lnSpc>
                <a:spcPct val="100000"/>
              </a:lnSpc>
              <a:defRPr>
                <a:solidFill>
                  <a:schemeClr val="bg1"/>
                </a:solidFill>
              </a:defRPr>
            </a:lvl1pPr>
          </a:lstStyle>
          <a:p>
            <a:pPr lvl="0"/>
            <a:r>
              <a:rPr lang="en-US" noProof="0"/>
              <a:t>Text level 1</a:t>
            </a:r>
          </a:p>
        </p:txBody>
      </p:sp>
      <p:sp>
        <p:nvSpPr>
          <p:cNvPr id="19" name="Espace réservé du texte 9"/>
          <p:cNvSpPr>
            <a:spLocks noGrp="1"/>
          </p:cNvSpPr>
          <p:nvPr>
            <p:ph type="body" sz="quarter" idx="24" hasCustomPrompt="1"/>
          </p:nvPr>
        </p:nvSpPr>
        <p:spPr bwMode="gray">
          <a:xfrm>
            <a:off x="2376000" y="3357672"/>
            <a:ext cx="5904400" cy="792000"/>
          </a:xfrm>
          <a:ln w="9525">
            <a:solidFill>
              <a:schemeClr val="accent3"/>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US" noProof="0"/>
              <a:t>Text level 2</a:t>
            </a:r>
          </a:p>
          <a:p>
            <a:pPr lvl="1"/>
            <a:r>
              <a:rPr lang="en-US" noProof="0"/>
              <a:t>Text level 3</a:t>
            </a:r>
          </a:p>
          <a:p>
            <a:pPr lvl="2"/>
            <a:r>
              <a:rPr lang="en-US" noProof="0"/>
              <a:t>Text level 4</a:t>
            </a:r>
          </a:p>
          <a:p>
            <a:pPr lvl="3"/>
            <a:r>
              <a:rPr lang="en-US" noProof="0"/>
              <a:t>Text level 5</a:t>
            </a:r>
          </a:p>
        </p:txBody>
      </p:sp>
      <p:sp>
        <p:nvSpPr>
          <p:cNvPr id="20" name="Espace réservé du texte 9"/>
          <p:cNvSpPr>
            <a:spLocks noGrp="1"/>
          </p:cNvSpPr>
          <p:nvPr>
            <p:ph type="body" sz="quarter" idx="25" hasCustomPrompt="1"/>
          </p:nvPr>
        </p:nvSpPr>
        <p:spPr bwMode="gray">
          <a:xfrm>
            <a:off x="935038" y="4365788"/>
            <a:ext cx="1440000" cy="792000"/>
          </a:xfrm>
          <a:solidFill>
            <a:schemeClr val="bg2"/>
          </a:solidFill>
          <a:ln w="9525">
            <a:solidFill>
              <a:schemeClr val="bg2"/>
            </a:solidFill>
          </a:ln>
        </p:spPr>
        <p:txBody>
          <a:bodyPr anchor="ctr" anchorCtr="0"/>
          <a:lstStyle>
            <a:lvl1pPr algn="ctr">
              <a:lnSpc>
                <a:spcPct val="100000"/>
              </a:lnSpc>
              <a:defRPr>
                <a:solidFill>
                  <a:schemeClr val="bg1"/>
                </a:solidFill>
              </a:defRPr>
            </a:lvl1pPr>
          </a:lstStyle>
          <a:p>
            <a:pPr lvl="0"/>
            <a:r>
              <a:rPr lang="en-US" noProof="0"/>
              <a:t>Text level 1</a:t>
            </a:r>
          </a:p>
        </p:txBody>
      </p:sp>
      <p:sp>
        <p:nvSpPr>
          <p:cNvPr id="29" name="Espace réservé du texte 9"/>
          <p:cNvSpPr>
            <a:spLocks noGrp="1"/>
          </p:cNvSpPr>
          <p:nvPr>
            <p:ph type="body" sz="quarter" idx="26" hasCustomPrompt="1"/>
          </p:nvPr>
        </p:nvSpPr>
        <p:spPr bwMode="gray">
          <a:xfrm>
            <a:off x="2376000" y="4365788"/>
            <a:ext cx="5904400" cy="792000"/>
          </a:xfrm>
          <a:ln w="9525">
            <a:solidFill>
              <a:schemeClr val="bg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US" noProof="0"/>
              <a:t>Text level 2</a:t>
            </a:r>
          </a:p>
          <a:p>
            <a:pPr lvl="1"/>
            <a:r>
              <a:rPr lang="en-US" noProof="0"/>
              <a:t>Text level 3</a:t>
            </a:r>
          </a:p>
          <a:p>
            <a:pPr lvl="2"/>
            <a:r>
              <a:rPr lang="en-US" noProof="0"/>
              <a:t>Text level 4</a:t>
            </a:r>
          </a:p>
          <a:p>
            <a:pPr lvl="3"/>
            <a:r>
              <a:rPr lang="en-US" noProof="0"/>
              <a:t>Text level 5</a:t>
            </a: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Text&amp;4_Block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10" name="Espace réservé du texte 9"/>
          <p:cNvSpPr>
            <a:spLocks noGrp="1"/>
          </p:cNvSpPr>
          <p:nvPr>
            <p:ph type="body" sz="quarter" idx="13" hasCustomPrompt="1"/>
          </p:nvPr>
        </p:nvSpPr>
        <p:spPr bwMode="gray">
          <a:xfrm>
            <a:off x="935038" y="1304924"/>
            <a:ext cx="7345362" cy="936626"/>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8" name="Espace réservé de la date 7"/>
          <p:cNvSpPr>
            <a:spLocks noGrp="1"/>
          </p:cNvSpPr>
          <p:nvPr>
            <p:ph type="dt" sz="half" idx="14"/>
          </p:nvPr>
        </p:nvSpPr>
        <p:spPr bwMode="gray"/>
        <p:txBody>
          <a:bodyPr/>
          <a:lstStyle/>
          <a:p>
            <a:r>
              <a:rPr lang="en-US">
                <a:solidFill>
                  <a:prstClr val="white">
                    <a:alpha val="0"/>
                  </a:prstClr>
                </a:solidFill>
              </a:rPr>
              <a:t>Date</a:t>
            </a:r>
            <a:endParaRPr lang="en-GB">
              <a:solidFill>
                <a:prstClr val="white">
                  <a:alpha val="0"/>
                </a:prstClr>
              </a:solidFill>
            </a:endParaRPr>
          </a:p>
        </p:txBody>
      </p:sp>
      <p:sp>
        <p:nvSpPr>
          <p:cNvPr id="9" name="Espace réservé du numéro de diapositive 8"/>
          <p:cNvSpPr>
            <a:spLocks noGrp="1"/>
          </p:cNvSpPr>
          <p:nvPr>
            <p:ph type="sldNum" sz="quarter" idx="15"/>
          </p:nvPr>
        </p:nvSpPr>
        <p:spPr bwMode="gray"/>
        <p:txBody>
          <a:bodyPr/>
          <a:lstStyle/>
          <a:p>
            <a:fld id="{733122C9-A0B9-462F-8757-0847AD287B63}" type="slidenum">
              <a:rPr lang="en-GB" smtClean="0">
                <a:solidFill>
                  <a:srgbClr val="343434"/>
                </a:solidFill>
              </a:rPr>
              <a:pPr/>
              <a:t>‹#›</a:t>
            </a:fld>
            <a:endParaRPr lang="en-GB">
              <a:solidFill>
                <a:srgbClr val="343434"/>
              </a:solidFill>
            </a:endParaRPr>
          </a:p>
        </p:txBody>
      </p:sp>
      <p:sp>
        <p:nvSpPr>
          <p:cNvPr id="11" name="Espace réservé du pied de page 10"/>
          <p:cNvSpPr>
            <a:spLocks noGrp="1"/>
          </p:cNvSpPr>
          <p:nvPr>
            <p:ph type="ftr" sz="quarter" idx="16"/>
          </p:nvPr>
        </p:nvSpPr>
        <p:spPr bwMode="gray"/>
        <p:txBody>
          <a:bodyPr/>
          <a:lstStyle/>
          <a:p>
            <a:r>
              <a:rPr lang="en-GB">
                <a:solidFill>
                  <a:srgbClr val="005CB9"/>
                </a:solidFill>
              </a:rPr>
              <a:t>#vaccineswork</a:t>
            </a:r>
          </a:p>
        </p:txBody>
      </p:sp>
      <p:sp>
        <p:nvSpPr>
          <p:cNvPr id="21" name="Espace réservé du texte 9"/>
          <p:cNvSpPr>
            <a:spLocks noGrp="1"/>
          </p:cNvSpPr>
          <p:nvPr>
            <p:ph type="body" sz="quarter" idx="19" hasCustomPrompt="1"/>
          </p:nvPr>
        </p:nvSpPr>
        <p:spPr bwMode="gray">
          <a:xfrm>
            <a:off x="935038" y="2241550"/>
            <a:ext cx="3564000" cy="324000"/>
          </a:xfrm>
          <a:solidFill>
            <a:schemeClr val="accent1"/>
          </a:solidFill>
          <a:ln w="9525">
            <a:solidFill>
              <a:schemeClr val="accent1"/>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2" name="Espace réservé du texte 9"/>
          <p:cNvSpPr>
            <a:spLocks noGrp="1"/>
          </p:cNvSpPr>
          <p:nvPr>
            <p:ph type="body" sz="quarter" idx="20" hasCustomPrompt="1"/>
          </p:nvPr>
        </p:nvSpPr>
        <p:spPr bwMode="gray">
          <a:xfrm>
            <a:off x="935038" y="2565550"/>
            <a:ext cx="3564000" cy="1350000"/>
          </a:xfrm>
          <a:ln w="9525">
            <a:solidFill>
              <a:schemeClr val="accent1"/>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3" name="Espace réservé du texte 9"/>
          <p:cNvSpPr>
            <a:spLocks noGrp="1"/>
          </p:cNvSpPr>
          <p:nvPr>
            <p:ph type="body" sz="quarter" idx="21" hasCustomPrompt="1"/>
          </p:nvPr>
        </p:nvSpPr>
        <p:spPr bwMode="gray">
          <a:xfrm>
            <a:off x="4716400" y="2241550"/>
            <a:ext cx="3564000" cy="324000"/>
          </a:xfrm>
          <a:solidFill>
            <a:schemeClr val="accent2"/>
          </a:solidFill>
          <a:ln w="9525">
            <a:solidFill>
              <a:schemeClr val="accent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4" name="Espace réservé du texte 9"/>
          <p:cNvSpPr>
            <a:spLocks noGrp="1"/>
          </p:cNvSpPr>
          <p:nvPr>
            <p:ph type="body" sz="quarter" idx="22" hasCustomPrompt="1"/>
          </p:nvPr>
        </p:nvSpPr>
        <p:spPr bwMode="gray">
          <a:xfrm>
            <a:off x="4716400" y="2565550"/>
            <a:ext cx="3564000" cy="1350000"/>
          </a:xfrm>
          <a:ln w="9525">
            <a:solidFill>
              <a:schemeClr val="accent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5" name="Espace réservé du texte 9"/>
          <p:cNvSpPr>
            <a:spLocks noGrp="1"/>
          </p:cNvSpPr>
          <p:nvPr>
            <p:ph type="body" sz="quarter" idx="23" hasCustomPrompt="1"/>
          </p:nvPr>
        </p:nvSpPr>
        <p:spPr bwMode="gray">
          <a:xfrm>
            <a:off x="935038" y="4131488"/>
            <a:ext cx="3564000" cy="324000"/>
          </a:xfrm>
          <a:solidFill>
            <a:schemeClr val="accent3"/>
          </a:solidFill>
          <a:ln w="9525">
            <a:solidFill>
              <a:schemeClr val="accent3"/>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6" name="Espace réservé du texte 9"/>
          <p:cNvSpPr>
            <a:spLocks noGrp="1"/>
          </p:cNvSpPr>
          <p:nvPr>
            <p:ph type="body" sz="quarter" idx="24" hasCustomPrompt="1"/>
          </p:nvPr>
        </p:nvSpPr>
        <p:spPr bwMode="gray">
          <a:xfrm>
            <a:off x="935038" y="4455488"/>
            <a:ext cx="3564000" cy="1350000"/>
          </a:xfrm>
          <a:ln w="9525">
            <a:solidFill>
              <a:schemeClr val="accent3"/>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7" name="Espace réservé du texte 9"/>
          <p:cNvSpPr>
            <a:spLocks noGrp="1"/>
          </p:cNvSpPr>
          <p:nvPr>
            <p:ph type="body" sz="quarter" idx="25" hasCustomPrompt="1"/>
          </p:nvPr>
        </p:nvSpPr>
        <p:spPr bwMode="gray">
          <a:xfrm>
            <a:off x="4716400" y="4131488"/>
            <a:ext cx="3564000" cy="324000"/>
          </a:xfrm>
          <a:solidFill>
            <a:schemeClr val="bg2"/>
          </a:solidFill>
          <a:ln w="9525">
            <a:solidFill>
              <a:schemeClr val="bg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8" name="Espace réservé du texte 9"/>
          <p:cNvSpPr>
            <a:spLocks noGrp="1"/>
          </p:cNvSpPr>
          <p:nvPr>
            <p:ph type="body" sz="quarter" idx="26" hasCustomPrompt="1"/>
          </p:nvPr>
        </p:nvSpPr>
        <p:spPr bwMode="gray">
          <a:xfrm>
            <a:off x="4716400" y="4455488"/>
            <a:ext cx="3564000" cy="1350000"/>
          </a:xfrm>
          <a:ln w="9525">
            <a:solidFill>
              <a:schemeClr val="bg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Tree>
    <p:extLst>
      <p:ext uri="{BB962C8B-B14F-4D97-AF65-F5344CB8AC3E}">
        <p14:creationId xmlns:p14="http://schemas.microsoft.com/office/powerpoint/2010/main" val="206063121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6" name="Image 18" descr="FD_0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2" name="Connecteur droit 22"/>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800"/>
            <a:ext cx="4824412" cy="2232000"/>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8" name="Espace réservé du texte 8"/>
          <p:cNvSpPr>
            <a:spLocks noGrp="1"/>
          </p:cNvSpPr>
          <p:nvPr>
            <p:ph type="body" sz="quarter" idx="14"/>
          </p:nvPr>
        </p:nvSpPr>
        <p:spPr bwMode="gray">
          <a:xfrm>
            <a:off x="468314" y="3585600"/>
            <a:ext cx="4824411" cy="1479600"/>
          </a:xfrm>
        </p:spPr>
        <p:txBody>
          <a:bodyPr/>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7" name="Espace réservé du texte 16"/>
          <p:cNvSpPr>
            <a:spLocks noGrp="1"/>
          </p:cNvSpPr>
          <p:nvPr>
            <p:ph type="body" sz="quarter" idx="20"/>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Click to edit Master text styles</a:t>
            </a:r>
          </a:p>
        </p:txBody>
      </p:sp>
      <p:sp>
        <p:nvSpPr>
          <p:cNvPr id="13" name="Espace réservé de la date 9"/>
          <p:cNvSpPr>
            <a:spLocks noGrp="1"/>
          </p:cNvSpPr>
          <p:nvPr>
            <p:ph type="dt" sz="half" idx="21"/>
          </p:nvPr>
        </p:nvSpPr>
        <p:spPr/>
        <p:txBody>
          <a:bodyPr/>
          <a:lstStyle>
            <a:lvl1pPr>
              <a:defRPr/>
            </a:lvl1pPr>
          </a:lstStyle>
          <a:p>
            <a:pPr>
              <a:defRPr/>
            </a:pPr>
            <a:r>
              <a:rPr lang="en-US">
                <a:solidFill>
                  <a:prstClr val="white">
                    <a:alpha val="0"/>
                  </a:prstClr>
                </a:solidFill>
              </a:rPr>
              <a:t>Date</a:t>
            </a:r>
          </a:p>
        </p:txBody>
      </p:sp>
      <p:sp>
        <p:nvSpPr>
          <p:cNvPr id="14" name="Espace réservé du numéro de diapositive 10"/>
          <p:cNvSpPr>
            <a:spLocks noGrp="1"/>
          </p:cNvSpPr>
          <p:nvPr>
            <p:ph type="sldNum" sz="quarter" idx="22"/>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541ADD26-9626-44B7-849C-716E619042DF}" type="slidenum">
              <a:rPr lang="en-US">
                <a:solidFill>
                  <a:prstClr val="white">
                    <a:alpha val="0"/>
                  </a:prstClr>
                </a:solidFill>
              </a:rPr>
              <a:pPr>
                <a:defRPr/>
              </a:pPr>
              <a:t>‹#›</a:t>
            </a:fld>
            <a:endParaRPr lang="en-US">
              <a:solidFill>
                <a:prstClr val="white">
                  <a:alpha val="0"/>
                </a:prstClr>
              </a:solidFill>
            </a:endParaRPr>
          </a:p>
        </p:txBody>
      </p:sp>
      <p:sp>
        <p:nvSpPr>
          <p:cNvPr id="16" name="Espace réservé du pied de page 11"/>
          <p:cNvSpPr>
            <a:spLocks noGrp="1"/>
          </p:cNvSpPr>
          <p:nvPr>
            <p:ph type="ftr" sz="quarter" idx="23"/>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#vaccelerate</a:t>
            </a:r>
          </a:p>
        </p:txBody>
      </p:sp>
    </p:spTree>
    <p:extLst>
      <p:ext uri="{BB962C8B-B14F-4D97-AF65-F5344CB8AC3E}">
        <p14:creationId xmlns:p14="http://schemas.microsoft.com/office/powerpoint/2010/main" val="261290283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over_Picture_1">
    <p:spTree>
      <p:nvGrpSpPr>
        <p:cNvPr id="1" name=""/>
        <p:cNvGrpSpPr/>
        <p:nvPr/>
      </p:nvGrpSpPr>
      <p:grpSpPr>
        <a:xfrm>
          <a:off x="0" y="0"/>
          <a:ext cx="0" cy="0"/>
          <a:chOff x="0" y="0"/>
          <a:chExt cx="0" cy="0"/>
        </a:xfrm>
      </p:grpSpPr>
      <p:pic>
        <p:nvPicPr>
          <p:cNvPr id="7" name="Image 20"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3" name="Connecteur droit 22"/>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638"/>
            <a:ext cx="4824412" cy="2231392"/>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8" name="Espace réservé du texte 8"/>
          <p:cNvSpPr>
            <a:spLocks noGrp="1"/>
          </p:cNvSpPr>
          <p:nvPr>
            <p:ph type="body" sz="quarter" idx="14"/>
          </p:nvPr>
        </p:nvSpPr>
        <p:spPr bwMode="gray">
          <a:xfrm>
            <a:off x="468314" y="3584637"/>
            <a:ext cx="3592800" cy="1477788"/>
          </a:xfrm>
        </p:spPr>
        <p:txBody>
          <a:bodyPr/>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7" name="Espace réservé du texte 16"/>
          <p:cNvSpPr>
            <a:spLocks noGrp="1"/>
          </p:cNvSpPr>
          <p:nvPr>
            <p:ph type="body" sz="quarter" idx="20"/>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Click to edit Master text styles</a:t>
            </a:r>
          </a:p>
        </p:txBody>
      </p:sp>
      <p:sp>
        <p:nvSpPr>
          <p:cNvPr id="24"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4" name="Espace réservé de la date 9"/>
          <p:cNvSpPr>
            <a:spLocks noGrp="1"/>
          </p:cNvSpPr>
          <p:nvPr>
            <p:ph type="dt" sz="half" idx="21"/>
          </p:nvPr>
        </p:nvSpPr>
        <p:spPr/>
        <p:txBody>
          <a:bodyPr/>
          <a:lstStyle>
            <a:lvl1pPr>
              <a:defRPr/>
            </a:lvl1pPr>
          </a:lstStyle>
          <a:p>
            <a:pPr>
              <a:defRPr/>
            </a:pPr>
            <a:r>
              <a:rPr lang="en-US">
                <a:solidFill>
                  <a:prstClr val="white">
                    <a:alpha val="0"/>
                  </a:prstClr>
                </a:solidFill>
              </a:rPr>
              <a:t>Date</a:t>
            </a:r>
          </a:p>
        </p:txBody>
      </p:sp>
      <p:sp>
        <p:nvSpPr>
          <p:cNvPr id="16" name="Espace réservé du numéro de diapositive 10"/>
          <p:cNvSpPr>
            <a:spLocks noGrp="1"/>
          </p:cNvSpPr>
          <p:nvPr>
            <p:ph type="sldNum" sz="quarter" idx="22"/>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FBC781E1-DB0D-44EA-942B-52789A2EA6EC}" type="slidenum">
              <a:rPr lang="en-US">
                <a:solidFill>
                  <a:prstClr val="white">
                    <a:alpha val="0"/>
                  </a:prstClr>
                </a:solidFill>
              </a:rPr>
              <a:pPr>
                <a:defRPr/>
              </a:pPr>
              <a:t>‹#›</a:t>
            </a:fld>
            <a:endParaRPr lang="en-US">
              <a:solidFill>
                <a:prstClr val="white">
                  <a:alpha val="0"/>
                </a:prstClr>
              </a:solidFill>
            </a:endParaRPr>
          </a:p>
        </p:txBody>
      </p:sp>
      <p:sp>
        <p:nvSpPr>
          <p:cNvPr id="18" name="Espace réservé du pied de page 11"/>
          <p:cNvSpPr>
            <a:spLocks noGrp="1"/>
          </p:cNvSpPr>
          <p:nvPr>
            <p:ph type="ftr" sz="quarter" idx="23"/>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a:p>
            <a:pPr>
              <a:defRPr/>
            </a:pPr>
            <a:endParaRPr lang="en-US">
              <a:solidFill>
                <a:prstClr val="white"/>
              </a:solidFill>
            </a:endParaRPr>
          </a:p>
        </p:txBody>
      </p:sp>
    </p:spTree>
    <p:extLst>
      <p:ext uri="{BB962C8B-B14F-4D97-AF65-F5344CB8AC3E}">
        <p14:creationId xmlns:p14="http://schemas.microsoft.com/office/powerpoint/2010/main" val="187378361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over_Picture_2">
    <p:spTree>
      <p:nvGrpSpPr>
        <p:cNvPr id="1" name=""/>
        <p:cNvGrpSpPr/>
        <p:nvPr/>
      </p:nvGrpSpPr>
      <p:grpSpPr>
        <a:xfrm>
          <a:off x="0" y="0"/>
          <a:ext cx="0" cy="0"/>
          <a:chOff x="0" y="0"/>
          <a:chExt cx="0" cy="0"/>
        </a:xfrm>
      </p:grpSpPr>
      <p:pic>
        <p:nvPicPr>
          <p:cNvPr id="7" name="Image 20"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3" name="Connecteur droit 13"/>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000" y="1036800"/>
            <a:ext cx="4824412" cy="2232000"/>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8" name="Espace réservé du texte 8"/>
          <p:cNvSpPr>
            <a:spLocks noGrp="1"/>
          </p:cNvSpPr>
          <p:nvPr>
            <p:ph type="body" sz="quarter" idx="14"/>
          </p:nvPr>
        </p:nvSpPr>
        <p:spPr bwMode="gray">
          <a:xfrm>
            <a:off x="468314" y="3585600"/>
            <a:ext cx="3592800" cy="1479600"/>
          </a:xfrm>
        </p:spPr>
        <p:txBody>
          <a:bodyPr/>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7" name="Espace réservé du texte 16"/>
          <p:cNvSpPr>
            <a:spLocks noGrp="1"/>
          </p:cNvSpPr>
          <p:nvPr>
            <p:ph type="body" sz="quarter" idx="20"/>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Click to edit Master text styles</a:t>
            </a:r>
          </a:p>
        </p:txBody>
      </p:sp>
      <p:sp>
        <p:nvSpPr>
          <p:cNvPr id="18"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4" name="Espace réservé de la date 9"/>
          <p:cNvSpPr>
            <a:spLocks noGrp="1"/>
          </p:cNvSpPr>
          <p:nvPr>
            <p:ph type="dt" sz="half" idx="21"/>
          </p:nvPr>
        </p:nvSpPr>
        <p:spPr/>
        <p:txBody>
          <a:bodyPr/>
          <a:lstStyle>
            <a:lvl1pPr>
              <a:defRPr/>
            </a:lvl1pPr>
          </a:lstStyle>
          <a:p>
            <a:pPr>
              <a:defRPr/>
            </a:pPr>
            <a:r>
              <a:rPr lang="en-US">
                <a:solidFill>
                  <a:prstClr val="white">
                    <a:alpha val="0"/>
                  </a:prstClr>
                </a:solidFill>
              </a:rPr>
              <a:t>Date</a:t>
            </a:r>
          </a:p>
        </p:txBody>
      </p:sp>
      <p:sp>
        <p:nvSpPr>
          <p:cNvPr id="16" name="Espace réservé du numéro de diapositive 10"/>
          <p:cNvSpPr>
            <a:spLocks noGrp="1"/>
          </p:cNvSpPr>
          <p:nvPr>
            <p:ph type="sldNum" sz="quarter" idx="22"/>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A170035D-6B8C-439A-85EA-19B5ADE5A975}" type="slidenum">
              <a:rPr lang="en-US">
                <a:solidFill>
                  <a:prstClr val="white">
                    <a:alpha val="0"/>
                  </a:prstClr>
                </a:solidFill>
              </a:rPr>
              <a:pPr>
                <a:defRPr/>
              </a:pPr>
              <a:t>‹#›</a:t>
            </a:fld>
            <a:endParaRPr lang="en-US">
              <a:solidFill>
                <a:prstClr val="white">
                  <a:alpha val="0"/>
                </a:prstClr>
              </a:solidFill>
            </a:endParaRPr>
          </a:p>
        </p:txBody>
      </p:sp>
      <p:sp>
        <p:nvSpPr>
          <p:cNvPr id="19" name="Espace réservé du pied de page 11"/>
          <p:cNvSpPr>
            <a:spLocks noGrp="1"/>
          </p:cNvSpPr>
          <p:nvPr>
            <p:ph type="ftr" sz="quarter" idx="23"/>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p:txBody>
      </p:sp>
    </p:spTree>
    <p:extLst>
      <p:ext uri="{BB962C8B-B14F-4D97-AF65-F5344CB8AC3E}">
        <p14:creationId xmlns:p14="http://schemas.microsoft.com/office/powerpoint/2010/main" val="407228921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hapter_Layout">
    <p:spTree>
      <p:nvGrpSpPr>
        <p:cNvPr id="1" name=""/>
        <p:cNvGrpSpPr/>
        <p:nvPr/>
      </p:nvGrpSpPr>
      <p:grpSpPr>
        <a:xfrm>
          <a:off x="0" y="0"/>
          <a:ext cx="0" cy="0"/>
          <a:chOff x="0" y="0"/>
          <a:chExt cx="0" cy="0"/>
        </a:xfrm>
      </p:grpSpPr>
      <p:pic>
        <p:nvPicPr>
          <p:cNvPr id="6" name="Image 17" descr="FD_03_chap_110x190,5.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39592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7" name="Connecteur droit 14"/>
          <p:cNvCxnSpPr/>
          <p:nvPr userDrawn="1"/>
        </p:nvCxnSpPr>
        <p:spPr bwMode="gray">
          <a:xfrm flipH="1">
            <a:off x="3635375" y="2389188"/>
            <a:ext cx="15843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bwMode="gray">
          <a:xfrm>
            <a:off x="3635374" y="1036638"/>
            <a:ext cx="3263901" cy="1268759"/>
          </a:xfrm>
        </p:spPr>
        <p:txBody>
          <a:bodyPr/>
          <a:lstStyle/>
          <a:p>
            <a:r>
              <a:rPr lang="en-US" noProof="0"/>
              <a:t>Click to edit Master title style</a:t>
            </a:r>
          </a:p>
        </p:txBody>
      </p:sp>
      <p:sp>
        <p:nvSpPr>
          <p:cNvPr id="10" name="Espace réservé du texte 9"/>
          <p:cNvSpPr>
            <a:spLocks noGrp="1"/>
          </p:cNvSpPr>
          <p:nvPr>
            <p:ph type="body" sz="quarter" idx="13"/>
          </p:nvPr>
        </p:nvSpPr>
        <p:spPr bwMode="gray">
          <a:xfrm>
            <a:off x="3635376" y="2574000"/>
            <a:ext cx="3263900" cy="34473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Espace réservé du texte 9"/>
          <p:cNvSpPr>
            <a:spLocks noGrp="1"/>
          </p:cNvSpPr>
          <p:nvPr>
            <p:ph type="body" sz="quarter" idx="14"/>
          </p:nvPr>
        </p:nvSpPr>
        <p:spPr bwMode="gray">
          <a:xfrm>
            <a:off x="0" y="139974"/>
            <a:ext cx="2628000" cy="5017814"/>
          </a:xfrm>
        </p:spPr>
        <p:txBody>
          <a:bodyPr/>
          <a:lstStyle>
            <a:lvl1pPr algn="r">
              <a:defRPr sz="16600" b="1">
                <a:solidFill>
                  <a:schemeClr val="bg1"/>
                </a:solidFill>
              </a:defRPr>
            </a:lvl1pPr>
          </a:lstStyle>
          <a:p>
            <a:pPr lvl="0"/>
            <a:r>
              <a:rPr lang="en-US" noProof="0"/>
              <a:t>Click to edit Master text styles</a:t>
            </a:r>
          </a:p>
        </p:txBody>
      </p:sp>
      <p:sp>
        <p:nvSpPr>
          <p:cNvPr id="19" name="Espace réservé pour une image  17"/>
          <p:cNvSpPr>
            <a:spLocks noGrp="1"/>
          </p:cNvSpPr>
          <p:nvPr>
            <p:ph type="pic" sz="quarter" idx="18"/>
          </p:nvPr>
        </p:nvSpPr>
        <p:spPr bwMode="gray">
          <a:xfrm>
            <a:off x="7254332" y="132082"/>
            <a:ext cx="1899827" cy="5812641"/>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1668519 w 3913244"/>
              <a:gd name="connsiteY0" fmla="*/ 0 h 5183692"/>
              <a:gd name="connsiteX1" fmla="*/ 3913244 w 3913244"/>
              <a:gd name="connsiteY1" fmla="*/ 0 h 5183692"/>
              <a:gd name="connsiteX2" fmla="*/ 3913244 w 3913244"/>
              <a:gd name="connsiteY2" fmla="*/ 5157788 h 5183692"/>
              <a:gd name="connsiteX3" fmla="*/ 2456872 w 3913244"/>
              <a:gd name="connsiteY3" fmla="*/ 5183633 h 5183692"/>
              <a:gd name="connsiteX4" fmla="*/ 205340 w 3913244"/>
              <a:gd name="connsiteY4" fmla="*/ 2562613 h 5183692"/>
              <a:gd name="connsiteX5" fmla="*/ 1668519 w 3913244"/>
              <a:gd name="connsiteY5" fmla="*/ 0 h 5183692"/>
              <a:gd name="connsiteX0" fmla="*/ 1668519 w 3923404"/>
              <a:gd name="connsiteY0" fmla="*/ 0 h 5939409"/>
              <a:gd name="connsiteX1" fmla="*/ 3913244 w 3923404"/>
              <a:gd name="connsiteY1" fmla="*/ 0 h 5939409"/>
              <a:gd name="connsiteX2" fmla="*/ 3923404 w 3923404"/>
              <a:gd name="connsiteY2" fmla="*/ 5939409 h 5939409"/>
              <a:gd name="connsiteX3" fmla="*/ 2456872 w 3923404"/>
              <a:gd name="connsiteY3" fmla="*/ 5183633 h 5939409"/>
              <a:gd name="connsiteX4" fmla="*/ 205340 w 3923404"/>
              <a:gd name="connsiteY4" fmla="*/ 2562613 h 5939409"/>
              <a:gd name="connsiteX5" fmla="*/ 1668519 w 3923404"/>
              <a:gd name="connsiteY5" fmla="*/ 0 h 5939409"/>
              <a:gd name="connsiteX0" fmla="*/ 1668519 w 3923404"/>
              <a:gd name="connsiteY0" fmla="*/ 0 h 5939409"/>
              <a:gd name="connsiteX1" fmla="*/ 3913244 w 3923404"/>
              <a:gd name="connsiteY1" fmla="*/ 0 h 5939409"/>
              <a:gd name="connsiteX2" fmla="*/ 3923404 w 3923404"/>
              <a:gd name="connsiteY2" fmla="*/ 5939409 h 5939409"/>
              <a:gd name="connsiteX3" fmla="*/ 2456872 w 3923404"/>
              <a:gd name="connsiteY3" fmla="*/ 5183633 h 5939409"/>
              <a:gd name="connsiteX4" fmla="*/ 205340 w 3923404"/>
              <a:gd name="connsiteY4" fmla="*/ 2562613 h 5939409"/>
              <a:gd name="connsiteX5" fmla="*/ 1668519 w 3923404"/>
              <a:gd name="connsiteY5" fmla="*/ 0 h 5939409"/>
              <a:gd name="connsiteX0" fmla="*/ 1696047 w 3950932"/>
              <a:gd name="connsiteY0" fmla="*/ 0 h 5939409"/>
              <a:gd name="connsiteX1" fmla="*/ 3940772 w 3950932"/>
              <a:gd name="connsiteY1" fmla="*/ 0 h 5939409"/>
              <a:gd name="connsiteX2" fmla="*/ 3950932 w 3950932"/>
              <a:gd name="connsiteY2" fmla="*/ 5939409 h 5939409"/>
              <a:gd name="connsiteX3" fmla="*/ 2484400 w 3950932"/>
              <a:gd name="connsiteY3" fmla="*/ 5183633 h 5939409"/>
              <a:gd name="connsiteX4" fmla="*/ 232868 w 3950932"/>
              <a:gd name="connsiteY4" fmla="*/ 2562613 h 5939409"/>
              <a:gd name="connsiteX5" fmla="*/ 1696047 w 3950932"/>
              <a:gd name="connsiteY5" fmla="*/ 0 h 5939409"/>
              <a:gd name="connsiteX0" fmla="*/ 1463179 w 3718064"/>
              <a:gd name="connsiteY0" fmla="*/ 0 h 5983194"/>
              <a:gd name="connsiteX1" fmla="*/ 3707904 w 3718064"/>
              <a:gd name="connsiteY1" fmla="*/ 0 h 5983194"/>
              <a:gd name="connsiteX2" fmla="*/ 3718064 w 3718064"/>
              <a:gd name="connsiteY2" fmla="*/ 5939409 h 5983194"/>
              <a:gd name="connsiteX3" fmla="*/ 0 w 3718064"/>
              <a:gd name="connsiteY3" fmla="*/ 2562613 h 5983194"/>
              <a:gd name="connsiteX4" fmla="*/ 1463179 w 3718064"/>
              <a:gd name="connsiteY4" fmla="*/ 0 h 5983194"/>
              <a:gd name="connsiteX0" fmla="*/ 1464005 w 3718890"/>
              <a:gd name="connsiteY0" fmla="*/ 0 h 5987401"/>
              <a:gd name="connsiteX1" fmla="*/ 3708730 w 3718890"/>
              <a:gd name="connsiteY1" fmla="*/ 0 h 5987401"/>
              <a:gd name="connsiteX2" fmla="*/ 3718890 w 3718890"/>
              <a:gd name="connsiteY2" fmla="*/ 5939409 h 5987401"/>
              <a:gd name="connsiteX3" fmla="*/ 826 w 3718890"/>
              <a:gd name="connsiteY3" fmla="*/ 2562613 h 5987401"/>
              <a:gd name="connsiteX4" fmla="*/ 1464005 w 3718890"/>
              <a:gd name="connsiteY4" fmla="*/ 0 h 5987401"/>
              <a:gd name="connsiteX0" fmla="*/ 1267 w 2256152"/>
              <a:gd name="connsiteY0" fmla="*/ 0 h 6002954"/>
              <a:gd name="connsiteX1" fmla="*/ 2245992 w 2256152"/>
              <a:gd name="connsiteY1" fmla="*/ 0 h 6002954"/>
              <a:gd name="connsiteX2" fmla="*/ 2256152 w 2256152"/>
              <a:gd name="connsiteY2" fmla="*/ 5939409 h 6002954"/>
              <a:gd name="connsiteX3" fmla="*/ 956168 w 2256152"/>
              <a:gd name="connsiteY3" fmla="*/ 3273178 h 6002954"/>
              <a:gd name="connsiteX4" fmla="*/ 1267 w 2256152"/>
              <a:gd name="connsiteY4" fmla="*/ 0 h 6002954"/>
              <a:gd name="connsiteX0" fmla="*/ 2 w 1299986"/>
              <a:gd name="connsiteY0" fmla="*/ 3321709 h 6044422"/>
              <a:gd name="connsiteX1" fmla="*/ 1289826 w 1299986"/>
              <a:gd name="connsiteY1" fmla="*/ 48531 h 6044422"/>
              <a:gd name="connsiteX2" fmla="*/ 1299986 w 1299986"/>
              <a:gd name="connsiteY2" fmla="*/ 5987940 h 6044422"/>
              <a:gd name="connsiteX3" fmla="*/ 2 w 1299986"/>
              <a:gd name="connsiteY3" fmla="*/ 3321709 h 6044422"/>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2725028 h 5445777"/>
              <a:gd name="connsiteX1" fmla="*/ 1289826 w 1299986"/>
              <a:gd name="connsiteY1" fmla="*/ 0 h 5445777"/>
              <a:gd name="connsiteX2" fmla="*/ 1299986 w 1299986"/>
              <a:gd name="connsiteY2" fmla="*/ 5391259 h 5445777"/>
              <a:gd name="connsiteX3" fmla="*/ 2 w 1299986"/>
              <a:gd name="connsiteY3" fmla="*/ 2725028 h 5445777"/>
              <a:gd name="connsiteX0" fmla="*/ 2 w 1299986"/>
              <a:gd name="connsiteY0" fmla="*/ 3141216 h 5863443"/>
              <a:gd name="connsiteX1" fmla="*/ 1289826 w 1299986"/>
              <a:gd name="connsiteY1" fmla="*/ 0 h 5863443"/>
              <a:gd name="connsiteX2" fmla="*/ 1299986 w 1299986"/>
              <a:gd name="connsiteY2" fmla="*/ 5807447 h 5863443"/>
              <a:gd name="connsiteX3" fmla="*/ 2 w 1299986"/>
              <a:gd name="connsiteY3" fmla="*/ 3141216 h 5863443"/>
              <a:gd name="connsiteX0" fmla="*/ 2 w 1299986"/>
              <a:gd name="connsiteY0" fmla="*/ 3141216 h 5863444"/>
              <a:gd name="connsiteX1" fmla="*/ 1289826 w 1299986"/>
              <a:gd name="connsiteY1" fmla="*/ 0 h 5863444"/>
              <a:gd name="connsiteX2" fmla="*/ 1299986 w 1299986"/>
              <a:gd name="connsiteY2" fmla="*/ 5807447 h 5863444"/>
              <a:gd name="connsiteX3" fmla="*/ 2 w 1299986"/>
              <a:gd name="connsiteY3" fmla="*/ 3141216 h 5863444"/>
              <a:gd name="connsiteX0" fmla="*/ 1 w 1889265"/>
              <a:gd name="connsiteY0" fmla="*/ 3851780 h 5885741"/>
              <a:gd name="connsiteX1" fmla="*/ 1879105 w 1889265"/>
              <a:gd name="connsiteY1" fmla="*/ 0 h 5885741"/>
              <a:gd name="connsiteX2" fmla="*/ 1889265 w 1889265"/>
              <a:gd name="connsiteY2" fmla="*/ 5807447 h 5885741"/>
              <a:gd name="connsiteX3" fmla="*/ 1 w 1889265"/>
              <a:gd name="connsiteY3" fmla="*/ 3851780 h 5885741"/>
              <a:gd name="connsiteX0" fmla="*/ 694 w 1889958"/>
              <a:gd name="connsiteY0" fmla="*/ 3851780 h 5898819"/>
              <a:gd name="connsiteX1" fmla="*/ 1879798 w 1889958"/>
              <a:gd name="connsiteY1" fmla="*/ 0 h 5898819"/>
              <a:gd name="connsiteX2" fmla="*/ 1889958 w 1889958"/>
              <a:gd name="connsiteY2" fmla="*/ 5807447 h 5898819"/>
              <a:gd name="connsiteX3" fmla="*/ 694 w 1889958"/>
              <a:gd name="connsiteY3" fmla="*/ 3851780 h 5898819"/>
              <a:gd name="connsiteX0" fmla="*/ 694 w 1889958"/>
              <a:gd name="connsiteY0" fmla="*/ 3740120 h 5892762"/>
              <a:gd name="connsiteX1" fmla="*/ 1879798 w 1889958"/>
              <a:gd name="connsiteY1" fmla="*/ 0 h 5892762"/>
              <a:gd name="connsiteX2" fmla="*/ 1889958 w 1889958"/>
              <a:gd name="connsiteY2" fmla="*/ 5807447 h 5892762"/>
              <a:gd name="connsiteX3" fmla="*/ 694 w 1889958"/>
              <a:gd name="connsiteY3" fmla="*/ 3740120 h 5892762"/>
              <a:gd name="connsiteX0" fmla="*/ 690 w 1900114"/>
              <a:gd name="connsiteY0" fmla="*/ 3811177 h 5896524"/>
              <a:gd name="connsiteX1" fmla="*/ 1889954 w 1900114"/>
              <a:gd name="connsiteY1" fmla="*/ 0 h 5896524"/>
              <a:gd name="connsiteX2" fmla="*/ 1900114 w 1900114"/>
              <a:gd name="connsiteY2" fmla="*/ 5807447 h 5896524"/>
              <a:gd name="connsiteX3" fmla="*/ 690 w 1900114"/>
              <a:gd name="connsiteY3" fmla="*/ 3811177 h 5896524"/>
              <a:gd name="connsiteX0" fmla="*/ 690 w 1900114"/>
              <a:gd name="connsiteY0" fmla="*/ 3811177 h 5807447"/>
              <a:gd name="connsiteX1" fmla="*/ 1889954 w 1900114"/>
              <a:gd name="connsiteY1" fmla="*/ 0 h 5807447"/>
              <a:gd name="connsiteX2" fmla="*/ 1900114 w 1900114"/>
              <a:gd name="connsiteY2" fmla="*/ 5807447 h 5807447"/>
              <a:gd name="connsiteX3" fmla="*/ 690 w 1900114"/>
              <a:gd name="connsiteY3" fmla="*/ 3811177 h 5807447"/>
              <a:gd name="connsiteX0" fmla="*/ 690 w 1900114"/>
              <a:gd name="connsiteY0" fmla="*/ 3811177 h 5807447"/>
              <a:gd name="connsiteX1" fmla="*/ 1889954 w 1900114"/>
              <a:gd name="connsiteY1" fmla="*/ 0 h 5807447"/>
              <a:gd name="connsiteX2" fmla="*/ 1900114 w 1900114"/>
              <a:gd name="connsiteY2" fmla="*/ 5807447 h 5807447"/>
              <a:gd name="connsiteX3" fmla="*/ 690 w 1900114"/>
              <a:gd name="connsiteY3" fmla="*/ 3811177 h 5807447"/>
              <a:gd name="connsiteX0" fmla="*/ 403 w 1899827"/>
              <a:gd name="connsiteY0" fmla="*/ 3811177 h 5807447"/>
              <a:gd name="connsiteX1" fmla="*/ 1889667 w 1899827"/>
              <a:gd name="connsiteY1" fmla="*/ 0 h 5807447"/>
              <a:gd name="connsiteX2" fmla="*/ 1899827 w 1899827"/>
              <a:gd name="connsiteY2" fmla="*/ 5807447 h 5807447"/>
              <a:gd name="connsiteX3" fmla="*/ 403 w 1899827"/>
              <a:gd name="connsiteY3" fmla="*/ 3811177 h 5807447"/>
            </a:gdLst>
            <a:ahLst/>
            <a:cxnLst>
              <a:cxn ang="0">
                <a:pos x="connsiteX0" y="connsiteY0"/>
              </a:cxn>
              <a:cxn ang="0">
                <a:pos x="connsiteX1" y="connsiteY1"/>
              </a:cxn>
              <a:cxn ang="0">
                <a:pos x="connsiteX2" y="connsiteY2"/>
              </a:cxn>
              <a:cxn ang="0">
                <a:pos x="connsiteX3" y="connsiteY3"/>
              </a:cxn>
            </a:cxnLst>
            <a:rect l="l" t="t" r="r" b="b"/>
            <a:pathLst>
              <a:path w="1899827" h="5807447">
                <a:moveTo>
                  <a:pt x="403" y="3811177"/>
                </a:moveTo>
                <a:cubicBezTo>
                  <a:pt x="-31770" y="2467685"/>
                  <a:pt x="1876203" y="854946"/>
                  <a:pt x="1889667" y="0"/>
                </a:cubicBezTo>
                <a:cubicBezTo>
                  <a:pt x="1893054" y="1979803"/>
                  <a:pt x="1896440" y="3827644"/>
                  <a:pt x="1899827" y="5807447"/>
                </a:cubicBezTo>
                <a:cubicBezTo>
                  <a:pt x="1007523" y="5706703"/>
                  <a:pt x="32576" y="5154669"/>
                  <a:pt x="403" y="3811177"/>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8" name="Espace réservé de la date 10"/>
          <p:cNvSpPr>
            <a:spLocks noGrp="1"/>
          </p:cNvSpPr>
          <p:nvPr>
            <p:ph type="dt" sz="half" idx="19"/>
          </p:nvPr>
        </p:nvSpPr>
        <p:spPr/>
        <p:txBody>
          <a:bodyPr/>
          <a:lstStyle>
            <a:lvl1pPr>
              <a:defRPr/>
            </a:lvl1pPr>
          </a:lstStyle>
          <a:p>
            <a:pPr>
              <a:defRPr/>
            </a:pPr>
            <a:r>
              <a:rPr lang="en-US">
                <a:solidFill>
                  <a:prstClr val="white">
                    <a:alpha val="0"/>
                  </a:prstClr>
                </a:solidFill>
              </a:rPr>
              <a:t>Date</a:t>
            </a:r>
          </a:p>
        </p:txBody>
      </p:sp>
      <p:sp>
        <p:nvSpPr>
          <p:cNvPr id="9" name="Espace réservé du numéro de diapositive 11"/>
          <p:cNvSpPr>
            <a:spLocks noGrp="1"/>
          </p:cNvSpPr>
          <p:nvPr>
            <p:ph type="sldNum" sz="quarter" idx="20"/>
          </p:nvPr>
        </p:nvSpPr>
        <p:spPr/>
        <p:txBody>
          <a:bodyPr/>
          <a:lstStyle>
            <a:lvl1pPr>
              <a:defRPr/>
            </a:lvl1pPr>
          </a:lstStyle>
          <a:p>
            <a:pPr>
              <a:defRPr/>
            </a:pPr>
            <a:fld id="{669CD8F2-86ED-43C7-A24E-82A206DEE6AE}" type="slidenum">
              <a:rPr lang="en-US">
                <a:solidFill>
                  <a:srgbClr val="343434"/>
                </a:solidFill>
              </a:rPr>
              <a:pPr>
                <a:defRPr/>
              </a:pPr>
              <a:t>‹#›</a:t>
            </a:fld>
            <a:endParaRPr lang="en-US">
              <a:solidFill>
                <a:srgbClr val="343434"/>
              </a:solidFill>
            </a:endParaRPr>
          </a:p>
        </p:txBody>
      </p:sp>
      <p:sp>
        <p:nvSpPr>
          <p:cNvPr id="11" name="Espace réservé du pied de page 12"/>
          <p:cNvSpPr>
            <a:spLocks noGrp="1"/>
          </p:cNvSpPr>
          <p:nvPr>
            <p:ph type="ftr" sz="quarter" idx="21"/>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Tree>
    <p:extLst>
      <p:ext uri="{BB962C8B-B14F-4D97-AF65-F5344CB8AC3E}">
        <p14:creationId xmlns:p14="http://schemas.microsoft.com/office/powerpoint/2010/main" val="297748400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Picture_Layout">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en-US" noProof="0"/>
              <a:t>Click to edit Master title style</a:t>
            </a:r>
          </a:p>
        </p:txBody>
      </p:sp>
      <p:sp>
        <p:nvSpPr>
          <p:cNvPr id="3" name="Espace réservé du contenu 2"/>
          <p:cNvSpPr>
            <a:spLocks noGrp="1"/>
          </p:cNvSpPr>
          <p:nvPr>
            <p:ph idx="1"/>
          </p:nvPr>
        </p:nvSpPr>
        <p:spPr bwMode="gray">
          <a:xfrm>
            <a:off x="3635896" y="1304925"/>
            <a:ext cx="4644504" cy="4716463"/>
          </a:xfrm>
        </p:spPr>
        <p:txBody>
          <a:bodyPr/>
          <a:lstStyle>
            <a:lvl2pPr>
              <a:defRPr/>
            </a:lvl2pPr>
            <a:lvl3pPr>
              <a:defRPr/>
            </a:lvl3pPr>
            <a:lvl4pPr>
              <a:defRPr baseline="0"/>
            </a:lvl4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Espace réservé pour une image  8"/>
          <p:cNvSpPr>
            <a:spLocks noGrp="1"/>
          </p:cNvSpPr>
          <p:nvPr>
            <p:ph type="pic" sz="quarter" idx="13"/>
          </p:nvPr>
        </p:nvSpPr>
        <p:spPr bwMode="gray">
          <a:xfrm>
            <a:off x="0" y="1341438"/>
            <a:ext cx="3419038" cy="4679950"/>
          </a:xfrm>
        </p:spPr>
        <p:txBody>
          <a:bodyPr tIns="1008000" rtlCol="0" anchor="ctr">
            <a:noAutofit/>
          </a:bodyPr>
          <a:lstStyle>
            <a:lvl1pPr algn="ctr">
              <a:defRPr/>
            </a:lvl1pPr>
          </a:lstStyle>
          <a:p>
            <a:pPr lvl="0"/>
            <a:r>
              <a:rPr lang="en-US" noProof="0"/>
              <a:t>Click icon to add picture</a:t>
            </a:r>
          </a:p>
        </p:txBody>
      </p:sp>
      <p:sp>
        <p:nvSpPr>
          <p:cNvPr id="5" name="Espace réservé de la date 3"/>
          <p:cNvSpPr>
            <a:spLocks noGrp="1"/>
          </p:cNvSpPr>
          <p:nvPr>
            <p:ph type="dt" sz="half" idx="14"/>
          </p:nvPr>
        </p:nvSpPr>
        <p:spPr/>
        <p:txBody>
          <a:bodyPr/>
          <a:lstStyle>
            <a:lvl1pPr>
              <a:defRPr/>
            </a:lvl1pPr>
          </a:lstStyle>
          <a:p>
            <a:pPr>
              <a:defRPr/>
            </a:pPr>
            <a:r>
              <a:rPr lang="en-US">
                <a:solidFill>
                  <a:prstClr val="white">
                    <a:alpha val="0"/>
                  </a:prstClr>
                </a:solidFill>
              </a:rPr>
              <a:t>Date</a:t>
            </a:r>
          </a:p>
        </p:txBody>
      </p:sp>
      <p:sp>
        <p:nvSpPr>
          <p:cNvPr id="6" name="Espace réservé du pied de page 4"/>
          <p:cNvSpPr>
            <a:spLocks noGrp="1"/>
          </p:cNvSpPr>
          <p:nvPr>
            <p:ph type="ftr" sz="quarter" idx="15"/>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7" name="Espace réservé du numéro de diapositive 5"/>
          <p:cNvSpPr>
            <a:spLocks noGrp="1"/>
          </p:cNvSpPr>
          <p:nvPr>
            <p:ph type="sldNum" sz="quarter" idx="16"/>
          </p:nvPr>
        </p:nvSpPr>
        <p:spPr/>
        <p:txBody>
          <a:bodyPr/>
          <a:lstStyle>
            <a:lvl1pPr>
              <a:defRPr/>
            </a:lvl1pPr>
          </a:lstStyle>
          <a:p>
            <a:pPr>
              <a:defRPr/>
            </a:pPr>
            <a:fld id="{D8886677-8A24-41A7-8E0F-301076E1EA36}"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87742039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ext&amp;Content_Layout">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en-US" noProof="0"/>
              <a:t>Click to edit Master title style</a:t>
            </a:r>
          </a:p>
        </p:txBody>
      </p:sp>
      <p:sp>
        <p:nvSpPr>
          <p:cNvPr id="3" name="Espace réservé du contenu 2"/>
          <p:cNvSpPr>
            <a:spLocks noGrp="1"/>
          </p:cNvSpPr>
          <p:nvPr>
            <p:ph idx="1"/>
          </p:nvPr>
        </p:nvSpPr>
        <p:spPr bwMode="gray">
          <a:xfrm>
            <a:off x="935038" y="2781388"/>
            <a:ext cx="7345362" cy="3240000"/>
          </a:xfrm>
        </p:spPr>
        <p:txBody>
          <a:bodyPr/>
          <a:lstStyle>
            <a:lvl2pPr>
              <a:defRPr/>
            </a:lvl2pPr>
            <a:lvl3pPr>
              <a:defRPr/>
            </a:lvl3pPr>
            <a:lvl4pPr>
              <a:defRPr baseline="0"/>
            </a:lvl4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Espace réservé du texte 9"/>
          <p:cNvSpPr>
            <a:spLocks noGrp="1"/>
          </p:cNvSpPr>
          <p:nvPr>
            <p:ph type="body" sz="quarter" idx="13"/>
          </p:nvPr>
        </p:nvSpPr>
        <p:spPr bwMode="gray">
          <a:xfrm>
            <a:off x="935038" y="1304924"/>
            <a:ext cx="7345362" cy="126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Espace réservé de la date 3"/>
          <p:cNvSpPr>
            <a:spLocks noGrp="1"/>
          </p:cNvSpPr>
          <p:nvPr>
            <p:ph type="dt" sz="half" idx="14"/>
          </p:nvPr>
        </p:nvSpPr>
        <p:spPr/>
        <p:txBody>
          <a:bodyPr/>
          <a:lstStyle>
            <a:lvl1pPr>
              <a:defRPr/>
            </a:lvl1pPr>
          </a:lstStyle>
          <a:p>
            <a:pPr>
              <a:defRPr/>
            </a:pPr>
            <a:r>
              <a:rPr lang="en-US">
                <a:solidFill>
                  <a:prstClr val="white">
                    <a:alpha val="0"/>
                  </a:prstClr>
                </a:solidFill>
              </a:rPr>
              <a:t>Date</a:t>
            </a:r>
          </a:p>
        </p:txBody>
      </p:sp>
      <p:sp>
        <p:nvSpPr>
          <p:cNvPr id="6" name="Espace réservé du pied de page 4"/>
          <p:cNvSpPr>
            <a:spLocks noGrp="1"/>
          </p:cNvSpPr>
          <p:nvPr>
            <p:ph type="ftr" sz="quarter" idx="15"/>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7" name="Espace réservé du numéro de diapositive 5"/>
          <p:cNvSpPr>
            <a:spLocks noGrp="1"/>
          </p:cNvSpPr>
          <p:nvPr>
            <p:ph type="sldNum" sz="quarter" idx="16"/>
          </p:nvPr>
        </p:nvSpPr>
        <p:spPr/>
        <p:txBody>
          <a:bodyPr/>
          <a:lstStyle>
            <a:lvl1pPr>
              <a:defRPr/>
            </a:lvl1pPr>
          </a:lstStyle>
          <a:p>
            <a:pPr>
              <a:defRPr/>
            </a:pPr>
            <a:fld id="{8779425B-3CAA-48C9-9B95-57BAD5A3D82E}"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256714531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hank_you_1">
    <p:spTree>
      <p:nvGrpSpPr>
        <p:cNvPr id="1" name=""/>
        <p:cNvGrpSpPr/>
        <p:nvPr/>
      </p:nvGrpSpPr>
      <p:grpSpPr>
        <a:xfrm>
          <a:off x="0" y="0"/>
          <a:ext cx="0" cy="0"/>
          <a:chOff x="0" y="0"/>
          <a:chExt cx="0" cy="0"/>
        </a:xfrm>
      </p:grpSpPr>
      <p:pic>
        <p:nvPicPr>
          <p:cNvPr id="5" name="Image 18"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7"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0" name="Connecteur droit 13"/>
          <p:cNvCxnSpPr/>
          <p:nvPr userDrawn="1"/>
        </p:nvCxnSpPr>
        <p:spPr bwMode="gray">
          <a:xfrm flipH="1">
            <a:off x="468313" y="3400425"/>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638"/>
            <a:ext cx="4824412" cy="2242966"/>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3"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1" name="Espace réservé de la date 9"/>
          <p:cNvSpPr>
            <a:spLocks noGrp="1"/>
          </p:cNvSpPr>
          <p:nvPr>
            <p:ph type="dt" sz="half" idx="20"/>
          </p:nvPr>
        </p:nvSpPr>
        <p:spPr/>
        <p:txBody>
          <a:bodyPr/>
          <a:lstStyle>
            <a:lvl1pPr>
              <a:defRPr/>
            </a:lvl1pPr>
          </a:lstStyle>
          <a:p>
            <a:pPr>
              <a:defRPr/>
            </a:pPr>
            <a:r>
              <a:rPr lang="en-US">
                <a:solidFill>
                  <a:prstClr val="white">
                    <a:alpha val="0"/>
                  </a:prstClr>
                </a:solidFill>
              </a:rPr>
              <a:t>Date</a:t>
            </a:r>
          </a:p>
        </p:txBody>
      </p:sp>
      <p:sp>
        <p:nvSpPr>
          <p:cNvPr id="12" name="Espace réservé du numéro de diapositive 10"/>
          <p:cNvSpPr>
            <a:spLocks noGrp="1"/>
          </p:cNvSpPr>
          <p:nvPr>
            <p:ph type="sldNum" sz="quarter" idx="21"/>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4AF4F797-1FBC-44F9-B7CF-6A5F893B852E}" type="slidenum">
              <a:rPr lang="en-US">
                <a:solidFill>
                  <a:prstClr val="white">
                    <a:alpha val="0"/>
                  </a:prstClr>
                </a:solidFill>
              </a:rPr>
              <a:pPr>
                <a:defRPr/>
              </a:pPr>
              <a:t>‹#›</a:t>
            </a:fld>
            <a:endParaRPr lang="en-US">
              <a:solidFill>
                <a:prstClr val="white">
                  <a:alpha val="0"/>
                </a:prstClr>
              </a:solidFill>
            </a:endParaRPr>
          </a:p>
        </p:txBody>
      </p:sp>
      <p:sp>
        <p:nvSpPr>
          <p:cNvPr id="14" name="Espace réservé du pied de page 11"/>
          <p:cNvSpPr>
            <a:spLocks noGrp="1"/>
          </p:cNvSpPr>
          <p:nvPr>
            <p:ph type="ftr" sz="quarter" idx="22"/>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p:txBody>
      </p:sp>
    </p:spTree>
    <p:extLst>
      <p:ext uri="{BB962C8B-B14F-4D97-AF65-F5344CB8AC3E}">
        <p14:creationId xmlns:p14="http://schemas.microsoft.com/office/powerpoint/2010/main" val="232229590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hank_you_2">
    <p:spTree>
      <p:nvGrpSpPr>
        <p:cNvPr id="1" name=""/>
        <p:cNvGrpSpPr/>
        <p:nvPr/>
      </p:nvGrpSpPr>
      <p:grpSpPr>
        <a:xfrm>
          <a:off x="0" y="0"/>
          <a:ext cx="0" cy="0"/>
          <a:chOff x="0" y="0"/>
          <a:chExt cx="0" cy="0"/>
        </a:xfrm>
      </p:grpSpPr>
      <p:sp>
        <p:nvSpPr>
          <p:cNvPr id="5" name="Rectangle 4"/>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Image 20"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0" name="Connecteur droit 13"/>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800"/>
            <a:ext cx="4824000" cy="2242800"/>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3"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1" name="Espace réservé de la date 9"/>
          <p:cNvSpPr>
            <a:spLocks noGrp="1"/>
          </p:cNvSpPr>
          <p:nvPr>
            <p:ph type="dt" sz="half" idx="20"/>
          </p:nvPr>
        </p:nvSpPr>
        <p:spPr/>
        <p:txBody>
          <a:bodyPr/>
          <a:lstStyle>
            <a:lvl1pPr>
              <a:defRPr/>
            </a:lvl1pPr>
          </a:lstStyle>
          <a:p>
            <a:pPr>
              <a:defRPr/>
            </a:pPr>
            <a:r>
              <a:rPr lang="en-US">
                <a:solidFill>
                  <a:prstClr val="white">
                    <a:alpha val="0"/>
                  </a:prstClr>
                </a:solidFill>
              </a:rPr>
              <a:t>Date</a:t>
            </a:r>
          </a:p>
        </p:txBody>
      </p:sp>
      <p:sp>
        <p:nvSpPr>
          <p:cNvPr id="12" name="Espace réservé du numéro de diapositive 10"/>
          <p:cNvSpPr>
            <a:spLocks noGrp="1"/>
          </p:cNvSpPr>
          <p:nvPr>
            <p:ph type="sldNum" sz="quarter" idx="21"/>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168EB3F5-198F-4211-80D0-E690EB6CEA77}" type="slidenum">
              <a:rPr lang="en-US">
                <a:solidFill>
                  <a:prstClr val="white">
                    <a:alpha val="0"/>
                  </a:prstClr>
                </a:solidFill>
              </a:rPr>
              <a:pPr>
                <a:defRPr/>
              </a:pPr>
              <a:t>‹#›</a:t>
            </a:fld>
            <a:endParaRPr lang="en-US">
              <a:solidFill>
                <a:prstClr val="white">
                  <a:alpha val="0"/>
                </a:prstClr>
              </a:solidFill>
            </a:endParaRPr>
          </a:p>
        </p:txBody>
      </p:sp>
      <p:sp>
        <p:nvSpPr>
          <p:cNvPr id="14" name="Espace réservé du pied de page 11"/>
          <p:cNvSpPr>
            <a:spLocks noGrp="1"/>
          </p:cNvSpPr>
          <p:nvPr>
            <p:ph type="ftr" sz="quarter" idx="22"/>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p:txBody>
      </p:sp>
    </p:spTree>
    <p:extLst>
      <p:ext uri="{BB962C8B-B14F-4D97-AF65-F5344CB8AC3E}">
        <p14:creationId xmlns:p14="http://schemas.microsoft.com/office/powerpoint/2010/main" val="426463512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Text and Visual">
    <p:spTree>
      <p:nvGrpSpPr>
        <p:cNvPr id="1" name=""/>
        <p:cNvGrpSpPr/>
        <p:nvPr/>
      </p:nvGrpSpPr>
      <p:grpSpPr>
        <a:xfrm>
          <a:off x="0" y="0"/>
          <a:ext cx="0" cy="0"/>
          <a:chOff x="0" y="0"/>
          <a:chExt cx="0" cy="0"/>
        </a:xfrm>
      </p:grpSpPr>
      <p:sp>
        <p:nvSpPr>
          <p:cNvPr id="2" name="Title 1"/>
          <p:cNvSpPr>
            <a:spLocks noGrp="1"/>
          </p:cNvSpPr>
          <p:nvPr>
            <p:ph type="title"/>
          </p:nvPr>
        </p:nvSpPr>
        <p:spPr>
          <a:xfrm>
            <a:off x="973138" y="225211"/>
            <a:ext cx="7207249" cy="697999"/>
          </a:xfrm>
        </p:spPr>
        <p:txBody>
          <a:bodyPr/>
          <a:lstStyle/>
          <a:p>
            <a:r>
              <a:rPr lang="en-US"/>
              <a:t>Click to edit Master title style</a:t>
            </a:r>
          </a:p>
        </p:txBody>
      </p:sp>
      <p:sp>
        <p:nvSpPr>
          <p:cNvPr id="4" name="Content Placeholder 3"/>
          <p:cNvSpPr>
            <a:spLocks noGrp="1"/>
          </p:cNvSpPr>
          <p:nvPr>
            <p:ph sz="half" idx="2"/>
          </p:nvPr>
        </p:nvSpPr>
        <p:spPr>
          <a:xfrm>
            <a:off x="3425825" y="2302159"/>
            <a:ext cx="4754564" cy="2541673"/>
          </a:xfrm>
        </p:spPr>
        <p:txBody>
          <a:bodyPr/>
          <a:lstStyle>
            <a:lvl1pPr>
              <a:defRPr sz="1600"/>
            </a:lvl1pPr>
            <a:lvl2pPr marL="457200" indent="0">
              <a:buNone/>
              <a:defRPr sz="1600"/>
            </a:lvl2pPr>
            <a:lvl3pPr marL="914400" indent="0">
              <a:buNone/>
              <a:defRPr sz="1600"/>
            </a:lvl3pPr>
            <a:lvl4pPr marL="1371600" indent="0">
              <a:buNone/>
              <a:defRPr sz="1600"/>
            </a:lvl4pPr>
            <a:lvl5pPr marL="1828800" indent="0">
              <a:buNone/>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3"/>
          </p:nvPr>
        </p:nvSpPr>
        <p:spPr>
          <a:xfrm>
            <a:off x="973138" y="1247776"/>
            <a:ext cx="2300287" cy="3450384"/>
          </a:xfrm>
        </p:spPr>
        <p:txBody>
          <a:bodyPr rtlCol="0">
            <a:noAutofit/>
          </a:bodyPr>
          <a:lstStyle/>
          <a:p>
            <a:pPr lvl="0"/>
            <a:endParaRPr lang="en-US" noProof="0"/>
          </a:p>
        </p:txBody>
      </p:sp>
      <p:sp>
        <p:nvSpPr>
          <p:cNvPr id="10" name="Content Placeholder 3"/>
          <p:cNvSpPr>
            <a:spLocks noGrp="1"/>
          </p:cNvSpPr>
          <p:nvPr>
            <p:ph sz="half" idx="14"/>
          </p:nvPr>
        </p:nvSpPr>
        <p:spPr>
          <a:xfrm>
            <a:off x="3425825" y="1241426"/>
            <a:ext cx="4754564" cy="879316"/>
          </a:xfrm>
        </p:spPr>
        <p:txBody>
          <a:bodyPr/>
          <a:lstStyle>
            <a:lvl1pPr marL="0" indent="0">
              <a:buNone/>
              <a:defRPr sz="1600">
                <a:solidFill>
                  <a:srgbClr val="005CB9"/>
                </a:solidFill>
              </a:defRPr>
            </a:lvl1pPr>
            <a:lvl2pPr marL="457200" indent="0">
              <a:buNone/>
              <a:defRPr sz="1400">
                <a:solidFill>
                  <a:srgbClr val="005CB9"/>
                </a:solidFill>
              </a:defRPr>
            </a:lvl2pPr>
            <a:lvl3pPr marL="914400" indent="0">
              <a:buNone/>
              <a:defRPr sz="1400">
                <a:solidFill>
                  <a:srgbClr val="005CB9"/>
                </a:solidFill>
              </a:defRPr>
            </a:lvl3pPr>
            <a:lvl4pPr marL="1371600" indent="0">
              <a:buNone/>
              <a:defRPr sz="1400">
                <a:solidFill>
                  <a:srgbClr val="005CB9"/>
                </a:solidFill>
              </a:defRPr>
            </a:lvl4pPr>
            <a:lvl5pPr marL="1828800" indent="0">
              <a:buNone/>
              <a:defRPr sz="1400">
                <a:solidFill>
                  <a:srgbClr val="005CB9"/>
                </a:solidFill>
              </a:defRPr>
            </a:lvl5pPr>
            <a:lvl6pPr>
              <a:defRPr sz="1800"/>
            </a:lvl6pPr>
            <a:lvl7pPr>
              <a:defRPr sz="1800"/>
            </a:lvl7pPr>
            <a:lvl8pPr>
              <a:defRPr sz="1800"/>
            </a:lvl8pPr>
            <a:lvl9pPr>
              <a:defRPr sz="1800"/>
            </a:lvl9pPr>
          </a:lstStyle>
          <a:p>
            <a:pPr lvl="0"/>
            <a:r>
              <a:rPr lang="en-US"/>
              <a:t>Click to edit Master text styles</a:t>
            </a:r>
          </a:p>
        </p:txBody>
      </p:sp>
      <p:sp>
        <p:nvSpPr>
          <p:cNvPr id="6" name="Footer Placeholder 5"/>
          <p:cNvSpPr>
            <a:spLocks noGrp="1"/>
          </p:cNvSpPr>
          <p:nvPr>
            <p:ph type="ftr" sz="quarter" idx="15"/>
          </p:nvPr>
        </p:nvSpPr>
        <p:spPr/>
        <p:txBody>
          <a:bodyPr/>
          <a:lstStyle>
            <a:lvl1pPr>
              <a:defRPr/>
            </a:lvl1pPr>
          </a:lstStyle>
          <a:p>
            <a:pPr>
              <a:defRPr/>
            </a:pPr>
            <a:r>
              <a:rPr lang="en-US">
                <a:solidFill>
                  <a:srgbClr val="005CB9"/>
                </a:solidFill>
              </a:rPr>
              <a:t>Basic facts about </a:t>
            </a:r>
            <a:r>
              <a:rPr lang="en-US" err="1">
                <a:solidFill>
                  <a:srgbClr val="005CB9"/>
                </a:solidFill>
              </a:rPr>
              <a:t>Gavi</a:t>
            </a:r>
            <a:r>
              <a:rPr lang="en-US">
                <a:solidFill>
                  <a:srgbClr val="005CB9"/>
                </a:solidFill>
              </a:rPr>
              <a:t> the Vaccine Alliance</a:t>
            </a:r>
          </a:p>
        </p:txBody>
      </p:sp>
      <p:sp>
        <p:nvSpPr>
          <p:cNvPr id="7" name="Slide Number Placeholder 6"/>
          <p:cNvSpPr>
            <a:spLocks noGrp="1"/>
          </p:cNvSpPr>
          <p:nvPr>
            <p:ph type="sldNum" sz="quarter" idx="16"/>
          </p:nvPr>
        </p:nvSpPr>
        <p:spPr/>
        <p:txBody>
          <a:bodyPr/>
          <a:lstStyle>
            <a:lvl1pPr algn="ctr">
              <a:defRPr/>
            </a:lvl1pPr>
          </a:lstStyle>
          <a:p>
            <a:pPr>
              <a:defRPr/>
            </a:pPr>
            <a:fld id="{FFE8DD00-E6C1-42A5-A44D-4115350A5429}"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528416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Block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a:t>TITLE</a:t>
            </a:r>
          </a:p>
        </p:txBody>
      </p:sp>
      <p:sp>
        <p:nvSpPr>
          <p:cNvPr id="8" name="Espace réservé de la date 7"/>
          <p:cNvSpPr>
            <a:spLocks noGrp="1"/>
          </p:cNvSpPr>
          <p:nvPr>
            <p:ph type="dt" sz="half" idx="14"/>
          </p:nvPr>
        </p:nvSpPr>
        <p:spPr bwMode="gray"/>
        <p:txBody>
          <a:bodyPr/>
          <a:lstStyle/>
          <a:p>
            <a:r>
              <a:rPr lang="en-US" noProof="0"/>
              <a:t>Date</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US" noProof="0" smtClean="0"/>
              <a:pPr algn="l"/>
              <a:t>‹#›</a:t>
            </a:fld>
            <a:endParaRPr lang="en-US" noProof="0"/>
          </a:p>
        </p:txBody>
      </p:sp>
      <p:sp>
        <p:nvSpPr>
          <p:cNvPr id="11" name="Espace réservé du pied de page 10"/>
          <p:cNvSpPr>
            <a:spLocks noGrp="1"/>
          </p:cNvSpPr>
          <p:nvPr>
            <p:ph type="ftr" sz="quarter" idx="16"/>
          </p:nvPr>
        </p:nvSpPr>
        <p:spPr bwMode="gray"/>
        <p:txBody>
          <a:bodyPr/>
          <a:lstStyle/>
          <a:p>
            <a:r>
              <a:rPr lang="en-US" noProof="0"/>
              <a:t>#add your hashtag</a:t>
            </a:r>
          </a:p>
        </p:txBody>
      </p:sp>
      <p:sp>
        <p:nvSpPr>
          <p:cNvPr id="21" name="Espace réservé du texte 9"/>
          <p:cNvSpPr>
            <a:spLocks noGrp="1"/>
          </p:cNvSpPr>
          <p:nvPr>
            <p:ph type="body" sz="quarter" idx="19" hasCustomPrompt="1"/>
          </p:nvPr>
        </p:nvSpPr>
        <p:spPr bwMode="gray">
          <a:xfrm>
            <a:off x="935038" y="1341438"/>
            <a:ext cx="3564000" cy="335714"/>
          </a:xfrm>
          <a:solidFill>
            <a:schemeClr val="accent2"/>
          </a:solidFill>
          <a:ln w="9525">
            <a:solidFill>
              <a:schemeClr val="bg2"/>
            </a:solidFill>
          </a:ln>
        </p:spPr>
        <p:txBody>
          <a:bodyPr anchor="ctr" anchorCtr="0"/>
          <a:lstStyle>
            <a:lvl1pPr algn="ctr">
              <a:lnSpc>
                <a:spcPct val="100000"/>
              </a:lnSpc>
              <a:defRPr>
                <a:solidFill>
                  <a:schemeClr val="bg1"/>
                </a:solidFill>
              </a:defRPr>
            </a:lvl1pPr>
          </a:lstStyle>
          <a:p>
            <a:pPr lvl="0"/>
            <a:r>
              <a:rPr lang="en-US" noProof="0"/>
              <a:t>Text level 1</a:t>
            </a:r>
          </a:p>
        </p:txBody>
      </p:sp>
      <p:sp>
        <p:nvSpPr>
          <p:cNvPr id="22" name="Espace réservé du texte 9"/>
          <p:cNvSpPr>
            <a:spLocks noGrp="1"/>
          </p:cNvSpPr>
          <p:nvPr>
            <p:ph type="body" sz="quarter" idx="20" hasCustomPrompt="1"/>
          </p:nvPr>
        </p:nvSpPr>
        <p:spPr bwMode="gray">
          <a:xfrm>
            <a:off x="935038" y="1665438"/>
            <a:ext cx="3564000" cy="4140050"/>
          </a:xfrm>
          <a:ln w="9525">
            <a:solidFill>
              <a:schemeClr val="bg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US" noProof="0"/>
              <a:t>Text level 2</a:t>
            </a:r>
          </a:p>
          <a:p>
            <a:pPr lvl="1"/>
            <a:r>
              <a:rPr lang="en-US" noProof="0"/>
              <a:t>Text level 3</a:t>
            </a:r>
          </a:p>
          <a:p>
            <a:pPr lvl="2"/>
            <a:r>
              <a:rPr lang="en-US" noProof="0"/>
              <a:t>Text level 4</a:t>
            </a:r>
          </a:p>
          <a:p>
            <a:pPr lvl="3"/>
            <a:r>
              <a:rPr lang="en-US" noProof="0"/>
              <a:t>Text level 5</a:t>
            </a:r>
          </a:p>
        </p:txBody>
      </p:sp>
      <p:sp>
        <p:nvSpPr>
          <p:cNvPr id="23" name="Espace réservé du texte 9"/>
          <p:cNvSpPr>
            <a:spLocks noGrp="1"/>
          </p:cNvSpPr>
          <p:nvPr>
            <p:ph type="body" sz="quarter" idx="21" hasCustomPrompt="1"/>
          </p:nvPr>
        </p:nvSpPr>
        <p:spPr bwMode="gray">
          <a:xfrm>
            <a:off x="4716400" y="1341438"/>
            <a:ext cx="3564000" cy="335714"/>
          </a:xfrm>
          <a:solidFill>
            <a:schemeClr val="accent2"/>
          </a:solidFill>
          <a:ln w="9525">
            <a:solidFill>
              <a:schemeClr val="bg2"/>
            </a:solidFill>
          </a:ln>
        </p:spPr>
        <p:txBody>
          <a:bodyPr anchor="ctr" anchorCtr="0"/>
          <a:lstStyle>
            <a:lvl1pPr algn="ctr">
              <a:lnSpc>
                <a:spcPct val="100000"/>
              </a:lnSpc>
              <a:defRPr>
                <a:solidFill>
                  <a:schemeClr val="bg1"/>
                </a:solidFill>
              </a:defRPr>
            </a:lvl1pPr>
          </a:lstStyle>
          <a:p>
            <a:pPr lvl="0"/>
            <a:r>
              <a:rPr lang="en-US" noProof="0"/>
              <a:t>Text level 1</a:t>
            </a:r>
          </a:p>
        </p:txBody>
      </p:sp>
      <p:sp>
        <p:nvSpPr>
          <p:cNvPr id="24" name="Espace réservé du texte 9"/>
          <p:cNvSpPr>
            <a:spLocks noGrp="1"/>
          </p:cNvSpPr>
          <p:nvPr>
            <p:ph type="body" sz="quarter" idx="22" hasCustomPrompt="1"/>
          </p:nvPr>
        </p:nvSpPr>
        <p:spPr bwMode="gray">
          <a:xfrm>
            <a:off x="4716400" y="1665438"/>
            <a:ext cx="3564000" cy="4140050"/>
          </a:xfrm>
          <a:ln w="9525">
            <a:solidFill>
              <a:schemeClr val="bg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US" noProof="0"/>
              <a:t>Text level 2</a:t>
            </a:r>
          </a:p>
          <a:p>
            <a:pPr lvl="1"/>
            <a:r>
              <a:rPr lang="en-US" noProof="0"/>
              <a:t>Text level 3</a:t>
            </a:r>
          </a:p>
          <a:p>
            <a:pPr lvl="2"/>
            <a:r>
              <a:rPr lang="en-US" noProof="0"/>
              <a:t>Text level 4</a:t>
            </a:r>
          </a:p>
          <a:p>
            <a:pPr lvl="3"/>
            <a:r>
              <a:rPr lang="en-US" noProof="0"/>
              <a:t>Text level 5</a:t>
            </a: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Text&amp;4_Block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10" name="Espace réservé du texte 9"/>
          <p:cNvSpPr>
            <a:spLocks noGrp="1"/>
          </p:cNvSpPr>
          <p:nvPr>
            <p:ph type="body" sz="quarter" idx="13" hasCustomPrompt="1"/>
          </p:nvPr>
        </p:nvSpPr>
        <p:spPr bwMode="gray">
          <a:xfrm>
            <a:off x="935038" y="1304924"/>
            <a:ext cx="7345362" cy="936626"/>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8" name="Espace réservé de la date 7"/>
          <p:cNvSpPr>
            <a:spLocks noGrp="1"/>
          </p:cNvSpPr>
          <p:nvPr>
            <p:ph type="dt" sz="half" idx="14"/>
          </p:nvPr>
        </p:nvSpPr>
        <p:spPr bwMode="gray"/>
        <p:txBody>
          <a:bodyPr/>
          <a:lstStyle/>
          <a:p>
            <a:r>
              <a:rPr lang="en-US">
                <a:solidFill>
                  <a:prstClr val="white">
                    <a:alpha val="0"/>
                  </a:prstClr>
                </a:solidFill>
              </a:rPr>
              <a:t>Date</a:t>
            </a:r>
            <a:endParaRPr lang="en-GB">
              <a:solidFill>
                <a:prstClr val="white">
                  <a:alpha val="0"/>
                </a:prstClr>
              </a:solidFill>
            </a:endParaRPr>
          </a:p>
        </p:txBody>
      </p:sp>
      <p:sp>
        <p:nvSpPr>
          <p:cNvPr id="9" name="Espace réservé du numéro de diapositive 8"/>
          <p:cNvSpPr>
            <a:spLocks noGrp="1"/>
          </p:cNvSpPr>
          <p:nvPr>
            <p:ph type="sldNum" sz="quarter" idx="15"/>
          </p:nvPr>
        </p:nvSpPr>
        <p:spPr bwMode="gray"/>
        <p:txBody>
          <a:bodyPr/>
          <a:lstStyle/>
          <a:p>
            <a:fld id="{733122C9-A0B9-462F-8757-0847AD287B63}" type="slidenum">
              <a:rPr lang="en-GB" smtClean="0">
                <a:solidFill>
                  <a:srgbClr val="343434"/>
                </a:solidFill>
              </a:rPr>
              <a:pPr/>
              <a:t>‹#›</a:t>
            </a:fld>
            <a:endParaRPr lang="en-GB">
              <a:solidFill>
                <a:srgbClr val="343434"/>
              </a:solidFill>
            </a:endParaRPr>
          </a:p>
        </p:txBody>
      </p:sp>
      <p:sp>
        <p:nvSpPr>
          <p:cNvPr id="11" name="Espace réservé du pied de page 10"/>
          <p:cNvSpPr>
            <a:spLocks noGrp="1"/>
          </p:cNvSpPr>
          <p:nvPr>
            <p:ph type="ftr" sz="quarter" idx="16"/>
          </p:nvPr>
        </p:nvSpPr>
        <p:spPr bwMode="gray"/>
        <p:txBody>
          <a:bodyPr/>
          <a:lstStyle/>
          <a:p>
            <a:r>
              <a:rPr lang="en-GB">
                <a:solidFill>
                  <a:srgbClr val="005CB9"/>
                </a:solidFill>
              </a:rPr>
              <a:t>#vaccineswork</a:t>
            </a:r>
          </a:p>
        </p:txBody>
      </p:sp>
      <p:sp>
        <p:nvSpPr>
          <p:cNvPr id="21" name="Espace réservé du texte 9"/>
          <p:cNvSpPr>
            <a:spLocks noGrp="1"/>
          </p:cNvSpPr>
          <p:nvPr>
            <p:ph type="body" sz="quarter" idx="19" hasCustomPrompt="1"/>
          </p:nvPr>
        </p:nvSpPr>
        <p:spPr bwMode="gray">
          <a:xfrm>
            <a:off x="935038" y="2241550"/>
            <a:ext cx="3564000" cy="324000"/>
          </a:xfrm>
          <a:solidFill>
            <a:schemeClr val="accent1"/>
          </a:solidFill>
          <a:ln w="9525">
            <a:solidFill>
              <a:schemeClr val="accent1"/>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2" name="Espace réservé du texte 9"/>
          <p:cNvSpPr>
            <a:spLocks noGrp="1"/>
          </p:cNvSpPr>
          <p:nvPr>
            <p:ph type="body" sz="quarter" idx="20" hasCustomPrompt="1"/>
          </p:nvPr>
        </p:nvSpPr>
        <p:spPr bwMode="gray">
          <a:xfrm>
            <a:off x="935038" y="2565550"/>
            <a:ext cx="3564000" cy="1350000"/>
          </a:xfrm>
          <a:ln w="9525">
            <a:solidFill>
              <a:schemeClr val="accent1"/>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3" name="Espace réservé du texte 9"/>
          <p:cNvSpPr>
            <a:spLocks noGrp="1"/>
          </p:cNvSpPr>
          <p:nvPr>
            <p:ph type="body" sz="quarter" idx="21" hasCustomPrompt="1"/>
          </p:nvPr>
        </p:nvSpPr>
        <p:spPr bwMode="gray">
          <a:xfrm>
            <a:off x="4716400" y="2241550"/>
            <a:ext cx="3564000" cy="324000"/>
          </a:xfrm>
          <a:solidFill>
            <a:schemeClr val="accent2"/>
          </a:solidFill>
          <a:ln w="9525">
            <a:solidFill>
              <a:schemeClr val="accent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4" name="Espace réservé du texte 9"/>
          <p:cNvSpPr>
            <a:spLocks noGrp="1"/>
          </p:cNvSpPr>
          <p:nvPr>
            <p:ph type="body" sz="quarter" idx="22" hasCustomPrompt="1"/>
          </p:nvPr>
        </p:nvSpPr>
        <p:spPr bwMode="gray">
          <a:xfrm>
            <a:off x="4716400" y="2565550"/>
            <a:ext cx="3564000" cy="1350000"/>
          </a:xfrm>
          <a:ln w="9525">
            <a:solidFill>
              <a:schemeClr val="accent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5" name="Espace réservé du texte 9"/>
          <p:cNvSpPr>
            <a:spLocks noGrp="1"/>
          </p:cNvSpPr>
          <p:nvPr>
            <p:ph type="body" sz="quarter" idx="23" hasCustomPrompt="1"/>
          </p:nvPr>
        </p:nvSpPr>
        <p:spPr bwMode="gray">
          <a:xfrm>
            <a:off x="935038" y="4131488"/>
            <a:ext cx="3564000" cy="324000"/>
          </a:xfrm>
          <a:solidFill>
            <a:schemeClr val="accent3"/>
          </a:solidFill>
          <a:ln w="9525">
            <a:solidFill>
              <a:schemeClr val="accent3"/>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6" name="Espace réservé du texte 9"/>
          <p:cNvSpPr>
            <a:spLocks noGrp="1"/>
          </p:cNvSpPr>
          <p:nvPr>
            <p:ph type="body" sz="quarter" idx="24" hasCustomPrompt="1"/>
          </p:nvPr>
        </p:nvSpPr>
        <p:spPr bwMode="gray">
          <a:xfrm>
            <a:off x="935038" y="4455488"/>
            <a:ext cx="3564000" cy="1350000"/>
          </a:xfrm>
          <a:ln w="9525">
            <a:solidFill>
              <a:schemeClr val="accent3"/>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7" name="Espace réservé du texte 9"/>
          <p:cNvSpPr>
            <a:spLocks noGrp="1"/>
          </p:cNvSpPr>
          <p:nvPr>
            <p:ph type="body" sz="quarter" idx="25" hasCustomPrompt="1"/>
          </p:nvPr>
        </p:nvSpPr>
        <p:spPr bwMode="gray">
          <a:xfrm>
            <a:off x="4716400" y="4131488"/>
            <a:ext cx="3564000" cy="324000"/>
          </a:xfrm>
          <a:solidFill>
            <a:schemeClr val="bg2"/>
          </a:solidFill>
          <a:ln w="9525">
            <a:solidFill>
              <a:schemeClr val="bg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8" name="Espace réservé du texte 9"/>
          <p:cNvSpPr>
            <a:spLocks noGrp="1"/>
          </p:cNvSpPr>
          <p:nvPr>
            <p:ph type="body" sz="quarter" idx="26" hasCustomPrompt="1"/>
          </p:nvPr>
        </p:nvSpPr>
        <p:spPr bwMode="gray">
          <a:xfrm>
            <a:off x="4716400" y="4455488"/>
            <a:ext cx="3564000" cy="1350000"/>
          </a:xfrm>
          <a:ln w="9525">
            <a:solidFill>
              <a:schemeClr val="bg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Tree>
    <p:extLst>
      <p:ext uri="{BB962C8B-B14F-4D97-AF65-F5344CB8AC3E}">
        <p14:creationId xmlns:p14="http://schemas.microsoft.com/office/powerpoint/2010/main" val="30898670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6" name="Image 18" descr="FD_0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2" name="Connecteur droit 22"/>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800"/>
            <a:ext cx="4824412" cy="2232000"/>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8" name="Espace réservé du texte 8"/>
          <p:cNvSpPr>
            <a:spLocks noGrp="1"/>
          </p:cNvSpPr>
          <p:nvPr>
            <p:ph type="body" sz="quarter" idx="14"/>
          </p:nvPr>
        </p:nvSpPr>
        <p:spPr bwMode="gray">
          <a:xfrm>
            <a:off x="468314" y="3585600"/>
            <a:ext cx="4824411" cy="1479600"/>
          </a:xfrm>
        </p:spPr>
        <p:txBody>
          <a:bodyPr/>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7" name="Espace réservé du texte 16"/>
          <p:cNvSpPr>
            <a:spLocks noGrp="1"/>
          </p:cNvSpPr>
          <p:nvPr>
            <p:ph type="body" sz="quarter" idx="20"/>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Click to edit Master text styles</a:t>
            </a:r>
          </a:p>
        </p:txBody>
      </p:sp>
      <p:sp>
        <p:nvSpPr>
          <p:cNvPr id="13" name="Espace réservé de la date 9"/>
          <p:cNvSpPr>
            <a:spLocks noGrp="1"/>
          </p:cNvSpPr>
          <p:nvPr>
            <p:ph type="dt" sz="half" idx="21"/>
          </p:nvPr>
        </p:nvSpPr>
        <p:spPr/>
        <p:txBody>
          <a:bodyPr/>
          <a:lstStyle>
            <a:lvl1pPr>
              <a:defRPr/>
            </a:lvl1pPr>
          </a:lstStyle>
          <a:p>
            <a:pPr>
              <a:defRPr/>
            </a:pPr>
            <a:r>
              <a:rPr lang="en-US">
                <a:solidFill>
                  <a:prstClr val="white">
                    <a:alpha val="0"/>
                  </a:prstClr>
                </a:solidFill>
              </a:rPr>
              <a:t>Date</a:t>
            </a:r>
          </a:p>
        </p:txBody>
      </p:sp>
      <p:sp>
        <p:nvSpPr>
          <p:cNvPr id="14" name="Espace réservé du numéro de diapositive 10"/>
          <p:cNvSpPr>
            <a:spLocks noGrp="1"/>
          </p:cNvSpPr>
          <p:nvPr>
            <p:ph type="sldNum" sz="quarter" idx="22"/>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541ADD26-9626-44B7-849C-716E619042DF}" type="slidenum">
              <a:rPr lang="en-US">
                <a:solidFill>
                  <a:prstClr val="white">
                    <a:alpha val="0"/>
                  </a:prstClr>
                </a:solidFill>
              </a:rPr>
              <a:pPr>
                <a:defRPr/>
              </a:pPr>
              <a:t>‹#›</a:t>
            </a:fld>
            <a:endParaRPr lang="en-US">
              <a:solidFill>
                <a:prstClr val="white">
                  <a:alpha val="0"/>
                </a:prstClr>
              </a:solidFill>
            </a:endParaRPr>
          </a:p>
        </p:txBody>
      </p:sp>
      <p:sp>
        <p:nvSpPr>
          <p:cNvPr id="16" name="Espace réservé du pied de page 11"/>
          <p:cNvSpPr>
            <a:spLocks noGrp="1"/>
          </p:cNvSpPr>
          <p:nvPr>
            <p:ph type="ftr" sz="quarter" idx="23"/>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#vaccelerate</a:t>
            </a:r>
          </a:p>
        </p:txBody>
      </p:sp>
    </p:spTree>
    <p:extLst>
      <p:ext uri="{BB962C8B-B14F-4D97-AF65-F5344CB8AC3E}">
        <p14:creationId xmlns:p14="http://schemas.microsoft.com/office/powerpoint/2010/main" val="411600042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over_Picture_1">
    <p:spTree>
      <p:nvGrpSpPr>
        <p:cNvPr id="1" name=""/>
        <p:cNvGrpSpPr/>
        <p:nvPr/>
      </p:nvGrpSpPr>
      <p:grpSpPr>
        <a:xfrm>
          <a:off x="0" y="0"/>
          <a:ext cx="0" cy="0"/>
          <a:chOff x="0" y="0"/>
          <a:chExt cx="0" cy="0"/>
        </a:xfrm>
      </p:grpSpPr>
      <p:pic>
        <p:nvPicPr>
          <p:cNvPr id="7" name="Image 20"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3" name="Connecteur droit 22"/>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638"/>
            <a:ext cx="4824412" cy="2231392"/>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8" name="Espace réservé du texte 8"/>
          <p:cNvSpPr>
            <a:spLocks noGrp="1"/>
          </p:cNvSpPr>
          <p:nvPr>
            <p:ph type="body" sz="quarter" idx="14"/>
          </p:nvPr>
        </p:nvSpPr>
        <p:spPr bwMode="gray">
          <a:xfrm>
            <a:off x="468314" y="3584637"/>
            <a:ext cx="3592800" cy="1477788"/>
          </a:xfrm>
        </p:spPr>
        <p:txBody>
          <a:bodyPr/>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7" name="Espace réservé du texte 16"/>
          <p:cNvSpPr>
            <a:spLocks noGrp="1"/>
          </p:cNvSpPr>
          <p:nvPr>
            <p:ph type="body" sz="quarter" idx="20"/>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Click to edit Master text styles</a:t>
            </a:r>
          </a:p>
        </p:txBody>
      </p:sp>
      <p:sp>
        <p:nvSpPr>
          <p:cNvPr id="24"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4" name="Espace réservé de la date 9"/>
          <p:cNvSpPr>
            <a:spLocks noGrp="1"/>
          </p:cNvSpPr>
          <p:nvPr>
            <p:ph type="dt" sz="half" idx="21"/>
          </p:nvPr>
        </p:nvSpPr>
        <p:spPr/>
        <p:txBody>
          <a:bodyPr/>
          <a:lstStyle>
            <a:lvl1pPr>
              <a:defRPr/>
            </a:lvl1pPr>
          </a:lstStyle>
          <a:p>
            <a:pPr>
              <a:defRPr/>
            </a:pPr>
            <a:r>
              <a:rPr lang="en-US">
                <a:solidFill>
                  <a:prstClr val="white">
                    <a:alpha val="0"/>
                  </a:prstClr>
                </a:solidFill>
              </a:rPr>
              <a:t>Date</a:t>
            </a:r>
          </a:p>
        </p:txBody>
      </p:sp>
      <p:sp>
        <p:nvSpPr>
          <p:cNvPr id="16" name="Espace réservé du numéro de diapositive 10"/>
          <p:cNvSpPr>
            <a:spLocks noGrp="1"/>
          </p:cNvSpPr>
          <p:nvPr>
            <p:ph type="sldNum" sz="quarter" idx="22"/>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FBC781E1-DB0D-44EA-942B-52789A2EA6EC}" type="slidenum">
              <a:rPr lang="en-US">
                <a:solidFill>
                  <a:prstClr val="white">
                    <a:alpha val="0"/>
                  </a:prstClr>
                </a:solidFill>
              </a:rPr>
              <a:pPr>
                <a:defRPr/>
              </a:pPr>
              <a:t>‹#›</a:t>
            </a:fld>
            <a:endParaRPr lang="en-US">
              <a:solidFill>
                <a:prstClr val="white">
                  <a:alpha val="0"/>
                </a:prstClr>
              </a:solidFill>
            </a:endParaRPr>
          </a:p>
        </p:txBody>
      </p:sp>
      <p:sp>
        <p:nvSpPr>
          <p:cNvPr id="18" name="Espace réservé du pied de page 11"/>
          <p:cNvSpPr>
            <a:spLocks noGrp="1"/>
          </p:cNvSpPr>
          <p:nvPr>
            <p:ph type="ftr" sz="quarter" idx="23"/>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a:p>
            <a:pPr>
              <a:defRPr/>
            </a:pPr>
            <a:endParaRPr lang="en-US">
              <a:solidFill>
                <a:prstClr val="white"/>
              </a:solidFill>
            </a:endParaRPr>
          </a:p>
        </p:txBody>
      </p:sp>
    </p:spTree>
    <p:extLst>
      <p:ext uri="{BB962C8B-B14F-4D97-AF65-F5344CB8AC3E}">
        <p14:creationId xmlns:p14="http://schemas.microsoft.com/office/powerpoint/2010/main" val="41143889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over_Picture_2">
    <p:spTree>
      <p:nvGrpSpPr>
        <p:cNvPr id="1" name=""/>
        <p:cNvGrpSpPr/>
        <p:nvPr/>
      </p:nvGrpSpPr>
      <p:grpSpPr>
        <a:xfrm>
          <a:off x="0" y="0"/>
          <a:ext cx="0" cy="0"/>
          <a:chOff x="0" y="0"/>
          <a:chExt cx="0" cy="0"/>
        </a:xfrm>
      </p:grpSpPr>
      <p:pic>
        <p:nvPicPr>
          <p:cNvPr id="7" name="Image 20"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3" name="Connecteur droit 13"/>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000" y="1036800"/>
            <a:ext cx="4824412" cy="2232000"/>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8" name="Espace réservé du texte 8"/>
          <p:cNvSpPr>
            <a:spLocks noGrp="1"/>
          </p:cNvSpPr>
          <p:nvPr>
            <p:ph type="body" sz="quarter" idx="14"/>
          </p:nvPr>
        </p:nvSpPr>
        <p:spPr bwMode="gray">
          <a:xfrm>
            <a:off x="468314" y="3585600"/>
            <a:ext cx="3592800" cy="1479600"/>
          </a:xfrm>
        </p:spPr>
        <p:txBody>
          <a:bodyPr/>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7" name="Espace réservé du texte 16"/>
          <p:cNvSpPr>
            <a:spLocks noGrp="1"/>
          </p:cNvSpPr>
          <p:nvPr>
            <p:ph type="body" sz="quarter" idx="20"/>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Click to edit Master text styles</a:t>
            </a:r>
          </a:p>
        </p:txBody>
      </p:sp>
      <p:sp>
        <p:nvSpPr>
          <p:cNvPr id="18"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4" name="Espace réservé de la date 9"/>
          <p:cNvSpPr>
            <a:spLocks noGrp="1"/>
          </p:cNvSpPr>
          <p:nvPr>
            <p:ph type="dt" sz="half" idx="21"/>
          </p:nvPr>
        </p:nvSpPr>
        <p:spPr/>
        <p:txBody>
          <a:bodyPr/>
          <a:lstStyle>
            <a:lvl1pPr>
              <a:defRPr/>
            </a:lvl1pPr>
          </a:lstStyle>
          <a:p>
            <a:pPr>
              <a:defRPr/>
            </a:pPr>
            <a:r>
              <a:rPr lang="en-US">
                <a:solidFill>
                  <a:prstClr val="white">
                    <a:alpha val="0"/>
                  </a:prstClr>
                </a:solidFill>
              </a:rPr>
              <a:t>Date</a:t>
            </a:r>
          </a:p>
        </p:txBody>
      </p:sp>
      <p:sp>
        <p:nvSpPr>
          <p:cNvPr id="16" name="Espace réservé du numéro de diapositive 10"/>
          <p:cNvSpPr>
            <a:spLocks noGrp="1"/>
          </p:cNvSpPr>
          <p:nvPr>
            <p:ph type="sldNum" sz="quarter" idx="22"/>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A170035D-6B8C-439A-85EA-19B5ADE5A975}" type="slidenum">
              <a:rPr lang="en-US">
                <a:solidFill>
                  <a:prstClr val="white">
                    <a:alpha val="0"/>
                  </a:prstClr>
                </a:solidFill>
              </a:rPr>
              <a:pPr>
                <a:defRPr/>
              </a:pPr>
              <a:t>‹#›</a:t>
            </a:fld>
            <a:endParaRPr lang="en-US">
              <a:solidFill>
                <a:prstClr val="white">
                  <a:alpha val="0"/>
                </a:prstClr>
              </a:solidFill>
            </a:endParaRPr>
          </a:p>
        </p:txBody>
      </p:sp>
      <p:sp>
        <p:nvSpPr>
          <p:cNvPr id="19" name="Espace réservé du pied de page 11"/>
          <p:cNvSpPr>
            <a:spLocks noGrp="1"/>
          </p:cNvSpPr>
          <p:nvPr>
            <p:ph type="ftr" sz="quarter" idx="23"/>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p:txBody>
      </p:sp>
    </p:spTree>
    <p:extLst>
      <p:ext uri="{BB962C8B-B14F-4D97-AF65-F5344CB8AC3E}">
        <p14:creationId xmlns:p14="http://schemas.microsoft.com/office/powerpoint/2010/main" val="174095282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hapter_Layout">
    <p:spTree>
      <p:nvGrpSpPr>
        <p:cNvPr id="1" name=""/>
        <p:cNvGrpSpPr/>
        <p:nvPr/>
      </p:nvGrpSpPr>
      <p:grpSpPr>
        <a:xfrm>
          <a:off x="0" y="0"/>
          <a:ext cx="0" cy="0"/>
          <a:chOff x="0" y="0"/>
          <a:chExt cx="0" cy="0"/>
        </a:xfrm>
      </p:grpSpPr>
      <p:pic>
        <p:nvPicPr>
          <p:cNvPr id="6" name="Image 17" descr="FD_03_chap_110x190,5.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39592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7" name="Connecteur droit 14"/>
          <p:cNvCxnSpPr/>
          <p:nvPr userDrawn="1"/>
        </p:nvCxnSpPr>
        <p:spPr bwMode="gray">
          <a:xfrm flipH="1">
            <a:off x="3635375" y="2389188"/>
            <a:ext cx="15843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bwMode="gray">
          <a:xfrm>
            <a:off x="3635374" y="1036638"/>
            <a:ext cx="3263901" cy="1268759"/>
          </a:xfrm>
        </p:spPr>
        <p:txBody>
          <a:bodyPr/>
          <a:lstStyle/>
          <a:p>
            <a:r>
              <a:rPr lang="en-US" noProof="0"/>
              <a:t>Click to edit Master title style</a:t>
            </a:r>
          </a:p>
        </p:txBody>
      </p:sp>
      <p:sp>
        <p:nvSpPr>
          <p:cNvPr id="10" name="Espace réservé du texte 9"/>
          <p:cNvSpPr>
            <a:spLocks noGrp="1"/>
          </p:cNvSpPr>
          <p:nvPr>
            <p:ph type="body" sz="quarter" idx="13"/>
          </p:nvPr>
        </p:nvSpPr>
        <p:spPr bwMode="gray">
          <a:xfrm>
            <a:off x="3635376" y="2574000"/>
            <a:ext cx="3263900" cy="34473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Espace réservé du texte 9"/>
          <p:cNvSpPr>
            <a:spLocks noGrp="1"/>
          </p:cNvSpPr>
          <p:nvPr>
            <p:ph type="body" sz="quarter" idx="14"/>
          </p:nvPr>
        </p:nvSpPr>
        <p:spPr bwMode="gray">
          <a:xfrm>
            <a:off x="0" y="139974"/>
            <a:ext cx="2628000" cy="5017814"/>
          </a:xfrm>
        </p:spPr>
        <p:txBody>
          <a:bodyPr/>
          <a:lstStyle>
            <a:lvl1pPr algn="r">
              <a:defRPr sz="16600" b="1">
                <a:solidFill>
                  <a:schemeClr val="bg1"/>
                </a:solidFill>
              </a:defRPr>
            </a:lvl1pPr>
          </a:lstStyle>
          <a:p>
            <a:pPr lvl="0"/>
            <a:r>
              <a:rPr lang="en-US" noProof="0"/>
              <a:t>Click to edit Master text styles</a:t>
            </a:r>
          </a:p>
        </p:txBody>
      </p:sp>
      <p:sp>
        <p:nvSpPr>
          <p:cNvPr id="19" name="Espace réservé pour une image  17"/>
          <p:cNvSpPr>
            <a:spLocks noGrp="1"/>
          </p:cNvSpPr>
          <p:nvPr>
            <p:ph type="pic" sz="quarter" idx="18"/>
          </p:nvPr>
        </p:nvSpPr>
        <p:spPr bwMode="gray">
          <a:xfrm>
            <a:off x="7254332" y="132082"/>
            <a:ext cx="1899827" cy="5812641"/>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1668519 w 3913244"/>
              <a:gd name="connsiteY0" fmla="*/ 0 h 5183692"/>
              <a:gd name="connsiteX1" fmla="*/ 3913244 w 3913244"/>
              <a:gd name="connsiteY1" fmla="*/ 0 h 5183692"/>
              <a:gd name="connsiteX2" fmla="*/ 3913244 w 3913244"/>
              <a:gd name="connsiteY2" fmla="*/ 5157788 h 5183692"/>
              <a:gd name="connsiteX3" fmla="*/ 2456872 w 3913244"/>
              <a:gd name="connsiteY3" fmla="*/ 5183633 h 5183692"/>
              <a:gd name="connsiteX4" fmla="*/ 205340 w 3913244"/>
              <a:gd name="connsiteY4" fmla="*/ 2562613 h 5183692"/>
              <a:gd name="connsiteX5" fmla="*/ 1668519 w 3913244"/>
              <a:gd name="connsiteY5" fmla="*/ 0 h 5183692"/>
              <a:gd name="connsiteX0" fmla="*/ 1668519 w 3923404"/>
              <a:gd name="connsiteY0" fmla="*/ 0 h 5939409"/>
              <a:gd name="connsiteX1" fmla="*/ 3913244 w 3923404"/>
              <a:gd name="connsiteY1" fmla="*/ 0 h 5939409"/>
              <a:gd name="connsiteX2" fmla="*/ 3923404 w 3923404"/>
              <a:gd name="connsiteY2" fmla="*/ 5939409 h 5939409"/>
              <a:gd name="connsiteX3" fmla="*/ 2456872 w 3923404"/>
              <a:gd name="connsiteY3" fmla="*/ 5183633 h 5939409"/>
              <a:gd name="connsiteX4" fmla="*/ 205340 w 3923404"/>
              <a:gd name="connsiteY4" fmla="*/ 2562613 h 5939409"/>
              <a:gd name="connsiteX5" fmla="*/ 1668519 w 3923404"/>
              <a:gd name="connsiteY5" fmla="*/ 0 h 5939409"/>
              <a:gd name="connsiteX0" fmla="*/ 1668519 w 3923404"/>
              <a:gd name="connsiteY0" fmla="*/ 0 h 5939409"/>
              <a:gd name="connsiteX1" fmla="*/ 3913244 w 3923404"/>
              <a:gd name="connsiteY1" fmla="*/ 0 h 5939409"/>
              <a:gd name="connsiteX2" fmla="*/ 3923404 w 3923404"/>
              <a:gd name="connsiteY2" fmla="*/ 5939409 h 5939409"/>
              <a:gd name="connsiteX3" fmla="*/ 2456872 w 3923404"/>
              <a:gd name="connsiteY3" fmla="*/ 5183633 h 5939409"/>
              <a:gd name="connsiteX4" fmla="*/ 205340 w 3923404"/>
              <a:gd name="connsiteY4" fmla="*/ 2562613 h 5939409"/>
              <a:gd name="connsiteX5" fmla="*/ 1668519 w 3923404"/>
              <a:gd name="connsiteY5" fmla="*/ 0 h 5939409"/>
              <a:gd name="connsiteX0" fmla="*/ 1696047 w 3950932"/>
              <a:gd name="connsiteY0" fmla="*/ 0 h 5939409"/>
              <a:gd name="connsiteX1" fmla="*/ 3940772 w 3950932"/>
              <a:gd name="connsiteY1" fmla="*/ 0 h 5939409"/>
              <a:gd name="connsiteX2" fmla="*/ 3950932 w 3950932"/>
              <a:gd name="connsiteY2" fmla="*/ 5939409 h 5939409"/>
              <a:gd name="connsiteX3" fmla="*/ 2484400 w 3950932"/>
              <a:gd name="connsiteY3" fmla="*/ 5183633 h 5939409"/>
              <a:gd name="connsiteX4" fmla="*/ 232868 w 3950932"/>
              <a:gd name="connsiteY4" fmla="*/ 2562613 h 5939409"/>
              <a:gd name="connsiteX5" fmla="*/ 1696047 w 3950932"/>
              <a:gd name="connsiteY5" fmla="*/ 0 h 5939409"/>
              <a:gd name="connsiteX0" fmla="*/ 1463179 w 3718064"/>
              <a:gd name="connsiteY0" fmla="*/ 0 h 5983194"/>
              <a:gd name="connsiteX1" fmla="*/ 3707904 w 3718064"/>
              <a:gd name="connsiteY1" fmla="*/ 0 h 5983194"/>
              <a:gd name="connsiteX2" fmla="*/ 3718064 w 3718064"/>
              <a:gd name="connsiteY2" fmla="*/ 5939409 h 5983194"/>
              <a:gd name="connsiteX3" fmla="*/ 0 w 3718064"/>
              <a:gd name="connsiteY3" fmla="*/ 2562613 h 5983194"/>
              <a:gd name="connsiteX4" fmla="*/ 1463179 w 3718064"/>
              <a:gd name="connsiteY4" fmla="*/ 0 h 5983194"/>
              <a:gd name="connsiteX0" fmla="*/ 1464005 w 3718890"/>
              <a:gd name="connsiteY0" fmla="*/ 0 h 5987401"/>
              <a:gd name="connsiteX1" fmla="*/ 3708730 w 3718890"/>
              <a:gd name="connsiteY1" fmla="*/ 0 h 5987401"/>
              <a:gd name="connsiteX2" fmla="*/ 3718890 w 3718890"/>
              <a:gd name="connsiteY2" fmla="*/ 5939409 h 5987401"/>
              <a:gd name="connsiteX3" fmla="*/ 826 w 3718890"/>
              <a:gd name="connsiteY3" fmla="*/ 2562613 h 5987401"/>
              <a:gd name="connsiteX4" fmla="*/ 1464005 w 3718890"/>
              <a:gd name="connsiteY4" fmla="*/ 0 h 5987401"/>
              <a:gd name="connsiteX0" fmla="*/ 1267 w 2256152"/>
              <a:gd name="connsiteY0" fmla="*/ 0 h 6002954"/>
              <a:gd name="connsiteX1" fmla="*/ 2245992 w 2256152"/>
              <a:gd name="connsiteY1" fmla="*/ 0 h 6002954"/>
              <a:gd name="connsiteX2" fmla="*/ 2256152 w 2256152"/>
              <a:gd name="connsiteY2" fmla="*/ 5939409 h 6002954"/>
              <a:gd name="connsiteX3" fmla="*/ 956168 w 2256152"/>
              <a:gd name="connsiteY3" fmla="*/ 3273178 h 6002954"/>
              <a:gd name="connsiteX4" fmla="*/ 1267 w 2256152"/>
              <a:gd name="connsiteY4" fmla="*/ 0 h 6002954"/>
              <a:gd name="connsiteX0" fmla="*/ 2 w 1299986"/>
              <a:gd name="connsiteY0" fmla="*/ 3321709 h 6044422"/>
              <a:gd name="connsiteX1" fmla="*/ 1289826 w 1299986"/>
              <a:gd name="connsiteY1" fmla="*/ 48531 h 6044422"/>
              <a:gd name="connsiteX2" fmla="*/ 1299986 w 1299986"/>
              <a:gd name="connsiteY2" fmla="*/ 5987940 h 6044422"/>
              <a:gd name="connsiteX3" fmla="*/ 2 w 1299986"/>
              <a:gd name="connsiteY3" fmla="*/ 3321709 h 6044422"/>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2725028 h 5445777"/>
              <a:gd name="connsiteX1" fmla="*/ 1289826 w 1299986"/>
              <a:gd name="connsiteY1" fmla="*/ 0 h 5445777"/>
              <a:gd name="connsiteX2" fmla="*/ 1299986 w 1299986"/>
              <a:gd name="connsiteY2" fmla="*/ 5391259 h 5445777"/>
              <a:gd name="connsiteX3" fmla="*/ 2 w 1299986"/>
              <a:gd name="connsiteY3" fmla="*/ 2725028 h 5445777"/>
              <a:gd name="connsiteX0" fmla="*/ 2 w 1299986"/>
              <a:gd name="connsiteY0" fmla="*/ 3141216 h 5863443"/>
              <a:gd name="connsiteX1" fmla="*/ 1289826 w 1299986"/>
              <a:gd name="connsiteY1" fmla="*/ 0 h 5863443"/>
              <a:gd name="connsiteX2" fmla="*/ 1299986 w 1299986"/>
              <a:gd name="connsiteY2" fmla="*/ 5807447 h 5863443"/>
              <a:gd name="connsiteX3" fmla="*/ 2 w 1299986"/>
              <a:gd name="connsiteY3" fmla="*/ 3141216 h 5863443"/>
              <a:gd name="connsiteX0" fmla="*/ 2 w 1299986"/>
              <a:gd name="connsiteY0" fmla="*/ 3141216 h 5863444"/>
              <a:gd name="connsiteX1" fmla="*/ 1289826 w 1299986"/>
              <a:gd name="connsiteY1" fmla="*/ 0 h 5863444"/>
              <a:gd name="connsiteX2" fmla="*/ 1299986 w 1299986"/>
              <a:gd name="connsiteY2" fmla="*/ 5807447 h 5863444"/>
              <a:gd name="connsiteX3" fmla="*/ 2 w 1299986"/>
              <a:gd name="connsiteY3" fmla="*/ 3141216 h 5863444"/>
              <a:gd name="connsiteX0" fmla="*/ 1 w 1889265"/>
              <a:gd name="connsiteY0" fmla="*/ 3851780 h 5885741"/>
              <a:gd name="connsiteX1" fmla="*/ 1879105 w 1889265"/>
              <a:gd name="connsiteY1" fmla="*/ 0 h 5885741"/>
              <a:gd name="connsiteX2" fmla="*/ 1889265 w 1889265"/>
              <a:gd name="connsiteY2" fmla="*/ 5807447 h 5885741"/>
              <a:gd name="connsiteX3" fmla="*/ 1 w 1889265"/>
              <a:gd name="connsiteY3" fmla="*/ 3851780 h 5885741"/>
              <a:gd name="connsiteX0" fmla="*/ 694 w 1889958"/>
              <a:gd name="connsiteY0" fmla="*/ 3851780 h 5898819"/>
              <a:gd name="connsiteX1" fmla="*/ 1879798 w 1889958"/>
              <a:gd name="connsiteY1" fmla="*/ 0 h 5898819"/>
              <a:gd name="connsiteX2" fmla="*/ 1889958 w 1889958"/>
              <a:gd name="connsiteY2" fmla="*/ 5807447 h 5898819"/>
              <a:gd name="connsiteX3" fmla="*/ 694 w 1889958"/>
              <a:gd name="connsiteY3" fmla="*/ 3851780 h 5898819"/>
              <a:gd name="connsiteX0" fmla="*/ 694 w 1889958"/>
              <a:gd name="connsiteY0" fmla="*/ 3740120 h 5892762"/>
              <a:gd name="connsiteX1" fmla="*/ 1879798 w 1889958"/>
              <a:gd name="connsiteY1" fmla="*/ 0 h 5892762"/>
              <a:gd name="connsiteX2" fmla="*/ 1889958 w 1889958"/>
              <a:gd name="connsiteY2" fmla="*/ 5807447 h 5892762"/>
              <a:gd name="connsiteX3" fmla="*/ 694 w 1889958"/>
              <a:gd name="connsiteY3" fmla="*/ 3740120 h 5892762"/>
              <a:gd name="connsiteX0" fmla="*/ 690 w 1900114"/>
              <a:gd name="connsiteY0" fmla="*/ 3811177 h 5896524"/>
              <a:gd name="connsiteX1" fmla="*/ 1889954 w 1900114"/>
              <a:gd name="connsiteY1" fmla="*/ 0 h 5896524"/>
              <a:gd name="connsiteX2" fmla="*/ 1900114 w 1900114"/>
              <a:gd name="connsiteY2" fmla="*/ 5807447 h 5896524"/>
              <a:gd name="connsiteX3" fmla="*/ 690 w 1900114"/>
              <a:gd name="connsiteY3" fmla="*/ 3811177 h 5896524"/>
              <a:gd name="connsiteX0" fmla="*/ 690 w 1900114"/>
              <a:gd name="connsiteY0" fmla="*/ 3811177 h 5807447"/>
              <a:gd name="connsiteX1" fmla="*/ 1889954 w 1900114"/>
              <a:gd name="connsiteY1" fmla="*/ 0 h 5807447"/>
              <a:gd name="connsiteX2" fmla="*/ 1900114 w 1900114"/>
              <a:gd name="connsiteY2" fmla="*/ 5807447 h 5807447"/>
              <a:gd name="connsiteX3" fmla="*/ 690 w 1900114"/>
              <a:gd name="connsiteY3" fmla="*/ 3811177 h 5807447"/>
              <a:gd name="connsiteX0" fmla="*/ 690 w 1900114"/>
              <a:gd name="connsiteY0" fmla="*/ 3811177 h 5807447"/>
              <a:gd name="connsiteX1" fmla="*/ 1889954 w 1900114"/>
              <a:gd name="connsiteY1" fmla="*/ 0 h 5807447"/>
              <a:gd name="connsiteX2" fmla="*/ 1900114 w 1900114"/>
              <a:gd name="connsiteY2" fmla="*/ 5807447 h 5807447"/>
              <a:gd name="connsiteX3" fmla="*/ 690 w 1900114"/>
              <a:gd name="connsiteY3" fmla="*/ 3811177 h 5807447"/>
              <a:gd name="connsiteX0" fmla="*/ 403 w 1899827"/>
              <a:gd name="connsiteY0" fmla="*/ 3811177 h 5807447"/>
              <a:gd name="connsiteX1" fmla="*/ 1889667 w 1899827"/>
              <a:gd name="connsiteY1" fmla="*/ 0 h 5807447"/>
              <a:gd name="connsiteX2" fmla="*/ 1899827 w 1899827"/>
              <a:gd name="connsiteY2" fmla="*/ 5807447 h 5807447"/>
              <a:gd name="connsiteX3" fmla="*/ 403 w 1899827"/>
              <a:gd name="connsiteY3" fmla="*/ 3811177 h 5807447"/>
            </a:gdLst>
            <a:ahLst/>
            <a:cxnLst>
              <a:cxn ang="0">
                <a:pos x="connsiteX0" y="connsiteY0"/>
              </a:cxn>
              <a:cxn ang="0">
                <a:pos x="connsiteX1" y="connsiteY1"/>
              </a:cxn>
              <a:cxn ang="0">
                <a:pos x="connsiteX2" y="connsiteY2"/>
              </a:cxn>
              <a:cxn ang="0">
                <a:pos x="connsiteX3" y="connsiteY3"/>
              </a:cxn>
            </a:cxnLst>
            <a:rect l="l" t="t" r="r" b="b"/>
            <a:pathLst>
              <a:path w="1899827" h="5807447">
                <a:moveTo>
                  <a:pt x="403" y="3811177"/>
                </a:moveTo>
                <a:cubicBezTo>
                  <a:pt x="-31770" y="2467685"/>
                  <a:pt x="1876203" y="854946"/>
                  <a:pt x="1889667" y="0"/>
                </a:cubicBezTo>
                <a:cubicBezTo>
                  <a:pt x="1893054" y="1979803"/>
                  <a:pt x="1896440" y="3827644"/>
                  <a:pt x="1899827" y="5807447"/>
                </a:cubicBezTo>
                <a:cubicBezTo>
                  <a:pt x="1007523" y="5706703"/>
                  <a:pt x="32576" y="5154669"/>
                  <a:pt x="403" y="3811177"/>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8" name="Espace réservé de la date 10"/>
          <p:cNvSpPr>
            <a:spLocks noGrp="1"/>
          </p:cNvSpPr>
          <p:nvPr>
            <p:ph type="dt" sz="half" idx="19"/>
          </p:nvPr>
        </p:nvSpPr>
        <p:spPr/>
        <p:txBody>
          <a:bodyPr/>
          <a:lstStyle>
            <a:lvl1pPr>
              <a:defRPr/>
            </a:lvl1pPr>
          </a:lstStyle>
          <a:p>
            <a:pPr>
              <a:defRPr/>
            </a:pPr>
            <a:r>
              <a:rPr lang="en-US">
                <a:solidFill>
                  <a:prstClr val="white">
                    <a:alpha val="0"/>
                  </a:prstClr>
                </a:solidFill>
              </a:rPr>
              <a:t>Date</a:t>
            </a:r>
          </a:p>
        </p:txBody>
      </p:sp>
      <p:sp>
        <p:nvSpPr>
          <p:cNvPr id="9" name="Espace réservé du numéro de diapositive 11"/>
          <p:cNvSpPr>
            <a:spLocks noGrp="1"/>
          </p:cNvSpPr>
          <p:nvPr>
            <p:ph type="sldNum" sz="quarter" idx="20"/>
          </p:nvPr>
        </p:nvSpPr>
        <p:spPr/>
        <p:txBody>
          <a:bodyPr/>
          <a:lstStyle>
            <a:lvl1pPr>
              <a:defRPr/>
            </a:lvl1pPr>
          </a:lstStyle>
          <a:p>
            <a:pPr>
              <a:defRPr/>
            </a:pPr>
            <a:fld id="{669CD8F2-86ED-43C7-A24E-82A206DEE6AE}" type="slidenum">
              <a:rPr lang="en-US">
                <a:solidFill>
                  <a:srgbClr val="343434"/>
                </a:solidFill>
              </a:rPr>
              <a:pPr>
                <a:defRPr/>
              </a:pPr>
              <a:t>‹#›</a:t>
            </a:fld>
            <a:endParaRPr lang="en-US">
              <a:solidFill>
                <a:srgbClr val="343434"/>
              </a:solidFill>
            </a:endParaRPr>
          </a:p>
        </p:txBody>
      </p:sp>
      <p:sp>
        <p:nvSpPr>
          <p:cNvPr id="11" name="Espace réservé du pied de page 12"/>
          <p:cNvSpPr>
            <a:spLocks noGrp="1"/>
          </p:cNvSpPr>
          <p:nvPr>
            <p:ph type="ftr" sz="quarter" idx="21"/>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Tree>
    <p:extLst>
      <p:ext uri="{BB962C8B-B14F-4D97-AF65-F5344CB8AC3E}">
        <p14:creationId xmlns:p14="http://schemas.microsoft.com/office/powerpoint/2010/main" val="2587865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cSld name="Content_Layout">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en-US" noProof="0"/>
              <a:t>Click to edit Master title style</a:t>
            </a:r>
          </a:p>
        </p:txBody>
      </p:sp>
      <p:sp>
        <p:nvSpPr>
          <p:cNvPr id="3" name="Espace réservé du contenu 2"/>
          <p:cNvSpPr>
            <a:spLocks noGrp="1"/>
          </p:cNvSpPr>
          <p:nvPr>
            <p:ph idx="1"/>
          </p:nvPr>
        </p:nvSpPr>
        <p:spPr bwMode="gray"/>
        <p:txBody>
          <a:bodyPr/>
          <a:lstStyle>
            <a:lvl2pPr>
              <a:defRPr/>
            </a:lvl2pPr>
            <a:lvl3pPr>
              <a:defRPr/>
            </a:lvl3pPr>
            <a:lvl4pPr>
              <a:defRPr baseline="0"/>
            </a:lvl4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Espace réservé de la date 3"/>
          <p:cNvSpPr>
            <a:spLocks noGrp="1"/>
          </p:cNvSpPr>
          <p:nvPr>
            <p:ph type="dt" sz="half" idx="10"/>
          </p:nvPr>
        </p:nvSpPr>
        <p:spPr/>
        <p:txBody>
          <a:bodyPr/>
          <a:lstStyle>
            <a:lvl1pPr>
              <a:defRPr/>
            </a:lvl1pPr>
          </a:lstStyle>
          <a:p>
            <a:pPr>
              <a:defRPr/>
            </a:pPr>
            <a:r>
              <a:rPr lang="en-US">
                <a:solidFill>
                  <a:prstClr val="white">
                    <a:alpha val="0"/>
                  </a:prstClr>
                </a:solidFill>
              </a:rPr>
              <a:t>Date</a:t>
            </a:r>
          </a:p>
        </p:txBody>
      </p:sp>
      <p:sp>
        <p:nvSpPr>
          <p:cNvPr id="5" name="Espace réservé du pied de page 4"/>
          <p:cNvSpPr>
            <a:spLocks noGrp="1"/>
          </p:cNvSpPr>
          <p:nvPr>
            <p:ph type="ftr" sz="quarter" idx="11"/>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2A591CC-FF3A-423F-AEE4-347403BE7256}"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197800988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Picture_Layout">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en-US" noProof="0"/>
              <a:t>Click to edit Master title style</a:t>
            </a:r>
          </a:p>
        </p:txBody>
      </p:sp>
      <p:sp>
        <p:nvSpPr>
          <p:cNvPr id="3" name="Espace réservé du contenu 2"/>
          <p:cNvSpPr>
            <a:spLocks noGrp="1"/>
          </p:cNvSpPr>
          <p:nvPr>
            <p:ph idx="1"/>
          </p:nvPr>
        </p:nvSpPr>
        <p:spPr bwMode="gray">
          <a:xfrm>
            <a:off x="3635896" y="1304925"/>
            <a:ext cx="4644504" cy="4716463"/>
          </a:xfrm>
        </p:spPr>
        <p:txBody>
          <a:bodyPr/>
          <a:lstStyle>
            <a:lvl2pPr>
              <a:defRPr/>
            </a:lvl2pPr>
            <a:lvl3pPr>
              <a:defRPr/>
            </a:lvl3pPr>
            <a:lvl4pPr>
              <a:defRPr baseline="0"/>
            </a:lvl4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Espace réservé pour une image  8"/>
          <p:cNvSpPr>
            <a:spLocks noGrp="1"/>
          </p:cNvSpPr>
          <p:nvPr>
            <p:ph type="pic" sz="quarter" idx="13"/>
          </p:nvPr>
        </p:nvSpPr>
        <p:spPr bwMode="gray">
          <a:xfrm>
            <a:off x="0" y="1341438"/>
            <a:ext cx="3419038" cy="4679950"/>
          </a:xfrm>
        </p:spPr>
        <p:txBody>
          <a:bodyPr tIns="1008000" rtlCol="0" anchor="ctr">
            <a:noAutofit/>
          </a:bodyPr>
          <a:lstStyle>
            <a:lvl1pPr algn="ctr">
              <a:defRPr/>
            </a:lvl1pPr>
          </a:lstStyle>
          <a:p>
            <a:pPr lvl="0"/>
            <a:r>
              <a:rPr lang="en-US" noProof="0"/>
              <a:t>Click icon to add picture</a:t>
            </a:r>
          </a:p>
        </p:txBody>
      </p:sp>
      <p:sp>
        <p:nvSpPr>
          <p:cNvPr id="5" name="Espace réservé de la date 3"/>
          <p:cNvSpPr>
            <a:spLocks noGrp="1"/>
          </p:cNvSpPr>
          <p:nvPr>
            <p:ph type="dt" sz="half" idx="14"/>
          </p:nvPr>
        </p:nvSpPr>
        <p:spPr/>
        <p:txBody>
          <a:bodyPr/>
          <a:lstStyle>
            <a:lvl1pPr>
              <a:defRPr/>
            </a:lvl1pPr>
          </a:lstStyle>
          <a:p>
            <a:pPr>
              <a:defRPr/>
            </a:pPr>
            <a:r>
              <a:rPr lang="en-US">
                <a:solidFill>
                  <a:prstClr val="white">
                    <a:alpha val="0"/>
                  </a:prstClr>
                </a:solidFill>
              </a:rPr>
              <a:t>Date</a:t>
            </a:r>
          </a:p>
        </p:txBody>
      </p:sp>
      <p:sp>
        <p:nvSpPr>
          <p:cNvPr id="6" name="Espace réservé du pied de page 4"/>
          <p:cNvSpPr>
            <a:spLocks noGrp="1"/>
          </p:cNvSpPr>
          <p:nvPr>
            <p:ph type="ftr" sz="quarter" idx="15"/>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7" name="Espace réservé du numéro de diapositive 5"/>
          <p:cNvSpPr>
            <a:spLocks noGrp="1"/>
          </p:cNvSpPr>
          <p:nvPr>
            <p:ph type="sldNum" sz="quarter" idx="16"/>
          </p:nvPr>
        </p:nvSpPr>
        <p:spPr/>
        <p:txBody>
          <a:bodyPr/>
          <a:lstStyle>
            <a:lvl1pPr>
              <a:defRPr/>
            </a:lvl1pPr>
          </a:lstStyle>
          <a:p>
            <a:pPr>
              <a:defRPr/>
            </a:pPr>
            <a:fld id="{D8886677-8A24-41A7-8E0F-301076E1EA36}"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300435965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ext&amp;Content_Layout">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en-US" noProof="0"/>
              <a:t>Click to edit Master title style</a:t>
            </a:r>
          </a:p>
        </p:txBody>
      </p:sp>
      <p:sp>
        <p:nvSpPr>
          <p:cNvPr id="3" name="Espace réservé du contenu 2"/>
          <p:cNvSpPr>
            <a:spLocks noGrp="1"/>
          </p:cNvSpPr>
          <p:nvPr>
            <p:ph idx="1"/>
          </p:nvPr>
        </p:nvSpPr>
        <p:spPr bwMode="gray">
          <a:xfrm>
            <a:off x="935038" y="2781388"/>
            <a:ext cx="7345362" cy="3240000"/>
          </a:xfrm>
        </p:spPr>
        <p:txBody>
          <a:bodyPr/>
          <a:lstStyle>
            <a:lvl2pPr>
              <a:defRPr/>
            </a:lvl2pPr>
            <a:lvl3pPr>
              <a:defRPr/>
            </a:lvl3pPr>
            <a:lvl4pPr>
              <a:defRPr baseline="0"/>
            </a:lvl4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Espace réservé du texte 9"/>
          <p:cNvSpPr>
            <a:spLocks noGrp="1"/>
          </p:cNvSpPr>
          <p:nvPr>
            <p:ph type="body" sz="quarter" idx="13"/>
          </p:nvPr>
        </p:nvSpPr>
        <p:spPr bwMode="gray">
          <a:xfrm>
            <a:off x="935038" y="1304924"/>
            <a:ext cx="7345362" cy="126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Espace réservé de la date 3"/>
          <p:cNvSpPr>
            <a:spLocks noGrp="1"/>
          </p:cNvSpPr>
          <p:nvPr>
            <p:ph type="dt" sz="half" idx="14"/>
          </p:nvPr>
        </p:nvSpPr>
        <p:spPr/>
        <p:txBody>
          <a:bodyPr/>
          <a:lstStyle>
            <a:lvl1pPr>
              <a:defRPr/>
            </a:lvl1pPr>
          </a:lstStyle>
          <a:p>
            <a:pPr>
              <a:defRPr/>
            </a:pPr>
            <a:r>
              <a:rPr lang="en-US">
                <a:solidFill>
                  <a:prstClr val="white">
                    <a:alpha val="0"/>
                  </a:prstClr>
                </a:solidFill>
              </a:rPr>
              <a:t>Date</a:t>
            </a:r>
          </a:p>
        </p:txBody>
      </p:sp>
      <p:sp>
        <p:nvSpPr>
          <p:cNvPr id="6" name="Espace réservé du pied de page 4"/>
          <p:cNvSpPr>
            <a:spLocks noGrp="1"/>
          </p:cNvSpPr>
          <p:nvPr>
            <p:ph type="ftr" sz="quarter" idx="15"/>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7" name="Espace réservé du numéro de diapositive 5"/>
          <p:cNvSpPr>
            <a:spLocks noGrp="1"/>
          </p:cNvSpPr>
          <p:nvPr>
            <p:ph type="sldNum" sz="quarter" idx="16"/>
          </p:nvPr>
        </p:nvSpPr>
        <p:spPr/>
        <p:txBody>
          <a:bodyPr/>
          <a:lstStyle>
            <a:lvl1pPr>
              <a:defRPr/>
            </a:lvl1pPr>
          </a:lstStyle>
          <a:p>
            <a:pPr>
              <a:defRPr/>
            </a:pPr>
            <a:fld id="{8779425B-3CAA-48C9-9B95-57BAD5A3D82E}"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106149047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hank_you_1">
    <p:spTree>
      <p:nvGrpSpPr>
        <p:cNvPr id="1" name=""/>
        <p:cNvGrpSpPr/>
        <p:nvPr/>
      </p:nvGrpSpPr>
      <p:grpSpPr>
        <a:xfrm>
          <a:off x="0" y="0"/>
          <a:ext cx="0" cy="0"/>
          <a:chOff x="0" y="0"/>
          <a:chExt cx="0" cy="0"/>
        </a:xfrm>
      </p:grpSpPr>
      <p:pic>
        <p:nvPicPr>
          <p:cNvPr id="5" name="Image 18"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7"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0" name="Connecteur droit 13"/>
          <p:cNvCxnSpPr/>
          <p:nvPr userDrawn="1"/>
        </p:nvCxnSpPr>
        <p:spPr bwMode="gray">
          <a:xfrm flipH="1">
            <a:off x="468313" y="3400425"/>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638"/>
            <a:ext cx="4824412" cy="2242966"/>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3"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1" name="Espace réservé de la date 9"/>
          <p:cNvSpPr>
            <a:spLocks noGrp="1"/>
          </p:cNvSpPr>
          <p:nvPr>
            <p:ph type="dt" sz="half" idx="20"/>
          </p:nvPr>
        </p:nvSpPr>
        <p:spPr/>
        <p:txBody>
          <a:bodyPr/>
          <a:lstStyle>
            <a:lvl1pPr>
              <a:defRPr/>
            </a:lvl1pPr>
          </a:lstStyle>
          <a:p>
            <a:pPr>
              <a:defRPr/>
            </a:pPr>
            <a:r>
              <a:rPr lang="en-US">
                <a:solidFill>
                  <a:prstClr val="white">
                    <a:alpha val="0"/>
                  </a:prstClr>
                </a:solidFill>
              </a:rPr>
              <a:t>Date</a:t>
            </a:r>
          </a:p>
        </p:txBody>
      </p:sp>
      <p:sp>
        <p:nvSpPr>
          <p:cNvPr id="12" name="Espace réservé du numéro de diapositive 10"/>
          <p:cNvSpPr>
            <a:spLocks noGrp="1"/>
          </p:cNvSpPr>
          <p:nvPr>
            <p:ph type="sldNum" sz="quarter" idx="21"/>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4AF4F797-1FBC-44F9-B7CF-6A5F893B852E}" type="slidenum">
              <a:rPr lang="en-US">
                <a:solidFill>
                  <a:prstClr val="white">
                    <a:alpha val="0"/>
                  </a:prstClr>
                </a:solidFill>
              </a:rPr>
              <a:pPr>
                <a:defRPr/>
              </a:pPr>
              <a:t>‹#›</a:t>
            </a:fld>
            <a:endParaRPr lang="en-US">
              <a:solidFill>
                <a:prstClr val="white">
                  <a:alpha val="0"/>
                </a:prstClr>
              </a:solidFill>
            </a:endParaRPr>
          </a:p>
        </p:txBody>
      </p:sp>
      <p:sp>
        <p:nvSpPr>
          <p:cNvPr id="14" name="Espace réservé du pied de page 11"/>
          <p:cNvSpPr>
            <a:spLocks noGrp="1"/>
          </p:cNvSpPr>
          <p:nvPr>
            <p:ph type="ftr" sz="quarter" idx="22"/>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p:txBody>
      </p:sp>
    </p:spTree>
    <p:extLst>
      <p:ext uri="{BB962C8B-B14F-4D97-AF65-F5344CB8AC3E}">
        <p14:creationId xmlns:p14="http://schemas.microsoft.com/office/powerpoint/2010/main" val="243604342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hank_you_2">
    <p:spTree>
      <p:nvGrpSpPr>
        <p:cNvPr id="1" name=""/>
        <p:cNvGrpSpPr/>
        <p:nvPr/>
      </p:nvGrpSpPr>
      <p:grpSpPr>
        <a:xfrm>
          <a:off x="0" y="0"/>
          <a:ext cx="0" cy="0"/>
          <a:chOff x="0" y="0"/>
          <a:chExt cx="0" cy="0"/>
        </a:xfrm>
      </p:grpSpPr>
      <p:sp>
        <p:nvSpPr>
          <p:cNvPr id="5" name="Rectangle 4"/>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Image 20"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0" name="Connecteur droit 13"/>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800"/>
            <a:ext cx="4824000" cy="2242800"/>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3"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1" name="Espace réservé de la date 9"/>
          <p:cNvSpPr>
            <a:spLocks noGrp="1"/>
          </p:cNvSpPr>
          <p:nvPr>
            <p:ph type="dt" sz="half" idx="20"/>
          </p:nvPr>
        </p:nvSpPr>
        <p:spPr/>
        <p:txBody>
          <a:bodyPr/>
          <a:lstStyle>
            <a:lvl1pPr>
              <a:defRPr/>
            </a:lvl1pPr>
          </a:lstStyle>
          <a:p>
            <a:pPr>
              <a:defRPr/>
            </a:pPr>
            <a:r>
              <a:rPr lang="en-US">
                <a:solidFill>
                  <a:prstClr val="white">
                    <a:alpha val="0"/>
                  </a:prstClr>
                </a:solidFill>
              </a:rPr>
              <a:t>Date</a:t>
            </a:r>
          </a:p>
        </p:txBody>
      </p:sp>
      <p:sp>
        <p:nvSpPr>
          <p:cNvPr id="12" name="Espace réservé du numéro de diapositive 10"/>
          <p:cNvSpPr>
            <a:spLocks noGrp="1"/>
          </p:cNvSpPr>
          <p:nvPr>
            <p:ph type="sldNum" sz="quarter" idx="21"/>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168EB3F5-198F-4211-80D0-E690EB6CEA77}" type="slidenum">
              <a:rPr lang="en-US">
                <a:solidFill>
                  <a:prstClr val="white">
                    <a:alpha val="0"/>
                  </a:prstClr>
                </a:solidFill>
              </a:rPr>
              <a:pPr>
                <a:defRPr/>
              </a:pPr>
              <a:t>‹#›</a:t>
            </a:fld>
            <a:endParaRPr lang="en-US">
              <a:solidFill>
                <a:prstClr val="white">
                  <a:alpha val="0"/>
                </a:prstClr>
              </a:solidFill>
            </a:endParaRPr>
          </a:p>
        </p:txBody>
      </p:sp>
      <p:sp>
        <p:nvSpPr>
          <p:cNvPr id="14" name="Espace réservé du pied de page 11"/>
          <p:cNvSpPr>
            <a:spLocks noGrp="1"/>
          </p:cNvSpPr>
          <p:nvPr>
            <p:ph type="ftr" sz="quarter" idx="22"/>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p:txBody>
      </p:sp>
    </p:spTree>
    <p:extLst>
      <p:ext uri="{BB962C8B-B14F-4D97-AF65-F5344CB8AC3E}">
        <p14:creationId xmlns:p14="http://schemas.microsoft.com/office/powerpoint/2010/main" val="2681099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_you_1">
    <p:spTree>
      <p:nvGrpSpPr>
        <p:cNvPr id="1" name=""/>
        <p:cNvGrpSpPr/>
        <p:nvPr/>
      </p:nvGrpSpPr>
      <p:grpSpPr>
        <a:xfrm>
          <a:off x="0" y="0"/>
          <a:ext cx="0" cy="0"/>
          <a:chOff x="0" y="0"/>
          <a:chExt cx="0" cy="0"/>
        </a:xfrm>
      </p:grpSpPr>
      <p:pic>
        <p:nvPicPr>
          <p:cNvPr id="26" name="Image 25" descr="Image_03.jpg"/>
          <p:cNvPicPr>
            <a:picLocks noChangeAspect="1"/>
          </p:cNvPicPr>
          <p:nvPr userDrawn="1"/>
        </p:nvPicPr>
        <p:blipFill>
          <a:blip r:embed="rId2" cstate="print"/>
          <a:stretch>
            <a:fillRect/>
          </a:stretch>
        </p:blipFill>
        <p:spPr bwMode="gray">
          <a:xfrm>
            <a:off x="4068000" y="0"/>
            <a:ext cx="5076000" cy="5185751"/>
          </a:xfrm>
          <a:prstGeom prst="rect">
            <a:avLst/>
          </a:prstGeom>
        </p:spPr>
      </p:pic>
      <p:sp>
        <p:nvSpPr>
          <p:cNvPr id="14" name="Forme libre 13"/>
          <p:cNvSpPr/>
          <p:nvPr userDrawn="1"/>
        </p:nvSpPr>
        <p:spPr bwMode="gray">
          <a:xfrm>
            <a:off x="1" y="0"/>
            <a:ext cx="6899275" cy="5157788"/>
          </a:xfrm>
          <a:custGeom>
            <a:avLst/>
            <a:gdLst>
              <a:gd name="connsiteX0" fmla="*/ 0 w 6899275"/>
              <a:gd name="connsiteY0" fmla="*/ 0 h 5157788"/>
              <a:gd name="connsiteX1" fmla="*/ 6899275 w 6899275"/>
              <a:gd name="connsiteY1" fmla="*/ 0 h 5157788"/>
              <a:gd name="connsiteX2" fmla="*/ 5436096 w 6899275"/>
              <a:gd name="connsiteY2" fmla="*/ 2564905 h 5157788"/>
              <a:gd name="connsiteX3" fmla="*/ 4192589 w 6899275"/>
              <a:gd name="connsiteY3" fmla="*/ 5157788 h 5157788"/>
              <a:gd name="connsiteX4" fmla="*/ 0 w 6899275"/>
              <a:gd name="connsiteY4" fmla="*/ 5157788 h 5157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9275" h="5157788">
                <a:moveTo>
                  <a:pt x="0" y="0"/>
                </a:moveTo>
                <a:lnTo>
                  <a:pt x="6899275" y="0"/>
                </a:lnTo>
                <a:cubicBezTo>
                  <a:pt x="6858543" y="709899"/>
                  <a:pt x="6060035" y="1706304"/>
                  <a:pt x="5436096" y="2564905"/>
                </a:cubicBezTo>
                <a:cubicBezTo>
                  <a:pt x="4375629" y="4028322"/>
                  <a:pt x="4276999" y="4546571"/>
                  <a:pt x="4192589" y="5157788"/>
                </a:cubicBezTo>
                <a:lnTo>
                  <a:pt x="0" y="5157788"/>
                </a:lnTo>
                <a:close/>
              </a:path>
            </a:pathLst>
          </a:cu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Rectangle 21"/>
          <p:cNvSpPr/>
          <p:nvPr userDrawn="1"/>
        </p:nvSpPr>
        <p:spPr bwMode="gray">
          <a:xfrm>
            <a:off x="3635375" y="5265204"/>
            <a:ext cx="5508625"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0" name="Image 19" descr="Bas_couv.png"/>
          <p:cNvPicPr>
            <a:picLocks noChangeAspect="1"/>
          </p:cNvPicPr>
          <p:nvPr userDrawn="1"/>
        </p:nvPicPr>
        <p:blipFill>
          <a:blip r:embed="rId4" cstate="print"/>
          <a:srcRect r="60243" b="722"/>
          <a:stretch>
            <a:fillRect/>
          </a:stretch>
        </p:blipFill>
        <p:spPr bwMode="gray">
          <a:xfrm>
            <a:off x="0" y="5172520"/>
            <a:ext cx="3635375" cy="1685480"/>
          </a:xfrm>
          <a:prstGeom prst="rect">
            <a:avLst/>
          </a:prstGeom>
        </p:spPr>
      </p:pic>
      <p:sp>
        <p:nvSpPr>
          <p:cNvPr id="9" name="Espace réservé du texte 8"/>
          <p:cNvSpPr>
            <a:spLocks noGrp="1"/>
          </p:cNvSpPr>
          <p:nvPr>
            <p:ph type="body" sz="quarter" idx="13" hasCustomPrompt="1"/>
          </p:nvPr>
        </p:nvSpPr>
        <p:spPr bwMode="gray">
          <a:xfrm>
            <a:off x="468000" y="1036800"/>
            <a:ext cx="4824412" cy="2232000"/>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TITLE</a:t>
            </a:r>
          </a:p>
        </p:txBody>
      </p:sp>
      <p:sp>
        <p:nvSpPr>
          <p:cNvPr id="10" name="Espace réservé de la date 9"/>
          <p:cNvSpPr>
            <a:spLocks noGrp="1"/>
          </p:cNvSpPr>
          <p:nvPr>
            <p:ph type="dt" sz="half" idx="15"/>
          </p:nvPr>
        </p:nvSpPr>
        <p:spPr bwMode="gray"/>
        <p:txBody>
          <a:bodyPr/>
          <a:lstStyle/>
          <a:p>
            <a:r>
              <a:rPr lang="en-US" noProof="0"/>
              <a:t>Date</a:t>
            </a:r>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pPr algn="l"/>
            <a:r>
              <a:rPr lang="en-US" noProof="0"/>
              <a:t>Page: </a:t>
            </a:r>
            <a:fld id="{733122C9-A0B9-462F-8757-0847AD287B63}" type="slidenum">
              <a:rPr lang="en-US" noProof="0" smtClean="0"/>
              <a:pPr algn="l"/>
              <a:t>‹#›</a:t>
            </a:fld>
            <a:endParaRPr lang="en-US" noProof="0"/>
          </a:p>
        </p:txBody>
      </p:sp>
      <p:sp>
        <p:nvSpPr>
          <p:cNvPr id="12" name="Espace réservé du pied de page 11"/>
          <p:cNvSpPr>
            <a:spLocks noGrp="1"/>
          </p:cNvSpPr>
          <p:nvPr>
            <p:ph type="ftr" sz="quarter" idx="17"/>
          </p:nvPr>
        </p:nvSpPr>
        <p:spPr bwMode="gray">
          <a:xfrm>
            <a:off x="468312" y="524188"/>
            <a:ext cx="4824413" cy="360000"/>
          </a:xfrm>
        </p:spPr>
        <p:txBody>
          <a:bodyPr/>
          <a:lstStyle>
            <a:lvl1pPr algn="l">
              <a:defRPr sz="1800" b="0">
                <a:solidFill>
                  <a:schemeClr val="bg1"/>
                </a:solidFill>
              </a:defRPr>
            </a:lvl1pPr>
          </a:lstStyle>
          <a:p>
            <a:r>
              <a:rPr lang="en-US" noProof="0"/>
              <a:t>#add your hashtag</a:t>
            </a:r>
          </a:p>
        </p:txBody>
      </p:sp>
      <p:sp>
        <p:nvSpPr>
          <p:cNvPr id="15" name="Espace réservé du texte 14"/>
          <p:cNvSpPr>
            <a:spLocks noGrp="1"/>
          </p:cNvSpPr>
          <p:nvPr>
            <p:ph type="body" sz="quarter" idx="19" hasCustomPrompt="1"/>
          </p:nvPr>
        </p:nvSpPr>
        <p:spPr bwMode="gray">
          <a:xfrm>
            <a:off x="3635376" y="6021388"/>
            <a:ext cx="5113338" cy="324000"/>
          </a:xfrm>
        </p:spPr>
        <p:txBody>
          <a:bodyPr anchor="b" anchorCtr="0"/>
          <a:lstStyle>
            <a:lvl1pPr algn="r">
              <a:lnSpc>
                <a:spcPct val="100000"/>
              </a:lnSpc>
              <a:defRPr sz="1000" b="1">
                <a:solidFill>
                  <a:schemeClr val="accent2"/>
                </a:solidFill>
              </a:defRPr>
            </a:lvl1pPr>
          </a:lstStyle>
          <a:p>
            <a:pPr lvl="0"/>
            <a:r>
              <a:rPr lang="en-US" noProof="0"/>
              <a:t>Write your claim here</a:t>
            </a:r>
          </a:p>
        </p:txBody>
      </p:sp>
      <p:sp>
        <p:nvSpPr>
          <p:cNvPr id="16" name="Rectangle 15"/>
          <p:cNvSpPr/>
          <p:nvPr userDrawn="1"/>
        </p:nvSpPr>
        <p:spPr bwMode="gray">
          <a:xfrm>
            <a:off x="3635375" y="6354202"/>
            <a:ext cx="5113338"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US" sz="1000" noProof="0">
                <a:solidFill>
                  <a:schemeClr val="accent3"/>
                </a:solidFill>
              </a:rPr>
              <a:t>www.gavi.org</a:t>
            </a:r>
          </a:p>
        </p:txBody>
      </p:sp>
      <p:sp>
        <p:nvSpPr>
          <p:cNvPr id="19" name="Rectangle 18"/>
          <p:cNvSpPr/>
          <p:nvPr userDrawn="1"/>
        </p:nvSpPr>
        <p:spPr bwMode="gray">
          <a:xfrm>
            <a:off x="468313" y="3391895"/>
            <a:ext cx="2448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Espace réservé du texte 16"/>
          <p:cNvSpPr>
            <a:spLocks noGrp="1"/>
          </p:cNvSpPr>
          <p:nvPr>
            <p:ph type="body" sz="quarter" idx="20" hasCustomPrompt="1"/>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 </a:t>
            </a: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Text and Visual">
    <p:spTree>
      <p:nvGrpSpPr>
        <p:cNvPr id="1" name=""/>
        <p:cNvGrpSpPr/>
        <p:nvPr/>
      </p:nvGrpSpPr>
      <p:grpSpPr>
        <a:xfrm>
          <a:off x="0" y="0"/>
          <a:ext cx="0" cy="0"/>
          <a:chOff x="0" y="0"/>
          <a:chExt cx="0" cy="0"/>
        </a:xfrm>
      </p:grpSpPr>
      <p:sp>
        <p:nvSpPr>
          <p:cNvPr id="2" name="Title 1"/>
          <p:cNvSpPr>
            <a:spLocks noGrp="1"/>
          </p:cNvSpPr>
          <p:nvPr>
            <p:ph type="title"/>
          </p:nvPr>
        </p:nvSpPr>
        <p:spPr>
          <a:xfrm>
            <a:off x="973138" y="225211"/>
            <a:ext cx="7207249" cy="697999"/>
          </a:xfrm>
        </p:spPr>
        <p:txBody>
          <a:bodyPr/>
          <a:lstStyle/>
          <a:p>
            <a:r>
              <a:rPr lang="en-US"/>
              <a:t>Click to edit Master title style</a:t>
            </a:r>
          </a:p>
        </p:txBody>
      </p:sp>
      <p:sp>
        <p:nvSpPr>
          <p:cNvPr id="4" name="Content Placeholder 3"/>
          <p:cNvSpPr>
            <a:spLocks noGrp="1"/>
          </p:cNvSpPr>
          <p:nvPr>
            <p:ph sz="half" idx="2"/>
          </p:nvPr>
        </p:nvSpPr>
        <p:spPr>
          <a:xfrm>
            <a:off x="3425825" y="2302159"/>
            <a:ext cx="4754564" cy="2541673"/>
          </a:xfrm>
        </p:spPr>
        <p:txBody>
          <a:bodyPr/>
          <a:lstStyle>
            <a:lvl1pPr>
              <a:defRPr sz="1600"/>
            </a:lvl1pPr>
            <a:lvl2pPr marL="457200" indent="0">
              <a:buNone/>
              <a:defRPr sz="1600"/>
            </a:lvl2pPr>
            <a:lvl3pPr marL="914400" indent="0">
              <a:buNone/>
              <a:defRPr sz="1600"/>
            </a:lvl3pPr>
            <a:lvl4pPr marL="1371600" indent="0">
              <a:buNone/>
              <a:defRPr sz="1600"/>
            </a:lvl4pPr>
            <a:lvl5pPr marL="1828800" indent="0">
              <a:buNone/>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3"/>
          </p:nvPr>
        </p:nvSpPr>
        <p:spPr>
          <a:xfrm>
            <a:off x="973138" y="1247776"/>
            <a:ext cx="2300287" cy="3450384"/>
          </a:xfrm>
        </p:spPr>
        <p:txBody>
          <a:bodyPr rtlCol="0">
            <a:noAutofit/>
          </a:bodyPr>
          <a:lstStyle/>
          <a:p>
            <a:pPr lvl="0"/>
            <a:endParaRPr lang="en-US" noProof="0"/>
          </a:p>
        </p:txBody>
      </p:sp>
      <p:sp>
        <p:nvSpPr>
          <p:cNvPr id="10" name="Content Placeholder 3"/>
          <p:cNvSpPr>
            <a:spLocks noGrp="1"/>
          </p:cNvSpPr>
          <p:nvPr>
            <p:ph sz="half" idx="14"/>
          </p:nvPr>
        </p:nvSpPr>
        <p:spPr>
          <a:xfrm>
            <a:off x="3425825" y="1241426"/>
            <a:ext cx="4754564" cy="879316"/>
          </a:xfrm>
        </p:spPr>
        <p:txBody>
          <a:bodyPr/>
          <a:lstStyle>
            <a:lvl1pPr marL="0" indent="0">
              <a:buNone/>
              <a:defRPr sz="1600">
                <a:solidFill>
                  <a:srgbClr val="005CB9"/>
                </a:solidFill>
              </a:defRPr>
            </a:lvl1pPr>
            <a:lvl2pPr marL="457200" indent="0">
              <a:buNone/>
              <a:defRPr sz="1400">
                <a:solidFill>
                  <a:srgbClr val="005CB9"/>
                </a:solidFill>
              </a:defRPr>
            </a:lvl2pPr>
            <a:lvl3pPr marL="914400" indent="0">
              <a:buNone/>
              <a:defRPr sz="1400">
                <a:solidFill>
                  <a:srgbClr val="005CB9"/>
                </a:solidFill>
              </a:defRPr>
            </a:lvl3pPr>
            <a:lvl4pPr marL="1371600" indent="0">
              <a:buNone/>
              <a:defRPr sz="1400">
                <a:solidFill>
                  <a:srgbClr val="005CB9"/>
                </a:solidFill>
              </a:defRPr>
            </a:lvl4pPr>
            <a:lvl5pPr marL="1828800" indent="0">
              <a:buNone/>
              <a:defRPr sz="1400">
                <a:solidFill>
                  <a:srgbClr val="005CB9"/>
                </a:solidFill>
              </a:defRPr>
            </a:lvl5pPr>
            <a:lvl6pPr>
              <a:defRPr sz="1800"/>
            </a:lvl6pPr>
            <a:lvl7pPr>
              <a:defRPr sz="1800"/>
            </a:lvl7pPr>
            <a:lvl8pPr>
              <a:defRPr sz="1800"/>
            </a:lvl8pPr>
            <a:lvl9pPr>
              <a:defRPr sz="1800"/>
            </a:lvl9pPr>
          </a:lstStyle>
          <a:p>
            <a:pPr lvl="0"/>
            <a:r>
              <a:rPr lang="en-US"/>
              <a:t>Click to edit Master text styles</a:t>
            </a:r>
          </a:p>
        </p:txBody>
      </p:sp>
      <p:sp>
        <p:nvSpPr>
          <p:cNvPr id="6" name="Footer Placeholder 5"/>
          <p:cNvSpPr>
            <a:spLocks noGrp="1"/>
          </p:cNvSpPr>
          <p:nvPr>
            <p:ph type="ftr" sz="quarter" idx="15"/>
          </p:nvPr>
        </p:nvSpPr>
        <p:spPr/>
        <p:txBody>
          <a:bodyPr/>
          <a:lstStyle>
            <a:lvl1pPr>
              <a:defRPr/>
            </a:lvl1pPr>
          </a:lstStyle>
          <a:p>
            <a:pPr>
              <a:defRPr/>
            </a:pPr>
            <a:r>
              <a:rPr lang="en-US">
                <a:solidFill>
                  <a:srgbClr val="005CB9"/>
                </a:solidFill>
              </a:rPr>
              <a:t>Basic facts about </a:t>
            </a:r>
            <a:r>
              <a:rPr lang="en-US" err="1">
                <a:solidFill>
                  <a:srgbClr val="005CB9"/>
                </a:solidFill>
              </a:rPr>
              <a:t>Gavi</a:t>
            </a:r>
            <a:r>
              <a:rPr lang="en-US">
                <a:solidFill>
                  <a:srgbClr val="005CB9"/>
                </a:solidFill>
              </a:rPr>
              <a:t> the Vaccine Alliance</a:t>
            </a:r>
          </a:p>
        </p:txBody>
      </p:sp>
      <p:sp>
        <p:nvSpPr>
          <p:cNvPr id="7" name="Slide Number Placeholder 6"/>
          <p:cNvSpPr>
            <a:spLocks noGrp="1"/>
          </p:cNvSpPr>
          <p:nvPr>
            <p:ph type="sldNum" sz="quarter" idx="16"/>
          </p:nvPr>
        </p:nvSpPr>
        <p:spPr/>
        <p:txBody>
          <a:bodyPr/>
          <a:lstStyle>
            <a:lvl1pPr algn="ctr">
              <a:defRPr/>
            </a:lvl1pPr>
          </a:lstStyle>
          <a:p>
            <a:pPr>
              <a:defRPr/>
            </a:pPr>
            <a:fld id="{FFE8DD00-E6C1-42A5-A44D-4115350A5429}"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357708610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Text&amp;4_Block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10" name="Espace réservé du texte 9"/>
          <p:cNvSpPr>
            <a:spLocks noGrp="1"/>
          </p:cNvSpPr>
          <p:nvPr>
            <p:ph type="body" sz="quarter" idx="13" hasCustomPrompt="1"/>
          </p:nvPr>
        </p:nvSpPr>
        <p:spPr bwMode="gray">
          <a:xfrm>
            <a:off x="935038" y="1304924"/>
            <a:ext cx="7345362" cy="936626"/>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8" name="Espace réservé de la date 7"/>
          <p:cNvSpPr>
            <a:spLocks noGrp="1"/>
          </p:cNvSpPr>
          <p:nvPr>
            <p:ph type="dt" sz="half" idx="14"/>
          </p:nvPr>
        </p:nvSpPr>
        <p:spPr bwMode="gray"/>
        <p:txBody>
          <a:bodyPr/>
          <a:lstStyle/>
          <a:p>
            <a:r>
              <a:rPr lang="en-US">
                <a:solidFill>
                  <a:prstClr val="white">
                    <a:alpha val="0"/>
                  </a:prstClr>
                </a:solidFill>
              </a:rPr>
              <a:t>Date</a:t>
            </a:r>
            <a:endParaRPr lang="en-GB">
              <a:solidFill>
                <a:prstClr val="white">
                  <a:alpha val="0"/>
                </a:prstClr>
              </a:solidFill>
            </a:endParaRPr>
          </a:p>
        </p:txBody>
      </p:sp>
      <p:sp>
        <p:nvSpPr>
          <p:cNvPr id="9" name="Espace réservé du numéro de diapositive 8"/>
          <p:cNvSpPr>
            <a:spLocks noGrp="1"/>
          </p:cNvSpPr>
          <p:nvPr>
            <p:ph type="sldNum" sz="quarter" idx="15"/>
          </p:nvPr>
        </p:nvSpPr>
        <p:spPr bwMode="gray"/>
        <p:txBody>
          <a:bodyPr/>
          <a:lstStyle/>
          <a:p>
            <a:fld id="{733122C9-A0B9-462F-8757-0847AD287B63}" type="slidenum">
              <a:rPr lang="en-GB" smtClean="0">
                <a:solidFill>
                  <a:srgbClr val="343434"/>
                </a:solidFill>
              </a:rPr>
              <a:pPr/>
              <a:t>‹#›</a:t>
            </a:fld>
            <a:endParaRPr lang="en-GB">
              <a:solidFill>
                <a:srgbClr val="343434"/>
              </a:solidFill>
            </a:endParaRPr>
          </a:p>
        </p:txBody>
      </p:sp>
      <p:sp>
        <p:nvSpPr>
          <p:cNvPr id="11" name="Espace réservé du pied de page 10"/>
          <p:cNvSpPr>
            <a:spLocks noGrp="1"/>
          </p:cNvSpPr>
          <p:nvPr>
            <p:ph type="ftr" sz="quarter" idx="16"/>
          </p:nvPr>
        </p:nvSpPr>
        <p:spPr bwMode="gray"/>
        <p:txBody>
          <a:bodyPr/>
          <a:lstStyle/>
          <a:p>
            <a:r>
              <a:rPr lang="en-GB">
                <a:solidFill>
                  <a:srgbClr val="005CB9"/>
                </a:solidFill>
              </a:rPr>
              <a:t>#vaccineswork</a:t>
            </a:r>
          </a:p>
        </p:txBody>
      </p:sp>
      <p:sp>
        <p:nvSpPr>
          <p:cNvPr id="21" name="Espace réservé du texte 9"/>
          <p:cNvSpPr>
            <a:spLocks noGrp="1"/>
          </p:cNvSpPr>
          <p:nvPr>
            <p:ph type="body" sz="quarter" idx="19" hasCustomPrompt="1"/>
          </p:nvPr>
        </p:nvSpPr>
        <p:spPr bwMode="gray">
          <a:xfrm>
            <a:off x="935038" y="2241550"/>
            <a:ext cx="3564000" cy="324000"/>
          </a:xfrm>
          <a:solidFill>
            <a:schemeClr val="accent1"/>
          </a:solidFill>
          <a:ln w="9525">
            <a:solidFill>
              <a:schemeClr val="accent1"/>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2" name="Espace réservé du texte 9"/>
          <p:cNvSpPr>
            <a:spLocks noGrp="1"/>
          </p:cNvSpPr>
          <p:nvPr>
            <p:ph type="body" sz="quarter" idx="20" hasCustomPrompt="1"/>
          </p:nvPr>
        </p:nvSpPr>
        <p:spPr bwMode="gray">
          <a:xfrm>
            <a:off x="935038" y="2565550"/>
            <a:ext cx="3564000" cy="1350000"/>
          </a:xfrm>
          <a:ln w="9525">
            <a:solidFill>
              <a:schemeClr val="accent1"/>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3" name="Espace réservé du texte 9"/>
          <p:cNvSpPr>
            <a:spLocks noGrp="1"/>
          </p:cNvSpPr>
          <p:nvPr>
            <p:ph type="body" sz="quarter" idx="21" hasCustomPrompt="1"/>
          </p:nvPr>
        </p:nvSpPr>
        <p:spPr bwMode="gray">
          <a:xfrm>
            <a:off x="4716400" y="2241550"/>
            <a:ext cx="3564000" cy="324000"/>
          </a:xfrm>
          <a:solidFill>
            <a:schemeClr val="accent2"/>
          </a:solidFill>
          <a:ln w="9525">
            <a:solidFill>
              <a:schemeClr val="accent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4" name="Espace réservé du texte 9"/>
          <p:cNvSpPr>
            <a:spLocks noGrp="1"/>
          </p:cNvSpPr>
          <p:nvPr>
            <p:ph type="body" sz="quarter" idx="22" hasCustomPrompt="1"/>
          </p:nvPr>
        </p:nvSpPr>
        <p:spPr bwMode="gray">
          <a:xfrm>
            <a:off x="4716400" y="2565550"/>
            <a:ext cx="3564000" cy="1350000"/>
          </a:xfrm>
          <a:ln w="9525">
            <a:solidFill>
              <a:schemeClr val="accent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5" name="Espace réservé du texte 9"/>
          <p:cNvSpPr>
            <a:spLocks noGrp="1"/>
          </p:cNvSpPr>
          <p:nvPr>
            <p:ph type="body" sz="quarter" idx="23" hasCustomPrompt="1"/>
          </p:nvPr>
        </p:nvSpPr>
        <p:spPr bwMode="gray">
          <a:xfrm>
            <a:off x="935038" y="4131488"/>
            <a:ext cx="3564000" cy="324000"/>
          </a:xfrm>
          <a:solidFill>
            <a:schemeClr val="accent3"/>
          </a:solidFill>
          <a:ln w="9525">
            <a:solidFill>
              <a:schemeClr val="accent3"/>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6" name="Espace réservé du texte 9"/>
          <p:cNvSpPr>
            <a:spLocks noGrp="1"/>
          </p:cNvSpPr>
          <p:nvPr>
            <p:ph type="body" sz="quarter" idx="24" hasCustomPrompt="1"/>
          </p:nvPr>
        </p:nvSpPr>
        <p:spPr bwMode="gray">
          <a:xfrm>
            <a:off x="935038" y="4455488"/>
            <a:ext cx="3564000" cy="1350000"/>
          </a:xfrm>
          <a:ln w="9525">
            <a:solidFill>
              <a:schemeClr val="accent3"/>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7" name="Espace réservé du texte 9"/>
          <p:cNvSpPr>
            <a:spLocks noGrp="1"/>
          </p:cNvSpPr>
          <p:nvPr>
            <p:ph type="body" sz="quarter" idx="25" hasCustomPrompt="1"/>
          </p:nvPr>
        </p:nvSpPr>
        <p:spPr bwMode="gray">
          <a:xfrm>
            <a:off x="4716400" y="4131488"/>
            <a:ext cx="3564000" cy="324000"/>
          </a:xfrm>
          <a:solidFill>
            <a:schemeClr val="bg2"/>
          </a:solidFill>
          <a:ln w="9525">
            <a:solidFill>
              <a:schemeClr val="bg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8" name="Espace réservé du texte 9"/>
          <p:cNvSpPr>
            <a:spLocks noGrp="1"/>
          </p:cNvSpPr>
          <p:nvPr>
            <p:ph type="body" sz="quarter" idx="26" hasCustomPrompt="1"/>
          </p:nvPr>
        </p:nvSpPr>
        <p:spPr bwMode="gray">
          <a:xfrm>
            <a:off x="4716400" y="4455488"/>
            <a:ext cx="3564000" cy="1350000"/>
          </a:xfrm>
          <a:ln w="9525">
            <a:solidFill>
              <a:schemeClr val="bg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Tree>
    <p:extLst>
      <p:ext uri="{BB962C8B-B14F-4D97-AF65-F5344CB8AC3E}">
        <p14:creationId xmlns:p14="http://schemas.microsoft.com/office/powerpoint/2010/main" val="202497894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19" name="Image 18" descr="FD_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0" y="0"/>
            <a:ext cx="9144000" cy="5157788"/>
          </a:xfrm>
          <a:prstGeom prst="rect">
            <a:avLst/>
          </a:prstGeom>
        </p:spPr>
      </p:pic>
      <p:sp>
        <p:nvSpPr>
          <p:cNvPr id="22" name="Rectangle 21"/>
          <p:cNvSpPr/>
          <p:nvPr userDrawn="1"/>
        </p:nvSpPr>
        <p:spPr bwMode="gray">
          <a:xfrm>
            <a:off x="3635375" y="5265204"/>
            <a:ext cx="5508625"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 name="Image 19" descr="Bas_couv.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gray">
          <a:xfrm>
            <a:off x="0" y="5172520"/>
            <a:ext cx="3635375" cy="1685480"/>
          </a:xfrm>
          <a:prstGeom prst="rect">
            <a:avLst/>
          </a:prstGeom>
        </p:spPr>
      </p:pic>
      <p:sp>
        <p:nvSpPr>
          <p:cNvPr id="9" name="Espace réservé du texte 8"/>
          <p:cNvSpPr>
            <a:spLocks noGrp="1"/>
          </p:cNvSpPr>
          <p:nvPr>
            <p:ph type="body" sz="quarter" idx="13" hasCustomPrompt="1"/>
          </p:nvPr>
        </p:nvSpPr>
        <p:spPr bwMode="gray">
          <a:xfrm>
            <a:off x="468314" y="1036800"/>
            <a:ext cx="4824412" cy="2232000"/>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TITLE</a:t>
            </a:r>
          </a:p>
        </p:txBody>
      </p:sp>
      <p:sp>
        <p:nvSpPr>
          <p:cNvPr id="8" name="Espace réservé du texte 8"/>
          <p:cNvSpPr>
            <a:spLocks noGrp="1"/>
          </p:cNvSpPr>
          <p:nvPr>
            <p:ph type="body" sz="quarter" idx="14" hasCustomPrompt="1"/>
          </p:nvPr>
        </p:nvSpPr>
        <p:spPr bwMode="gray">
          <a:xfrm>
            <a:off x="468314" y="3585600"/>
            <a:ext cx="4824411" cy="1479600"/>
          </a:xfrm>
        </p:spPr>
        <p:txBody>
          <a:bodyPr anchor="t" anchorCtr="0"/>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SUBTITLE</a:t>
            </a:r>
          </a:p>
        </p:txBody>
      </p:sp>
      <p:sp>
        <p:nvSpPr>
          <p:cNvPr id="10" name="Espace réservé de la date 9"/>
          <p:cNvSpPr>
            <a:spLocks noGrp="1"/>
          </p:cNvSpPr>
          <p:nvPr>
            <p:ph type="dt" sz="half" idx="15"/>
          </p:nvPr>
        </p:nvSpPr>
        <p:spPr bwMode="gray"/>
        <p:txBody>
          <a:bodyPr/>
          <a:lstStyle/>
          <a:p>
            <a:r>
              <a:rPr lang="en-US">
                <a:solidFill>
                  <a:prstClr val="white">
                    <a:alpha val="0"/>
                  </a:prstClr>
                </a:solidFill>
              </a:rPr>
              <a:t>Date</a:t>
            </a:r>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pPr algn="l"/>
            <a:r>
              <a:rPr lang="en-US">
                <a:solidFill>
                  <a:prstClr val="white">
                    <a:alpha val="0"/>
                  </a:prstClr>
                </a:solidFill>
              </a:rPr>
              <a:t>Page: </a:t>
            </a:r>
            <a:fld id="{733122C9-A0B9-462F-8757-0847AD287B63}" type="slidenum">
              <a:rPr lang="en-US" smtClean="0">
                <a:solidFill>
                  <a:prstClr val="white">
                    <a:alpha val="0"/>
                  </a:prstClr>
                </a:solidFill>
              </a:rPr>
              <a:pPr algn="l"/>
              <a:t>‹#›</a:t>
            </a:fld>
            <a:endParaRPr lang="en-US">
              <a:solidFill>
                <a:prstClr val="white">
                  <a:alpha val="0"/>
                </a:prstClr>
              </a:solidFill>
            </a:endParaRPr>
          </a:p>
        </p:txBody>
      </p:sp>
      <p:sp>
        <p:nvSpPr>
          <p:cNvPr id="12" name="Espace réservé du pied de page 11"/>
          <p:cNvSpPr>
            <a:spLocks noGrp="1"/>
          </p:cNvSpPr>
          <p:nvPr>
            <p:ph type="ftr" sz="quarter" idx="17"/>
          </p:nvPr>
        </p:nvSpPr>
        <p:spPr bwMode="gray">
          <a:xfrm>
            <a:off x="468312" y="524188"/>
            <a:ext cx="4824413" cy="360000"/>
          </a:xfrm>
        </p:spPr>
        <p:txBody>
          <a:bodyPr/>
          <a:lstStyle>
            <a:lvl1pPr algn="l">
              <a:defRPr sz="1800" b="0">
                <a:solidFill>
                  <a:schemeClr val="bg1"/>
                </a:solidFill>
              </a:defRPr>
            </a:lvl1pPr>
          </a:lstStyle>
          <a:p>
            <a:r>
              <a:rPr lang="en-US">
                <a:solidFill>
                  <a:prstClr val="white"/>
                </a:solidFill>
              </a:rPr>
              <a:t>#vaccelerate</a:t>
            </a:r>
          </a:p>
        </p:txBody>
      </p:sp>
      <p:sp>
        <p:nvSpPr>
          <p:cNvPr id="15" name="Espace réservé du texte 14"/>
          <p:cNvSpPr>
            <a:spLocks noGrp="1"/>
          </p:cNvSpPr>
          <p:nvPr>
            <p:ph type="body" sz="quarter" idx="19" hasCustomPrompt="1"/>
          </p:nvPr>
        </p:nvSpPr>
        <p:spPr bwMode="gray">
          <a:xfrm>
            <a:off x="3635376" y="6021388"/>
            <a:ext cx="5113338" cy="324000"/>
          </a:xfrm>
        </p:spPr>
        <p:txBody>
          <a:bodyPr anchor="b" anchorCtr="0"/>
          <a:lstStyle>
            <a:lvl1pPr algn="r">
              <a:lnSpc>
                <a:spcPct val="100000"/>
              </a:lnSpc>
              <a:defRPr sz="1000" b="1">
                <a:solidFill>
                  <a:schemeClr val="accent3"/>
                </a:solidFill>
              </a:defRPr>
            </a:lvl1pPr>
          </a:lstStyle>
          <a:p>
            <a:pPr lvl="0"/>
            <a:r>
              <a:rPr lang="en-US" noProof="0"/>
              <a:t>Write your claim here</a:t>
            </a:r>
          </a:p>
        </p:txBody>
      </p:sp>
      <p:sp>
        <p:nvSpPr>
          <p:cNvPr id="16" name="Rectangle 15"/>
          <p:cNvSpPr/>
          <p:nvPr userDrawn="1"/>
        </p:nvSpPr>
        <p:spPr bwMode="gray">
          <a:xfrm>
            <a:off x="3635375" y="6354202"/>
            <a:ext cx="5113338"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US" sz="1000" err="1">
                <a:solidFill>
                  <a:srgbClr val="95D600"/>
                </a:solidFill>
              </a:rPr>
              <a:t>www.gavi.org</a:t>
            </a:r>
            <a:endParaRPr lang="en-US" sz="1000">
              <a:solidFill>
                <a:srgbClr val="95D600"/>
              </a:solidFill>
            </a:endParaRPr>
          </a:p>
        </p:txBody>
      </p:sp>
      <p:cxnSp>
        <p:nvCxnSpPr>
          <p:cNvPr id="23" name="Connecteur droit 22"/>
          <p:cNvCxnSpPr/>
          <p:nvPr userDrawn="1"/>
        </p:nvCxnSpPr>
        <p:spPr bwMode="gray">
          <a:xfrm flipH="1">
            <a:off x="468313" y="3402000"/>
            <a:ext cx="2448000"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20" hasCustomPrompt="1"/>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 </a:t>
            </a:r>
          </a:p>
        </p:txBody>
      </p:sp>
    </p:spTree>
    <p:extLst>
      <p:ext uri="{BB962C8B-B14F-4D97-AF65-F5344CB8AC3E}">
        <p14:creationId xmlns:p14="http://schemas.microsoft.com/office/powerpoint/2010/main" val="113141827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over_Picture_1">
    <p:spTree>
      <p:nvGrpSpPr>
        <p:cNvPr id="1" name=""/>
        <p:cNvGrpSpPr/>
        <p:nvPr/>
      </p:nvGrpSpPr>
      <p:grpSpPr>
        <a:xfrm>
          <a:off x="0" y="0"/>
          <a:ext cx="0" cy="0"/>
          <a:chOff x="0" y="0"/>
          <a:chExt cx="0" cy="0"/>
        </a:xfrm>
      </p:grpSpPr>
      <p:pic>
        <p:nvPicPr>
          <p:cNvPr id="21" name="Image 20" descr="FD_1_L254.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0" y="0"/>
            <a:ext cx="9144000" cy="5157788"/>
          </a:xfrm>
          <a:prstGeom prst="rect">
            <a:avLst/>
          </a:prstGeom>
        </p:spPr>
      </p:pic>
      <p:sp>
        <p:nvSpPr>
          <p:cNvPr id="22" name="Rectangle 21"/>
          <p:cNvSpPr/>
          <p:nvPr userDrawn="1"/>
        </p:nvSpPr>
        <p:spPr bwMode="gray">
          <a:xfrm>
            <a:off x="3635375" y="5265204"/>
            <a:ext cx="5508625"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 name="Image 19" descr="Bas_couv.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gray">
          <a:xfrm>
            <a:off x="0" y="5172520"/>
            <a:ext cx="3635375" cy="1685480"/>
          </a:xfrm>
          <a:prstGeom prst="rect">
            <a:avLst/>
          </a:prstGeom>
        </p:spPr>
      </p:pic>
      <p:sp>
        <p:nvSpPr>
          <p:cNvPr id="9" name="Espace réservé du texte 8"/>
          <p:cNvSpPr>
            <a:spLocks noGrp="1"/>
          </p:cNvSpPr>
          <p:nvPr>
            <p:ph type="body" sz="quarter" idx="13" hasCustomPrompt="1"/>
          </p:nvPr>
        </p:nvSpPr>
        <p:spPr bwMode="gray">
          <a:xfrm>
            <a:off x="468314" y="1036638"/>
            <a:ext cx="4824412" cy="2231392"/>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TITLE</a:t>
            </a:r>
          </a:p>
        </p:txBody>
      </p:sp>
      <p:sp>
        <p:nvSpPr>
          <p:cNvPr id="8" name="Espace réservé du texte 8"/>
          <p:cNvSpPr>
            <a:spLocks noGrp="1"/>
          </p:cNvSpPr>
          <p:nvPr>
            <p:ph type="body" sz="quarter" idx="14" hasCustomPrompt="1"/>
          </p:nvPr>
        </p:nvSpPr>
        <p:spPr bwMode="gray">
          <a:xfrm>
            <a:off x="468314" y="3584637"/>
            <a:ext cx="3592800" cy="1477788"/>
          </a:xfrm>
        </p:spPr>
        <p:txBody>
          <a:bodyPr anchor="t" anchorCtr="0"/>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SUBTITLE</a:t>
            </a:r>
          </a:p>
        </p:txBody>
      </p:sp>
      <p:sp>
        <p:nvSpPr>
          <p:cNvPr id="10" name="Espace réservé de la date 9"/>
          <p:cNvSpPr>
            <a:spLocks noGrp="1"/>
          </p:cNvSpPr>
          <p:nvPr>
            <p:ph type="dt" sz="half" idx="15"/>
          </p:nvPr>
        </p:nvSpPr>
        <p:spPr bwMode="gray"/>
        <p:txBody>
          <a:bodyPr/>
          <a:lstStyle/>
          <a:p>
            <a:r>
              <a:rPr lang="en-US">
                <a:solidFill>
                  <a:prstClr val="white">
                    <a:alpha val="0"/>
                  </a:prstClr>
                </a:solidFill>
              </a:rPr>
              <a:t>Date</a:t>
            </a:r>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pPr algn="l"/>
            <a:r>
              <a:rPr lang="en-US">
                <a:solidFill>
                  <a:prstClr val="white">
                    <a:alpha val="0"/>
                  </a:prstClr>
                </a:solidFill>
              </a:rPr>
              <a:t>Page: </a:t>
            </a:r>
            <a:fld id="{733122C9-A0B9-462F-8757-0847AD287B63}" type="slidenum">
              <a:rPr lang="en-US" smtClean="0">
                <a:solidFill>
                  <a:prstClr val="white">
                    <a:alpha val="0"/>
                  </a:prstClr>
                </a:solidFill>
              </a:rPr>
              <a:pPr algn="l"/>
              <a:t>‹#›</a:t>
            </a:fld>
            <a:endParaRPr lang="en-US">
              <a:solidFill>
                <a:prstClr val="white">
                  <a:alpha val="0"/>
                </a:prstClr>
              </a:solidFill>
            </a:endParaRPr>
          </a:p>
        </p:txBody>
      </p:sp>
      <p:sp>
        <p:nvSpPr>
          <p:cNvPr id="12" name="Espace réservé du pied de page 11"/>
          <p:cNvSpPr>
            <a:spLocks noGrp="1"/>
          </p:cNvSpPr>
          <p:nvPr>
            <p:ph type="ftr" sz="quarter" idx="17"/>
          </p:nvPr>
        </p:nvSpPr>
        <p:spPr bwMode="gray">
          <a:xfrm>
            <a:off x="468312" y="524188"/>
            <a:ext cx="4824413" cy="360000"/>
          </a:xfrm>
        </p:spPr>
        <p:txBody>
          <a:bodyPr/>
          <a:lstStyle>
            <a:lvl1pPr algn="l">
              <a:defRPr sz="1800" b="0">
                <a:solidFill>
                  <a:schemeClr val="bg1"/>
                </a:solidFill>
              </a:defRPr>
            </a:lvl1pPr>
          </a:lstStyle>
          <a:p>
            <a:r>
              <a:rPr lang="en-US">
                <a:solidFill>
                  <a:prstClr val="white"/>
                </a:solidFill>
              </a:rPr>
              <a:t>#</a:t>
            </a:r>
            <a:r>
              <a:rPr lang="en-US" err="1">
                <a:solidFill>
                  <a:prstClr val="white"/>
                </a:solidFill>
              </a:rPr>
              <a:t>vaccineswork</a:t>
            </a:r>
            <a:endParaRPr lang="en-US">
              <a:solidFill>
                <a:prstClr val="white"/>
              </a:solidFill>
            </a:endParaRPr>
          </a:p>
          <a:p>
            <a:endParaRPr lang="en-US">
              <a:solidFill>
                <a:prstClr val="white"/>
              </a:solidFill>
            </a:endParaRPr>
          </a:p>
        </p:txBody>
      </p:sp>
      <p:sp>
        <p:nvSpPr>
          <p:cNvPr id="15" name="Espace réservé du texte 14"/>
          <p:cNvSpPr>
            <a:spLocks noGrp="1"/>
          </p:cNvSpPr>
          <p:nvPr>
            <p:ph type="body" sz="quarter" idx="19" hasCustomPrompt="1"/>
          </p:nvPr>
        </p:nvSpPr>
        <p:spPr bwMode="gray">
          <a:xfrm>
            <a:off x="3635376" y="6021388"/>
            <a:ext cx="5113338" cy="324000"/>
          </a:xfrm>
        </p:spPr>
        <p:txBody>
          <a:bodyPr anchor="b" anchorCtr="0"/>
          <a:lstStyle>
            <a:lvl1pPr algn="r">
              <a:lnSpc>
                <a:spcPct val="100000"/>
              </a:lnSpc>
              <a:defRPr sz="1000" b="1">
                <a:solidFill>
                  <a:schemeClr val="accent3"/>
                </a:solidFill>
              </a:defRPr>
            </a:lvl1pPr>
          </a:lstStyle>
          <a:p>
            <a:pPr lvl="0"/>
            <a:r>
              <a:rPr lang="en-US" noProof="0"/>
              <a:t>Write your claim here</a:t>
            </a:r>
          </a:p>
        </p:txBody>
      </p:sp>
      <p:sp>
        <p:nvSpPr>
          <p:cNvPr id="16" name="Rectangle 15"/>
          <p:cNvSpPr/>
          <p:nvPr userDrawn="1"/>
        </p:nvSpPr>
        <p:spPr bwMode="gray">
          <a:xfrm>
            <a:off x="3635375" y="6354202"/>
            <a:ext cx="5113338"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US" sz="1000" err="1">
                <a:solidFill>
                  <a:srgbClr val="95D600"/>
                </a:solidFill>
              </a:rPr>
              <a:t>www.gavi.org</a:t>
            </a:r>
            <a:endParaRPr lang="en-US" sz="1000">
              <a:solidFill>
                <a:srgbClr val="95D600"/>
              </a:solidFill>
            </a:endParaRPr>
          </a:p>
        </p:txBody>
      </p:sp>
      <p:cxnSp>
        <p:nvCxnSpPr>
          <p:cNvPr id="23" name="Connecteur droit 22"/>
          <p:cNvCxnSpPr/>
          <p:nvPr userDrawn="1"/>
        </p:nvCxnSpPr>
        <p:spPr bwMode="gray">
          <a:xfrm flipH="1">
            <a:off x="468313" y="3402521"/>
            <a:ext cx="2448000"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20" hasCustomPrompt="1"/>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 </a:t>
            </a:r>
          </a:p>
        </p:txBody>
      </p:sp>
      <p:sp>
        <p:nvSpPr>
          <p:cNvPr id="24" name="Espace réservé pour une image  17"/>
          <p:cNvSpPr>
            <a:spLocks noGrp="1"/>
          </p:cNvSpPr>
          <p:nvPr>
            <p:ph type="pic" sz="quarter" idx="18" hasCustomPrompt="1"/>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anchor="ctr" anchorCtr="0"/>
          <a:lstStyle>
            <a:lvl1pPr algn="ctr">
              <a:defRPr sz="1500">
                <a:solidFill>
                  <a:schemeClr val="bg1"/>
                </a:solidFill>
              </a:defRPr>
            </a:lvl1pPr>
          </a:lstStyle>
          <a:p>
            <a:r>
              <a:rPr lang="en-US" noProof="0"/>
              <a:t>Select your own photo</a:t>
            </a:r>
          </a:p>
        </p:txBody>
      </p:sp>
    </p:spTree>
    <p:extLst>
      <p:ext uri="{BB962C8B-B14F-4D97-AF65-F5344CB8AC3E}">
        <p14:creationId xmlns:p14="http://schemas.microsoft.com/office/powerpoint/2010/main" val="178041696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over_Picture_2">
    <p:spTree>
      <p:nvGrpSpPr>
        <p:cNvPr id="1" name=""/>
        <p:cNvGrpSpPr/>
        <p:nvPr/>
      </p:nvGrpSpPr>
      <p:grpSpPr>
        <a:xfrm>
          <a:off x="0" y="0"/>
          <a:ext cx="0" cy="0"/>
          <a:chOff x="0" y="0"/>
          <a:chExt cx="0" cy="0"/>
        </a:xfrm>
      </p:grpSpPr>
      <p:pic>
        <p:nvPicPr>
          <p:cNvPr id="21" name="Image 20" descr="FD_1_L254.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 y="0"/>
            <a:ext cx="9144000" cy="5157788"/>
          </a:xfrm>
          <a:prstGeom prst="rect">
            <a:avLst/>
          </a:prstGeom>
        </p:spPr>
      </p:pic>
      <p:sp>
        <p:nvSpPr>
          <p:cNvPr id="22" name="Rectangle 21"/>
          <p:cNvSpPr/>
          <p:nvPr userDrawn="1"/>
        </p:nvSpPr>
        <p:spPr bwMode="gray">
          <a:xfrm>
            <a:off x="3635375" y="5265204"/>
            <a:ext cx="5508625"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 name="Image 19" descr="Bas_couv.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gray">
          <a:xfrm>
            <a:off x="0" y="5172520"/>
            <a:ext cx="3635375" cy="1685480"/>
          </a:xfrm>
          <a:prstGeom prst="rect">
            <a:avLst/>
          </a:prstGeom>
        </p:spPr>
      </p:pic>
      <p:sp>
        <p:nvSpPr>
          <p:cNvPr id="9" name="Espace réservé du texte 8"/>
          <p:cNvSpPr>
            <a:spLocks noGrp="1"/>
          </p:cNvSpPr>
          <p:nvPr>
            <p:ph type="body" sz="quarter" idx="13" hasCustomPrompt="1"/>
          </p:nvPr>
        </p:nvSpPr>
        <p:spPr bwMode="gray">
          <a:xfrm>
            <a:off x="468000" y="1036800"/>
            <a:ext cx="4824412" cy="2232000"/>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TITLE</a:t>
            </a:r>
          </a:p>
        </p:txBody>
      </p:sp>
      <p:sp>
        <p:nvSpPr>
          <p:cNvPr id="8" name="Espace réservé du texte 8"/>
          <p:cNvSpPr>
            <a:spLocks noGrp="1"/>
          </p:cNvSpPr>
          <p:nvPr>
            <p:ph type="body" sz="quarter" idx="14" hasCustomPrompt="1"/>
          </p:nvPr>
        </p:nvSpPr>
        <p:spPr bwMode="gray">
          <a:xfrm>
            <a:off x="468314" y="3585600"/>
            <a:ext cx="3592800" cy="1479600"/>
          </a:xfrm>
        </p:spPr>
        <p:txBody>
          <a:bodyPr anchor="t" anchorCtr="0"/>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SUBTITLE</a:t>
            </a:r>
          </a:p>
        </p:txBody>
      </p:sp>
      <p:sp>
        <p:nvSpPr>
          <p:cNvPr id="10" name="Espace réservé de la date 9"/>
          <p:cNvSpPr>
            <a:spLocks noGrp="1"/>
          </p:cNvSpPr>
          <p:nvPr>
            <p:ph type="dt" sz="half" idx="15"/>
          </p:nvPr>
        </p:nvSpPr>
        <p:spPr bwMode="gray"/>
        <p:txBody>
          <a:bodyPr/>
          <a:lstStyle/>
          <a:p>
            <a:r>
              <a:rPr lang="en-US">
                <a:solidFill>
                  <a:prstClr val="white">
                    <a:alpha val="0"/>
                  </a:prstClr>
                </a:solidFill>
              </a:rPr>
              <a:t>Date</a:t>
            </a:r>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pPr algn="l"/>
            <a:r>
              <a:rPr lang="en-US">
                <a:solidFill>
                  <a:prstClr val="white">
                    <a:alpha val="0"/>
                  </a:prstClr>
                </a:solidFill>
              </a:rPr>
              <a:t>Page: </a:t>
            </a:r>
            <a:fld id="{733122C9-A0B9-462F-8757-0847AD287B63}" type="slidenum">
              <a:rPr lang="en-US" smtClean="0">
                <a:solidFill>
                  <a:prstClr val="white">
                    <a:alpha val="0"/>
                  </a:prstClr>
                </a:solidFill>
              </a:rPr>
              <a:pPr algn="l"/>
              <a:t>‹#›</a:t>
            </a:fld>
            <a:endParaRPr lang="en-US">
              <a:solidFill>
                <a:prstClr val="white">
                  <a:alpha val="0"/>
                </a:prstClr>
              </a:solidFill>
            </a:endParaRPr>
          </a:p>
        </p:txBody>
      </p:sp>
      <p:sp>
        <p:nvSpPr>
          <p:cNvPr id="12" name="Espace réservé du pied de page 11"/>
          <p:cNvSpPr>
            <a:spLocks noGrp="1"/>
          </p:cNvSpPr>
          <p:nvPr>
            <p:ph type="ftr" sz="quarter" idx="17"/>
          </p:nvPr>
        </p:nvSpPr>
        <p:spPr bwMode="gray">
          <a:xfrm>
            <a:off x="468312" y="524188"/>
            <a:ext cx="4824413" cy="360000"/>
          </a:xfrm>
        </p:spPr>
        <p:txBody>
          <a:bodyPr/>
          <a:lstStyle>
            <a:lvl1pPr algn="l">
              <a:defRPr sz="1800" b="0">
                <a:solidFill>
                  <a:schemeClr val="bg1"/>
                </a:solidFill>
              </a:defRPr>
            </a:lvl1pPr>
          </a:lstStyle>
          <a:p>
            <a:r>
              <a:rPr lang="en-US">
                <a:solidFill>
                  <a:prstClr val="white"/>
                </a:solidFill>
              </a:rPr>
              <a:t>#</a:t>
            </a:r>
            <a:r>
              <a:rPr lang="en-US" err="1">
                <a:solidFill>
                  <a:prstClr val="white"/>
                </a:solidFill>
              </a:rPr>
              <a:t>vaccineswork</a:t>
            </a:r>
            <a:endParaRPr lang="en-US">
              <a:solidFill>
                <a:prstClr val="white"/>
              </a:solidFill>
            </a:endParaRPr>
          </a:p>
        </p:txBody>
      </p:sp>
      <p:sp>
        <p:nvSpPr>
          <p:cNvPr id="15" name="Espace réservé du texte 14"/>
          <p:cNvSpPr>
            <a:spLocks noGrp="1"/>
          </p:cNvSpPr>
          <p:nvPr>
            <p:ph type="body" sz="quarter" idx="19" hasCustomPrompt="1"/>
          </p:nvPr>
        </p:nvSpPr>
        <p:spPr bwMode="gray">
          <a:xfrm>
            <a:off x="3635376" y="6021388"/>
            <a:ext cx="5113338" cy="324000"/>
          </a:xfrm>
        </p:spPr>
        <p:txBody>
          <a:bodyPr anchor="b" anchorCtr="0"/>
          <a:lstStyle>
            <a:lvl1pPr algn="r">
              <a:lnSpc>
                <a:spcPct val="100000"/>
              </a:lnSpc>
              <a:defRPr sz="1000" b="1">
                <a:solidFill>
                  <a:schemeClr val="accent3"/>
                </a:solidFill>
              </a:defRPr>
            </a:lvl1pPr>
          </a:lstStyle>
          <a:p>
            <a:pPr lvl="0"/>
            <a:r>
              <a:rPr lang="en-US" noProof="0"/>
              <a:t>Write your claim here</a:t>
            </a:r>
          </a:p>
        </p:txBody>
      </p:sp>
      <p:sp>
        <p:nvSpPr>
          <p:cNvPr id="16" name="Rectangle 15"/>
          <p:cNvSpPr/>
          <p:nvPr userDrawn="1"/>
        </p:nvSpPr>
        <p:spPr bwMode="gray">
          <a:xfrm>
            <a:off x="3635375" y="6354202"/>
            <a:ext cx="5113338"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US" sz="1000" err="1">
                <a:solidFill>
                  <a:srgbClr val="95D600"/>
                </a:solidFill>
              </a:rPr>
              <a:t>www.gavi.org</a:t>
            </a:r>
            <a:endParaRPr lang="en-US" sz="1000">
              <a:solidFill>
                <a:srgbClr val="95D600"/>
              </a:solidFill>
            </a:endParaRPr>
          </a:p>
        </p:txBody>
      </p:sp>
      <p:cxnSp>
        <p:nvCxnSpPr>
          <p:cNvPr id="14" name="Connecteur droit 13"/>
          <p:cNvCxnSpPr/>
          <p:nvPr userDrawn="1"/>
        </p:nvCxnSpPr>
        <p:spPr bwMode="gray">
          <a:xfrm flipH="1">
            <a:off x="468313" y="3402000"/>
            <a:ext cx="2448000"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20" hasCustomPrompt="1"/>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 </a:t>
            </a:r>
          </a:p>
        </p:txBody>
      </p:sp>
      <p:sp>
        <p:nvSpPr>
          <p:cNvPr id="18" name="Espace réservé pour une image  17"/>
          <p:cNvSpPr>
            <a:spLocks noGrp="1"/>
          </p:cNvSpPr>
          <p:nvPr>
            <p:ph type="pic" sz="quarter" idx="18" hasCustomPrompt="1"/>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anchor="ctr" anchorCtr="0"/>
          <a:lstStyle>
            <a:lvl1pPr algn="ctr">
              <a:defRPr sz="1500">
                <a:solidFill>
                  <a:schemeClr val="bg1"/>
                </a:solidFill>
              </a:defRPr>
            </a:lvl1pPr>
          </a:lstStyle>
          <a:p>
            <a:r>
              <a:rPr lang="en-US" noProof="0"/>
              <a:t>Select your own photo</a:t>
            </a:r>
          </a:p>
        </p:txBody>
      </p:sp>
    </p:spTree>
    <p:extLst>
      <p:ext uri="{BB962C8B-B14F-4D97-AF65-F5344CB8AC3E}">
        <p14:creationId xmlns:p14="http://schemas.microsoft.com/office/powerpoint/2010/main" val="255633940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Chapter_Layout">
    <p:spTree>
      <p:nvGrpSpPr>
        <p:cNvPr id="1" name=""/>
        <p:cNvGrpSpPr/>
        <p:nvPr/>
      </p:nvGrpSpPr>
      <p:grpSpPr>
        <a:xfrm>
          <a:off x="0" y="0"/>
          <a:ext cx="0" cy="0"/>
          <a:chOff x="0" y="0"/>
          <a:chExt cx="0" cy="0"/>
        </a:xfrm>
      </p:grpSpPr>
      <p:pic>
        <p:nvPicPr>
          <p:cNvPr id="16" name="Image 17" descr="FD_03_chap_110x190,5.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0" y="0"/>
            <a:ext cx="3959352" cy="6858000"/>
          </a:xfrm>
          <a:prstGeom prst="rect">
            <a:avLst/>
          </a:prstGeom>
        </p:spPr>
      </p:pic>
      <p:sp>
        <p:nvSpPr>
          <p:cNvPr id="2" name="Titre 1"/>
          <p:cNvSpPr>
            <a:spLocks noGrp="1"/>
          </p:cNvSpPr>
          <p:nvPr>
            <p:ph type="title" hasCustomPrompt="1"/>
          </p:nvPr>
        </p:nvSpPr>
        <p:spPr bwMode="gray">
          <a:xfrm>
            <a:off x="3635374" y="1036638"/>
            <a:ext cx="3263901" cy="1268759"/>
          </a:xfrm>
        </p:spPr>
        <p:txBody>
          <a:bodyPr/>
          <a:lstStyle/>
          <a:p>
            <a:r>
              <a:rPr lang="en-US" noProof="0"/>
              <a:t>TITLE</a:t>
            </a:r>
          </a:p>
        </p:txBody>
      </p:sp>
      <p:sp>
        <p:nvSpPr>
          <p:cNvPr id="10" name="Espace réservé du texte 9"/>
          <p:cNvSpPr>
            <a:spLocks noGrp="1"/>
          </p:cNvSpPr>
          <p:nvPr>
            <p:ph type="body" sz="quarter" idx="13" hasCustomPrompt="1"/>
          </p:nvPr>
        </p:nvSpPr>
        <p:spPr bwMode="gray">
          <a:xfrm>
            <a:off x="3635376" y="2574000"/>
            <a:ext cx="3263900" cy="34473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14" name="Espace réservé du texte 9"/>
          <p:cNvSpPr>
            <a:spLocks noGrp="1"/>
          </p:cNvSpPr>
          <p:nvPr>
            <p:ph type="body" sz="quarter" idx="14" hasCustomPrompt="1"/>
          </p:nvPr>
        </p:nvSpPr>
        <p:spPr bwMode="gray">
          <a:xfrm>
            <a:off x="0" y="139974"/>
            <a:ext cx="2628000" cy="5017814"/>
          </a:xfrm>
        </p:spPr>
        <p:txBody>
          <a:bodyPr/>
          <a:lstStyle>
            <a:lvl1pPr algn="r">
              <a:defRPr sz="16600" b="1">
                <a:solidFill>
                  <a:schemeClr val="bg1"/>
                </a:solidFill>
              </a:defRPr>
            </a:lvl1pPr>
          </a:lstStyle>
          <a:p>
            <a:pPr lvl="0"/>
            <a:r>
              <a:rPr lang="en-US" noProof="0"/>
              <a:t>0</a:t>
            </a:r>
          </a:p>
        </p:txBody>
      </p:sp>
      <p:sp>
        <p:nvSpPr>
          <p:cNvPr id="11" name="Espace réservé de la date 10"/>
          <p:cNvSpPr>
            <a:spLocks noGrp="1"/>
          </p:cNvSpPr>
          <p:nvPr>
            <p:ph type="dt" sz="half" idx="15"/>
          </p:nvPr>
        </p:nvSpPr>
        <p:spPr bwMode="gray"/>
        <p:txBody>
          <a:bodyPr/>
          <a:lstStyle/>
          <a:p>
            <a:r>
              <a:rPr lang="en-US">
                <a:solidFill>
                  <a:prstClr val="white">
                    <a:alpha val="0"/>
                  </a:prstClr>
                </a:solidFill>
              </a:rPr>
              <a:t>Date</a:t>
            </a:r>
          </a:p>
        </p:txBody>
      </p:sp>
      <p:sp>
        <p:nvSpPr>
          <p:cNvPr id="12" name="Espace réservé du numéro de diapositive 11"/>
          <p:cNvSpPr>
            <a:spLocks noGrp="1"/>
          </p:cNvSpPr>
          <p:nvPr>
            <p:ph type="sldNum" sz="quarter" idx="16"/>
          </p:nvPr>
        </p:nvSpPr>
        <p:spPr bwMode="gray"/>
        <p:txBody>
          <a:bodyPr/>
          <a:lstStyle/>
          <a:p>
            <a:pPr algn="l"/>
            <a:fld id="{733122C9-A0B9-462F-8757-0847AD287B63}" type="slidenum">
              <a:rPr lang="en-US" smtClean="0">
                <a:solidFill>
                  <a:srgbClr val="343434"/>
                </a:solidFill>
              </a:rPr>
              <a:pPr algn="l"/>
              <a:t>‹#›</a:t>
            </a:fld>
            <a:endParaRPr lang="en-US">
              <a:solidFill>
                <a:srgbClr val="343434"/>
              </a:solidFill>
            </a:endParaRPr>
          </a:p>
        </p:txBody>
      </p:sp>
      <p:sp>
        <p:nvSpPr>
          <p:cNvPr id="13" name="Espace réservé du pied de page 12"/>
          <p:cNvSpPr>
            <a:spLocks noGrp="1"/>
          </p:cNvSpPr>
          <p:nvPr>
            <p:ph type="ftr" sz="quarter" idx="17"/>
          </p:nvPr>
        </p:nvSpPr>
        <p:spPr bwMode="gray"/>
        <p:txBody>
          <a:bodyPr/>
          <a:lstStyle/>
          <a:p>
            <a:r>
              <a:rPr lang="en-US">
                <a:solidFill>
                  <a:srgbClr val="005CB9"/>
                </a:solidFill>
              </a:rPr>
              <a:t>#</a:t>
            </a:r>
            <a:r>
              <a:rPr lang="en-US" err="1">
                <a:solidFill>
                  <a:srgbClr val="005CB9"/>
                </a:solidFill>
              </a:rPr>
              <a:t>vaccineswork</a:t>
            </a:r>
            <a:endParaRPr lang="en-US">
              <a:solidFill>
                <a:srgbClr val="005CB9"/>
              </a:solidFill>
            </a:endParaRPr>
          </a:p>
        </p:txBody>
      </p:sp>
      <p:cxnSp>
        <p:nvCxnSpPr>
          <p:cNvPr id="15" name="Connecteur droit 14"/>
          <p:cNvCxnSpPr/>
          <p:nvPr userDrawn="1"/>
        </p:nvCxnSpPr>
        <p:spPr bwMode="gray">
          <a:xfrm flipH="1">
            <a:off x="3635375" y="2389356"/>
            <a:ext cx="1584000"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Espace réservé pour une image  17"/>
          <p:cNvSpPr>
            <a:spLocks noGrp="1"/>
          </p:cNvSpPr>
          <p:nvPr>
            <p:ph type="pic" sz="quarter" idx="18" hasCustomPrompt="1"/>
          </p:nvPr>
        </p:nvSpPr>
        <p:spPr bwMode="gray">
          <a:xfrm>
            <a:off x="7254332" y="132082"/>
            <a:ext cx="1899827" cy="5812641"/>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1668519 w 3913244"/>
              <a:gd name="connsiteY0" fmla="*/ 0 h 5183692"/>
              <a:gd name="connsiteX1" fmla="*/ 3913244 w 3913244"/>
              <a:gd name="connsiteY1" fmla="*/ 0 h 5183692"/>
              <a:gd name="connsiteX2" fmla="*/ 3913244 w 3913244"/>
              <a:gd name="connsiteY2" fmla="*/ 5157788 h 5183692"/>
              <a:gd name="connsiteX3" fmla="*/ 2456872 w 3913244"/>
              <a:gd name="connsiteY3" fmla="*/ 5183633 h 5183692"/>
              <a:gd name="connsiteX4" fmla="*/ 205340 w 3913244"/>
              <a:gd name="connsiteY4" fmla="*/ 2562613 h 5183692"/>
              <a:gd name="connsiteX5" fmla="*/ 1668519 w 3913244"/>
              <a:gd name="connsiteY5" fmla="*/ 0 h 5183692"/>
              <a:gd name="connsiteX0" fmla="*/ 1668519 w 3923404"/>
              <a:gd name="connsiteY0" fmla="*/ 0 h 5939409"/>
              <a:gd name="connsiteX1" fmla="*/ 3913244 w 3923404"/>
              <a:gd name="connsiteY1" fmla="*/ 0 h 5939409"/>
              <a:gd name="connsiteX2" fmla="*/ 3923404 w 3923404"/>
              <a:gd name="connsiteY2" fmla="*/ 5939409 h 5939409"/>
              <a:gd name="connsiteX3" fmla="*/ 2456872 w 3923404"/>
              <a:gd name="connsiteY3" fmla="*/ 5183633 h 5939409"/>
              <a:gd name="connsiteX4" fmla="*/ 205340 w 3923404"/>
              <a:gd name="connsiteY4" fmla="*/ 2562613 h 5939409"/>
              <a:gd name="connsiteX5" fmla="*/ 1668519 w 3923404"/>
              <a:gd name="connsiteY5" fmla="*/ 0 h 5939409"/>
              <a:gd name="connsiteX0" fmla="*/ 1668519 w 3923404"/>
              <a:gd name="connsiteY0" fmla="*/ 0 h 5939409"/>
              <a:gd name="connsiteX1" fmla="*/ 3913244 w 3923404"/>
              <a:gd name="connsiteY1" fmla="*/ 0 h 5939409"/>
              <a:gd name="connsiteX2" fmla="*/ 3923404 w 3923404"/>
              <a:gd name="connsiteY2" fmla="*/ 5939409 h 5939409"/>
              <a:gd name="connsiteX3" fmla="*/ 2456872 w 3923404"/>
              <a:gd name="connsiteY3" fmla="*/ 5183633 h 5939409"/>
              <a:gd name="connsiteX4" fmla="*/ 205340 w 3923404"/>
              <a:gd name="connsiteY4" fmla="*/ 2562613 h 5939409"/>
              <a:gd name="connsiteX5" fmla="*/ 1668519 w 3923404"/>
              <a:gd name="connsiteY5" fmla="*/ 0 h 5939409"/>
              <a:gd name="connsiteX0" fmla="*/ 1696047 w 3950932"/>
              <a:gd name="connsiteY0" fmla="*/ 0 h 5939409"/>
              <a:gd name="connsiteX1" fmla="*/ 3940772 w 3950932"/>
              <a:gd name="connsiteY1" fmla="*/ 0 h 5939409"/>
              <a:gd name="connsiteX2" fmla="*/ 3950932 w 3950932"/>
              <a:gd name="connsiteY2" fmla="*/ 5939409 h 5939409"/>
              <a:gd name="connsiteX3" fmla="*/ 2484400 w 3950932"/>
              <a:gd name="connsiteY3" fmla="*/ 5183633 h 5939409"/>
              <a:gd name="connsiteX4" fmla="*/ 232868 w 3950932"/>
              <a:gd name="connsiteY4" fmla="*/ 2562613 h 5939409"/>
              <a:gd name="connsiteX5" fmla="*/ 1696047 w 3950932"/>
              <a:gd name="connsiteY5" fmla="*/ 0 h 5939409"/>
              <a:gd name="connsiteX0" fmla="*/ 1463179 w 3718064"/>
              <a:gd name="connsiteY0" fmla="*/ 0 h 5983194"/>
              <a:gd name="connsiteX1" fmla="*/ 3707904 w 3718064"/>
              <a:gd name="connsiteY1" fmla="*/ 0 h 5983194"/>
              <a:gd name="connsiteX2" fmla="*/ 3718064 w 3718064"/>
              <a:gd name="connsiteY2" fmla="*/ 5939409 h 5983194"/>
              <a:gd name="connsiteX3" fmla="*/ 0 w 3718064"/>
              <a:gd name="connsiteY3" fmla="*/ 2562613 h 5983194"/>
              <a:gd name="connsiteX4" fmla="*/ 1463179 w 3718064"/>
              <a:gd name="connsiteY4" fmla="*/ 0 h 5983194"/>
              <a:gd name="connsiteX0" fmla="*/ 1464005 w 3718890"/>
              <a:gd name="connsiteY0" fmla="*/ 0 h 5987401"/>
              <a:gd name="connsiteX1" fmla="*/ 3708730 w 3718890"/>
              <a:gd name="connsiteY1" fmla="*/ 0 h 5987401"/>
              <a:gd name="connsiteX2" fmla="*/ 3718890 w 3718890"/>
              <a:gd name="connsiteY2" fmla="*/ 5939409 h 5987401"/>
              <a:gd name="connsiteX3" fmla="*/ 826 w 3718890"/>
              <a:gd name="connsiteY3" fmla="*/ 2562613 h 5987401"/>
              <a:gd name="connsiteX4" fmla="*/ 1464005 w 3718890"/>
              <a:gd name="connsiteY4" fmla="*/ 0 h 5987401"/>
              <a:gd name="connsiteX0" fmla="*/ 1267 w 2256152"/>
              <a:gd name="connsiteY0" fmla="*/ 0 h 6002954"/>
              <a:gd name="connsiteX1" fmla="*/ 2245992 w 2256152"/>
              <a:gd name="connsiteY1" fmla="*/ 0 h 6002954"/>
              <a:gd name="connsiteX2" fmla="*/ 2256152 w 2256152"/>
              <a:gd name="connsiteY2" fmla="*/ 5939409 h 6002954"/>
              <a:gd name="connsiteX3" fmla="*/ 956168 w 2256152"/>
              <a:gd name="connsiteY3" fmla="*/ 3273178 h 6002954"/>
              <a:gd name="connsiteX4" fmla="*/ 1267 w 2256152"/>
              <a:gd name="connsiteY4" fmla="*/ 0 h 6002954"/>
              <a:gd name="connsiteX0" fmla="*/ 2 w 1299986"/>
              <a:gd name="connsiteY0" fmla="*/ 3321709 h 6044422"/>
              <a:gd name="connsiteX1" fmla="*/ 1289826 w 1299986"/>
              <a:gd name="connsiteY1" fmla="*/ 48531 h 6044422"/>
              <a:gd name="connsiteX2" fmla="*/ 1299986 w 1299986"/>
              <a:gd name="connsiteY2" fmla="*/ 5987940 h 6044422"/>
              <a:gd name="connsiteX3" fmla="*/ 2 w 1299986"/>
              <a:gd name="connsiteY3" fmla="*/ 3321709 h 6044422"/>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2725028 h 5445777"/>
              <a:gd name="connsiteX1" fmla="*/ 1289826 w 1299986"/>
              <a:gd name="connsiteY1" fmla="*/ 0 h 5445777"/>
              <a:gd name="connsiteX2" fmla="*/ 1299986 w 1299986"/>
              <a:gd name="connsiteY2" fmla="*/ 5391259 h 5445777"/>
              <a:gd name="connsiteX3" fmla="*/ 2 w 1299986"/>
              <a:gd name="connsiteY3" fmla="*/ 2725028 h 5445777"/>
              <a:gd name="connsiteX0" fmla="*/ 2 w 1299986"/>
              <a:gd name="connsiteY0" fmla="*/ 3141216 h 5863443"/>
              <a:gd name="connsiteX1" fmla="*/ 1289826 w 1299986"/>
              <a:gd name="connsiteY1" fmla="*/ 0 h 5863443"/>
              <a:gd name="connsiteX2" fmla="*/ 1299986 w 1299986"/>
              <a:gd name="connsiteY2" fmla="*/ 5807447 h 5863443"/>
              <a:gd name="connsiteX3" fmla="*/ 2 w 1299986"/>
              <a:gd name="connsiteY3" fmla="*/ 3141216 h 5863443"/>
              <a:gd name="connsiteX0" fmla="*/ 2 w 1299986"/>
              <a:gd name="connsiteY0" fmla="*/ 3141216 h 5863444"/>
              <a:gd name="connsiteX1" fmla="*/ 1289826 w 1299986"/>
              <a:gd name="connsiteY1" fmla="*/ 0 h 5863444"/>
              <a:gd name="connsiteX2" fmla="*/ 1299986 w 1299986"/>
              <a:gd name="connsiteY2" fmla="*/ 5807447 h 5863444"/>
              <a:gd name="connsiteX3" fmla="*/ 2 w 1299986"/>
              <a:gd name="connsiteY3" fmla="*/ 3141216 h 5863444"/>
              <a:gd name="connsiteX0" fmla="*/ 1 w 1889265"/>
              <a:gd name="connsiteY0" fmla="*/ 3851780 h 5885741"/>
              <a:gd name="connsiteX1" fmla="*/ 1879105 w 1889265"/>
              <a:gd name="connsiteY1" fmla="*/ 0 h 5885741"/>
              <a:gd name="connsiteX2" fmla="*/ 1889265 w 1889265"/>
              <a:gd name="connsiteY2" fmla="*/ 5807447 h 5885741"/>
              <a:gd name="connsiteX3" fmla="*/ 1 w 1889265"/>
              <a:gd name="connsiteY3" fmla="*/ 3851780 h 5885741"/>
              <a:gd name="connsiteX0" fmla="*/ 694 w 1889958"/>
              <a:gd name="connsiteY0" fmla="*/ 3851780 h 5898819"/>
              <a:gd name="connsiteX1" fmla="*/ 1879798 w 1889958"/>
              <a:gd name="connsiteY1" fmla="*/ 0 h 5898819"/>
              <a:gd name="connsiteX2" fmla="*/ 1889958 w 1889958"/>
              <a:gd name="connsiteY2" fmla="*/ 5807447 h 5898819"/>
              <a:gd name="connsiteX3" fmla="*/ 694 w 1889958"/>
              <a:gd name="connsiteY3" fmla="*/ 3851780 h 5898819"/>
              <a:gd name="connsiteX0" fmla="*/ 694 w 1889958"/>
              <a:gd name="connsiteY0" fmla="*/ 3740120 h 5892762"/>
              <a:gd name="connsiteX1" fmla="*/ 1879798 w 1889958"/>
              <a:gd name="connsiteY1" fmla="*/ 0 h 5892762"/>
              <a:gd name="connsiteX2" fmla="*/ 1889958 w 1889958"/>
              <a:gd name="connsiteY2" fmla="*/ 5807447 h 5892762"/>
              <a:gd name="connsiteX3" fmla="*/ 694 w 1889958"/>
              <a:gd name="connsiteY3" fmla="*/ 3740120 h 5892762"/>
              <a:gd name="connsiteX0" fmla="*/ 690 w 1900114"/>
              <a:gd name="connsiteY0" fmla="*/ 3811177 h 5896524"/>
              <a:gd name="connsiteX1" fmla="*/ 1889954 w 1900114"/>
              <a:gd name="connsiteY1" fmla="*/ 0 h 5896524"/>
              <a:gd name="connsiteX2" fmla="*/ 1900114 w 1900114"/>
              <a:gd name="connsiteY2" fmla="*/ 5807447 h 5896524"/>
              <a:gd name="connsiteX3" fmla="*/ 690 w 1900114"/>
              <a:gd name="connsiteY3" fmla="*/ 3811177 h 5896524"/>
              <a:gd name="connsiteX0" fmla="*/ 690 w 1900114"/>
              <a:gd name="connsiteY0" fmla="*/ 3811177 h 5807447"/>
              <a:gd name="connsiteX1" fmla="*/ 1889954 w 1900114"/>
              <a:gd name="connsiteY1" fmla="*/ 0 h 5807447"/>
              <a:gd name="connsiteX2" fmla="*/ 1900114 w 1900114"/>
              <a:gd name="connsiteY2" fmla="*/ 5807447 h 5807447"/>
              <a:gd name="connsiteX3" fmla="*/ 690 w 1900114"/>
              <a:gd name="connsiteY3" fmla="*/ 3811177 h 5807447"/>
              <a:gd name="connsiteX0" fmla="*/ 690 w 1900114"/>
              <a:gd name="connsiteY0" fmla="*/ 3811177 h 5807447"/>
              <a:gd name="connsiteX1" fmla="*/ 1889954 w 1900114"/>
              <a:gd name="connsiteY1" fmla="*/ 0 h 5807447"/>
              <a:gd name="connsiteX2" fmla="*/ 1900114 w 1900114"/>
              <a:gd name="connsiteY2" fmla="*/ 5807447 h 5807447"/>
              <a:gd name="connsiteX3" fmla="*/ 690 w 1900114"/>
              <a:gd name="connsiteY3" fmla="*/ 3811177 h 5807447"/>
              <a:gd name="connsiteX0" fmla="*/ 403 w 1899827"/>
              <a:gd name="connsiteY0" fmla="*/ 3811177 h 5807447"/>
              <a:gd name="connsiteX1" fmla="*/ 1889667 w 1899827"/>
              <a:gd name="connsiteY1" fmla="*/ 0 h 5807447"/>
              <a:gd name="connsiteX2" fmla="*/ 1899827 w 1899827"/>
              <a:gd name="connsiteY2" fmla="*/ 5807447 h 5807447"/>
              <a:gd name="connsiteX3" fmla="*/ 403 w 1899827"/>
              <a:gd name="connsiteY3" fmla="*/ 3811177 h 5807447"/>
            </a:gdLst>
            <a:ahLst/>
            <a:cxnLst>
              <a:cxn ang="0">
                <a:pos x="connsiteX0" y="connsiteY0"/>
              </a:cxn>
              <a:cxn ang="0">
                <a:pos x="connsiteX1" y="connsiteY1"/>
              </a:cxn>
              <a:cxn ang="0">
                <a:pos x="connsiteX2" y="connsiteY2"/>
              </a:cxn>
              <a:cxn ang="0">
                <a:pos x="connsiteX3" y="connsiteY3"/>
              </a:cxn>
            </a:cxnLst>
            <a:rect l="l" t="t" r="r" b="b"/>
            <a:pathLst>
              <a:path w="1899827" h="5807447">
                <a:moveTo>
                  <a:pt x="403" y="3811177"/>
                </a:moveTo>
                <a:cubicBezTo>
                  <a:pt x="-31770" y="2467685"/>
                  <a:pt x="1876203" y="854946"/>
                  <a:pt x="1889667" y="0"/>
                </a:cubicBezTo>
                <a:cubicBezTo>
                  <a:pt x="1893054" y="1979803"/>
                  <a:pt x="1896440" y="3827644"/>
                  <a:pt x="1899827" y="5807447"/>
                </a:cubicBezTo>
                <a:cubicBezTo>
                  <a:pt x="1007523" y="5706703"/>
                  <a:pt x="32576" y="5154669"/>
                  <a:pt x="403" y="3811177"/>
                </a:cubicBezTo>
                <a:close/>
              </a:path>
            </a:pathLst>
          </a:custGeom>
          <a:solidFill>
            <a:schemeClr val="bg2"/>
          </a:solidFill>
          <a:ln w="3175">
            <a:noFill/>
          </a:ln>
        </p:spPr>
        <p:txBody>
          <a:bodyPr tIns="720000" anchor="ctr" anchorCtr="0"/>
          <a:lstStyle>
            <a:lvl1pPr algn="ctr">
              <a:defRPr sz="1500">
                <a:solidFill>
                  <a:schemeClr val="bg1"/>
                </a:solidFill>
              </a:defRPr>
            </a:lvl1pPr>
          </a:lstStyle>
          <a:p>
            <a:r>
              <a:rPr lang="en-US" noProof="0"/>
              <a:t>Select your own photo</a:t>
            </a:r>
          </a:p>
        </p:txBody>
      </p:sp>
    </p:spTree>
    <p:extLst>
      <p:ext uri="{BB962C8B-B14F-4D97-AF65-F5344CB8AC3E}">
        <p14:creationId xmlns:p14="http://schemas.microsoft.com/office/powerpoint/2010/main" val="77908560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cSld name="Content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a:t>TITLE</a:t>
            </a:r>
          </a:p>
        </p:txBody>
      </p:sp>
      <p:sp>
        <p:nvSpPr>
          <p:cNvPr id="3" name="Espace réservé du contenu 2"/>
          <p:cNvSpPr>
            <a:spLocks noGrp="1"/>
          </p:cNvSpPr>
          <p:nvPr>
            <p:ph idx="1" hasCustomPrompt="1"/>
          </p:nvPr>
        </p:nvSpPr>
        <p:spPr bwMode="gray"/>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7" name="Espace réservé de la date 6"/>
          <p:cNvSpPr>
            <a:spLocks noGrp="1"/>
          </p:cNvSpPr>
          <p:nvPr>
            <p:ph type="dt" sz="half" idx="10"/>
          </p:nvPr>
        </p:nvSpPr>
        <p:spPr bwMode="gray"/>
        <p:txBody>
          <a:bodyPr/>
          <a:lstStyle/>
          <a:p>
            <a:r>
              <a:rPr lang="en-US">
                <a:solidFill>
                  <a:prstClr val="white">
                    <a:alpha val="0"/>
                  </a:prstClr>
                </a:solidFill>
              </a:rPr>
              <a:t>Date</a:t>
            </a:r>
          </a:p>
        </p:txBody>
      </p:sp>
      <p:sp>
        <p:nvSpPr>
          <p:cNvPr id="8" name="Espace réservé du numéro de diapositive 7"/>
          <p:cNvSpPr>
            <a:spLocks noGrp="1"/>
          </p:cNvSpPr>
          <p:nvPr>
            <p:ph type="sldNum" sz="quarter" idx="11"/>
          </p:nvPr>
        </p:nvSpPr>
        <p:spPr bwMode="gray"/>
        <p:txBody>
          <a:bodyPr/>
          <a:lstStyle/>
          <a:p>
            <a:pPr algn="l"/>
            <a:fld id="{733122C9-A0B9-462F-8757-0847AD287B63}" type="slidenum">
              <a:rPr lang="en-US" smtClean="0">
                <a:solidFill>
                  <a:srgbClr val="343434"/>
                </a:solidFill>
              </a:rPr>
              <a:pPr algn="l"/>
              <a:t>‹#›</a:t>
            </a:fld>
            <a:endParaRPr lang="en-US">
              <a:solidFill>
                <a:srgbClr val="343434"/>
              </a:solidFill>
            </a:endParaRPr>
          </a:p>
        </p:txBody>
      </p:sp>
      <p:sp>
        <p:nvSpPr>
          <p:cNvPr id="11" name="Espace réservé du pied de page 10"/>
          <p:cNvSpPr>
            <a:spLocks noGrp="1"/>
          </p:cNvSpPr>
          <p:nvPr>
            <p:ph type="ftr" sz="quarter" idx="12"/>
          </p:nvPr>
        </p:nvSpPr>
        <p:spPr bwMode="gray"/>
        <p:txBody>
          <a:bodyPr/>
          <a:lstStyle/>
          <a:p>
            <a:r>
              <a:rPr lang="en-US">
                <a:solidFill>
                  <a:srgbClr val="005CB9"/>
                </a:solidFill>
              </a:rPr>
              <a:t>#</a:t>
            </a:r>
            <a:r>
              <a:rPr lang="en-US" err="1">
                <a:solidFill>
                  <a:srgbClr val="005CB9"/>
                </a:solidFill>
              </a:rPr>
              <a:t>vaccineswork</a:t>
            </a:r>
            <a:endParaRPr lang="en-US">
              <a:solidFill>
                <a:srgbClr val="005CB9"/>
              </a:solidFill>
            </a:endParaRPr>
          </a:p>
        </p:txBody>
      </p:sp>
    </p:spTree>
    <p:extLst>
      <p:ext uri="{BB962C8B-B14F-4D97-AF65-F5344CB8AC3E}">
        <p14:creationId xmlns:p14="http://schemas.microsoft.com/office/powerpoint/2010/main" val="8348807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Picture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a:t>TITLE</a:t>
            </a:r>
          </a:p>
        </p:txBody>
      </p:sp>
      <p:sp>
        <p:nvSpPr>
          <p:cNvPr id="3" name="Espace réservé du contenu 2"/>
          <p:cNvSpPr>
            <a:spLocks noGrp="1"/>
          </p:cNvSpPr>
          <p:nvPr>
            <p:ph idx="1" hasCustomPrompt="1"/>
          </p:nvPr>
        </p:nvSpPr>
        <p:spPr bwMode="gray">
          <a:xfrm>
            <a:off x="3635896" y="1304925"/>
            <a:ext cx="4644504" cy="4716463"/>
          </a:xfrm>
        </p:spPr>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9" name="Espace réservé pour une image  8"/>
          <p:cNvSpPr>
            <a:spLocks noGrp="1"/>
          </p:cNvSpPr>
          <p:nvPr>
            <p:ph type="pic" sz="quarter" idx="13" hasCustomPrompt="1"/>
          </p:nvPr>
        </p:nvSpPr>
        <p:spPr bwMode="gray">
          <a:xfrm>
            <a:off x="0" y="1341438"/>
            <a:ext cx="3419038" cy="4679950"/>
          </a:xfrm>
        </p:spPr>
        <p:txBody>
          <a:bodyPr tIns="1008000" anchor="ctr" anchorCtr="0"/>
          <a:lstStyle>
            <a:lvl1pPr algn="ctr">
              <a:defRPr/>
            </a:lvl1pPr>
          </a:lstStyle>
          <a:p>
            <a:r>
              <a:rPr lang="en-US" noProof="0"/>
              <a:t>Select your own photo</a:t>
            </a:r>
          </a:p>
        </p:txBody>
      </p:sp>
      <p:sp>
        <p:nvSpPr>
          <p:cNvPr id="8" name="Espace réservé de la date 7"/>
          <p:cNvSpPr>
            <a:spLocks noGrp="1"/>
          </p:cNvSpPr>
          <p:nvPr>
            <p:ph type="dt" sz="half" idx="14"/>
          </p:nvPr>
        </p:nvSpPr>
        <p:spPr bwMode="gray"/>
        <p:txBody>
          <a:bodyPr/>
          <a:lstStyle/>
          <a:p>
            <a:r>
              <a:rPr lang="en-US">
                <a:solidFill>
                  <a:prstClr val="white">
                    <a:alpha val="0"/>
                  </a:prstClr>
                </a:solidFill>
              </a:rPr>
              <a:t>Date</a:t>
            </a:r>
          </a:p>
        </p:txBody>
      </p:sp>
      <p:sp>
        <p:nvSpPr>
          <p:cNvPr id="11" name="Espace réservé du numéro de diapositive 10"/>
          <p:cNvSpPr>
            <a:spLocks noGrp="1"/>
          </p:cNvSpPr>
          <p:nvPr>
            <p:ph type="sldNum" sz="quarter" idx="15"/>
          </p:nvPr>
        </p:nvSpPr>
        <p:spPr bwMode="gray"/>
        <p:txBody>
          <a:bodyPr/>
          <a:lstStyle/>
          <a:p>
            <a:pPr algn="l"/>
            <a:fld id="{733122C9-A0B9-462F-8757-0847AD287B63}" type="slidenum">
              <a:rPr lang="en-US" smtClean="0">
                <a:solidFill>
                  <a:srgbClr val="343434"/>
                </a:solidFill>
              </a:rPr>
              <a:pPr algn="l"/>
              <a:t>‹#›</a:t>
            </a:fld>
            <a:endParaRPr lang="en-US">
              <a:solidFill>
                <a:srgbClr val="343434"/>
              </a:solidFill>
            </a:endParaRPr>
          </a:p>
        </p:txBody>
      </p:sp>
      <p:sp>
        <p:nvSpPr>
          <p:cNvPr id="12" name="Espace réservé du pied de page 11"/>
          <p:cNvSpPr>
            <a:spLocks noGrp="1"/>
          </p:cNvSpPr>
          <p:nvPr>
            <p:ph type="ftr" sz="quarter" idx="16"/>
          </p:nvPr>
        </p:nvSpPr>
        <p:spPr bwMode="gray"/>
        <p:txBody>
          <a:bodyPr/>
          <a:lstStyle/>
          <a:p>
            <a:r>
              <a:rPr lang="en-US">
                <a:solidFill>
                  <a:srgbClr val="005CB9"/>
                </a:solidFill>
              </a:rPr>
              <a:t>#</a:t>
            </a:r>
            <a:r>
              <a:rPr lang="en-US" err="1">
                <a:solidFill>
                  <a:srgbClr val="005CB9"/>
                </a:solidFill>
              </a:rPr>
              <a:t>vaccineswork</a:t>
            </a:r>
            <a:endParaRPr lang="en-US">
              <a:solidFill>
                <a:srgbClr val="005CB9"/>
              </a:solidFill>
            </a:endParaRPr>
          </a:p>
        </p:txBody>
      </p:sp>
    </p:spTree>
    <p:extLst>
      <p:ext uri="{BB962C8B-B14F-4D97-AF65-F5344CB8AC3E}">
        <p14:creationId xmlns:p14="http://schemas.microsoft.com/office/powerpoint/2010/main" val="82118316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ext&amp;Content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a:t>TITLE</a:t>
            </a:r>
          </a:p>
        </p:txBody>
      </p:sp>
      <p:sp>
        <p:nvSpPr>
          <p:cNvPr id="3" name="Espace réservé du contenu 2"/>
          <p:cNvSpPr>
            <a:spLocks noGrp="1"/>
          </p:cNvSpPr>
          <p:nvPr>
            <p:ph idx="1" hasCustomPrompt="1"/>
          </p:nvPr>
        </p:nvSpPr>
        <p:spPr bwMode="gray">
          <a:xfrm>
            <a:off x="935038" y="2781388"/>
            <a:ext cx="7345362" cy="3240000"/>
          </a:xfrm>
        </p:spPr>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10" name="Espace réservé du texte 9"/>
          <p:cNvSpPr>
            <a:spLocks noGrp="1"/>
          </p:cNvSpPr>
          <p:nvPr>
            <p:ph type="body" sz="quarter" idx="13" hasCustomPrompt="1"/>
          </p:nvPr>
        </p:nvSpPr>
        <p:spPr bwMode="gray">
          <a:xfrm>
            <a:off x="935038" y="1304924"/>
            <a:ext cx="7345362" cy="1260000"/>
          </a:xfrm>
        </p:spPr>
        <p:txBody>
          <a:body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8" name="Espace réservé de la date 7"/>
          <p:cNvSpPr>
            <a:spLocks noGrp="1"/>
          </p:cNvSpPr>
          <p:nvPr>
            <p:ph type="dt" sz="half" idx="14"/>
          </p:nvPr>
        </p:nvSpPr>
        <p:spPr bwMode="gray"/>
        <p:txBody>
          <a:bodyPr/>
          <a:lstStyle/>
          <a:p>
            <a:r>
              <a:rPr lang="en-US">
                <a:solidFill>
                  <a:prstClr val="white">
                    <a:alpha val="0"/>
                  </a:prstClr>
                </a:solidFill>
              </a:rPr>
              <a:t>Date</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US" smtClean="0">
                <a:solidFill>
                  <a:srgbClr val="343434"/>
                </a:solidFill>
              </a:rPr>
              <a:pPr algn="l"/>
              <a:t>‹#›</a:t>
            </a:fld>
            <a:endParaRPr lang="en-US">
              <a:solidFill>
                <a:srgbClr val="343434"/>
              </a:solidFill>
            </a:endParaRPr>
          </a:p>
        </p:txBody>
      </p:sp>
      <p:sp>
        <p:nvSpPr>
          <p:cNvPr id="11" name="Espace réservé du pied de page 10"/>
          <p:cNvSpPr>
            <a:spLocks noGrp="1"/>
          </p:cNvSpPr>
          <p:nvPr>
            <p:ph type="ftr" sz="quarter" idx="16"/>
          </p:nvPr>
        </p:nvSpPr>
        <p:spPr bwMode="gray"/>
        <p:txBody>
          <a:bodyPr/>
          <a:lstStyle/>
          <a:p>
            <a:r>
              <a:rPr lang="en-US">
                <a:solidFill>
                  <a:srgbClr val="005CB9"/>
                </a:solidFill>
              </a:rPr>
              <a:t>#</a:t>
            </a:r>
            <a:r>
              <a:rPr lang="en-US" err="1">
                <a:solidFill>
                  <a:srgbClr val="005CB9"/>
                </a:solidFill>
              </a:rPr>
              <a:t>vaccineswork</a:t>
            </a:r>
            <a:endParaRPr lang="en-US">
              <a:solidFill>
                <a:srgbClr val="005CB9"/>
              </a:solidFill>
            </a:endParaRPr>
          </a:p>
        </p:txBody>
      </p:sp>
    </p:spTree>
    <p:extLst>
      <p:ext uri="{BB962C8B-B14F-4D97-AF65-F5344CB8AC3E}">
        <p14:creationId xmlns:p14="http://schemas.microsoft.com/office/powerpoint/2010/main" val="12066666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hank_you_1">
    <p:spTree>
      <p:nvGrpSpPr>
        <p:cNvPr id="1" name=""/>
        <p:cNvGrpSpPr/>
        <p:nvPr/>
      </p:nvGrpSpPr>
      <p:grpSpPr>
        <a:xfrm>
          <a:off x="0" y="0"/>
          <a:ext cx="0" cy="0"/>
          <a:chOff x="0" y="0"/>
          <a:chExt cx="0" cy="0"/>
        </a:xfrm>
      </p:grpSpPr>
      <p:pic>
        <p:nvPicPr>
          <p:cNvPr id="19" name="Image 18" descr="FD_1_L254.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0" y="0"/>
            <a:ext cx="9144000" cy="5157788"/>
          </a:xfrm>
          <a:prstGeom prst="rect">
            <a:avLst/>
          </a:prstGeom>
        </p:spPr>
      </p:pic>
      <p:sp>
        <p:nvSpPr>
          <p:cNvPr id="22" name="Rectangle 21"/>
          <p:cNvSpPr/>
          <p:nvPr userDrawn="1"/>
        </p:nvSpPr>
        <p:spPr bwMode="gray">
          <a:xfrm>
            <a:off x="3635375" y="5265204"/>
            <a:ext cx="5508625"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 name="Image 19" descr="Bas_couv.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gray">
          <a:xfrm>
            <a:off x="0" y="5172520"/>
            <a:ext cx="3635375" cy="1685480"/>
          </a:xfrm>
          <a:prstGeom prst="rect">
            <a:avLst/>
          </a:prstGeom>
        </p:spPr>
      </p:pic>
      <p:sp>
        <p:nvSpPr>
          <p:cNvPr id="9" name="Espace réservé du texte 8"/>
          <p:cNvSpPr>
            <a:spLocks noGrp="1"/>
          </p:cNvSpPr>
          <p:nvPr>
            <p:ph type="body" sz="quarter" idx="13" hasCustomPrompt="1"/>
          </p:nvPr>
        </p:nvSpPr>
        <p:spPr bwMode="gray">
          <a:xfrm>
            <a:off x="468314" y="1036638"/>
            <a:ext cx="4824412" cy="2242966"/>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TITLE</a:t>
            </a:r>
          </a:p>
        </p:txBody>
      </p:sp>
      <p:sp>
        <p:nvSpPr>
          <p:cNvPr id="10" name="Espace réservé de la date 9"/>
          <p:cNvSpPr>
            <a:spLocks noGrp="1"/>
          </p:cNvSpPr>
          <p:nvPr>
            <p:ph type="dt" sz="half" idx="15"/>
          </p:nvPr>
        </p:nvSpPr>
        <p:spPr bwMode="gray"/>
        <p:txBody>
          <a:bodyPr/>
          <a:lstStyle/>
          <a:p>
            <a:r>
              <a:rPr lang="en-US">
                <a:solidFill>
                  <a:prstClr val="white">
                    <a:alpha val="0"/>
                  </a:prstClr>
                </a:solidFill>
              </a:rPr>
              <a:t>Date</a:t>
            </a:r>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pPr algn="l"/>
            <a:r>
              <a:rPr lang="en-US">
                <a:solidFill>
                  <a:prstClr val="white">
                    <a:alpha val="0"/>
                  </a:prstClr>
                </a:solidFill>
              </a:rPr>
              <a:t>Page: </a:t>
            </a:r>
            <a:fld id="{733122C9-A0B9-462F-8757-0847AD287B63}" type="slidenum">
              <a:rPr lang="en-US" smtClean="0">
                <a:solidFill>
                  <a:prstClr val="white">
                    <a:alpha val="0"/>
                  </a:prstClr>
                </a:solidFill>
              </a:rPr>
              <a:pPr algn="l"/>
              <a:t>‹#›</a:t>
            </a:fld>
            <a:endParaRPr lang="en-US">
              <a:solidFill>
                <a:prstClr val="white">
                  <a:alpha val="0"/>
                </a:prstClr>
              </a:solidFill>
            </a:endParaRPr>
          </a:p>
        </p:txBody>
      </p:sp>
      <p:sp>
        <p:nvSpPr>
          <p:cNvPr id="12" name="Espace réservé du pied de page 11"/>
          <p:cNvSpPr>
            <a:spLocks noGrp="1"/>
          </p:cNvSpPr>
          <p:nvPr>
            <p:ph type="ftr" sz="quarter" idx="17"/>
          </p:nvPr>
        </p:nvSpPr>
        <p:spPr bwMode="gray">
          <a:xfrm>
            <a:off x="468312" y="524188"/>
            <a:ext cx="4824413" cy="360000"/>
          </a:xfrm>
        </p:spPr>
        <p:txBody>
          <a:bodyPr/>
          <a:lstStyle>
            <a:lvl1pPr algn="l">
              <a:defRPr sz="1800" b="0">
                <a:solidFill>
                  <a:schemeClr val="bg1"/>
                </a:solidFill>
              </a:defRPr>
            </a:lvl1pPr>
          </a:lstStyle>
          <a:p>
            <a:r>
              <a:rPr lang="en-US">
                <a:solidFill>
                  <a:prstClr val="white"/>
                </a:solidFill>
              </a:rPr>
              <a:t>#</a:t>
            </a:r>
            <a:r>
              <a:rPr lang="en-US" err="1">
                <a:solidFill>
                  <a:prstClr val="white"/>
                </a:solidFill>
              </a:rPr>
              <a:t>vaccineswork</a:t>
            </a:r>
            <a:endParaRPr lang="en-US">
              <a:solidFill>
                <a:prstClr val="white"/>
              </a:solidFill>
            </a:endParaRPr>
          </a:p>
        </p:txBody>
      </p:sp>
      <p:sp>
        <p:nvSpPr>
          <p:cNvPr id="15" name="Espace réservé du texte 14"/>
          <p:cNvSpPr>
            <a:spLocks noGrp="1"/>
          </p:cNvSpPr>
          <p:nvPr>
            <p:ph type="body" sz="quarter" idx="19" hasCustomPrompt="1"/>
          </p:nvPr>
        </p:nvSpPr>
        <p:spPr bwMode="gray">
          <a:xfrm>
            <a:off x="3635376" y="6021388"/>
            <a:ext cx="5113338" cy="324000"/>
          </a:xfrm>
        </p:spPr>
        <p:txBody>
          <a:bodyPr anchor="b" anchorCtr="0"/>
          <a:lstStyle>
            <a:lvl1pPr algn="r">
              <a:lnSpc>
                <a:spcPct val="100000"/>
              </a:lnSpc>
              <a:defRPr sz="1000" b="1">
                <a:solidFill>
                  <a:schemeClr val="accent3"/>
                </a:solidFill>
              </a:defRPr>
            </a:lvl1pPr>
          </a:lstStyle>
          <a:p>
            <a:pPr lvl="0"/>
            <a:r>
              <a:rPr lang="en-US" noProof="0"/>
              <a:t>Write your claim here</a:t>
            </a:r>
          </a:p>
        </p:txBody>
      </p:sp>
      <p:sp>
        <p:nvSpPr>
          <p:cNvPr id="16" name="Rectangle 15"/>
          <p:cNvSpPr/>
          <p:nvPr userDrawn="1"/>
        </p:nvSpPr>
        <p:spPr bwMode="gray">
          <a:xfrm>
            <a:off x="3635375" y="6354202"/>
            <a:ext cx="5113338"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US" sz="1000" err="1">
                <a:solidFill>
                  <a:srgbClr val="95D600"/>
                </a:solidFill>
              </a:rPr>
              <a:t>www.gavi.org</a:t>
            </a:r>
            <a:endParaRPr lang="en-US" sz="1000">
              <a:solidFill>
                <a:srgbClr val="95D600"/>
              </a:solidFill>
            </a:endParaRPr>
          </a:p>
        </p:txBody>
      </p:sp>
      <p:cxnSp>
        <p:nvCxnSpPr>
          <p:cNvPr id="14" name="Connecteur droit 13"/>
          <p:cNvCxnSpPr/>
          <p:nvPr userDrawn="1"/>
        </p:nvCxnSpPr>
        <p:spPr bwMode="gray">
          <a:xfrm flipH="1">
            <a:off x="468313" y="3400425"/>
            <a:ext cx="2448000"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Espace réservé pour une image  17"/>
          <p:cNvSpPr>
            <a:spLocks noGrp="1"/>
          </p:cNvSpPr>
          <p:nvPr>
            <p:ph type="pic" sz="quarter" idx="18" hasCustomPrompt="1"/>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anchor="ctr" anchorCtr="0"/>
          <a:lstStyle>
            <a:lvl1pPr algn="ctr">
              <a:defRPr sz="1500">
                <a:solidFill>
                  <a:schemeClr val="bg1"/>
                </a:solidFill>
              </a:defRPr>
            </a:lvl1pPr>
          </a:lstStyle>
          <a:p>
            <a:r>
              <a:rPr lang="en-US" noProof="0"/>
              <a:t>Select your own photo</a:t>
            </a:r>
          </a:p>
        </p:txBody>
      </p:sp>
    </p:spTree>
    <p:extLst>
      <p:ext uri="{BB962C8B-B14F-4D97-AF65-F5344CB8AC3E}">
        <p14:creationId xmlns:p14="http://schemas.microsoft.com/office/powerpoint/2010/main" val="2027586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_you_picture_1">
    <p:spTree>
      <p:nvGrpSpPr>
        <p:cNvPr id="1" name=""/>
        <p:cNvGrpSpPr/>
        <p:nvPr/>
      </p:nvGrpSpPr>
      <p:grpSpPr>
        <a:xfrm>
          <a:off x="0" y="0"/>
          <a:ext cx="0" cy="0"/>
          <a:chOff x="0" y="0"/>
          <a:chExt cx="0" cy="0"/>
        </a:xfrm>
      </p:grpSpPr>
      <p:pic>
        <p:nvPicPr>
          <p:cNvPr id="14" name="Image 13" descr="FD_1_L254.png"/>
          <p:cNvPicPr>
            <a:picLocks noChangeAspect="1"/>
          </p:cNvPicPr>
          <p:nvPr userDrawn="1"/>
        </p:nvPicPr>
        <p:blipFill>
          <a:blip r:embed="rId2" cstate="print"/>
          <a:stretch>
            <a:fillRect/>
          </a:stretch>
        </p:blipFill>
        <p:spPr bwMode="gray">
          <a:xfrm>
            <a:off x="0" y="0"/>
            <a:ext cx="9144000" cy="5157788"/>
          </a:xfrm>
          <a:prstGeom prst="rect">
            <a:avLst/>
          </a:prstGeom>
        </p:spPr>
      </p:pic>
      <p:sp>
        <p:nvSpPr>
          <p:cNvPr id="18" name="Espace réservé pour une image  17"/>
          <p:cNvSpPr>
            <a:spLocks noGrp="1"/>
          </p:cNvSpPr>
          <p:nvPr>
            <p:ph type="pic" sz="quarter" idx="18" hasCustomPrompt="1"/>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anchor="ctr" anchorCtr="0"/>
          <a:lstStyle>
            <a:lvl1pPr algn="ctr">
              <a:defRPr sz="1500">
                <a:solidFill>
                  <a:schemeClr val="bg1"/>
                </a:solidFill>
              </a:defRPr>
            </a:lvl1pPr>
          </a:lstStyle>
          <a:p>
            <a:r>
              <a:rPr lang="en-US" noProof="0"/>
              <a:t>Select your own photo</a:t>
            </a:r>
          </a:p>
        </p:txBody>
      </p:sp>
      <p:sp>
        <p:nvSpPr>
          <p:cNvPr id="22" name="Rectangle 21"/>
          <p:cNvSpPr/>
          <p:nvPr userDrawn="1"/>
        </p:nvSpPr>
        <p:spPr bwMode="gray">
          <a:xfrm>
            <a:off x="3635375" y="5265204"/>
            <a:ext cx="5508625"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0" name="Image 19" descr="Bas_couv.png"/>
          <p:cNvPicPr>
            <a:picLocks noChangeAspect="1"/>
          </p:cNvPicPr>
          <p:nvPr userDrawn="1"/>
        </p:nvPicPr>
        <p:blipFill>
          <a:blip r:embed="rId3" cstate="print"/>
          <a:srcRect r="60243" b="722"/>
          <a:stretch>
            <a:fillRect/>
          </a:stretch>
        </p:blipFill>
        <p:spPr bwMode="gray">
          <a:xfrm>
            <a:off x="0" y="5172520"/>
            <a:ext cx="3635375" cy="1685480"/>
          </a:xfrm>
          <a:prstGeom prst="rect">
            <a:avLst/>
          </a:prstGeom>
        </p:spPr>
      </p:pic>
      <p:sp>
        <p:nvSpPr>
          <p:cNvPr id="9" name="Espace réservé du texte 8"/>
          <p:cNvSpPr>
            <a:spLocks noGrp="1"/>
          </p:cNvSpPr>
          <p:nvPr>
            <p:ph type="body" sz="quarter" idx="13" hasCustomPrompt="1"/>
          </p:nvPr>
        </p:nvSpPr>
        <p:spPr bwMode="gray">
          <a:xfrm>
            <a:off x="468000" y="1036800"/>
            <a:ext cx="4824412" cy="2232000"/>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TITLE</a:t>
            </a:r>
          </a:p>
        </p:txBody>
      </p:sp>
      <p:sp>
        <p:nvSpPr>
          <p:cNvPr id="10" name="Espace réservé de la date 9"/>
          <p:cNvSpPr>
            <a:spLocks noGrp="1"/>
          </p:cNvSpPr>
          <p:nvPr>
            <p:ph type="dt" sz="half" idx="15"/>
          </p:nvPr>
        </p:nvSpPr>
        <p:spPr bwMode="gray"/>
        <p:txBody>
          <a:bodyPr/>
          <a:lstStyle/>
          <a:p>
            <a:r>
              <a:rPr lang="en-US" noProof="0"/>
              <a:t>Date</a:t>
            </a:r>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pPr algn="l"/>
            <a:r>
              <a:rPr lang="en-US" noProof="0"/>
              <a:t>Page: </a:t>
            </a:r>
            <a:fld id="{733122C9-A0B9-462F-8757-0847AD287B63}" type="slidenum">
              <a:rPr lang="en-US" noProof="0" smtClean="0"/>
              <a:pPr algn="l"/>
              <a:t>‹#›</a:t>
            </a:fld>
            <a:endParaRPr lang="en-US" noProof="0"/>
          </a:p>
        </p:txBody>
      </p:sp>
      <p:sp>
        <p:nvSpPr>
          <p:cNvPr id="12" name="Espace réservé du pied de page 11"/>
          <p:cNvSpPr>
            <a:spLocks noGrp="1"/>
          </p:cNvSpPr>
          <p:nvPr>
            <p:ph type="ftr" sz="quarter" idx="17"/>
          </p:nvPr>
        </p:nvSpPr>
        <p:spPr bwMode="gray">
          <a:xfrm>
            <a:off x="468312" y="524188"/>
            <a:ext cx="4824413" cy="360000"/>
          </a:xfrm>
        </p:spPr>
        <p:txBody>
          <a:bodyPr/>
          <a:lstStyle>
            <a:lvl1pPr algn="l">
              <a:defRPr sz="1800" b="0">
                <a:solidFill>
                  <a:schemeClr val="bg1"/>
                </a:solidFill>
              </a:defRPr>
            </a:lvl1pPr>
          </a:lstStyle>
          <a:p>
            <a:r>
              <a:rPr lang="en-US" noProof="0"/>
              <a:t>#add your hashtag</a:t>
            </a:r>
          </a:p>
        </p:txBody>
      </p:sp>
      <p:sp>
        <p:nvSpPr>
          <p:cNvPr id="15" name="Espace réservé du texte 14"/>
          <p:cNvSpPr>
            <a:spLocks noGrp="1"/>
          </p:cNvSpPr>
          <p:nvPr>
            <p:ph type="body" sz="quarter" idx="19" hasCustomPrompt="1"/>
          </p:nvPr>
        </p:nvSpPr>
        <p:spPr bwMode="gray">
          <a:xfrm>
            <a:off x="3635376" y="6021388"/>
            <a:ext cx="5113338" cy="324000"/>
          </a:xfrm>
        </p:spPr>
        <p:txBody>
          <a:bodyPr anchor="b" anchorCtr="0"/>
          <a:lstStyle>
            <a:lvl1pPr algn="r">
              <a:lnSpc>
                <a:spcPct val="100000"/>
              </a:lnSpc>
              <a:defRPr sz="1000" b="1">
                <a:solidFill>
                  <a:schemeClr val="accent2"/>
                </a:solidFill>
              </a:defRPr>
            </a:lvl1pPr>
          </a:lstStyle>
          <a:p>
            <a:pPr lvl="0"/>
            <a:r>
              <a:rPr lang="en-US" noProof="0"/>
              <a:t>Write your claim here</a:t>
            </a:r>
          </a:p>
        </p:txBody>
      </p:sp>
      <p:sp>
        <p:nvSpPr>
          <p:cNvPr id="16" name="Rectangle 15"/>
          <p:cNvSpPr/>
          <p:nvPr userDrawn="1"/>
        </p:nvSpPr>
        <p:spPr bwMode="gray">
          <a:xfrm>
            <a:off x="3635375" y="6354202"/>
            <a:ext cx="5113338"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US" sz="1000" noProof="0">
                <a:solidFill>
                  <a:schemeClr val="accent3"/>
                </a:solidFill>
              </a:rPr>
              <a:t>www.gavi.org</a:t>
            </a:r>
          </a:p>
        </p:txBody>
      </p:sp>
      <p:sp>
        <p:nvSpPr>
          <p:cNvPr id="19" name="Rectangle 18"/>
          <p:cNvSpPr/>
          <p:nvPr userDrawn="1"/>
        </p:nvSpPr>
        <p:spPr bwMode="gray">
          <a:xfrm>
            <a:off x="468313" y="3391895"/>
            <a:ext cx="2448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Espace réservé du texte 16"/>
          <p:cNvSpPr>
            <a:spLocks noGrp="1"/>
          </p:cNvSpPr>
          <p:nvPr>
            <p:ph type="body" sz="quarter" idx="20" hasCustomPrompt="1"/>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 </a:t>
            </a: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hank_you_2">
    <p:spTree>
      <p:nvGrpSpPr>
        <p:cNvPr id="1" name=""/>
        <p:cNvGrpSpPr/>
        <p:nvPr/>
      </p:nvGrpSpPr>
      <p:grpSpPr>
        <a:xfrm>
          <a:off x="0" y="0"/>
          <a:ext cx="0" cy="0"/>
          <a:chOff x="0" y="0"/>
          <a:chExt cx="0" cy="0"/>
        </a:xfrm>
      </p:grpSpPr>
      <p:sp>
        <p:nvSpPr>
          <p:cNvPr id="22" name="Rectangle 21"/>
          <p:cNvSpPr/>
          <p:nvPr userDrawn="1"/>
        </p:nvSpPr>
        <p:spPr bwMode="gray">
          <a:xfrm>
            <a:off x="3635375" y="5265204"/>
            <a:ext cx="5508625"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1" name="Image 20" descr="FD_1_L254.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 y="0"/>
            <a:ext cx="9144000" cy="5157788"/>
          </a:xfrm>
          <a:prstGeom prst="rect">
            <a:avLst/>
          </a:prstGeom>
        </p:spPr>
      </p:pic>
      <p:pic>
        <p:nvPicPr>
          <p:cNvPr id="20" name="Image 19" descr="Bas_couv.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gray">
          <a:xfrm>
            <a:off x="0" y="5172520"/>
            <a:ext cx="3635375" cy="1685480"/>
          </a:xfrm>
          <a:prstGeom prst="rect">
            <a:avLst/>
          </a:prstGeom>
        </p:spPr>
      </p:pic>
      <p:sp>
        <p:nvSpPr>
          <p:cNvPr id="9" name="Espace réservé du texte 8"/>
          <p:cNvSpPr>
            <a:spLocks noGrp="1"/>
          </p:cNvSpPr>
          <p:nvPr>
            <p:ph type="body" sz="quarter" idx="13" hasCustomPrompt="1"/>
          </p:nvPr>
        </p:nvSpPr>
        <p:spPr bwMode="gray">
          <a:xfrm>
            <a:off x="468314" y="1036800"/>
            <a:ext cx="4824000" cy="2242800"/>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TITLE</a:t>
            </a:r>
          </a:p>
        </p:txBody>
      </p:sp>
      <p:sp>
        <p:nvSpPr>
          <p:cNvPr id="10" name="Espace réservé de la date 9"/>
          <p:cNvSpPr>
            <a:spLocks noGrp="1"/>
          </p:cNvSpPr>
          <p:nvPr>
            <p:ph type="dt" sz="half" idx="15"/>
          </p:nvPr>
        </p:nvSpPr>
        <p:spPr bwMode="gray"/>
        <p:txBody>
          <a:bodyPr/>
          <a:lstStyle/>
          <a:p>
            <a:r>
              <a:rPr lang="en-US">
                <a:solidFill>
                  <a:prstClr val="white">
                    <a:alpha val="0"/>
                  </a:prstClr>
                </a:solidFill>
              </a:rPr>
              <a:t>Date</a:t>
            </a:r>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pPr algn="l"/>
            <a:r>
              <a:rPr lang="en-US">
                <a:solidFill>
                  <a:prstClr val="white">
                    <a:alpha val="0"/>
                  </a:prstClr>
                </a:solidFill>
              </a:rPr>
              <a:t>Page: </a:t>
            </a:r>
            <a:fld id="{733122C9-A0B9-462F-8757-0847AD287B63}" type="slidenum">
              <a:rPr lang="en-US" smtClean="0">
                <a:solidFill>
                  <a:prstClr val="white">
                    <a:alpha val="0"/>
                  </a:prstClr>
                </a:solidFill>
              </a:rPr>
              <a:pPr algn="l"/>
              <a:t>‹#›</a:t>
            </a:fld>
            <a:endParaRPr lang="en-US">
              <a:solidFill>
                <a:prstClr val="white">
                  <a:alpha val="0"/>
                </a:prstClr>
              </a:solidFill>
            </a:endParaRPr>
          </a:p>
        </p:txBody>
      </p:sp>
      <p:sp>
        <p:nvSpPr>
          <p:cNvPr id="12" name="Espace réservé du pied de page 11"/>
          <p:cNvSpPr>
            <a:spLocks noGrp="1"/>
          </p:cNvSpPr>
          <p:nvPr>
            <p:ph type="ftr" sz="quarter" idx="17"/>
          </p:nvPr>
        </p:nvSpPr>
        <p:spPr bwMode="gray">
          <a:xfrm>
            <a:off x="468312" y="524188"/>
            <a:ext cx="4824413" cy="360000"/>
          </a:xfrm>
        </p:spPr>
        <p:txBody>
          <a:bodyPr/>
          <a:lstStyle>
            <a:lvl1pPr algn="l">
              <a:defRPr sz="1800" b="0">
                <a:solidFill>
                  <a:schemeClr val="bg1"/>
                </a:solidFill>
              </a:defRPr>
            </a:lvl1pPr>
          </a:lstStyle>
          <a:p>
            <a:r>
              <a:rPr lang="en-US">
                <a:solidFill>
                  <a:prstClr val="white"/>
                </a:solidFill>
              </a:rPr>
              <a:t>#</a:t>
            </a:r>
            <a:r>
              <a:rPr lang="en-US" err="1">
                <a:solidFill>
                  <a:prstClr val="white"/>
                </a:solidFill>
              </a:rPr>
              <a:t>vaccineswork</a:t>
            </a:r>
            <a:endParaRPr lang="en-US">
              <a:solidFill>
                <a:prstClr val="white"/>
              </a:solidFill>
            </a:endParaRPr>
          </a:p>
        </p:txBody>
      </p:sp>
      <p:sp>
        <p:nvSpPr>
          <p:cNvPr id="15" name="Espace réservé du texte 14"/>
          <p:cNvSpPr>
            <a:spLocks noGrp="1"/>
          </p:cNvSpPr>
          <p:nvPr>
            <p:ph type="body" sz="quarter" idx="19" hasCustomPrompt="1"/>
          </p:nvPr>
        </p:nvSpPr>
        <p:spPr bwMode="gray">
          <a:xfrm>
            <a:off x="3635376" y="6021388"/>
            <a:ext cx="5113338" cy="324000"/>
          </a:xfrm>
        </p:spPr>
        <p:txBody>
          <a:bodyPr anchor="b" anchorCtr="0"/>
          <a:lstStyle>
            <a:lvl1pPr algn="r">
              <a:lnSpc>
                <a:spcPct val="100000"/>
              </a:lnSpc>
              <a:defRPr sz="1000" b="1">
                <a:solidFill>
                  <a:schemeClr val="accent3"/>
                </a:solidFill>
              </a:defRPr>
            </a:lvl1pPr>
          </a:lstStyle>
          <a:p>
            <a:pPr lvl="0"/>
            <a:r>
              <a:rPr lang="en-US" noProof="0"/>
              <a:t>Write your claim here</a:t>
            </a:r>
          </a:p>
        </p:txBody>
      </p:sp>
      <p:sp>
        <p:nvSpPr>
          <p:cNvPr id="16" name="Rectangle 15"/>
          <p:cNvSpPr/>
          <p:nvPr userDrawn="1"/>
        </p:nvSpPr>
        <p:spPr bwMode="gray">
          <a:xfrm>
            <a:off x="3635375" y="6354202"/>
            <a:ext cx="5113338"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US" sz="1000" err="1">
                <a:solidFill>
                  <a:srgbClr val="95D600"/>
                </a:solidFill>
              </a:rPr>
              <a:t>www.gavi.org</a:t>
            </a:r>
            <a:endParaRPr lang="en-US" sz="1000">
              <a:solidFill>
                <a:srgbClr val="95D600"/>
              </a:solidFill>
            </a:endParaRPr>
          </a:p>
        </p:txBody>
      </p:sp>
      <p:cxnSp>
        <p:nvCxnSpPr>
          <p:cNvPr id="14" name="Connecteur droit 13"/>
          <p:cNvCxnSpPr/>
          <p:nvPr userDrawn="1"/>
        </p:nvCxnSpPr>
        <p:spPr bwMode="gray">
          <a:xfrm flipH="1">
            <a:off x="468313" y="3402000"/>
            <a:ext cx="2448000"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Espace réservé pour une image  17"/>
          <p:cNvSpPr>
            <a:spLocks noGrp="1"/>
          </p:cNvSpPr>
          <p:nvPr>
            <p:ph type="pic" sz="quarter" idx="18" hasCustomPrompt="1"/>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anchor="ctr" anchorCtr="0"/>
          <a:lstStyle>
            <a:lvl1pPr algn="ctr">
              <a:defRPr sz="1500">
                <a:solidFill>
                  <a:schemeClr val="bg1"/>
                </a:solidFill>
              </a:defRPr>
            </a:lvl1pPr>
          </a:lstStyle>
          <a:p>
            <a:r>
              <a:rPr lang="en-US" noProof="0"/>
              <a:t>Select your own photo</a:t>
            </a:r>
          </a:p>
        </p:txBody>
      </p:sp>
    </p:spTree>
    <p:extLst>
      <p:ext uri="{BB962C8B-B14F-4D97-AF65-F5344CB8AC3E}">
        <p14:creationId xmlns:p14="http://schemas.microsoft.com/office/powerpoint/2010/main" val="71362893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Text and Visual">
    <p:spTree>
      <p:nvGrpSpPr>
        <p:cNvPr id="1" name=""/>
        <p:cNvGrpSpPr/>
        <p:nvPr/>
      </p:nvGrpSpPr>
      <p:grpSpPr>
        <a:xfrm>
          <a:off x="0" y="0"/>
          <a:ext cx="0" cy="0"/>
          <a:chOff x="0" y="0"/>
          <a:chExt cx="0" cy="0"/>
        </a:xfrm>
      </p:grpSpPr>
      <p:sp>
        <p:nvSpPr>
          <p:cNvPr id="2" name="Title 1"/>
          <p:cNvSpPr>
            <a:spLocks noGrp="1"/>
          </p:cNvSpPr>
          <p:nvPr>
            <p:ph type="title"/>
          </p:nvPr>
        </p:nvSpPr>
        <p:spPr>
          <a:xfrm>
            <a:off x="973138" y="225211"/>
            <a:ext cx="7207249" cy="697999"/>
          </a:xfrm>
        </p:spPr>
        <p:txBody>
          <a:bodyPr/>
          <a:lstStyle/>
          <a:p>
            <a:r>
              <a:rPr lang="en-US"/>
              <a:t>Click to edit Master title style</a:t>
            </a:r>
          </a:p>
        </p:txBody>
      </p:sp>
      <p:sp>
        <p:nvSpPr>
          <p:cNvPr id="4" name="Content Placeholder 3"/>
          <p:cNvSpPr>
            <a:spLocks noGrp="1"/>
          </p:cNvSpPr>
          <p:nvPr>
            <p:ph sz="half" idx="2"/>
          </p:nvPr>
        </p:nvSpPr>
        <p:spPr>
          <a:xfrm>
            <a:off x="3425825" y="2302159"/>
            <a:ext cx="4754564" cy="2541673"/>
          </a:xfrm>
        </p:spPr>
        <p:txBody>
          <a:bodyPr/>
          <a:lstStyle>
            <a:lvl1pPr>
              <a:defRPr sz="1600"/>
            </a:lvl1pPr>
            <a:lvl2pPr marL="457200" indent="0">
              <a:buNone/>
              <a:defRPr sz="1600"/>
            </a:lvl2pPr>
            <a:lvl3pPr marL="914400" indent="0">
              <a:buNone/>
              <a:defRPr sz="1600"/>
            </a:lvl3pPr>
            <a:lvl4pPr marL="1371600" indent="0">
              <a:buNone/>
              <a:defRPr sz="1600"/>
            </a:lvl4pPr>
            <a:lvl5pPr marL="1828800" indent="0">
              <a:buNone/>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4B646249-1E1C-CE4A-A075-6417A2C71991}" type="slidenum">
              <a:rPr lang="en-US" smtClean="0">
                <a:solidFill>
                  <a:srgbClr val="343434"/>
                </a:solidFill>
              </a:rPr>
              <a:pPr/>
              <a:t>‹#›</a:t>
            </a:fld>
            <a:endParaRPr lang="en-US">
              <a:solidFill>
                <a:srgbClr val="343434"/>
              </a:solidFill>
            </a:endParaRPr>
          </a:p>
        </p:txBody>
      </p:sp>
      <p:sp>
        <p:nvSpPr>
          <p:cNvPr id="9" name="Picture Placeholder 8"/>
          <p:cNvSpPr>
            <a:spLocks noGrp="1"/>
          </p:cNvSpPr>
          <p:nvPr>
            <p:ph type="pic" sz="quarter" idx="13"/>
          </p:nvPr>
        </p:nvSpPr>
        <p:spPr>
          <a:xfrm>
            <a:off x="973138" y="1247776"/>
            <a:ext cx="2300287" cy="3450384"/>
          </a:xfrm>
        </p:spPr>
        <p:txBody>
          <a:bodyPr/>
          <a:lstStyle/>
          <a:p>
            <a:endParaRPr lang="en-US"/>
          </a:p>
        </p:txBody>
      </p:sp>
      <p:sp>
        <p:nvSpPr>
          <p:cNvPr id="10" name="Content Placeholder 3"/>
          <p:cNvSpPr>
            <a:spLocks noGrp="1"/>
          </p:cNvSpPr>
          <p:nvPr>
            <p:ph sz="half" idx="14"/>
          </p:nvPr>
        </p:nvSpPr>
        <p:spPr>
          <a:xfrm>
            <a:off x="3425825" y="1241426"/>
            <a:ext cx="4754564" cy="879316"/>
          </a:xfrm>
        </p:spPr>
        <p:txBody>
          <a:bodyPr/>
          <a:lstStyle>
            <a:lvl1pPr marL="0" indent="0">
              <a:buNone/>
              <a:defRPr sz="1600">
                <a:solidFill>
                  <a:srgbClr val="005CB9"/>
                </a:solidFill>
              </a:defRPr>
            </a:lvl1pPr>
            <a:lvl2pPr marL="457200" indent="0">
              <a:buNone/>
              <a:defRPr sz="1400">
                <a:solidFill>
                  <a:srgbClr val="005CB9"/>
                </a:solidFill>
              </a:defRPr>
            </a:lvl2pPr>
            <a:lvl3pPr marL="914400" indent="0">
              <a:buNone/>
              <a:defRPr sz="1400">
                <a:solidFill>
                  <a:srgbClr val="005CB9"/>
                </a:solidFill>
              </a:defRPr>
            </a:lvl3pPr>
            <a:lvl4pPr marL="1371600" indent="0">
              <a:buNone/>
              <a:defRPr sz="1400">
                <a:solidFill>
                  <a:srgbClr val="005CB9"/>
                </a:solidFill>
              </a:defRPr>
            </a:lvl4pPr>
            <a:lvl5pPr marL="1828800" indent="0">
              <a:buNone/>
              <a:defRPr sz="1400">
                <a:solidFill>
                  <a:srgbClr val="005CB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Espace réservé du pied de page 10"/>
          <p:cNvSpPr>
            <a:spLocks noGrp="1"/>
          </p:cNvSpPr>
          <p:nvPr>
            <p:ph type="ftr" sz="quarter" idx="15"/>
          </p:nvPr>
        </p:nvSpPr>
        <p:spPr bwMode="gray">
          <a:xfrm>
            <a:off x="2412000" y="6498000"/>
            <a:ext cx="4320000" cy="360000"/>
          </a:xfrm>
        </p:spPr>
        <p:txBody>
          <a:bodyPr/>
          <a:lstStyle/>
          <a:p>
            <a:r>
              <a:rPr lang="en-US">
                <a:solidFill>
                  <a:srgbClr val="005CB9"/>
                </a:solidFill>
              </a:rPr>
              <a:t>#</a:t>
            </a:r>
            <a:r>
              <a:rPr lang="en-US" err="1">
                <a:solidFill>
                  <a:srgbClr val="005CB9"/>
                </a:solidFill>
              </a:rPr>
              <a:t>vaccineswork</a:t>
            </a:r>
            <a:endParaRPr lang="en-US">
              <a:solidFill>
                <a:srgbClr val="005CB9"/>
              </a:solidFill>
            </a:endParaRPr>
          </a:p>
        </p:txBody>
      </p:sp>
    </p:spTree>
    <p:extLst>
      <p:ext uri="{BB962C8B-B14F-4D97-AF65-F5344CB8AC3E}">
        <p14:creationId xmlns:p14="http://schemas.microsoft.com/office/powerpoint/2010/main" val="299395292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6" name="Image 18" descr="FD_0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2" name="Connecteur droit 22"/>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800"/>
            <a:ext cx="4824412" cy="2232000"/>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8" name="Espace réservé du texte 8"/>
          <p:cNvSpPr>
            <a:spLocks noGrp="1"/>
          </p:cNvSpPr>
          <p:nvPr>
            <p:ph type="body" sz="quarter" idx="14"/>
          </p:nvPr>
        </p:nvSpPr>
        <p:spPr bwMode="gray">
          <a:xfrm>
            <a:off x="468314" y="3585600"/>
            <a:ext cx="4824411" cy="1479600"/>
          </a:xfrm>
        </p:spPr>
        <p:txBody>
          <a:bodyPr/>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7" name="Espace réservé du texte 16"/>
          <p:cNvSpPr>
            <a:spLocks noGrp="1"/>
          </p:cNvSpPr>
          <p:nvPr>
            <p:ph type="body" sz="quarter" idx="20"/>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Click to edit Master text styles</a:t>
            </a:r>
          </a:p>
        </p:txBody>
      </p:sp>
      <p:sp>
        <p:nvSpPr>
          <p:cNvPr id="13" name="Espace réservé de la date 9"/>
          <p:cNvSpPr>
            <a:spLocks noGrp="1"/>
          </p:cNvSpPr>
          <p:nvPr>
            <p:ph type="dt" sz="half" idx="21"/>
          </p:nvPr>
        </p:nvSpPr>
        <p:spPr/>
        <p:txBody>
          <a:bodyPr/>
          <a:lstStyle>
            <a:lvl1pPr>
              <a:defRPr/>
            </a:lvl1pPr>
          </a:lstStyle>
          <a:p>
            <a:pPr>
              <a:defRPr/>
            </a:pPr>
            <a:r>
              <a:rPr lang="en-US">
                <a:solidFill>
                  <a:prstClr val="white">
                    <a:alpha val="0"/>
                  </a:prstClr>
                </a:solidFill>
              </a:rPr>
              <a:t>Date</a:t>
            </a:r>
          </a:p>
        </p:txBody>
      </p:sp>
      <p:sp>
        <p:nvSpPr>
          <p:cNvPr id="14" name="Espace réservé du numéro de diapositive 10"/>
          <p:cNvSpPr>
            <a:spLocks noGrp="1"/>
          </p:cNvSpPr>
          <p:nvPr>
            <p:ph type="sldNum" sz="quarter" idx="22"/>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541ADD26-9626-44B7-849C-716E619042DF}" type="slidenum">
              <a:rPr lang="en-US">
                <a:solidFill>
                  <a:prstClr val="white">
                    <a:alpha val="0"/>
                  </a:prstClr>
                </a:solidFill>
              </a:rPr>
              <a:pPr>
                <a:defRPr/>
              </a:pPr>
              <a:t>‹#›</a:t>
            </a:fld>
            <a:endParaRPr lang="en-US">
              <a:solidFill>
                <a:prstClr val="white">
                  <a:alpha val="0"/>
                </a:prstClr>
              </a:solidFill>
            </a:endParaRPr>
          </a:p>
        </p:txBody>
      </p:sp>
      <p:sp>
        <p:nvSpPr>
          <p:cNvPr id="16" name="Espace réservé du pied de page 11"/>
          <p:cNvSpPr>
            <a:spLocks noGrp="1"/>
          </p:cNvSpPr>
          <p:nvPr>
            <p:ph type="ftr" sz="quarter" idx="23"/>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#vaccelerate</a:t>
            </a:r>
          </a:p>
        </p:txBody>
      </p:sp>
    </p:spTree>
    <p:extLst>
      <p:ext uri="{BB962C8B-B14F-4D97-AF65-F5344CB8AC3E}">
        <p14:creationId xmlns:p14="http://schemas.microsoft.com/office/powerpoint/2010/main" val="297530909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Cover_Picture_1">
    <p:spTree>
      <p:nvGrpSpPr>
        <p:cNvPr id="1" name=""/>
        <p:cNvGrpSpPr/>
        <p:nvPr/>
      </p:nvGrpSpPr>
      <p:grpSpPr>
        <a:xfrm>
          <a:off x="0" y="0"/>
          <a:ext cx="0" cy="0"/>
          <a:chOff x="0" y="0"/>
          <a:chExt cx="0" cy="0"/>
        </a:xfrm>
      </p:grpSpPr>
      <p:pic>
        <p:nvPicPr>
          <p:cNvPr id="7" name="Image 20"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3" name="Connecteur droit 22"/>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638"/>
            <a:ext cx="4824412" cy="2231392"/>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8" name="Espace réservé du texte 8"/>
          <p:cNvSpPr>
            <a:spLocks noGrp="1"/>
          </p:cNvSpPr>
          <p:nvPr>
            <p:ph type="body" sz="quarter" idx="14"/>
          </p:nvPr>
        </p:nvSpPr>
        <p:spPr bwMode="gray">
          <a:xfrm>
            <a:off x="468314" y="3584637"/>
            <a:ext cx="3592800" cy="1477788"/>
          </a:xfrm>
        </p:spPr>
        <p:txBody>
          <a:bodyPr/>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7" name="Espace réservé du texte 16"/>
          <p:cNvSpPr>
            <a:spLocks noGrp="1"/>
          </p:cNvSpPr>
          <p:nvPr>
            <p:ph type="body" sz="quarter" idx="20"/>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Click to edit Master text styles</a:t>
            </a:r>
          </a:p>
        </p:txBody>
      </p:sp>
      <p:sp>
        <p:nvSpPr>
          <p:cNvPr id="24"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4" name="Espace réservé de la date 9"/>
          <p:cNvSpPr>
            <a:spLocks noGrp="1"/>
          </p:cNvSpPr>
          <p:nvPr>
            <p:ph type="dt" sz="half" idx="21"/>
          </p:nvPr>
        </p:nvSpPr>
        <p:spPr/>
        <p:txBody>
          <a:bodyPr/>
          <a:lstStyle>
            <a:lvl1pPr>
              <a:defRPr/>
            </a:lvl1pPr>
          </a:lstStyle>
          <a:p>
            <a:pPr>
              <a:defRPr/>
            </a:pPr>
            <a:r>
              <a:rPr lang="en-US">
                <a:solidFill>
                  <a:prstClr val="white">
                    <a:alpha val="0"/>
                  </a:prstClr>
                </a:solidFill>
              </a:rPr>
              <a:t>Date</a:t>
            </a:r>
          </a:p>
        </p:txBody>
      </p:sp>
      <p:sp>
        <p:nvSpPr>
          <p:cNvPr id="16" name="Espace réservé du numéro de diapositive 10"/>
          <p:cNvSpPr>
            <a:spLocks noGrp="1"/>
          </p:cNvSpPr>
          <p:nvPr>
            <p:ph type="sldNum" sz="quarter" idx="22"/>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FBC781E1-DB0D-44EA-942B-52789A2EA6EC}" type="slidenum">
              <a:rPr lang="en-US">
                <a:solidFill>
                  <a:prstClr val="white">
                    <a:alpha val="0"/>
                  </a:prstClr>
                </a:solidFill>
              </a:rPr>
              <a:pPr>
                <a:defRPr/>
              </a:pPr>
              <a:t>‹#›</a:t>
            </a:fld>
            <a:endParaRPr lang="en-US">
              <a:solidFill>
                <a:prstClr val="white">
                  <a:alpha val="0"/>
                </a:prstClr>
              </a:solidFill>
            </a:endParaRPr>
          </a:p>
        </p:txBody>
      </p:sp>
      <p:sp>
        <p:nvSpPr>
          <p:cNvPr id="18" name="Espace réservé du pied de page 11"/>
          <p:cNvSpPr>
            <a:spLocks noGrp="1"/>
          </p:cNvSpPr>
          <p:nvPr>
            <p:ph type="ftr" sz="quarter" idx="23"/>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a:p>
            <a:pPr>
              <a:defRPr/>
            </a:pPr>
            <a:endParaRPr lang="en-US">
              <a:solidFill>
                <a:prstClr val="white"/>
              </a:solidFill>
            </a:endParaRPr>
          </a:p>
        </p:txBody>
      </p:sp>
    </p:spTree>
    <p:extLst>
      <p:ext uri="{BB962C8B-B14F-4D97-AF65-F5344CB8AC3E}">
        <p14:creationId xmlns:p14="http://schemas.microsoft.com/office/powerpoint/2010/main" val="360744835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Cover_Picture_2">
    <p:spTree>
      <p:nvGrpSpPr>
        <p:cNvPr id="1" name=""/>
        <p:cNvGrpSpPr/>
        <p:nvPr/>
      </p:nvGrpSpPr>
      <p:grpSpPr>
        <a:xfrm>
          <a:off x="0" y="0"/>
          <a:ext cx="0" cy="0"/>
          <a:chOff x="0" y="0"/>
          <a:chExt cx="0" cy="0"/>
        </a:xfrm>
      </p:grpSpPr>
      <p:pic>
        <p:nvPicPr>
          <p:cNvPr id="7" name="Image 20"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3" name="Connecteur droit 13"/>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000" y="1036800"/>
            <a:ext cx="4824412" cy="2232000"/>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8" name="Espace réservé du texte 8"/>
          <p:cNvSpPr>
            <a:spLocks noGrp="1"/>
          </p:cNvSpPr>
          <p:nvPr>
            <p:ph type="body" sz="quarter" idx="14"/>
          </p:nvPr>
        </p:nvSpPr>
        <p:spPr bwMode="gray">
          <a:xfrm>
            <a:off x="468314" y="3585600"/>
            <a:ext cx="3592800" cy="1479600"/>
          </a:xfrm>
        </p:spPr>
        <p:txBody>
          <a:bodyPr/>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7" name="Espace réservé du texte 16"/>
          <p:cNvSpPr>
            <a:spLocks noGrp="1"/>
          </p:cNvSpPr>
          <p:nvPr>
            <p:ph type="body" sz="quarter" idx="20"/>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Click to edit Master text styles</a:t>
            </a:r>
          </a:p>
        </p:txBody>
      </p:sp>
      <p:sp>
        <p:nvSpPr>
          <p:cNvPr id="18"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4" name="Espace réservé de la date 9"/>
          <p:cNvSpPr>
            <a:spLocks noGrp="1"/>
          </p:cNvSpPr>
          <p:nvPr>
            <p:ph type="dt" sz="half" idx="21"/>
          </p:nvPr>
        </p:nvSpPr>
        <p:spPr/>
        <p:txBody>
          <a:bodyPr/>
          <a:lstStyle>
            <a:lvl1pPr>
              <a:defRPr/>
            </a:lvl1pPr>
          </a:lstStyle>
          <a:p>
            <a:pPr>
              <a:defRPr/>
            </a:pPr>
            <a:r>
              <a:rPr lang="en-US">
                <a:solidFill>
                  <a:prstClr val="white">
                    <a:alpha val="0"/>
                  </a:prstClr>
                </a:solidFill>
              </a:rPr>
              <a:t>Date</a:t>
            </a:r>
          </a:p>
        </p:txBody>
      </p:sp>
      <p:sp>
        <p:nvSpPr>
          <p:cNvPr id="16" name="Espace réservé du numéro de diapositive 10"/>
          <p:cNvSpPr>
            <a:spLocks noGrp="1"/>
          </p:cNvSpPr>
          <p:nvPr>
            <p:ph type="sldNum" sz="quarter" idx="22"/>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A170035D-6B8C-439A-85EA-19B5ADE5A975}" type="slidenum">
              <a:rPr lang="en-US">
                <a:solidFill>
                  <a:prstClr val="white">
                    <a:alpha val="0"/>
                  </a:prstClr>
                </a:solidFill>
              </a:rPr>
              <a:pPr>
                <a:defRPr/>
              </a:pPr>
              <a:t>‹#›</a:t>
            </a:fld>
            <a:endParaRPr lang="en-US">
              <a:solidFill>
                <a:prstClr val="white">
                  <a:alpha val="0"/>
                </a:prstClr>
              </a:solidFill>
            </a:endParaRPr>
          </a:p>
        </p:txBody>
      </p:sp>
      <p:sp>
        <p:nvSpPr>
          <p:cNvPr id="19" name="Espace réservé du pied de page 11"/>
          <p:cNvSpPr>
            <a:spLocks noGrp="1"/>
          </p:cNvSpPr>
          <p:nvPr>
            <p:ph type="ftr" sz="quarter" idx="23"/>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p:txBody>
      </p:sp>
    </p:spTree>
    <p:extLst>
      <p:ext uri="{BB962C8B-B14F-4D97-AF65-F5344CB8AC3E}">
        <p14:creationId xmlns:p14="http://schemas.microsoft.com/office/powerpoint/2010/main" val="283249485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Chapter_Layout">
    <p:spTree>
      <p:nvGrpSpPr>
        <p:cNvPr id="1" name=""/>
        <p:cNvGrpSpPr/>
        <p:nvPr/>
      </p:nvGrpSpPr>
      <p:grpSpPr>
        <a:xfrm>
          <a:off x="0" y="0"/>
          <a:ext cx="0" cy="0"/>
          <a:chOff x="0" y="0"/>
          <a:chExt cx="0" cy="0"/>
        </a:xfrm>
      </p:grpSpPr>
      <p:pic>
        <p:nvPicPr>
          <p:cNvPr id="6" name="Image 17" descr="FD_03_chap_110x190,5.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39592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7" name="Connecteur droit 14"/>
          <p:cNvCxnSpPr/>
          <p:nvPr userDrawn="1"/>
        </p:nvCxnSpPr>
        <p:spPr bwMode="gray">
          <a:xfrm flipH="1">
            <a:off x="3635375" y="2389188"/>
            <a:ext cx="15843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bwMode="gray">
          <a:xfrm>
            <a:off x="3635374" y="1036638"/>
            <a:ext cx="3263901" cy="1268759"/>
          </a:xfrm>
        </p:spPr>
        <p:txBody>
          <a:bodyPr/>
          <a:lstStyle/>
          <a:p>
            <a:r>
              <a:rPr lang="en-US" noProof="0"/>
              <a:t>Click to edit Master title style</a:t>
            </a:r>
          </a:p>
        </p:txBody>
      </p:sp>
      <p:sp>
        <p:nvSpPr>
          <p:cNvPr id="10" name="Espace réservé du texte 9"/>
          <p:cNvSpPr>
            <a:spLocks noGrp="1"/>
          </p:cNvSpPr>
          <p:nvPr>
            <p:ph type="body" sz="quarter" idx="13"/>
          </p:nvPr>
        </p:nvSpPr>
        <p:spPr bwMode="gray">
          <a:xfrm>
            <a:off x="3635376" y="2574000"/>
            <a:ext cx="3263900" cy="34473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Espace réservé du texte 9"/>
          <p:cNvSpPr>
            <a:spLocks noGrp="1"/>
          </p:cNvSpPr>
          <p:nvPr>
            <p:ph type="body" sz="quarter" idx="14"/>
          </p:nvPr>
        </p:nvSpPr>
        <p:spPr bwMode="gray">
          <a:xfrm>
            <a:off x="0" y="139974"/>
            <a:ext cx="2628000" cy="5017814"/>
          </a:xfrm>
        </p:spPr>
        <p:txBody>
          <a:bodyPr/>
          <a:lstStyle>
            <a:lvl1pPr algn="r">
              <a:defRPr sz="16600" b="1">
                <a:solidFill>
                  <a:schemeClr val="bg1"/>
                </a:solidFill>
              </a:defRPr>
            </a:lvl1pPr>
          </a:lstStyle>
          <a:p>
            <a:pPr lvl="0"/>
            <a:r>
              <a:rPr lang="en-US" noProof="0"/>
              <a:t>Click to edit Master text styles</a:t>
            </a:r>
          </a:p>
        </p:txBody>
      </p:sp>
      <p:sp>
        <p:nvSpPr>
          <p:cNvPr id="19" name="Espace réservé pour une image  17"/>
          <p:cNvSpPr>
            <a:spLocks noGrp="1"/>
          </p:cNvSpPr>
          <p:nvPr>
            <p:ph type="pic" sz="quarter" idx="18"/>
          </p:nvPr>
        </p:nvSpPr>
        <p:spPr bwMode="gray">
          <a:xfrm>
            <a:off x="7254332" y="132082"/>
            <a:ext cx="1899827" cy="5812641"/>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1668519 w 3913244"/>
              <a:gd name="connsiteY0" fmla="*/ 0 h 5183692"/>
              <a:gd name="connsiteX1" fmla="*/ 3913244 w 3913244"/>
              <a:gd name="connsiteY1" fmla="*/ 0 h 5183692"/>
              <a:gd name="connsiteX2" fmla="*/ 3913244 w 3913244"/>
              <a:gd name="connsiteY2" fmla="*/ 5157788 h 5183692"/>
              <a:gd name="connsiteX3" fmla="*/ 2456872 w 3913244"/>
              <a:gd name="connsiteY3" fmla="*/ 5183633 h 5183692"/>
              <a:gd name="connsiteX4" fmla="*/ 205340 w 3913244"/>
              <a:gd name="connsiteY4" fmla="*/ 2562613 h 5183692"/>
              <a:gd name="connsiteX5" fmla="*/ 1668519 w 3913244"/>
              <a:gd name="connsiteY5" fmla="*/ 0 h 5183692"/>
              <a:gd name="connsiteX0" fmla="*/ 1668519 w 3923404"/>
              <a:gd name="connsiteY0" fmla="*/ 0 h 5939409"/>
              <a:gd name="connsiteX1" fmla="*/ 3913244 w 3923404"/>
              <a:gd name="connsiteY1" fmla="*/ 0 h 5939409"/>
              <a:gd name="connsiteX2" fmla="*/ 3923404 w 3923404"/>
              <a:gd name="connsiteY2" fmla="*/ 5939409 h 5939409"/>
              <a:gd name="connsiteX3" fmla="*/ 2456872 w 3923404"/>
              <a:gd name="connsiteY3" fmla="*/ 5183633 h 5939409"/>
              <a:gd name="connsiteX4" fmla="*/ 205340 w 3923404"/>
              <a:gd name="connsiteY4" fmla="*/ 2562613 h 5939409"/>
              <a:gd name="connsiteX5" fmla="*/ 1668519 w 3923404"/>
              <a:gd name="connsiteY5" fmla="*/ 0 h 5939409"/>
              <a:gd name="connsiteX0" fmla="*/ 1668519 w 3923404"/>
              <a:gd name="connsiteY0" fmla="*/ 0 h 5939409"/>
              <a:gd name="connsiteX1" fmla="*/ 3913244 w 3923404"/>
              <a:gd name="connsiteY1" fmla="*/ 0 h 5939409"/>
              <a:gd name="connsiteX2" fmla="*/ 3923404 w 3923404"/>
              <a:gd name="connsiteY2" fmla="*/ 5939409 h 5939409"/>
              <a:gd name="connsiteX3" fmla="*/ 2456872 w 3923404"/>
              <a:gd name="connsiteY3" fmla="*/ 5183633 h 5939409"/>
              <a:gd name="connsiteX4" fmla="*/ 205340 w 3923404"/>
              <a:gd name="connsiteY4" fmla="*/ 2562613 h 5939409"/>
              <a:gd name="connsiteX5" fmla="*/ 1668519 w 3923404"/>
              <a:gd name="connsiteY5" fmla="*/ 0 h 5939409"/>
              <a:gd name="connsiteX0" fmla="*/ 1696047 w 3950932"/>
              <a:gd name="connsiteY0" fmla="*/ 0 h 5939409"/>
              <a:gd name="connsiteX1" fmla="*/ 3940772 w 3950932"/>
              <a:gd name="connsiteY1" fmla="*/ 0 h 5939409"/>
              <a:gd name="connsiteX2" fmla="*/ 3950932 w 3950932"/>
              <a:gd name="connsiteY2" fmla="*/ 5939409 h 5939409"/>
              <a:gd name="connsiteX3" fmla="*/ 2484400 w 3950932"/>
              <a:gd name="connsiteY3" fmla="*/ 5183633 h 5939409"/>
              <a:gd name="connsiteX4" fmla="*/ 232868 w 3950932"/>
              <a:gd name="connsiteY4" fmla="*/ 2562613 h 5939409"/>
              <a:gd name="connsiteX5" fmla="*/ 1696047 w 3950932"/>
              <a:gd name="connsiteY5" fmla="*/ 0 h 5939409"/>
              <a:gd name="connsiteX0" fmla="*/ 1463179 w 3718064"/>
              <a:gd name="connsiteY0" fmla="*/ 0 h 5983194"/>
              <a:gd name="connsiteX1" fmla="*/ 3707904 w 3718064"/>
              <a:gd name="connsiteY1" fmla="*/ 0 h 5983194"/>
              <a:gd name="connsiteX2" fmla="*/ 3718064 w 3718064"/>
              <a:gd name="connsiteY2" fmla="*/ 5939409 h 5983194"/>
              <a:gd name="connsiteX3" fmla="*/ 0 w 3718064"/>
              <a:gd name="connsiteY3" fmla="*/ 2562613 h 5983194"/>
              <a:gd name="connsiteX4" fmla="*/ 1463179 w 3718064"/>
              <a:gd name="connsiteY4" fmla="*/ 0 h 5983194"/>
              <a:gd name="connsiteX0" fmla="*/ 1464005 w 3718890"/>
              <a:gd name="connsiteY0" fmla="*/ 0 h 5987401"/>
              <a:gd name="connsiteX1" fmla="*/ 3708730 w 3718890"/>
              <a:gd name="connsiteY1" fmla="*/ 0 h 5987401"/>
              <a:gd name="connsiteX2" fmla="*/ 3718890 w 3718890"/>
              <a:gd name="connsiteY2" fmla="*/ 5939409 h 5987401"/>
              <a:gd name="connsiteX3" fmla="*/ 826 w 3718890"/>
              <a:gd name="connsiteY3" fmla="*/ 2562613 h 5987401"/>
              <a:gd name="connsiteX4" fmla="*/ 1464005 w 3718890"/>
              <a:gd name="connsiteY4" fmla="*/ 0 h 5987401"/>
              <a:gd name="connsiteX0" fmla="*/ 1267 w 2256152"/>
              <a:gd name="connsiteY0" fmla="*/ 0 h 6002954"/>
              <a:gd name="connsiteX1" fmla="*/ 2245992 w 2256152"/>
              <a:gd name="connsiteY1" fmla="*/ 0 h 6002954"/>
              <a:gd name="connsiteX2" fmla="*/ 2256152 w 2256152"/>
              <a:gd name="connsiteY2" fmla="*/ 5939409 h 6002954"/>
              <a:gd name="connsiteX3" fmla="*/ 956168 w 2256152"/>
              <a:gd name="connsiteY3" fmla="*/ 3273178 h 6002954"/>
              <a:gd name="connsiteX4" fmla="*/ 1267 w 2256152"/>
              <a:gd name="connsiteY4" fmla="*/ 0 h 6002954"/>
              <a:gd name="connsiteX0" fmla="*/ 2 w 1299986"/>
              <a:gd name="connsiteY0" fmla="*/ 3321709 h 6044422"/>
              <a:gd name="connsiteX1" fmla="*/ 1289826 w 1299986"/>
              <a:gd name="connsiteY1" fmla="*/ 48531 h 6044422"/>
              <a:gd name="connsiteX2" fmla="*/ 1299986 w 1299986"/>
              <a:gd name="connsiteY2" fmla="*/ 5987940 h 6044422"/>
              <a:gd name="connsiteX3" fmla="*/ 2 w 1299986"/>
              <a:gd name="connsiteY3" fmla="*/ 3321709 h 6044422"/>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2725028 h 5445777"/>
              <a:gd name="connsiteX1" fmla="*/ 1289826 w 1299986"/>
              <a:gd name="connsiteY1" fmla="*/ 0 h 5445777"/>
              <a:gd name="connsiteX2" fmla="*/ 1299986 w 1299986"/>
              <a:gd name="connsiteY2" fmla="*/ 5391259 h 5445777"/>
              <a:gd name="connsiteX3" fmla="*/ 2 w 1299986"/>
              <a:gd name="connsiteY3" fmla="*/ 2725028 h 5445777"/>
              <a:gd name="connsiteX0" fmla="*/ 2 w 1299986"/>
              <a:gd name="connsiteY0" fmla="*/ 3141216 h 5863443"/>
              <a:gd name="connsiteX1" fmla="*/ 1289826 w 1299986"/>
              <a:gd name="connsiteY1" fmla="*/ 0 h 5863443"/>
              <a:gd name="connsiteX2" fmla="*/ 1299986 w 1299986"/>
              <a:gd name="connsiteY2" fmla="*/ 5807447 h 5863443"/>
              <a:gd name="connsiteX3" fmla="*/ 2 w 1299986"/>
              <a:gd name="connsiteY3" fmla="*/ 3141216 h 5863443"/>
              <a:gd name="connsiteX0" fmla="*/ 2 w 1299986"/>
              <a:gd name="connsiteY0" fmla="*/ 3141216 h 5863444"/>
              <a:gd name="connsiteX1" fmla="*/ 1289826 w 1299986"/>
              <a:gd name="connsiteY1" fmla="*/ 0 h 5863444"/>
              <a:gd name="connsiteX2" fmla="*/ 1299986 w 1299986"/>
              <a:gd name="connsiteY2" fmla="*/ 5807447 h 5863444"/>
              <a:gd name="connsiteX3" fmla="*/ 2 w 1299986"/>
              <a:gd name="connsiteY3" fmla="*/ 3141216 h 5863444"/>
              <a:gd name="connsiteX0" fmla="*/ 1 w 1889265"/>
              <a:gd name="connsiteY0" fmla="*/ 3851780 h 5885741"/>
              <a:gd name="connsiteX1" fmla="*/ 1879105 w 1889265"/>
              <a:gd name="connsiteY1" fmla="*/ 0 h 5885741"/>
              <a:gd name="connsiteX2" fmla="*/ 1889265 w 1889265"/>
              <a:gd name="connsiteY2" fmla="*/ 5807447 h 5885741"/>
              <a:gd name="connsiteX3" fmla="*/ 1 w 1889265"/>
              <a:gd name="connsiteY3" fmla="*/ 3851780 h 5885741"/>
              <a:gd name="connsiteX0" fmla="*/ 694 w 1889958"/>
              <a:gd name="connsiteY0" fmla="*/ 3851780 h 5898819"/>
              <a:gd name="connsiteX1" fmla="*/ 1879798 w 1889958"/>
              <a:gd name="connsiteY1" fmla="*/ 0 h 5898819"/>
              <a:gd name="connsiteX2" fmla="*/ 1889958 w 1889958"/>
              <a:gd name="connsiteY2" fmla="*/ 5807447 h 5898819"/>
              <a:gd name="connsiteX3" fmla="*/ 694 w 1889958"/>
              <a:gd name="connsiteY3" fmla="*/ 3851780 h 5898819"/>
              <a:gd name="connsiteX0" fmla="*/ 694 w 1889958"/>
              <a:gd name="connsiteY0" fmla="*/ 3740120 h 5892762"/>
              <a:gd name="connsiteX1" fmla="*/ 1879798 w 1889958"/>
              <a:gd name="connsiteY1" fmla="*/ 0 h 5892762"/>
              <a:gd name="connsiteX2" fmla="*/ 1889958 w 1889958"/>
              <a:gd name="connsiteY2" fmla="*/ 5807447 h 5892762"/>
              <a:gd name="connsiteX3" fmla="*/ 694 w 1889958"/>
              <a:gd name="connsiteY3" fmla="*/ 3740120 h 5892762"/>
              <a:gd name="connsiteX0" fmla="*/ 690 w 1900114"/>
              <a:gd name="connsiteY0" fmla="*/ 3811177 h 5896524"/>
              <a:gd name="connsiteX1" fmla="*/ 1889954 w 1900114"/>
              <a:gd name="connsiteY1" fmla="*/ 0 h 5896524"/>
              <a:gd name="connsiteX2" fmla="*/ 1900114 w 1900114"/>
              <a:gd name="connsiteY2" fmla="*/ 5807447 h 5896524"/>
              <a:gd name="connsiteX3" fmla="*/ 690 w 1900114"/>
              <a:gd name="connsiteY3" fmla="*/ 3811177 h 5896524"/>
              <a:gd name="connsiteX0" fmla="*/ 690 w 1900114"/>
              <a:gd name="connsiteY0" fmla="*/ 3811177 h 5807447"/>
              <a:gd name="connsiteX1" fmla="*/ 1889954 w 1900114"/>
              <a:gd name="connsiteY1" fmla="*/ 0 h 5807447"/>
              <a:gd name="connsiteX2" fmla="*/ 1900114 w 1900114"/>
              <a:gd name="connsiteY2" fmla="*/ 5807447 h 5807447"/>
              <a:gd name="connsiteX3" fmla="*/ 690 w 1900114"/>
              <a:gd name="connsiteY3" fmla="*/ 3811177 h 5807447"/>
              <a:gd name="connsiteX0" fmla="*/ 690 w 1900114"/>
              <a:gd name="connsiteY0" fmla="*/ 3811177 h 5807447"/>
              <a:gd name="connsiteX1" fmla="*/ 1889954 w 1900114"/>
              <a:gd name="connsiteY1" fmla="*/ 0 h 5807447"/>
              <a:gd name="connsiteX2" fmla="*/ 1900114 w 1900114"/>
              <a:gd name="connsiteY2" fmla="*/ 5807447 h 5807447"/>
              <a:gd name="connsiteX3" fmla="*/ 690 w 1900114"/>
              <a:gd name="connsiteY3" fmla="*/ 3811177 h 5807447"/>
              <a:gd name="connsiteX0" fmla="*/ 403 w 1899827"/>
              <a:gd name="connsiteY0" fmla="*/ 3811177 h 5807447"/>
              <a:gd name="connsiteX1" fmla="*/ 1889667 w 1899827"/>
              <a:gd name="connsiteY1" fmla="*/ 0 h 5807447"/>
              <a:gd name="connsiteX2" fmla="*/ 1899827 w 1899827"/>
              <a:gd name="connsiteY2" fmla="*/ 5807447 h 5807447"/>
              <a:gd name="connsiteX3" fmla="*/ 403 w 1899827"/>
              <a:gd name="connsiteY3" fmla="*/ 3811177 h 5807447"/>
            </a:gdLst>
            <a:ahLst/>
            <a:cxnLst>
              <a:cxn ang="0">
                <a:pos x="connsiteX0" y="connsiteY0"/>
              </a:cxn>
              <a:cxn ang="0">
                <a:pos x="connsiteX1" y="connsiteY1"/>
              </a:cxn>
              <a:cxn ang="0">
                <a:pos x="connsiteX2" y="connsiteY2"/>
              </a:cxn>
              <a:cxn ang="0">
                <a:pos x="connsiteX3" y="connsiteY3"/>
              </a:cxn>
            </a:cxnLst>
            <a:rect l="l" t="t" r="r" b="b"/>
            <a:pathLst>
              <a:path w="1899827" h="5807447">
                <a:moveTo>
                  <a:pt x="403" y="3811177"/>
                </a:moveTo>
                <a:cubicBezTo>
                  <a:pt x="-31770" y="2467685"/>
                  <a:pt x="1876203" y="854946"/>
                  <a:pt x="1889667" y="0"/>
                </a:cubicBezTo>
                <a:cubicBezTo>
                  <a:pt x="1893054" y="1979803"/>
                  <a:pt x="1896440" y="3827644"/>
                  <a:pt x="1899827" y="5807447"/>
                </a:cubicBezTo>
                <a:cubicBezTo>
                  <a:pt x="1007523" y="5706703"/>
                  <a:pt x="32576" y="5154669"/>
                  <a:pt x="403" y="3811177"/>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8" name="Espace réservé de la date 10"/>
          <p:cNvSpPr>
            <a:spLocks noGrp="1"/>
          </p:cNvSpPr>
          <p:nvPr>
            <p:ph type="dt" sz="half" idx="19"/>
          </p:nvPr>
        </p:nvSpPr>
        <p:spPr/>
        <p:txBody>
          <a:bodyPr/>
          <a:lstStyle>
            <a:lvl1pPr>
              <a:defRPr/>
            </a:lvl1pPr>
          </a:lstStyle>
          <a:p>
            <a:pPr>
              <a:defRPr/>
            </a:pPr>
            <a:r>
              <a:rPr lang="en-US">
                <a:solidFill>
                  <a:prstClr val="white">
                    <a:alpha val="0"/>
                  </a:prstClr>
                </a:solidFill>
              </a:rPr>
              <a:t>Date</a:t>
            </a:r>
          </a:p>
        </p:txBody>
      </p:sp>
      <p:sp>
        <p:nvSpPr>
          <p:cNvPr id="9" name="Espace réservé du numéro de diapositive 11"/>
          <p:cNvSpPr>
            <a:spLocks noGrp="1"/>
          </p:cNvSpPr>
          <p:nvPr>
            <p:ph type="sldNum" sz="quarter" idx="20"/>
          </p:nvPr>
        </p:nvSpPr>
        <p:spPr/>
        <p:txBody>
          <a:bodyPr/>
          <a:lstStyle>
            <a:lvl1pPr>
              <a:defRPr/>
            </a:lvl1pPr>
          </a:lstStyle>
          <a:p>
            <a:pPr>
              <a:defRPr/>
            </a:pPr>
            <a:fld id="{669CD8F2-86ED-43C7-A24E-82A206DEE6AE}" type="slidenum">
              <a:rPr lang="en-US">
                <a:solidFill>
                  <a:srgbClr val="343434"/>
                </a:solidFill>
              </a:rPr>
              <a:pPr>
                <a:defRPr/>
              </a:pPr>
              <a:t>‹#›</a:t>
            </a:fld>
            <a:endParaRPr lang="en-US">
              <a:solidFill>
                <a:srgbClr val="343434"/>
              </a:solidFill>
            </a:endParaRPr>
          </a:p>
        </p:txBody>
      </p:sp>
      <p:sp>
        <p:nvSpPr>
          <p:cNvPr id="11" name="Espace réservé du pied de page 12"/>
          <p:cNvSpPr>
            <a:spLocks noGrp="1"/>
          </p:cNvSpPr>
          <p:nvPr>
            <p:ph type="ftr" sz="quarter" idx="21"/>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Tree>
    <p:extLst>
      <p:ext uri="{BB962C8B-B14F-4D97-AF65-F5344CB8AC3E}">
        <p14:creationId xmlns:p14="http://schemas.microsoft.com/office/powerpoint/2010/main" val="317981355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cSld name="Content_Layout">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en-US" noProof="0"/>
              <a:t>Click to edit Master title style</a:t>
            </a:r>
          </a:p>
        </p:txBody>
      </p:sp>
      <p:sp>
        <p:nvSpPr>
          <p:cNvPr id="3" name="Espace réservé du contenu 2"/>
          <p:cNvSpPr>
            <a:spLocks noGrp="1"/>
          </p:cNvSpPr>
          <p:nvPr>
            <p:ph idx="1"/>
          </p:nvPr>
        </p:nvSpPr>
        <p:spPr bwMode="gray"/>
        <p:txBody>
          <a:bodyPr/>
          <a:lstStyle>
            <a:lvl2pPr>
              <a:defRPr/>
            </a:lvl2pPr>
            <a:lvl3pPr>
              <a:defRPr/>
            </a:lvl3pPr>
            <a:lvl4pPr>
              <a:defRPr baseline="0"/>
            </a:lvl4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Espace réservé de la date 3"/>
          <p:cNvSpPr>
            <a:spLocks noGrp="1"/>
          </p:cNvSpPr>
          <p:nvPr>
            <p:ph type="dt" sz="half" idx="10"/>
          </p:nvPr>
        </p:nvSpPr>
        <p:spPr/>
        <p:txBody>
          <a:bodyPr/>
          <a:lstStyle>
            <a:lvl1pPr>
              <a:defRPr/>
            </a:lvl1pPr>
          </a:lstStyle>
          <a:p>
            <a:pPr>
              <a:defRPr/>
            </a:pPr>
            <a:r>
              <a:rPr lang="en-US">
                <a:solidFill>
                  <a:prstClr val="white">
                    <a:alpha val="0"/>
                  </a:prstClr>
                </a:solidFill>
              </a:rPr>
              <a:t>Date</a:t>
            </a:r>
          </a:p>
        </p:txBody>
      </p:sp>
      <p:sp>
        <p:nvSpPr>
          <p:cNvPr id="5" name="Espace réservé du pied de page 4"/>
          <p:cNvSpPr>
            <a:spLocks noGrp="1"/>
          </p:cNvSpPr>
          <p:nvPr>
            <p:ph type="ftr" sz="quarter" idx="11"/>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2A591CC-FF3A-423F-AEE4-347403BE7256}"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13426838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Picture_Layout">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en-US" noProof="0"/>
              <a:t>Click to edit Master title style</a:t>
            </a:r>
          </a:p>
        </p:txBody>
      </p:sp>
      <p:sp>
        <p:nvSpPr>
          <p:cNvPr id="3" name="Espace réservé du contenu 2"/>
          <p:cNvSpPr>
            <a:spLocks noGrp="1"/>
          </p:cNvSpPr>
          <p:nvPr>
            <p:ph idx="1"/>
          </p:nvPr>
        </p:nvSpPr>
        <p:spPr bwMode="gray">
          <a:xfrm>
            <a:off x="3635896" y="1304925"/>
            <a:ext cx="4644504" cy="4716463"/>
          </a:xfrm>
        </p:spPr>
        <p:txBody>
          <a:bodyPr/>
          <a:lstStyle>
            <a:lvl2pPr>
              <a:defRPr/>
            </a:lvl2pPr>
            <a:lvl3pPr>
              <a:defRPr/>
            </a:lvl3pPr>
            <a:lvl4pPr>
              <a:defRPr baseline="0"/>
            </a:lvl4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Espace réservé pour une image  8"/>
          <p:cNvSpPr>
            <a:spLocks noGrp="1"/>
          </p:cNvSpPr>
          <p:nvPr>
            <p:ph type="pic" sz="quarter" idx="13"/>
          </p:nvPr>
        </p:nvSpPr>
        <p:spPr bwMode="gray">
          <a:xfrm>
            <a:off x="0" y="1341438"/>
            <a:ext cx="3419038" cy="4679950"/>
          </a:xfrm>
        </p:spPr>
        <p:txBody>
          <a:bodyPr tIns="1008000" rtlCol="0" anchor="ctr">
            <a:noAutofit/>
          </a:bodyPr>
          <a:lstStyle>
            <a:lvl1pPr algn="ctr">
              <a:defRPr/>
            </a:lvl1pPr>
          </a:lstStyle>
          <a:p>
            <a:pPr lvl="0"/>
            <a:r>
              <a:rPr lang="en-US" noProof="0"/>
              <a:t>Click icon to add picture</a:t>
            </a:r>
          </a:p>
        </p:txBody>
      </p:sp>
      <p:sp>
        <p:nvSpPr>
          <p:cNvPr id="5" name="Espace réservé de la date 3"/>
          <p:cNvSpPr>
            <a:spLocks noGrp="1"/>
          </p:cNvSpPr>
          <p:nvPr>
            <p:ph type="dt" sz="half" idx="14"/>
          </p:nvPr>
        </p:nvSpPr>
        <p:spPr/>
        <p:txBody>
          <a:bodyPr/>
          <a:lstStyle>
            <a:lvl1pPr>
              <a:defRPr/>
            </a:lvl1pPr>
          </a:lstStyle>
          <a:p>
            <a:pPr>
              <a:defRPr/>
            </a:pPr>
            <a:r>
              <a:rPr lang="en-US">
                <a:solidFill>
                  <a:prstClr val="white">
                    <a:alpha val="0"/>
                  </a:prstClr>
                </a:solidFill>
              </a:rPr>
              <a:t>Date</a:t>
            </a:r>
          </a:p>
        </p:txBody>
      </p:sp>
      <p:sp>
        <p:nvSpPr>
          <p:cNvPr id="6" name="Espace réservé du pied de page 4"/>
          <p:cNvSpPr>
            <a:spLocks noGrp="1"/>
          </p:cNvSpPr>
          <p:nvPr>
            <p:ph type="ftr" sz="quarter" idx="15"/>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7" name="Espace réservé du numéro de diapositive 5"/>
          <p:cNvSpPr>
            <a:spLocks noGrp="1"/>
          </p:cNvSpPr>
          <p:nvPr>
            <p:ph type="sldNum" sz="quarter" idx="16"/>
          </p:nvPr>
        </p:nvSpPr>
        <p:spPr/>
        <p:txBody>
          <a:bodyPr/>
          <a:lstStyle>
            <a:lvl1pPr>
              <a:defRPr/>
            </a:lvl1pPr>
          </a:lstStyle>
          <a:p>
            <a:pPr>
              <a:defRPr/>
            </a:pPr>
            <a:fld id="{D8886677-8A24-41A7-8E0F-301076E1EA36}"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351118280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ext&amp;Content_Layout">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en-US" noProof="0"/>
              <a:t>Click to edit Master title style</a:t>
            </a:r>
          </a:p>
        </p:txBody>
      </p:sp>
      <p:sp>
        <p:nvSpPr>
          <p:cNvPr id="3" name="Espace réservé du contenu 2"/>
          <p:cNvSpPr>
            <a:spLocks noGrp="1"/>
          </p:cNvSpPr>
          <p:nvPr>
            <p:ph idx="1"/>
          </p:nvPr>
        </p:nvSpPr>
        <p:spPr bwMode="gray">
          <a:xfrm>
            <a:off x="935038" y="2781388"/>
            <a:ext cx="7345362" cy="3240000"/>
          </a:xfrm>
        </p:spPr>
        <p:txBody>
          <a:bodyPr/>
          <a:lstStyle>
            <a:lvl2pPr>
              <a:defRPr/>
            </a:lvl2pPr>
            <a:lvl3pPr>
              <a:defRPr/>
            </a:lvl3pPr>
            <a:lvl4pPr>
              <a:defRPr baseline="0"/>
            </a:lvl4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Espace réservé du texte 9"/>
          <p:cNvSpPr>
            <a:spLocks noGrp="1"/>
          </p:cNvSpPr>
          <p:nvPr>
            <p:ph type="body" sz="quarter" idx="13"/>
          </p:nvPr>
        </p:nvSpPr>
        <p:spPr bwMode="gray">
          <a:xfrm>
            <a:off x="935038" y="1304924"/>
            <a:ext cx="7345362" cy="126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Espace réservé de la date 3"/>
          <p:cNvSpPr>
            <a:spLocks noGrp="1"/>
          </p:cNvSpPr>
          <p:nvPr>
            <p:ph type="dt" sz="half" idx="14"/>
          </p:nvPr>
        </p:nvSpPr>
        <p:spPr/>
        <p:txBody>
          <a:bodyPr/>
          <a:lstStyle>
            <a:lvl1pPr>
              <a:defRPr/>
            </a:lvl1pPr>
          </a:lstStyle>
          <a:p>
            <a:pPr>
              <a:defRPr/>
            </a:pPr>
            <a:r>
              <a:rPr lang="en-US">
                <a:solidFill>
                  <a:prstClr val="white">
                    <a:alpha val="0"/>
                  </a:prstClr>
                </a:solidFill>
              </a:rPr>
              <a:t>Date</a:t>
            </a:r>
          </a:p>
        </p:txBody>
      </p:sp>
      <p:sp>
        <p:nvSpPr>
          <p:cNvPr id="6" name="Espace réservé du pied de page 4"/>
          <p:cNvSpPr>
            <a:spLocks noGrp="1"/>
          </p:cNvSpPr>
          <p:nvPr>
            <p:ph type="ftr" sz="quarter" idx="15"/>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7" name="Espace réservé du numéro de diapositive 5"/>
          <p:cNvSpPr>
            <a:spLocks noGrp="1"/>
          </p:cNvSpPr>
          <p:nvPr>
            <p:ph type="sldNum" sz="quarter" idx="16"/>
          </p:nvPr>
        </p:nvSpPr>
        <p:spPr/>
        <p:txBody>
          <a:bodyPr/>
          <a:lstStyle>
            <a:lvl1pPr>
              <a:defRPr/>
            </a:lvl1pPr>
          </a:lstStyle>
          <a:p>
            <a:pPr>
              <a:defRPr/>
            </a:pPr>
            <a:fld id="{8779425B-3CAA-48C9-9B95-57BAD5A3D82E}"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314872398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hank_you_1">
    <p:spTree>
      <p:nvGrpSpPr>
        <p:cNvPr id="1" name=""/>
        <p:cNvGrpSpPr/>
        <p:nvPr/>
      </p:nvGrpSpPr>
      <p:grpSpPr>
        <a:xfrm>
          <a:off x="0" y="0"/>
          <a:ext cx="0" cy="0"/>
          <a:chOff x="0" y="0"/>
          <a:chExt cx="0" cy="0"/>
        </a:xfrm>
      </p:grpSpPr>
      <p:pic>
        <p:nvPicPr>
          <p:cNvPr id="5" name="Image 18"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7"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0" name="Connecteur droit 13"/>
          <p:cNvCxnSpPr/>
          <p:nvPr userDrawn="1"/>
        </p:nvCxnSpPr>
        <p:spPr bwMode="gray">
          <a:xfrm flipH="1">
            <a:off x="468313" y="3400425"/>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638"/>
            <a:ext cx="4824412" cy="2242966"/>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3"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1" name="Espace réservé de la date 9"/>
          <p:cNvSpPr>
            <a:spLocks noGrp="1"/>
          </p:cNvSpPr>
          <p:nvPr>
            <p:ph type="dt" sz="half" idx="20"/>
          </p:nvPr>
        </p:nvSpPr>
        <p:spPr/>
        <p:txBody>
          <a:bodyPr/>
          <a:lstStyle>
            <a:lvl1pPr>
              <a:defRPr/>
            </a:lvl1pPr>
          </a:lstStyle>
          <a:p>
            <a:pPr>
              <a:defRPr/>
            </a:pPr>
            <a:r>
              <a:rPr lang="en-US">
                <a:solidFill>
                  <a:prstClr val="white">
                    <a:alpha val="0"/>
                  </a:prstClr>
                </a:solidFill>
              </a:rPr>
              <a:t>Date</a:t>
            </a:r>
          </a:p>
        </p:txBody>
      </p:sp>
      <p:sp>
        <p:nvSpPr>
          <p:cNvPr id="12" name="Espace réservé du numéro de diapositive 10"/>
          <p:cNvSpPr>
            <a:spLocks noGrp="1"/>
          </p:cNvSpPr>
          <p:nvPr>
            <p:ph type="sldNum" sz="quarter" idx="21"/>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4AF4F797-1FBC-44F9-B7CF-6A5F893B852E}" type="slidenum">
              <a:rPr lang="en-US">
                <a:solidFill>
                  <a:prstClr val="white">
                    <a:alpha val="0"/>
                  </a:prstClr>
                </a:solidFill>
              </a:rPr>
              <a:pPr>
                <a:defRPr/>
              </a:pPr>
              <a:t>‹#›</a:t>
            </a:fld>
            <a:endParaRPr lang="en-US">
              <a:solidFill>
                <a:prstClr val="white">
                  <a:alpha val="0"/>
                </a:prstClr>
              </a:solidFill>
            </a:endParaRPr>
          </a:p>
        </p:txBody>
      </p:sp>
      <p:sp>
        <p:nvSpPr>
          <p:cNvPr id="14" name="Espace réservé du pied de page 11"/>
          <p:cNvSpPr>
            <a:spLocks noGrp="1"/>
          </p:cNvSpPr>
          <p:nvPr>
            <p:ph type="ftr" sz="quarter" idx="22"/>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p:txBody>
      </p:sp>
    </p:spTree>
    <p:extLst>
      <p:ext uri="{BB962C8B-B14F-4D97-AF65-F5344CB8AC3E}">
        <p14:creationId xmlns:p14="http://schemas.microsoft.com/office/powerpoint/2010/main" val="352787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Picture_1">
    <p:spTree>
      <p:nvGrpSpPr>
        <p:cNvPr id="1" name=""/>
        <p:cNvGrpSpPr/>
        <p:nvPr/>
      </p:nvGrpSpPr>
      <p:grpSpPr>
        <a:xfrm>
          <a:off x="0" y="0"/>
          <a:ext cx="0" cy="0"/>
          <a:chOff x="0" y="0"/>
          <a:chExt cx="0" cy="0"/>
        </a:xfrm>
      </p:grpSpPr>
      <p:pic>
        <p:nvPicPr>
          <p:cNvPr id="21" name="Image 20" descr="FD_1_L254.png"/>
          <p:cNvPicPr>
            <a:picLocks noChangeAspect="1"/>
          </p:cNvPicPr>
          <p:nvPr userDrawn="1"/>
        </p:nvPicPr>
        <p:blipFill>
          <a:blip r:embed="rId2" cstate="print"/>
          <a:stretch>
            <a:fillRect/>
          </a:stretch>
        </p:blipFill>
        <p:spPr bwMode="gray">
          <a:xfrm>
            <a:off x="0" y="0"/>
            <a:ext cx="9144000" cy="5157788"/>
          </a:xfrm>
          <a:prstGeom prst="rect">
            <a:avLst/>
          </a:prstGeom>
        </p:spPr>
      </p:pic>
      <p:sp>
        <p:nvSpPr>
          <p:cNvPr id="22" name="Rectangle 21"/>
          <p:cNvSpPr/>
          <p:nvPr userDrawn="1"/>
        </p:nvSpPr>
        <p:spPr bwMode="gray">
          <a:xfrm>
            <a:off x="3635375" y="5265204"/>
            <a:ext cx="5508625"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0" name="Image 19" descr="Bas_couv.png"/>
          <p:cNvPicPr>
            <a:picLocks noChangeAspect="1"/>
          </p:cNvPicPr>
          <p:nvPr userDrawn="1"/>
        </p:nvPicPr>
        <p:blipFill>
          <a:blip r:embed="rId3" cstate="print"/>
          <a:srcRect r="60243" b="722"/>
          <a:stretch>
            <a:fillRect/>
          </a:stretch>
        </p:blipFill>
        <p:spPr bwMode="gray">
          <a:xfrm>
            <a:off x="0" y="5172520"/>
            <a:ext cx="3635375" cy="1685480"/>
          </a:xfrm>
          <a:prstGeom prst="rect">
            <a:avLst/>
          </a:prstGeom>
        </p:spPr>
      </p:pic>
      <p:sp>
        <p:nvSpPr>
          <p:cNvPr id="9" name="Espace réservé du texte 8"/>
          <p:cNvSpPr>
            <a:spLocks noGrp="1"/>
          </p:cNvSpPr>
          <p:nvPr>
            <p:ph type="body" sz="quarter" idx="13" hasCustomPrompt="1"/>
          </p:nvPr>
        </p:nvSpPr>
        <p:spPr bwMode="gray">
          <a:xfrm>
            <a:off x="468314" y="1036638"/>
            <a:ext cx="4824412" cy="2231392"/>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TITLE</a:t>
            </a:r>
          </a:p>
        </p:txBody>
      </p:sp>
      <p:sp>
        <p:nvSpPr>
          <p:cNvPr id="8" name="Espace réservé du texte 8"/>
          <p:cNvSpPr>
            <a:spLocks noGrp="1"/>
          </p:cNvSpPr>
          <p:nvPr>
            <p:ph type="body" sz="quarter" idx="14" hasCustomPrompt="1"/>
          </p:nvPr>
        </p:nvSpPr>
        <p:spPr bwMode="gray">
          <a:xfrm>
            <a:off x="468314" y="3584637"/>
            <a:ext cx="3592800" cy="1477788"/>
          </a:xfrm>
        </p:spPr>
        <p:txBody>
          <a:bodyPr anchor="t" anchorCtr="0"/>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SUBTITLE</a:t>
            </a:r>
          </a:p>
        </p:txBody>
      </p:sp>
      <p:sp>
        <p:nvSpPr>
          <p:cNvPr id="10" name="Espace réservé de la date 9"/>
          <p:cNvSpPr>
            <a:spLocks noGrp="1"/>
          </p:cNvSpPr>
          <p:nvPr>
            <p:ph type="dt" sz="half" idx="15"/>
          </p:nvPr>
        </p:nvSpPr>
        <p:spPr bwMode="gray"/>
        <p:txBody>
          <a:bodyPr/>
          <a:lstStyle/>
          <a:p>
            <a:r>
              <a:rPr lang="en-US" noProof="0"/>
              <a:t>Date</a:t>
            </a:r>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pPr algn="l"/>
            <a:r>
              <a:rPr lang="en-US" noProof="0"/>
              <a:t>Page: </a:t>
            </a:r>
            <a:fld id="{733122C9-A0B9-462F-8757-0847AD287B63}" type="slidenum">
              <a:rPr lang="en-US" noProof="0" smtClean="0"/>
              <a:pPr algn="l"/>
              <a:t>‹#›</a:t>
            </a:fld>
            <a:endParaRPr lang="en-US" noProof="0"/>
          </a:p>
        </p:txBody>
      </p:sp>
      <p:sp>
        <p:nvSpPr>
          <p:cNvPr id="12" name="Espace réservé du pied de page 11"/>
          <p:cNvSpPr>
            <a:spLocks noGrp="1"/>
          </p:cNvSpPr>
          <p:nvPr>
            <p:ph type="ftr" sz="quarter" idx="17"/>
          </p:nvPr>
        </p:nvSpPr>
        <p:spPr bwMode="gray">
          <a:xfrm>
            <a:off x="468312" y="524188"/>
            <a:ext cx="4824413" cy="360000"/>
          </a:xfrm>
        </p:spPr>
        <p:txBody>
          <a:bodyPr/>
          <a:lstStyle>
            <a:lvl1pPr algn="l">
              <a:defRPr sz="1800" b="0">
                <a:solidFill>
                  <a:schemeClr val="bg1"/>
                </a:solidFill>
              </a:defRPr>
            </a:lvl1pPr>
          </a:lstStyle>
          <a:p>
            <a:r>
              <a:rPr lang="en-US" noProof="0"/>
              <a:t>#add your hashtag</a:t>
            </a:r>
          </a:p>
        </p:txBody>
      </p:sp>
      <p:sp>
        <p:nvSpPr>
          <p:cNvPr id="15" name="Espace réservé du texte 14"/>
          <p:cNvSpPr>
            <a:spLocks noGrp="1"/>
          </p:cNvSpPr>
          <p:nvPr>
            <p:ph type="body" sz="quarter" idx="19" hasCustomPrompt="1"/>
          </p:nvPr>
        </p:nvSpPr>
        <p:spPr bwMode="gray">
          <a:xfrm>
            <a:off x="3635376" y="6021388"/>
            <a:ext cx="5113338" cy="324000"/>
          </a:xfrm>
        </p:spPr>
        <p:txBody>
          <a:bodyPr anchor="b" anchorCtr="0"/>
          <a:lstStyle>
            <a:lvl1pPr algn="r">
              <a:lnSpc>
                <a:spcPct val="100000"/>
              </a:lnSpc>
              <a:defRPr sz="1000" b="1">
                <a:solidFill>
                  <a:schemeClr val="accent2"/>
                </a:solidFill>
              </a:defRPr>
            </a:lvl1pPr>
          </a:lstStyle>
          <a:p>
            <a:pPr lvl="0"/>
            <a:r>
              <a:rPr lang="en-US" noProof="0"/>
              <a:t>Write your claim here</a:t>
            </a:r>
          </a:p>
        </p:txBody>
      </p:sp>
      <p:sp>
        <p:nvSpPr>
          <p:cNvPr id="16" name="Rectangle 15"/>
          <p:cNvSpPr/>
          <p:nvPr userDrawn="1"/>
        </p:nvSpPr>
        <p:spPr bwMode="gray">
          <a:xfrm>
            <a:off x="3635375" y="6354202"/>
            <a:ext cx="5113338"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US" sz="1000" noProof="0">
                <a:solidFill>
                  <a:schemeClr val="accent3"/>
                </a:solidFill>
              </a:rPr>
              <a:t>www.gavi.org</a:t>
            </a:r>
          </a:p>
        </p:txBody>
      </p:sp>
      <p:sp>
        <p:nvSpPr>
          <p:cNvPr id="24" name="Espace réservé pour une image  17"/>
          <p:cNvSpPr>
            <a:spLocks noGrp="1"/>
          </p:cNvSpPr>
          <p:nvPr>
            <p:ph type="pic" sz="quarter" idx="18" hasCustomPrompt="1"/>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anchor="ctr" anchorCtr="0"/>
          <a:lstStyle>
            <a:lvl1pPr algn="ctr">
              <a:defRPr sz="1500">
                <a:solidFill>
                  <a:schemeClr val="bg1"/>
                </a:solidFill>
              </a:defRPr>
            </a:lvl1pPr>
          </a:lstStyle>
          <a:p>
            <a:r>
              <a:rPr lang="en-US" noProof="0"/>
              <a:t>Select your own photo</a:t>
            </a:r>
          </a:p>
        </p:txBody>
      </p:sp>
      <p:sp>
        <p:nvSpPr>
          <p:cNvPr id="18" name="Rectangle 17"/>
          <p:cNvSpPr/>
          <p:nvPr userDrawn="1"/>
        </p:nvSpPr>
        <p:spPr bwMode="gray">
          <a:xfrm>
            <a:off x="468313" y="3391895"/>
            <a:ext cx="2448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Espace réservé du texte 16"/>
          <p:cNvSpPr>
            <a:spLocks noGrp="1"/>
          </p:cNvSpPr>
          <p:nvPr>
            <p:ph type="body" sz="quarter" idx="20" hasCustomPrompt="1"/>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 </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_you_2">
    <p:spTree>
      <p:nvGrpSpPr>
        <p:cNvPr id="1" name=""/>
        <p:cNvGrpSpPr/>
        <p:nvPr/>
      </p:nvGrpSpPr>
      <p:grpSpPr>
        <a:xfrm>
          <a:off x="0" y="0"/>
          <a:ext cx="0" cy="0"/>
          <a:chOff x="0" y="0"/>
          <a:chExt cx="0" cy="0"/>
        </a:xfrm>
      </p:grpSpPr>
      <p:pic>
        <p:nvPicPr>
          <p:cNvPr id="21" name="Image 20" descr="Image_03.jpg"/>
          <p:cNvPicPr>
            <a:picLocks noChangeAspect="1"/>
          </p:cNvPicPr>
          <p:nvPr userDrawn="1"/>
        </p:nvPicPr>
        <p:blipFill>
          <a:blip r:embed="rId2" cstate="print"/>
          <a:stretch>
            <a:fillRect/>
          </a:stretch>
        </p:blipFill>
        <p:spPr bwMode="gray">
          <a:xfrm>
            <a:off x="4068000" y="0"/>
            <a:ext cx="5076000" cy="5185751"/>
          </a:xfrm>
          <a:prstGeom prst="rect">
            <a:avLst/>
          </a:prstGeom>
        </p:spPr>
      </p:pic>
      <p:sp>
        <p:nvSpPr>
          <p:cNvPr id="14" name="Forme libre 13"/>
          <p:cNvSpPr/>
          <p:nvPr userDrawn="1"/>
        </p:nvSpPr>
        <p:spPr bwMode="gray">
          <a:xfrm>
            <a:off x="1" y="0"/>
            <a:ext cx="6899275" cy="5157788"/>
          </a:xfrm>
          <a:custGeom>
            <a:avLst/>
            <a:gdLst>
              <a:gd name="connsiteX0" fmla="*/ 0 w 6899275"/>
              <a:gd name="connsiteY0" fmla="*/ 0 h 5157788"/>
              <a:gd name="connsiteX1" fmla="*/ 6899275 w 6899275"/>
              <a:gd name="connsiteY1" fmla="*/ 0 h 5157788"/>
              <a:gd name="connsiteX2" fmla="*/ 5436096 w 6899275"/>
              <a:gd name="connsiteY2" fmla="*/ 2564905 h 5157788"/>
              <a:gd name="connsiteX3" fmla="*/ 4192589 w 6899275"/>
              <a:gd name="connsiteY3" fmla="*/ 5157788 h 5157788"/>
              <a:gd name="connsiteX4" fmla="*/ 0 w 6899275"/>
              <a:gd name="connsiteY4" fmla="*/ 5157788 h 5157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9275" h="5157788">
                <a:moveTo>
                  <a:pt x="0" y="0"/>
                </a:moveTo>
                <a:lnTo>
                  <a:pt x="6899275" y="0"/>
                </a:lnTo>
                <a:cubicBezTo>
                  <a:pt x="6858543" y="709899"/>
                  <a:pt x="6060035" y="1706304"/>
                  <a:pt x="5436096" y="2564905"/>
                </a:cubicBezTo>
                <a:cubicBezTo>
                  <a:pt x="4375629" y="4028322"/>
                  <a:pt x="4276999" y="4546571"/>
                  <a:pt x="4192589" y="5157788"/>
                </a:cubicBezTo>
                <a:lnTo>
                  <a:pt x="0" y="5157788"/>
                </a:lnTo>
                <a:close/>
              </a:path>
            </a:pathLst>
          </a:cu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Rectangle 21"/>
          <p:cNvSpPr/>
          <p:nvPr userDrawn="1"/>
        </p:nvSpPr>
        <p:spPr bwMode="gray">
          <a:xfrm>
            <a:off x="3635375" y="5265204"/>
            <a:ext cx="5508625"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0" name="Image 19" descr="Bas_couv.png"/>
          <p:cNvPicPr>
            <a:picLocks noChangeAspect="1"/>
          </p:cNvPicPr>
          <p:nvPr userDrawn="1"/>
        </p:nvPicPr>
        <p:blipFill>
          <a:blip r:embed="rId4" cstate="print"/>
          <a:srcRect r="60243" b="722"/>
          <a:stretch>
            <a:fillRect/>
          </a:stretch>
        </p:blipFill>
        <p:spPr bwMode="gray">
          <a:xfrm>
            <a:off x="0" y="5172520"/>
            <a:ext cx="3635375" cy="1685480"/>
          </a:xfrm>
          <a:prstGeom prst="rect">
            <a:avLst/>
          </a:prstGeom>
        </p:spPr>
      </p:pic>
      <p:sp>
        <p:nvSpPr>
          <p:cNvPr id="9" name="Espace réservé du texte 8"/>
          <p:cNvSpPr>
            <a:spLocks noGrp="1"/>
          </p:cNvSpPr>
          <p:nvPr>
            <p:ph type="body" sz="quarter" idx="13" hasCustomPrompt="1"/>
          </p:nvPr>
        </p:nvSpPr>
        <p:spPr bwMode="gray">
          <a:xfrm>
            <a:off x="468000" y="1036800"/>
            <a:ext cx="4824412" cy="2232000"/>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TITLE</a:t>
            </a:r>
          </a:p>
        </p:txBody>
      </p:sp>
      <p:sp>
        <p:nvSpPr>
          <p:cNvPr id="10" name="Espace réservé de la date 9"/>
          <p:cNvSpPr>
            <a:spLocks noGrp="1"/>
          </p:cNvSpPr>
          <p:nvPr>
            <p:ph type="dt" sz="half" idx="15"/>
          </p:nvPr>
        </p:nvSpPr>
        <p:spPr bwMode="gray"/>
        <p:txBody>
          <a:bodyPr/>
          <a:lstStyle/>
          <a:p>
            <a:r>
              <a:rPr lang="en-US" noProof="0"/>
              <a:t>Date</a:t>
            </a:r>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pPr algn="l"/>
            <a:r>
              <a:rPr lang="en-US" noProof="0"/>
              <a:t>Page: </a:t>
            </a:r>
            <a:fld id="{733122C9-A0B9-462F-8757-0847AD287B63}" type="slidenum">
              <a:rPr lang="en-US" noProof="0" smtClean="0"/>
              <a:pPr algn="l"/>
              <a:t>‹#›</a:t>
            </a:fld>
            <a:endParaRPr lang="en-US" noProof="0"/>
          </a:p>
        </p:txBody>
      </p:sp>
      <p:sp>
        <p:nvSpPr>
          <p:cNvPr id="12" name="Espace réservé du pied de page 11"/>
          <p:cNvSpPr>
            <a:spLocks noGrp="1"/>
          </p:cNvSpPr>
          <p:nvPr>
            <p:ph type="ftr" sz="quarter" idx="17"/>
          </p:nvPr>
        </p:nvSpPr>
        <p:spPr bwMode="gray">
          <a:xfrm>
            <a:off x="468312" y="524188"/>
            <a:ext cx="4824413" cy="360000"/>
          </a:xfrm>
        </p:spPr>
        <p:txBody>
          <a:bodyPr/>
          <a:lstStyle>
            <a:lvl1pPr algn="l">
              <a:defRPr sz="1800" b="0">
                <a:solidFill>
                  <a:schemeClr val="bg1"/>
                </a:solidFill>
              </a:defRPr>
            </a:lvl1pPr>
          </a:lstStyle>
          <a:p>
            <a:r>
              <a:rPr lang="en-US" noProof="0"/>
              <a:t>#add your hashtag</a:t>
            </a:r>
          </a:p>
        </p:txBody>
      </p:sp>
      <p:sp>
        <p:nvSpPr>
          <p:cNvPr id="15" name="Espace réservé du texte 14"/>
          <p:cNvSpPr>
            <a:spLocks noGrp="1"/>
          </p:cNvSpPr>
          <p:nvPr>
            <p:ph type="body" sz="quarter" idx="19" hasCustomPrompt="1"/>
          </p:nvPr>
        </p:nvSpPr>
        <p:spPr bwMode="gray">
          <a:xfrm>
            <a:off x="3635376" y="6021388"/>
            <a:ext cx="5113338" cy="324000"/>
          </a:xfrm>
        </p:spPr>
        <p:txBody>
          <a:bodyPr anchor="b" anchorCtr="0"/>
          <a:lstStyle>
            <a:lvl1pPr algn="r">
              <a:lnSpc>
                <a:spcPct val="100000"/>
              </a:lnSpc>
              <a:defRPr sz="1000" b="1">
                <a:solidFill>
                  <a:schemeClr val="accent2"/>
                </a:solidFill>
              </a:defRPr>
            </a:lvl1pPr>
          </a:lstStyle>
          <a:p>
            <a:pPr lvl="0"/>
            <a:r>
              <a:rPr lang="en-US" noProof="0"/>
              <a:t>Write your claim here</a:t>
            </a:r>
          </a:p>
        </p:txBody>
      </p:sp>
      <p:sp>
        <p:nvSpPr>
          <p:cNvPr id="16" name="Rectangle 15"/>
          <p:cNvSpPr/>
          <p:nvPr userDrawn="1"/>
        </p:nvSpPr>
        <p:spPr bwMode="gray">
          <a:xfrm>
            <a:off x="3635375" y="6354202"/>
            <a:ext cx="5113338"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US" sz="1000" noProof="0">
                <a:solidFill>
                  <a:schemeClr val="accent3"/>
                </a:solidFill>
              </a:rPr>
              <a:t>www.gavi.org</a:t>
            </a:r>
          </a:p>
        </p:txBody>
      </p:sp>
      <p:sp>
        <p:nvSpPr>
          <p:cNvPr id="19" name="Rectangle 18"/>
          <p:cNvSpPr/>
          <p:nvPr userDrawn="1"/>
        </p:nvSpPr>
        <p:spPr bwMode="gray">
          <a:xfrm>
            <a:off x="468313" y="3391895"/>
            <a:ext cx="2448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Espace réservé du texte 16"/>
          <p:cNvSpPr>
            <a:spLocks noGrp="1"/>
          </p:cNvSpPr>
          <p:nvPr>
            <p:ph type="body" sz="quarter" idx="20" hasCustomPrompt="1"/>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 </a:t>
            </a: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hank_you_2">
    <p:spTree>
      <p:nvGrpSpPr>
        <p:cNvPr id="1" name=""/>
        <p:cNvGrpSpPr/>
        <p:nvPr/>
      </p:nvGrpSpPr>
      <p:grpSpPr>
        <a:xfrm>
          <a:off x="0" y="0"/>
          <a:ext cx="0" cy="0"/>
          <a:chOff x="0" y="0"/>
          <a:chExt cx="0" cy="0"/>
        </a:xfrm>
      </p:grpSpPr>
      <p:sp>
        <p:nvSpPr>
          <p:cNvPr id="5" name="Rectangle 4"/>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Image 20"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0" name="Connecteur droit 13"/>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800"/>
            <a:ext cx="4824000" cy="2242800"/>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3"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1" name="Espace réservé de la date 9"/>
          <p:cNvSpPr>
            <a:spLocks noGrp="1"/>
          </p:cNvSpPr>
          <p:nvPr>
            <p:ph type="dt" sz="half" idx="20"/>
          </p:nvPr>
        </p:nvSpPr>
        <p:spPr/>
        <p:txBody>
          <a:bodyPr/>
          <a:lstStyle>
            <a:lvl1pPr>
              <a:defRPr/>
            </a:lvl1pPr>
          </a:lstStyle>
          <a:p>
            <a:pPr>
              <a:defRPr/>
            </a:pPr>
            <a:r>
              <a:rPr lang="en-US">
                <a:solidFill>
                  <a:prstClr val="white">
                    <a:alpha val="0"/>
                  </a:prstClr>
                </a:solidFill>
              </a:rPr>
              <a:t>Date</a:t>
            </a:r>
          </a:p>
        </p:txBody>
      </p:sp>
      <p:sp>
        <p:nvSpPr>
          <p:cNvPr id="12" name="Espace réservé du numéro de diapositive 10"/>
          <p:cNvSpPr>
            <a:spLocks noGrp="1"/>
          </p:cNvSpPr>
          <p:nvPr>
            <p:ph type="sldNum" sz="quarter" idx="21"/>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168EB3F5-198F-4211-80D0-E690EB6CEA77}" type="slidenum">
              <a:rPr lang="en-US">
                <a:solidFill>
                  <a:prstClr val="white">
                    <a:alpha val="0"/>
                  </a:prstClr>
                </a:solidFill>
              </a:rPr>
              <a:pPr>
                <a:defRPr/>
              </a:pPr>
              <a:t>‹#›</a:t>
            </a:fld>
            <a:endParaRPr lang="en-US">
              <a:solidFill>
                <a:prstClr val="white">
                  <a:alpha val="0"/>
                </a:prstClr>
              </a:solidFill>
            </a:endParaRPr>
          </a:p>
        </p:txBody>
      </p:sp>
      <p:sp>
        <p:nvSpPr>
          <p:cNvPr id="14" name="Espace réservé du pied de page 11"/>
          <p:cNvSpPr>
            <a:spLocks noGrp="1"/>
          </p:cNvSpPr>
          <p:nvPr>
            <p:ph type="ftr" sz="quarter" idx="22"/>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p:txBody>
      </p:sp>
    </p:spTree>
    <p:extLst>
      <p:ext uri="{BB962C8B-B14F-4D97-AF65-F5344CB8AC3E}">
        <p14:creationId xmlns:p14="http://schemas.microsoft.com/office/powerpoint/2010/main" val="345885571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Text and Visual">
    <p:spTree>
      <p:nvGrpSpPr>
        <p:cNvPr id="1" name=""/>
        <p:cNvGrpSpPr/>
        <p:nvPr/>
      </p:nvGrpSpPr>
      <p:grpSpPr>
        <a:xfrm>
          <a:off x="0" y="0"/>
          <a:ext cx="0" cy="0"/>
          <a:chOff x="0" y="0"/>
          <a:chExt cx="0" cy="0"/>
        </a:xfrm>
      </p:grpSpPr>
      <p:sp>
        <p:nvSpPr>
          <p:cNvPr id="2" name="Title 1"/>
          <p:cNvSpPr>
            <a:spLocks noGrp="1"/>
          </p:cNvSpPr>
          <p:nvPr>
            <p:ph type="title"/>
          </p:nvPr>
        </p:nvSpPr>
        <p:spPr>
          <a:xfrm>
            <a:off x="973138" y="225211"/>
            <a:ext cx="7207249" cy="697999"/>
          </a:xfrm>
        </p:spPr>
        <p:txBody>
          <a:bodyPr/>
          <a:lstStyle/>
          <a:p>
            <a:r>
              <a:rPr lang="en-US"/>
              <a:t>Click to edit Master title style</a:t>
            </a:r>
          </a:p>
        </p:txBody>
      </p:sp>
      <p:sp>
        <p:nvSpPr>
          <p:cNvPr id="4" name="Content Placeholder 3"/>
          <p:cNvSpPr>
            <a:spLocks noGrp="1"/>
          </p:cNvSpPr>
          <p:nvPr>
            <p:ph sz="half" idx="2"/>
          </p:nvPr>
        </p:nvSpPr>
        <p:spPr>
          <a:xfrm>
            <a:off x="3425825" y="2302159"/>
            <a:ext cx="4754564" cy="2541673"/>
          </a:xfrm>
        </p:spPr>
        <p:txBody>
          <a:bodyPr/>
          <a:lstStyle>
            <a:lvl1pPr>
              <a:defRPr sz="1600"/>
            </a:lvl1pPr>
            <a:lvl2pPr marL="457200" indent="0">
              <a:buNone/>
              <a:defRPr sz="1600"/>
            </a:lvl2pPr>
            <a:lvl3pPr marL="914400" indent="0">
              <a:buNone/>
              <a:defRPr sz="1600"/>
            </a:lvl3pPr>
            <a:lvl4pPr marL="1371600" indent="0">
              <a:buNone/>
              <a:defRPr sz="1600"/>
            </a:lvl4pPr>
            <a:lvl5pPr marL="1828800" indent="0">
              <a:buNone/>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3"/>
          </p:nvPr>
        </p:nvSpPr>
        <p:spPr>
          <a:xfrm>
            <a:off x="973138" y="1247776"/>
            <a:ext cx="2300287" cy="3450384"/>
          </a:xfrm>
        </p:spPr>
        <p:txBody>
          <a:bodyPr rtlCol="0">
            <a:noAutofit/>
          </a:bodyPr>
          <a:lstStyle/>
          <a:p>
            <a:pPr lvl="0"/>
            <a:endParaRPr lang="en-US" noProof="0"/>
          </a:p>
        </p:txBody>
      </p:sp>
      <p:sp>
        <p:nvSpPr>
          <p:cNvPr id="10" name="Content Placeholder 3"/>
          <p:cNvSpPr>
            <a:spLocks noGrp="1"/>
          </p:cNvSpPr>
          <p:nvPr>
            <p:ph sz="half" idx="14"/>
          </p:nvPr>
        </p:nvSpPr>
        <p:spPr>
          <a:xfrm>
            <a:off x="3425825" y="1241426"/>
            <a:ext cx="4754564" cy="879316"/>
          </a:xfrm>
        </p:spPr>
        <p:txBody>
          <a:bodyPr/>
          <a:lstStyle>
            <a:lvl1pPr marL="0" indent="0">
              <a:buNone/>
              <a:defRPr sz="1600">
                <a:solidFill>
                  <a:srgbClr val="005CB9"/>
                </a:solidFill>
              </a:defRPr>
            </a:lvl1pPr>
            <a:lvl2pPr marL="457200" indent="0">
              <a:buNone/>
              <a:defRPr sz="1400">
                <a:solidFill>
                  <a:srgbClr val="005CB9"/>
                </a:solidFill>
              </a:defRPr>
            </a:lvl2pPr>
            <a:lvl3pPr marL="914400" indent="0">
              <a:buNone/>
              <a:defRPr sz="1400">
                <a:solidFill>
                  <a:srgbClr val="005CB9"/>
                </a:solidFill>
              </a:defRPr>
            </a:lvl3pPr>
            <a:lvl4pPr marL="1371600" indent="0">
              <a:buNone/>
              <a:defRPr sz="1400">
                <a:solidFill>
                  <a:srgbClr val="005CB9"/>
                </a:solidFill>
              </a:defRPr>
            </a:lvl4pPr>
            <a:lvl5pPr marL="1828800" indent="0">
              <a:buNone/>
              <a:defRPr sz="1400">
                <a:solidFill>
                  <a:srgbClr val="005CB9"/>
                </a:solidFill>
              </a:defRPr>
            </a:lvl5pPr>
            <a:lvl6pPr>
              <a:defRPr sz="1800"/>
            </a:lvl6pPr>
            <a:lvl7pPr>
              <a:defRPr sz="1800"/>
            </a:lvl7pPr>
            <a:lvl8pPr>
              <a:defRPr sz="1800"/>
            </a:lvl8pPr>
            <a:lvl9pPr>
              <a:defRPr sz="1800"/>
            </a:lvl9pPr>
          </a:lstStyle>
          <a:p>
            <a:pPr lvl="0"/>
            <a:r>
              <a:rPr lang="en-US"/>
              <a:t>Click to edit Master text styles</a:t>
            </a:r>
          </a:p>
        </p:txBody>
      </p:sp>
      <p:sp>
        <p:nvSpPr>
          <p:cNvPr id="6" name="Footer Placeholder 5"/>
          <p:cNvSpPr>
            <a:spLocks noGrp="1"/>
          </p:cNvSpPr>
          <p:nvPr>
            <p:ph type="ftr" sz="quarter" idx="15"/>
          </p:nvPr>
        </p:nvSpPr>
        <p:spPr/>
        <p:txBody>
          <a:bodyPr/>
          <a:lstStyle>
            <a:lvl1pPr>
              <a:defRPr/>
            </a:lvl1pPr>
          </a:lstStyle>
          <a:p>
            <a:pPr>
              <a:defRPr/>
            </a:pPr>
            <a:r>
              <a:rPr lang="en-US">
                <a:solidFill>
                  <a:srgbClr val="005CB9"/>
                </a:solidFill>
              </a:rPr>
              <a:t>Basic facts about </a:t>
            </a:r>
            <a:r>
              <a:rPr lang="en-US" err="1">
                <a:solidFill>
                  <a:srgbClr val="005CB9"/>
                </a:solidFill>
              </a:rPr>
              <a:t>Gavi</a:t>
            </a:r>
            <a:r>
              <a:rPr lang="en-US">
                <a:solidFill>
                  <a:srgbClr val="005CB9"/>
                </a:solidFill>
              </a:rPr>
              <a:t> the Vaccine Alliance</a:t>
            </a:r>
          </a:p>
        </p:txBody>
      </p:sp>
      <p:sp>
        <p:nvSpPr>
          <p:cNvPr id="7" name="Slide Number Placeholder 6"/>
          <p:cNvSpPr>
            <a:spLocks noGrp="1"/>
          </p:cNvSpPr>
          <p:nvPr>
            <p:ph type="sldNum" sz="quarter" idx="16"/>
          </p:nvPr>
        </p:nvSpPr>
        <p:spPr/>
        <p:txBody>
          <a:bodyPr/>
          <a:lstStyle>
            <a:lvl1pPr algn="ctr">
              <a:defRPr/>
            </a:lvl1pPr>
          </a:lstStyle>
          <a:p>
            <a:pPr>
              <a:defRPr/>
            </a:pPr>
            <a:fld id="{FFE8DD00-E6C1-42A5-A44D-4115350A5429}"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408914706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Cover_Blue">
    <p:spTree>
      <p:nvGrpSpPr>
        <p:cNvPr id="1" name=""/>
        <p:cNvGrpSpPr/>
        <p:nvPr/>
      </p:nvGrpSpPr>
      <p:grpSpPr>
        <a:xfrm>
          <a:off x="0" y="0"/>
          <a:ext cx="0" cy="0"/>
          <a:chOff x="0" y="0"/>
          <a:chExt cx="0" cy="0"/>
        </a:xfrm>
      </p:grpSpPr>
      <p:pic>
        <p:nvPicPr>
          <p:cNvPr id="14" name="Image 13" descr="FD_02_bleu.png"/>
          <p:cNvPicPr>
            <a:picLocks noChangeAspect="1"/>
          </p:cNvPicPr>
          <p:nvPr userDrawn="1"/>
        </p:nvPicPr>
        <p:blipFill>
          <a:blip r:embed="rId2" cstate="print"/>
          <a:stretch>
            <a:fillRect/>
          </a:stretch>
        </p:blipFill>
        <p:spPr bwMode="gray">
          <a:xfrm>
            <a:off x="0" y="2"/>
            <a:ext cx="9144000" cy="5157788"/>
          </a:xfrm>
          <a:prstGeom prst="rect">
            <a:avLst/>
          </a:prstGeom>
        </p:spPr>
      </p:pic>
      <p:sp>
        <p:nvSpPr>
          <p:cNvPr id="22" name="Rectangle 21"/>
          <p:cNvSpPr/>
          <p:nvPr userDrawn="1"/>
        </p:nvSpPr>
        <p:spPr bwMode="gray">
          <a:xfrm>
            <a:off x="3635379" y="5265206"/>
            <a:ext cx="5508625"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sym typeface="Arial"/>
            </a:endParaRPr>
          </a:p>
        </p:txBody>
      </p:sp>
      <p:pic>
        <p:nvPicPr>
          <p:cNvPr id="20" name="Image 19" descr="Bas_couv.png"/>
          <p:cNvPicPr>
            <a:picLocks noChangeAspect="1"/>
          </p:cNvPicPr>
          <p:nvPr userDrawn="1"/>
        </p:nvPicPr>
        <p:blipFill>
          <a:blip r:embed="rId3" cstate="print"/>
          <a:srcRect r="60243" b="722"/>
          <a:stretch>
            <a:fillRect/>
          </a:stretch>
        </p:blipFill>
        <p:spPr bwMode="gray">
          <a:xfrm>
            <a:off x="4" y="5172520"/>
            <a:ext cx="3635375" cy="1685480"/>
          </a:xfrm>
          <a:prstGeom prst="rect">
            <a:avLst/>
          </a:prstGeom>
        </p:spPr>
      </p:pic>
      <p:sp>
        <p:nvSpPr>
          <p:cNvPr id="9" name="Espace réservé du texte 8"/>
          <p:cNvSpPr>
            <a:spLocks noGrp="1"/>
          </p:cNvSpPr>
          <p:nvPr>
            <p:ph type="body" sz="quarter" idx="13" hasCustomPrompt="1"/>
          </p:nvPr>
        </p:nvSpPr>
        <p:spPr bwMode="gray">
          <a:xfrm>
            <a:off x="468314" y="1036800"/>
            <a:ext cx="4824412" cy="2232000"/>
          </a:xfrm>
        </p:spPr>
        <p:txBody>
          <a:bodyPr anchor="b" anchorCtr="0"/>
          <a:lstStyle>
            <a:lvl1pPr marL="0" indent="0" algn="l">
              <a:lnSpc>
                <a:spcPct val="90000"/>
              </a:lnSpc>
              <a:buNone/>
              <a:defRPr sz="2100" b="1" cap="none" baseline="0">
                <a:solidFill>
                  <a:schemeClr val="bg1"/>
                </a:solidFill>
              </a:defRPr>
            </a:lvl1pPr>
            <a:lvl2pPr marL="0" algn="ctr">
              <a:lnSpc>
                <a:spcPct val="100000"/>
              </a:lnSpc>
              <a:spcBef>
                <a:spcPts val="5175"/>
              </a:spcBef>
              <a:defRPr sz="1500" b="1">
                <a:solidFill>
                  <a:schemeClr val="bg1"/>
                </a:solidFill>
              </a:defRPr>
            </a:lvl2pPr>
          </a:lstStyle>
          <a:p>
            <a:pPr lvl="0"/>
            <a:r>
              <a:rPr lang="en-GB" noProof="0"/>
              <a:t>TITLE</a:t>
            </a:r>
          </a:p>
        </p:txBody>
      </p:sp>
      <p:sp>
        <p:nvSpPr>
          <p:cNvPr id="8" name="Espace réservé du texte 8"/>
          <p:cNvSpPr>
            <a:spLocks noGrp="1"/>
          </p:cNvSpPr>
          <p:nvPr>
            <p:ph type="body" sz="quarter" idx="14" hasCustomPrompt="1"/>
          </p:nvPr>
        </p:nvSpPr>
        <p:spPr bwMode="gray">
          <a:xfrm>
            <a:off x="468318" y="3585600"/>
            <a:ext cx="4824411" cy="1479600"/>
          </a:xfrm>
        </p:spPr>
        <p:txBody>
          <a:bodyPr anchor="t" anchorCtr="0"/>
          <a:lstStyle>
            <a:lvl1pPr marL="0" indent="0" algn="l">
              <a:lnSpc>
                <a:spcPct val="90000"/>
              </a:lnSpc>
              <a:buNone/>
              <a:defRPr sz="1500" b="0" baseline="0">
                <a:solidFill>
                  <a:schemeClr val="bg1"/>
                </a:solidFill>
              </a:defRPr>
            </a:lvl1pPr>
            <a:lvl2pPr marL="0" algn="ctr">
              <a:lnSpc>
                <a:spcPct val="100000"/>
              </a:lnSpc>
              <a:spcBef>
                <a:spcPts val="5175"/>
              </a:spcBef>
              <a:defRPr sz="1500" b="1">
                <a:solidFill>
                  <a:schemeClr val="bg1"/>
                </a:solidFill>
              </a:defRPr>
            </a:lvl2pPr>
          </a:lstStyle>
          <a:p>
            <a:pPr lvl="0"/>
            <a:r>
              <a:rPr lang="en-GB" noProof="0"/>
              <a:t>SUBTITLE</a:t>
            </a:r>
          </a:p>
        </p:txBody>
      </p:sp>
      <p:sp>
        <p:nvSpPr>
          <p:cNvPr id="10" name="Espace réservé de la date 9"/>
          <p:cNvSpPr>
            <a:spLocks noGrp="1"/>
          </p:cNvSpPr>
          <p:nvPr>
            <p:ph type="dt" sz="half" idx="15"/>
          </p:nvPr>
        </p:nvSpPr>
        <p:spPr bwMode="gray"/>
        <p:txBody>
          <a:bodyPr/>
          <a:lstStyle/>
          <a:p>
            <a:r>
              <a:rPr lang="en-GB">
                <a:solidFill>
                  <a:prstClr val="white">
                    <a:alpha val="0"/>
                  </a:prstClr>
                </a:solidFill>
              </a:rPr>
              <a:t>Date</a:t>
            </a:r>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r>
              <a:rPr lang="en-GB">
                <a:solidFill>
                  <a:prstClr val="white">
                    <a:alpha val="0"/>
                  </a:prstClr>
                </a:solidFill>
              </a:rPr>
              <a:t>Page: </a:t>
            </a:r>
            <a:fld id="{733122C9-A0B9-462F-8757-0847AD287B63}" type="slidenum">
              <a:rPr lang="en-GB" smtClean="0">
                <a:solidFill>
                  <a:prstClr val="white">
                    <a:alpha val="0"/>
                  </a:prstClr>
                </a:solidFill>
              </a:rPr>
              <a:pPr/>
              <a:t>‹#›</a:t>
            </a:fld>
            <a:endParaRPr lang="en-GB">
              <a:solidFill>
                <a:prstClr val="white">
                  <a:alpha val="0"/>
                </a:prstClr>
              </a:solidFill>
            </a:endParaRPr>
          </a:p>
        </p:txBody>
      </p:sp>
      <p:sp>
        <p:nvSpPr>
          <p:cNvPr id="12" name="Espace réservé du pied de page 11"/>
          <p:cNvSpPr>
            <a:spLocks noGrp="1"/>
          </p:cNvSpPr>
          <p:nvPr>
            <p:ph type="ftr" sz="quarter" idx="17"/>
          </p:nvPr>
        </p:nvSpPr>
        <p:spPr bwMode="gray">
          <a:xfrm>
            <a:off x="468316" y="524188"/>
            <a:ext cx="4824413" cy="360000"/>
          </a:xfrm>
          <a:prstGeom prst="rect">
            <a:avLst/>
          </a:prstGeom>
        </p:spPr>
        <p:txBody>
          <a:bodyPr/>
          <a:lstStyle>
            <a:lvl1pPr algn="l">
              <a:defRPr sz="1350" b="0">
                <a:solidFill>
                  <a:schemeClr val="bg1"/>
                </a:solidFill>
              </a:defRPr>
            </a:lvl1pPr>
          </a:lstStyle>
          <a:p>
            <a:r>
              <a:rPr lang="en-GB" kern="0">
                <a:solidFill>
                  <a:prstClr val="white"/>
                </a:solidFill>
                <a:cs typeface="Arial"/>
                <a:sym typeface="Arial"/>
              </a:rPr>
              <a:t>#add your hashtag</a:t>
            </a:r>
          </a:p>
        </p:txBody>
      </p:sp>
      <p:sp>
        <p:nvSpPr>
          <p:cNvPr id="15" name="Espace réservé du texte 14"/>
          <p:cNvSpPr>
            <a:spLocks noGrp="1"/>
          </p:cNvSpPr>
          <p:nvPr>
            <p:ph type="body" sz="quarter" idx="19" hasCustomPrompt="1"/>
          </p:nvPr>
        </p:nvSpPr>
        <p:spPr bwMode="gray">
          <a:xfrm>
            <a:off x="3635376" y="6021388"/>
            <a:ext cx="5113338" cy="324000"/>
          </a:xfrm>
        </p:spPr>
        <p:txBody>
          <a:bodyPr anchor="b" anchorCtr="0"/>
          <a:lstStyle>
            <a:lvl1pPr algn="r">
              <a:lnSpc>
                <a:spcPct val="100000"/>
              </a:lnSpc>
              <a:defRPr sz="750" b="1">
                <a:solidFill>
                  <a:schemeClr val="accent2"/>
                </a:solidFill>
              </a:defRPr>
            </a:lvl1pPr>
          </a:lstStyle>
          <a:p>
            <a:pPr lvl="0"/>
            <a:r>
              <a:rPr lang="en-GB" noProof="0"/>
              <a:t>Write your claim here</a:t>
            </a:r>
          </a:p>
        </p:txBody>
      </p:sp>
      <p:sp>
        <p:nvSpPr>
          <p:cNvPr id="16" name="Rectangle 15"/>
          <p:cNvSpPr/>
          <p:nvPr userDrawn="1"/>
        </p:nvSpPr>
        <p:spPr bwMode="gray">
          <a:xfrm>
            <a:off x="3635375" y="6354204"/>
            <a:ext cx="5113338"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GB" sz="750">
                <a:solidFill>
                  <a:srgbClr val="95D600"/>
                </a:solidFill>
                <a:sym typeface="Arial"/>
              </a:rPr>
              <a:t>www.gavi.org</a:t>
            </a:r>
          </a:p>
        </p:txBody>
      </p:sp>
      <p:sp>
        <p:nvSpPr>
          <p:cNvPr id="18" name="Rectangle 17"/>
          <p:cNvSpPr/>
          <p:nvPr userDrawn="1"/>
        </p:nvSpPr>
        <p:spPr bwMode="gray">
          <a:xfrm>
            <a:off x="468313" y="3391895"/>
            <a:ext cx="2448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sym typeface="Arial"/>
            </a:endParaRPr>
          </a:p>
        </p:txBody>
      </p:sp>
    </p:spTree>
    <p:extLst>
      <p:ext uri="{BB962C8B-B14F-4D97-AF65-F5344CB8AC3E}">
        <p14:creationId xmlns:p14="http://schemas.microsoft.com/office/powerpoint/2010/main" val="263276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Cover_Picture_2">
    <p:spTree>
      <p:nvGrpSpPr>
        <p:cNvPr id="1" name=""/>
        <p:cNvGrpSpPr/>
        <p:nvPr/>
      </p:nvGrpSpPr>
      <p:grpSpPr>
        <a:xfrm>
          <a:off x="0" y="0"/>
          <a:ext cx="0" cy="0"/>
          <a:chOff x="0" y="0"/>
          <a:chExt cx="0" cy="0"/>
        </a:xfrm>
      </p:grpSpPr>
      <p:pic>
        <p:nvPicPr>
          <p:cNvPr id="21" name="Image 20" descr="FD_1_L254.png"/>
          <p:cNvPicPr>
            <a:picLocks noChangeAspect="1"/>
          </p:cNvPicPr>
          <p:nvPr userDrawn="1"/>
        </p:nvPicPr>
        <p:blipFill>
          <a:blip r:embed="rId2" cstate="print"/>
          <a:stretch>
            <a:fillRect/>
          </a:stretch>
        </p:blipFill>
        <p:spPr bwMode="gray">
          <a:xfrm>
            <a:off x="2" y="2"/>
            <a:ext cx="7432434" cy="5157788"/>
          </a:xfrm>
          <a:prstGeom prst="rect">
            <a:avLst/>
          </a:prstGeom>
        </p:spPr>
      </p:pic>
      <p:sp>
        <p:nvSpPr>
          <p:cNvPr id="22" name="Rectangle 21"/>
          <p:cNvSpPr/>
          <p:nvPr userDrawn="1"/>
        </p:nvSpPr>
        <p:spPr bwMode="gray">
          <a:xfrm>
            <a:off x="3635379" y="5265206"/>
            <a:ext cx="5508625"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sym typeface="Arial"/>
            </a:endParaRPr>
          </a:p>
        </p:txBody>
      </p:sp>
      <p:pic>
        <p:nvPicPr>
          <p:cNvPr id="20" name="Image 19" descr="Bas_couv.png"/>
          <p:cNvPicPr>
            <a:picLocks noChangeAspect="1"/>
          </p:cNvPicPr>
          <p:nvPr userDrawn="1"/>
        </p:nvPicPr>
        <p:blipFill>
          <a:blip r:embed="rId3" cstate="print"/>
          <a:srcRect r="60243" b="722"/>
          <a:stretch>
            <a:fillRect/>
          </a:stretch>
        </p:blipFill>
        <p:spPr bwMode="gray">
          <a:xfrm>
            <a:off x="4" y="5172520"/>
            <a:ext cx="3635375" cy="1685480"/>
          </a:xfrm>
          <a:prstGeom prst="rect">
            <a:avLst/>
          </a:prstGeom>
        </p:spPr>
      </p:pic>
      <p:sp>
        <p:nvSpPr>
          <p:cNvPr id="9" name="Espace réservé du texte 8"/>
          <p:cNvSpPr>
            <a:spLocks noGrp="1"/>
          </p:cNvSpPr>
          <p:nvPr>
            <p:ph type="body" sz="quarter" idx="13" hasCustomPrompt="1"/>
          </p:nvPr>
        </p:nvSpPr>
        <p:spPr bwMode="gray">
          <a:xfrm>
            <a:off x="468000" y="1036800"/>
            <a:ext cx="4824412" cy="2232000"/>
          </a:xfrm>
        </p:spPr>
        <p:txBody>
          <a:bodyPr anchor="b" anchorCtr="0"/>
          <a:lstStyle>
            <a:lvl1pPr marL="0" indent="0" algn="l">
              <a:lnSpc>
                <a:spcPct val="90000"/>
              </a:lnSpc>
              <a:buNone/>
              <a:defRPr sz="2100" b="1" cap="none" baseline="0">
                <a:solidFill>
                  <a:schemeClr val="bg1"/>
                </a:solidFill>
              </a:defRPr>
            </a:lvl1pPr>
            <a:lvl2pPr marL="0" algn="ctr">
              <a:lnSpc>
                <a:spcPct val="100000"/>
              </a:lnSpc>
              <a:spcBef>
                <a:spcPts val="5175"/>
              </a:spcBef>
              <a:defRPr sz="1500" b="1">
                <a:solidFill>
                  <a:schemeClr val="bg1"/>
                </a:solidFill>
              </a:defRPr>
            </a:lvl2pPr>
          </a:lstStyle>
          <a:p>
            <a:pPr lvl="0"/>
            <a:r>
              <a:rPr lang="en-GB" noProof="0"/>
              <a:t>TITLE</a:t>
            </a:r>
          </a:p>
        </p:txBody>
      </p:sp>
      <p:sp>
        <p:nvSpPr>
          <p:cNvPr id="8" name="Espace réservé du texte 8"/>
          <p:cNvSpPr>
            <a:spLocks noGrp="1"/>
          </p:cNvSpPr>
          <p:nvPr>
            <p:ph type="body" sz="quarter" idx="14" hasCustomPrompt="1"/>
          </p:nvPr>
        </p:nvSpPr>
        <p:spPr bwMode="gray">
          <a:xfrm>
            <a:off x="468314" y="3585600"/>
            <a:ext cx="3592800" cy="1479600"/>
          </a:xfrm>
        </p:spPr>
        <p:txBody>
          <a:bodyPr anchor="t" anchorCtr="0"/>
          <a:lstStyle>
            <a:lvl1pPr marL="0" indent="0" algn="l">
              <a:lnSpc>
                <a:spcPct val="90000"/>
              </a:lnSpc>
              <a:buNone/>
              <a:defRPr sz="1500" b="0" baseline="0">
                <a:solidFill>
                  <a:schemeClr val="bg1"/>
                </a:solidFill>
              </a:defRPr>
            </a:lvl1pPr>
            <a:lvl2pPr marL="0" algn="ctr">
              <a:lnSpc>
                <a:spcPct val="100000"/>
              </a:lnSpc>
              <a:spcBef>
                <a:spcPts val="5175"/>
              </a:spcBef>
              <a:defRPr sz="1500" b="1">
                <a:solidFill>
                  <a:schemeClr val="bg1"/>
                </a:solidFill>
              </a:defRPr>
            </a:lvl2pPr>
          </a:lstStyle>
          <a:p>
            <a:pPr lvl="0"/>
            <a:r>
              <a:rPr lang="en-GB" noProof="0"/>
              <a:t>SUBTITLE</a:t>
            </a:r>
          </a:p>
        </p:txBody>
      </p:sp>
      <p:sp>
        <p:nvSpPr>
          <p:cNvPr id="10" name="Espace réservé de la date 9"/>
          <p:cNvSpPr>
            <a:spLocks noGrp="1"/>
          </p:cNvSpPr>
          <p:nvPr>
            <p:ph type="dt" sz="half" idx="15"/>
          </p:nvPr>
        </p:nvSpPr>
        <p:spPr bwMode="gray"/>
        <p:txBody>
          <a:bodyPr/>
          <a:lstStyle/>
          <a:p>
            <a:r>
              <a:rPr lang="en-GB">
                <a:solidFill>
                  <a:prstClr val="white">
                    <a:alpha val="0"/>
                  </a:prstClr>
                </a:solidFill>
              </a:rPr>
              <a:t>Date</a:t>
            </a:r>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r>
              <a:rPr lang="en-GB">
                <a:solidFill>
                  <a:prstClr val="white">
                    <a:alpha val="0"/>
                  </a:prstClr>
                </a:solidFill>
              </a:rPr>
              <a:t>Page: </a:t>
            </a:r>
            <a:fld id="{733122C9-A0B9-462F-8757-0847AD287B63}" type="slidenum">
              <a:rPr lang="en-GB" smtClean="0">
                <a:solidFill>
                  <a:prstClr val="white">
                    <a:alpha val="0"/>
                  </a:prstClr>
                </a:solidFill>
              </a:rPr>
              <a:pPr/>
              <a:t>‹#›</a:t>
            </a:fld>
            <a:endParaRPr lang="en-GB">
              <a:solidFill>
                <a:prstClr val="white">
                  <a:alpha val="0"/>
                </a:prstClr>
              </a:solidFill>
            </a:endParaRPr>
          </a:p>
        </p:txBody>
      </p:sp>
      <p:sp>
        <p:nvSpPr>
          <p:cNvPr id="12" name="Espace réservé du pied de page 11"/>
          <p:cNvSpPr>
            <a:spLocks noGrp="1"/>
          </p:cNvSpPr>
          <p:nvPr>
            <p:ph type="ftr" sz="quarter" idx="17"/>
          </p:nvPr>
        </p:nvSpPr>
        <p:spPr bwMode="gray">
          <a:xfrm>
            <a:off x="468316" y="524188"/>
            <a:ext cx="4824413" cy="360000"/>
          </a:xfrm>
          <a:prstGeom prst="rect">
            <a:avLst/>
          </a:prstGeom>
        </p:spPr>
        <p:txBody>
          <a:bodyPr/>
          <a:lstStyle>
            <a:lvl1pPr algn="l">
              <a:defRPr sz="1350" b="0">
                <a:solidFill>
                  <a:schemeClr val="bg1"/>
                </a:solidFill>
              </a:defRPr>
            </a:lvl1pPr>
          </a:lstStyle>
          <a:p>
            <a:r>
              <a:rPr lang="en-GB" kern="0">
                <a:solidFill>
                  <a:prstClr val="white"/>
                </a:solidFill>
                <a:cs typeface="Arial"/>
                <a:sym typeface="Arial"/>
              </a:rPr>
              <a:t>#add your hashtag</a:t>
            </a:r>
          </a:p>
        </p:txBody>
      </p:sp>
      <p:sp>
        <p:nvSpPr>
          <p:cNvPr id="15" name="Espace réservé du texte 14"/>
          <p:cNvSpPr>
            <a:spLocks noGrp="1"/>
          </p:cNvSpPr>
          <p:nvPr>
            <p:ph type="body" sz="quarter" idx="19" hasCustomPrompt="1"/>
          </p:nvPr>
        </p:nvSpPr>
        <p:spPr bwMode="gray">
          <a:xfrm>
            <a:off x="3635376" y="6021388"/>
            <a:ext cx="5113338" cy="324000"/>
          </a:xfrm>
        </p:spPr>
        <p:txBody>
          <a:bodyPr anchor="b" anchorCtr="0"/>
          <a:lstStyle>
            <a:lvl1pPr algn="r">
              <a:lnSpc>
                <a:spcPct val="100000"/>
              </a:lnSpc>
              <a:defRPr sz="750" b="1">
                <a:solidFill>
                  <a:schemeClr val="accent2"/>
                </a:solidFill>
              </a:defRPr>
            </a:lvl1pPr>
          </a:lstStyle>
          <a:p>
            <a:pPr lvl="0"/>
            <a:r>
              <a:rPr lang="en-GB" noProof="0"/>
              <a:t>Write your claim here</a:t>
            </a:r>
          </a:p>
        </p:txBody>
      </p:sp>
      <p:sp>
        <p:nvSpPr>
          <p:cNvPr id="16" name="Rectangle 15"/>
          <p:cNvSpPr/>
          <p:nvPr userDrawn="1"/>
        </p:nvSpPr>
        <p:spPr bwMode="gray">
          <a:xfrm>
            <a:off x="3635375" y="6354204"/>
            <a:ext cx="5113338"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GB" sz="750">
                <a:solidFill>
                  <a:srgbClr val="95D600"/>
                </a:solidFill>
                <a:sym typeface="Arial"/>
              </a:rPr>
              <a:t>www.gavi.org</a:t>
            </a:r>
          </a:p>
        </p:txBody>
      </p:sp>
      <p:sp>
        <p:nvSpPr>
          <p:cNvPr id="17" name="Espace réservé du texte 16"/>
          <p:cNvSpPr>
            <a:spLocks noGrp="1"/>
          </p:cNvSpPr>
          <p:nvPr>
            <p:ph type="body" sz="quarter" idx="20" hasCustomPrompt="1"/>
          </p:nvPr>
        </p:nvSpPr>
        <p:spPr bwMode="gray">
          <a:xfrm>
            <a:off x="0" y="5157790"/>
            <a:ext cx="9144000" cy="287337"/>
          </a:xfrm>
          <a:solidFill>
            <a:schemeClr val="bg1"/>
          </a:solidFill>
        </p:spPr>
        <p:txBody>
          <a:bodyPr/>
          <a:lstStyle>
            <a:lvl1pPr>
              <a:defRPr sz="100" b="0">
                <a:solidFill>
                  <a:schemeClr val="bg1">
                    <a:alpha val="0"/>
                  </a:schemeClr>
                </a:solidFill>
              </a:defRPr>
            </a:lvl1pPr>
          </a:lstStyle>
          <a:p>
            <a:pPr lvl="0"/>
            <a:r>
              <a:rPr lang="en-GB" noProof="0"/>
              <a:t> </a:t>
            </a:r>
          </a:p>
        </p:txBody>
      </p:sp>
      <p:sp>
        <p:nvSpPr>
          <p:cNvPr id="18" name="Espace réservé pour une image  17"/>
          <p:cNvSpPr>
            <a:spLocks noGrp="1"/>
          </p:cNvSpPr>
          <p:nvPr>
            <p:ph type="pic" sz="quarter" idx="18" hasCustomPrompt="1"/>
          </p:nvPr>
        </p:nvSpPr>
        <p:spPr bwMode="gray">
          <a:xfrm>
            <a:off x="4283609" y="0"/>
            <a:ext cx="4860391"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anchor="ctr" anchorCtr="0"/>
          <a:lstStyle>
            <a:lvl1pPr algn="ctr">
              <a:defRPr sz="1125">
                <a:solidFill>
                  <a:schemeClr val="bg1"/>
                </a:solidFill>
              </a:defRPr>
            </a:lvl1pPr>
          </a:lstStyle>
          <a:p>
            <a:r>
              <a:rPr lang="en-GB" noProof="0"/>
              <a:t>Select your own photo</a:t>
            </a:r>
          </a:p>
        </p:txBody>
      </p:sp>
      <p:sp>
        <p:nvSpPr>
          <p:cNvPr id="19" name="Rectangle 18"/>
          <p:cNvSpPr/>
          <p:nvPr userDrawn="1"/>
        </p:nvSpPr>
        <p:spPr bwMode="gray">
          <a:xfrm>
            <a:off x="468313" y="3391895"/>
            <a:ext cx="2448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sym typeface="Arial"/>
            </a:endParaRPr>
          </a:p>
        </p:txBody>
      </p:sp>
    </p:spTree>
    <p:extLst>
      <p:ext uri="{BB962C8B-B14F-4D97-AF65-F5344CB8AC3E}">
        <p14:creationId xmlns:p14="http://schemas.microsoft.com/office/powerpoint/2010/main" val="5775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Chapter_Layout">
    <p:spTree>
      <p:nvGrpSpPr>
        <p:cNvPr id="1" name=""/>
        <p:cNvGrpSpPr/>
        <p:nvPr/>
      </p:nvGrpSpPr>
      <p:grpSpPr>
        <a:xfrm>
          <a:off x="0" y="0"/>
          <a:ext cx="0" cy="0"/>
          <a:chOff x="0" y="0"/>
          <a:chExt cx="0" cy="0"/>
        </a:xfrm>
      </p:grpSpPr>
      <p:pic>
        <p:nvPicPr>
          <p:cNvPr id="18" name="Image 17" descr="FD_03_chap_110x190,5.png"/>
          <p:cNvPicPr>
            <a:picLocks noChangeAspect="1"/>
          </p:cNvPicPr>
          <p:nvPr userDrawn="1"/>
        </p:nvPicPr>
        <p:blipFill>
          <a:blip r:embed="rId2" cstate="print"/>
          <a:stretch>
            <a:fillRect/>
          </a:stretch>
        </p:blipFill>
        <p:spPr bwMode="gray">
          <a:xfrm>
            <a:off x="1" y="0"/>
            <a:ext cx="2849210" cy="6858000"/>
          </a:xfrm>
          <a:prstGeom prst="rect">
            <a:avLst/>
          </a:prstGeom>
        </p:spPr>
      </p:pic>
      <p:sp>
        <p:nvSpPr>
          <p:cNvPr id="2" name="Titre 1"/>
          <p:cNvSpPr>
            <a:spLocks noGrp="1"/>
          </p:cNvSpPr>
          <p:nvPr>
            <p:ph type="title" hasCustomPrompt="1"/>
          </p:nvPr>
        </p:nvSpPr>
        <p:spPr bwMode="gray">
          <a:xfrm>
            <a:off x="2540059" y="1036641"/>
            <a:ext cx="5740343" cy="1268759"/>
          </a:xfrm>
        </p:spPr>
        <p:txBody>
          <a:bodyPr/>
          <a:lstStyle/>
          <a:p>
            <a:r>
              <a:rPr lang="en-GB" noProof="0"/>
              <a:t>TITLE</a:t>
            </a:r>
          </a:p>
        </p:txBody>
      </p:sp>
      <p:sp>
        <p:nvSpPr>
          <p:cNvPr id="10" name="Espace réservé du texte 9"/>
          <p:cNvSpPr>
            <a:spLocks noGrp="1"/>
          </p:cNvSpPr>
          <p:nvPr>
            <p:ph type="body" sz="quarter" idx="13" hasCustomPrompt="1"/>
          </p:nvPr>
        </p:nvSpPr>
        <p:spPr bwMode="gray">
          <a:xfrm>
            <a:off x="2540059" y="2574002"/>
            <a:ext cx="5740343" cy="3447388"/>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4" name="Espace réservé du texte 9"/>
          <p:cNvSpPr>
            <a:spLocks noGrp="1"/>
          </p:cNvSpPr>
          <p:nvPr>
            <p:ph type="body" sz="quarter" idx="14" hasCustomPrompt="1"/>
          </p:nvPr>
        </p:nvSpPr>
        <p:spPr bwMode="gray">
          <a:xfrm>
            <a:off x="0" y="139975"/>
            <a:ext cx="1838200" cy="5017815"/>
          </a:xfrm>
        </p:spPr>
        <p:txBody>
          <a:bodyPr/>
          <a:lstStyle>
            <a:lvl1pPr algn="r">
              <a:defRPr sz="12450" b="1">
                <a:solidFill>
                  <a:schemeClr val="bg1"/>
                </a:solidFill>
              </a:defRPr>
            </a:lvl1pPr>
          </a:lstStyle>
          <a:p>
            <a:pPr lvl="0"/>
            <a:r>
              <a:rPr lang="en-GB" noProof="0"/>
              <a:t>0</a:t>
            </a:r>
          </a:p>
        </p:txBody>
      </p:sp>
      <p:sp>
        <p:nvSpPr>
          <p:cNvPr id="11" name="Espace réservé de la date 10"/>
          <p:cNvSpPr>
            <a:spLocks noGrp="1"/>
          </p:cNvSpPr>
          <p:nvPr>
            <p:ph type="dt" sz="half" idx="15"/>
          </p:nvPr>
        </p:nvSpPr>
        <p:spPr bwMode="gray"/>
        <p:txBody>
          <a:bodyPr/>
          <a:lstStyle/>
          <a:p>
            <a:r>
              <a:rPr lang="en-GB">
                <a:solidFill>
                  <a:prstClr val="white">
                    <a:alpha val="0"/>
                  </a:prstClr>
                </a:solidFill>
              </a:rPr>
              <a:t>Date</a:t>
            </a:r>
          </a:p>
        </p:txBody>
      </p:sp>
      <p:sp>
        <p:nvSpPr>
          <p:cNvPr id="12" name="Espace réservé du numéro de diapositive 11"/>
          <p:cNvSpPr>
            <a:spLocks noGrp="1"/>
          </p:cNvSpPr>
          <p:nvPr>
            <p:ph type="sldNum" sz="quarter" idx="16"/>
          </p:nvPr>
        </p:nvSpPr>
        <p:spPr bwMode="gray"/>
        <p:txBody>
          <a:bodyPr/>
          <a:lstStyle/>
          <a:p>
            <a:fld id="{733122C9-A0B9-462F-8757-0847AD287B63}" type="slidenum">
              <a:rPr lang="en-GB" smtClean="0">
                <a:solidFill>
                  <a:srgbClr val="343434"/>
                </a:solidFill>
              </a:rPr>
              <a:pPr/>
              <a:t>‹#›</a:t>
            </a:fld>
            <a:endParaRPr lang="en-GB">
              <a:solidFill>
                <a:srgbClr val="343434"/>
              </a:solidFill>
            </a:endParaRPr>
          </a:p>
        </p:txBody>
      </p:sp>
      <p:sp>
        <p:nvSpPr>
          <p:cNvPr id="13" name="Espace réservé du pied de page 12"/>
          <p:cNvSpPr>
            <a:spLocks noGrp="1"/>
          </p:cNvSpPr>
          <p:nvPr>
            <p:ph type="ftr" sz="quarter" idx="17"/>
          </p:nvPr>
        </p:nvSpPr>
        <p:spPr bwMode="gray">
          <a:xfrm>
            <a:off x="2412000" y="6498000"/>
            <a:ext cx="4320000" cy="360000"/>
          </a:xfrm>
          <a:prstGeom prst="rect">
            <a:avLst/>
          </a:prstGeom>
        </p:spPr>
        <p:txBody>
          <a:bodyPr/>
          <a:lstStyle/>
          <a:p>
            <a:r>
              <a:rPr lang="en-GB" sz="1400" kern="0">
                <a:solidFill>
                  <a:srgbClr val="005CB9"/>
                </a:solidFill>
                <a:cs typeface="Arial"/>
                <a:sym typeface="Arial"/>
              </a:rPr>
              <a:t>#add your hashtag</a:t>
            </a:r>
          </a:p>
        </p:txBody>
      </p:sp>
      <p:sp>
        <p:nvSpPr>
          <p:cNvPr id="16" name="Rectangle 15"/>
          <p:cNvSpPr/>
          <p:nvPr userDrawn="1"/>
        </p:nvSpPr>
        <p:spPr bwMode="gray">
          <a:xfrm>
            <a:off x="2540058" y="2377741"/>
            <a:ext cx="1583668"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sym typeface="Arial"/>
            </a:endParaRPr>
          </a:p>
        </p:txBody>
      </p:sp>
    </p:spTree>
    <p:extLst>
      <p:ext uri="{BB962C8B-B14F-4D97-AF65-F5344CB8AC3E}">
        <p14:creationId xmlns:p14="http://schemas.microsoft.com/office/powerpoint/2010/main" val="123094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Picture&amp;Content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3635896" y="1304927"/>
            <a:ext cx="4644504" cy="4716463"/>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9" name="Espace réservé pour une image  8"/>
          <p:cNvSpPr>
            <a:spLocks noGrp="1"/>
          </p:cNvSpPr>
          <p:nvPr>
            <p:ph type="pic" sz="quarter" idx="13" hasCustomPrompt="1"/>
          </p:nvPr>
        </p:nvSpPr>
        <p:spPr bwMode="gray">
          <a:xfrm>
            <a:off x="0" y="1341439"/>
            <a:ext cx="3419038" cy="4679951"/>
          </a:xfrm>
        </p:spPr>
        <p:txBody>
          <a:bodyPr tIns="1008000" anchor="ctr" anchorCtr="0"/>
          <a:lstStyle>
            <a:lvl1pPr algn="ctr">
              <a:defRPr/>
            </a:lvl1pPr>
          </a:lstStyle>
          <a:p>
            <a:r>
              <a:rPr lang="en-GB" noProof="0"/>
              <a:t>Select your own photo</a:t>
            </a:r>
          </a:p>
        </p:txBody>
      </p:sp>
      <p:sp>
        <p:nvSpPr>
          <p:cNvPr id="8" name="Espace réservé de la date 7"/>
          <p:cNvSpPr>
            <a:spLocks noGrp="1"/>
          </p:cNvSpPr>
          <p:nvPr>
            <p:ph type="dt" sz="half" idx="14"/>
          </p:nvPr>
        </p:nvSpPr>
        <p:spPr bwMode="gray"/>
        <p:txBody>
          <a:bodyPr/>
          <a:lstStyle/>
          <a:p>
            <a:r>
              <a:rPr lang="en-GB">
                <a:solidFill>
                  <a:prstClr val="white">
                    <a:alpha val="0"/>
                  </a:prstClr>
                </a:solidFill>
              </a:rPr>
              <a:t>Date</a:t>
            </a:r>
          </a:p>
        </p:txBody>
      </p:sp>
      <p:sp>
        <p:nvSpPr>
          <p:cNvPr id="11" name="Espace réservé du numéro de diapositive 10"/>
          <p:cNvSpPr>
            <a:spLocks noGrp="1"/>
          </p:cNvSpPr>
          <p:nvPr>
            <p:ph type="sldNum" sz="quarter" idx="15"/>
          </p:nvPr>
        </p:nvSpPr>
        <p:spPr bwMode="gray"/>
        <p:txBody>
          <a:bodyPr/>
          <a:lstStyle/>
          <a:p>
            <a:fld id="{733122C9-A0B9-462F-8757-0847AD287B63}" type="slidenum">
              <a:rPr lang="en-GB" smtClean="0">
                <a:solidFill>
                  <a:srgbClr val="343434"/>
                </a:solidFill>
              </a:rPr>
              <a:pPr/>
              <a:t>‹#›</a:t>
            </a:fld>
            <a:endParaRPr lang="en-GB">
              <a:solidFill>
                <a:srgbClr val="343434"/>
              </a:solidFill>
            </a:endParaRPr>
          </a:p>
        </p:txBody>
      </p:sp>
      <p:sp>
        <p:nvSpPr>
          <p:cNvPr id="12" name="Espace réservé du pied de page 11"/>
          <p:cNvSpPr>
            <a:spLocks noGrp="1"/>
          </p:cNvSpPr>
          <p:nvPr>
            <p:ph type="ftr" sz="quarter" idx="16"/>
          </p:nvPr>
        </p:nvSpPr>
        <p:spPr bwMode="gray">
          <a:xfrm>
            <a:off x="2412000" y="6498000"/>
            <a:ext cx="4320000" cy="360000"/>
          </a:xfrm>
          <a:prstGeom prst="rect">
            <a:avLst/>
          </a:prstGeom>
        </p:spPr>
        <p:txBody>
          <a:bodyPr/>
          <a:lstStyle/>
          <a:p>
            <a:r>
              <a:rPr lang="en-GB" sz="1400" kern="0">
                <a:solidFill>
                  <a:srgbClr val="005CB9"/>
                </a:solidFill>
                <a:cs typeface="Arial"/>
                <a:sym typeface="Arial"/>
              </a:rPr>
              <a:t>#add your hashtag</a:t>
            </a:r>
          </a:p>
        </p:txBody>
      </p:sp>
    </p:spTree>
    <p:extLst>
      <p:ext uri="{BB962C8B-B14F-4D97-AF65-F5344CB8AC3E}">
        <p14:creationId xmlns:p14="http://schemas.microsoft.com/office/powerpoint/2010/main" val="370553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2_Content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935038" y="1304927"/>
            <a:ext cx="3564000" cy="4716463"/>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7" name="Espace réservé de la date 6"/>
          <p:cNvSpPr>
            <a:spLocks noGrp="1"/>
          </p:cNvSpPr>
          <p:nvPr>
            <p:ph type="dt" sz="half" idx="10"/>
          </p:nvPr>
        </p:nvSpPr>
        <p:spPr bwMode="gray"/>
        <p:txBody>
          <a:bodyPr/>
          <a:lstStyle/>
          <a:p>
            <a:r>
              <a:rPr lang="en-GB">
                <a:solidFill>
                  <a:prstClr val="white">
                    <a:alpha val="0"/>
                  </a:prstClr>
                </a:solidFill>
              </a:rPr>
              <a:t>Date</a:t>
            </a:r>
          </a:p>
        </p:txBody>
      </p:sp>
      <p:sp>
        <p:nvSpPr>
          <p:cNvPr id="8" name="Espace réservé du numéro de diapositive 7"/>
          <p:cNvSpPr>
            <a:spLocks noGrp="1"/>
          </p:cNvSpPr>
          <p:nvPr>
            <p:ph type="sldNum" sz="quarter" idx="11"/>
          </p:nvPr>
        </p:nvSpPr>
        <p:spPr bwMode="gray"/>
        <p:txBody>
          <a:bodyPr/>
          <a:lstStyle/>
          <a:p>
            <a:fld id="{733122C9-A0B9-462F-8757-0847AD287B63}" type="slidenum">
              <a:rPr lang="en-GB" smtClean="0">
                <a:solidFill>
                  <a:srgbClr val="343434"/>
                </a:solidFill>
              </a:rPr>
              <a:pPr/>
              <a:t>‹#›</a:t>
            </a:fld>
            <a:endParaRPr lang="en-GB">
              <a:solidFill>
                <a:srgbClr val="343434"/>
              </a:solidFill>
            </a:endParaRPr>
          </a:p>
        </p:txBody>
      </p:sp>
      <p:sp>
        <p:nvSpPr>
          <p:cNvPr id="11" name="Espace réservé du pied de page 10"/>
          <p:cNvSpPr>
            <a:spLocks noGrp="1"/>
          </p:cNvSpPr>
          <p:nvPr>
            <p:ph type="ftr" sz="quarter" idx="12"/>
          </p:nvPr>
        </p:nvSpPr>
        <p:spPr bwMode="gray">
          <a:xfrm>
            <a:off x="2412000" y="6498000"/>
            <a:ext cx="4320000" cy="360000"/>
          </a:xfrm>
          <a:prstGeom prst="rect">
            <a:avLst/>
          </a:prstGeom>
        </p:spPr>
        <p:txBody>
          <a:bodyPr/>
          <a:lstStyle/>
          <a:p>
            <a:r>
              <a:rPr lang="en-GB" sz="1400" kern="0">
                <a:solidFill>
                  <a:srgbClr val="005CB9"/>
                </a:solidFill>
                <a:cs typeface="Arial"/>
                <a:sym typeface="Arial"/>
              </a:rPr>
              <a:t>#add your hashtag</a:t>
            </a:r>
          </a:p>
        </p:txBody>
      </p:sp>
      <p:sp>
        <p:nvSpPr>
          <p:cNvPr id="9" name="Espace réservé du contenu 2"/>
          <p:cNvSpPr>
            <a:spLocks noGrp="1"/>
          </p:cNvSpPr>
          <p:nvPr>
            <p:ph idx="13" hasCustomPrompt="1"/>
          </p:nvPr>
        </p:nvSpPr>
        <p:spPr bwMode="gray">
          <a:xfrm>
            <a:off x="4716400" y="1304927"/>
            <a:ext cx="3564000" cy="4716463"/>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Tree>
    <p:extLst>
      <p:ext uri="{BB962C8B-B14F-4D97-AF65-F5344CB8AC3E}">
        <p14:creationId xmlns:p14="http://schemas.microsoft.com/office/powerpoint/2010/main" val="179526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ext&amp;Content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935038" y="2781388"/>
            <a:ext cx="7345362" cy="32400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0" name="Espace réservé du texte 9"/>
          <p:cNvSpPr>
            <a:spLocks noGrp="1"/>
          </p:cNvSpPr>
          <p:nvPr>
            <p:ph type="body" sz="quarter" idx="13" hasCustomPrompt="1"/>
          </p:nvPr>
        </p:nvSpPr>
        <p:spPr bwMode="gray">
          <a:xfrm>
            <a:off x="935038" y="1304924"/>
            <a:ext cx="7345362" cy="1260000"/>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8" name="Espace réservé de la date 7"/>
          <p:cNvSpPr>
            <a:spLocks noGrp="1"/>
          </p:cNvSpPr>
          <p:nvPr>
            <p:ph type="dt" sz="half" idx="14"/>
          </p:nvPr>
        </p:nvSpPr>
        <p:spPr bwMode="gray"/>
        <p:txBody>
          <a:bodyPr/>
          <a:lstStyle/>
          <a:p>
            <a:r>
              <a:rPr lang="en-GB">
                <a:solidFill>
                  <a:prstClr val="white">
                    <a:alpha val="0"/>
                  </a:prstClr>
                </a:solidFill>
              </a:rPr>
              <a:t>Date</a:t>
            </a:r>
          </a:p>
        </p:txBody>
      </p:sp>
      <p:sp>
        <p:nvSpPr>
          <p:cNvPr id="9" name="Espace réservé du numéro de diapositive 8"/>
          <p:cNvSpPr>
            <a:spLocks noGrp="1"/>
          </p:cNvSpPr>
          <p:nvPr>
            <p:ph type="sldNum" sz="quarter" idx="15"/>
          </p:nvPr>
        </p:nvSpPr>
        <p:spPr bwMode="gray"/>
        <p:txBody>
          <a:bodyPr/>
          <a:lstStyle/>
          <a:p>
            <a:fld id="{733122C9-A0B9-462F-8757-0847AD287B63}" type="slidenum">
              <a:rPr lang="en-GB" smtClean="0">
                <a:solidFill>
                  <a:srgbClr val="343434"/>
                </a:solidFill>
              </a:rPr>
              <a:pPr/>
              <a:t>‹#›</a:t>
            </a:fld>
            <a:endParaRPr lang="en-GB">
              <a:solidFill>
                <a:srgbClr val="343434"/>
              </a:solidFill>
            </a:endParaRPr>
          </a:p>
        </p:txBody>
      </p:sp>
      <p:sp>
        <p:nvSpPr>
          <p:cNvPr id="11" name="Espace réservé du pied de page 10"/>
          <p:cNvSpPr>
            <a:spLocks noGrp="1"/>
          </p:cNvSpPr>
          <p:nvPr>
            <p:ph type="ftr" sz="quarter" idx="16"/>
          </p:nvPr>
        </p:nvSpPr>
        <p:spPr bwMode="gray">
          <a:xfrm>
            <a:off x="2412000" y="6498000"/>
            <a:ext cx="4320000" cy="360000"/>
          </a:xfrm>
          <a:prstGeom prst="rect">
            <a:avLst/>
          </a:prstGeom>
        </p:spPr>
        <p:txBody>
          <a:bodyPr/>
          <a:lstStyle/>
          <a:p>
            <a:r>
              <a:rPr lang="en-GB" sz="1400" kern="0">
                <a:solidFill>
                  <a:srgbClr val="005CB9"/>
                </a:solidFill>
                <a:cs typeface="Arial"/>
                <a:sym typeface="Arial"/>
              </a:rPr>
              <a:t>#add your hashtag</a:t>
            </a:r>
          </a:p>
        </p:txBody>
      </p:sp>
    </p:spTree>
    <p:extLst>
      <p:ext uri="{BB962C8B-B14F-4D97-AF65-F5344CB8AC3E}">
        <p14:creationId xmlns:p14="http://schemas.microsoft.com/office/powerpoint/2010/main" val="157092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ext&amp;Content&amp;Picture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935038" y="2781388"/>
            <a:ext cx="4392000" cy="32400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0" name="Espace réservé du texte 9"/>
          <p:cNvSpPr>
            <a:spLocks noGrp="1"/>
          </p:cNvSpPr>
          <p:nvPr>
            <p:ph type="body" sz="quarter" idx="13" hasCustomPrompt="1"/>
          </p:nvPr>
        </p:nvSpPr>
        <p:spPr bwMode="gray">
          <a:xfrm>
            <a:off x="935038" y="1304924"/>
            <a:ext cx="7345362" cy="1260000"/>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8" name="Espace réservé de la date 7"/>
          <p:cNvSpPr>
            <a:spLocks noGrp="1"/>
          </p:cNvSpPr>
          <p:nvPr>
            <p:ph type="dt" sz="half" idx="14"/>
          </p:nvPr>
        </p:nvSpPr>
        <p:spPr bwMode="gray"/>
        <p:txBody>
          <a:bodyPr/>
          <a:lstStyle/>
          <a:p>
            <a:r>
              <a:rPr lang="en-GB">
                <a:solidFill>
                  <a:prstClr val="white">
                    <a:alpha val="0"/>
                  </a:prstClr>
                </a:solidFill>
              </a:rPr>
              <a:t>Date</a:t>
            </a:r>
          </a:p>
        </p:txBody>
      </p:sp>
      <p:sp>
        <p:nvSpPr>
          <p:cNvPr id="9" name="Espace réservé du numéro de diapositive 8"/>
          <p:cNvSpPr>
            <a:spLocks noGrp="1"/>
          </p:cNvSpPr>
          <p:nvPr>
            <p:ph type="sldNum" sz="quarter" idx="15"/>
          </p:nvPr>
        </p:nvSpPr>
        <p:spPr bwMode="gray"/>
        <p:txBody>
          <a:bodyPr/>
          <a:lstStyle/>
          <a:p>
            <a:fld id="{733122C9-A0B9-462F-8757-0847AD287B63}" type="slidenum">
              <a:rPr lang="en-GB" smtClean="0">
                <a:solidFill>
                  <a:srgbClr val="343434"/>
                </a:solidFill>
              </a:rPr>
              <a:pPr/>
              <a:t>‹#›</a:t>
            </a:fld>
            <a:endParaRPr lang="en-GB">
              <a:solidFill>
                <a:srgbClr val="343434"/>
              </a:solidFill>
            </a:endParaRPr>
          </a:p>
        </p:txBody>
      </p:sp>
      <p:sp>
        <p:nvSpPr>
          <p:cNvPr id="11" name="Espace réservé du pied de page 10"/>
          <p:cNvSpPr>
            <a:spLocks noGrp="1"/>
          </p:cNvSpPr>
          <p:nvPr>
            <p:ph type="ftr" sz="quarter" idx="16"/>
          </p:nvPr>
        </p:nvSpPr>
        <p:spPr bwMode="gray">
          <a:xfrm>
            <a:off x="2412000" y="6498000"/>
            <a:ext cx="4320000" cy="360000"/>
          </a:xfrm>
          <a:prstGeom prst="rect">
            <a:avLst/>
          </a:prstGeom>
        </p:spPr>
        <p:txBody>
          <a:bodyPr/>
          <a:lstStyle/>
          <a:p>
            <a:r>
              <a:rPr lang="en-GB" sz="1400" kern="0">
                <a:solidFill>
                  <a:srgbClr val="005CB9"/>
                </a:solidFill>
                <a:cs typeface="Arial"/>
                <a:sym typeface="Arial"/>
              </a:rPr>
              <a:t>#add your hashtag</a:t>
            </a:r>
          </a:p>
        </p:txBody>
      </p:sp>
      <p:sp>
        <p:nvSpPr>
          <p:cNvPr id="12" name="Espace réservé pour une image  8"/>
          <p:cNvSpPr>
            <a:spLocks noGrp="1"/>
          </p:cNvSpPr>
          <p:nvPr>
            <p:ph type="pic" sz="quarter" idx="17" hasCustomPrompt="1"/>
          </p:nvPr>
        </p:nvSpPr>
        <p:spPr bwMode="gray">
          <a:xfrm>
            <a:off x="5544400" y="2781388"/>
            <a:ext cx="2736000" cy="3240000"/>
          </a:xfrm>
        </p:spPr>
        <p:txBody>
          <a:bodyPr tIns="1008000" anchor="ctr" anchorCtr="0"/>
          <a:lstStyle>
            <a:lvl1pPr algn="ctr">
              <a:defRPr/>
            </a:lvl1pPr>
          </a:lstStyle>
          <a:p>
            <a:r>
              <a:rPr lang="en-GB" noProof="0"/>
              <a:t>Select your own photo</a:t>
            </a:r>
          </a:p>
        </p:txBody>
      </p:sp>
    </p:spTree>
    <p:extLst>
      <p:ext uri="{BB962C8B-B14F-4D97-AF65-F5344CB8AC3E}">
        <p14:creationId xmlns:p14="http://schemas.microsoft.com/office/powerpoint/2010/main" val="38679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ext&amp;2_Content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935038" y="2781388"/>
            <a:ext cx="3564000" cy="32400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0" name="Espace réservé du texte 9"/>
          <p:cNvSpPr>
            <a:spLocks noGrp="1"/>
          </p:cNvSpPr>
          <p:nvPr>
            <p:ph type="body" sz="quarter" idx="13" hasCustomPrompt="1"/>
          </p:nvPr>
        </p:nvSpPr>
        <p:spPr bwMode="gray">
          <a:xfrm>
            <a:off x="935038" y="1304924"/>
            <a:ext cx="7345362" cy="1260000"/>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8" name="Espace réservé de la date 7"/>
          <p:cNvSpPr>
            <a:spLocks noGrp="1"/>
          </p:cNvSpPr>
          <p:nvPr>
            <p:ph type="dt" sz="half" idx="14"/>
          </p:nvPr>
        </p:nvSpPr>
        <p:spPr bwMode="gray"/>
        <p:txBody>
          <a:bodyPr/>
          <a:lstStyle/>
          <a:p>
            <a:r>
              <a:rPr lang="en-GB">
                <a:solidFill>
                  <a:prstClr val="white">
                    <a:alpha val="0"/>
                  </a:prstClr>
                </a:solidFill>
              </a:rPr>
              <a:t>Date</a:t>
            </a:r>
          </a:p>
        </p:txBody>
      </p:sp>
      <p:sp>
        <p:nvSpPr>
          <p:cNvPr id="9" name="Espace réservé du numéro de diapositive 8"/>
          <p:cNvSpPr>
            <a:spLocks noGrp="1"/>
          </p:cNvSpPr>
          <p:nvPr>
            <p:ph type="sldNum" sz="quarter" idx="15"/>
          </p:nvPr>
        </p:nvSpPr>
        <p:spPr bwMode="gray"/>
        <p:txBody>
          <a:bodyPr/>
          <a:lstStyle/>
          <a:p>
            <a:fld id="{733122C9-A0B9-462F-8757-0847AD287B63}" type="slidenum">
              <a:rPr lang="en-GB" smtClean="0">
                <a:solidFill>
                  <a:srgbClr val="343434"/>
                </a:solidFill>
              </a:rPr>
              <a:pPr/>
              <a:t>‹#›</a:t>
            </a:fld>
            <a:endParaRPr lang="en-GB">
              <a:solidFill>
                <a:srgbClr val="343434"/>
              </a:solidFill>
            </a:endParaRPr>
          </a:p>
        </p:txBody>
      </p:sp>
      <p:sp>
        <p:nvSpPr>
          <p:cNvPr id="11" name="Espace réservé du pied de page 10"/>
          <p:cNvSpPr>
            <a:spLocks noGrp="1"/>
          </p:cNvSpPr>
          <p:nvPr>
            <p:ph type="ftr" sz="quarter" idx="16"/>
          </p:nvPr>
        </p:nvSpPr>
        <p:spPr bwMode="gray">
          <a:xfrm>
            <a:off x="2412000" y="6498000"/>
            <a:ext cx="4320000" cy="360000"/>
          </a:xfrm>
          <a:prstGeom prst="rect">
            <a:avLst/>
          </a:prstGeom>
        </p:spPr>
        <p:txBody>
          <a:bodyPr/>
          <a:lstStyle/>
          <a:p>
            <a:r>
              <a:rPr lang="en-GB" sz="1400" kern="0">
                <a:solidFill>
                  <a:srgbClr val="005CB9"/>
                </a:solidFill>
                <a:cs typeface="Arial"/>
                <a:sym typeface="Arial"/>
              </a:rPr>
              <a:t>#add your hashtag</a:t>
            </a:r>
          </a:p>
        </p:txBody>
      </p:sp>
      <p:sp>
        <p:nvSpPr>
          <p:cNvPr id="12" name="Espace réservé du contenu 2"/>
          <p:cNvSpPr>
            <a:spLocks noGrp="1"/>
          </p:cNvSpPr>
          <p:nvPr>
            <p:ph idx="17" hasCustomPrompt="1"/>
          </p:nvPr>
        </p:nvSpPr>
        <p:spPr bwMode="gray">
          <a:xfrm>
            <a:off x="4716400" y="2781388"/>
            <a:ext cx="3564000" cy="32400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Tree>
    <p:extLst>
      <p:ext uri="{BB962C8B-B14F-4D97-AF65-F5344CB8AC3E}">
        <p14:creationId xmlns:p14="http://schemas.microsoft.com/office/powerpoint/2010/main" val="98597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_you_picture_2">
    <p:spTree>
      <p:nvGrpSpPr>
        <p:cNvPr id="1" name=""/>
        <p:cNvGrpSpPr/>
        <p:nvPr/>
      </p:nvGrpSpPr>
      <p:grpSpPr>
        <a:xfrm>
          <a:off x="0" y="0"/>
          <a:ext cx="0" cy="0"/>
          <a:chOff x="0" y="0"/>
          <a:chExt cx="0" cy="0"/>
        </a:xfrm>
      </p:grpSpPr>
      <p:pic>
        <p:nvPicPr>
          <p:cNvPr id="21" name="Image 20" descr="FD_1_L254.png"/>
          <p:cNvPicPr>
            <a:picLocks noChangeAspect="1"/>
          </p:cNvPicPr>
          <p:nvPr userDrawn="1"/>
        </p:nvPicPr>
        <p:blipFill>
          <a:blip r:embed="rId2" cstate="print"/>
          <a:stretch>
            <a:fillRect/>
          </a:stretch>
        </p:blipFill>
        <p:spPr bwMode="gray">
          <a:xfrm>
            <a:off x="1" y="0"/>
            <a:ext cx="9144000" cy="5157788"/>
          </a:xfrm>
          <a:prstGeom prst="rect">
            <a:avLst/>
          </a:prstGeom>
        </p:spPr>
      </p:pic>
      <p:sp>
        <p:nvSpPr>
          <p:cNvPr id="18" name="Espace réservé pour une image  17"/>
          <p:cNvSpPr>
            <a:spLocks noGrp="1"/>
          </p:cNvSpPr>
          <p:nvPr>
            <p:ph type="pic" sz="quarter" idx="18" hasCustomPrompt="1"/>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anchor="ctr" anchorCtr="0"/>
          <a:lstStyle>
            <a:lvl1pPr algn="ctr">
              <a:defRPr sz="1500">
                <a:solidFill>
                  <a:schemeClr val="bg1"/>
                </a:solidFill>
              </a:defRPr>
            </a:lvl1pPr>
          </a:lstStyle>
          <a:p>
            <a:r>
              <a:rPr lang="en-US" noProof="0"/>
              <a:t>Select your own photo</a:t>
            </a:r>
          </a:p>
        </p:txBody>
      </p:sp>
      <p:sp>
        <p:nvSpPr>
          <p:cNvPr id="22" name="Rectangle 21"/>
          <p:cNvSpPr/>
          <p:nvPr userDrawn="1"/>
        </p:nvSpPr>
        <p:spPr bwMode="gray">
          <a:xfrm>
            <a:off x="3635375" y="5265204"/>
            <a:ext cx="5508625"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0" name="Image 19" descr="Bas_couv.png"/>
          <p:cNvPicPr>
            <a:picLocks noChangeAspect="1"/>
          </p:cNvPicPr>
          <p:nvPr userDrawn="1"/>
        </p:nvPicPr>
        <p:blipFill>
          <a:blip r:embed="rId3" cstate="print"/>
          <a:srcRect r="60243" b="722"/>
          <a:stretch>
            <a:fillRect/>
          </a:stretch>
        </p:blipFill>
        <p:spPr bwMode="gray">
          <a:xfrm>
            <a:off x="0" y="5172520"/>
            <a:ext cx="3635375" cy="1685480"/>
          </a:xfrm>
          <a:prstGeom prst="rect">
            <a:avLst/>
          </a:prstGeom>
        </p:spPr>
      </p:pic>
      <p:sp>
        <p:nvSpPr>
          <p:cNvPr id="9" name="Espace réservé du texte 8"/>
          <p:cNvSpPr>
            <a:spLocks noGrp="1"/>
          </p:cNvSpPr>
          <p:nvPr>
            <p:ph type="body" sz="quarter" idx="13" hasCustomPrompt="1"/>
          </p:nvPr>
        </p:nvSpPr>
        <p:spPr bwMode="gray">
          <a:xfrm>
            <a:off x="468000" y="1036800"/>
            <a:ext cx="4824412" cy="2232000"/>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TITLE</a:t>
            </a:r>
          </a:p>
        </p:txBody>
      </p:sp>
      <p:sp>
        <p:nvSpPr>
          <p:cNvPr id="10" name="Espace réservé de la date 9"/>
          <p:cNvSpPr>
            <a:spLocks noGrp="1"/>
          </p:cNvSpPr>
          <p:nvPr>
            <p:ph type="dt" sz="half" idx="15"/>
          </p:nvPr>
        </p:nvSpPr>
        <p:spPr bwMode="gray"/>
        <p:txBody>
          <a:bodyPr/>
          <a:lstStyle/>
          <a:p>
            <a:r>
              <a:rPr lang="en-US" noProof="0"/>
              <a:t>Date</a:t>
            </a:r>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pPr algn="l"/>
            <a:r>
              <a:rPr lang="en-US" noProof="0"/>
              <a:t>Page: </a:t>
            </a:r>
            <a:fld id="{733122C9-A0B9-462F-8757-0847AD287B63}" type="slidenum">
              <a:rPr lang="en-US" noProof="0" smtClean="0"/>
              <a:pPr algn="l"/>
              <a:t>‹#›</a:t>
            </a:fld>
            <a:endParaRPr lang="en-US" noProof="0"/>
          </a:p>
        </p:txBody>
      </p:sp>
      <p:sp>
        <p:nvSpPr>
          <p:cNvPr id="12" name="Espace réservé du pied de page 11"/>
          <p:cNvSpPr>
            <a:spLocks noGrp="1"/>
          </p:cNvSpPr>
          <p:nvPr>
            <p:ph type="ftr" sz="quarter" idx="17"/>
          </p:nvPr>
        </p:nvSpPr>
        <p:spPr bwMode="gray">
          <a:xfrm>
            <a:off x="468312" y="524188"/>
            <a:ext cx="4824413" cy="360000"/>
          </a:xfrm>
        </p:spPr>
        <p:txBody>
          <a:bodyPr/>
          <a:lstStyle>
            <a:lvl1pPr algn="l">
              <a:defRPr sz="1800" b="0">
                <a:solidFill>
                  <a:schemeClr val="bg1"/>
                </a:solidFill>
              </a:defRPr>
            </a:lvl1pPr>
          </a:lstStyle>
          <a:p>
            <a:r>
              <a:rPr lang="en-US" noProof="0"/>
              <a:t>#add your hashtag</a:t>
            </a:r>
          </a:p>
        </p:txBody>
      </p:sp>
      <p:sp>
        <p:nvSpPr>
          <p:cNvPr id="15" name="Espace réservé du texte 14"/>
          <p:cNvSpPr>
            <a:spLocks noGrp="1"/>
          </p:cNvSpPr>
          <p:nvPr>
            <p:ph type="body" sz="quarter" idx="19" hasCustomPrompt="1"/>
          </p:nvPr>
        </p:nvSpPr>
        <p:spPr bwMode="gray">
          <a:xfrm>
            <a:off x="3635376" y="6021388"/>
            <a:ext cx="5113338" cy="324000"/>
          </a:xfrm>
        </p:spPr>
        <p:txBody>
          <a:bodyPr anchor="b" anchorCtr="0"/>
          <a:lstStyle>
            <a:lvl1pPr algn="r">
              <a:lnSpc>
                <a:spcPct val="100000"/>
              </a:lnSpc>
              <a:defRPr sz="1000" b="1">
                <a:solidFill>
                  <a:schemeClr val="accent2"/>
                </a:solidFill>
              </a:defRPr>
            </a:lvl1pPr>
          </a:lstStyle>
          <a:p>
            <a:pPr lvl="0"/>
            <a:r>
              <a:rPr lang="en-US" noProof="0"/>
              <a:t>Write your claim here</a:t>
            </a:r>
          </a:p>
        </p:txBody>
      </p:sp>
      <p:sp>
        <p:nvSpPr>
          <p:cNvPr id="16" name="Rectangle 15"/>
          <p:cNvSpPr/>
          <p:nvPr userDrawn="1"/>
        </p:nvSpPr>
        <p:spPr bwMode="gray">
          <a:xfrm>
            <a:off x="3635375" y="6354202"/>
            <a:ext cx="5113338"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US" sz="1000" noProof="0">
                <a:solidFill>
                  <a:schemeClr val="accent3"/>
                </a:solidFill>
              </a:rPr>
              <a:t>www.gavi.org</a:t>
            </a:r>
          </a:p>
        </p:txBody>
      </p:sp>
      <p:sp>
        <p:nvSpPr>
          <p:cNvPr id="19" name="Rectangle 18"/>
          <p:cNvSpPr/>
          <p:nvPr userDrawn="1"/>
        </p:nvSpPr>
        <p:spPr bwMode="gray">
          <a:xfrm>
            <a:off x="468313" y="3391895"/>
            <a:ext cx="2448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Espace réservé du texte 16"/>
          <p:cNvSpPr>
            <a:spLocks noGrp="1"/>
          </p:cNvSpPr>
          <p:nvPr>
            <p:ph type="body" sz="quarter" idx="20" hasCustomPrompt="1"/>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 </a:t>
            </a: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ext&amp;3_Content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935038" y="2781388"/>
            <a:ext cx="2304000" cy="32400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0" name="Espace réservé du texte 9"/>
          <p:cNvSpPr>
            <a:spLocks noGrp="1"/>
          </p:cNvSpPr>
          <p:nvPr>
            <p:ph type="body" sz="quarter" idx="13" hasCustomPrompt="1"/>
          </p:nvPr>
        </p:nvSpPr>
        <p:spPr bwMode="gray">
          <a:xfrm>
            <a:off x="935038" y="1304924"/>
            <a:ext cx="7345362" cy="1260000"/>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8" name="Espace réservé de la date 7"/>
          <p:cNvSpPr>
            <a:spLocks noGrp="1"/>
          </p:cNvSpPr>
          <p:nvPr>
            <p:ph type="dt" sz="half" idx="14"/>
          </p:nvPr>
        </p:nvSpPr>
        <p:spPr bwMode="gray"/>
        <p:txBody>
          <a:bodyPr/>
          <a:lstStyle/>
          <a:p>
            <a:r>
              <a:rPr lang="en-GB">
                <a:solidFill>
                  <a:prstClr val="white">
                    <a:alpha val="0"/>
                  </a:prstClr>
                </a:solidFill>
              </a:rPr>
              <a:t>Date</a:t>
            </a:r>
          </a:p>
        </p:txBody>
      </p:sp>
      <p:sp>
        <p:nvSpPr>
          <p:cNvPr id="9" name="Espace réservé du numéro de diapositive 8"/>
          <p:cNvSpPr>
            <a:spLocks noGrp="1"/>
          </p:cNvSpPr>
          <p:nvPr>
            <p:ph type="sldNum" sz="quarter" idx="15"/>
          </p:nvPr>
        </p:nvSpPr>
        <p:spPr bwMode="gray"/>
        <p:txBody>
          <a:bodyPr/>
          <a:lstStyle/>
          <a:p>
            <a:fld id="{733122C9-A0B9-462F-8757-0847AD287B63}" type="slidenum">
              <a:rPr lang="en-GB" smtClean="0">
                <a:solidFill>
                  <a:srgbClr val="343434"/>
                </a:solidFill>
              </a:rPr>
              <a:pPr/>
              <a:t>‹#›</a:t>
            </a:fld>
            <a:endParaRPr lang="en-GB">
              <a:solidFill>
                <a:srgbClr val="343434"/>
              </a:solidFill>
            </a:endParaRPr>
          </a:p>
        </p:txBody>
      </p:sp>
      <p:sp>
        <p:nvSpPr>
          <p:cNvPr id="11" name="Espace réservé du pied de page 10"/>
          <p:cNvSpPr>
            <a:spLocks noGrp="1"/>
          </p:cNvSpPr>
          <p:nvPr>
            <p:ph type="ftr" sz="quarter" idx="16"/>
          </p:nvPr>
        </p:nvSpPr>
        <p:spPr bwMode="gray">
          <a:xfrm>
            <a:off x="2412000" y="6498000"/>
            <a:ext cx="4320000" cy="360000"/>
          </a:xfrm>
          <a:prstGeom prst="rect">
            <a:avLst/>
          </a:prstGeom>
        </p:spPr>
        <p:txBody>
          <a:bodyPr/>
          <a:lstStyle/>
          <a:p>
            <a:r>
              <a:rPr lang="en-GB" sz="1400" kern="0">
                <a:solidFill>
                  <a:srgbClr val="005CB9"/>
                </a:solidFill>
                <a:cs typeface="Arial"/>
                <a:sym typeface="Arial"/>
              </a:rPr>
              <a:t>#add your hashtag</a:t>
            </a:r>
          </a:p>
        </p:txBody>
      </p:sp>
      <p:sp>
        <p:nvSpPr>
          <p:cNvPr id="13" name="Espace réservé du contenu 2"/>
          <p:cNvSpPr>
            <a:spLocks noGrp="1"/>
          </p:cNvSpPr>
          <p:nvPr>
            <p:ph idx="17" hasCustomPrompt="1"/>
          </p:nvPr>
        </p:nvSpPr>
        <p:spPr bwMode="gray">
          <a:xfrm>
            <a:off x="3455719" y="2781388"/>
            <a:ext cx="2304000" cy="32400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4" name="Espace réservé du contenu 2"/>
          <p:cNvSpPr>
            <a:spLocks noGrp="1"/>
          </p:cNvSpPr>
          <p:nvPr>
            <p:ph idx="18" hasCustomPrompt="1"/>
          </p:nvPr>
        </p:nvSpPr>
        <p:spPr bwMode="gray">
          <a:xfrm>
            <a:off x="5976400" y="2781388"/>
            <a:ext cx="2304000" cy="32400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Tree>
    <p:extLst>
      <p:ext uri="{BB962C8B-B14F-4D97-AF65-F5344CB8AC3E}">
        <p14:creationId xmlns:p14="http://schemas.microsoft.com/office/powerpoint/2010/main" val="1482620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4_Content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935038" y="1304924"/>
            <a:ext cx="3564000" cy="22500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7" name="Espace réservé de la date 6"/>
          <p:cNvSpPr>
            <a:spLocks noGrp="1"/>
          </p:cNvSpPr>
          <p:nvPr>
            <p:ph type="dt" sz="half" idx="10"/>
          </p:nvPr>
        </p:nvSpPr>
        <p:spPr bwMode="gray"/>
        <p:txBody>
          <a:bodyPr/>
          <a:lstStyle/>
          <a:p>
            <a:r>
              <a:rPr lang="en-GB">
                <a:solidFill>
                  <a:prstClr val="white">
                    <a:alpha val="0"/>
                  </a:prstClr>
                </a:solidFill>
              </a:rPr>
              <a:t>Date</a:t>
            </a:r>
          </a:p>
        </p:txBody>
      </p:sp>
      <p:sp>
        <p:nvSpPr>
          <p:cNvPr id="8" name="Espace réservé du numéro de diapositive 7"/>
          <p:cNvSpPr>
            <a:spLocks noGrp="1"/>
          </p:cNvSpPr>
          <p:nvPr>
            <p:ph type="sldNum" sz="quarter" idx="11"/>
          </p:nvPr>
        </p:nvSpPr>
        <p:spPr bwMode="gray"/>
        <p:txBody>
          <a:bodyPr/>
          <a:lstStyle/>
          <a:p>
            <a:fld id="{733122C9-A0B9-462F-8757-0847AD287B63}" type="slidenum">
              <a:rPr lang="en-GB" smtClean="0">
                <a:solidFill>
                  <a:srgbClr val="343434"/>
                </a:solidFill>
              </a:rPr>
              <a:pPr/>
              <a:t>‹#›</a:t>
            </a:fld>
            <a:endParaRPr lang="en-GB">
              <a:solidFill>
                <a:srgbClr val="343434"/>
              </a:solidFill>
            </a:endParaRPr>
          </a:p>
        </p:txBody>
      </p:sp>
      <p:sp>
        <p:nvSpPr>
          <p:cNvPr id="11" name="Espace réservé du pied de page 10"/>
          <p:cNvSpPr>
            <a:spLocks noGrp="1"/>
          </p:cNvSpPr>
          <p:nvPr>
            <p:ph type="ftr" sz="quarter" idx="12"/>
          </p:nvPr>
        </p:nvSpPr>
        <p:spPr bwMode="gray">
          <a:xfrm>
            <a:off x="2412000" y="6498000"/>
            <a:ext cx="4320000" cy="360000"/>
          </a:xfrm>
          <a:prstGeom prst="rect">
            <a:avLst/>
          </a:prstGeom>
        </p:spPr>
        <p:txBody>
          <a:bodyPr/>
          <a:lstStyle/>
          <a:p>
            <a:r>
              <a:rPr lang="en-GB" sz="1400" kern="0">
                <a:solidFill>
                  <a:srgbClr val="005CB9"/>
                </a:solidFill>
                <a:cs typeface="Arial"/>
                <a:sym typeface="Arial"/>
              </a:rPr>
              <a:t>#add your hashtag</a:t>
            </a:r>
          </a:p>
        </p:txBody>
      </p:sp>
      <p:sp>
        <p:nvSpPr>
          <p:cNvPr id="9" name="Espace réservé du contenu 2"/>
          <p:cNvSpPr>
            <a:spLocks noGrp="1"/>
          </p:cNvSpPr>
          <p:nvPr>
            <p:ph idx="13" hasCustomPrompt="1"/>
          </p:nvPr>
        </p:nvSpPr>
        <p:spPr bwMode="gray">
          <a:xfrm>
            <a:off x="4716400" y="1304925"/>
            <a:ext cx="3564000" cy="22500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3" name="Espace réservé du contenu 2"/>
          <p:cNvSpPr>
            <a:spLocks noGrp="1"/>
          </p:cNvSpPr>
          <p:nvPr>
            <p:ph idx="14" hasCustomPrompt="1"/>
          </p:nvPr>
        </p:nvSpPr>
        <p:spPr bwMode="gray">
          <a:xfrm>
            <a:off x="935038" y="3771388"/>
            <a:ext cx="3564000" cy="22500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4" name="Espace réservé du contenu 2"/>
          <p:cNvSpPr>
            <a:spLocks noGrp="1"/>
          </p:cNvSpPr>
          <p:nvPr>
            <p:ph idx="15" hasCustomPrompt="1"/>
          </p:nvPr>
        </p:nvSpPr>
        <p:spPr bwMode="gray">
          <a:xfrm>
            <a:off x="4716400" y="3771388"/>
            <a:ext cx="3564000" cy="22500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Tree>
    <p:extLst>
      <p:ext uri="{BB962C8B-B14F-4D97-AF65-F5344CB8AC3E}">
        <p14:creationId xmlns:p14="http://schemas.microsoft.com/office/powerpoint/2010/main" val="47198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Picture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8" name="Espace réservé de la date 7"/>
          <p:cNvSpPr>
            <a:spLocks noGrp="1"/>
          </p:cNvSpPr>
          <p:nvPr>
            <p:ph type="dt" sz="half" idx="14"/>
          </p:nvPr>
        </p:nvSpPr>
        <p:spPr bwMode="gray"/>
        <p:txBody>
          <a:bodyPr/>
          <a:lstStyle/>
          <a:p>
            <a:r>
              <a:rPr lang="en-GB">
                <a:solidFill>
                  <a:prstClr val="white">
                    <a:alpha val="0"/>
                  </a:prstClr>
                </a:solidFill>
              </a:rPr>
              <a:t>Date</a:t>
            </a:r>
          </a:p>
        </p:txBody>
      </p:sp>
      <p:sp>
        <p:nvSpPr>
          <p:cNvPr id="9" name="Espace réservé du numéro de diapositive 8"/>
          <p:cNvSpPr>
            <a:spLocks noGrp="1"/>
          </p:cNvSpPr>
          <p:nvPr>
            <p:ph type="sldNum" sz="quarter" idx="15"/>
          </p:nvPr>
        </p:nvSpPr>
        <p:spPr bwMode="gray"/>
        <p:txBody>
          <a:bodyPr/>
          <a:lstStyle/>
          <a:p>
            <a:fld id="{733122C9-A0B9-462F-8757-0847AD287B63}" type="slidenum">
              <a:rPr lang="en-GB" smtClean="0">
                <a:solidFill>
                  <a:srgbClr val="343434"/>
                </a:solidFill>
              </a:rPr>
              <a:pPr/>
              <a:t>‹#›</a:t>
            </a:fld>
            <a:endParaRPr lang="en-GB">
              <a:solidFill>
                <a:srgbClr val="343434"/>
              </a:solidFill>
            </a:endParaRPr>
          </a:p>
        </p:txBody>
      </p:sp>
      <p:sp>
        <p:nvSpPr>
          <p:cNvPr id="11" name="Espace réservé du pied de page 10"/>
          <p:cNvSpPr>
            <a:spLocks noGrp="1"/>
          </p:cNvSpPr>
          <p:nvPr>
            <p:ph type="ftr" sz="quarter" idx="16"/>
          </p:nvPr>
        </p:nvSpPr>
        <p:spPr bwMode="gray">
          <a:xfrm>
            <a:off x="2412000" y="6498000"/>
            <a:ext cx="4320000" cy="360000"/>
          </a:xfrm>
          <a:prstGeom prst="rect">
            <a:avLst/>
          </a:prstGeom>
        </p:spPr>
        <p:txBody>
          <a:bodyPr/>
          <a:lstStyle/>
          <a:p>
            <a:r>
              <a:rPr lang="en-GB" sz="1400" kern="0">
                <a:solidFill>
                  <a:srgbClr val="005CB9"/>
                </a:solidFill>
                <a:cs typeface="Arial"/>
                <a:sym typeface="Arial"/>
              </a:rPr>
              <a:t>#add your hashtag</a:t>
            </a:r>
          </a:p>
        </p:txBody>
      </p:sp>
      <p:sp>
        <p:nvSpPr>
          <p:cNvPr id="12" name="Espace réservé pour une image  8"/>
          <p:cNvSpPr>
            <a:spLocks noGrp="1"/>
          </p:cNvSpPr>
          <p:nvPr>
            <p:ph type="pic" sz="quarter" idx="17" hasCustomPrompt="1"/>
          </p:nvPr>
        </p:nvSpPr>
        <p:spPr bwMode="gray">
          <a:xfrm>
            <a:off x="935038" y="1341439"/>
            <a:ext cx="7345362" cy="4679951"/>
          </a:xfrm>
        </p:spPr>
        <p:txBody>
          <a:bodyPr tIns="1008000" anchor="ctr" anchorCtr="0"/>
          <a:lstStyle>
            <a:lvl1pPr algn="ctr">
              <a:defRPr/>
            </a:lvl1pPr>
          </a:lstStyle>
          <a:p>
            <a:r>
              <a:rPr lang="en-GB" noProof="0"/>
              <a:t>Select your own photo</a:t>
            </a:r>
          </a:p>
        </p:txBody>
      </p:sp>
    </p:spTree>
    <p:extLst>
      <p:ext uri="{BB962C8B-B14F-4D97-AF65-F5344CB8AC3E}">
        <p14:creationId xmlns:p14="http://schemas.microsoft.com/office/powerpoint/2010/main" val="264628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ext&amp;4_Block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10" name="Espace réservé du texte 9"/>
          <p:cNvSpPr>
            <a:spLocks noGrp="1"/>
          </p:cNvSpPr>
          <p:nvPr>
            <p:ph type="body" sz="quarter" idx="13" hasCustomPrompt="1"/>
          </p:nvPr>
        </p:nvSpPr>
        <p:spPr bwMode="gray">
          <a:xfrm>
            <a:off x="935038" y="1304925"/>
            <a:ext cx="7345362" cy="936627"/>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8" name="Espace réservé de la date 7"/>
          <p:cNvSpPr>
            <a:spLocks noGrp="1"/>
          </p:cNvSpPr>
          <p:nvPr>
            <p:ph type="dt" sz="half" idx="14"/>
          </p:nvPr>
        </p:nvSpPr>
        <p:spPr bwMode="gray"/>
        <p:txBody>
          <a:bodyPr/>
          <a:lstStyle/>
          <a:p>
            <a:r>
              <a:rPr lang="en-GB">
                <a:solidFill>
                  <a:prstClr val="white">
                    <a:alpha val="0"/>
                  </a:prstClr>
                </a:solidFill>
              </a:rPr>
              <a:t>Date</a:t>
            </a:r>
          </a:p>
        </p:txBody>
      </p:sp>
      <p:sp>
        <p:nvSpPr>
          <p:cNvPr id="9" name="Espace réservé du numéro de diapositive 8"/>
          <p:cNvSpPr>
            <a:spLocks noGrp="1"/>
          </p:cNvSpPr>
          <p:nvPr>
            <p:ph type="sldNum" sz="quarter" idx="15"/>
          </p:nvPr>
        </p:nvSpPr>
        <p:spPr bwMode="gray"/>
        <p:txBody>
          <a:bodyPr/>
          <a:lstStyle/>
          <a:p>
            <a:fld id="{733122C9-A0B9-462F-8757-0847AD287B63}" type="slidenum">
              <a:rPr lang="en-GB" smtClean="0">
                <a:solidFill>
                  <a:srgbClr val="343434"/>
                </a:solidFill>
              </a:rPr>
              <a:pPr/>
              <a:t>‹#›</a:t>
            </a:fld>
            <a:endParaRPr lang="en-GB">
              <a:solidFill>
                <a:srgbClr val="343434"/>
              </a:solidFill>
            </a:endParaRPr>
          </a:p>
        </p:txBody>
      </p:sp>
      <p:sp>
        <p:nvSpPr>
          <p:cNvPr id="11" name="Espace réservé du pied de page 10"/>
          <p:cNvSpPr>
            <a:spLocks noGrp="1"/>
          </p:cNvSpPr>
          <p:nvPr>
            <p:ph type="ftr" sz="quarter" idx="16"/>
          </p:nvPr>
        </p:nvSpPr>
        <p:spPr bwMode="gray">
          <a:xfrm>
            <a:off x="2412000" y="6498000"/>
            <a:ext cx="4320000" cy="360000"/>
          </a:xfrm>
          <a:prstGeom prst="rect">
            <a:avLst/>
          </a:prstGeom>
        </p:spPr>
        <p:txBody>
          <a:bodyPr/>
          <a:lstStyle/>
          <a:p>
            <a:r>
              <a:rPr lang="en-GB" sz="1400" kern="0">
                <a:solidFill>
                  <a:srgbClr val="005CB9"/>
                </a:solidFill>
                <a:cs typeface="Arial"/>
                <a:sym typeface="Arial"/>
              </a:rPr>
              <a:t>#add your hashtag</a:t>
            </a:r>
          </a:p>
        </p:txBody>
      </p:sp>
      <p:sp>
        <p:nvSpPr>
          <p:cNvPr id="21" name="Espace réservé du texte 9"/>
          <p:cNvSpPr>
            <a:spLocks noGrp="1"/>
          </p:cNvSpPr>
          <p:nvPr>
            <p:ph type="body" sz="quarter" idx="19" hasCustomPrompt="1"/>
          </p:nvPr>
        </p:nvSpPr>
        <p:spPr bwMode="gray">
          <a:xfrm>
            <a:off x="935038" y="2241551"/>
            <a:ext cx="3564000" cy="324000"/>
          </a:xfrm>
          <a:solidFill>
            <a:schemeClr val="accent1"/>
          </a:solidFill>
          <a:ln w="9525">
            <a:solidFill>
              <a:schemeClr val="accent1"/>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2" name="Espace réservé du texte 9"/>
          <p:cNvSpPr>
            <a:spLocks noGrp="1"/>
          </p:cNvSpPr>
          <p:nvPr>
            <p:ph type="body" sz="quarter" idx="20" hasCustomPrompt="1"/>
          </p:nvPr>
        </p:nvSpPr>
        <p:spPr bwMode="gray">
          <a:xfrm>
            <a:off x="935038" y="2565551"/>
            <a:ext cx="3564000" cy="1350000"/>
          </a:xfrm>
          <a:ln w="9525">
            <a:solidFill>
              <a:schemeClr val="accent1"/>
            </a:solidFill>
          </a:ln>
        </p:spPr>
        <p:txBody>
          <a:bodyPr tIns="72000"/>
          <a:lstStyle>
            <a:lvl1pPr marL="243000" indent="-135000">
              <a:lnSpc>
                <a:spcPct val="100000"/>
              </a:lnSpc>
              <a:spcBef>
                <a:spcPts val="225"/>
              </a:spcBef>
              <a:buClr>
                <a:schemeClr val="accent3"/>
              </a:buClr>
              <a:buFont typeface="Arial" pitchFamily="34" charset="0"/>
              <a:buChar char="•"/>
              <a:defRPr sz="1350">
                <a:solidFill>
                  <a:schemeClr val="tx1"/>
                </a:solidFill>
              </a:defRPr>
            </a:lvl1pPr>
            <a:lvl2pPr marL="378000">
              <a:buClr>
                <a:schemeClr val="tx1"/>
              </a:buClr>
              <a:defRPr sz="1200" b="0"/>
            </a:lvl2pPr>
            <a:lvl3pPr indent="0">
              <a:buNone/>
              <a:defRPr/>
            </a:lvl3pPr>
            <a:lvl4pPr marL="513000" indent="-135000">
              <a:buClr>
                <a:schemeClr val="tx1"/>
              </a:buClr>
              <a:buFont typeface="Arial" pitchFamily="34" charset="0"/>
              <a:buChar char="•"/>
              <a:defRPr sz="105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3" name="Espace réservé du texte 9"/>
          <p:cNvSpPr>
            <a:spLocks noGrp="1"/>
          </p:cNvSpPr>
          <p:nvPr>
            <p:ph type="body" sz="quarter" idx="21" hasCustomPrompt="1"/>
          </p:nvPr>
        </p:nvSpPr>
        <p:spPr bwMode="gray">
          <a:xfrm>
            <a:off x="4716400" y="2241551"/>
            <a:ext cx="3564000" cy="324000"/>
          </a:xfrm>
          <a:solidFill>
            <a:schemeClr val="accent2"/>
          </a:solidFill>
          <a:ln w="9525">
            <a:solidFill>
              <a:schemeClr val="accent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4" name="Espace réservé du texte 9"/>
          <p:cNvSpPr>
            <a:spLocks noGrp="1"/>
          </p:cNvSpPr>
          <p:nvPr>
            <p:ph type="body" sz="quarter" idx="22" hasCustomPrompt="1"/>
          </p:nvPr>
        </p:nvSpPr>
        <p:spPr bwMode="gray">
          <a:xfrm>
            <a:off x="4716400" y="2565551"/>
            <a:ext cx="3564000" cy="1350000"/>
          </a:xfrm>
          <a:ln w="9525">
            <a:solidFill>
              <a:schemeClr val="accent2"/>
            </a:solidFill>
          </a:ln>
        </p:spPr>
        <p:txBody>
          <a:bodyPr tIns="72000"/>
          <a:lstStyle>
            <a:lvl1pPr marL="243000" indent="-135000">
              <a:lnSpc>
                <a:spcPct val="100000"/>
              </a:lnSpc>
              <a:spcBef>
                <a:spcPts val="225"/>
              </a:spcBef>
              <a:buClr>
                <a:schemeClr val="accent3"/>
              </a:buClr>
              <a:buFont typeface="Arial" pitchFamily="34" charset="0"/>
              <a:buChar char="•"/>
              <a:defRPr sz="1350">
                <a:solidFill>
                  <a:schemeClr val="tx1"/>
                </a:solidFill>
              </a:defRPr>
            </a:lvl1pPr>
            <a:lvl2pPr marL="378000">
              <a:buClr>
                <a:schemeClr val="tx1"/>
              </a:buClr>
              <a:defRPr sz="1200" b="0"/>
            </a:lvl2pPr>
            <a:lvl3pPr indent="0">
              <a:buNone/>
              <a:defRPr/>
            </a:lvl3pPr>
            <a:lvl4pPr marL="513000" indent="-135000">
              <a:buClr>
                <a:schemeClr val="tx1"/>
              </a:buClr>
              <a:buFont typeface="Arial" pitchFamily="34" charset="0"/>
              <a:buChar char="•"/>
              <a:defRPr sz="105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5" name="Espace réservé du texte 9"/>
          <p:cNvSpPr>
            <a:spLocks noGrp="1"/>
          </p:cNvSpPr>
          <p:nvPr>
            <p:ph type="body" sz="quarter" idx="23" hasCustomPrompt="1"/>
          </p:nvPr>
        </p:nvSpPr>
        <p:spPr bwMode="gray">
          <a:xfrm>
            <a:off x="935038" y="4131488"/>
            <a:ext cx="3564000" cy="324000"/>
          </a:xfrm>
          <a:solidFill>
            <a:schemeClr val="accent3"/>
          </a:solidFill>
          <a:ln w="9525">
            <a:solidFill>
              <a:schemeClr val="accent3"/>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6" name="Espace réservé du texte 9"/>
          <p:cNvSpPr>
            <a:spLocks noGrp="1"/>
          </p:cNvSpPr>
          <p:nvPr>
            <p:ph type="body" sz="quarter" idx="24" hasCustomPrompt="1"/>
          </p:nvPr>
        </p:nvSpPr>
        <p:spPr bwMode="gray">
          <a:xfrm>
            <a:off x="935038" y="4455488"/>
            <a:ext cx="3564000" cy="1350000"/>
          </a:xfrm>
          <a:ln w="9525">
            <a:solidFill>
              <a:schemeClr val="accent3"/>
            </a:solidFill>
          </a:ln>
        </p:spPr>
        <p:txBody>
          <a:bodyPr tIns="72000"/>
          <a:lstStyle>
            <a:lvl1pPr marL="243000" indent="-135000">
              <a:lnSpc>
                <a:spcPct val="100000"/>
              </a:lnSpc>
              <a:spcBef>
                <a:spcPts val="225"/>
              </a:spcBef>
              <a:buClr>
                <a:schemeClr val="accent3"/>
              </a:buClr>
              <a:buFont typeface="Arial" pitchFamily="34" charset="0"/>
              <a:buChar char="•"/>
              <a:defRPr sz="1350">
                <a:solidFill>
                  <a:schemeClr val="tx1"/>
                </a:solidFill>
              </a:defRPr>
            </a:lvl1pPr>
            <a:lvl2pPr marL="378000">
              <a:buClr>
                <a:schemeClr val="tx1"/>
              </a:buClr>
              <a:defRPr sz="1200" b="0"/>
            </a:lvl2pPr>
            <a:lvl3pPr indent="0">
              <a:buNone/>
              <a:defRPr/>
            </a:lvl3pPr>
            <a:lvl4pPr marL="513000" indent="-135000">
              <a:buClr>
                <a:schemeClr val="tx1"/>
              </a:buClr>
              <a:buFont typeface="Arial" pitchFamily="34" charset="0"/>
              <a:buChar char="•"/>
              <a:defRPr sz="105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7" name="Espace réservé du texte 9"/>
          <p:cNvSpPr>
            <a:spLocks noGrp="1"/>
          </p:cNvSpPr>
          <p:nvPr>
            <p:ph type="body" sz="quarter" idx="25" hasCustomPrompt="1"/>
          </p:nvPr>
        </p:nvSpPr>
        <p:spPr bwMode="gray">
          <a:xfrm>
            <a:off x="4716400" y="4131488"/>
            <a:ext cx="3564000" cy="324000"/>
          </a:xfrm>
          <a:solidFill>
            <a:schemeClr val="bg2"/>
          </a:solidFill>
          <a:ln w="9525">
            <a:solidFill>
              <a:schemeClr val="bg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8" name="Espace réservé du texte 9"/>
          <p:cNvSpPr>
            <a:spLocks noGrp="1"/>
          </p:cNvSpPr>
          <p:nvPr>
            <p:ph type="body" sz="quarter" idx="26" hasCustomPrompt="1"/>
          </p:nvPr>
        </p:nvSpPr>
        <p:spPr bwMode="gray">
          <a:xfrm>
            <a:off x="4716400" y="4455488"/>
            <a:ext cx="3564000" cy="1350000"/>
          </a:xfrm>
          <a:ln w="9525">
            <a:solidFill>
              <a:schemeClr val="bg2"/>
            </a:solidFill>
          </a:ln>
        </p:spPr>
        <p:txBody>
          <a:bodyPr tIns="72000"/>
          <a:lstStyle>
            <a:lvl1pPr marL="243000" indent="-135000">
              <a:lnSpc>
                <a:spcPct val="100000"/>
              </a:lnSpc>
              <a:spcBef>
                <a:spcPts val="225"/>
              </a:spcBef>
              <a:buClr>
                <a:schemeClr val="accent3"/>
              </a:buClr>
              <a:buFont typeface="Arial" pitchFamily="34" charset="0"/>
              <a:buChar char="•"/>
              <a:defRPr sz="1350">
                <a:solidFill>
                  <a:schemeClr val="tx1"/>
                </a:solidFill>
              </a:defRPr>
            </a:lvl1pPr>
            <a:lvl2pPr marL="378000">
              <a:buClr>
                <a:schemeClr val="tx1"/>
              </a:buClr>
              <a:defRPr sz="1200" b="0"/>
            </a:lvl2pPr>
            <a:lvl3pPr indent="0">
              <a:buNone/>
              <a:defRPr/>
            </a:lvl3pPr>
            <a:lvl4pPr marL="513000" indent="-135000">
              <a:buClr>
                <a:schemeClr val="tx1"/>
              </a:buClr>
              <a:buFont typeface="Arial" pitchFamily="34" charset="0"/>
              <a:buChar char="•"/>
              <a:defRPr sz="105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Tree>
    <p:extLst>
      <p:ext uri="{BB962C8B-B14F-4D97-AF65-F5344CB8AC3E}">
        <p14:creationId xmlns:p14="http://schemas.microsoft.com/office/powerpoint/2010/main" val="3052406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4_Block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8" name="Espace réservé de la date 7"/>
          <p:cNvSpPr>
            <a:spLocks noGrp="1"/>
          </p:cNvSpPr>
          <p:nvPr>
            <p:ph type="dt" sz="half" idx="14"/>
          </p:nvPr>
        </p:nvSpPr>
        <p:spPr bwMode="gray"/>
        <p:txBody>
          <a:bodyPr/>
          <a:lstStyle/>
          <a:p>
            <a:r>
              <a:rPr lang="en-GB">
                <a:solidFill>
                  <a:prstClr val="white">
                    <a:alpha val="0"/>
                  </a:prstClr>
                </a:solidFill>
              </a:rPr>
              <a:t>Date</a:t>
            </a:r>
          </a:p>
        </p:txBody>
      </p:sp>
      <p:sp>
        <p:nvSpPr>
          <p:cNvPr id="9" name="Espace réservé du numéro de diapositive 8"/>
          <p:cNvSpPr>
            <a:spLocks noGrp="1"/>
          </p:cNvSpPr>
          <p:nvPr>
            <p:ph type="sldNum" sz="quarter" idx="15"/>
          </p:nvPr>
        </p:nvSpPr>
        <p:spPr bwMode="gray"/>
        <p:txBody>
          <a:bodyPr/>
          <a:lstStyle/>
          <a:p>
            <a:fld id="{733122C9-A0B9-462F-8757-0847AD287B63}" type="slidenum">
              <a:rPr lang="en-GB" smtClean="0">
                <a:solidFill>
                  <a:srgbClr val="343434"/>
                </a:solidFill>
              </a:rPr>
              <a:pPr/>
              <a:t>‹#›</a:t>
            </a:fld>
            <a:endParaRPr lang="en-GB">
              <a:solidFill>
                <a:srgbClr val="343434"/>
              </a:solidFill>
            </a:endParaRPr>
          </a:p>
        </p:txBody>
      </p:sp>
      <p:sp>
        <p:nvSpPr>
          <p:cNvPr id="11" name="Espace réservé du pied de page 10"/>
          <p:cNvSpPr>
            <a:spLocks noGrp="1"/>
          </p:cNvSpPr>
          <p:nvPr>
            <p:ph type="ftr" sz="quarter" idx="16"/>
          </p:nvPr>
        </p:nvSpPr>
        <p:spPr bwMode="gray">
          <a:xfrm>
            <a:off x="2412000" y="6498000"/>
            <a:ext cx="4320000" cy="360000"/>
          </a:xfrm>
          <a:prstGeom prst="rect">
            <a:avLst/>
          </a:prstGeom>
        </p:spPr>
        <p:txBody>
          <a:bodyPr/>
          <a:lstStyle/>
          <a:p>
            <a:r>
              <a:rPr lang="en-GB" sz="1400" kern="0">
                <a:solidFill>
                  <a:srgbClr val="005CB9"/>
                </a:solidFill>
                <a:cs typeface="Arial"/>
                <a:sym typeface="Arial"/>
              </a:rPr>
              <a:t>#add your hashtag</a:t>
            </a:r>
          </a:p>
        </p:txBody>
      </p:sp>
      <p:sp>
        <p:nvSpPr>
          <p:cNvPr id="21" name="Espace réservé du texte 9"/>
          <p:cNvSpPr>
            <a:spLocks noGrp="1"/>
          </p:cNvSpPr>
          <p:nvPr>
            <p:ph type="body" sz="quarter" idx="19" hasCustomPrompt="1"/>
          </p:nvPr>
        </p:nvSpPr>
        <p:spPr bwMode="gray">
          <a:xfrm>
            <a:off x="935038" y="1341437"/>
            <a:ext cx="1440000" cy="792000"/>
          </a:xfrm>
          <a:solidFill>
            <a:schemeClr val="accent1"/>
          </a:solidFill>
          <a:ln w="9525">
            <a:solidFill>
              <a:schemeClr val="accent1"/>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2" name="Espace réservé du texte 9"/>
          <p:cNvSpPr>
            <a:spLocks noGrp="1"/>
          </p:cNvSpPr>
          <p:nvPr>
            <p:ph type="body" sz="quarter" idx="20" hasCustomPrompt="1"/>
          </p:nvPr>
        </p:nvSpPr>
        <p:spPr bwMode="gray">
          <a:xfrm>
            <a:off x="2376000" y="1341437"/>
            <a:ext cx="5904400" cy="792000"/>
          </a:xfrm>
          <a:ln w="9525">
            <a:solidFill>
              <a:schemeClr val="accent1"/>
            </a:solidFill>
          </a:ln>
        </p:spPr>
        <p:txBody>
          <a:bodyPr tIns="72000"/>
          <a:lstStyle>
            <a:lvl1pPr marL="243000" indent="-135000">
              <a:lnSpc>
                <a:spcPct val="100000"/>
              </a:lnSpc>
              <a:spcBef>
                <a:spcPts val="225"/>
              </a:spcBef>
              <a:buClr>
                <a:schemeClr val="accent3"/>
              </a:buClr>
              <a:buFont typeface="Arial" pitchFamily="34" charset="0"/>
              <a:buChar char="•"/>
              <a:defRPr sz="1350">
                <a:solidFill>
                  <a:schemeClr val="tx1"/>
                </a:solidFill>
              </a:defRPr>
            </a:lvl1pPr>
            <a:lvl2pPr marL="378000">
              <a:buClr>
                <a:schemeClr val="tx1"/>
              </a:buClr>
              <a:defRPr sz="1200" b="0"/>
            </a:lvl2pPr>
            <a:lvl3pPr indent="0">
              <a:buNone/>
              <a:defRPr/>
            </a:lvl3pPr>
            <a:lvl4pPr marL="513000" indent="-135000">
              <a:buClr>
                <a:schemeClr val="tx1"/>
              </a:buClr>
              <a:buFont typeface="Arial" pitchFamily="34" charset="0"/>
              <a:buChar char="•"/>
              <a:defRPr sz="105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16" name="Espace réservé du texte 9"/>
          <p:cNvSpPr>
            <a:spLocks noGrp="1"/>
          </p:cNvSpPr>
          <p:nvPr>
            <p:ph type="body" sz="quarter" idx="21" hasCustomPrompt="1"/>
          </p:nvPr>
        </p:nvSpPr>
        <p:spPr bwMode="gray">
          <a:xfrm>
            <a:off x="935038" y="2349555"/>
            <a:ext cx="1440000" cy="792000"/>
          </a:xfrm>
          <a:solidFill>
            <a:schemeClr val="accent2"/>
          </a:solidFill>
          <a:ln w="9525">
            <a:solidFill>
              <a:schemeClr val="accent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17" name="Espace réservé du texte 9"/>
          <p:cNvSpPr>
            <a:spLocks noGrp="1"/>
          </p:cNvSpPr>
          <p:nvPr>
            <p:ph type="body" sz="quarter" idx="22" hasCustomPrompt="1"/>
          </p:nvPr>
        </p:nvSpPr>
        <p:spPr bwMode="gray">
          <a:xfrm>
            <a:off x="2376000" y="2349555"/>
            <a:ext cx="5904400" cy="792000"/>
          </a:xfrm>
          <a:ln w="9525">
            <a:solidFill>
              <a:schemeClr val="accent2"/>
            </a:solidFill>
          </a:ln>
        </p:spPr>
        <p:txBody>
          <a:bodyPr tIns="72000"/>
          <a:lstStyle>
            <a:lvl1pPr marL="243000" indent="-135000">
              <a:lnSpc>
                <a:spcPct val="100000"/>
              </a:lnSpc>
              <a:spcBef>
                <a:spcPts val="225"/>
              </a:spcBef>
              <a:buClr>
                <a:schemeClr val="accent3"/>
              </a:buClr>
              <a:buFont typeface="Arial" pitchFamily="34" charset="0"/>
              <a:buChar char="•"/>
              <a:defRPr sz="1350">
                <a:solidFill>
                  <a:schemeClr val="tx1"/>
                </a:solidFill>
              </a:defRPr>
            </a:lvl1pPr>
            <a:lvl2pPr marL="378000">
              <a:buClr>
                <a:schemeClr val="tx1"/>
              </a:buClr>
              <a:defRPr sz="1200" b="0"/>
            </a:lvl2pPr>
            <a:lvl3pPr indent="0">
              <a:buNone/>
              <a:defRPr/>
            </a:lvl3pPr>
            <a:lvl4pPr marL="513000" indent="-135000">
              <a:buClr>
                <a:schemeClr val="tx1"/>
              </a:buClr>
              <a:buFont typeface="Arial" pitchFamily="34" charset="0"/>
              <a:buChar char="•"/>
              <a:defRPr sz="105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18" name="Espace réservé du texte 9"/>
          <p:cNvSpPr>
            <a:spLocks noGrp="1"/>
          </p:cNvSpPr>
          <p:nvPr>
            <p:ph type="body" sz="quarter" idx="23" hasCustomPrompt="1"/>
          </p:nvPr>
        </p:nvSpPr>
        <p:spPr bwMode="gray">
          <a:xfrm>
            <a:off x="935038" y="3357672"/>
            <a:ext cx="1440000" cy="792000"/>
          </a:xfrm>
          <a:solidFill>
            <a:schemeClr val="accent3"/>
          </a:solidFill>
          <a:ln w="9525">
            <a:solidFill>
              <a:schemeClr val="accent3"/>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19" name="Espace réservé du texte 9"/>
          <p:cNvSpPr>
            <a:spLocks noGrp="1"/>
          </p:cNvSpPr>
          <p:nvPr>
            <p:ph type="body" sz="quarter" idx="24" hasCustomPrompt="1"/>
          </p:nvPr>
        </p:nvSpPr>
        <p:spPr bwMode="gray">
          <a:xfrm>
            <a:off x="2376000" y="3357672"/>
            <a:ext cx="5904400" cy="792000"/>
          </a:xfrm>
          <a:ln w="9525">
            <a:solidFill>
              <a:schemeClr val="accent3"/>
            </a:solidFill>
          </a:ln>
        </p:spPr>
        <p:txBody>
          <a:bodyPr tIns="72000"/>
          <a:lstStyle>
            <a:lvl1pPr marL="243000" indent="-135000">
              <a:lnSpc>
                <a:spcPct val="100000"/>
              </a:lnSpc>
              <a:spcBef>
                <a:spcPts val="225"/>
              </a:spcBef>
              <a:buClr>
                <a:schemeClr val="accent3"/>
              </a:buClr>
              <a:buFont typeface="Arial" pitchFamily="34" charset="0"/>
              <a:buChar char="•"/>
              <a:defRPr sz="1350">
                <a:solidFill>
                  <a:schemeClr val="tx1"/>
                </a:solidFill>
              </a:defRPr>
            </a:lvl1pPr>
            <a:lvl2pPr marL="378000">
              <a:buClr>
                <a:schemeClr val="tx1"/>
              </a:buClr>
              <a:defRPr sz="1200" b="0"/>
            </a:lvl2pPr>
            <a:lvl3pPr indent="0">
              <a:buNone/>
              <a:defRPr/>
            </a:lvl3pPr>
            <a:lvl4pPr marL="513000" indent="-135000">
              <a:buClr>
                <a:schemeClr val="tx1"/>
              </a:buClr>
              <a:buFont typeface="Arial" pitchFamily="34" charset="0"/>
              <a:buChar char="•"/>
              <a:defRPr sz="105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0" name="Espace réservé du texte 9"/>
          <p:cNvSpPr>
            <a:spLocks noGrp="1"/>
          </p:cNvSpPr>
          <p:nvPr>
            <p:ph type="body" sz="quarter" idx="25" hasCustomPrompt="1"/>
          </p:nvPr>
        </p:nvSpPr>
        <p:spPr bwMode="gray">
          <a:xfrm>
            <a:off x="935038" y="4365788"/>
            <a:ext cx="1440000" cy="792000"/>
          </a:xfrm>
          <a:solidFill>
            <a:schemeClr val="bg2"/>
          </a:solidFill>
          <a:ln w="9525">
            <a:solidFill>
              <a:schemeClr val="bg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9" name="Espace réservé du texte 9"/>
          <p:cNvSpPr>
            <a:spLocks noGrp="1"/>
          </p:cNvSpPr>
          <p:nvPr>
            <p:ph type="body" sz="quarter" idx="26" hasCustomPrompt="1"/>
          </p:nvPr>
        </p:nvSpPr>
        <p:spPr bwMode="gray">
          <a:xfrm>
            <a:off x="2376000" y="4365788"/>
            <a:ext cx="5904400" cy="792000"/>
          </a:xfrm>
          <a:ln w="9525">
            <a:solidFill>
              <a:schemeClr val="bg2"/>
            </a:solidFill>
          </a:ln>
        </p:spPr>
        <p:txBody>
          <a:bodyPr tIns="72000"/>
          <a:lstStyle>
            <a:lvl1pPr marL="243000" indent="-135000">
              <a:lnSpc>
                <a:spcPct val="100000"/>
              </a:lnSpc>
              <a:spcBef>
                <a:spcPts val="225"/>
              </a:spcBef>
              <a:buClr>
                <a:schemeClr val="accent3"/>
              </a:buClr>
              <a:buFont typeface="Arial" pitchFamily="34" charset="0"/>
              <a:buChar char="•"/>
              <a:defRPr sz="1350">
                <a:solidFill>
                  <a:schemeClr val="tx1"/>
                </a:solidFill>
              </a:defRPr>
            </a:lvl1pPr>
            <a:lvl2pPr marL="378000">
              <a:buClr>
                <a:schemeClr val="tx1"/>
              </a:buClr>
              <a:defRPr sz="1200" b="0"/>
            </a:lvl2pPr>
            <a:lvl3pPr indent="0">
              <a:buNone/>
              <a:defRPr/>
            </a:lvl3pPr>
            <a:lvl4pPr marL="513000" indent="-135000">
              <a:buClr>
                <a:schemeClr val="tx1"/>
              </a:buClr>
              <a:buFont typeface="Arial" pitchFamily="34" charset="0"/>
              <a:buChar char="•"/>
              <a:defRPr sz="105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Tree>
    <p:extLst>
      <p:ext uri="{BB962C8B-B14F-4D97-AF65-F5344CB8AC3E}">
        <p14:creationId xmlns:p14="http://schemas.microsoft.com/office/powerpoint/2010/main" val="144605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2_Block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8" name="Espace réservé de la date 7"/>
          <p:cNvSpPr>
            <a:spLocks noGrp="1"/>
          </p:cNvSpPr>
          <p:nvPr>
            <p:ph type="dt" sz="half" idx="14"/>
          </p:nvPr>
        </p:nvSpPr>
        <p:spPr bwMode="gray"/>
        <p:txBody>
          <a:bodyPr/>
          <a:lstStyle/>
          <a:p>
            <a:r>
              <a:rPr lang="en-GB">
                <a:solidFill>
                  <a:prstClr val="white">
                    <a:alpha val="0"/>
                  </a:prstClr>
                </a:solidFill>
              </a:rPr>
              <a:t>Date</a:t>
            </a:r>
          </a:p>
        </p:txBody>
      </p:sp>
      <p:sp>
        <p:nvSpPr>
          <p:cNvPr id="9" name="Espace réservé du numéro de diapositive 8"/>
          <p:cNvSpPr>
            <a:spLocks noGrp="1"/>
          </p:cNvSpPr>
          <p:nvPr>
            <p:ph type="sldNum" sz="quarter" idx="15"/>
          </p:nvPr>
        </p:nvSpPr>
        <p:spPr bwMode="gray"/>
        <p:txBody>
          <a:bodyPr/>
          <a:lstStyle/>
          <a:p>
            <a:fld id="{733122C9-A0B9-462F-8757-0847AD287B63}" type="slidenum">
              <a:rPr lang="en-GB" smtClean="0">
                <a:solidFill>
                  <a:srgbClr val="343434"/>
                </a:solidFill>
              </a:rPr>
              <a:pPr/>
              <a:t>‹#›</a:t>
            </a:fld>
            <a:endParaRPr lang="en-GB">
              <a:solidFill>
                <a:srgbClr val="343434"/>
              </a:solidFill>
            </a:endParaRPr>
          </a:p>
        </p:txBody>
      </p:sp>
      <p:sp>
        <p:nvSpPr>
          <p:cNvPr id="11" name="Espace réservé du pied de page 10"/>
          <p:cNvSpPr>
            <a:spLocks noGrp="1"/>
          </p:cNvSpPr>
          <p:nvPr>
            <p:ph type="ftr" sz="quarter" idx="16"/>
          </p:nvPr>
        </p:nvSpPr>
        <p:spPr bwMode="gray">
          <a:xfrm>
            <a:off x="2412000" y="6498000"/>
            <a:ext cx="4320000" cy="360000"/>
          </a:xfrm>
          <a:prstGeom prst="rect">
            <a:avLst/>
          </a:prstGeom>
        </p:spPr>
        <p:txBody>
          <a:bodyPr/>
          <a:lstStyle/>
          <a:p>
            <a:r>
              <a:rPr lang="en-GB" sz="1400" kern="0">
                <a:solidFill>
                  <a:srgbClr val="005CB9"/>
                </a:solidFill>
                <a:cs typeface="Arial"/>
                <a:sym typeface="Arial"/>
              </a:rPr>
              <a:t>#add your hashtag</a:t>
            </a:r>
          </a:p>
        </p:txBody>
      </p:sp>
      <p:sp>
        <p:nvSpPr>
          <p:cNvPr id="21" name="Espace réservé du texte 9"/>
          <p:cNvSpPr>
            <a:spLocks noGrp="1"/>
          </p:cNvSpPr>
          <p:nvPr>
            <p:ph type="body" sz="quarter" idx="19" hasCustomPrompt="1"/>
          </p:nvPr>
        </p:nvSpPr>
        <p:spPr bwMode="gray">
          <a:xfrm>
            <a:off x="935038" y="1341437"/>
            <a:ext cx="3564000" cy="335715"/>
          </a:xfrm>
          <a:solidFill>
            <a:schemeClr val="accent2"/>
          </a:solidFill>
          <a:ln w="9525">
            <a:solidFill>
              <a:schemeClr val="bg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2" name="Espace réservé du texte 9"/>
          <p:cNvSpPr>
            <a:spLocks noGrp="1"/>
          </p:cNvSpPr>
          <p:nvPr>
            <p:ph type="body" sz="quarter" idx="20" hasCustomPrompt="1"/>
          </p:nvPr>
        </p:nvSpPr>
        <p:spPr bwMode="gray">
          <a:xfrm>
            <a:off x="935038" y="1665437"/>
            <a:ext cx="3564000" cy="4140051"/>
          </a:xfrm>
          <a:ln w="9525">
            <a:solidFill>
              <a:schemeClr val="bg2"/>
            </a:solidFill>
          </a:ln>
        </p:spPr>
        <p:txBody>
          <a:bodyPr tIns="72000"/>
          <a:lstStyle>
            <a:lvl1pPr marL="243000" indent="-135000">
              <a:lnSpc>
                <a:spcPct val="100000"/>
              </a:lnSpc>
              <a:spcBef>
                <a:spcPts val="225"/>
              </a:spcBef>
              <a:buClr>
                <a:schemeClr val="accent3"/>
              </a:buClr>
              <a:buFont typeface="Arial" pitchFamily="34" charset="0"/>
              <a:buChar char="•"/>
              <a:defRPr sz="1350">
                <a:solidFill>
                  <a:schemeClr val="tx1"/>
                </a:solidFill>
              </a:defRPr>
            </a:lvl1pPr>
            <a:lvl2pPr marL="378000">
              <a:buClr>
                <a:schemeClr val="tx1"/>
              </a:buClr>
              <a:defRPr sz="1200" b="0"/>
            </a:lvl2pPr>
            <a:lvl3pPr indent="0">
              <a:buNone/>
              <a:defRPr/>
            </a:lvl3pPr>
            <a:lvl4pPr marL="513000" indent="-135000">
              <a:buClr>
                <a:schemeClr val="tx1"/>
              </a:buClr>
              <a:buFont typeface="Arial" pitchFamily="34" charset="0"/>
              <a:buChar char="•"/>
              <a:defRPr sz="105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3" name="Espace réservé du texte 9"/>
          <p:cNvSpPr>
            <a:spLocks noGrp="1"/>
          </p:cNvSpPr>
          <p:nvPr>
            <p:ph type="body" sz="quarter" idx="21" hasCustomPrompt="1"/>
          </p:nvPr>
        </p:nvSpPr>
        <p:spPr bwMode="gray">
          <a:xfrm>
            <a:off x="4716400" y="1341437"/>
            <a:ext cx="3564000" cy="335715"/>
          </a:xfrm>
          <a:solidFill>
            <a:schemeClr val="accent2"/>
          </a:solidFill>
          <a:ln w="9525">
            <a:solidFill>
              <a:schemeClr val="bg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4" name="Espace réservé du texte 9"/>
          <p:cNvSpPr>
            <a:spLocks noGrp="1"/>
          </p:cNvSpPr>
          <p:nvPr>
            <p:ph type="body" sz="quarter" idx="22" hasCustomPrompt="1"/>
          </p:nvPr>
        </p:nvSpPr>
        <p:spPr bwMode="gray">
          <a:xfrm>
            <a:off x="4716400" y="1665437"/>
            <a:ext cx="3564000" cy="4140051"/>
          </a:xfrm>
          <a:ln w="9525">
            <a:solidFill>
              <a:schemeClr val="bg2"/>
            </a:solidFill>
          </a:ln>
        </p:spPr>
        <p:txBody>
          <a:bodyPr tIns="72000"/>
          <a:lstStyle>
            <a:lvl1pPr marL="243000" indent="-135000">
              <a:lnSpc>
                <a:spcPct val="100000"/>
              </a:lnSpc>
              <a:spcBef>
                <a:spcPts val="225"/>
              </a:spcBef>
              <a:buClr>
                <a:schemeClr val="accent3"/>
              </a:buClr>
              <a:buFont typeface="Arial" pitchFamily="34" charset="0"/>
              <a:buChar char="•"/>
              <a:defRPr sz="1350">
                <a:solidFill>
                  <a:schemeClr val="tx1"/>
                </a:solidFill>
              </a:defRPr>
            </a:lvl1pPr>
            <a:lvl2pPr marL="378000">
              <a:buClr>
                <a:schemeClr val="tx1"/>
              </a:buClr>
              <a:defRPr sz="1200" b="0"/>
            </a:lvl2pPr>
            <a:lvl3pPr indent="0">
              <a:buNone/>
              <a:defRPr/>
            </a:lvl3pPr>
            <a:lvl4pPr marL="513000" indent="-135000">
              <a:buClr>
                <a:schemeClr val="tx1"/>
              </a:buClr>
              <a:buFont typeface="Arial" pitchFamily="34" charset="0"/>
              <a:buChar char="•"/>
              <a:defRPr sz="105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Tree>
    <p:extLst>
      <p:ext uri="{BB962C8B-B14F-4D97-AF65-F5344CB8AC3E}">
        <p14:creationId xmlns:p14="http://schemas.microsoft.com/office/powerpoint/2010/main" val="173213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hank_you_2">
    <p:spTree>
      <p:nvGrpSpPr>
        <p:cNvPr id="1" name=""/>
        <p:cNvGrpSpPr/>
        <p:nvPr/>
      </p:nvGrpSpPr>
      <p:grpSpPr>
        <a:xfrm>
          <a:off x="0" y="0"/>
          <a:ext cx="0" cy="0"/>
          <a:chOff x="0" y="0"/>
          <a:chExt cx="0" cy="0"/>
        </a:xfrm>
      </p:grpSpPr>
      <p:pic>
        <p:nvPicPr>
          <p:cNvPr id="21" name="Image 20" descr="Image_03.jpg"/>
          <p:cNvPicPr>
            <a:picLocks noChangeAspect="1"/>
          </p:cNvPicPr>
          <p:nvPr userDrawn="1"/>
        </p:nvPicPr>
        <p:blipFill>
          <a:blip r:embed="rId2" cstate="print"/>
          <a:stretch>
            <a:fillRect/>
          </a:stretch>
        </p:blipFill>
        <p:spPr bwMode="gray">
          <a:xfrm>
            <a:off x="4068000" y="3"/>
            <a:ext cx="5076000" cy="5185751"/>
          </a:xfrm>
          <a:prstGeom prst="rect">
            <a:avLst/>
          </a:prstGeom>
        </p:spPr>
      </p:pic>
      <p:sp>
        <p:nvSpPr>
          <p:cNvPr id="14" name="Forme libre 13"/>
          <p:cNvSpPr/>
          <p:nvPr userDrawn="1"/>
        </p:nvSpPr>
        <p:spPr bwMode="gray">
          <a:xfrm>
            <a:off x="5" y="2"/>
            <a:ext cx="6899275" cy="5157788"/>
          </a:xfrm>
          <a:custGeom>
            <a:avLst/>
            <a:gdLst>
              <a:gd name="connsiteX0" fmla="*/ 0 w 6899275"/>
              <a:gd name="connsiteY0" fmla="*/ 0 h 5157788"/>
              <a:gd name="connsiteX1" fmla="*/ 6899275 w 6899275"/>
              <a:gd name="connsiteY1" fmla="*/ 0 h 5157788"/>
              <a:gd name="connsiteX2" fmla="*/ 5436096 w 6899275"/>
              <a:gd name="connsiteY2" fmla="*/ 2564905 h 5157788"/>
              <a:gd name="connsiteX3" fmla="*/ 4192589 w 6899275"/>
              <a:gd name="connsiteY3" fmla="*/ 5157788 h 5157788"/>
              <a:gd name="connsiteX4" fmla="*/ 0 w 6899275"/>
              <a:gd name="connsiteY4" fmla="*/ 5157788 h 5157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9275" h="5157788">
                <a:moveTo>
                  <a:pt x="0" y="0"/>
                </a:moveTo>
                <a:lnTo>
                  <a:pt x="6899275" y="0"/>
                </a:lnTo>
                <a:cubicBezTo>
                  <a:pt x="6858543" y="709899"/>
                  <a:pt x="6060035" y="1706304"/>
                  <a:pt x="5436096" y="2564905"/>
                </a:cubicBezTo>
                <a:cubicBezTo>
                  <a:pt x="4375629" y="4028322"/>
                  <a:pt x="4276999" y="4546571"/>
                  <a:pt x="4192589" y="5157788"/>
                </a:cubicBezTo>
                <a:lnTo>
                  <a:pt x="0" y="5157788"/>
                </a:lnTo>
                <a:close/>
              </a:path>
            </a:pathLst>
          </a:cu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sym typeface="Arial"/>
            </a:endParaRPr>
          </a:p>
        </p:txBody>
      </p:sp>
      <p:sp>
        <p:nvSpPr>
          <p:cNvPr id="22" name="Rectangle 21"/>
          <p:cNvSpPr/>
          <p:nvPr userDrawn="1"/>
        </p:nvSpPr>
        <p:spPr bwMode="gray">
          <a:xfrm>
            <a:off x="3635379" y="5265206"/>
            <a:ext cx="5508625"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sym typeface="Arial"/>
            </a:endParaRPr>
          </a:p>
        </p:txBody>
      </p:sp>
      <p:pic>
        <p:nvPicPr>
          <p:cNvPr id="20" name="Image 19" descr="Bas_couv.png"/>
          <p:cNvPicPr>
            <a:picLocks noChangeAspect="1"/>
          </p:cNvPicPr>
          <p:nvPr userDrawn="1"/>
        </p:nvPicPr>
        <p:blipFill>
          <a:blip r:embed="rId4" cstate="print"/>
          <a:srcRect r="60243" b="722"/>
          <a:stretch>
            <a:fillRect/>
          </a:stretch>
        </p:blipFill>
        <p:spPr bwMode="gray">
          <a:xfrm>
            <a:off x="4" y="5172520"/>
            <a:ext cx="3635375" cy="1685480"/>
          </a:xfrm>
          <a:prstGeom prst="rect">
            <a:avLst/>
          </a:prstGeom>
        </p:spPr>
      </p:pic>
      <p:sp>
        <p:nvSpPr>
          <p:cNvPr id="9" name="Espace réservé du texte 8"/>
          <p:cNvSpPr>
            <a:spLocks noGrp="1"/>
          </p:cNvSpPr>
          <p:nvPr>
            <p:ph type="body" sz="quarter" idx="13" hasCustomPrompt="1"/>
          </p:nvPr>
        </p:nvSpPr>
        <p:spPr bwMode="gray">
          <a:xfrm>
            <a:off x="468000" y="1036800"/>
            <a:ext cx="4824412" cy="2232000"/>
          </a:xfrm>
        </p:spPr>
        <p:txBody>
          <a:bodyPr anchor="b" anchorCtr="0"/>
          <a:lstStyle>
            <a:lvl1pPr marL="0" indent="0" algn="l">
              <a:lnSpc>
                <a:spcPct val="90000"/>
              </a:lnSpc>
              <a:buNone/>
              <a:defRPr sz="2100" b="1" cap="none" baseline="0">
                <a:solidFill>
                  <a:schemeClr val="bg1"/>
                </a:solidFill>
              </a:defRPr>
            </a:lvl1pPr>
            <a:lvl2pPr marL="0" algn="ctr">
              <a:lnSpc>
                <a:spcPct val="100000"/>
              </a:lnSpc>
              <a:spcBef>
                <a:spcPts val="5175"/>
              </a:spcBef>
              <a:defRPr sz="1500" b="1">
                <a:solidFill>
                  <a:schemeClr val="bg1"/>
                </a:solidFill>
              </a:defRPr>
            </a:lvl2pPr>
          </a:lstStyle>
          <a:p>
            <a:r>
              <a:rPr lang="en-US"/>
              <a:t>THANK YOU</a:t>
            </a:r>
          </a:p>
        </p:txBody>
      </p:sp>
      <p:sp>
        <p:nvSpPr>
          <p:cNvPr id="10" name="Espace réservé de la date 9"/>
          <p:cNvSpPr>
            <a:spLocks noGrp="1"/>
          </p:cNvSpPr>
          <p:nvPr>
            <p:ph type="dt" sz="half" idx="15"/>
          </p:nvPr>
        </p:nvSpPr>
        <p:spPr bwMode="gray"/>
        <p:txBody>
          <a:bodyPr/>
          <a:lstStyle/>
          <a:p>
            <a:r>
              <a:rPr lang="en-GB">
                <a:solidFill>
                  <a:prstClr val="white">
                    <a:alpha val="0"/>
                  </a:prstClr>
                </a:solidFill>
              </a:rPr>
              <a:t>Date</a:t>
            </a:r>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r>
              <a:rPr lang="en-GB">
                <a:solidFill>
                  <a:prstClr val="white">
                    <a:alpha val="0"/>
                  </a:prstClr>
                </a:solidFill>
              </a:rPr>
              <a:t>Page: </a:t>
            </a:r>
            <a:fld id="{733122C9-A0B9-462F-8757-0847AD287B63}" type="slidenum">
              <a:rPr lang="en-GB" smtClean="0">
                <a:solidFill>
                  <a:prstClr val="white">
                    <a:alpha val="0"/>
                  </a:prstClr>
                </a:solidFill>
              </a:rPr>
              <a:pPr/>
              <a:t>‹#›</a:t>
            </a:fld>
            <a:endParaRPr lang="en-GB">
              <a:solidFill>
                <a:prstClr val="white">
                  <a:alpha val="0"/>
                </a:prstClr>
              </a:solidFill>
            </a:endParaRPr>
          </a:p>
        </p:txBody>
      </p:sp>
      <p:sp>
        <p:nvSpPr>
          <p:cNvPr id="12" name="Espace réservé du pied de page 11"/>
          <p:cNvSpPr>
            <a:spLocks noGrp="1"/>
          </p:cNvSpPr>
          <p:nvPr>
            <p:ph type="ftr" sz="quarter" idx="17"/>
          </p:nvPr>
        </p:nvSpPr>
        <p:spPr bwMode="gray">
          <a:xfrm>
            <a:off x="468316" y="524188"/>
            <a:ext cx="4824413" cy="360000"/>
          </a:xfrm>
          <a:prstGeom prst="rect">
            <a:avLst/>
          </a:prstGeom>
        </p:spPr>
        <p:txBody>
          <a:bodyPr/>
          <a:lstStyle>
            <a:lvl1pPr algn="l">
              <a:defRPr sz="1350" b="0">
                <a:solidFill>
                  <a:schemeClr val="bg1"/>
                </a:solidFill>
              </a:defRPr>
            </a:lvl1pPr>
          </a:lstStyle>
          <a:p>
            <a:r>
              <a:rPr lang="en-GB" kern="0">
                <a:solidFill>
                  <a:prstClr val="white"/>
                </a:solidFill>
                <a:cs typeface="Arial"/>
                <a:sym typeface="Arial"/>
              </a:rPr>
              <a:t>#add your hashtag</a:t>
            </a:r>
          </a:p>
        </p:txBody>
      </p:sp>
      <p:sp>
        <p:nvSpPr>
          <p:cNvPr id="15" name="Espace réservé du texte 14"/>
          <p:cNvSpPr>
            <a:spLocks noGrp="1"/>
          </p:cNvSpPr>
          <p:nvPr>
            <p:ph type="body" sz="quarter" idx="19" hasCustomPrompt="1"/>
          </p:nvPr>
        </p:nvSpPr>
        <p:spPr bwMode="gray">
          <a:xfrm>
            <a:off x="3635376" y="6021388"/>
            <a:ext cx="5113338" cy="324000"/>
          </a:xfrm>
        </p:spPr>
        <p:txBody>
          <a:bodyPr anchor="b" anchorCtr="0"/>
          <a:lstStyle>
            <a:lvl1pPr algn="r">
              <a:lnSpc>
                <a:spcPct val="100000"/>
              </a:lnSpc>
              <a:defRPr sz="750" b="1">
                <a:solidFill>
                  <a:schemeClr val="accent2"/>
                </a:solidFill>
              </a:defRPr>
            </a:lvl1pPr>
          </a:lstStyle>
          <a:p>
            <a:pPr lvl="0"/>
            <a:r>
              <a:rPr lang="en-GB" noProof="0"/>
              <a:t>Write your claim here</a:t>
            </a:r>
          </a:p>
        </p:txBody>
      </p:sp>
      <p:sp>
        <p:nvSpPr>
          <p:cNvPr id="16" name="Rectangle 15"/>
          <p:cNvSpPr/>
          <p:nvPr userDrawn="1"/>
        </p:nvSpPr>
        <p:spPr bwMode="gray">
          <a:xfrm>
            <a:off x="3635375" y="6354204"/>
            <a:ext cx="5113338"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GB" sz="750">
                <a:solidFill>
                  <a:srgbClr val="95D600"/>
                </a:solidFill>
                <a:sym typeface="Arial"/>
              </a:rPr>
              <a:t>www.gavi.org</a:t>
            </a:r>
          </a:p>
        </p:txBody>
      </p:sp>
      <p:sp>
        <p:nvSpPr>
          <p:cNvPr id="19" name="Rectangle 18"/>
          <p:cNvSpPr/>
          <p:nvPr userDrawn="1"/>
        </p:nvSpPr>
        <p:spPr bwMode="gray">
          <a:xfrm>
            <a:off x="468313" y="3391895"/>
            <a:ext cx="2448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sym typeface="Arial"/>
            </a:endParaRPr>
          </a:p>
        </p:txBody>
      </p:sp>
      <p:sp>
        <p:nvSpPr>
          <p:cNvPr id="17" name="Espace réservé du texte 16"/>
          <p:cNvSpPr>
            <a:spLocks noGrp="1"/>
          </p:cNvSpPr>
          <p:nvPr>
            <p:ph type="body" sz="quarter" idx="20" hasCustomPrompt="1"/>
          </p:nvPr>
        </p:nvSpPr>
        <p:spPr bwMode="gray">
          <a:xfrm>
            <a:off x="0" y="5157790"/>
            <a:ext cx="9144000" cy="287337"/>
          </a:xfrm>
          <a:solidFill>
            <a:schemeClr val="bg1"/>
          </a:solidFill>
        </p:spPr>
        <p:txBody>
          <a:bodyPr/>
          <a:lstStyle>
            <a:lvl1pPr>
              <a:defRPr sz="100" b="0">
                <a:solidFill>
                  <a:schemeClr val="bg1">
                    <a:alpha val="0"/>
                  </a:schemeClr>
                </a:solidFill>
              </a:defRPr>
            </a:lvl1pPr>
          </a:lstStyle>
          <a:p>
            <a:pPr lvl="0"/>
            <a:r>
              <a:rPr lang="en-GB" noProof="0"/>
              <a:t> </a:t>
            </a:r>
          </a:p>
        </p:txBody>
      </p:sp>
    </p:spTree>
    <p:extLst>
      <p:ext uri="{BB962C8B-B14F-4D97-AF65-F5344CB8AC3E}">
        <p14:creationId xmlns:p14="http://schemas.microsoft.com/office/powerpoint/2010/main" val="151962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hank_you_picture_2">
    <p:spTree>
      <p:nvGrpSpPr>
        <p:cNvPr id="1" name=""/>
        <p:cNvGrpSpPr/>
        <p:nvPr/>
      </p:nvGrpSpPr>
      <p:grpSpPr>
        <a:xfrm>
          <a:off x="0" y="0"/>
          <a:ext cx="0" cy="0"/>
          <a:chOff x="0" y="0"/>
          <a:chExt cx="0" cy="0"/>
        </a:xfrm>
      </p:grpSpPr>
      <p:pic>
        <p:nvPicPr>
          <p:cNvPr id="21" name="Image 20" descr="FD_1_L254.png"/>
          <p:cNvPicPr>
            <a:picLocks noChangeAspect="1"/>
          </p:cNvPicPr>
          <p:nvPr userDrawn="1"/>
        </p:nvPicPr>
        <p:blipFill>
          <a:blip r:embed="rId2" cstate="print"/>
          <a:stretch>
            <a:fillRect/>
          </a:stretch>
        </p:blipFill>
        <p:spPr bwMode="gray">
          <a:xfrm>
            <a:off x="1" y="2"/>
            <a:ext cx="9144000" cy="5157788"/>
          </a:xfrm>
          <a:prstGeom prst="rect">
            <a:avLst/>
          </a:prstGeom>
        </p:spPr>
      </p:pic>
      <p:sp>
        <p:nvSpPr>
          <p:cNvPr id="18" name="Espace réservé pour une image  17"/>
          <p:cNvSpPr>
            <a:spLocks noGrp="1"/>
          </p:cNvSpPr>
          <p:nvPr>
            <p:ph type="pic" sz="quarter" idx="18" hasCustomPrompt="1"/>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anchor="ctr" anchorCtr="0"/>
          <a:lstStyle>
            <a:lvl1pPr algn="ctr">
              <a:defRPr sz="1125">
                <a:solidFill>
                  <a:schemeClr val="bg1"/>
                </a:solidFill>
              </a:defRPr>
            </a:lvl1pPr>
          </a:lstStyle>
          <a:p>
            <a:r>
              <a:rPr lang="en-GB" noProof="0"/>
              <a:t>Select your own photo</a:t>
            </a:r>
          </a:p>
        </p:txBody>
      </p:sp>
      <p:sp>
        <p:nvSpPr>
          <p:cNvPr id="22" name="Rectangle 21"/>
          <p:cNvSpPr/>
          <p:nvPr userDrawn="1"/>
        </p:nvSpPr>
        <p:spPr bwMode="gray">
          <a:xfrm>
            <a:off x="3635379" y="5265206"/>
            <a:ext cx="5508625"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sym typeface="Arial"/>
            </a:endParaRPr>
          </a:p>
        </p:txBody>
      </p:sp>
      <p:pic>
        <p:nvPicPr>
          <p:cNvPr id="20" name="Image 19" descr="Bas_couv.png"/>
          <p:cNvPicPr>
            <a:picLocks noChangeAspect="1"/>
          </p:cNvPicPr>
          <p:nvPr userDrawn="1"/>
        </p:nvPicPr>
        <p:blipFill>
          <a:blip r:embed="rId3" cstate="print"/>
          <a:srcRect r="60243" b="722"/>
          <a:stretch>
            <a:fillRect/>
          </a:stretch>
        </p:blipFill>
        <p:spPr bwMode="gray">
          <a:xfrm>
            <a:off x="4" y="5172520"/>
            <a:ext cx="3635375" cy="1685480"/>
          </a:xfrm>
          <a:prstGeom prst="rect">
            <a:avLst/>
          </a:prstGeom>
        </p:spPr>
      </p:pic>
      <p:sp>
        <p:nvSpPr>
          <p:cNvPr id="9" name="Espace réservé du texte 8"/>
          <p:cNvSpPr>
            <a:spLocks noGrp="1"/>
          </p:cNvSpPr>
          <p:nvPr>
            <p:ph type="body" sz="quarter" idx="13" hasCustomPrompt="1"/>
          </p:nvPr>
        </p:nvSpPr>
        <p:spPr bwMode="gray">
          <a:xfrm>
            <a:off x="468000" y="1036800"/>
            <a:ext cx="4824412" cy="2232000"/>
          </a:xfrm>
        </p:spPr>
        <p:txBody>
          <a:bodyPr anchor="b" anchorCtr="0"/>
          <a:lstStyle>
            <a:lvl1pPr marL="0" indent="0" algn="l">
              <a:lnSpc>
                <a:spcPct val="90000"/>
              </a:lnSpc>
              <a:buNone/>
              <a:defRPr sz="2100" b="1" cap="none" baseline="0">
                <a:solidFill>
                  <a:schemeClr val="bg1"/>
                </a:solidFill>
              </a:defRPr>
            </a:lvl1pPr>
            <a:lvl2pPr marL="0" algn="ctr">
              <a:lnSpc>
                <a:spcPct val="100000"/>
              </a:lnSpc>
              <a:spcBef>
                <a:spcPts val="5175"/>
              </a:spcBef>
              <a:defRPr sz="1500" b="1">
                <a:solidFill>
                  <a:schemeClr val="bg1"/>
                </a:solidFill>
              </a:defRPr>
            </a:lvl2pPr>
          </a:lstStyle>
          <a:p>
            <a:r>
              <a:rPr lang="en-US"/>
              <a:t>THANK YOU</a:t>
            </a:r>
          </a:p>
        </p:txBody>
      </p:sp>
      <p:sp>
        <p:nvSpPr>
          <p:cNvPr id="10" name="Espace réservé de la date 9"/>
          <p:cNvSpPr>
            <a:spLocks noGrp="1"/>
          </p:cNvSpPr>
          <p:nvPr>
            <p:ph type="dt" sz="half" idx="15"/>
          </p:nvPr>
        </p:nvSpPr>
        <p:spPr bwMode="gray"/>
        <p:txBody>
          <a:bodyPr/>
          <a:lstStyle/>
          <a:p>
            <a:r>
              <a:rPr lang="en-GB">
                <a:solidFill>
                  <a:prstClr val="white">
                    <a:alpha val="0"/>
                  </a:prstClr>
                </a:solidFill>
              </a:rPr>
              <a:t>Date</a:t>
            </a:r>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r>
              <a:rPr lang="en-GB">
                <a:solidFill>
                  <a:prstClr val="white">
                    <a:alpha val="0"/>
                  </a:prstClr>
                </a:solidFill>
              </a:rPr>
              <a:t>Page: </a:t>
            </a:r>
            <a:fld id="{733122C9-A0B9-462F-8757-0847AD287B63}" type="slidenum">
              <a:rPr lang="en-GB" smtClean="0">
                <a:solidFill>
                  <a:prstClr val="white">
                    <a:alpha val="0"/>
                  </a:prstClr>
                </a:solidFill>
              </a:rPr>
              <a:pPr/>
              <a:t>‹#›</a:t>
            </a:fld>
            <a:endParaRPr lang="en-GB">
              <a:solidFill>
                <a:prstClr val="white">
                  <a:alpha val="0"/>
                </a:prstClr>
              </a:solidFill>
            </a:endParaRPr>
          </a:p>
        </p:txBody>
      </p:sp>
      <p:sp>
        <p:nvSpPr>
          <p:cNvPr id="12" name="Espace réservé du pied de page 11"/>
          <p:cNvSpPr>
            <a:spLocks noGrp="1"/>
          </p:cNvSpPr>
          <p:nvPr>
            <p:ph type="ftr" sz="quarter" idx="17"/>
          </p:nvPr>
        </p:nvSpPr>
        <p:spPr bwMode="gray">
          <a:xfrm>
            <a:off x="468316" y="524188"/>
            <a:ext cx="4824413" cy="360000"/>
          </a:xfrm>
          <a:prstGeom prst="rect">
            <a:avLst/>
          </a:prstGeom>
        </p:spPr>
        <p:txBody>
          <a:bodyPr/>
          <a:lstStyle>
            <a:lvl1pPr algn="l">
              <a:defRPr sz="1350" b="0">
                <a:solidFill>
                  <a:schemeClr val="bg1"/>
                </a:solidFill>
              </a:defRPr>
            </a:lvl1pPr>
          </a:lstStyle>
          <a:p>
            <a:r>
              <a:rPr lang="en-GB" kern="0">
                <a:solidFill>
                  <a:prstClr val="white"/>
                </a:solidFill>
                <a:cs typeface="Arial"/>
                <a:sym typeface="Arial"/>
              </a:rPr>
              <a:t>#add your hashtag</a:t>
            </a:r>
          </a:p>
        </p:txBody>
      </p:sp>
      <p:sp>
        <p:nvSpPr>
          <p:cNvPr id="15" name="Espace réservé du texte 14"/>
          <p:cNvSpPr>
            <a:spLocks noGrp="1"/>
          </p:cNvSpPr>
          <p:nvPr>
            <p:ph type="body" sz="quarter" idx="19" hasCustomPrompt="1"/>
          </p:nvPr>
        </p:nvSpPr>
        <p:spPr bwMode="gray">
          <a:xfrm>
            <a:off x="3635376" y="6021388"/>
            <a:ext cx="5113338" cy="324000"/>
          </a:xfrm>
        </p:spPr>
        <p:txBody>
          <a:bodyPr anchor="b" anchorCtr="0"/>
          <a:lstStyle>
            <a:lvl1pPr algn="r">
              <a:lnSpc>
                <a:spcPct val="100000"/>
              </a:lnSpc>
              <a:defRPr sz="750" b="1">
                <a:solidFill>
                  <a:schemeClr val="accent2"/>
                </a:solidFill>
              </a:defRPr>
            </a:lvl1pPr>
          </a:lstStyle>
          <a:p>
            <a:pPr lvl="0"/>
            <a:r>
              <a:rPr lang="en-GB" noProof="0"/>
              <a:t>Write your claim here</a:t>
            </a:r>
          </a:p>
        </p:txBody>
      </p:sp>
      <p:sp>
        <p:nvSpPr>
          <p:cNvPr id="16" name="Rectangle 15"/>
          <p:cNvSpPr/>
          <p:nvPr userDrawn="1"/>
        </p:nvSpPr>
        <p:spPr bwMode="gray">
          <a:xfrm>
            <a:off x="3635375" y="6354204"/>
            <a:ext cx="5113338"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GB" sz="750">
                <a:solidFill>
                  <a:srgbClr val="95D600"/>
                </a:solidFill>
                <a:sym typeface="Arial"/>
              </a:rPr>
              <a:t>www.gavi.org</a:t>
            </a:r>
          </a:p>
        </p:txBody>
      </p:sp>
      <p:sp>
        <p:nvSpPr>
          <p:cNvPr id="19" name="Rectangle 18"/>
          <p:cNvSpPr/>
          <p:nvPr userDrawn="1"/>
        </p:nvSpPr>
        <p:spPr bwMode="gray">
          <a:xfrm>
            <a:off x="468313" y="3391895"/>
            <a:ext cx="2448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sym typeface="Arial"/>
            </a:endParaRPr>
          </a:p>
        </p:txBody>
      </p:sp>
      <p:sp>
        <p:nvSpPr>
          <p:cNvPr id="17" name="Espace réservé du texte 16"/>
          <p:cNvSpPr>
            <a:spLocks noGrp="1"/>
          </p:cNvSpPr>
          <p:nvPr>
            <p:ph type="body" sz="quarter" idx="20" hasCustomPrompt="1"/>
          </p:nvPr>
        </p:nvSpPr>
        <p:spPr bwMode="gray">
          <a:xfrm>
            <a:off x="0" y="5157790"/>
            <a:ext cx="9144000" cy="287337"/>
          </a:xfrm>
          <a:solidFill>
            <a:schemeClr val="bg1"/>
          </a:solidFill>
        </p:spPr>
        <p:txBody>
          <a:bodyPr/>
          <a:lstStyle>
            <a:lvl1pPr>
              <a:defRPr sz="100" b="0">
                <a:solidFill>
                  <a:schemeClr val="bg1">
                    <a:alpha val="0"/>
                  </a:schemeClr>
                </a:solidFill>
              </a:defRPr>
            </a:lvl1pPr>
          </a:lstStyle>
          <a:p>
            <a:pPr lvl="0"/>
            <a:r>
              <a:rPr lang="en-GB" noProof="0"/>
              <a:t> </a:t>
            </a:r>
          </a:p>
        </p:txBody>
      </p:sp>
    </p:spTree>
    <p:extLst>
      <p:ext uri="{BB962C8B-B14F-4D97-AF65-F5344CB8AC3E}">
        <p14:creationId xmlns:p14="http://schemas.microsoft.com/office/powerpoint/2010/main" val="167104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Colors">
    <p:spTree>
      <p:nvGrpSpPr>
        <p:cNvPr id="1" name=""/>
        <p:cNvGrpSpPr/>
        <p:nvPr/>
      </p:nvGrpSpPr>
      <p:grpSpPr>
        <a:xfrm>
          <a:off x="0" y="0"/>
          <a:ext cx="0" cy="0"/>
          <a:chOff x="0" y="0"/>
          <a:chExt cx="0" cy="0"/>
        </a:xfrm>
      </p:grpSpPr>
      <p:sp>
        <p:nvSpPr>
          <p:cNvPr id="3" name="ZoneTexte 2"/>
          <p:cNvSpPr txBox="1"/>
          <p:nvPr userDrawn="1"/>
        </p:nvSpPr>
        <p:spPr>
          <a:xfrm>
            <a:off x="923670" y="1310117"/>
            <a:ext cx="3268918" cy="2244399"/>
          </a:xfrm>
          <a:prstGeom prst="rect">
            <a:avLst/>
          </a:prstGeom>
          <a:noFill/>
        </p:spPr>
        <p:txBody>
          <a:bodyPr wrap="square" lIns="0" tIns="0" rIns="0" bIns="0" rtlCol="0">
            <a:noAutofit/>
          </a:bodyPr>
          <a:lstStyle/>
          <a:p>
            <a:pPr>
              <a:lnSpc>
                <a:spcPct val="110000"/>
              </a:lnSpc>
            </a:pPr>
            <a:r>
              <a:rPr lang="en-GB" sz="1500" b="1">
                <a:solidFill>
                  <a:srgbClr val="005CB9"/>
                </a:solidFill>
                <a:cs typeface="Arial"/>
                <a:sym typeface="Arial"/>
              </a:rPr>
              <a:t>Primary</a:t>
            </a:r>
          </a:p>
          <a:p>
            <a:pPr marL="267891" lvl="1" indent="-130969">
              <a:lnSpc>
                <a:spcPct val="110000"/>
              </a:lnSpc>
              <a:buClr>
                <a:srgbClr val="95D600"/>
              </a:buClr>
              <a:buFont typeface="Arial" panose="020B0604020202020204" pitchFamily="34" charset="0"/>
              <a:buChar char="•"/>
            </a:pPr>
            <a:r>
              <a:rPr lang="en-GB" sz="1350" b="1">
                <a:solidFill>
                  <a:srgbClr val="343434"/>
                </a:solidFill>
                <a:cs typeface="Arial"/>
                <a:sym typeface="Arial"/>
              </a:rPr>
              <a:t>Corporate Colours</a:t>
            </a:r>
          </a:p>
          <a:p>
            <a:pPr marL="685800" lvl="2">
              <a:lnSpc>
                <a:spcPct val="110000"/>
              </a:lnSpc>
            </a:pPr>
            <a:endParaRPr lang="en-GB" sz="1350" b="1">
              <a:solidFill>
                <a:srgbClr val="343434"/>
              </a:solidFill>
              <a:cs typeface="Arial"/>
              <a:sym typeface="Arial"/>
            </a:endParaRPr>
          </a:p>
          <a:p>
            <a:pPr marL="685800" lvl="2">
              <a:lnSpc>
                <a:spcPct val="110000"/>
              </a:lnSpc>
            </a:pPr>
            <a:endParaRPr lang="en-GB" sz="1350" b="1">
              <a:solidFill>
                <a:srgbClr val="343434"/>
              </a:solidFill>
              <a:cs typeface="Arial"/>
              <a:sym typeface="Arial"/>
            </a:endParaRPr>
          </a:p>
          <a:p>
            <a:pPr marL="267891" lvl="1" indent="-130969">
              <a:lnSpc>
                <a:spcPct val="110000"/>
              </a:lnSpc>
              <a:buClr>
                <a:srgbClr val="95D600"/>
              </a:buClr>
              <a:buFont typeface="Arial" panose="020B0604020202020204" pitchFamily="34" charset="0"/>
              <a:buChar char="•"/>
            </a:pPr>
            <a:r>
              <a:rPr lang="en-GB" sz="1350" b="1">
                <a:solidFill>
                  <a:srgbClr val="343434"/>
                </a:solidFill>
                <a:cs typeface="Arial"/>
                <a:sym typeface="Arial"/>
              </a:rPr>
              <a:t>Strategic Goal Colours</a:t>
            </a:r>
          </a:p>
          <a:p>
            <a:pPr marL="685800" lvl="2">
              <a:lnSpc>
                <a:spcPct val="110000"/>
              </a:lnSpc>
            </a:pPr>
            <a:endParaRPr lang="en-GB" sz="1350">
              <a:solidFill>
                <a:srgbClr val="343434"/>
              </a:solidFill>
              <a:cs typeface="Arial"/>
              <a:sym typeface="Arial"/>
            </a:endParaRPr>
          </a:p>
          <a:p>
            <a:pPr>
              <a:lnSpc>
                <a:spcPct val="110000"/>
              </a:lnSpc>
            </a:pPr>
            <a:r>
              <a:rPr lang="en-GB" sz="1500" b="1">
                <a:solidFill>
                  <a:srgbClr val="005CB9"/>
                </a:solidFill>
                <a:cs typeface="Arial"/>
                <a:sym typeface="Arial"/>
              </a:rPr>
              <a:t>Secondary</a:t>
            </a:r>
          </a:p>
        </p:txBody>
      </p:sp>
      <p:sp>
        <p:nvSpPr>
          <p:cNvPr id="13" name="Espace réservé de la date 12"/>
          <p:cNvSpPr>
            <a:spLocks noGrp="1"/>
          </p:cNvSpPr>
          <p:nvPr>
            <p:ph type="dt" sz="half" idx="10"/>
          </p:nvPr>
        </p:nvSpPr>
        <p:spPr bwMode="gray"/>
        <p:txBody>
          <a:bodyPr/>
          <a:lstStyle/>
          <a:p>
            <a:r>
              <a:rPr lang="en-GB">
                <a:solidFill>
                  <a:prstClr val="white">
                    <a:alpha val="0"/>
                  </a:prstClr>
                </a:solidFill>
              </a:rPr>
              <a:t>Date</a:t>
            </a:r>
          </a:p>
        </p:txBody>
      </p:sp>
      <p:sp>
        <p:nvSpPr>
          <p:cNvPr id="14" name="Espace réservé du numéro de diapositive 13"/>
          <p:cNvSpPr>
            <a:spLocks noGrp="1"/>
          </p:cNvSpPr>
          <p:nvPr>
            <p:ph type="sldNum" sz="quarter" idx="11"/>
          </p:nvPr>
        </p:nvSpPr>
        <p:spPr bwMode="gray"/>
        <p:txBody>
          <a:bodyPr/>
          <a:lstStyle/>
          <a:p>
            <a:fld id="{733122C9-A0B9-462F-8757-0847AD287B63}" type="slidenum">
              <a:rPr lang="en-GB" smtClean="0">
                <a:solidFill>
                  <a:srgbClr val="343434"/>
                </a:solidFill>
              </a:rPr>
              <a:pPr/>
              <a:t>‹#›</a:t>
            </a:fld>
            <a:endParaRPr lang="en-GB">
              <a:solidFill>
                <a:srgbClr val="343434"/>
              </a:solidFill>
            </a:endParaRPr>
          </a:p>
        </p:txBody>
      </p:sp>
      <p:sp>
        <p:nvSpPr>
          <p:cNvPr id="15" name="Espace réservé du pied de page 14"/>
          <p:cNvSpPr>
            <a:spLocks noGrp="1"/>
          </p:cNvSpPr>
          <p:nvPr>
            <p:ph type="ftr" sz="quarter" idx="12"/>
          </p:nvPr>
        </p:nvSpPr>
        <p:spPr bwMode="gray">
          <a:xfrm>
            <a:off x="2412000" y="6498000"/>
            <a:ext cx="4320000" cy="360000"/>
          </a:xfrm>
          <a:prstGeom prst="rect">
            <a:avLst/>
          </a:prstGeom>
        </p:spPr>
        <p:txBody>
          <a:bodyPr/>
          <a:lstStyle/>
          <a:p>
            <a:r>
              <a:rPr lang="en-GB" sz="1400" kern="0">
                <a:solidFill>
                  <a:srgbClr val="005CB9"/>
                </a:solidFill>
                <a:cs typeface="Arial"/>
                <a:sym typeface="Arial"/>
              </a:rPr>
              <a:t>#add your hashtag</a:t>
            </a:r>
          </a:p>
        </p:txBody>
      </p:sp>
      <p:sp>
        <p:nvSpPr>
          <p:cNvPr id="64" name="Freeform 8"/>
          <p:cNvSpPr>
            <a:spLocks/>
          </p:cNvSpPr>
          <p:nvPr userDrawn="1"/>
        </p:nvSpPr>
        <p:spPr bwMode="auto">
          <a:xfrm>
            <a:off x="4420804" y="1341437"/>
            <a:ext cx="443405" cy="657507"/>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solidFill>
                <a:srgbClr val="343434"/>
              </a:solidFill>
              <a:cs typeface="Arial"/>
              <a:sym typeface="Arial"/>
            </a:endParaRPr>
          </a:p>
        </p:txBody>
      </p:sp>
      <p:sp>
        <p:nvSpPr>
          <p:cNvPr id="65" name="Rectangle 64"/>
          <p:cNvSpPr/>
          <p:nvPr userDrawn="1"/>
        </p:nvSpPr>
        <p:spPr>
          <a:xfrm>
            <a:off x="4888800" y="1341439"/>
            <a:ext cx="756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525">
                <a:solidFill>
                  <a:srgbClr val="343434"/>
                </a:solidFill>
                <a:sym typeface="Arial"/>
              </a:rPr>
              <a:t>R: 0</a:t>
            </a:r>
          </a:p>
          <a:p>
            <a:r>
              <a:rPr lang="en-GB" sz="525">
                <a:solidFill>
                  <a:srgbClr val="343434"/>
                </a:solidFill>
                <a:sym typeface="Arial"/>
              </a:rPr>
              <a:t>G: 92</a:t>
            </a:r>
          </a:p>
          <a:p>
            <a:r>
              <a:rPr lang="en-GB" sz="525">
                <a:solidFill>
                  <a:srgbClr val="343434"/>
                </a:solidFill>
                <a:sym typeface="Arial"/>
              </a:rPr>
              <a:t>B: 185</a:t>
            </a:r>
          </a:p>
        </p:txBody>
      </p:sp>
      <p:sp>
        <p:nvSpPr>
          <p:cNvPr id="66" name="Freeform 8"/>
          <p:cNvSpPr>
            <a:spLocks/>
          </p:cNvSpPr>
          <p:nvPr userDrawn="1"/>
        </p:nvSpPr>
        <p:spPr bwMode="auto">
          <a:xfrm>
            <a:off x="5581685" y="1341437"/>
            <a:ext cx="443405" cy="657507"/>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solidFill>
                <a:srgbClr val="343434"/>
              </a:solidFill>
              <a:cs typeface="Arial"/>
              <a:sym typeface="Arial"/>
            </a:endParaRPr>
          </a:p>
        </p:txBody>
      </p:sp>
      <p:sp>
        <p:nvSpPr>
          <p:cNvPr id="67" name="Rectangle 66"/>
          <p:cNvSpPr/>
          <p:nvPr userDrawn="1"/>
        </p:nvSpPr>
        <p:spPr>
          <a:xfrm>
            <a:off x="6050217" y="1341439"/>
            <a:ext cx="756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525">
                <a:solidFill>
                  <a:srgbClr val="343434"/>
                </a:solidFill>
                <a:sym typeface="Arial"/>
              </a:rPr>
              <a:t>R: 0</a:t>
            </a:r>
          </a:p>
          <a:p>
            <a:r>
              <a:rPr lang="en-GB" sz="525">
                <a:solidFill>
                  <a:srgbClr val="343434"/>
                </a:solidFill>
                <a:sym typeface="Arial"/>
              </a:rPr>
              <a:t>G: 161</a:t>
            </a:r>
          </a:p>
          <a:p>
            <a:r>
              <a:rPr lang="en-GB" sz="525">
                <a:solidFill>
                  <a:srgbClr val="343434"/>
                </a:solidFill>
                <a:sym typeface="Arial"/>
              </a:rPr>
              <a:t>B: 223</a:t>
            </a:r>
          </a:p>
        </p:txBody>
      </p:sp>
      <p:sp>
        <p:nvSpPr>
          <p:cNvPr id="68" name="Freeform 8"/>
          <p:cNvSpPr>
            <a:spLocks/>
          </p:cNvSpPr>
          <p:nvPr userDrawn="1"/>
        </p:nvSpPr>
        <p:spPr bwMode="auto">
          <a:xfrm>
            <a:off x="6742566" y="1341437"/>
            <a:ext cx="443405" cy="657507"/>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solidFill>
                <a:srgbClr val="343434"/>
              </a:solidFill>
              <a:cs typeface="Arial"/>
              <a:sym typeface="Arial"/>
            </a:endParaRPr>
          </a:p>
        </p:txBody>
      </p:sp>
      <p:sp>
        <p:nvSpPr>
          <p:cNvPr id="69" name="Rectangle 68"/>
          <p:cNvSpPr/>
          <p:nvPr userDrawn="1"/>
        </p:nvSpPr>
        <p:spPr>
          <a:xfrm>
            <a:off x="7211634" y="1341439"/>
            <a:ext cx="756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525">
                <a:solidFill>
                  <a:srgbClr val="343434"/>
                </a:solidFill>
                <a:sym typeface="Arial"/>
              </a:rPr>
              <a:t>R: 149</a:t>
            </a:r>
          </a:p>
          <a:p>
            <a:r>
              <a:rPr lang="en-GB" sz="525">
                <a:solidFill>
                  <a:srgbClr val="343434"/>
                </a:solidFill>
                <a:sym typeface="Arial"/>
              </a:rPr>
              <a:t>G: 214</a:t>
            </a:r>
          </a:p>
          <a:p>
            <a:r>
              <a:rPr lang="en-GB" sz="525">
                <a:solidFill>
                  <a:srgbClr val="343434"/>
                </a:solidFill>
                <a:sym typeface="Arial"/>
              </a:rPr>
              <a:t>B: 0</a:t>
            </a:r>
          </a:p>
        </p:txBody>
      </p:sp>
      <p:sp>
        <p:nvSpPr>
          <p:cNvPr id="70" name="Freeform 8"/>
          <p:cNvSpPr>
            <a:spLocks/>
          </p:cNvSpPr>
          <p:nvPr userDrawn="1"/>
        </p:nvSpPr>
        <p:spPr bwMode="auto">
          <a:xfrm>
            <a:off x="7903444" y="1341437"/>
            <a:ext cx="443405" cy="657507"/>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solidFill>
                <a:srgbClr val="343434"/>
              </a:solidFill>
              <a:cs typeface="Arial"/>
              <a:sym typeface="Arial"/>
            </a:endParaRPr>
          </a:p>
        </p:txBody>
      </p:sp>
      <p:sp>
        <p:nvSpPr>
          <p:cNvPr id="71" name="Rectangle 70"/>
          <p:cNvSpPr/>
          <p:nvPr userDrawn="1"/>
        </p:nvSpPr>
        <p:spPr>
          <a:xfrm>
            <a:off x="8373052" y="1341439"/>
            <a:ext cx="756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525">
                <a:solidFill>
                  <a:srgbClr val="343434"/>
                </a:solidFill>
                <a:sym typeface="Arial"/>
              </a:rPr>
              <a:t>R: 135</a:t>
            </a:r>
          </a:p>
          <a:p>
            <a:r>
              <a:rPr lang="en-GB" sz="525">
                <a:solidFill>
                  <a:srgbClr val="343434"/>
                </a:solidFill>
                <a:sym typeface="Arial"/>
              </a:rPr>
              <a:t>G: 135</a:t>
            </a:r>
          </a:p>
          <a:p>
            <a:r>
              <a:rPr lang="en-GB" sz="525">
                <a:solidFill>
                  <a:srgbClr val="343434"/>
                </a:solidFill>
                <a:sym typeface="Arial"/>
              </a:rPr>
              <a:t>B: 135</a:t>
            </a:r>
          </a:p>
        </p:txBody>
      </p:sp>
      <p:sp>
        <p:nvSpPr>
          <p:cNvPr id="72" name="Freeform 8"/>
          <p:cNvSpPr>
            <a:spLocks/>
          </p:cNvSpPr>
          <p:nvPr userDrawn="1"/>
        </p:nvSpPr>
        <p:spPr bwMode="auto">
          <a:xfrm>
            <a:off x="4420804" y="2278064"/>
            <a:ext cx="443405" cy="657507"/>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solidFill>
                <a:srgbClr val="343434"/>
              </a:solidFill>
              <a:cs typeface="Arial"/>
              <a:sym typeface="Arial"/>
            </a:endParaRPr>
          </a:p>
        </p:txBody>
      </p:sp>
      <p:sp>
        <p:nvSpPr>
          <p:cNvPr id="73" name="Rectangle 72"/>
          <p:cNvSpPr/>
          <p:nvPr userDrawn="1"/>
        </p:nvSpPr>
        <p:spPr>
          <a:xfrm>
            <a:off x="4888800" y="2278063"/>
            <a:ext cx="756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525" b="1">
                <a:solidFill>
                  <a:srgbClr val="343434"/>
                </a:solidFill>
                <a:sym typeface="Arial"/>
              </a:rPr>
              <a:t>ACCELERATE</a:t>
            </a:r>
          </a:p>
          <a:p>
            <a:r>
              <a:rPr lang="en-GB" sz="525" b="1">
                <a:solidFill>
                  <a:srgbClr val="343434"/>
                </a:solidFill>
                <a:sym typeface="Arial"/>
              </a:rPr>
              <a:t>VACCINES</a:t>
            </a:r>
          </a:p>
          <a:p>
            <a:r>
              <a:rPr lang="en-GB" sz="525">
                <a:solidFill>
                  <a:srgbClr val="343434"/>
                </a:solidFill>
                <a:sym typeface="Arial"/>
              </a:rPr>
              <a:t>R: 165</a:t>
            </a:r>
          </a:p>
          <a:p>
            <a:r>
              <a:rPr lang="en-GB" sz="525">
                <a:solidFill>
                  <a:srgbClr val="343434"/>
                </a:solidFill>
                <a:sym typeface="Arial"/>
              </a:rPr>
              <a:t>G: 24</a:t>
            </a:r>
          </a:p>
          <a:p>
            <a:r>
              <a:rPr lang="en-GB" sz="525">
                <a:solidFill>
                  <a:srgbClr val="343434"/>
                </a:solidFill>
                <a:sym typeface="Arial"/>
              </a:rPr>
              <a:t>B: 144</a:t>
            </a:r>
          </a:p>
        </p:txBody>
      </p:sp>
      <p:sp>
        <p:nvSpPr>
          <p:cNvPr id="74" name="Freeform 8"/>
          <p:cNvSpPr>
            <a:spLocks/>
          </p:cNvSpPr>
          <p:nvPr userDrawn="1"/>
        </p:nvSpPr>
        <p:spPr bwMode="auto">
          <a:xfrm>
            <a:off x="5581685" y="2278064"/>
            <a:ext cx="443405" cy="657507"/>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solidFill>
                <a:srgbClr val="343434"/>
              </a:solidFill>
              <a:cs typeface="Arial"/>
              <a:sym typeface="Arial"/>
            </a:endParaRPr>
          </a:p>
        </p:txBody>
      </p:sp>
      <p:sp>
        <p:nvSpPr>
          <p:cNvPr id="75" name="Rectangle 74"/>
          <p:cNvSpPr/>
          <p:nvPr userDrawn="1"/>
        </p:nvSpPr>
        <p:spPr>
          <a:xfrm>
            <a:off x="6050217" y="2278063"/>
            <a:ext cx="756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525" b="1">
                <a:solidFill>
                  <a:srgbClr val="343434"/>
                </a:solidFill>
                <a:sym typeface="Arial"/>
              </a:rPr>
              <a:t>STRENGTHEN</a:t>
            </a:r>
          </a:p>
          <a:p>
            <a:r>
              <a:rPr lang="en-GB" sz="525" b="1">
                <a:solidFill>
                  <a:srgbClr val="343434"/>
                </a:solidFill>
                <a:sym typeface="Arial"/>
              </a:rPr>
              <a:t>CAPACITY</a:t>
            </a:r>
          </a:p>
          <a:p>
            <a:r>
              <a:rPr lang="en-GB" sz="525">
                <a:solidFill>
                  <a:srgbClr val="343434"/>
                </a:solidFill>
                <a:sym typeface="Arial"/>
              </a:rPr>
              <a:t>R: 206</a:t>
            </a:r>
          </a:p>
          <a:p>
            <a:r>
              <a:rPr lang="en-GB" sz="525">
                <a:solidFill>
                  <a:srgbClr val="343434"/>
                </a:solidFill>
                <a:sym typeface="Arial"/>
              </a:rPr>
              <a:t>G: 15</a:t>
            </a:r>
          </a:p>
          <a:p>
            <a:r>
              <a:rPr lang="en-GB" sz="525">
                <a:solidFill>
                  <a:srgbClr val="343434"/>
                </a:solidFill>
                <a:sym typeface="Arial"/>
              </a:rPr>
              <a:t>B: 105</a:t>
            </a:r>
          </a:p>
        </p:txBody>
      </p:sp>
      <p:sp>
        <p:nvSpPr>
          <p:cNvPr id="76" name="Freeform 8"/>
          <p:cNvSpPr>
            <a:spLocks/>
          </p:cNvSpPr>
          <p:nvPr userDrawn="1"/>
        </p:nvSpPr>
        <p:spPr bwMode="auto">
          <a:xfrm>
            <a:off x="6742566" y="2278064"/>
            <a:ext cx="443405" cy="657507"/>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solidFill>
                <a:srgbClr val="343434"/>
              </a:solidFill>
              <a:cs typeface="Arial"/>
              <a:sym typeface="Arial"/>
            </a:endParaRPr>
          </a:p>
        </p:txBody>
      </p:sp>
      <p:sp>
        <p:nvSpPr>
          <p:cNvPr id="77" name="Rectangle 76"/>
          <p:cNvSpPr/>
          <p:nvPr userDrawn="1"/>
        </p:nvSpPr>
        <p:spPr>
          <a:xfrm>
            <a:off x="7211634" y="2278063"/>
            <a:ext cx="756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525" b="1">
                <a:solidFill>
                  <a:srgbClr val="343434"/>
                </a:solidFill>
                <a:sym typeface="Arial"/>
              </a:rPr>
              <a:t>INCREASE</a:t>
            </a:r>
          </a:p>
          <a:p>
            <a:r>
              <a:rPr lang="en-GB" sz="525" b="1">
                <a:solidFill>
                  <a:srgbClr val="343434"/>
                </a:solidFill>
                <a:sym typeface="Arial"/>
              </a:rPr>
              <a:t>PREDICTABILITY</a:t>
            </a:r>
          </a:p>
          <a:p>
            <a:r>
              <a:rPr lang="en-GB" sz="525">
                <a:solidFill>
                  <a:srgbClr val="343434"/>
                </a:solidFill>
                <a:sym typeface="Arial"/>
              </a:rPr>
              <a:t>R: 149</a:t>
            </a:r>
          </a:p>
          <a:p>
            <a:r>
              <a:rPr lang="en-GB" sz="525">
                <a:solidFill>
                  <a:srgbClr val="343434"/>
                </a:solidFill>
                <a:sym typeface="Arial"/>
              </a:rPr>
              <a:t>G: 214</a:t>
            </a:r>
          </a:p>
          <a:p>
            <a:r>
              <a:rPr lang="en-GB" sz="525">
                <a:solidFill>
                  <a:srgbClr val="343434"/>
                </a:solidFill>
                <a:sym typeface="Arial"/>
              </a:rPr>
              <a:t>B: 0</a:t>
            </a:r>
          </a:p>
        </p:txBody>
      </p:sp>
      <p:sp>
        <p:nvSpPr>
          <p:cNvPr id="78" name="Freeform 8"/>
          <p:cNvSpPr>
            <a:spLocks/>
          </p:cNvSpPr>
          <p:nvPr userDrawn="1"/>
        </p:nvSpPr>
        <p:spPr bwMode="auto">
          <a:xfrm>
            <a:off x="7903444" y="2278064"/>
            <a:ext cx="443405" cy="657507"/>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solidFill>
                <a:srgbClr val="343434"/>
              </a:solidFill>
              <a:cs typeface="Arial"/>
              <a:sym typeface="Arial"/>
            </a:endParaRPr>
          </a:p>
        </p:txBody>
      </p:sp>
      <p:sp>
        <p:nvSpPr>
          <p:cNvPr id="79" name="Rectangle 78"/>
          <p:cNvSpPr/>
          <p:nvPr userDrawn="1"/>
        </p:nvSpPr>
        <p:spPr>
          <a:xfrm>
            <a:off x="8373052" y="2278063"/>
            <a:ext cx="756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525" b="1">
                <a:solidFill>
                  <a:srgbClr val="343434"/>
                </a:solidFill>
                <a:sym typeface="Arial"/>
              </a:rPr>
              <a:t>SHAPE</a:t>
            </a:r>
          </a:p>
          <a:p>
            <a:r>
              <a:rPr lang="en-GB" sz="525" b="1">
                <a:solidFill>
                  <a:srgbClr val="343434"/>
                </a:solidFill>
                <a:sym typeface="Arial"/>
              </a:rPr>
              <a:t>THE MARKET</a:t>
            </a:r>
          </a:p>
          <a:p>
            <a:r>
              <a:rPr lang="en-GB" sz="525">
                <a:solidFill>
                  <a:srgbClr val="343434"/>
                </a:solidFill>
                <a:sym typeface="Arial"/>
              </a:rPr>
              <a:t>R: 0</a:t>
            </a:r>
          </a:p>
          <a:p>
            <a:r>
              <a:rPr lang="en-GB" sz="525">
                <a:solidFill>
                  <a:srgbClr val="343434"/>
                </a:solidFill>
                <a:sym typeface="Arial"/>
              </a:rPr>
              <a:t>G: 161</a:t>
            </a:r>
          </a:p>
          <a:p>
            <a:r>
              <a:rPr lang="en-GB" sz="525">
                <a:solidFill>
                  <a:srgbClr val="343434"/>
                </a:solidFill>
                <a:sym typeface="Arial"/>
              </a:rPr>
              <a:t>B: 223</a:t>
            </a:r>
          </a:p>
        </p:txBody>
      </p:sp>
      <p:sp>
        <p:nvSpPr>
          <p:cNvPr id="80" name="Freeform 8"/>
          <p:cNvSpPr>
            <a:spLocks/>
          </p:cNvSpPr>
          <p:nvPr userDrawn="1"/>
        </p:nvSpPr>
        <p:spPr bwMode="auto">
          <a:xfrm>
            <a:off x="4419245" y="3563657"/>
            <a:ext cx="443405" cy="657507"/>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CED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solidFill>
                <a:srgbClr val="343434"/>
              </a:solidFill>
              <a:cs typeface="Arial"/>
              <a:sym typeface="Arial"/>
            </a:endParaRPr>
          </a:p>
        </p:txBody>
      </p:sp>
      <p:sp>
        <p:nvSpPr>
          <p:cNvPr id="81" name="Rectangle 80"/>
          <p:cNvSpPr/>
          <p:nvPr userDrawn="1"/>
        </p:nvSpPr>
        <p:spPr>
          <a:xfrm>
            <a:off x="4888849" y="3563657"/>
            <a:ext cx="756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525" b="1">
                <a:solidFill>
                  <a:srgbClr val="343434"/>
                </a:solidFill>
                <a:sym typeface="Arial"/>
              </a:rPr>
              <a:t>IPV</a:t>
            </a:r>
          </a:p>
          <a:p>
            <a:r>
              <a:rPr lang="en-GB" sz="525" b="1">
                <a:solidFill>
                  <a:srgbClr val="343434"/>
                </a:solidFill>
                <a:sym typeface="Arial"/>
              </a:rPr>
              <a:t>INJECTABLE</a:t>
            </a:r>
          </a:p>
          <a:p>
            <a:r>
              <a:rPr lang="en-GB" sz="525" b="1">
                <a:solidFill>
                  <a:srgbClr val="343434"/>
                </a:solidFill>
                <a:sym typeface="Arial"/>
              </a:rPr>
              <a:t>POLIO</a:t>
            </a:r>
          </a:p>
          <a:p>
            <a:r>
              <a:rPr lang="en-GB" sz="525">
                <a:solidFill>
                  <a:srgbClr val="343434"/>
                </a:solidFill>
                <a:sym typeface="Arial"/>
              </a:rPr>
              <a:t>R: 206</a:t>
            </a:r>
          </a:p>
          <a:p>
            <a:r>
              <a:rPr lang="en-GB" sz="525">
                <a:solidFill>
                  <a:srgbClr val="343434"/>
                </a:solidFill>
                <a:sym typeface="Arial"/>
              </a:rPr>
              <a:t>G: 220</a:t>
            </a:r>
          </a:p>
          <a:p>
            <a:r>
              <a:rPr lang="en-GB" sz="525">
                <a:solidFill>
                  <a:srgbClr val="343434"/>
                </a:solidFill>
                <a:sym typeface="Arial"/>
              </a:rPr>
              <a:t>B: 0</a:t>
            </a:r>
          </a:p>
        </p:txBody>
      </p:sp>
      <p:sp>
        <p:nvSpPr>
          <p:cNvPr id="82" name="Freeform 8"/>
          <p:cNvSpPr>
            <a:spLocks/>
          </p:cNvSpPr>
          <p:nvPr userDrawn="1"/>
        </p:nvSpPr>
        <p:spPr bwMode="auto">
          <a:xfrm>
            <a:off x="5580646" y="3563657"/>
            <a:ext cx="443405" cy="657507"/>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B288B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solidFill>
                <a:srgbClr val="343434"/>
              </a:solidFill>
              <a:cs typeface="Arial"/>
              <a:sym typeface="Arial"/>
            </a:endParaRPr>
          </a:p>
        </p:txBody>
      </p:sp>
      <p:sp>
        <p:nvSpPr>
          <p:cNvPr id="83" name="Rectangle 82"/>
          <p:cNvSpPr/>
          <p:nvPr userDrawn="1"/>
        </p:nvSpPr>
        <p:spPr>
          <a:xfrm>
            <a:off x="6050250" y="3563657"/>
            <a:ext cx="756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525" b="1">
                <a:solidFill>
                  <a:srgbClr val="343434"/>
                </a:solidFill>
                <a:sym typeface="Arial"/>
              </a:rPr>
              <a:t>JAPANESE</a:t>
            </a:r>
          </a:p>
          <a:p>
            <a:r>
              <a:rPr lang="en-GB" sz="525" b="1">
                <a:solidFill>
                  <a:srgbClr val="343434"/>
                </a:solidFill>
                <a:sym typeface="Arial"/>
              </a:rPr>
              <a:t>ENCEPHALITIS</a:t>
            </a:r>
          </a:p>
          <a:p>
            <a:r>
              <a:rPr lang="en-GB" sz="525">
                <a:solidFill>
                  <a:srgbClr val="343434"/>
                </a:solidFill>
                <a:sym typeface="Arial"/>
              </a:rPr>
              <a:t>R: 178</a:t>
            </a:r>
          </a:p>
          <a:p>
            <a:r>
              <a:rPr lang="en-GB" sz="525">
                <a:solidFill>
                  <a:srgbClr val="343434"/>
                </a:solidFill>
                <a:sym typeface="Arial"/>
              </a:rPr>
              <a:t>G: 136</a:t>
            </a:r>
          </a:p>
          <a:p>
            <a:r>
              <a:rPr lang="en-GB" sz="525">
                <a:solidFill>
                  <a:srgbClr val="343434"/>
                </a:solidFill>
                <a:sym typeface="Arial"/>
              </a:rPr>
              <a:t>B: 185</a:t>
            </a:r>
          </a:p>
        </p:txBody>
      </p:sp>
      <p:sp>
        <p:nvSpPr>
          <p:cNvPr id="84" name="Freeform 8"/>
          <p:cNvSpPr>
            <a:spLocks/>
          </p:cNvSpPr>
          <p:nvPr userDrawn="1"/>
        </p:nvSpPr>
        <p:spPr bwMode="auto">
          <a:xfrm>
            <a:off x="6742047" y="3563657"/>
            <a:ext cx="443405" cy="657507"/>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41B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solidFill>
                <a:srgbClr val="343434"/>
              </a:solidFill>
              <a:cs typeface="Arial"/>
              <a:sym typeface="Arial"/>
            </a:endParaRPr>
          </a:p>
        </p:txBody>
      </p:sp>
      <p:sp>
        <p:nvSpPr>
          <p:cNvPr id="85" name="Rectangle 84"/>
          <p:cNvSpPr/>
          <p:nvPr userDrawn="1"/>
        </p:nvSpPr>
        <p:spPr>
          <a:xfrm>
            <a:off x="7211651" y="3563657"/>
            <a:ext cx="756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525" b="1">
                <a:solidFill>
                  <a:srgbClr val="343434"/>
                </a:solidFill>
                <a:sym typeface="Arial"/>
              </a:rPr>
              <a:t>MEASLES</a:t>
            </a:r>
          </a:p>
          <a:p>
            <a:r>
              <a:rPr lang="en-GB" sz="525">
                <a:solidFill>
                  <a:srgbClr val="343434"/>
                </a:solidFill>
                <a:sym typeface="Arial"/>
              </a:rPr>
              <a:t>R: 65</a:t>
            </a:r>
          </a:p>
          <a:p>
            <a:r>
              <a:rPr lang="en-GB" sz="525">
                <a:solidFill>
                  <a:srgbClr val="343434"/>
                </a:solidFill>
                <a:sym typeface="Arial"/>
              </a:rPr>
              <a:t>G: 182</a:t>
            </a:r>
          </a:p>
          <a:p>
            <a:r>
              <a:rPr lang="en-GB" sz="525">
                <a:solidFill>
                  <a:srgbClr val="343434"/>
                </a:solidFill>
                <a:sym typeface="Arial"/>
              </a:rPr>
              <a:t>B: 230</a:t>
            </a:r>
          </a:p>
        </p:txBody>
      </p:sp>
      <p:sp>
        <p:nvSpPr>
          <p:cNvPr id="86" name="Freeform 8"/>
          <p:cNvSpPr>
            <a:spLocks/>
          </p:cNvSpPr>
          <p:nvPr userDrawn="1"/>
        </p:nvSpPr>
        <p:spPr bwMode="auto">
          <a:xfrm>
            <a:off x="7903444" y="3563657"/>
            <a:ext cx="443405" cy="657507"/>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0097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solidFill>
                <a:srgbClr val="343434"/>
              </a:solidFill>
              <a:cs typeface="Arial"/>
              <a:sym typeface="Arial"/>
            </a:endParaRPr>
          </a:p>
        </p:txBody>
      </p:sp>
      <p:sp>
        <p:nvSpPr>
          <p:cNvPr id="87" name="Rectangle 86"/>
          <p:cNvSpPr/>
          <p:nvPr userDrawn="1"/>
        </p:nvSpPr>
        <p:spPr>
          <a:xfrm>
            <a:off x="8373052" y="3563657"/>
            <a:ext cx="756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525" b="1">
                <a:solidFill>
                  <a:srgbClr val="343434"/>
                </a:solidFill>
                <a:sym typeface="Arial"/>
              </a:rPr>
              <a:t>MEASLES</a:t>
            </a:r>
          </a:p>
          <a:p>
            <a:r>
              <a:rPr lang="en-GB" sz="525" b="1">
                <a:solidFill>
                  <a:srgbClr val="343434"/>
                </a:solidFill>
                <a:sym typeface="Arial"/>
              </a:rPr>
              <a:t>2</a:t>
            </a:r>
            <a:r>
              <a:rPr lang="en-GB" sz="525" b="1" baseline="30000">
                <a:solidFill>
                  <a:srgbClr val="343434"/>
                </a:solidFill>
                <a:sym typeface="Arial"/>
              </a:rPr>
              <a:t>ND</a:t>
            </a:r>
            <a:r>
              <a:rPr lang="en-GB" sz="525" b="1">
                <a:solidFill>
                  <a:srgbClr val="343434"/>
                </a:solidFill>
                <a:sym typeface="Arial"/>
              </a:rPr>
              <a:t> DOSE</a:t>
            </a:r>
          </a:p>
          <a:p>
            <a:r>
              <a:rPr lang="en-GB" sz="525">
                <a:solidFill>
                  <a:srgbClr val="343434"/>
                </a:solidFill>
                <a:sym typeface="Arial"/>
              </a:rPr>
              <a:t>R: 0</a:t>
            </a:r>
          </a:p>
          <a:p>
            <a:r>
              <a:rPr lang="en-GB" sz="525">
                <a:solidFill>
                  <a:srgbClr val="343434"/>
                </a:solidFill>
                <a:sym typeface="Arial"/>
              </a:rPr>
              <a:t>G: 151</a:t>
            </a:r>
          </a:p>
          <a:p>
            <a:r>
              <a:rPr lang="en-GB" sz="525">
                <a:solidFill>
                  <a:srgbClr val="343434"/>
                </a:solidFill>
                <a:sym typeface="Arial"/>
              </a:rPr>
              <a:t>B: 169</a:t>
            </a:r>
          </a:p>
        </p:txBody>
      </p:sp>
      <p:sp>
        <p:nvSpPr>
          <p:cNvPr id="88" name="Freeform 8"/>
          <p:cNvSpPr>
            <a:spLocks/>
          </p:cNvSpPr>
          <p:nvPr userDrawn="1"/>
        </p:nvSpPr>
        <p:spPr bwMode="auto">
          <a:xfrm>
            <a:off x="4419698" y="4431008"/>
            <a:ext cx="443405" cy="657507"/>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0033A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solidFill>
                <a:srgbClr val="343434"/>
              </a:solidFill>
              <a:cs typeface="Arial"/>
              <a:sym typeface="Arial"/>
            </a:endParaRPr>
          </a:p>
        </p:txBody>
      </p:sp>
      <p:sp>
        <p:nvSpPr>
          <p:cNvPr id="89" name="Rectangle 88"/>
          <p:cNvSpPr/>
          <p:nvPr userDrawn="1"/>
        </p:nvSpPr>
        <p:spPr>
          <a:xfrm>
            <a:off x="4888339" y="4431007"/>
            <a:ext cx="756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525" b="1">
                <a:solidFill>
                  <a:srgbClr val="343434"/>
                </a:solidFill>
                <a:sym typeface="Arial"/>
              </a:rPr>
              <a:t>PNEUMO</a:t>
            </a:r>
          </a:p>
          <a:p>
            <a:r>
              <a:rPr lang="en-GB" sz="525">
                <a:solidFill>
                  <a:srgbClr val="343434"/>
                </a:solidFill>
                <a:sym typeface="Arial"/>
              </a:rPr>
              <a:t>R: 0</a:t>
            </a:r>
          </a:p>
          <a:p>
            <a:r>
              <a:rPr lang="en-GB" sz="525">
                <a:solidFill>
                  <a:srgbClr val="343434"/>
                </a:solidFill>
                <a:sym typeface="Arial"/>
              </a:rPr>
              <a:t>G: 51</a:t>
            </a:r>
          </a:p>
          <a:p>
            <a:r>
              <a:rPr lang="en-GB" sz="525">
                <a:solidFill>
                  <a:srgbClr val="343434"/>
                </a:solidFill>
                <a:sym typeface="Arial"/>
              </a:rPr>
              <a:t>B: 160</a:t>
            </a:r>
          </a:p>
        </p:txBody>
      </p:sp>
      <p:sp>
        <p:nvSpPr>
          <p:cNvPr id="90" name="Freeform 8"/>
          <p:cNvSpPr>
            <a:spLocks/>
          </p:cNvSpPr>
          <p:nvPr userDrawn="1"/>
        </p:nvSpPr>
        <p:spPr bwMode="auto">
          <a:xfrm>
            <a:off x="5581248" y="4431008"/>
            <a:ext cx="443405" cy="657507"/>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D860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solidFill>
                <a:srgbClr val="343434"/>
              </a:solidFill>
              <a:cs typeface="Arial"/>
              <a:sym typeface="Arial"/>
            </a:endParaRPr>
          </a:p>
        </p:txBody>
      </p:sp>
      <p:sp>
        <p:nvSpPr>
          <p:cNvPr id="91" name="Rectangle 90"/>
          <p:cNvSpPr/>
          <p:nvPr userDrawn="1"/>
        </p:nvSpPr>
        <p:spPr>
          <a:xfrm>
            <a:off x="6049570" y="4431007"/>
            <a:ext cx="756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525" b="1">
                <a:solidFill>
                  <a:srgbClr val="343434"/>
                </a:solidFill>
                <a:sym typeface="Arial"/>
              </a:rPr>
              <a:t>ROTAVIRUS</a:t>
            </a:r>
          </a:p>
          <a:p>
            <a:r>
              <a:rPr lang="en-GB" sz="525">
                <a:solidFill>
                  <a:srgbClr val="343434"/>
                </a:solidFill>
                <a:sym typeface="Arial"/>
              </a:rPr>
              <a:t>R: 216</a:t>
            </a:r>
          </a:p>
          <a:p>
            <a:r>
              <a:rPr lang="en-GB" sz="525">
                <a:solidFill>
                  <a:srgbClr val="343434"/>
                </a:solidFill>
                <a:sym typeface="Arial"/>
              </a:rPr>
              <a:t>G: 96</a:t>
            </a:r>
          </a:p>
          <a:p>
            <a:r>
              <a:rPr lang="en-GB" sz="525">
                <a:solidFill>
                  <a:srgbClr val="343434"/>
                </a:solidFill>
                <a:sym typeface="Arial"/>
              </a:rPr>
              <a:t>B: 24</a:t>
            </a:r>
          </a:p>
        </p:txBody>
      </p:sp>
      <p:sp>
        <p:nvSpPr>
          <p:cNvPr id="92" name="Freeform 8"/>
          <p:cNvSpPr>
            <a:spLocks/>
          </p:cNvSpPr>
          <p:nvPr userDrawn="1"/>
        </p:nvSpPr>
        <p:spPr bwMode="auto">
          <a:xfrm>
            <a:off x="6742804" y="4431008"/>
            <a:ext cx="443405" cy="657507"/>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EAAA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solidFill>
                <a:srgbClr val="343434"/>
              </a:solidFill>
              <a:cs typeface="Arial"/>
              <a:sym typeface="Arial"/>
            </a:endParaRPr>
          </a:p>
        </p:txBody>
      </p:sp>
      <p:sp>
        <p:nvSpPr>
          <p:cNvPr id="93" name="Rectangle 92"/>
          <p:cNvSpPr/>
          <p:nvPr userDrawn="1"/>
        </p:nvSpPr>
        <p:spPr>
          <a:xfrm>
            <a:off x="7210800" y="4431007"/>
            <a:ext cx="756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525" b="1">
                <a:solidFill>
                  <a:srgbClr val="343434"/>
                </a:solidFill>
                <a:sym typeface="Arial"/>
              </a:rPr>
              <a:t>YELLOW</a:t>
            </a:r>
          </a:p>
          <a:p>
            <a:r>
              <a:rPr lang="en-GB" sz="525" b="1">
                <a:solidFill>
                  <a:srgbClr val="343434"/>
                </a:solidFill>
                <a:sym typeface="Arial"/>
              </a:rPr>
              <a:t>FEVER</a:t>
            </a:r>
          </a:p>
          <a:p>
            <a:r>
              <a:rPr lang="en-GB" sz="525">
                <a:solidFill>
                  <a:srgbClr val="343434"/>
                </a:solidFill>
                <a:sym typeface="Arial"/>
              </a:rPr>
              <a:t>R: 234</a:t>
            </a:r>
          </a:p>
          <a:p>
            <a:r>
              <a:rPr lang="en-GB" sz="525">
                <a:solidFill>
                  <a:srgbClr val="343434"/>
                </a:solidFill>
                <a:sym typeface="Arial"/>
              </a:rPr>
              <a:t>G: 170</a:t>
            </a:r>
          </a:p>
          <a:p>
            <a:r>
              <a:rPr lang="en-GB" sz="525">
                <a:solidFill>
                  <a:srgbClr val="343434"/>
                </a:solidFill>
                <a:sym typeface="Arial"/>
              </a:rPr>
              <a:t>B: 0</a:t>
            </a:r>
          </a:p>
        </p:txBody>
      </p:sp>
      <p:sp>
        <p:nvSpPr>
          <p:cNvPr id="94" name="Freeform 8"/>
          <p:cNvSpPr>
            <a:spLocks/>
          </p:cNvSpPr>
          <p:nvPr userDrawn="1"/>
        </p:nvSpPr>
        <p:spPr bwMode="auto">
          <a:xfrm>
            <a:off x="935041" y="3563657"/>
            <a:ext cx="443405" cy="657507"/>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AF5C3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solidFill>
                <a:srgbClr val="343434"/>
              </a:solidFill>
              <a:cs typeface="Arial"/>
              <a:sym typeface="Arial"/>
            </a:endParaRPr>
          </a:p>
        </p:txBody>
      </p:sp>
      <p:sp>
        <p:nvSpPr>
          <p:cNvPr id="95" name="Rectangle 94"/>
          <p:cNvSpPr/>
          <p:nvPr userDrawn="1"/>
        </p:nvSpPr>
        <p:spPr>
          <a:xfrm>
            <a:off x="1404646" y="3563657"/>
            <a:ext cx="756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525" b="1">
                <a:solidFill>
                  <a:srgbClr val="343434"/>
                </a:solidFill>
                <a:sym typeface="Arial"/>
              </a:rPr>
              <a:t>CHOLERA</a:t>
            </a:r>
          </a:p>
          <a:p>
            <a:r>
              <a:rPr lang="en-GB" sz="525">
                <a:solidFill>
                  <a:srgbClr val="343434"/>
                </a:solidFill>
                <a:sym typeface="Arial"/>
              </a:rPr>
              <a:t>R: 175</a:t>
            </a:r>
          </a:p>
          <a:p>
            <a:r>
              <a:rPr lang="en-GB" sz="525">
                <a:solidFill>
                  <a:srgbClr val="343434"/>
                </a:solidFill>
                <a:sym typeface="Arial"/>
              </a:rPr>
              <a:t>G: 92</a:t>
            </a:r>
          </a:p>
          <a:p>
            <a:r>
              <a:rPr lang="en-GB" sz="525">
                <a:solidFill>
                  <a:srgbClr val="343434"/>
                </a:solidFill>
                <a:sym typeface="Arial"/>
              </a:rPr>
              <a:t>B: 55</a:t>
            </a:r>
          </a:p>
        </p:txBody>
      </p:sp>
      <p:sp>
        <p:nvSpPr>
          <p:cNvPr id="96" name="Freeform 8"/>
          <p:cNvSpPr>
            <a:spLocks/>
          </p:cNvSpPr>
          <p:nvPr userDrawn="1"/>
        </p:nvSpPr>
        <p:spPr bwMode="auto">
          <a:xfrm>
            <a:off x="2096443" y="3563657"/>
            <a:ext cx="443405" cy="657507"/>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D5003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solidFill>
                <a:srgbClr val="343434"/>
              </a:solidFill>
              <a:cs typeface="Arial"/>
              <a:sym typeface="Arial"/>
            </a:endParaRPr>
          </a:p>
        </p:txBody>
      </p:sp>
      <p:sp>
        <p:nvSpPr>
          <p:cNvPr id="97" name="Rectangle 96"/>
          <p:cNvSpPr/>
          <p:nvPr userDrawn="1"/>
        </p:nvSpPr>
        <p:spPr>
          <a:xfrm>
            <a:off x="2566047" y="3563657"/>
            <a:ext cx="756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525" b="1">
                <a:solidFill>
                  <a:srgbClr val="343434"/>
                </a:solidFill>
                <a:sym typeface="Arial"/>
              </a:rPr>
              <a:t>HEPB</a:t>
            </a:r>
          </a:p>
          <a:p>
            <a:r>
              <a:rPr lang="en-GB" sz="525">
                <a:solidFill>
                  <a:srgbClr val="343434"/>
                </a:solidFill>
                <a:sym typeface="Arial"/>
              </a:rPr>
              <a:t>R: 213</a:t>
            </a:r>
          </a:p>
          <a:p>
            <a:r>
              <a:rPr lang="en-GB" sz="525">
                <a:solidFill>
                  <a:srgbClr val="343434"/>
                </a:solidFill>
                <a:sym typeface="Arial"/>
              </a:rPr>
              <a:t>G: 0</a:t>
            </a:r>
          </a:p>
          <a:p>
            <a:r>
              <a:rPr lang="en-GB" sz="525">
                <a:solidFill>
                  <a:srgbClr val="343434"/>
                </a:solidFill>
                <a:sym typeface="Arial"/>
              </a:rPr>
              <a:t>B: 50</a:t>
            </a:r>
          </a:p>
        </p:txBody>
      </p:sp>
      <p:sp>
        <p:nvSpPr>
          <p:cNvPr id="98" name="Freeform 8"/>
          <p:cNvSpPr>
            <a:spLocks/>
          </p:cNvSpPr>
          <p:nvPr userDrawn="1"/>
        </p:nvSpPr>
        <p:spPr bwMode="auto">
          <a:xfrm>
            <a:off x="3257842" y="3563657"/>
            <a:ext cx="443405" cy="657507"/>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F59B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solidFill>
                <a:srgbClr val="343434"/>
              </a:solidFill>
              <a:cs typeface="Arial"/>
              <a:sym typeface="Arial"/>
            </a:endParaRPr>
          </a:p>
        </p:txBody>
      </p:sp>
      <p:sp>
        <p:nvSpPr>
          <p:cNvPr id="99" name="Rectangle 98"/>
          <p:cNvSpPr/>
          <p:nvPr userDrawn="1"/>
        </p:nvSpPr>
        <p:spPr>
          <a:xfrm>
            <a:off x="3727448" y="3563657"/>
            <a:ext cx="756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525" b="1">
                <a:solidFill>
                  <a:srgbClr val="343434"/>
                </a:solidFill>
                <a:sym typeface="Arial"/>
              </a:rPr>
              <a:t>HPV</a:t>
            </a:r>
          </a:p>
          <a:p>
            <a:r>
              <a:rPr lang="en-GB" sz="525">
                <a:solidFill>
                  <a:srgbClr val="343434"/>
                </a:solidFill>
                <a:sym typeface="Arial"/>
              </a:rPr>
              <a:t>R: 245</a:t>
            </a:r>
          </a:p>
          <a:p>
            <a:r>
              <a:rPr lang="en-GB" sz="525">
                <a:solidFill>
                  <a:srgbClr val="343434"/>
                </a:solidFill>
                <a:sym typeface="Arial"/>
              </a:rPr>
              <a:t>G: 155</a:t>
            </a:r>
          </a:p>
          <a:p>
            <a:r>
              <a:rPr lang="en-GB" sz="525">
                <a:solidFill>
                  <a:srgbClr val="343434"/>
                </a:solidFill>
                <a:sym typeface="Arial"/>
              </a:rPr>
              <a:t>B: 187</a:t>
            </a:r>
          </a:p>
        </p:txBody>
      </p:sp>
      <p:sp>
        <p:nvSpPr>
          <p:cNvPr id="100" name="Freeform 8"/>
          <p:cNvSpPr>
            <a:spLocks/>
          </p:cNvSpPr>
          <p:nvPr userDrawn="1"/>
        </p:nvSpPr>
        <p:spPr bwMode="auto">
          <a:xfrm>
            <a:off x="935041" y="4431008"/>
            <a:ext cx="443405" cy="657507"/>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005A7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solidFill>
                <a:srgbClr val="343434"/>
              </a:solidFill>
              <a:cs typeface="Arial"/>
              <a:sym typeface="Arial"/>
            </a:endParaRPr>
          </a:p>
        </p:txBody>
      </p:sp>
      <p:sp>
        <p:nvSpPr>
          <p:cNvPr id="101" name="Rectangle 100"/>
          <p:cNvSpPr/>
          <p:nvPr userDrawn="1"/>
        </p:nvSpPr>
        <p:spPr>
          <a:xfrm>
            <a:off x="1404646" y="4431007"/>
            <a:ext cx="756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525" b="1">
                <a:solidFill>
                  <a:srgbClr val="343434"/>
                </a:solidFill>
                <a:sym typeface="Arial"/>
              </a:rPr>
              <a:t>MEASLES</a:t>
            </a:r>
          </a:p>
          <a:p>
            <a:r>
              <a:rPr lang="en-GB" sz="525" b="1">
                <a:solidFill>
                  <a:srgbClr val="343434"/>
                </a:solidFill>
                <a:sym typeface="Arial"/>
              </a:rPr>
              <a:t>RUBELLA</a:t>
            </a:r>
          </a:p>
          <a:p>
            <a:r>
              <a:rPr lang="en-GB" sz="525">
                <a:solidFill>
                  <a:srgbClr val="343434"/>
                </a:solidFill>
                <a:sym typeface="Arial"/>
              </a:rPr>
              <a:t>R: 0</a:t>
            </a:r>
          </a:p>
          <a:p>
            <a:r>
              <a:rPr lang="en-GB" sz="525">
                <a:solidFill>
                  <a:srgbClr val="343434"/>
                </a:solidFill>
                <a:sym typeface="Arial"/>
              </a:rPr>
              <a:t>G: 90</a:t>
            </a:r>
          </a:p>
          <a:p>
            <a:r>
              <a:rPr lang="en-GB" sz="525">
                <a:solidFill>
                  <a:srgbClr val="343434"/>
                </a:solidFill>
                <a:sym typeface="Arial"/>
              </a:rPr>
              <a:t>B: 112</a:t>
            </a:r>
          </a:p>
        </p:txBody>
      </p:sp>
      <p:sp>
        <p:nvSpPr>
          <p:cNvPr id="102" name="Freeform 8"/>
          <p:cNvSpPr>
            <a:spLocks/>
          </p:cNvSpPr>
          <p:nvPr userDrawn="1"/>
        </p:nvSpPr>
        <p:spPr bwMode="auto">
          <a:xfrm>
            <a:off x="2096593" y="4431008"/>
            <a:ext cx="443405" cy="657507"/>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00963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solidFill>
                <a:srgbClr val="343434"/>
              </a:solidFill>
              <a:cs typeface="Arial"/>
              <a:sym typeface="Arial"/>
            </a:endParaRPr>
          </a:p>
        </p:txBody>
      </p:sp>
      <p:sp>
        <p:nvSpPr>
          <p:cNvPr id="103" name="Rectangle 102"/>
          <p:cNvSpPr/>
          <p:nvPr userDrawn="1"/>
        </p:nvSpPr>
        <p:spPr>
          <a:xfrm>
            <a:off x="2565877" y="4431007"/>
            <a:ext cx="756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525" b="1">
                <a:solidFill>
                  <a:srgbClr val="343434"/>
                </a:solidFill>
                <a:sym typeface="Arial"/>
              </a:rPr>
              <a:t>MENINGITIS</a:t>
            </a:r>
          </a:p>
          <a:p>
            <a:r>
              <a:rPr lang="en-GB" sz="525" b="1">
                <a:solidFill>
                  <a:srgbClr val="343434"/>
                </a:solidFill>
                <a:sym typeface="Arial"/>
              </a:rPr>
              <a:t>A</a:t>
            </a:r>
          </a:p>
          <a:p>
            <a:r>
              <a:rPr lang="en-GB" sz="525">
                <a:solidFill>
                  <a:srgbClr val="343434"/>
                </a:solidFill>
                <a:sym typeface="Arial"/>
              </a:rPr>
              <a:t>R: 0</a:t>
            </a:r>
          </a:p>
          <a:p>
            <a:r>
              <a:rPr lang="en-GB" sz="525">
                <a:solidFill>
                  <a:srgbClr val="343434"/>
                </a:solidFill>
                <a:sym typeface="Arial"/>
              </a:rPr>
              <a:t>G: 150</a:t>
            </a:r>
          </a:p>
          <a:p>
            <a:r>
              <a:rPr lang="en-GB" sz="525">
                <a:solidFill>
                  <a:srgbClr val="343434"/>
                </a:solidFill>
                <a:sym typeface="Arial"/>
              </a:rPr>
              <a:t>B: 57</a:t>
            </a:r>
          </a:p>
        </p:txBody>
      </p:sp>
      <p:sp>
        <p:nvSpPr>
          <p:cNvPr id="104" name="Freeform 8"/>
          <p:cNvSpPr>
            <a:spLocks/>
          </p:cNvSpPr>
          <p:nvPr userDrawn="1"/>
        </p:nvSpPr>
        <p:spPr bwMode="auto">
          <a:xfrm>
            <a:off x="3258146" y="4431008"/>
            <a:ext cx="443405" cy="657507"/>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65327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solidFill>
                <a:srgbClr val="343434"/>
              </a:solidFill>
              <a:cs typeface="Arial"/>
              <a:sym typeface="Arial"/>
            </a:endParaRPr>
          </a:p>
        </p:txBody>
      </p:sp>
      <p:sp>
        <p:nvSpPr>
          <p:cNvPr id="105" name="Rectangle 104"/>
          <p:cNvSpPr/>
          <p:nvPr userDrawn="1"/>
        </p:nvSpPr>
        <p:spPr>
          <a:xfrm>
            <a:off x="3727108" y="4431007"/>
            <a:ext cx="756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525" b="1">
                <a:solidFill>
                  <a:srgbClr val="343434"/>
                </a:solidFill>
                <a:sym typeface="Arial"/>
              </a:rPr>
              <a:t>PENTA</a:t>
            </a:r>
          </a:p>
          <a:p>
            <a:r>
              <a:rPr lang="en-GB" sz="525" b="1">
                <a:solidFill>
                  <a:srgbClr val="343434"/>
                </a:solidFill>
                <a:sym typeface="Arial"/>
              </a:rPr>
              <a:t>DTP–HEP-HIB</a:t>
            </a:r>
          </a:p>
          <a:p>
            <a:r>
              <a:rPr lang="en-GB" sz="525">
                <a:solidFill>
                  <a:srgbClr val="343434"/>
                </a:solidFill>
                <a:sym typeface="Arial"/>
              </a:rPr>
              <a:t>R: 101</a:t>
            </a:r>
          </a:p>
          <a:p>
            <a:r>
              <a:rPr lang="en-GB" sz="525">
                <a:solidFill>
                  <a:srgbClr val="343434"/>
                </a:solidFill>
                <a:sym typeface="Arial"/>
              </a:rPr>
              <a:t>G: 50</a:t>
            </a:r>
          </a:p>
          <a:p>
            <a:r>
              <a:rPr lang="en-GB" sz="525">
                <a:solidFill>
                  <a:srgbClr val="343434"/>
                </a:solidFill>
                <a:sym typeface="Arial"/>
              </a:rPr>
              <a:t>B: 121</a:t>
            </a:r>
          </a:p>
        </p:txBody>
      </p:sp>
      <p:sp>
        <p:nvSpPr>
          <p:cNvPr id="106" name="Rectangle 105"/>
          <p:cNvSpPr/>
          <p:nvPr userDrawn="1"/>
        </p:nvSpPr>
        <p:spPr>
          <a:xfrm>
            <a:off x="5580116" y="5279243"/>
            <a:ext cx="3168601" cy="75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900" b="1">
                <a:solidFill>
                  <a:srgbClr val="343434"/>
                </a:solidFill>
                <a:sym typeface="Arial"/>
              </a:rPr>
              <a:t>Please use the four </a:t>
            </a:r>
            <a:r>
              <a:rPr lang="en-GB" sz="900" b="1" err="1">
                <a:solidFill>
                  <a:srgbClr val="343434"/>
                </a:solidFill>
                <a:sym typeface="Arial"/>
              </a:rPr>
              <a:t>Gavi</a:t>
            </a:r>
            <a:r>
              <a:rPr lang="en-GB" sz="900" b="1">
                <a:solidFill>
                  <a:srgbClr val="343434"/>
                </a:solidFill>
                <a:sym typeface="Arial"/>
              </a:rPr>
              <a:t> corporate colours where possible.  Specific strategic goals </a:t>
            </a:r>
            <a:br>
              <a:rPr lang="en-GB" sz="900" b="1">
                <a:solidFill>
                  <a:srgbClr val="343434"/>
                </a:solidFill>
                <a:sym typeface="Arial"/>
              </a:rPr>
            </a:br>
            <a:r>
              <a:rPr lang="en-GB" sz="900" b="1">
                <a:solidFill>
                  <a:srgbClr val="343434"/>
                </a:solidFill>
                <a:sym typeface="Arial"/>
              </a:rPr>
              <a:t>or vaccines should be highlighted using the key above. </a:t>
            </a:r>
          </a:p>
        </p:txBody>
      </p:sp>
      <p:sp>
        <p:nvSpPr>
          <p:cNvPr id="107" name="Freeform 8"/>
          <p:cNvSpPr>
            <a:spLocks/>
          </p:cNvSpPr>
          <p:nvPr userDrawn="1"/>
        </p:nvSpPr>
        <p:spPr bwMode="auto">
          <a:xfrm>
            <a:off x="4420804" y="5308461"/>
            <a:ext cx="443405" cy="657507"/>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64636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solidFill>
                <a:srgbClr val="343434"/>
              </a:solidFill>
              <a:cs typeface="Arial"/>
              <a:sym typeface="Arial"/>
            </a:endParaRPr>
          </a:p>
        </p:txBody>
      </p:sp>
      <p:sp>
        <p:nvSpPr>
          <p:cNvPr id="108" name="Rectangle 107"/>
          <p:cNvSpPr/>
          <p:nvPr userDrawn="1"/>
        </p:nvSpPr>
        <p:spPr>
          <a:xfrm>
            <a:off x="4888800" y="5308463"/>
            <a:ext cx="756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525" b="1">
                <a:solidFill>
                  <a:srgbClr val="343434"/>
                </a:solidFill>
                <a:sym typeface="Arial"/>
              </a:rPr>
              <a:t>RABIES</a:t>
            </a:r>
          </a:p>
          <a:p>
            <a:r>
              <a:rPr lang="en-GB" sz="525">
                <a:solidFill>
                  <a:srgbClr val="343434"/>
                </a:solidFill>
                <a:sym typeface="Arial"/>
              </a:rPr>
              <a:t>R: 100</a:t>
            </a:r>
          </a:p>
          <a:p>
            <a:r>
              <a:rPr lang="en-GB" sz="525">
                <a:solidFill>
                  <a:srgbClr val="343434"/>
                </a:solidFill>
                <a:sym typeface="Arial"/>
              </a:rPr>
              <a:t>G: 99</a:t>
            </a:r>
          </a:p>
          <a:p>
            <a:r>
              <a:rPr lang="en-GB" sz="525">
                <a:solidFill>
                  <a:srgbClr val="343434"/>
                </a:solidFill>
                <a:sym typeface="Arial"/>
              </a:rPr>
              <a:t>B: 99</a:t>
            </a:r>
          </a:p>
        </p:txBody>
      </p:sp>
      <p:sp>
        <p:nvSpPr>
          <p:cNvPr id="109" name="Freeform 8"/>
          <p:cNvSpPr>
            <a:spLocks/>
          </p:cNvSpPr>
          <p:nvPr userDrawn="1"/>
        </p:nvSpPr>
        <p:spPr bwMode="auto">
          <a:xfrm>
            <a:off x="935041" y="5308461"/>
            <a:ext cx="443405" cy="657507"/>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C6C6C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solidFill>
                <a:srgbClr val="343434"/>
              </a:solidFill>
              <a:cs typeface="Arial"/>
              <a:sym typeface="Arial"/>
            </a:endParaRPr>
          </a:p>
        </p:txBody>
      </p:sp>
      <p:sp>
        <p:nvSpPr>
          <p:cNvPr id="110" name="Rectangle 109"/>
          <p:cNvSpPr/>
          <p:nvPr userDrawn="1"/>
        </p:nvSpPr>
        <p:spPr>
          <a:xfrm>
            <a:off x="1404646" y="5308463"/>
            <a:ext cx="756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525" b="1">
                <a:solidFill>
                  <a:srgbClr val="343434"/>
                </a:solidFill>
                <a:sym typeface="Arial"/>
              </a:rPr>
              <a:t>DENGUE</a:t>
            </a:r>
          </a:p>
          <a:p>
            <a:r>
              <a:rPr lang="en-GB" sz="525">
                <a:solidFill>
                  <a:srgbClr val="343434"/>
                </a:solidFill>
                <a:sym typeface="Arial"/>
              </a:rPr>
              <a:t>R: 198</a:t>
            </a:r>
          </a:p>
          <a:p>
            <a:r>
              <a:rPr lang="en-GB" sz="525">
                <a:solidFill>
                  <a:srgbClr val="343434"/>
                </a:solidFill>
                <a:sym typeface="Arial"/>
              </a:rPr>
              <a:t>G: 198</a:t>
            </a:r>
          </a:p>
          <a:p>
            <a:r>
              <a:rPr lang="en-GB" sz="525">
                <a:solidFill>
                  <a:srgbClr val="343434"/>
                </a:solidFill>
                <a:sym typeface="Arial"/>
              </a:rPr>
              <a:t>B: 198</a:t>
            </a:r>
          </a:p>
        </p:txBody>
      </p:sp>
      <p:sp>
        <p:nvSpPr>
          <p:cNvPr id="111" name="Freeform 8"/>
          <p:cNvSpPr>
            <a:spLocks/>
          </p:cNvSpPr>
          <p:nvPr userDrawn="1"/>
        </p:nvSpPr>
        <p:spPr bwMode="auto">
          <a:xfrm>
            <a:off x="2096963" y="5308461"/>
            <a:ext cx="443405" cy="657507"/>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A8A8A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solidFill>
                <a:srgbClr val="343434"/>
              </a:solidFill>
              <a:cs typeface="Arial"/>
              <a:sym typeface="Arial"/>
            </a:endParaRPr>
          </a:p>
        </p:txBody>
      </p:sp>
      <p:sp>
        <p:nvSpPr>
          <p:cNvPr id="112" name="Rectangle 111"/>
          <p:cNvSpPr/>
          <p:nvPr userDrawn="1"/>
        </p:nvSpPr>
        <p:spPr>
          <a:xfrm>
            <a:off x="2566031" y="5308463"/>
            <a:ext cx="756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525" b="1">
                <a:solidFill>
                  <a:srgbClr val="343434"/>
                </a:solidFill>
                <a:sym typeface="Arial"/>
              </a:rPr>
              <a:t>MALARIA</a:t>
            </a:r>
          </a:p>
          <a:p>
            <a:r>
              <a:rPr lang="en-GB" sz="525">
                <a:solidFill>
                  <a:srgbClr val="343434"/>
                </a:solidFill>
                <a:sym typeface="Arial"/>
              </a:rPr>
              <a:t>R: 168</a:t>
            </a:r>
          </a:p>
          <a:p>
            <a:r>
              <a:rPr lang="en-GB" sz="525">
                <a:solidFill>
                  <a:srgbClr val="343434"/>
                </a:solidFill>
                <a:sym typeface="Arial"/>
              </a:rPr>
              <a:t>G: 168</a:t>
            </a:r>
          </a:p>
          <a:p>
            <a:r>
              <a:rPr lang="en-GB" sz="525">
                <a:solidFill>
                  <a:srgbClr val="343434"/>
                </a:solidFill>
                <a:sym typeface="Arial"/>
              </a:rPr>
              <a:t>B: 167</a:t>
            </a:r>
          </a:p>
        </p:txBody>
      </p:sp>
      <p:sp>
        <p:nvSpPr>
          <p:cNvPr id="113" name="Freeform 8"/>
          <p:cNvSpPr>
            <a:spLocks/>
          </p:cNvSpPr>
          <p:nvPr userDrawn="1"/>
        </p:nvSpPr>
        <p:spPr bwMode="auto">
          <a:xfrm>
            <a:off x="3258884" y="5308461"/>
            <a:ext cx="443405" cy="657507"/>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87878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solidFill>
                <a:srgbClr val="343434"/>
              </a:solidFill>
              <a:cs typeface="Arial"/>
              <a:sym typeface="Arial"/>
            </a:endParaRPr>
          </a:p>
        </p:txBody>
      </p:sp>
      <p:sp>
        <p:nvSpPr>
          <p:cNvPr id="114" name="Rectangle 113"/>
          <p:cNvSpPr/>
          <p:nvPr userDrawn="1"/>
        </p:nvSpPr>
        <p:spPr>
          <a:xfrm>
            <a:off x="3727416" y="5308463"/>
            <a:ext cx="756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525" b="1">
                <a:solidFill>
                  <a:srgbClr val="343434"/>
                </a:solidFill>
                <a:sym typeface="Arial"/>
              </a:rPr>
              <a:t>MATERNAL</a:t>
            </a:r>
          </a:p>
          <a:p>
            <a:r>
              <a:rPr lang="en-GB" sz="525" b="1">
                <a:solidFill>
                  <a:srgbClr val="343434"/>
                </a:solidFill>
                <a:sym typeface="Arial"/>
              </a:rPr>
              <a:t>FLU</a:t>
            </a:r>
          </a:p>
          <a:p>
            <a:r>
              <a:rPr lang="en-GB" sz="525">
                <a:solidFill>
                  <a:srgbClr val="343434"/>
                </a:solidFill>
                <a:sym typeface="Arial"/>
              </a:rPr>
              <a:t>R: 135</a:t>
            </a:r>
          </a:p>
          <a:p>
            <a:r>
              <a:rPr lang="en-GB" sz="525">
                <a:solidFill>
                  <a:srgbClr val="343434"/>
                </a:solidFill>
                <a:sym typeface="Arial"/>
              </a:rPr>
              <a:t>G: 135</a:t>
            </a:r>
          </a:p>
          <a:p>
            <a:r>
              <a:rPr lang="en-GB" sz="525">
                <a:solidFill>
                  <a:srgbClr val="343434"/>
                </a:solidFill>
                <a:sym typeface="Arial"/>
              </a:rPr>
              <a:t>B: 135</a:t>
            </a:r>
          </a:p>
        </p:txBody>
      </p:sp>
      <p:sp>
        <p:nvSpPr>
          <p:cNvPr id="115" name="Freeform 8"/>
          <p:cNvSpPr>
            <a:spLocks/>
          </p:cNvSpPr>
          <p:nvPr userDrawn="1"/>
        </p:nvSpPr>
        <p:spPr bwMode="auto">
          <a:xfrm>
            <a:off x="7903444" y="4431008"/>
            <a:ext cx="443405" cy="657507"/>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7D7061"/>
          </a:solidFill>
          <a:ln>
            <a:noFill/>
          </a:ln>
          <a:extLst/>
        </p:spPr>
        <p:txBody>
          <a:bodyPr vert="horz" wrap="square" lIns="68580" tIns="34290" rIns="68580" bIns="34290" numCol="1" anchor="t" anchorCtr="0" compatLnSpc="1">
            <a:prstTxWarp prst="textNoShape">
              <a:avLst/>
            </a:prstTxWarp>
          </a:bodyPr>
          <a:lstStyle/>
          <a:p>
            <a:endParaRPr lang="en-GB" sz="1350">
              <a:solidFill>
                <a:srgbClr val="343434"/>
              </a:solidFill>
              <a:cs typeface="Arial"/>
              <a:sym typeface="Arial"/>
            </a:endParaRPr>
          </a:p>
        </p:txBody>
      </p:sp>
      <p:sp>
        <p:nvSpPr>
          <p:cNvPr id="116" name="Rectangle 115"/>
          <p:cNvSpPr/>
          <p:nvPr userDrawn="1"/>
        </p:nvSpPr>
        <p:spPr>
          <a:xfrm>
            <a:off x="8373052" y="4431007"/>
            <a:ext cx="756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525" b="1">
                <a:solidFill>
                  <a:srgbClr val="343434"/>
                </a:solidFill>
                <a:sym typeface="Arial"/>
              </a:rPr>
              <a:t>TYPHOÏD</a:t>
            </a:r>
          </a:p>
          <a:p>
            <a:r>
              <a:rPr lang="en-GB" sz="525">
                <a:solidFill>
                  <a:srgbClr val="343434"/>
                </a:solidFill>
                <a:sym typeface="Arial"/>
              </a:rPr>
              <a:t>R: 125</a:t>
            </a:r>
          </a:p>
          <a:p>
            <a:r>
              <a:rPr lang="en-GB" sz="525">
                <a:solidFill>
                  <a:srgbClr val="343434"/>
                </a:solidFill>
                <a:sym typeface="Arial"/>
              </a:rPr>
              <a:t>G: 112</a:t>
            </a:r>
          </a:p>
          <a:p>
            <a:r>
              <a:rPr lang="en-GB" sz="525">
                <a:solidFill>
                  <a:srgbClr val="343434"/>
                </a:solidFill>
                <a:sym typeface="Arial"/>
              </a:rPr>
              <a:t>B: 97</a:t>
            </a:r>
          </a:p>
        </p:txBody>
      </p:sp>
      <p:sp>
        <p:nvSpPr>
          <p:cNvPr id="4" name="ZoneTexte 3"/>
          <p:cNvSpPr txBox="1"/>
          <p:nvPr userDrawn="1"/>
        </p:nvSpPr>
        <p:spPr>
          <a:xfrm>
            <a:off x="840535" y="2"/>
            <a:ext cx="7908178" cy="1080095"/>
          </a:xfrm>
          <a:prstGeom prst="rect">
            <a:avLst/>
          </a:prstGeom>
          <a:noFill/>
        </p:spPr>
        <p:txBody>
          <a:bodyPr wrap="square" rtlCol="0" anchor="b" anchorCtr="0">
            <a:noAutofit/>
          </a:bodyPr>
          <a:lstStyle/>
          <a:p>
            <a:r>
              <a:rPr lang="en-GB" sz="2100">
                <a:solidFill>
                  <a:srgbClr val="005CB9"/>
                </a:solidFill>
                <a:cs typeface="Arial"/>
                <a:sym typeface="Arial"/>
              </a:rPr>
              <a:t>BRAND COLOUR PALETTE</a:t>
            </a:r>
          </a:p>
        </p:txBody>
      </p:sp>
    </p:spTree>
    <p:extLst>
      <p:ext uri="{BB962C8B-B14F-4D97-AF65-F5344CB8AC3E}">
        <p14:creationId xmlns:p14="http://schemas.microsoft.com/office/powerpoint/2010/main" val="361425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7"/>
            <a:ext cx="8520600" cy="27368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3778833"/>
            <a:ext cx="8520600" cy="105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GB">
                <a:solidFill>
                  <a:srgbClr val="343434"/>
                </a:solidFill>
              </a:rPr>
              <a:pPr/>
              <a:t>‹#›</a:t>
            </a:fld>
            <a:endParaRPr lang="en-GB">
              <a:solidFill>
                <a:srgbClr val="343434"/>
              </a:solidFill>
            </a:endParaRPr>
          </a:p>
        </p:txBody>
      </p:sp>
    </p:spTree>
    <p:extLst>
      <p:ext uri="{BB962C8B-B14F-4D97-AF65-F5344CB8AC3E}">
        <p14:creationId xmlns:p14="http://schemas.microsoft.com/office/powerpoint/2010/main" val="345292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19" name="Image 18" descr="FD_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0" y="0"/>
            <a:ext cx="9144000" cy="5157788"/>
          </a:xfrm>
          <a:prstGeom prst="rect">
            <a:avLst/>
          </a:prstGeom>
        </p:spPr>
      </p:pic>
      <p:sp>
        <p:nvSpPr>
          <p:cNvPr id="22" name="Rectangle 21"/>
          <p:cNvSpPr/>
          <p:nvPr userDrawn="1"/>
        </p:nvSpPr>
        <p:spPr bwMode="gray">
          <a:xfrm>
            <a:off x="3635375" y="5265204"/>
            <a:ext cx="5508625"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 name="Image 19" descr="Bas_couv.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gray">
          <a:xfrm>
            <a:off x="0" y="5172520"/>
            <a:ext cx="3635375" cy="1685480"/>
          </a:xfrm>
          <a:prstGeom prst="rect">
            <a:avLst/>
          </a:prstGeom>
        </p:spPr>
      </p:pic>
      <p:sp>
        <p:nvSpPr>
          <p:cNvPr id="9" name="Espace réservé du texte 8"/>
          <p:cNvSpPr>
            <a:spLocks noGrp="1"/>
          </p:cNvSpPr>
          <p:nvPr>
            <p:ph type="body" sz="quarter" idx="13" hasCustomPrompt="1"/>
          </p:nvPr>
        </p:nvSpPr>
        <p:spPr bwMode="gray">
          <a:xfrm>
            <a:off x="468314" y="1036800"/>
            <a:ext cx="4824412" cy="2232000"/>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TITLE</a:t>
            </a:r>
          </a:p>
        </p:txBody>
      </p:sp>
      <p:sp>
        <p:nvSpPr>
          <p:cNvPr id="8" name="Espace réservé du texte 8"/>
          <p:cNvSpPr>
            <a:spLocks noGrp="1"/>
          </p:cNvSpPr>
          <p:nvPr>
            <p:ph type="body" sz="quarter" idx="14" hasCustomPrompt="1"/>
          </p:nvPr>
        </p:nvSpPr>
        <p:spPr bwMode="gray">
          <a:xfrm>
            <a:off x="468314" y="3585600"/>
            <a:ext cx="4824411" cy="1479600"/>
          </a:xfrm>
        </p:spPr>
        <p:txBody>
          <a:bodyPr anchor="t" anchorCtr="0"/>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SUBTITLE</a:t>
            </a:r>
          </a:p>
        </p:txBody>
      </p:sp>
      <p:sp>
        <p:nvSpPr>
          <p:cNvPr id="10" name="Espace réservé de la date 9"/>
          <p:cNvSpPr>
            <a:spLocks noGrp="1"/>
          </p:cNvSpPr>
          <p:nvPr>
            <p:ph type="dt" sz="half" idx="15"/>
          </p:nvPr>
        </p:nvSpPr>
        <p:spPr bwMode="gray"/>
        <p:txBody>
          <a:bodyPr/>
          <a:lstStyle/>
          <a:p>
            <a:r>
              <a:rPr lang="en-US">
                <a:solidFill>
                  <a:prstClr val="white">
                    <a:alpha val="0"/>
                  </a:prstClr>
                </a:solidFill>
              </a:rPr>
              <a:t>Date</a:t>
            </a:r>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pPr algn="l"/>
            <a:r>
              <a:rPr lang="en-US">
                <a:solidFill>
                  <a:prstClr val="white">
                    <a:alpha val="0"/>
                  </a:prstClr>
                </a:solidFill>
              </a:rPr>
              <a:t>Page: </a:t>
            </a:r>
            <a:fld id="{733122C9-A0B9-462F-8757-0847AD287B63}" type="slidenum">
              <a:rPr lang="en-US" smtClean="0">
                <a:solidFill>
                  <a:prstClr val="white">
                    <a:alpha val="0"/>
                  </a:prstClr>
                </a:solidFill>
              </a:rPr>
              <a:pPr algn="l"/>
              <a:t>‹#›</a:t>
            </a:fld>
            <a:endParaRPr lang="en-US">
              <a:solidFill>
                <a:prstClr val="white">
                  <a:alpha val="0"/>
                </a:prstClr>
              </a:solidFill>
            </a:endParaRPr>
          </a:p>
        </p:txBody>
      </p:sp>
      <p:sp>
        <p:nvSpPr>
          <p:cNvPr id="12" name="Espace réservé du pied de page 11"/>
          <p:cNvSpPr>
            <a:spLocks noGrp="1"/>
          </p:cNvSpPr>
          <p:nvPr>
            <p:ph type="ftr" sz="quarter" idx="17"/>
          </p:nvPr>
        </p:nvSpPr>
        <p:spPr bwMode="gray">
          <a:xfrm>
            <a:off x="468312" y="524188"/>
            <a:ext cx="4824413" cy="360000"/>
          </a:xfrm>
        </p:spPr>
        <p:txBody>
          <a:bodyPr/>
          <a:lstStyle>
            <a:lvl1pPr algn="l">
              <a:defRPr sz="1800" b="0">
                <a:solidFill>
                  <a:schemeClr val="bg1"/>
                </a:solidFill>
              </a:defRPr>
            </a:lvl1pPr>
          </a:lstStyle>
          <a:p>
            <a:r>
              <a:rPr lang="en-US">
                <a:solidFill>
                  <a:prstClr val="white"/>
                </a:solidFill>
              </a:rPr>
              <a:t>#vaccelerate</a:t>
            </a:r>
          </a:p>
        </p:txBody>
      </p:sp>
      <p:sp>
        <p:nvSpPr>
          <p:cNvPr id="15" name="Espace réservé du texte 14"/>
          <p:cNvSpPr>
            <a:spLocks noGrp="1"/>
          </p:cNvSpPr>
          <p:nvPr>
            <p:ph type="body" sz="quarter" idx="19" hasCustomPrompt="1"/>
          </p:nvPr>
        </p:nvSpPr>
        <p:spPr bwMode="gray">
          <a:xfrm>
            <a:off x="3635376" y="6021388"/>
            <a:ext cx="5113338" cy="324000"/>
          </a:xfrm>
        </p:spPr>
        <p:txBody>
          <a:bodyPr anchor="b" anchorCtr="0"/>
          <a:lstStyle>
            <a:lvl1pPr algn="r">
              <a:lnSpc>
                <a:spcPct val="100000"/>
              </a:lnSpc>
              <a:defRPr sz="1000" b="1">
                <a:solidFill>
                  <a:schemeClr val="accent3"/>
                </a:solidFill>
              </a:defRPr>
            </a:lvl1pPr>
          </a:lstStyle>
          <a:p>
            <a:pPr lvl="0"/>
            <a:r>
              <a:rPr lang="en-US" noProof="0"/>
              <a:t>Write your claim here</a:t>
            </a:r>
          </a:p>
        </p:txBody>
      </p:sp>
      <p:sp>
        <p:nvSpPr>
          <p:cNvPr id="16" name="Rectangle 15"/>
          <p:cNvSpPr/>
          <p:nvPr userDrawn="1"/>
        </p:nvSpPr>
        <p:spPr bwMode="gray">
          <a:xfrm>
            <a:off x="3635375" y="6354202"/>
            <a:ext cx="5113338"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US" sz="1000" err="1">
                <a:solidFill>
                  <a:srgbClr val="95D600"/>
                </a:solidFill>
              </a:rPr>
              <a:t>www.gavi.org</a:t>
            </a:r>
            <a:endParaRPr lang="en-US" sz="1000">
              <a:solidFill>
                <a:srgbClr val="95D600"/>
              </a:solidFill>
            </a:endParaRPr>
          </a:p>
        </p:txBody>
      </p:sp>
      <p:cxnSp>
        <p:nvCxnSpPr>
          <p:cNvPr id="23" name="Connecteur droit 22"/>
          <p:cNvCxnSpPr/>
          <p:nvPr userDrawn="1"/>
        </p:nvCxnSpPr>
        <p:spPr bwMode="gray">
          <a:xfrm flipH="1">
            <a:off x="468313" y="3402000"/>
            <a:ext cx="2448000"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20" hasCustomPrompt="1"/>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 </a:t>
            </a:r>
          </a:p>
        </p:txBody>
      </p:sp>
    </p:spTree>
    <p:extLst>
      <p:ext uri="{BB962C8B-B14F-4D97-AF65-F5344CB8AC3E}">
        <p14:creationId xmlns:p14="http://schemas.microsoft.com/office/powerpoint/2010/main" val="388870164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Content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a:t>TITLE</a:t>
            </a:r>
          </a:p>
        </p:txBody>
      </p:sp>
      <p:sp>
        <p:nvSpPr>
          <p:cNvPr id="3" name="Espace réservé du contenu 2"/>
          <p:cNvSpPr>
            <a:spLocks noGrp="1"/>
          </p:cNvSpPr>
          <p:nvPr>
            <p:ph idx="1" hasCustomPrompt="1"/>
          </p:nvPr>
        </p:nvSpPr>
        <p:spPr bwMode="gray">
          <a:xfrm>
            <a:off x="935038" y="1304933"/>
            <a:ext cx="7345362" cy="4716463"/>
          </a:xfrm>
        </p:spPr>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13" name="Espace réservé de la date 12"/>
          <p:cNvSpPr>
            <a:spLocks noGrp="1"/>
          </p:cNvSpPr>
          <p:nvPr>
            <p:ph type="dt" sz="half" idx="10"/>
          </p:nvPr>
        </p:nvSpPr>
        <p:spPr bwMode="gray">
          <a:xfrm>
            <a:off x="17" y="6498000"/>
            <a:ext cx="935039" cy="360000"/>
          </a:xfrm>
          <a:prstGeom prst="rect">
            <a:avLst/>
          </a:prstGeom>
        </p:spPr>
        <p:txBody>
          <a:bodyPr/>
          <a:lstStyle/>
          <a:p>
            <a:r>
              <a:rPr lang="en-US">
                <a:solidFill>
                  <a:prstClr val="white">
                    <a:alpha val="0"/>
                  </a:prstClr>
                </a:solidFill>
              </a:rPr>
              <a:t>Date</a:t>
            </a:r>
          </a:p>
        </p:txBody>
      </p:sp>
      <p:sp>
        <p:nvSpPr>
          <p:cNvPr id="14" name="Espace réservé du numéro de diapositive 13"/>
          <p:cNvSpPr>
            <a:spLocks noGrp="1"/>
          </p:cNvSpPr>
          <p:nvPr>
            <p:ph type="sldNum" sz="quarter" idx="11"/>
          </p:nvPr>
        </p:nvSpPr>
        <p:spPr bwMode="gray"/>
        <p:txBody>
          <a:bodyPr/>
          <a:lstStyle/>
          <a:p>
            <a:fld id="{733122C9-A0B9-462F-8757-0847AD287B63}" type="slidenum">
              <a:rPr lang="en-US" smtClean="0">
                <a:solidFill>
                  <a:srgbClr val="343434"/>
                </a:solidFill>
              </a:rPr>
              <a:pPr/>
              <a:t>‹#›</a:t>
            </a:fld>
            <a:endParaRPr lang="en-US">
              <a:solidFill>
                <a:srgbClr val="343434"/>
              </a:solidFill>
            </a:endParaRPr>
          </a:p>
        </p:txBody>
      </p:sp>
      <p:sp>
        <p:nvSpPr>
          <p:cNvPr id="15" name="Espace réservé du pied de page 14"/>
          <p:cNvSpPr>
            <a:spLocks noGrp="1"/>
          </p:cNvSpPr>
          <p:nvPr>
            <p:ph type="ftr" sz="quarter" idx="12"/>
          </p:nvPr>
        </p:nvSpPr>
        <p:spPr bwMode="gray">
          <a:xfrm>
            <a:off x="2412000" y="6498000"/>
            <a:ext cx="4320000" cy="360000"/>
          </a:xfrm>
          <a:prstGeom prst="rect">
            <a:avLst/>
          </a:prstGeom>
        </p:spPr>
        <p:txBody>
          <a:bodyPr/>
          <a:lstStyle/>
          <a:p>
            <a:r>
              <a:rPr lang="en-US" sz="1400" kern="0">
                <a:solidFill>
                  <a:srgbClr val="005CB9"/>
                </a:solidFill>
                <a:cs typeface="Arial"/>
                <a:sym typeface="Arial"/>
              </a:rPr>
              <a:t>#add your hashtag</a:t>
            </a:r>
          </a:p>
        </p:txBody>
      </p:sp>
    </p:spTree>
    <p:extLst>
      <p:ext uri="{BB962C8B-B14F-4D97-AF65-F5344CB8AC3E}">
        <p14:creationId xmlns:p14="http://schemas.microsoft.com/office/powerpoint/2010/main" val="290071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6" name="Image 18" descr="FD_0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dirty="0" err="1">
                <a:solidFill>
                  <a:srgbClr val="95D600"/>
                </a:solidFill>
              </a:rPr>
              <a:t>www.gavi.org</a:t>
            </a:r>
            <a:endParaRPr lang="en-US" sz="1000" dirty="0">
              <a:solidFill>
                <a:srgbClr val="95D600"/>
              </a:solidFill>
            </a:endParaRPr>
          </a:p>
        </p:txBody>
      </p:sp>
      <p:cxnSp>
        <p:nvCxnSpPr>
          <p:cNvPr id="12" name="Connecteur droit 22"/>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800"/>
            <a:ext cx="4824412" cy="2232000"/>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smtClean="0"/>
              <a:t>Click to edit Master text styles</a:t>
            </a:r>
          </a:p>
        </p:txBody>
      </p:sp>
      <p:sp>
        <p:nvSpPr>
          <p:cNvPr id="8" name="Espace réservé du texte 8"/>
          <p:cNvSpPr>
            <a:spLocks noGrp="1"/>
          </p:cNvSpPr>
          <p:nvPr>
            <p:ph type="body" sz="quarter" idx="14"/>
          </p:nvPr>
        </p:nvSpPr>
        <p:spPr bwMode="gray">
          <a:xfrm>
            <a:off x="468314" y="3585600"/>
            <a:ext cx="4824411" cy="1479600"/>
          </a:xfrm>
        </p:spPr>
        <p:txBody>
          <a:bodyPr/>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smtClean="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smtClean="0"/>
              <a:t>Click to edit Master text styles</a:t>
            </a:r>
          </a:p>
        </p:txBody>
      </p:sp>
      <p:sp>
        <p:nvSpPr>
          <p:cNvPr id="17" name="Espace réservé du texte 16"/>
          <p:cNvSpPr>
            <a:spLocks noGrp="1"/>
          </p:cNvSpPr>
          <p:nvPr>
            <p:ph type="body" sz="quarter" idx="20"/>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smtClean="0"/>
              <a:t>Click to edit Master text styles</a:t>
            </a:r>
          </a:p>
        </p:txBody>
      </p:sp>
      <p:sp>
        <p:nvSpPr>
          <p:cNvPr id="13" name="Espace réservé de la date 9"/>
          <p:cNvSpPr>
            <a:spLocks noGrp="1"/>
          </p:cNvSpPr>
          <p:nvPr>
            <p:ph type="dt" sz="half" idx="21"/>
          </p:nvPr>
        </p:nvSpPr>
        <p:spPr/>
        <p:txBody>
          <a:bodyPr/>
          <a:lstStyle>
            <a:lvl1pPr>
              <a:defRPr/>
            </a:lvl1pPr>
          </a:lstStyle>
          <a:p>
            <a:pPr>
              <a:defRPr/>
            </a:pPr>
            <a:r>
              <a:rPr lang="en-US">
                <a:solidFill>
                  <a:prstClr val="white">
                    <a:alpha val="0"/>
                  </a:prstClr>
                </a:solidFill>
              </a:rPr>
              <a:t>Date</a:t>
            </a:r>
          </a:p>
        </p:txBody>
      </p:sp>
      <p:sp>
        <p:nvSpPr>
          <p:cNvPr id="14" name="Espace réservé du numéro de diapositive 10"/>
          <p:cNvSpPr>
            <a:spLocks noGrp="1"/>
          </p:cNvSpPr>
          <p:nvPr>
            <p:ph type="sldNum" sz="quarter" idx="22"/>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541ADD26-9626-44B7-849C-716E619042DF}" type="slidenum">
              <a:rPr lang="en-US">
                <a:solidFill>
                  <a:prstClr val="white">
                    <a:alpha val="0"/>
                  </a:prstClr>
                </a:solidFill>
              </a:rPr>
              <a:pPr>
                <a:defRPr/>
              </a:pPr>
              <a:t>‹#›</a:t>
            </a:fld>
            <a:endParaRPr lang="en-US">
              <a:solidFill>
                <a:prstClr val="white">
                  <a:alpha val="0"/>
                </a:prstClr>
              </a:solidFill>
            </a:endParaRPr>
          </a:p>
        </p:txBody>
      </p:sp>
      <p:sp>
        <p:nvSpPr>
          <p:cNvPr id="16" name="Espace réservé du pied de page 11"/>
          <p:cNvSpPr>
            <a:spLocks noGrp="1"/>
          </p:cNvSpPr>
          <p:nvPr>
            <p:ph type="ftr" sz="quarter" idx="23"/>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#vaccelerate</a:t>
            </a:r>
          </a:p>
        </p:txBody>
      </p:sp>
    </p:spTree>
    <p:extLst>
      <p:ext uri="{BB962C8B-B14F-4D97-AF65-F5344CB8AC3E}">
        <p14:creationId xmlns:p14="http://schemas.microsoft.com/office/powerpoint/2010/main" val="43164549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Cover_Picture_1">
    <p:spTree>
      <p:nvGrpSpPr>
        <p:cNvPr id="1" name=""/>
        <p:cNvGrpSpPr/>
        <p:nvPr/>
      </p:nvGrpSpPr>
      <p:grpSpPr>
        <a:xfrm>
          <a:off x="0" y="0"/>
          <a:ext cx="0" cy="0"/>
          <a:chOff x="0" y="0"/>
          <a:chExt cx="0" cy="0"/>
        </a:xfrm>
      </p:grpSpPr>
      <p:pic>
        <p:nvPicPr>
          <p:cNvPr id="7" name="Image 20"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dirty="0" err="1">
                <a:solidFill>
                  <a:srgbClr val="95D600"/>
                </a:solidFill>
              </a:rPr>
              <a:t>www.gavi.org</a:t>
            </a:r>
            <a:endParaRPr lang="en-US" sz="1000" dirty="0">
              <a:solidFill>
                <a:srgbClr val="95D600"/>
              </a:solidFill>
            </a:endParaRPr>
          </a:p>
        </p:txBody>
      </p:sp>
      <p:cxnSp>
        <p:nvCxnSpPr>
          <p:cNvPr id="13" name="Connecteur droit 22"/>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638"/>
            <a:ext cx="4824412" cy="2231392"/>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smtClean="0"/>
              <a:t>Click to edit Master text styles</a:t>
            </a:r>
          </a:p>
        </p:txBody>
      </p:sp>
      <p:sp>
        <p:nvSpPr>
          <p:cNvPr id="8" name="Espace réservé du texte 8"/>
          <p:cNvSpPr>
            <a:spLocks noGrp="1"/>
          </p:cNvSpPr>
          <p:nvPr>
            <p:ph type="body" sz="quarter" idx="14"/>
          </p:nvPr>
        </p:nvSpPr>
        <p:spPr bwMode="gray">
          <a:xfrm>
            <a:off x="468314" y="3584637"/>
            <a:ext cx="3592800" cy="1477788"/>
          </a:xfrm>
        </p:spPr>
        <p:txBody>
          <a:bodyPr/>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smtClean="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smtClean="0"/>
              <a:t>Click to edit Master text styles</a:t>
            </a:r>
          </a:p>
        </p:txBody>
      </p:sp>
      <p:sp>
        <p:nvSpPr>
          <p:cNvPr id="17" name="Espace réservé du texte 16"/>
          <p:cNvSpPr>
            <a:spLocks noGrp="1"/>
          </p:cNvSpPr>
          <p:nvPr>
            <p:ph type="body" sz="quarter" idx="20"/>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smtClean="0"/>
              <a:t>Click to edit Master text styles</a:t>
            </a:r>
          </a:p>
        </p:txBody>
      </p:sp>
      <p:sp>
        <p:nvSpPr>
          <p:cNvPr id="24"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smtClean="0"/>
              <a:t>Click icon to add picture</a:t>
            </a:r>
            <a:endParaRPr lang="en-US" noProof="0" dirty="0"/>
          </a:p>
        </p:txBody>
      </p:sp>
      <p:sp>
        <p:nvSpPr>
          <p:cNvPr id="14" name="Espace réservé de la date 9"/>
          <p:cNvSpPr>
            <a:spLocks noGrp="1"/>
          </p:cNvSpPr>
          <p:nvPr>
            <p:ph type="dt" sz="half" idx="21"/>
          </p:nvPr>
        </p:nvSpPr>
        <p:spPr/>
        <p:txBody>
          <a:bodyPr/>
          <a:lstStyle>
            <a:lvl1pPr>
              <a:defRPr/>
            </a:lvl1pPr>
          </a:lstStyle>
          <a:p>
            <a:pPr>
              <a:defRPr/>
            </a:pPr>
            <a:r>
              <a:rPr lang="en-US">
                <a:solidFill>
                  <a:prstClr val="white">
                    <a:alpha val="0"/>
                  </a:prstClr>
                </a:solidFill>
              </a:rPr>
              <a:t>Date</a:t>
            </a:r>
          </a:p>
        </p:txBody>
      </p:sp>
      <p:sp>
        <p:nvSpPr>
          <p:cNvPr id="16" name="Espace réservé du numéro de diapositive 10"/>
          <p:cNvSpPr>
            <a:spLocks noGrp="1"/>
          </p:cNvSpPr>
          <p:nvPr>
            <p:ph type="sldNum" sz="quarter" idx="22"/>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FBC781E1-DB0D-44EA-942B-52789A2EA6EC}" type="slidenum">
              <a:rPr lang="en-US">
                <a:solidFill>
                  <a:prstClr val="white">
                    <a:alpha val="0"/>
                  </a:prstClr>
                </a:solidFill>
              </a:rPr>
              <a:pPr>
                <a:defRPr/>
              </a:pPr>
              <a:t>‹#›</a:t>
            </a:fld>
            <a:endParaRPr lang="en-US">
              <a:solidFill>
                <a:prstClr val="white">
                  <a:alpha val="0"/>
                </a:prstClr>
              </a:solidFill>
            </a:endParaRPr>
          </a:p>
        </p:txBody>
      </p:sp>
      <p:sp>
        <p:nvSpPr>
          <p:cNvPr id="18" name="Espace réservé du pied de page 11"/>
          <p:cNvSpPr>
            <a:spLocks noGrp="1"/>
          </p:cNvSpPr>
          <p:nvPr>
            <p:ph type="ftr" sz="quarter" idx="23"/>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a:p>
            <a:pPr>
              <a:defRPr/>
            </a:pPr>
            <a:endParaRPr lang="en-US">
              <a:solidFill>
                <a:prstClr val="white"/>
              </a:solidFill>
            </a:endParaRPr>
          </a:p>
        </p:txBody>
      </p:sp>
    </p:spTree>
    <p:extLst>
      <p:ext uri="{BB962C8B-B14F-4D97-AF65-F5344CB8AC3E}">
        <p14:creationId xmlns:p14="http://schemas.microsoft.com/office/powerpoint/2010/main" val="199302122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Cover_Picture_2">
    <p:spTree>
      <p:nvGrpSpPr>
        <p:cNvPr id="1" name=""/>
        <p:cNvGrpSpPr/>
        <p:nvPr/>
      </p:nvGrpSpPr>
      <p:grpSpPr>
        <a:xfrm>
          <a:off x="0" y="0"/>
          <a:ext cx="0" cy="0"/>
          <a:chOff x="0" y="0"/>
          <a:chExt cx="0" cy="0"/>
        </a:xfrm>
      </p:grpSpPr>
      <p:pic>
        <p:nvPicPr>
          <p:cNvPr id="7" name="Image 20"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dirty="0" err="1">
                <a:solidFill>
                  <a:srgbClr val="95D600"/>
                </a:solidFill>
              </a:rPr>
              <a:t>www.gavi.org</a:t>
            </a:r>
            <a:endParaRPr lang="en-US" sz="1000" dirty="0">
              <a:solidFill>
                <a:srgbClr val="95D600"/>
              </a:solidFill>
            </a:endParaRPr>
          </a:p>
        </p:txBody>
      </p:sp>
      <p:cxnSp>
        <p:nvCxnSpPr>
          <p:cNvPr id="13" name="Connecteur droit 13"/>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000" y="1036800"/>
            <a:ext cx="4824412" cy="2232000"/>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smtClean="0"/>
              <a:t>Click to edit Master text styles</a:t>
            </a:r>
          </a:p>
        </p:txBody>
      </p:sp>
      <p:sp>
        <p:nvSpPr>
          <p:cNvPr id="8" name="Espace réservé du texte 8"/>
          <p:cNvSpPr>
            <a:spLocks noGrp="1"/>
          </p:cNvSpPr>
          <p:nvPr>
            <p:ph type="body" sz="quarter" idx="14"/>
          </p:nvPr>
        </p:nvSpPr>
        <p:spPr bwMode="gray">
          <a:xfrm>
            <a:off x="468314" y="3585600"/>
            <a:ext cx="3592800" cy="1479600"/>
          </a:xfrm>
        </p:spPr>
        <p:txBody>
          <a:bodyPr/>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smtClean="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smtClean="0"/>
              <a:t>Click to edit Master text styles</a:t>
            </a:r>
          </a:p>
        </p:txBody>
      </p:sp>
      <p:sp>
        <p:nvSpPr>
          <p:cNvPr id="17" name="Espace réservé du texte 16"/>
          <p:cNvSpPr>
            <a:spLocks noGrp="1"/>
          </p:cNvSpPr>
          <p:nvPr>
            <p:ph type="body" sz="quarter" idx="20"/>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smtClean="0"/>
              <a:t>Click to edit Master text styles</a:t>
            </a:r>
          </a:p>
        </p:txBody>
      </p:sp>
      <p:sp>
        <p:nvSpPr>
          <p:cNvPr id="18"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smtClean="0"/>
              <a:t>Click icon to add picture</a:t>
            </a:r>
            <a:endParaRPr lang="en-US" noProof="0" dirty="0"/>
          </a:p>
        </p:txBody>
      </p:sp>
      <p:sp>
        <p:nvSpPr>
          <p:cNvPr id="14" name="Espace réservé de la date 9"/>
          <p:cNvSpPr>
            <a:spLocks noGrp="1"/>
          </p:cNvSpPr>
          <p:nvPr>
            <p:ph type="dt" sz="half" idx="21"/>
          </p:nvPr>
        </p:nvSpPr>
        <p:spPr/>
        <p:txBody>
          <a:bodyPr/>
          <a:lstStyle>
            <a:lvl1pPr>
              <a:defRPr/>
            </a:lvl1pPr>
          </a:lstStyle>
          <a:p>
            <a:pPr>
              <a:defRPr/>
            </a:pPr>
            <a:r>
              <a:rPr lang="en-US">
                <a:solidFill>
                  <a:prstClr val="white">
                    <a:alpha val="0"/>
                  </a:prstClr>
                </a:solidFill>
              </a:rPr>
              <a:t>Date</a:t>
            </a:r>
          </a:p>
        </p:txBody>
      </p:sp>
      <p:sp>
        <p:nvSpPr>
          <p:cNvPr id="16" name="Espace réservé du numéro de diapositive 10"/>
          <p:cNvSpPr>
            <a:spLocks noGrp="1"/>
          </p:cNvSpPr>
          <p:nvPr>
            <p:ph type="sldNum" sz="quarter" idx="22"/>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A170035D-6B8C-439A-85EA-19B5ADE5A975}" type="slidenum">
              <a:rPr lang="en-US">
                <a:solidFill>
                  <a:prstClr val="white">
                    <a:alpha val="0"/>
                  </a:prstClr>
                </a:solidFill>
              </a:rPr>
              <a:pPr>
                <a:defRPr/>
              </a:pPr>
              <a:t>‹#›</a:t>
            </a:fld>
            <a:endParaRPr lang="en-US">
              <a:solidFill>
                <a:prstClr val="white">
                  <a:alpha val="0"/>
                </a:prstClr>
              </a:solidFill>
            </a:endParaRPr>
          </a:p>
        </p:txBody>
      </p:sp>
      <p:sp>
        <p:nvSpPr>
          <p:cNvPr id="19" name="Espace réservé du pied de page 11"/>
          <p:cNvSpPr>
            <a:spLocks noGrp="1"/>
          </p:cNvSpPr>
          <p:nvPr>
            <p:ph type="ftr" sz="quarter" idx="23"/>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p:txBody>
      </p:sp>
    </p:spTree>
    <p:extLst>
      <p:ext uri="{BB962C8B-B14F-4D97-AF65-F5344CB8AC3E}">
        <p14:creationId xmlns:p14="http://schemas.microsoft.com/office/powerpoint/2010/main" val="224376962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Chapter_Layout">
    <p:spTree>
      <p:nvGrpSpPr>
        <p:cNvPr id="1" name=""/>
        <p:cNvGrpSpPr/>
        <p:nvPr/>
      </p:nvGrpSpPr>
      <p:grpSpPr>
        <a:xfrm>
          <a:off x="0" y="0"/>
          <a:ext cx="0" cy="0"/>
          <a:chOff x="0" y="0"/>
          <a:chExt cx="0" cy="0"/>
        </a:xfrm>
      </p:grpSpPr>
      <p:pic>
        <p:nvPicPr>
          <p:cNvPr id="6" name="Image 17" descr="FD_03_chap_110x190,5.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39592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7" name="Connecteur droit 14"/>
          <p:cNvCxnSpPr/>
          <p:nvPr userDrawn="1"/>
        </p:nvCxnSpPr>
        <p:spPr bwMode="gray">
          <a:xfrm flipH="1">
            <a:off x="3635375" y="2389188"/>
            <a:ext cx="15843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bwMode="gray">
          <a:xfrm>
            <a:off x="3635374" y="1036638"/>
            <a:ext cx="3263901" cy="1268759"/>
          </a:xfrm>
        </p:spPr>
        <p:txBody>
          <a:bodyPr/>
          <a:lstStyle/>
          <a:p>
            <a:r>
              <a:rPr lang="en-US" noProof="0" smtClean="0"/>
              <a:t>Click to edit Master title style</a:t>
            </a:r>
            <a:endParaRPr lang="en-US" noProof="0" dirty="0"/>
          </a:p>
        </p:txBody>
      </p:sp>
      <p:sp>
        <p:nvSpPr>
          <p:cNvPr id="10" name="Espace réservé du texte 9"/>
          <p:cNvSpPr>
            <a:spLocks noGrp="1"/>
          </p:cNvSpPr>
          <p:nvPr>
            <p:ph type="body" sz="quarter" idx="13"/>
          </p:nvPr>
        </p:nvSpPr>
        <p:spPr bwMode="gray">
          <a:xfrm>
            <a:off x="3635376" y="2574000"/>
            <a:ext cx="3263900" cy="34473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4" name="Espace réservé du texte 9"/>
          <p:cNvSpPr>
            <a:spLocks noGrp="1"/>
          </p:cNvSpPr>
          <p:nvPr>
            <p:ph type="body" sz="quarter" idx="14"/>
          </p:nvPr>
        </p:nvSpPr>
        <p:spPr bwMode="gray">
          <a:xfrm>
            <a:off x="0" y="139974"/>
            <a:ext cx="2628000" cy="5017814"/>
          </a:xfrm>
        </p:spPr>
        <p:txBody>
          <a:bodyPr/>
          <a:lstStyle>
            <a:lvl1pPr algn="r">
              <a:defRPr sz="16600" b="1">
                <a:solidFill>
                  <a:schemeClr val="bg1"/>
                </a:solidFill>
              </a:defRPr>
            </a:lvl1pPr>
          </a:lstStyle>
          <a:p>
            <a:pPr lvl="0"/>
            <a:r>
              <a:rPr lang="en-US" noProof="0" smtClean="0"/>
              <a:t>Click to edit Master text styles</a:t>
            </a:r>
          </a:p>
        </p:txBody>
      </p:sp>
      <p:sp>
        <p:nvSpPr>
          <p:cNvPr id="19" name="Espace réservé pour une image  17"/>
          <p:cNvSpPr>
            <a:spLocks noGrp="1"/>
          </p:cNvSpPr>
          <p:nvPr>
            <p:ph type="pic" sz="quarter" idx="18"/>
          </p:nvPr>
        </p:nvSpPr>
        <p:spPr bwMode="gray">
          <a:xfrm>
            <a:off x="7254332" y="132082"/>
            <a:ext cx="1899827" cy="5812641"/>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1668519 w 3913244"/>
              <a:gd name="connsiteY0" fmla="*/ 0 h 5183692"/>
              <a:gd name="connsiteX1" fmla="*/ 3913244 w 3913244"/>
              <a:gd name="connsiteY1" fmla="*/ 0 h 5183692"/>
              <a:gd name="connsiteX2" fmla="*/ 3913244 w 3913244"/>
              <a:gd name="connsiteY2" fmla="*/ 5157788 h 5183692"/>
              <a:gd name="connsiteX3" fmla="*/ 2456872 w 3913244"/>
              <a:gd name="connsiteY3" fmla="*/ 5183633 h 5183692"/>
              <a:gd name="connsiteX4" fmla="*/ 205340 w 3913244"/>
              <a:gd name="connsiteY4" fmla="*/ 2562613 h 5183692"/>
              <a:gd name="connsiteX5" fmla="*/ 1668519 w 3913244"/>
              <a:gd name="connsiteY5" fmla="*/ 0 h 5183692"/>
              <a:gd name="connsiteX0" fmla="*/ 1668519 w 3923404"/>
              <a:gd name="connsiteY0" fmla="*/ 0 h 5939409"/>
              <a:gd name="connsiteX1" fmla="*/ 3913244 w 3923404"/>
              <a:gd name="connsiteY1" fmla="*/ 0 h 5939409"/>
              <a:gd name="connsiteX2" fmla="*/ 3923404 w 3923404"/>
              <a:gd name="connsiteY2" fmla="*/ 5939409 h 5939409"/>
              <a:gd name="connsiteX3" fmla="*/ 2456872 w 3923404"/>
              <a:gd name="connsiteY3" fmla="*/ 5183633 h 5939409"/>
              <a:gd name="connsiteX4" fmla="*/ 205340 w 3923404"/>
              <a:gd name="connsiteY4" fmla="*/ 2562613 h 5939409"/>
              <a:gd name="connsiteX5" fmla="*/ 1668519 w 3923404"/>
              <a:gd name="connsiteY5" fmla="*/ 0 h 5939409"/>
              <a:gd name="connsiteX0" fmla="*/ 1668519 w 3923404"/>
              <a:gd name="connsiteY0" fmla="*/ 0 h 5939409"/>
              <a:gd name="connsiteX1" fmla="*/ 3913244 w 3923404"/>
              <a:gd name="connsiteY1" fmla="*/ 0 h 5939409"/>
              <a:gd name="connsiteX2" fmla="*/ 3923404 w 3923404"/>
              <a:gd name="connsiteY2" fmla="*/ 5939409 h 5939409"/>
              <a:gd name="connsiteX3" fmla="*/ 2456872 w 3923404"/>
              <a:gd name="connsiteY3" fmla="*/ 5183633 h 5939409"/>
              <a:gd name="connsiteX4" fmla="*/ 205340 w 3923404"/>
              <a:gd name="connsiteY4" fmla="*/ 2562613 h 5939409"/>
              <a:gd name="connsiteX5" fmla="*/ 1668519 w 3923404"/>
              <a:gd name="connsiteY5" fmla="*/ 0 h 5939409"/>
              <a:gd name="connsiteX0" fmla="*/ 1696047 w 3950932"/>
              <a:gd name="connsiteY0" fmla="*/ 0 h 5939409"/>
              <a:gd name="connsiteX1" fmla="*/ 3940772 w 3950932"/>
              <a:gd name="connsiteY1" fmla="*/ 0 h 5939409"/>
              <a:gd name="connsiteX2" fmla="*/ 3950932 w 3950932"/>
              <a:gd name="connsiteY2" fmla="*/ 5939409 h 5939409"/>
              <a:gd name="connsiteX3" fmla="*/ 2484400 w 3950932"/>
              <a:gd name="connsiteY3" fmla="*/ 5183633 h 5939409"/>
              <a:gd name="connsiteX4" fmla="*/ 232868 w 3950932"/>
              <a:gd name="connsiteY4" fmla="*/ 2562613 h 5939409"/>
              <a:gd name="connsiteX5" fmla="*/ 1696047 w 3950932"/>
              <a:gd name="connsiteY5" fmla="*/ 0 h 5939409"/>
              <a:gd name="connsiteX0" fmla="*/ 1463179 w 3718064"/>
              <a:gd name="connsiteY0" fmla="*/ 0 h 5983194"/>
              <a:gd name="connsiteX1" fmla="*/ 3707904 w 3718064"/>
              <a:gd name="connsiteY1" fmla="*/ 0 h 5983194"/>
              <a:gd name="connsiteX2" fmla="*/ 3718064 w 3718064"/>
              <a:gd name="connsiteY2" fmla="*/ 5939409 h 5983194"/>
              <a:gd name="connsiteX3" fmla="*/ 0 w 3718064"/>
              <a:gd name="connsiteY3" fmla="*/ 2562613 h 5983194"/>
              <a:gd name="connsiteX4" fmla="*/ 1463179 w 3718064"/>
              <a:gd name="connsiteY4" fmla="*/ 0 h 5983194"/>
              <a:gd name="connsiteX0" fmla="*/ 1464005 w 3718890"/>
              <a:gd name="connsiteY0" fmla="*/ 0 h 5987401"/>
              <a:gd name="connsiteX1" fmla="*/ 3708730 w 3718890"/>
              <a:gd name="connsiteY1" fmla="*/ 0 h 5987401"/>
              <a:gd name="connsiteX2" fmla="*/ 3718890 w 3718890"/>
              <a:gd name="connsiteY2" fmla="*/ 5939409 h 5987401"/>
              <a:gd name="connsiteX3" fmla="*/ 826 w 3718890"/>
              <a:gd name="connsiteY3" fmla="*/ 2562613 h 5987401"/>
              <a:gd name="connsiteX4" fmla="*/ 1464005 w 3718890"/>
              <a:gd name="connsiteY4" fmla="*/ 0 h 5987401"/>
              <a:gd name="connsiteX0" fmla="*/ 1267 w 2256152"/>
              <a:gd name="connsiteY0" fmla="*/ 0 h 6002954"/>
              <a:gd name="connsiteX1" fmla="*/ 2245992 w 2256152"/>
              <a:gd name="connsiteY1" fmla="*/ 0 h 6002954"/>
              <a:gd name="connsiteX2" fmla="*/ 2256152 w 2256152"/>
              <a:gd name="connsiteY2" fmla="*/ 5939409 h 6002954"/>
              <a:gd name="connsiteX3" fmla="*/ 956168 w 2256152"/>
              <a:gd name="connsiteY3" fmla="*/ 3273178 h 6002954"/>
              <a:gd name="connsiteX4" fmla="*/ 1267 w 2256152"/>
              <a:gd name="connsiteY4" fmla="*/ 0 h 6002954"/>
              <a:gd name="connsiteX0" fmla="*/ 2 w 1299986"/>
              <a:gd name="connsiteY0" fmla="*/ 3321709 h 6044422"/>
              <a:gd name="connsiteX1" fmla="*/ 1289826 w 1299986"/>
              <a:gd name="connsiteY1" fmla="*/ 48531 h 6044422"/>
              <a:gd name="connsiteX2" fmla="*/ 1299986 w 1299986"/>
              <a:gd name="connsiteY2" fmla="*/ 5987940 h 6044422"/>
              <a:gd name="connsiteX3" fmla="*/ 2 w 1299986"/>
              <a:gd name="connsiteY3" fmla="*/ 3321709 h 6044422"/>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2725028 h 5445777"/>
              <a:gd name="connsiteX1" fmla="*/ 1289826 w 1299986"/>
              <a:gd name="connsiteY1" fmla="*/ 0 h 5445777"/>
              <a:gd name="connsiteX2" fmla="*/ 1299986 w 1299986"/>
              <a:gd name="connsiteY2" fmla="*/ 5391259 h 5445777"/>
              <a:gd name="connsiteX3" fmla="*/ 2 w 1299986"/>
              <a:gd name="connsiteY3" fmla="*/ 2725028 h 5445777"/>
              <a:gd name="connsiteX0" fmla="*/ 2 w 1299986"/>
              <a:gd name="connsiteY0" fmla="*/ 3141216 h 5863443"/>
              <a:gd name="connsiteX1" fmla="*/ 1289826 w 1299986"/>
              <a:gd name="connsiteY1" fmla="*/ 0 h 5863443"/>
              <a:gd name="connsiteX2" fmla="*/ 1299986 w 1299986"/>
              <a:gd name="connsiteY2" fmla="*/ 5807447 h 5863443"/>
              <a:gd name="connsiteX3" fmla="*/ 2 w 1299986"/>
              <a:gd name="connsiteY3" fmla="*/ 3141216 h 5863443"/>
              <a:gd name="connsiteX0" fmla="*/ 2 w 1299986"/>
              <a:gd name="connsiteY0" fmla="*/ 3141216 h 5863444"/>
              <a:gd name="connsiteX1" fmla="*/ 1289826 w 1299986"/>
              <a:gd name="connsiteY1" fmla="*/ 0 h 5863444"/>
              <a:gd name="connsiteX2" fmla="*/ 1299986 w 1299986"/>
              <a:gd name="connsiteY2" fmla="*/ 5807447 h 5863444"/>
              <a:gd name="connsiteX3" fmla="*/ 2 w 1299986"/>
              <a:gd name="connsiteY3" fmla="*/ 3141216 h 5863444"/>
              <a:gd name="connsiteX0" fmla="*/ 1 w 1889265"/>
              <a:gd name="connsiteY0" fmla="*/ 3851780 h 5885741"/>
              <a:gd name="connsiteX1" fmla="*/ 1879105 w 1889265"/>
              <a:gd name="connsiteY1" fmla="*/ 0 h 5885741"/>
              <a:gd name="connsiteX2" fmla="*/ 1889265 w 1889265"/>
              <a:gd name="connsiteY2" fmla="*/ 5807447 h 5885741"/>
              <a:gd name="connsiteX3" fmla="*/ 1 w 1889265"/>
              <a:gd name="connsiteY3" fmla="*/ 3851780 h 5885741"/>
              <a:gd name="connsiteX0" fmla="*/ 694 w 1889958"/>
              <a:gd name="connsiteY0" fmla="*/ 3851780 h 5898819"/>
              <a:gd name="connsiteX1" fmla="*/ 1879798 w 1889958"/>
              <a:gd name="connsiteY1" fmla="*/ 0 h 5898819"/>
              <a:gd name="connsiteX2" fmla="*/ 1889958 w 1889958"/>
              <a:gd name="connsiteY2" fmla="*/ 5807447 h 5898819"/>
              <a:gd name="connsiteX3" fmla="*/ 694 w 1889958"/>
              <a:gd name="connsiteY3" fmla="*/ 3851780 h 5898819"/>
              <a:gd name="connsiteX0" fmla="*/ 694 w 1889958"/>
              <a:gd name="connsiteY0" fmla="*/ 3740120 h 5892762"/>
              <a:gd name="connsiteX1" fmla="*/ 1879798 w 1889958"/>
              <a:gd name="connsiteY1" fmla="*/ 0 h 5892762"/>
              <a:gd name="connsiteX2" fmla="*/ 1889958 w 1889958"/>
              <a:gd name="connsiteY2" fmla="*/ 5807447 h 5892762"/>
              <a:gd name="connsiteX3" fmla="*/ 694 w 1889958"/>
              <a:gd name="connsiteY3" fmla="*/ 3740120 h 5892762"/>
              <a:gd name="connsiteX0" fmla="*/ 690 w 1900114"/>
              <a:gd name="connsiteY0" fmla="*/ 3811177 h 5896524"/>
              <a:gd name="connsiteX1" fmla="*/ 1889954 w 1900114"/>
              <a:gd name="connsiteY1" fmla="*/ 0 h 5896524"/>
              <a:gd name="connsiteX2" fmla="*/ 1900114 w 1900114"/>
              <a:gd name="connsiteY2" fmla="*/ 5807447 h 5896524"/>
              <a:gd name="connsiteX3" fmla="*/ 690 w 1900114"/>
              <a:gd name="connsiteY3" fmla="*/ 3811177 h 5896524"/>
              <a:gd name="connsiteX0" fmla="*/ 690 w 1900114"/>
              <a:gd name="connsiteY0" fmla="*/ 3811177 h 5807447"/>
              <a:gd name="connsiteX1" fmla="*/ 1889954 w 1900114"/>
              <a:gd name="connsiteY1" fmla="*/ 0 h 5807447"/>
              <a:gd name="connsiteX2" fmla="*/ 1900114 w 1900114"/>
              <a:gd name="connsiteY2" fmla="*/ 5807447 h 5807447"/>
              <a:gd name="connsiteX3" fmla="*/ 690 w 1900114"/>
              <a:gd name="connsiteY3" fmla="*/ 3811177 h 5807447"/>
              <a:gd name="connsiteX0" fmla="*/ 690 w 1900114"/>
              <a:gd name="connsiteY0" fmla="*/ 3811177 h 5807447"/>
              <a:gd name="connsiteX1" fmla="*/ 1889954 w 1900114"/>
              <a:gd name="connsiteY1" fmla="*/ 0 h 5807447"/>
              <a:gd name="connsiteX2" fmla="*/ 1900114 w 1900114"/>
              <a:gd name="connsiteY2" fmla="*/ 5807447 h 5807447"/>
              <a:gd name="connsiteX3" fmla="*/ 690 w 1900114"/>
              <a:gd name="connsiteY3" fmla="*/ 3811177 h 5807447"/>
              <a:gd name="connsiteX0" fmla="*/ 403 w 1899827"/>
              <a:gd name="connsiteY0" fmla="*/ 3811177 h 5807447"/>
              <a:gd name="connsiteX1" fmla="*/ 1889667 w 1899827"/>
              <a:gd name="connsiteY1" fmla="*/ 0 h 5807447"/>
              <a:gd name="connsiteX2" fmla="*/ 1899827 w 1899827"/>
              <a:gd name="connsiteY2" fmla="*/ 5807447 h 5807447"/>
              <a:gd name="connsiteX3" fmla="*/ 403 w 1899827"/>
              <a:gd name="connsiteY3" fmla="*/ 3811177 h 5807447"/>
            </a:gdLst>
            <a:ahLst/>
            <a:cxnLst>
              <a:cxn ang="0">
                <a:pos x="connsiteX0" y="connsiteY0"/>
              </a:cxn>
              <a:cxn ang="0">
                <a:pos x="connsiteX1" y="connsiteY1"/>
              </a:cxn>
              <a:cxn ang="0">
                <a:pos x="connsiteX2" y="connsiteY2"/>
              </a:cxn>
              <a:cxn ang="0">
                <a:pos x="connsiteX3" y="connsiteY3"/>
              </a:cxn>
            </a:cxnLst>
            <a:rect l="l" t="t" r="r" b="b"/>
            <a:pathLst>
              <a:path w="1899827" h="5807447">
                <a:moveTo>
                  <a:pt x="403" y="3811177"/>
                </a:moveTo>
                <a:cubicBezTo>
                  <a:pt x="-31770" y="2467685"/>
                  <a:pt x="1876203" y="854946"/>
                  <a:pt x="1889667" y="0"/>
                </a:cubicBezTo>
                <a:cubicBezTo>
                  <a:pt x="1893054" y="1979803"/>
                  <a:pt x="1896440" y="3827644"/>
                  <a:pt x="1899827" y="5807447"/>
                </a:cubicBezTo>
                <a:cubicBezTo>
                  <a:pt x="1007523" y="5706703"/>
                  <a:pt x="32576" y="5154669"/>
                  <a:pt x="403" y="3811177"/>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smtClean="0"/>
              <a:t>Click icon to add picture</a:t>
            </a:r>
            <a:endParaRPr lang="en-US" noProof="0" dirty="0"/>
          </a:p>
        </p:txBody>
      </p:sp>
      <p:sp>
        <p:nvSpPr>
          <p:cNvPr id="8" name="Espace réservé de la date 10"/>
          <p:cNvSpPr>
            <a:spLocks noGrp="1"/>
          </p:cNvSpPr>
          <p:nvPr>
            <p:ph type="dt" sz="half" idx="19"/>
          </p:nvPr>
        </p:nvSpPr>
        <p:spPr/>
        <p:txBody>
          <a:bodyPr/>
          <a:lstStyle>
            <a:lvl1pPr>
              <a:defRPr/>
            </a:lvl1pPr>
          </a:lstStyle>
          <a:p>
            <a:pPr>
              <a:defRPr/>
            </a:pPr>
            <a:r>
              <a:rPr lang="en-US">
                <a:solidFill>
                  <a:prstClr val="white">
                    <a:alpha val="0"/>
                  </a:prstClr>
                </a:solidFill>
              </a:rPr>
              <a:t>Date</a:t>
            </a:r>
          </a:p>
        </p:txBody>
      </p:sp>
      <p:sp>
        <p:nvSpPr>
          <p:cNvPr id="9" name="Espace réservé du numéro de diapositive 11"/>
          <p:cNvSpPr>
            <a:spLocks noGrp="1"/>
          </p:cNvSpPr>
          <p:nvPr>
            <p:ph type="sldNum" sz="quarter" idx="20"/>
          </p:nvPr>
        </p:nvSpPr>
        <p:spPr/>
        <p:txBody>
          <a:bodyPr/>
          <a:lstStyle>
            <a:lvl1pPr>
              <a:defRPr/>
            </a:lvl1pPr>
          </a:lstStyle>
          <a:p>
            <a:pPr>
              <a:defRPr/>
            </a:pPr>
            <a:fld id="{669CD8F2-86ED-43C7-A24E-82A206DEE6AE}" type="slidenum">
              <a:rPr lang="en-US">
                <a:solidFill>
                  <a:srgbClr val="343434"/>
                </a:solidFill>
              </a:rPr>
              <a:pPr>
                <a:defRPr/>
              </a:pPr>
              <a:t>‹#›</a:t>
            </a:fld>
            <a:endParaRPr lang="en-US">
              <a:solidFill>
                <a:srgbClr val="343434"/>
              </a:solidFill>
            </a:endParaRPr>
          </a:p>
        </p:txBody>
      </p:sp>
      <p:sp>
        <p:nvSpPr>
          <p:cNvPr id="11" name="Espace réservé du pied de page 12"/>
          <p:cNvSpPr>
            <a:spLocks noGrp="1"/>
          </p:cNvSpPr>
          <p:nvPr>
            <p:ph type="ftr" sz="quarter" idx="21"/>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Tree>
    <p:extLst>
      <p:ext uri="{BB962C8B-B14F-4D97-AF65-F5344CB8AC3E}">
        <p14:creationId xmlns:p14="http://schemas.microsoft.com/office/powerpoint/2010/main" val="198810724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Picture_Layout">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en-US" noProof="0" smtClean="0"/>
              <a:t>Click to edit Master title style</a:t>
            </a:r>
            <a:endParaRPr lang="en-US" noProof="0" dirty="0"/>
          </a:p>
        </p:txBody>
      </p:sp>
      <p:sp>
        <p:nvSpPr>
          <p:cNvPr id="3" name="Espace réservé du contenu 2"/>
          <p:cNvSpPr>
            <a:spLocks noGrp="1"/>
          </p:cNvSpPr>
          <p:nvPr>
            <p:ph idx="1"/>
          </p:nvPr>
        </p:nvSpPr>
        <p:spPr bwMode="gray">
          <a:xfrm>
            <a:off x="3635896" y="1304925"/>
            <a:ext cx="4644504" cy="4716463"/>
          </a:xfrm>
        </p:spPr>
        <p:txBody>
          <a:bodyPr/>
          <a:lstStyle>
            <a:lvl2pPr>
              <a:defRPr/>
            </a:lvl2pPr>
            <a:lvl3pPr>
              <a:defRPr/>
            </a:lvl3pPr>
            <a:lvl4pPr>
              <a:defRPr baseline="0"/>
            </a:lvl4pPr>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Espace réservé pour une image  8"/>
          <p:cNvSpPr>
            <a:spLocks noGrp="1"/>
          </p:cNvSpPr>
          <p:nvPr>
            <p:ph type="pic" sz="quarter" idx="13"/>
          </p:nvPr>
        </p:nvSpPr>
        <p:spPr bwMode="gray">
          <a:xfrm>
            <a:off x="0" y="1341438"/>
            <a:ext cx="3419038" cy="4679950"/>
          </a:xfrm>
        </p:spPr>
        <p:txBody>
          <a:bodyPr tIns="1008000" rtlCol="0" anchor="ctr">
            <a:noAutofit/>
          </a:bodyPr>
          <a:lstStyle>
            <a:lvl1pPr algn="ctr">
              <a:defRPr/>
            </a:lvl1pPr>
          </a:lstStyle>
          <a:p>
            <a:pPr lvl="0"/>
            <a:r>
              <a:rPr lang="en-US" noProof="0" smtClean="0"/>
              <a:t>Click icon to add picture</a:t>
            </a:r>
            <a:endParaRPr lang="en-US" noProof="0" dirty="0"/>
          </a:p>
        </p:txBody>
      </p:sp>
      <p:sp>
        <p:nvSpPr>
          <p:cNvPr id="5" name="Espace réservé de la date 3"/>
          <p:cNvSpPr>
            <a:spLocks noGrp="1"/>
          </p:cNvSpPr>
          <p:nvPr>
            <p:ph type="dt" sz="half" idx="14"/>
          </p:nvPr>
        </p:nvSpPr>
        <p:spPr/>
        <p:txBody>
          <a:bodyPr/>
          <a:lstStyle>
            <a:lvl1pPr>
              <a:defRPr/>
            </a:lvl1pPr>
          </a:lstStyle>
          <a:p>
            <a:pPr>
              <a:defRPr/>
            </a:pPr>
            <a:r>
              <a:rPr lang="en-US">
                <a:solidFill>
                  <a:prstClr val="white">
                    <a:alpha val="0"/>
                  </a:prstClr>
                </a:solidFill>
              </a:rPr>
              <a:t>Date</a:t>
            </a:r>
          </a:p>
        </p:txBody>
      </p:sp>
      <p:sp>
        <p:nvSpPr>
          <p:cNvPr id="6" name="Espace réservé du pied de page 4"/>
          <p:cNvSpPr>
            <a:spLocks noGrp="1"/>
          </p:cNvSpPr>
          <p:nvPr>
            <p:ph type="ftr" sz="quarter" idx="15"/>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7" name="Espace réservé du numéro de diapositive 5"/>
          <p:cNvSpPr>
            <a:spLocks noGrp="1"/>
          </p:cNvSpPr>
          <p:nvPr>
            <p:ph type="sldNum" sz="quarter" idx="16"/>
          </p:nvPr>
        </p:nvSpPr>
        <p:spPr/>
        <p:txBody>
          <a:bodyPr/>
          <a:lstStyle>
            <a:lvl1pPr>
              <a:defRPr/>
            </a:lvl1pPr>
          </a:lstStyle>
          <a:p>
            <a:pPr>
              <a:defRPr/>
            </a:pPr>
            <a:fld id="{D8886677-8A24-41A7-8E0F-301076E1EA36}"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68398337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ext&amp;Content_Layout">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en-US" noProof="0" smtClean="0"/>
              <a:t>Click to edit Master title style</a:t>
            </a:r>
            <a:endParaRPr lang="en-US" noProof="0"/>
          </a:p>
        </p:txBody>
      </p:sp>
      <p:sp>
        <p:nvSpPr>
          <p:cNvPr id="3" name="Espace réservé du contenu 2"/>
          <p:cNvSpPr>
            <a:spLocks noGrp="1"/>
          </p:cNvSpPr>
          <p:nvPr>
            <p:ph idx="1"/>
          </p:nvPr>
        </p:nvSpPr>
        <p:spPr bwMode="gray">
          <a:xfrm>
            <a:off x="935038" y="2781388"/>
            <a:ext cx="7345362" cy="3240000"/>
          </a:xfrm>
        </p:spPr>
        <p:txBody>
          <a:bodyPr/>
          <a:lstStyle>
            <a:lvl2pPr>
              <a:defRPr/>
            </a:lvl2pPr>
            <a:lvl3pPr>
              <a:defRPr/>
            </a:lvl3pPr>
            <a:lvl4pPr>
              <a:defRPr baseline="0"/>
            </a:lvl4pPr>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Espace réservé du texte 9"/>
          <p:cNvSpPr>
            <a:spLocks noGrp="1"/>
          </p:cNvSpPr>
          <p:nvPr>
            <p:ph type="body" sz="quarter" idx="13"/>
          </p:nvPr>
        </p:nvSpPr>
        <p:spPr bwMode="gray">
          <a:xfrm>
            <a:off x="935038" y="1304924"/>
            <a:ext cx="7345362" cy="1260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Espace réservé de la date 3"/>
          <p:cNvSpPr>
            <a:spLocks noGrp="1"/>
          </p:cNvSpPr>
          <p:nvPr>
            <p:ph type="dt" sz="half" idx="14"/>
          </p:nvPr>
        </p:nvSpPr>
        <p:spPr/>
        <p:txBody>
          <a:bodyPr/>
          <a:lstStyle>
            <a:lvl1pPr>
              <a:defRPr/>
            </a:lvl1pPr>
          </a:lstStyle>
          <a:p>
            <a:pPr>
              <a:defRPr/>
            </a:pPr>
            <a:r>
              <a:rPr lang="en-US">
                <a:solidFill>
                  <a:prstClr val="white">
                    <a:alpha val="0"/>
                  </a:prstClr>
                </a:solidFill>
              </a:rPr>
              <a:t>Date</a:t>
            </a:r>
          </a:p>
        </p:txBody>
      </p:sp>
      <p:sp>
        <p:nvSpPr>
          <p:cNvPr id="6" name="Espace réservé du pied de page 4"/>
          <p:cNvSpPr>
            <a:spLocks noGrp="1"/>
          </p:cNvSpPr>
          <p:nvPr>
            <p:ph type="ftr" sz="quarter" idx="15"/>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7" name="Espace réservé du numéro de diapositive 5"/>
          <p:cNvSpPr>
            <a:spLocks noGrp="1"/>
          </p:cNvSpPr>
          <p:nvPr>
            <p:ph type="sldNum" sz="quarter" idx="16"/>
          </p:nvPr>
        </p:nvSpPr>
        <p:spPr/>
        <p:txBody>
          <a:bodyPr/>
          <a:lstStyle>
            <a:lvl1pPr>
              <a:defRPr/>
            </a:lvl1pPr>
          </a:lstStyle>
          <a:p>
            <a:pPr>
              <a:defRPr/>
            </a:pPr>
            <a:fld id="{8779425B-3CAA-48C9-9B95-57BAD5A3D82E}"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53562150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hank_you_1">
    <p:spTree>
      <p:nvGrpSpPr>
        <p:cNvPr id="1" name=""/>
        <p:cNvGrpSpPr/>
        <p:nvPr/>
      </p:nvGrpSpPr>
      <p:grpSpPr>
        <a:xfrm>
          <a:off x="0" y="0"/>
          <a:ext cx="0" cy="0"/>
          <a:chOff x="0" y="0"/>
          <a:chExt cx="0" cy="0"/>
        </a:xfrm>
      </p:grpSpPr>
      <p:pic>
        <p:nvPicPr>
          <p:cNvPr id="5" name="Image 18"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7"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dirty="0" err="1">
                <a:solidFill>
                  <a:srgbClr val="95D600"/>
                </a:solidFill>
              </a:rPr>
              <a:t>www.gavi.org</a:t>
            </a:r>
            <a:endParaRPr lang="en-US" sz="1000" dirty="0">
              <a:solidFill>
                <a:srgbClr val="95D600"/>
              </a:solidFill>
            </a:endParaRPr>
          </a:p>
        </p:txBody>
      </p:sp>
      <p:cxnSp>
        <p:nvCxnSpPr>
          <p:cNvPr id="10" name="Connecteur droit 13"/>
          <p:cNvCxnSpPr/>
          <p:nvPr userDrawn="1"/>
        </p:nvCxnSpPr>
        <p:spPr bwMode="gray">
          <a:xfrm flipH="1">
            <a:off x="468313" y="3400425"/>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638"/>
            <a:ext cx="4824412" cy="2242966"/>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smtClean="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smtClean="0"/>
              <a:t>Click to edit Master text styles</a:t>
            </a:r>
          </a:p>
        </p:txBody>
      </p:sp>
      <p:sp>
        <p:nvSpPr>
          <p:cNvPr id="13"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smtClean="0"/>
              <a:t>Click icon to add picture</a:t>
            </a:r>
            <a:endParaRPr lang="en-US" noProof="0" dirty="0"/>
          </a:p>
        </p:txBody>
      </p:sp>
      <p:sp>
        <p:nvSpPr>
          <p:cNvPr id="11" name="Espace réservé de la date 9"/>
          <p:cNvSpPr>
            <a:spLocks noGrp="1"/>
          </p:cNvSpPr>
          <p:nvPr>
            <p:ph type="dt" sz="half" idx="20"/>
          </p:nvPr>
        </p:nvSpPr>
        <p:spPr/>
        <p:txBody>
          <a:bodyPr/>
          <a:lstStyle>
            <a:lvl1pPr>
              <a:defRPr/>
            </a:lvl1pPr>
          </a:lstStyle>
          <a:p>
            <a:pPr>
              <a:defRPr/>
            </a:pPr>
            <a:r>
              <a:rPr lang="en-US">
                <a:solidFill>
                  <a:prstClr val="white">
                    <a:alpha val="0"/>
                  </a:prstClr>
                </a:solidFill>
              </a:rPr>
              <a:t>Date</a:t>
            </a:r>
          </a:p>
        </p:txBody>
      </p:sp>
      <p:sp>
        <p:nvSpPr>
          <p:cNvPr id="12" name="Espace réservé du numéro de diapositive 10"/>
          <p:cNvSpPr>
            <a:spLocks noGrp="1"/>
          </p:cNvSpPr>
          <p:nvPr>
            <p:ph type="sldNum" sz="quarter" idx="21"/>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4AF4F797-1FBC-44F9-B7CF-6A5F893B852E}" type="slidenum">
              <a:rPr lang="en-US">
                <a:solidFill>
                  <a:prstClr val="white">
                    <a:alpha val="0"/>
                  </a:prstClr>
                </a:solidFill>
              </a:rPr>
              <a:pPr>
                <a:defRPr/>
              </a:pPr>
              <a:t>‹#›</a:t>
            </a:fld>
            <a:endParaRPr lang="en-US">
              <a:solidFill>
                <a:prstClr val="white">
                  <a:alpha val="0"/>
                </a:prstClr>
              </a:solidFill>
            </a:endParaRPr>
          </a:p>
        </p:txBody>
      </p:sp>
      <p:sp>
        <p:nvSpPr>
          <p:cNvPr id="14" name="Espace réservé du pied de page 11"/>
          <p:cNvSpPr>
            <a:spLocks noGrp="1"/>
          </p:cNvSpPr>
          <p:nvPr>
            <p:ph type="ftr" sz="quarter" idx="22"/>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p:txBody>
      </p:sp>
    </p:spTree>
    <p:extLst>
      <p:ext uri="{BB962C8B-B14F-4D97-AF65-F5344CB8AC3E}">
        <p14:creationId xmlns:p14="http://schemas.microsoft.com/office/powerpoint/2010/main" val="410555073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hank_you_2">
    <p:spTree>
      <p:nvGrpSpPr>
        <p:cNvPr id="1" name=""/>
        <p:cNvGrpSpPr/>
        <p:nvPr/>
      </p:nvGrpSpPr>
      <p:grpSpPr>
        <a:xfrm>
          <a:off x="0" y="0"/>
          <a:ext cx="0" cy="0"/>
          <a:chOff x="0" y="0"/>
          <a:chExt cx="0" cy="0"/>
        </a:xfrm>
      </p:grpSpPr>
      <p:sp>
        <p:nvSpPr>
          <p:cNvPr id="5" name="Rectangle 4"/>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Image 20"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dirty="0" err="1">
                <a:solidFill>
                  <a:srgbClr val="95D600"/>
                </a:solidFill>
              </a:rPr>
              <a:t>www.gavi.org</a:t>
            </a:r>
            <a:endParaRPr lang="en-US" sz="1000" dirty="0">
              <a:solidFill>
                <a:srgbClr val="95D600"/>
              </a:solidFill>
            </a:endParaRPr>
          </a:p>
        </p:txBody>
      </p:sp>
      <p:cxnSp>
        <p:nvCxnSpPr>
          <p:cNvPr id="10" name="Connecteur droit 13"/>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800"/>
            <a:ext cx="4824000" cy="2242800"/>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smtClean="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smtClean="0"/>
              <a:t>Click to edit Master text styles</a:t>
            </a:r>
          </a:p>
        </p:txBody>
      </p:sp>
      <p:sp>
        <p:nvSpPr>
          <p:cNvPr id="13"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smtClean="0"/>
              <a:t>Click icon to add picture</a:t>
            </a:r>
            <a:endParaRPr lang="en-US" noProof="0" dirty="0"/>
          </a:p>
        </p:txBody>
      </p:sp>
      <p:sp>
        <p:nvSpPr>
          <p:cNvPr id="11" name="Espace réservé de la date 9"/>
          <p:cNvSpPr>
            <a:spLocks noGrp="1"/>
          </p:cNvSpPr>
          <p:nvPr>
            <p:ph type="dt" sz="half" idx="20"/>
          </p:nvPr>
        </p:nvSpPr>
        <p:spPr/>
        <p:txBody>
          <a:bodyPr/>
          <a:lstStyle>
            <a:lvl1pPr>
              <a:defRPr/>
            </a:lvl1pPr>
          </a:lstStyle>
          <a:p>
            <a:pPr>
              <a:defRPr/>
            </a:pPr>
            <a:r>
              <a:rPr lang="en-US">
                <a:solidFill>
                  <a:prstClr val="white">
                    <a:alpha val="0"/>
                  </a:prstClr>
                </a:solidFill>
              </a:rPr>
              <a:t>Date</a:t>
            </a:r>
          </a:p>
        </p:txBody>
      </p:sp>
      <p:sp>
        <p:nvSpPr>
          <p:cNvPr id="12" name="Espace réservé du numéro de diapositive 10"/>
          <p:cNvSpPr>
            <a:spLocks noGrp="1"/>
          </p:cNvSpPr>
          <p:nvPr>
            <p:ph type="sldNum" sz="quarter" idx="21"/>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168EB3F5-198F-4211-80D0-E690EB6CEA77}" type="slidenum">
              <a:rPr lang="en-US">
                <a:solidFill>
                  <a:prstClr val="white">
                    <a:alpha val="0"/>
                  </a:prstClr>
                </a:solidFill>
              </a:rPr>
              <a:pPr>
                <a:defRPr/>
              </a:pPr>
              <a:t>‹#›</a:t>
            </a:fld>
            <a:endParaRPr lang="en-US">
              <a:solidFill>
                <a:prstClr val="white">
                  <a:alpha val="0"/>
                </a:prstClr>
              </a:solidFill>
            </a:endParaRPr>
          </a:p>
        </p:txBody>
      </p:sp>
      <p:sp>
        <p:nvSpPr>
          <p:cNvPr id="14" name="Espace réservé du pied de page 11"/>
          <p:cNvSpPr>
            <a:spLocks noGrp="1"/>
          </p:cNvSpPr>
          <p:nvPr>
            <p:ph type="ftr" sz="quarter" idx="22"/>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p:txBody>
      </p:sp>
    </p:spTree>
    <p:extLst>
      <p:ext uri="{BB962C8B-B14F-4D97-AF65-F5344CB8AC3E}">
        <p14:creationId xmlns:p14="http://schemas.microsoft.com/office/powerpoint/2010/main" val="168252517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Text and Visual">
    <p:spTree>
      <p:nvGrpSpPr>
        <p:cNvPr id="1" name=""/>
        <p:cNvGrpSpPr/>
        <p:nvPr/>
      </p:nvGrpSpPr>
      <p:grpSpPr>
        <a:xfrm>
          <a:off x="0" y="0"/>
          <a:ext cx="0" cy="0"/>
          <a:chOff x="0" y="0"/>
          <a:chExt cx="0" cy="0"/>
        </a:xfrm>
      </p:grpSpPr>
      <p:sp>
        <p:nvSpPr>
          <p:cNvPr id="2" name="Title 1"/>
          <p:cNvSpPr>
            <a:spLocks noGrp="1"/>
          </p:cNvSpPr>
          <p:nvPr>
            <p:ph type="title"/>
          </p:nvPr>
        </p:nvSpPr>
        <p:spPr>
          <a:xfrm>
            <a:off x="973138" y="225211"/>
            <a:ext cx="7207249" cy="697999"/>
          </a:xfrm>
        </p:spPr>
        <p:txBody>
          <a:bodyPr/>
          <a:lstStyle/>
          <a:p>
            <a:r>
              <a:rPr lang="en-US" smtClean="0"/>
              <a:t>Click to edit Master title style</a:t>
            </a:r>
            <a:endParaRPr lang="en-US"/>
          </a:p>
        </p:txBody>
      </p:sp>
      <p:sp>
        <p:nvSpPr>
          <p:cNvPr id="4" name="Content Placeholder 3"/>
          <p:cNvSpPr>
            <a:spLocks noGrp="1"/>
          </p:cNvSpPr>
          <p:nvPr>
            <p:ph sz="half" idx="2"/>
          </p:nvPr>
        </p:nvSpPr>
        <p:spPr>
          <a:xfrm>
            <a:off x="3425825" y="2302159"/>
            <a:ext cx="4754564" cy="2541673"/>
          </a:xfrm>
        </p:spPr>
        <p:txBody>
          <a:bodyPr/>
          <a:lstStyle>
            <a:lvl1pPr>
              <a:defRPr sz="1600"/>
            </a:lvl1pPr>
            <a:lvl2pPr marL="457200" indent="0">
              <a:buNone/>
              <a:defRPr sz="1600"/>
            </a:lvl2pPr>
            <a:lvl3pPr marL="914400" indent="0">
              <a:buNone/>
              <a:defRPr sz="1600"/>
            </a:lvl3pPr>
            <a:lvl4pPr marL="1371600" indent="0">
              <a:buNone/>
              <a:defRPr sz="1600"/>
            </a:lvl4pPr>
            <a:lvl5pPr marL="1828800" indent="0">
              <a:buNone/>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8"/>
          <p:cNvSpPr>
            <a:spLocks noGrp="1"/>
          </p:cNvSpPr>
          <p:nvPr>
            <p:ph type="pic" sz="quarter" idx="13"/>
          </p:nvPr>
        </p:nvSpPr>
        <p:spPr>
          <a:xfrm>
            <a:off x="973138" y="1247776"/>
            <a:ext cx="2300287" cy="3450384"/>
          </a:xfrm>
        </p:spPr>
        <p:txBody>
          <a:bodyPr rtlCol="0">
            <a:noAutofit/>
          </a:bodyPr>
          <a:lstStyle/>
          <a:p>
            <a:pPr lvl="0"/>
            <a:endParaRPr lang="en-US" noProof="0"/>
          </a:p>
        </p:txBody>
      </p:sp>
      <p:sp>
        <p:nvSpPr>
          <p:cNvPr id="10" name="Content Placeholder 3"/>
          <p:cNvSpPr>
            <a:spLocks noGrp="1"/>
          </p:cNvSpPr>
          <p:nvPr>
            <p:ph sz="half" idx="14"/>
          </p:nvPr>
        </p:nvSpPr>
        <p:spPr>
          <a:xfrm>
            <a:off x="3425825" y="1241426"/>
            <a:ext cx="4754564" cy="879316"/>
          </a:xfrm>
        </p:spPr>
        <p:txBody>
          <a:bodyPr/>
          <a:lstStyle>
            <a:lvl1pPr marL="0" indent="0">
              <a:buNone/>
              <a:defRPr sz="1600">
                <a:solidFill>
                  <a:srgbClr val="005CB9"/>
                </a:solidFill>
              </a:defRPr>
            </a:lvl1pPr>
            <a:lvl2pPr marL="457200" indent="0">
              <a:buNone/>
              <a:defRPr sz="1400">
                <a:solidFill>
                  <a:srgbClr val="005CB9"/>
                </a:solidFill>
              </a:defRPr>
            </a:lvl2pPr>
            <a:lvl3pPr marL="914400" indent="0">
              <a:buNone/>
              <a:defRPr sz="1400">
                <a:solidFill>
                  <a:srgbClr val="005CB9"/>
                </a:solidFill>
              </a:defRPr>
            </a:lvl3pPr>
            <a:lvl4pPr marL="1371600" indent="0">
              <a:buNone/>
              <a:defRPr sz="1400">
                <a:solidFill>
                  <a:srgbClr val="005CB9"/>
                </a:solidFill>
              </a:defRPr>
            </a:lvl4pPr>
            <a:lvl5pPr marL="1828800" indent="0">
              <a:buNone/>
              <a:defRPr sz="1400">
                <a:solidFill>
                  <a:srgbClr val="005CB9"/>
                </a:solidFill>
              </a:defRPr>
            </a:lvl5pPr>
            <a:lvl6pPr>
              <a:defRPr sz="1800"/>
            </a:lvl6pPr>
            <a:lvl7pPr>
              <a:defRPr sz="1800"/>
            </a:lvl7pPr>
            <a:lvl8pPr>
              <a:defRPr sz="1800"/>
            </a:lvl8pPr>
            <a:lvl9pPr>
              <a:defRPr sz="1800"/>
            </a:lvl9pPr>
          </a:lstStyle>
          <a:p>
            <a:pPr lvl="0"/>
            <a:r>
              <a:rPr lang="en-US" dirty="0" smtClean="0"/>
              <a:t>Click to edit Master text styles</a:t>
            </a:r>
          </a:p>
        </p:txBody>
      </p:sp>
      <p:sp>
        <p:nvSpPr>
          <p:cNvPr id="6" name="Footer Placeholder 5"/>
          <p:cNvSpPr>
            <a:spLocks noGrp="1"/>
          </p:cNvSpPr>
          <p:nvPr>
            <p:ph type="ftr" sz="quarter" idx="15"/>
          </p:nvPr>
        </p:nvSpPr>
        <p:spPr/>
        <p:txBody>
          <a:bodyPr/>
          <a:lstStyle>
            <a:lvl1pPr>
              <a:defRPr/>
            </a:lvl1pPr>
          </a:lstStyle>
          <a:p>
            <a:pPr>
              <a:defRPr/>
            </a:pPr>
            <a:r>
              <a:rPr lang="en-US">
                <a:solidFill>
                  <a:srgbClr val="005CB9"/>
                </a:solidFill>
              </a:rPr>
              <a:t>Basic facts about </a:t>
            </a:r>
            <a:r>
              <a:rPr lang="en-US" err="1">
                <a:solidFill>
                  <a:srgbClr val="005CB9"/>
                </a:solidFill>
              </a:rPr>
              <a:t>Gavi</a:t>
            </a:r>
            <a:r>
              <a:rPr lang="en-US">
                <a:solidFill>
                  <a:srgbClr val="005CB9"/>
                </a:solidFill>
              </a:rPr>
              <a:t> the Vaccine Alliance</a:t>
            </a:r>
          </a:p>
        </p:txBody>
      </p:sp>
      <p:sp>
        <p:nvSpPr>
          <p:cNvPr id="7" name="Slide Number Placeholder 6"/>
          <p:cNvSpPr>
            <a:spLocks noGrp="1"/>
          </p:cNvSpPr>
          <p:nvPr>
            <p:ph type="sldNum" sz="quarter" idx="16"/>
          </p:nvPr>
        </p:nvSpPr>
        <p:spPr/>
        <p:txBody>
          <a:bodyPr/>
          <a:lstStyle>
            <a:lvl1pPr algn="ctr">
              <a:defRPr/>
            </a:lvl1pPr>
          </a:lstStyle>
          <a:p>
            <a:pPr>
              <a:defRPr/>
            </a:pPr>
            <a:fld id="{FFE8DD00-E6C1-42A5-A44D-4115350A5429}"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1426310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_Picture_1">
    <p:spTree>
      <p:nvGrpSpPr>
        <p:cNvPr id="1" name=""/>
        <p:cNvGrpSpPr/>
        <p:nvPr/>
      </p:nvGrpSpPr>
      <p:grpSpPr>
        <a:xfrm>
          <a:off x="0" y="0"/>
          <a:ext cx="0" cy="0"/>
          <a:chOff x="0" y="0"/>
          <a:chExt cx="0" cy="0"/>
        </a:xfrm>
      </p:grpSpPr>
      <p:pic>
        <p:nvPicPr>
          <p:cNvPr id="21" name="Image 20" descr="FD_1_L254.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0" y="0"/>
            <a:ext cx="9144000" cy="5157788"/>
          </a:xfrm>
          <a:prstGeom prst="rect">
            <a:avLst/>
          </a:prstGeom>
        </p:spPr>
      </p:pic>
      <p:sp>
        <p:nvSpPr>
          <p:cNvPr id="22" name="Rectangle 21"/>
          <p:cNvSpPr/>
          <p:nvPr userDrawn="1"/>
        </p:nvSpPr>
        <p:spPr bwMode="gray">
          <a:xfrm>
            <a:off x="3635375" y="5265204"/>
            <a:ext cx="5508625"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 name="Image 19" descr="Bas_couv.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gray">
          <a:xfrm>
            <a:off x="0" y="5172520"/>
            <a:ext cx="3635375" cy="1685480"/>
          </a:xfrm>
          <a:prstGeom prst="rect">
            <a:avLst/>
          </a:prstGeom>
        </p:spPr>
      </p:pic>
      <p:sp>
        <p:nvSpPr>
          <p:cNvPr id="9" name="Espace réservé du texte 8"/>
          <p:cNvSpPr>
            <a:spLocks noGrp="1"/>
          </p:cNvSpPr>
          <p:nvPr>
            <p:ph type="body" sz="quarter" idx="13" hasCustomPrompt="1"/>
          </p:nvPr>
        </p:nvSpPr>
        <p:spPr bwMode="gray">
          <a:xfrm>
            <a:off x="468314" y="1036638"/>
            <a:ext cx="4824412" cy="2231392"/>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TITLE</a:t>
            </a:r>
          </a:p>
        </p:txBody>
      </p:sp>
      <p:sp>
        <p:nvSpPr>
          <p:cNvPr id="8" name="Espace réservé du texte 8"/>
          <p:cNvSpPr>
            <a:spLocks noGrp="1"/>
          </p:cNvSpPr>
          <p:nvPr>
            <p:ph type="body" sz="quarter" idx="14" hasCustomPrompt="1"/>
          </p:nvPr>
        </p:nvSpPr>
        <p:spPr bwMode="gray">
          <a:xfrm>
            <a:off x="468314" y="3584637"/>
            <a:ext cx="3592800" cy="1477788"/>
          </a:xfrm>
        </p:spPr>
        <p:txBody>
          <a:bodyPr anchor="t" anchorCtr="0"/>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SUBTITLE</a:t>
            </a:r>
          </a:p>
        </p:txBody>
      </p:sp>
      <p:sp>
        <p:nvSpPr>
          <p:cNvPr id="10" name="Espace réservé de la date 9"/>
          <p:cNvSpPr>
            <a:spLocks noGrp="1"/>
          </p:cNvSpPr>
          <p:nvPr>
            <p:ph type="dt" sz="half" idx="15"/>
          </p:nvPr>
        </p:nvSpPr>
        <p:spPr bwMode="gray"/>
        <p:txBody>
          <a:bodyPr/>
          <a:lstStyle/>
          <a:p>
            <a:r>
              <a:rPr lang="en-US">
                <a:solidFill>
                  <a:prstClr val="white">
                    <a:alpha val="0"/>
                  </a:prstClr>
                </a:solidFill>
              </a:rPr>
              <a:t>Date</a:t>
            </a:r>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pPr algn="l"/>
            <a:r>
              <a:rPr lang="en-US">
                <a:solidFill>
                  <a:prstClr val="white">
                    <a:alpha val="0"/>
                  </a:prstClr>
                </a:solidFill>
              </a:rPr>
              <a:t>Page: </a:t>
            </a:r>
            <a:fld id="{733122C9-A0B9-462F-8757-0847AD287B63}" type="slidenum">
              <a:rPr lang="en-US" smtClean="0">
                <a:solidFill>
                  <a:prstClr val="white">
                    <a:alpha val="0"/>
                  </a:prstClr>
                </a:solidFill>
              </a:rPr>
              <a:pPr algn="l"/>
              <a:t>‹#›</a:t>
            </a:fld>
            <a:endParaRPr lang="en-US">
              <a:solidFill>
                <a:prstClr val="white">
                  <a:alpha val="0"/>
                </a:prstClr>
              </a:solidFill>
            </a:endParaRPr>
          </a:p>
        </p:txBody>
      </p:sp>
      <p:sp>
        <p:nvSpPr>
          <p:cNvPr id="12" name="Espace réservé du pied de page 11"/>
          <p:cNvSpPr>
            <a:spLocks noGrp="1"/>
          </p:cNvSpPr>
          <p:nvPr>
            <p:ph type="ftr" sz="quarter" idx="17"/>
          </p:nvPr>
        </p:nvSpPr>
        <p:spPr bwMode="gray">
          <a:xfrm>
            <a:off x="468312" y="524188"/>
            <a:ext cx="4824413" cy="360000"/>
          </a:xfrm>
        </p:spPr>
        <p:txBody>
          <a:bodyPr/>
          <a:lstStyle>
            <a:lvl1pPr algn="l">
              <a:defRPr sz="1800" b="0">
                <a:solidFill>
                  <a:schemeClr val="bg1"/>
                </a:solidFill>
              </a:defRPr>
            </a:lvl1pPr>
          </a:lstStyle>
          <a:p>
            <a:r>
              <a:rPr lang="en-US">
                <a:solidFill>
                  <a:prstClr val="white"/>
                </a:solidFill>
              </a:rPr>
              <a:t>#</a:t>
            </a:r>
            <a:r>
              <a:rPr lang="en-US" err="1">
                <a:solidFill>
                  <a:prstClr val="white"/>
                </a:solidFill>
              </a:rPr>
              <a:t>vaccineswork</a:t>
            </a:r>
            <a:endParaRPr lang="en-US">
              <a:solidFill>
                <a:prstClr val="white"/>
              </a:solidFill>
            </a:endParaRPr>
          </a:p>
          <a:p>
            <a:endParaRPr lang="en-US">
              <a:solidFill>
                <a:prstClr val="white"/>
              </a:solidFill>
            </a:endParaRPr>
          </a:p>
        </p:txBody>
      </p:sp>
      <p:sp>
        <p:nvSpPr>
          <p:cNvPr id="15" name="Espace réservé du texte 14"/>
          <p:cNvSpPr>
            <a:spLocks noGrp="1"/>
          </p:cNvSpPr>
          <p:nvPr>
            <p:ph type="body" sz="quarter" idx="19" hasCustomPrompt="1"/>
          </p:nvPr>
        </p:nvSpPr>
        <p:spPr bwMode="gray">
          <a:xfrm>
            <a:off x="3635376" y="6021388"/>
            <a:ext cx="5113338" cy="324000"/>
          </a:xfrm>
        </p:spPr>
        <p:txBody>
          <a:bodyPr anchor="b" anchorCtr="0"/>
          <a:lstStyle>
            <a:lvl1pPr algn="r">
              <a:lnSpc>
                <a:spcPct val="100000"/>
              </a:lnSpc>
              <a:defRPr sz="1000" b="1">
                <a:solidFill>
                  <a:schemeClr val="accent3"/>
                </a:solidFill>
              </a:defRPr>
            </a:lvl1pPr>
          </a:lstStyle>
          <a:p>
            <a:pPr lvl="0"/>
            <a:r>
              <a:rPr lang="en-US" noProof="0"/>
              <a:t>Write your claim here</a:t>
            </a:r>
          </a:p>
        </p:txBody>
      </p:sp>
      <p:sp>
        <p:nvSpPr>
          <p:cNvPr id="16" name="Rectangle 15"/>
          <p:cNvSpPr/>
          <p:nvPr userDrawn="1"/>
        </p:nvSpPr>
        <p:spPr bwMode="gray">
          <a:xfrm>
            <a:off x="3635375" y="6354202"/>
            <a:ext cx="5113338"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US" sz="1000" err="1">
                <a:solidFill>
                  <a:srgbClr val="95D600"/>
                </a:solidFill>
              </a:rPr>
              <a:t>www.gavi.org</a:t>
            </a:r>
            <a:endParaRPr lang="en-US" sz="1000">
              <a:solidFill>
                <a:srgbClr val="95D600"/>
              </a:solidFill>
            </a:endParaRPr>
          </a:p>
        </p:txBody>
      </p:sp>
      <p:cxnSp>
        <p:nvCxnSpPr>
          <p:cNvPr id="23" name="Connecteur droit 22"/>
          <p:cNvCxnSpPr/>
          <p:nvPr userDrawn="1"/>
        </p:nvCxnSpPr>
        <p:spPr bwMode="gray">
          <a:xfrm flipH="1">
            <a:off x="468313" y="3402521"/>
            <a:ext cx="2448000"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20" hasCustomPrompt="1"/>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 </a:t>
            </a:r>
          </a:p>
        </p:txBody>
      </p:sp>
      <p:sp>
        <p:nvSpPr>
          <p:cNvPr id="24" name="Espace réservé pour une image  17"/>
          <p:cNvSpPr>
            <a:spLocks noGrp="1"/>
          </p:cNvSpPr>
          <p:nvPr>
            <p:ph type="pic" sz="quarter" idx="18" hasCustomPrompt="1"/>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anchor="ctr" anchorCtr="0"/>
          <a:lstStyle>
            <a:lvl1pPr algn="ctr">
              <a:defRPr sz="1500">
                <a:solidFill>
                  <a:schemeClr val="bg1"/>
                </a:solidFill>
              </a:defRPr>
            </a:lvl1pPr>
          </a:lstStyle>
          <a:p>
            <a:r>
              <a:rPr lang="en-US" noProof="0"/>
              <a:t>Select your own photo</a:t>
            </a:r>
          </a:p>
        </p:txBody>
      </p:sp>
    </p:spTree>
    <p:extLst>
      <p:ext uri="{BB962C8B-B14F-4D97-AF65-F5344CB8AC3E}">
        <p14:creationId xmlns:p14="http://schemas.microsoft.com/office/powerpoint/2010/main" val="119596336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Text&amp;4_Block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dirty="0" smtClean="0"/>
              <a:t>TITLE</a:t>
            </a:r>
            <a:endParaRPr lang="en-GB" noProof="0" dirty="0"/>
          </a:p>
        </p:txBody>
      </p:sp>
      <p:sp>
        <p:nvSpPr>
          <p:cNvPr id="10" name="Espace réservé du texte 9"/>
          <p:cNvSpPr>
            <a:spLocks noGrp="1"/>
          </p:cNvSpPr>
          <p:nvPr>
            <p:ph type="body" sz="quarter" idx="13" hasCustomPrompt="1"/>
          </p:nvPr>
        </p:nvSpPr>
        <p:spPr bwMode="gray">
          <a:xfrm>
            <a:off x="935038" y="1304924"/>
            <a:ext cx="7345362" cy="936626"/>
          </a:xfrm>
        </p:spPr>
        <p:txBody>
          <a:bodyPr/>
          <a:lstStyle/>
          <a:p>
            <a:pPr lvl="0"/>
            <a:r>
              <a:rPr lang="en-GB" noProof="0" dirty="0" smtClean="0"/>
              <a:t>Text level 1</a:t>
            </a:r>
          </a:p>
          <a:p>
            <a:pPr lvl="1"/>
            <a:r>
              <a:rPr lang="en-GB" noProof="0" dirty="0" smtClean="0"/>
              <a:t>Text level 2</a:t>
            </a:r>
          </a:p>
          <a:p>
            <a:pPr lvl="2"/>
            <a:r>
              <a:rPr lang="en-GB" noProof="0" dirty="0" smtClean="0"/>
              <a:t>Text level 3</a:t>
            </a:r>
          </a:p>
          <a:p>
            <a:pPr lvl="3"/>
            <a:r>
              <a:rPr lang="en-GB" noProof="0" dirty="0" smtClean="0"/>
              <a:t>Text level 4</a:t>
            </a:r>
          </a:p>
          <a:p>
            <a:pPr lvl="4"/>
            <a:r>
              <a:rPr lang="en-GB" noProof="0" dirty="0" smtClean="0"/>
              <a:t>Text level 5</a:t>
            </a:r>
            <a:endParaRPr lang="en-GB" noProof="0" dirty="0"/>
          </a:p>
        </p:txBody>
      </p:sp>
      <p:sp>
        <p:nvSpPr>
          <p:cNvPr id="8" name="Espace réservé de la date 7"/>
          <p:cNvSpPr>
            <a:spLocks noGrp="1"/>
          </p:cNvSpPr>
          <p:nvPr>
            <p:ph type="dt" sz="half" idx="14"/>
          </p:nvPr>
        </p:nvSpPr>
        <p:spPr bwMode="gray"/>
        <p:txBody>
          <a:bodyPr/>
          <a:lstStyle/>
          <a:p>
            <a:r>
              <a:rPr lang="en-US" smtClean="0">
                <a:solidFill>
                  <a:prstClr val="white">
                    <a:alpha val="0"/>
                  </a:prstClr>
                </a:solidFill>
              </a:rPr>
              <a:t>Date</a:t>
            </a:r>
            <a:endParaRPr lang="en-GB" dirty="0">
              <a:solidFill>
                <a:prstClr val="white">
                  <a:alpha val="0"/>
                </a:prstClr>
              </a:solidFill>
            </a:endParaRPr>
          </a:p>
        </p:txBody>
      </p:sp>
      <p:sp>
        <p:nvSpPr>
          <p:cNvPr id="9" name="Espace réservé du numéro de diapositive 8"/>
          <p:cNvSpPr>
            <a:spLocks noGrp="1"/>
          </p:cNvSpPr>
          <p:nvPr>
            <p:ph type="sldNum" sz="quarter" idx="15"/>
          </p:nvPr>
        </p:nvSpPr>
        <p:spPr bwMode="gray"/>
        <p:txBody>
          <a:bodyPr/>
          <a:lstStyle/>
          <a:p>
            <a:fld id="{733122C9-A0B9-462F-8757-0847AD287B63}" type="slidenum">
              <a:rPr lang="en-GB" smtClean="0">
                <a:solidFill>
                  <a:srgbClr val="343434"/>
                </a:solidFill>
              </a:rPr>
              <a:pPr/>
              <a:t>‹#›</a:t>
            </a:fld>
            <a:endParaRPr lang="en-GB" dirty="0">
              <a:solidFill>
                <a:srgbClr val="343434"/>
              </a:solidFill>
            </a:endParaRPr>
          </a:p>
        </p:txBody>
      </p:sp>
      <p:sp>
        <p:nvSpPr>
          <p:cNvPr id="11" name="Espace réservé du pied de page 10"/>
          <p:cNvSpPr>
            <a:spLocks noGrp="1"/>
          </p:cNvSpPr>
          <p:nvPr>
            <p:ph type="ftr" sz="quarter" idx="16"/>
          </p:nvPr>
        </p:nvSpPr>
        <p:spPr bwMode="gray"/>
        <p:txBody>
          <a:bodyPr/>
          <a:lstStyle/>
          <a:p>
            <a:r>
              <a:rPr lang="en-GB" smtClean="0">
                <a:solidFill>
                  <a:srgbClr val="005CB9"/>
                </a:solidFill>
              </a:rPr>
              <a:t>#vaccineswork</a:t>
            </a:r>
            <a:endParaRPr lang="en-GB" dirty="0">
              <a:solidFill>
                <a:srgbClr val="005CB9"/>
              </a:solidFill>
            </a:endParaRPr>
          </a:p>
        </p:txBody>
      </p:sp>
      <p:sp>
        <p:nvSpPr>
          <p:cNvPr id="21" name="Espace réservé du texte 9"/>
          <p:cNvSpPr>
            <a:spLocks noGrp="1"/>
          </p:cNvSpPr>
          <p:nvPr>
            <p:ph type="body" sz="quarter" idx="19" hasCustomPrompt="1"/>
          </p:nvPr>
        </p:nvSpPr>
        <p:spPr bwMode="gray">
          <a:xfrm>
            <a:off x="935038" y="2241550"/>
            <a:ext cx="3564000" cy="324000"/>
          </a:xfrm>
          <a:solidFill>
            <a:schemeClr val="accent1"/>
          </a:solidFill>
          <a:ln w="9525">
            <a:solidFill>
              <a:schemeClr val="accent1"/>
            </a:solidFill>
          </a:ln>
        </p:spPr>
        <p:txBody>
          <a:bodyPr anchor="ctr" anchorCtr="0"/>
          <a:lstStyle>
            <a:lvl1pPr algn="ctr">
              <a:lnSpc>
                <a:spcPct val="100000"/>
              </a:lnSpc>
              <a:defRPr>
                <a:solidFill>
                  <a:schemeClr val="bg1"/>
                </a:solidFill>
              </a:defRPr>
            </a:lvl1pPr>
          </a:lstStyle>
          <a:p>
            <a:pPr lvl="0"/>
            <a:r>
              <a:rPr lang="en-GB" noProof="0" dirty="0" smtClean="0"/>
              <a:t>Text level 1</a:t>
            </a:r>
          </a:p>
        </p:txBody>
      </p:sp>
      <p:sp>
        <p:nvSpPr>
          <p:cNvPr id="22" name="Espace réservé du texte 9"/>
          <p:cNvSpPr>
            <a:spLocks noGrp="1"/>
          </p:cNvSpPr>
          <p:nvPr>
            <p:ph type="body" sz="quarter" idx="20" hasCustomPrompt="1"/>
          </p:nvPr>
        </p:nvSpPr>
        <p:spPr bwMode="gray">
          <a:xfrm>
            <a:off x="935038" y="2565550"/>
            <a:ext cx="3564000" cy="1350000"/>
          </a:xfrm>
          <a:ln w="9525">
            <a:solidFill>
              <a:schemeClr val="accent1"/>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dirty="0" smtClean="0"/>
              <a:t>Text level 2</a:t>
            </a:r>
          </a:p>
          <a:p>
            <a:pPr lvl="1"/>
            <a:r>
              <a:rPr lang="en-GB" noProof="0" dirty="0" smtClean="0"/>
              <a:t>Text level 3</a:t>
            </a:r>
          </a:p>
          <a:p>
            <a:pPr lvl="2"/>
            <a:r>
              <a:rPr lang="en-GB" noProof="0" dirty="0" smtClean="0"/>
              <a:t>Text level 4</a:t>
            </a:r>
          </a:p>
          <a:p>
            <a:pPr lvl="3"/>
            <a:r>
              <a:rPr lang="en-GB" noProof="0" dirty="0" smtClean="0"/>
              <a:t>Text level 5</a:t>
            </a:r>
          </a:p>
        </p:txBody>
      </p:sp>
      <p:sp>
        <p:nvSpPr>
          <p:cNvPr id="23" name="Espace réservé du texte 9"/>
          <p:cNvSpPr>
            <a:spLocks noGrp="1"/>
          </p:cNvSpPr>
          <p:nvPr>
            <p:ph type="body" sz="quarter" idx="21" hasCustomPrompt="1"/>
          </p:nvPr>
        </p:nvSpPr>
        <p:spPr bwMode="gray">
          <a:xfrm>
            <a:off x="4716400" y="2241550"/>
            <a:ext cx="3564000" cy="324000"/>
          </a:xfrm>
          <a:solidFill>
            <a:schemeClr val="accent2"/>
          </a:solidFill>
          <a:ln w="9525">
            <a:solidFill>
              <a:schemeClr val="accent2"/>
            </a:solidFill>
          </a:ln>
        </p:spPr>
        <p:txBody>
          <a:bodyPr anchor="ctr" anchorCtr="0"/>
          <a:lstStyle>
            <a:lvl1pPr algn="ctr">
              <a:lnSpc>
                <a:spcPct val="100000"/>
              </a:lnSpc>
              <a:defRPr>
                <a:solidFill>
                  <a:schemeClr val="bg1"/>
                </a:solidFill>
              </a:defRPr>
            </a:lvl1pPr>
          </a:lstStyle>
          <a:p>
            <a:pPr lvl="0"/>
            <a:r>
              <a:rPr lang="en-GB" noProof="0" dirty="0" smtClean="0"/>
              <a:t>Text level 1</a:t>
            </a:r>
          </a:p>
        </p:txBody>
      </p:sp>
      <p:sp>
        <p:nvSpPr>
          <p:cNvPr id="24" name="Espace réservé du texte 9"/>
          <p:cNvSpPr>
            <a:spLocks noGrp="1"/>
          </p:cNvSpPr>
          <p:nvPr>
            <p:ph type="body" sz="quarter" idx="22" hasCustomPrompt="1"/>
          </p:nvPr>
        </p:nvSpPr>
        <p:spPr bwMode="gray">
          <a:xfrm>
            <a:off x="4716400" y="2565550"/>
            <a:ext cx="3564000" cy="1350000"/>
          </a:xfrm>
          <a:ln w="9525">
            <a:solidFill>
              <a:schemeClr val="accent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dirty="0" smtClean="0"/>
              <a:t>Text level 2</a:t>
            </a:r>
          </a:p>
          <a:p>
            <a:pPr lvl="1"/>
            <a:r>
              <a:rPr lang="en-GB" noProof="0" dirty="0" smtClean="0"/>
              <a:t>Text level 3</a:t>
            </a:r>
          </a:p>
          <a:p>
            <a:pPr lvl="2"/>
            <a:r>
              <a:rPr lang="en-GB" noProof="0" dirty="0" smtClean="0"/>
              <a:t>Text level 4</a:t>
            </a:r>
          </a:p>
          <a:p>
            <a:pPr lvl="3"/>
            <a:r>
              <a:rPr lang="en-GB" noProof="0" dirty="0" smtClean="0"/>
              <a:t>Text level 5</a:t>
            </a:r>
          </a:p>
        </p:txBody>
      </p:sp>
      <p:sp>
        <p:nvSpPr>
          <p:cNvPr id="25" name="Espace réservé du texte 9"/>
          <p:cNvSpPr>
            <a:spLocks noGrp="1"/>
          </p:cNvSpPr>
          <p:nvPr>
            <p:ph type="body" sz="quarter" idx="23" hasCustomPrompt="1"/>
          </p:nvPr>
        </p:nvSpPr>
        <p:spPr bwMode="gray">
          <a:xfrm>
            <a:off x="935038" y="4131488"/>
            <a:ext cx="3564000" cy="324000"/>
          </a:xfrm>
          <a:solidFill>
            <a:schemeClr val="accent3"/>
          </a:solidFill>
          <a:ln w="9525">
            <a:solidFill>
              <a:schemeClr val="accent3"/>
            </a:solidFill>
          </a:ln>
        </p:spPr>
        <p:txBody>
          <a:bodyPr anchor="ctr" anchorCtr="0"/>
          <a:lstStyle>
            <a:lvl1pPr algn="ctr">
              <a:lnSpc>
                <a:spcPct val="100000"/>
              </a:lnSpc>
              <a:defRPr>
                <a:solidFill>
                  <a:schemeClr val="bg1"/>
                </a:solidFill>
              </a:defRPr>
            </a:lvl1pPr>
          </a:lstStyle>
          <a:p>
            <a:pPr lvl="0"/>
            <a:r>
              <a:rPr lang="en-GB" noProof="0" dirty="0" smtClean="0"/>
              <a:t>Text level 1</a:t>
            </a:r>
          </a:p>
        </p:txBody>
      </p:sp>
      <p:sp>
        <p:nvSpPr>
          <p:cNvPr id="26" name="Espace réservé du texte 9"/>
          <p:cNvSpPr>
            <a:spLocks noGrp="1"/>
          </p:cNvSpPr>
          <p:nvPr>
            <p:ph type="body" sz="quarter" idx="24" hasCustomPrompt="1"/>
          </p:nvPr>
        </p:nvSpPr>
        <p:spPr bwMode="gray">
          <a:xfrm>
            <a:off x="935038" y="4455488"/>
            <a:ext cx="3564000" cy="1350000"/>
          </a:xfrm>
          <a:ln w="9525">
            <a:solidFill>
              <a:schemeClr val="accent3"/>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dirty="0" smtClean="0"/>
              <a:t>Text level 2</a:t>
            </a:r>
          </a:p>
          <a:p>
            <a:pPr lvl="1"/>
            <a:r>
              <a:rPr lang="en-GB" noProof="0" dirty="0" smtClean="0"/>
              <a:t>Text level 3</a:t>
            </a:r>
          </a:p>
          <a:p>
            <a:pPr lvl="2"/>
            <a:r>
              <a:rPr lang="en-GB" noProof="0" dirty="0" smtClean="0"/>
              <a:t>Text level 4</a:t>
            </a:r>
          </a:p>
          <a:p>
            <a:pPr lvl="3"/>
            <a:r>
              <a:rPr lang="en-GB" noProof="0" dirty="0" smtClean="0"/>
              <a:t>Text level 5</a:t>
            </a:r>
          </a:p>
        </p:txBody>
      </p:sp>
      <p:sp>
        <p:nvSpPr>
          <p:cNvPr id="27" name="Espace réservé du texte 9"/>
          <p:cNvSpPr>
            <a:spLocks noGrp="1"/>
          </p:cNvSpPr>
          <p:nvPr>
            <p:ph type="body" sz="quarter" idx="25" hasCustomPrompt="1"/>
          </p:nvPr>
        </p:nvSpPr>
        <p:spPr bwMode="gray">
          <a:xfrm>
            <a:off x="4716400" y="4131488"/>
            <a:ext cx="3564000" cy="324000"/>
          </a:xfrm>
          <a:solidFill>
            <a:schemeClr val="bg2"/>
          </a:solidFill>
          <a:ln w="9525">
            <a:solidFill>
              <a:schemeClr val="bg2"/>
            </a:solidFill>
          </a:ln>
        </p:spPr>
        <p:txBody>
          <a:bodyPr anchor="ctr" anchorCtr="0"/>
          <a:lstStyle>
            <a:lvl1pPr algn="ctr">
              <a:lnSpc>
                <a:spcPct val="100000"/>
              </a:lnSpc>
              <a:defRPr>
                <a:solidFill>
                  <a:schemeClr val="bg1"/>
                </a:solidFill>
              </a:defRPr>
            </a:lvl1pPr>
          </a:lstStyle>
          <a:p>
            <a:pPr lvl="0"/>
            <a:r>
              <a:rPr lang="en-GB" noProof="0" dirty="0" smtClean="0"/>
              <a:t>Text level 1</a:t>
            </a:r>
          </a:p>
        </p:txBody>
      </p:sp>
      <p:sp>
        <p:nvSpPr>
          <p:cNvPr id="28" name="Espace réservé du texte 9"/>
          <p:cNvSpPr>
            <a:spLocks noGrp="1"/>
          </p:cNvSpPr>
          <p:nvPr>
            <p:ph type="body" sz="quarter" idx="26" hasCustomPrompt="1"/>
          </p:nvPr>
        </p:nvSpPr>
        <p:spPr bwMode="gray">
          <a:xfrm>
            <a:off x="4716400" y="4455488"/>
            <a:ext cx="3564000" cy="1350000"/>
          </a:xfrm>
          <a:ln w="9525">
            <a:solidFill>
              <a:schemeClr val="bg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dirty="0" smtClean="0"/>
              <a:t>Text level 2</a:t>
            </a:r>
          </a:p>
          <a:p>
            <a:pPr lvl="1"/>
            <a:r>
              <a:rPr lang="en-GB" noProof="0" dirty="0" smtClean="0"/>
              <a:t>Text level 3</a:t>
            </a:r>
          </a:p>
          <a:p>
            <a:pPr lvl="2"/>
            <a:r>
              <a:rPr lang="en-GB" noProof="0" dirty="0" smtClean="0"/>
              <a:t>Text level 4</a:t>
            </a:r>
          </a:p>
          <a:p>
            <a:pPr lvl="3"/>
            <a:r>
              <a:rPr lang="en-GB" noProof="0" dirty="0" smtClean="0"/>
              <a:t>Text level 5</a:t>
            </a:r>
          </a:p>
        </p:txBody>
      </p:sp>
    </p:spTree>
    <p:extLst>
      <p:ext uri="{BB962C8B-B14F-4D97-AF65-F5344CB8AC3E}">
        <p14:creationId xmlns:p14="http://schemas.microsoft.com/office/powerpoint/2010/main" val="82059359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6" name="Image 18" descr="FD_0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dirty="0" err="1">
                <a:solidFill>
                  <a:srgbClr val="95D600"/>
                </a:solidFill>
              </a:rPr>
              <a:t>www.gavi.org</a:t>
            </a:r>
            <a:endParaRPr lang="en-US" sz="1000" dirty="0">
              <a:solidFill>
                <a:srgbClr val="95D600"/>
              </a:solidFill>
            </a:endParaRPr>
          </a:p>
        </p:txBody>
      </p:sp>
      <p:cxnSp>
        <p:nvCxnSpPr>
          <p:cNvPr id="12" name="Connecteur droit 22"/>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800"/>
            <a:ext cx="4824412" cy="2232000"/>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smtClean="0"/>
              <a:t>Click to edit Master text styles</a:t>
            </a:r>
          </a:p>
        </p:txBody>
      </p:sp>
      <p:sp>
        <p:nvSpPr>
          <p:cNvPr id="8" name="Espace réservé du texte 8"/>
          <p:cNvSpPr>
            <a:spLocks noGrp="1"/>
          </p:cNvSpPr>
          <p:nvPr>
            <p:ph type="body" sz="quarter" idx="14"/>
          </p:nvPr>
        </p:nvSpPr>
        <p:spPr bwMode="gray">
          <a:xfrm>
            <a:off x="468314" y="3585600"/>
            <a:ext cx="4824411" cy="1479600"/>
          </a:xfrm>
        </p:spPr>
        <p:txBody>
          <a:bodyPr/>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smtClean="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smtClean="0"/>
              <a:t>Click to edit Master text styles</a:t>
            </a:r>
          </a:p>
        </p:txBody>
      </p:sp>
      <p:sp>
        <p:nvSpPr>
          <p:cNvPr id="17" name="Espace réservé du texte 16"/>
          <p:cNvSpPr>
            <a:spLocks noGrp="1"/>
          </p:cNvSpPr>
          <p:nvPr>
            <p:ph type="body" sz="quarter" idx="20"/>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smtClean="0"/>
              <a:t>Click to edit Master text styles</a:t>
            </a:r>
          </a:p>
        </p:txBody>
      </p:sp>
      <p:sp>
        <p:nvSpPr>
          <p:cNvPr id="13" name="Espace réservé de la date 9"/>
          <p:cNvSpPr>
            <a:spLocks noGrp="1"/>
          </p:cNvSpPr>
          <p:nvPr>
            <p:ph type="dt" sz="half" idx="21"/>
          </p:nvPr>
        </p:nvSpPr>
        <p:spPr/>
        <p:txBody>
          <a:bodyPr/>
          <a:lstStyle>
            <a:lvl1pPr>
              <a:defRPr/>
            </a:lvl1pPr>
          </a:lstStyle>
          <a:p>
            <a:pPr>
              <a:defRPr/>
            </a:pPr>
            <a:r>
              <a:rPr lang="en-US">
                <a:solidFill>
                  <a:prstClr val="white">
                    <a:alpha val="0"/>
                  </a:prstClr>
                </a:solidFill>
              </a:rPr>
              <a:t>Date</a:t>
            </a:r>
          </a:p>
        </p:txBody>
      </p:sp>
      <p:sp>
        <p:nvSpPr>
          <p:cNvPr id="14" name="Espace réservé du numéro de diapositive 10"/>
          <p:cNvSpPr>
            <a:spLocks noGrp="1"/>
          </p:cNvSpPr>
          <p:nvPr>
            <p:ph type="sldNum" sz="quarter" idx="22"/>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541ADD26-9626-44B7-849C-716E619042DF}" type="slidenum">
              <a:rPr lang="en-US">
                <a:solidFill>
                  <a:prstClr val="white">
                    <a:alpha val="0"/>
                  </a:prstClr>
                </a:solidFill>
              </a:rPr>
              <a:pPr>
                <a:defRPr/>
              </a:pPr>
              <a:t>‹#›</a:t>
            </a:fld>
            <a:endParaRPr lang="en-US">
              <a:solidFill>
                <a:prstClr val="white">
                  <a:alpha val="0"/>
                </a:prstClr>
              </a:solidFill>
            </a:endParaRPr>
          </a:p>
        </p:txBody>
      </p:sp>
      <p:sp>
        <p:nvSpPr>
          <p:cNvPr id="16" name="Espace réservé du pied de page 11"/>
          <p:cNvSpPr>
            <a:spLocks noGrp="1"/>
          </p:cNvSpPr>
          <p:nvPr>
            <p:ph type="ftr" sz="quarter" idx="23"/>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#vaccelerate</a:t>
            </a:r>
          </a:p>
        </p:txBody>
      </p:sp>
    </p:spTree>
    <p:extLst>
      <p:ext uri="{BB962C8B-B14F-4D97-AF65-F5344CB8AC3E}">
        <p14:creationId xmlns:p14="http://schemas.microsoft.com/office/powerpoint/2010/main" val="12583276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Cover_Picture_1">
    <p:spTree>
      <p:nvGrpSpPr>
        <p:cNvPr id="1" name=""/>
        <p:cNvGrpSpPr/>
        <p:nvPr/>
      </p:nvGrpSpPr>
      <p:grpSpPr>
        <a:xfrm>
          <a:off x="0" y="0"/>
          <a:ext cx="0" cy="0"/>
          <a:chOff x="0" y="0"/>
          <a:chExt cx="0" cy="0"/>
        </a:xfrm>
      </p:grpSpPr>
      <p:pic>
        <p:nvPicPr>
          <p:cNvPr id="7" name="Image 20"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dirty="0" err="1">
                <a:solidFill>
                  <a:srgbClr val="95D600"/>
                </a:solidFill>
              </a:rPr>
              <a:t>www.gavi.org</a:t>
            </a:r>
            <a:endParaRPr lang="en-US" sz="1000" dirty="0">
              <a:solidFill>
                <a:srgbClr val="95D600"/>
              </a:solidFill>
            </a:endParaRPr>
          </a:p>
        </p:txBody>
      </p:sp>
      <p:cxnSp>
        <p:nvCxnSpPr>
          <p:cNvPr id="13" name="Connecteur droit 22"/>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638"/>
            <a:ext cx="4824412" cy="2231392"/>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smtClean="0"/>
              <a:t>Click to edit Master text styles</a:t>
            </a:r>
          </a:p>
        </p:txBody>
      </p:sp>
      <p:sp>
        <p:nvSpPr>
          <p:cNvPr id="8" name="Espace réservé du texte 8"/>
          <p:cNvSpPr>
            <a:spLocks noGrp="1"/>
          </p:cNvSpPr>
          <p:nvPr>
            <p:ph type="body" sz="quarter" idx="14"/>
          </p:nvPr>
        </p:nvSpPr>
        <p:spPr bwMode="gray">
          <a:xfrm>
            <a:off x="468314" y="3584637"/>
            <a:ext cx="3592800" cy="1477788"/>
          </a:xfrm>
        </p:spPr>
        <p:txBody>
          <a:bodyPr/>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smtClean="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smtClean="0"/>
              <a:t>Click to edit Master text styles</a:t>
            </a:r>
          </a:p>
        </p:txBody>
      </p:sp>
      <p:sp>
        <p:nvSpPr>
          <p:cNvPr id="17" name="Espace réservé du texte 16"/>
          <p:cNvSpPr>
            <a:spLocks noGrp="1"/>
          </p:cNvSpPr>
          <p:nvPr>
            <p:ph type="body" sz="quarter" idx="20"/>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smtClean="0"/>
              <a:t>Click to edit Master text styles</a:t>
            </a:r>
          </a:p>
        </p:txBody>
      </p:sp>
      <p:sp>
        <p:nvSpPr>
          <p:cNvPr id="24"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smtClean="0"/>
              <a:t>Click icon to add picture</a:t>
            </a:r>
            <a:endParaRPr lang="en-US" noProof="0" dirty="0"/>
          </a:p>
        </p:txBody>
      </p:sp>
      <p:sp>
        <p:nvSpPr>
          <p:cNvPr id="14" name="Espace réservé de la date 9"/>
          <p:cNvSpPr>
            <a:spLocks noGrp="1"/>
          </p:cNvSpPr>
          <p:nvPr>
            <p:ph type="dt" sz="half" idx="21"/>
          </p:nvPr>
        </p:nvSpPr>
        <p:spPr/>
        <p:txBody>
          <a:bodyPr/>
          <a:lstStyle>
            <a:lvl1pPr>
              <a:defRPr/>
            </a:lvl1pPr>
          </a:lstStyle>
          <a:p>
            <a:pPr>
              <a:defRPr/>
            </a:pPr>
            <a:r>
              <a:rPr lang="en-US">
                <a:solidFill>
                  <a:prstClr val="white">
                    <a:alpha val="0"/>
                  </a:prstClr>
                </a:solidFill>
              </a:rPr>
              <a:t>Date</a:t>
            </a:r>
          </a:p>
        </p:txBody>
      </p:sp>
      <p:sp>
        <p:nvSpPr>
          <p:cNvPr id="16" name="Espace réservé du numéro de diapositive 10"/>
          <p:cNvSpPr>
            <a:spLocks noGrp="1"/>
          </p:cNvSpPr>
          <p:nvPr>
            <p:ph type="sldNum" sz="quarter" idx="22"/>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FBC781E1-DB0D-44EA-942B-52789A2EA6EC}" type="slidenum">
              <a:rPr lang="en-US">
                <a:solidFill>
                  <a:prstClr val="white">
                    <a:alpha val="0"/>
                  </a:prstClr>
                </a:solidFill>
              </a:rPr>
              <a:pPr>
                <a:defRPr/>
              </a:pPr>
              <a:t>‹#›</a:t>
            </a:fld>
            <a:endParaRPr lang="en-US">
              <a:solidFill>
                <a:prstClr val="white">
                  <a:alpha val="0"/>
                </a:prstClr>
              </a:solidFill>
            </a:endParaRPr>
          </a:p>
        </p:txBody>
      </p:sp>
      <p:sp>
        <p:nvSpPr>
          <p:cNvPr id="18" name="Espace réservé du pied de page 11"/>
          <p:cNvSpPr>
            <a:spLocks noGrp="1"/>
          </p:cNvSpPr>
          <p:nvPr>
            <p:ph type="ftr" sz="quarter" idx="23"/>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a:p>
            <a:pPr>
              <a:defRPr/>
            </a:pPr>
            <a:endParaRPr lang="en-US">
              <a:solidFill>
                <a:prstClr val="white"/>
              </a:solidFill>
            </a:endParaRPr>
          </a:p>
        </p:txBody>
      </p:sp>
    </p:spTree>
    <p:extLst>
      <p:ext uri="{BB962C8B-B14F-4D97-AF65-F5344CB8AC3E}">
        <p14:creationId xmlns:p14="http://schemas.microsoft.com/office/powerpoint/2010/main" val="86027470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Cover_Picture_2">
    <p:spTree>
      <p:nvGrpSpPr>
        <p:cNvPr id="1" name=""/>
        <p:cNvGrpSpPr/>
        <p:nvPr/>
      </p:nvGrpSpPr>
      <p:grpSpPr>
        <a:xfrm>
          <a:off x="0" y="0"/>
          <a:ext cx="0" cy="0"/>
          <a:chOff x="0" y="0"/>
          <a:chExt cx="0" cy="0"/>
        </a:xfrm>
      </p:grpSpPr>
      <p:pic>
        <p:nvPicPr>
          <p:cNvPr id="7" name="Image 20"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dirty="0" err="1">
                <a:solidFill>
                  <a:srgbClr val="95D600"/>
                </a:solidFill>
              </a:rPr>
              <a:t>www.gavi.org</a:t>
            </a:r>
            <a:endParaRPr lang="en-US" sz="1000" dirty="0">
              <a:solidFill>
                <a:srgbClr val="95D600"/>
              </a:solidFill>
            </a:endParaRPr>
          </a:p>
        </p:txBody>
      </p:sp>
      <p:cxnSp>
        <p:nvCxnSpPr>
          <p:cNvPr id="13" name="Connecteur droit 13"/>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000" y="1036800"/>
            <a:ext cx="4824412" cy="2232000"/>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smtClean="0"/>
              <a:t>Click to edit Master text styles</a:t>
            </a:r>
          </a:p>
        </p:txBody>
      </p:sp>
      <p:sp>
        <p:nvSpPr>
          <p:cNvPr id="8" name="Espace réservé du texte 8"/>
          <p:cNvSpPr>
            <a:spLocks noGrp="1"/>
          </p:cNvSpPr>
          <p:nvPr>
            <p:ph type="body" sz="quarter" idx="14"/>
          </p:nvPr>
        </p:nvSpPr>
        <p:spPr bwMode="gray">
          <a:xfrm>
            <a:off x="468314" y="3585600"/>
            <a:ext cx="3592800" cy="1479600"/>
          </a:xfrm>
        </p:spPr>
        <p:txBody>
          <a:bodyPr/>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smtClean="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smtClean="0"/>
              <a:t>Click to edit Master text styles</a:t>
            </a:r>
          </a:p>
        </p:txBody>
      </p:sp>
      <p:sp>
        <p:nvSpPr>
          <p:cNvPr id="17" name="Espace réservé du texte 16"/>
          <p:cNvSpPr>
            <a:spLocks noGrp="1"/>
          </p:cNvSpPr>
          <p:nvPr>
            <p:ph type="body" sz="quarter" idx="20"/>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smtClean="0"/>
              <a:t>Click to edit Master text styles</a:t>
            </a:r>
          </a:p>
        </p:txBody>
      </p:sp>
      <p:sp>
        <p:nvSpPr>
          <p:cNvPr id="18"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smtClean="0"/>
              <a:t>Click icon to add picture</a:t>
            </a:r>
            <a:endParaRPr lang="en-US" noProof="0" dirty="0"/>
          </a:p>
        </p:txBody>
      </p:sp>
      <p:sp>
        <p:nvSpPr>
          <p:cNvPr id="14" name="Espace réservé de la date 9"/>
          <p:cNvSpPr>
            <a:spLocks noGrp="1"/>
          </p:cNvSpPr>
          <p:nvPr>
            <p:ph type="dt" sz="half" idx="21"/>
          </p:nvPr>
        </p:nvSpPr>
        <p:spPr/>
        <p:txBody>
          <a:bodyPr/>
          <a:lstStyle>
            <a:lvl1pPr>
              <a:defRPr/>
            </a:lvl1pPr>
          </a:lstStyle>
          <a:p>
            <a:pPr>
              <a:defRPr/>
            </a:pPr>
            <a:r>
              <a:rPr lang="en-US">
                <a:solidFill>
                  <a:prstClr val="white">
                    <a:alpha val="0"/>
                  </a:prstClr>
                </a:solidFill>
              </a:rPr>
              <a:t>Date</a:t>
            </a:r>
          </a:p>
        </p:txBody>
      </p:sp>
      <p:sp>
        <p:nvSpPr>
          <p:cNvPr id="16" name="Espace réservé du numéro de diapositive 10"/>
          <p:cNvSpPr>
            <a:spLocks noGrp="1"/>
          </p:cNvSpPr>
          <p:nvPr>
            <p:ph type="sldNum" sz="quarter" idx="22"/>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A170035D-6B8C-439A-85EA-19B5ADE5A975}" type="slidenum">
              <a:rPr lang="en-US">
                <a:solidFill>
                  <a:prstClr val="white">
                    <a:alpha val="0"/>
                  </a:prstClr>
                </a:solidFill>
              </a:rPr>
              <a:pPr>
                <a:defRPr/>
              </a:pPr>
              <a:t>‹#›</a:t>
            </a:fld>
            <a:endParaRPr lang="en-US">
              <a:solidFill>
                <a:prstClr val="white">
                  <a:alpha val="0"/>
                </a:prstClr>
              </a:solidFill>
            </a:endParaRPr>
          </a:p>
        </p:txBody>
      </p:sp>
      <p:sp>
        <p:nvSpPr>
          <p:cNvPr id="19" name="Espace réservé du pied de page 11"/>
          <p:cNvSpPr>
            <a:spLocks noGrp="1"/>
          </p:cNvSpPr>
          <p:nvPr>
            <p:ph type="ftr" sz="quarter" idx="23"/>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p:txBody>
      </p:sp>
    </p:spTree>
    <p:extLst>
      <p:ext uri="{BB962C8B-B14F-4D97-AF65-F5344CB8AC3E}">
        <p14:creationId xmlns:p14="http://schemas.microsoft.com/office/powerpoint/2010/main" val="377021118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Chapter_Layout">
    <p:spTree>
      <p:nvGrpSpPr>
        <p:cNvPr id="1" name=""/>
        <p:cNvGrpSpPr/>
        <p:nvPr/>
      </p:nvGrpSpPr>
      <p:grpSpPr>
        <a:xfrm>
          <a:off x="0" y="0"/>
          <a:ext cx="0" cy="0"/>
          <a:chOff x="0" y="0"/>
          <a:chExt cx="0" cy="0"/>
        </a:xfrm>
      </p:grpSpPr>
      <p:pic>
        <p:nvPicPr>
          <p:cNvPr id="6" name="Image 17" descr="FD_03_chap_110x190,5.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39592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7" name="Connecteur droit 14"/>
          <p:cNvCxnSpPr/>
          <p:nvPr userDrawn="1"/>
        </p:nvCxnSpPr>
        <p:spPr bwMode="gray">
          <a:xfrm flipH="1">
            <a:off x="3635375" y="2389188"/>
            <a:ext cx="15843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bwMode="gray">
          <a:xfrm>
            <a:off x="3635374" y="1036638"/>
            <a:ext cx="3263901" cy="1268759"/>
          </a:xfrm>
        </p:spPr>
        <p:txBody>
          <a:bodyPr/>
          <a:lstStyle/>
          <a:p>
            <a:r>
              <a:rPr lang="en-US" noProof="0" smtClean="0"/>
              <a:t>Click to edit Master title style</a:t>
            </a:r>
            <a:endParaRPr lang="en-US" noProof="0" dirty="0"/>
          </a:p>
        </p:txBody>
      </p:sp>
      <p:sp>
        <p:nvSpPr>
          <p:cNvPr id="10" name="Espace réservé du texte 9"/>
          <p:cNvSpPr>
            <a:spLocks noGrp="1"/>
          </p:cNvSpPr>
          <p:nvPr>
            <p:ph type="body" sz="quarter" idx="13"/>
          </p:nvPr>
        </p:nvSpPr>
        <p:spPr bwMode="gray">
          <a:xfrm>
            <a:off x="3635376" y="2574000"/>
            <a:ext cx="3263900" cy="34473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4" name="Espace réservé du texte 9"/>
          <p:cNvSpPr>
            <a:spLocks noGrp="1"/>
          </p:cNvSpPr>
          <p:nvPr>
            <p:ph type="body" sz="quarter" idx="14"/>
          </p:nvPr>
        </p:nvSpPr>
        <p:spPr bwMode="gray">
          <a:xfrm>
            <a:off x="0" y="139974"/>
            <a:ext cx="2628000" cy="5017814"/>
          </a:xfrm>
        </p:spPr>
        <p:txBody>
          <a:bodyPr/>
          <a:lstStyle>
            <a:lvl1pPr algn="r">
              <a:defRPr sz="16600" b="1">
                <a:solidFill>
                  <a:schemeClr val="bg1"/>
                </a:solidFill>
              </a:defRPr>
            </a:lvl1pPr>
          </a:lstStyle>
          <a:p>
            <a:pPr lvl="0"/>
            <a:r>
              <a:rPr lang="en-US" noProof="0" smtClean="0"/>
              <a:t>Click to edit Master text styles</a:t>
            </a:r>
          </a:p>
        </p:txBody>
      </p:sp>
      <p:sp>
        <p:nvSpPr>
          <p:cNvPr id="19" name="Espace réservé pour une image  17"/>
          <p:cNvSpPr>
            <a:spLocks noGrp="1"/>
          </p:cNvSpPr>
          <p:nvPr>
            <p:ph type="pic" sz="quarter" idx="18"/>
          </p:nvPr>
        </p:nvSpPr>
        <p:spPr bwMode="gray">
          <a:xfrm>
            <a:off x="7254332" y="132082"/>
            <a:ext cx="1899827" cy="5812641"/>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1668519 w 3913244"/>
              <a:gd name="connsiteY0" fmla="*/ 0 h 5183692"/>
              <a:gd name="connsiteX1" fmla="*/ 3913244 w 3913244"/>
              <a:gd name="connsiteY1" fmla="*/ 0 h 5183692"/>
              <a:gd name="connsiteX2" fmla="*/ 3913244 w 3913244"/>
              <a:gd name="connsiteY2" fmla="*/ 5157788 h 5183692"/>
              <a:gd name="connsiteX3" fmla="*/ 2456872 w 3913244"/>
              <a:gd name="connsiteY3" fmla="*/ 5183633 h 5183692"/>
              <a:gd name="connsiteX4" fmla="*/ 205340 w 3913244"/>
              <a:gd name="connsiteY4" fmla="*/ 2562613 h 5183692"/>
              <a:gd name="connsiteX5" fmla="*/ 1668519 w 3913244"/>
              <a:gd name="connsiteY5" fmla="*/ 0 h 5183692"/>
              <a:gd name="connsiteX0" fmla="*/ 1668519 w 3923404"/>
              <a:gd name="connsiteY0" fmla="*/ 0 h 5939409"/>
              <a:gd name="connsiteX1" fmla="*/ 3913244 w 3923404"/>
              <a:gd name="connsiteY1" fmla="*/ 0 h 5939409"/>
              <a:gd name="connsiteX2" fmla="*/ 3923404 w 3923404"/>
              <a:gd name="connsiteY2" fmla="*/ 5939409 h 5939409"/>
              <a:gd name="connsiteX3" fmla="*/ 2456872 w 3923404"/>
              <a:gd name="connsiteY3" fmla="*/ 5183633 h 5939409"/>
              <a:gd name="connsiteX4" fmla="*/ 205340 w 3923404"/>
              <a:gd name="connsiteY4" fmla="*/ 2562613 h 5939409"/>
              <a:gd name="connsiteX5" fmla="*/ 1668519 w 3923404"/>
              <a:gd name="connsiteY5" fmla="*/ 0 h 5939409"/>
              <a:gd name="connsiteX0" fmla="*/ 1668519 w 3923404"/>
              <a:gd name="connsiteY0" fmla="*/ 0 h 5939409"/>
              <a:gd name="connsiteX1" fmla="*/ 3913244 w 3923404"/>
              <a:gd name="connsiteY1" fmla="*/ 0 h 5939409"/>
              <a:gd name="connsiteX2" fmla="*/ 3923404 w 3923404"/>
              <a:gd name="connsiteY2" fmla="*/ 5939409 h 5939409"/>
              <a:gd name="connsiteX3" fmla="*/ 2456872 w 3923404"/>
              <a:gd name="connsiteY3" fmla="*/ 5183633 h 5939409"/>
              <a:gd name="connsiteX4" fmla="*/ 205340 w 3923404"/>
              <a:gd name="connsiteY4" fmla="*/ 2562613 h 5939409"/>
              <a:gd name="connsiteX5" fmla="*/ 1668519 w 3923404"/>
              <a:gd name="connsiteY5" fmla="*/ 0 h 5939409"/>
              <a:gd name="connsiteX0" fmla="*/ 1696047 w 3950932"/>
              <a:gd name="connsiteY0" fmla="*/ 0 h 5939409"/>
              <a:gd name="connsiteX1" fmla="*/ 3940772 w 3950932"/>
              <a:gd name="connsiteY1" fmla="*/ 0 h 5939409"/>
              <a:gd name="connsiteX2" fmla="*/ 3950932 w 3950932"/>
              <a:gd name="connsiteY2" fmla="*/ 5939409 h 5939409"/>
              <a:gd name="connsiteX3" fmla="*/ 2484400 w 3950932"/>
              <a:gd name="connsiteY3" fmla="*/ 5183633 h 5939409"/>
              <a:gd name="connsiteX4" fmla="*/ 232868 w 3950932"/>
              <a:gd name="connsiteY4" fmla="*/ 2562613 h 5939409"/>
              <a:gd name="connsiteX5" fmla="*/ 1696047 w 3950932"/>
              <a:gd name="connsiteY5" fmla="*/ 0 h 5939409"/>
              <a:gd name="connsiteX0" fmla="*/ 1463179 w 3718064"/>
              <a:gd name="connsiteY0" fmla="*/ 0 h 5983194"/>
              <a:gd name="connsiteX1" fmla="*/ 3707904 w 3718064"/>
              <a:gd name="connsiteY1" fmla="*/ 0 h 5983194"/>
              <a:gd name="connsiteX2" fmla="*/ 3718064 w 3718064"/>
              <a:gd name="connsiteY2" fmla="*/ 5939409 h 5983194"/>
              <a:gd name="connsiteX3" fmla="*/ 0 w 3718064"/>
              <a:gd name="connsiteY3" fmla="*/ 2562613 h 5983194"/>
              <a:gd name="connsiteX4" fmla="*/ 1463179 w 3718064"/>
              <a:gd name="connsiteY4" fmla="*/ 0 h 5983194"/>
              <a:gd name="connsiteX0" fmla="*/ 1464005 w 3718890"/>
              <a:gd name="connsiteY0" fmla="*/ 0 h 5987401"/>
              <a:gd name="connsiteX1" fmla="*/ 3708730 w 3718890"/>
              <a:gd name="connsiteY1" fmla="*/ 0 h 5987401"/>
              <a:gd name="connsiteX2" fmla="*/ 3718890 w 3718890"/>
              <a:gd name="connsiteY2" fmla="*/ 5939409 h 5987401"/>
              <a:gd name="connsiteX3" fmla="*/ 826 w 3718890"/>
              <a:gd name="connsiteY3" fmla="*/ 2562613 h 5987401"/>
              <a:gd name="connsiteX4" fmla="*/ 1464005 w 3718890"/>
              <a:gd name="connsiteY4" fmla="*/ 0 h 5987401"/>
              <a:gd name="connsiteX0" fmla="*/ 1267 w 2256152"/>
              <a:gd name="connsiteY0" fmla="*/ 0 h 6002954"/>
              <a:gd name="connsiteX1" fmla="*/ 2245992 w 2256152"/>
              <a:gd name="connsiteY1" fmla="*/ 0 h 6002954"/>
              <a:gd name="connsiteX2" fmla="*/ 2256152 w 2256152"/>
              <a:gd name="connsiteY2" fmla="*/ 5939409 h 6002954"/>
              <a:gd name="connsiteX3" fmla="*/ 956168 w 2256152"/>
              <a:gd name="connsiteY3" fmla="*/ 3273178 h 6002954"/>
              <a:gd name="connsiteX4" fmla="*/ 1267 w 2256152"/>
              <a:gd name="connsiteY4" fmla="*/ 0 h 6002954"/>
              <a:gd name="connsiteX0" fmla="*/ 2 w 1299986"/>
              <a:gd name="connsiteY0" fmla="*/ 3321709 h 6044422"/>
              <a:gd name="connsiteX1" fmla="*/ 1289826 w 1299986"/>
              <a:gd name="connsiteY1" fmla="*/ 48531 h 6044422"/>
              <a:gd name="connsiteX2" fmla="*/ 1299986 w 1299986"/>
              <a:gd name="connsiteY2" fmla="*/ 5987940 h 6044422"/>
              <a:gd name="connsiteX3" fmla="*/ 2 w 1299986"/>
              <a:gd name="connsiteY3" fmla="*/ 3321709 h 6044422"/>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2725028 h 5445777"/>
              <a:gd name="connsiteX1" fmla="*/ 1289826 w 1299986"/>
              <a:gd name="connsiteY1" fmla="*/ 0 h 5445777"/>
              <a:gd name="connsiteX2" fmla="*/ 1299986 w 1299986"/>
              <a:gd name="connsiteY2" fmla="*/ 5391259 h 5445777"/>
              <a:gd name="connsiteX3" fmla="*/ 2 w 1299986"/>
              <a:gd name="connsiteY3" fmla="*/ 2725028 h 5445777"/>
              <a:gd name="connsiteX0" fmla="*/ 2 w 1299986"/>
              <a:gd name="connsiteY0" fmla="*/ 3141216 h 5863443"/>
              <a:gd name="connsiteX1" fmla="*/ 1289826 w 1299986"/>
              <a:gd name="connsiteY1" fmla="*/ 0 h 5863443"/>
              <a:gd name="connsiteX2" fmla="*/ 1299986 w 1299986"/>
              <a:gd name="connsiteY2" fmla="*/ 5807447 h 5863443"/>
              <a:gd name="connsiteX3" fmla="*/ 2 w 1299986"/>
              <a:gd name="connsiteY3" fmla="*/ 3141216 h 5863443"/>
              <a:gd name="connsiteX0" fmla="*/ 2 w 1299986"/>
              <a:gd name="connsiteY0" fmla="*/ 3141216 h 5863444"/>
              <a:gd name="connsiteX1" fmla="*/ 1289826 w 1299986"/>
              <a:gd name="connsiteY1" fmla="*/ 0 h 5863444"/>
              <a:gd name="connsiteX2" fmla="*/ 1299986 w 1299986"/>
              <a:gd name="connsiteY2" fmla="*/ 5807447 h 5863444"/>
              <a:gd name="connsiteX3" fmla="*/ 2 w 1299986"/>
              <a:gd name="connsiteY3" fmla="*/ 3141216 h 5863444"/>
              <a:gd name="connsiteX0" fmla="*/ 1 w 1889265"/>
              <a:gd name="connsiteY0" fmla="*/ 3851780 h 5885741"/>
              <a:gd name="connsiteX1" fmla="*/ 1879105 w 1889265"/>
              <a:gd name="connsiteY1" fmla="*/ 0 h 5885741"/>
              <a:gd name="connsiteX2" fmla="*/ 1889265 w 1889265"/>
              <a:gd name="connsiteY2" fmla="*/ 5807447 h 5885741"/>
              <a:gd name="connsiteX3" fmla="*/ 1 w 1889265"/>
              <a:gd name="connsiteY3" fmla="*/ 3851780 h 5885741"/>
              <a:gd name="connsiteX0" fmla="*/ 694 w 1889958"/>
              <a:gd name="connsiteY0" fmla="*/ 3851780 h 5898819"/>
              <a:gd name="connsiteX1" fmla="*/ 1879798 w 1889958"/>
              <a:gd name="connsiteY1" fmla="*/ 0 h 5898819"/>
              <a:gd name="connsiteX2" fmla="*/ 1889958 w 1889958"/>
              <a:gd name="connsiteY2" fmla="*/ 5807447 h 5898819"/>
              <a:gd name="connsiteX3" fmla="*/ 694 w 1889958"/>
              <a:gd name="connsiteY3" fmla="*/ 3851780 h 5898819"/>
              <a:gd name="connsiteX0" fmla="*/ 694 w 1889958"/>
              <a:gd name="connsiteY0" fmla="*/ 3740120 h 5892762"/>
              <a:gd name="connsiteX1" fmla="*/ 1879798 w 1889958"/>
              <a:gd name="connsiteY1" fmla="*/ 0 h 5892762"/>
              <a:gd name="connsiteX2" fmla="*/ 1889958 w 1889958"/>
              <a:gd name="connsiteY2" fmla="*/ 5807447 h 5892762"/>
              <a:gd name="connsiteX3" fmla="*/ 694 w 1889958"/>
              <a:gd name="connsiteY3" fmla="*/ 3740120 h 5892762"/>
              <a:gd name="connsiteX0" fmla="*/ 690 w 1900114"/>
              <a:gd name="connsiteY0" fmla="*/ 3811177 h 5896524"/>
              <a:gd name="connsiteX1" fmla="*/ 1889954 w 1900114"/>
              <a:gd name="connsiteY1" fmla="*/ 0 h 5896524"/>
              <a:gd name="connsiteX2" fmla="*/ 1900114 w 1900114"/>
              <a:gd name="connsiteY2" fmla="*/ 5807447 h 5896524"/>
              <a:gd name="connsiteX3" fmla="*/ 690 w 1900114"/>
              <a:gd name="connsiteY3" fmla="*/ 3811177 h 5896524"/>
              <a:gd name="connsiteX0" fmla="*/ 690 w 1900114"/>
              <a:gd name="connsiteY0" fmla="*/ 3811177 h 5807447"/>
              <a:gd name="connsiteX1" fmla="*/ 1889954 w 1900114"/>
              <a:gd name="connsiteY1" fmla="*/ 0 h 5807447"/>
              <a:gd name="connsiteX2" fmla="*/ 1900114 w 1900114"/>
              <a:gd name="connsiteY2" fmla="*/ 5807447 h 5807447"/>
              <a:gd name="connsiteX3" fmla="*/ 690 w 1900114"/>
              <a:gd name="connsiteY3" fmla="*/ 3811177 h 5807447"/>
              <a:gd name="connsiteX0" fmla="*/ 690 w 1900114"/>
              <a:gd name="connsiteY0" fmla="*/ 3811177 h 5807447"/>
              <a:gd name="connsiteX1" fmla="*/ 1889954 w 1900114"/>
              <a:gd name="connsiteY1" fmla="*/ 0 h 5807447"/>
              <a:gd name="connsiteX2" fmla="*/ 1900114 w 1900114"/>
              <a:gd name="connsiteY2" fmla="*/ 5807447 h 5807447"/>
              <a:gd name="connsiteX3" fmla="*/ 690 w 1900114"/>
              <a:gd name="connsiteY3" fmla="*/ 3811177 h 5807447"/>
              <a:gd name="connsiteX0" fmla="*/ 403 w 1899827"/>
              <a:gd name="connsiteY0" fmla="*/ 3811177 h 5807447"/>
              <a:gd name="connsiteX1" fmla="*/ 1889667 w 1899827"/>
              <a:gd name="connsiteY1" fmla="*/ 0 h 5807447"/>
              <a:gd name="connsiteX2" fmla="*/ 1899827 w 1899827"/>
              <a:gd name="connsiteY2" fmla="*/ 5807447 h 5807447"/>
              <a:gd name="connsiteX3" fmla="*/ 403 w 1899827"/>
              <a:gd name="connsiteY3" fmla="*/ 3811177 h 5807447"/>
            </a:gdLst>
            <a:ahLst/>
            <a:cxnLst>
              <a:cxn ang="0">
                <a:pos x="connsiteX0" y="connsiteY0"/>
              </a:cxn>
              <a:cxn ang="0">
                <a:pos x="connsiteX1" y="connsiteY1"/>
              </a:cxn>
              <a:cxn ang="0">
                <a:pos x="connsiteX2" y="connsiteY2"/>
              </a:cxn>
              <a:cxn ang="0">
                <a:pos x="connsiteX3" y="connsiteY3"/>
              </a:cxn>
            </a:cxnLst>
            <a:rect l="l" t="t" r="r" b="b"/>
            <a:pathLst>
              <a:path w="1899827" h="5807447">
                <a:moveTo>
                  <a:pt x="403" y="3811177"/>
                </a:moveTo>
                <a:cubicBezTo>
                  <a:pt x="-31770" y="2467685"/>
                  <a:pt x="1876203" y="854946"/>
                  <a:pt x="1889667" y="0"/>
                </a:cubicBezTo>
                <a:cubicBezTo>
                  <a:pt x="1893054" y="1979803"/>
                  <a:pt x="1896440" y="3827644"/>
                  <a:pt x="1899827" y="5807447"/>
                </a:cubicBezTo>
                <a:cubicBezTo>
                  <a:pt x="1007523" y="5706703"/>
                  <a:pt x="32576" y="5154669"/>
                  <a:pt x="403" y="3811177"/>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smtClean="0"/>
              <a:t>Click icon to add picture</a:t>
            </a:r>
            <a:endParaRPr lang="en-US" noProof="0" dirty="0"/>
          </a:p>
        </p:txBody>
      </p:sp>
      <p:sp>
        <p:nvSpPr>
          <p:cNvPr id="8" name="Espace réservé de la date 10"/>
          <p:cNvSpPr>
            <a:spLocks noGrp="1"/>
          </p:cNvSpPr>
          <p:nvPr>
            <p:ph type="dt" sz="half" idx="19"/>
          </p:nvPr>
        </p:nvSpPr>
        <p:spPr/>
        <p:txBody>
          <a:bodyPr/>
          <a:lstStyle>
            <a:lvl1pPr>
              <a:defRPr/>
            </a:lvl1pPr>
          </a:lstStyle>
          <a:p>
            <a:pPr>
              <a:defRPr/>
            </a:pPr>
            <a:r>
              <a:rPr lang="en-US">
                <a:solidFill>
                  <a:prstClr val="white">
                    <a:alpha val="0"/>
                  </a:prstClr>
                </a:solidFill>
              </a:rPr>
              <a:t>Date</a:t>
            </a:r>
          </a:p>
        </p:txBody>
      </p:sp>
      <p:sp>
        <p:nvSpPr>
          <p:cNvPr id="9" name="Espace réservé du numéro de diapositive 11"/>
          <p:cNvSpPr>
            <a:spLocks noGrp="1"/>
          </p:cNvSpPr>
          <p:nvPr>
            <p:ph type="sldNum" sz="quarter" idx="20"/>
          </p:nvPr>
        </p:nvSpPr>
        <p:spPr/>
        <p:txBody>
          <a:bodyPr/>
          <a:lstStyle>
            <a:lvl1pPr>
              <a:defRPr/>
            </a:lvl1pPr>
          </a:lstStyle>
          <a:p>
            <a:pPr>
              <a:defRPr/>
            </a:pPr>
            <a:fld id="{669CD8F2-86ED-43C7-A24E-82A206DEE6AE}" type="slidenum">
              <a:rPr lang="en-US">
                <a:solidFill>
                  <a:srgbClr val="343434"/>
                </a:solidFill>
              </a:rPr>
              <a:pPr>
                <a:defRPr/>
              </a:pPr>
              <a:t>‹#›</a:t>
            </a:fld>
            <a:endParaRPr lang="en-US">
              <a:solidFill>
                <a:srgbClr val="343434"/>
              </a:solidFill>
            </a:endParaRPr>
          </a:p>
        </p:txBody>
      </p:sp>
      <p:sp>
        <p:nvSpPr>
          <p:cNvPr id="11" name="Espace réservé du pied de page 12"/>
          <p:cNvSpPr>
            <a:spLocks noGrp="1"/>
          </p:cNvSpPr>
          <p:nvPr>
            <p:ph type="ftr" sz="quarter" idx="21"/>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Tree>
    <p:extLst>
      <p:ext uri="{BB962C8B-B14F-4D97-AF65-F5344CB8AC3E}">
        <p14:creationId xmlns:p14="http://schemas.microsoft.com/office/powerpoint/2010/main" val="63590949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Picture_Layout">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en-US" noProof="0" smtClean="0"/>
              <a:t>Click to edit Master title style</a:t>
            </a:r>
            <a:endParaRPr lang="en-US" noProof="0" dirty="0"/>
          </a:p>
        </p:txBody>
      </p:sp>
      <p:sp>
        <p:nvSpPr>
          <p:cNvPr id="3" name="Espace réservé du contenu 2"/>
          <p:cNvSpPr>
            <a:spLocks noGrp="1"/>
          </p:cNvSpPr>
          <p:nvPr>
            <p:ph idx="1"/>
          </p:nvPr>
        </p:nvSpPr>
        <p:spPr bwMode="gray">
          <a:xfrm>
            <a:off x="3635896" y="1304925"/>
            <a:ext cx="4644504" cy="4716463"/>
          </a:xfrm>
        </p:spPr>
        <p:txBody>
          <a:bodyPr/>
          <a:lstStyle>
            <a:lvl2pPr>
              <a:defRPr/>
            </a:lvl2pPr>
            <a:lvl3pPr>
              <a:defRPr/>
            </a:lvl3pPr>
            <a:lvl4pPr>
              <a:defRPr baseline="0"/>
            </a:lvl4pPr>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Espace réservé pour une image  8"/>
          <p:cNvSpPr>
            <a:spLocks noGrp="1"/>
          </p:cNvSpPr>
          <p:nvPr>
            <p:ph type="pic" sz="quarter" idx="13"/>
          </p:nvPr>
        </p:nvSpPr>
        <p:spPr bwMode="gray">
          <a:xfrm>
            <a:off x="0" y="1341438"/>
            <a:ext cx="3419038" cy="4679950"/>
          </a:xfrm>
        </p:spPr>
        <p:txBody>
          <a:bodyPr tIns="1008000" rtlCol="0" anchor="ctr">
            <a:noAutofit/>
          </a:bodyPr>
          <a:lstStyle>
            <a:lvl1pPr algn="ctr">
              <a:defRPr/>
            </a:lvl1pPr>
          </a:lstStyle>
          <a:p>
            <a:pPr lvl="0"/>
            <a:r>
              <a:rPr lang="en-US" noProof="0" smtClean="0"/>
              <a:t>Click icon to add picture</a:t>
            </a:r>
            <a:endParaRPr lang="en-US" noProof="0" dirty="0"/>
          </a:p>
        </p:txBody>
      </p:sp>
      <p:sp>
        <p:nvSpPr>
          <p:cNvPr id="5" name="Espace réservé de la date 3"/>
          <p:cNvSpPr>
            <a:spLocks noGrp="1"/>
          </p:cNvSpPr>
          <p:nvPr>
            <p:ph type="dt" sz="half" idx="14"/>
          </p:nvPr>
        </p:nvSpPr>
        <p:spPr/>
        <p:txBody>
          <a:bodyPr/>
          <a:lstStyle>
            <a:lvl1pPr>
              <a:defRPr/>
            </a:lvl1pPr>
          </a:lstStyle>
          <a:p>
            <a:pPr>
              <a:defRPr/>
            </a:pPr>
            <a:r>
              <a:rPr lang="en-US">
                <a:solidFill>
                  <a:prstClr val="white">
                    <a:alpha val="0"/>
                  </a:prstClr>
                </a:solidFill>
              </a:rPr>
              <a:t>Date</a:t>
            </a:r>
          </a:p>
        </p:txBody>
      </p:sp>
      <p:sp>
        <p:nvSpPr>
          <p:cNvPr id="6" name="Espace réservé du pied de page 4"/>
          <p:cNvSpPr>
            <a:spLocks noGrp="1"/>
          </p:cNvSpPr>
          <p:nvPr>
            <p:ph type="ftr" sz="quarter" idx="15"/>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7" name="Espace réservé du numéro de diapositive 5"/>
          <p:cNvSpPr>
            <a:spLocks noGrp="1"/>
          </p:cNvSpPr>
          <p:nvPr>
            <p:ph type="sldNum" sz="quarter" idx="16"/>
          </p:nvPr>
        </p:nvSpPr>
        <p:spPr/>
        <p:txBody>
          <a:bodyPr/>
          <a:lstStyle>
            <a:lvl1pPr>
              <a:defRPr/>
            </a:lvl1pPr>
          </a:lstStyle>
          <a:p>
            <a:pPr>
              <a:defRPr/>
            </a:pPr>
            <a:fld id="{D8886677-8A24-41A7-8E0F-301076E1EA36}"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83519371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ext&amp;Content_Layout">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en-US" noProof="0" smtClean="0"/>
              <a:t>Click to edit Master title style</a:t>
            </a:r>
            <a:endParaRPr lang="en-US" noProof="0"/>
          </a:p>
        </p:txBody>
      </p:sp>
      <p:sp>
        <p:nvSpPr>
          <p:cNvPr id="3" name="Espace réservé du contenu 2"/>
          <p:cNvSpPr>
            <a:spLocks noGrp="1"/>
          </p:cNvSpPr>
          <p:nvPr>
            <p:ph idx="1"/>
          </p:nvPr>
        </p:nvSpPr>
        <p:spPr bwMode="gray">
          <a:xfrm>
            <a:off x="935038" y="2781388"/>
            <a:ext cx="7345362" cy="3240000"/>
          </a:xfrm>
        </p:spPr>
        <p:txBody>
          <a:bodyPr/>
          <a:lstStyle>
            <a:lvl2pPr>
              <a:defRPr/>
            </a:lvl2pPr>
            <a:lvl3pPr>
              <a:defRPr/>
            </a:lvl3pPr>
            <a:lvl4pPr>
              <a:defRPr baseline="0"/>
            </a:lvl4pPr>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Espace réservé du texte 9"/>
          <p:cNvSpPr>
            <a:spLocks noGrp="1"/>
          </p:cNvSpPr>
          <p:nvPr>
            <p:ph type="body" sz="quarter" idx="13"/>
          </p:nvPr>
        </p:nvSpPr>
        <p:spPr bwMode="gray">
          <a:xfrm>
            <a:off x="935038" y="1304924"/>
            <a:ext cx="7345362" cy="1260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Espace réservé de la date 3"/>
          <p:cNvSpPr>
            <a:spLocks noGrp="1"/>
          </p:cNvSpPr>
          <p:nvPr>
            <p:ph type="dt" sz="half" idx="14"/>
          </p:nvPr>
        </p:nvSpPr>
        <p:spPr/>
        <p:txBody>
          <a:bodyPr/>
          <a:lstStyle>
            <a:lvl1pPr>
              <a:defRPr/>
            </a:lvl1pPr>
          </a:lstStyle>
          <a:p>
            <a:pPr>
              <a:defRPr/>
            </a:pPr>
            <a:r>
              <a:rPr lang="en-US">
                <a:solidFill>
                  <a:prstClr val="white">
                    <a:alpha val="0"/>
                  </a:prstClr>
                </a:solidFill>
              </a:rPr>
              <a:t>Date</a:t>
            </a:r>
          </a:p>
        </p:txBody>
      </p:sp>
      <p:sp>
        <p:nvSpPr>
          <p:cNvPr id="6" name="Espace réservé du pied de page 4"/>
          <p:cNvSpPr>
            <a:spLocks noGrp="1"/>
          </p:cNvSpPr>
          <p:nvPr>
            <p:ph type="ftr" sz="quarter" idx="15"/>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7" name="Espace réservé du numéro de diapositive 5"/>
          <p:cNvSpPr>
            <a:spLocks noGrp="1"/>
          </p:cNvSpPr>
          <p:nvPr>
            <p:ph type="sldNum" sz="quarter" idx="16"/>
          </p:nvPr>
        </p:nvSpPr>
        <p:spPr/>
        <p:txBody>
          <a:bodyPr/>
          <a:lstStyle>
            <a:lvl1pPr>
              <a:defRPr/>
            </a:lvl1pPr>
          </a:lstStyle>
          <a:p>
            <a:pPr>
              <a:defRPr/>
            </a:pPr>
            <a:fld id="{8779425B-3CAA-48C9-9B95-57BAD5A3D82E}"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122320281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hank_you_1">
    <p:spTree>
      <p:nvGrpSpPr>
        <p:cNvPr id="1" name=""/>
        <p:cNvGrpSpPr/>
        <p:nvPr/>
      </p:nvGrpSpPr>
      <p:grpSpPr>
        <a:xfrm>
          <a:off x="0" y="0"/>
          <a:ext cx="0" cy="0"/>
          <a:chOff x="0" y="0"/>
          <a:chExt cx="0" cy="0"/>
        </a:xfrm>
      </p:grpSpPr>
      <p:pic>
        <p:nvPicPr>
          <p:cNvPr id="5" name="Image 18"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7"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dirty="0" err="1">
                <a:solidFill>
                  <a:srgbClr val="95D600"/>
                </a:solidFill>
              </a:rPr>
              <a:t>www.gavi.org</a:t>
            </a:r>
            <a:endParaRPr lang="en-US" sz="1000" dirty="0">
              <a:solidFill>
                <a:srgbClr val="95D600"/>
              </a:solidFill>
            </a:endParaRPr>
          </a:p>
        </p:txBody>
      </p:sp>
      <p:cxnSp>
        <p:nvCxnSpPr>
          <p:cNvPr id="10" name="Connecteur droit 13"/>
          <p:cNvCxnSpPr/>
          <p:nvPr userDrawn="1"/>
        </p:nvCxnSpPr>
        <p:spPr bwMode="gray">
          <a:xfrm flipH="1">
            <a:off x="468313" y="3400425"/>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638"/>
            <a:ext cx="4824412" cy="2242966"/>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smtClean="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smtClean="0"/>
              <a:t>Click to edit Master text styles</a:t>
            </a:r>
          </a:p>
        </p:txBody>
      </p:sp>
      <p:sp>
        <p:nvSpPr>
          <p:cNvPr id="13"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smtClean="0"/>
              <a:t>Click icon to add picture</a:t>
            </a:r>
            <a:endParaRPr lang="en-US" noProof="0" dirty="0"/>
          </a:p>
        </p:txBody>
      </p:sp>
      <p:sp>
        <p:nvSpPr>
          <p:cNvPr id="11" name="Espace réservé de la date 9"/>
          <p:cNvSpPr>
            <a:spLocks noGrp="1"/>
          </p:cNvSpPr>
          <p:nvPr>
            <p:ph type="dt" sz="half" idx="20"/>
          </p:nvPr>
        </p:nvSpPr>
        <p:spPr/>
        <p:txBody>
          <a:bodyPr/>
          <a:lstStyle>
            <a:lvl1pPr>
              <a:defRPr/>
            </a:lvl1pPr>
          </a:lstStyle>
          <a:p>
            <a:pPr>
              <a:defRPr/>
            </a:pPr>
            <a:r>
              <a:rPr lang="en-US">
                <a:solidFill>
                  <a:prstClr val="white">
                    <a:alpha val="0"/>
                  </a:prstClr>
                </a:solidFill>
              </a:rPr>
              <a:t>Date</a:t>
            </a:r>
          </a:p>
        </p:txBody>
      </p:sp>
      <p:sp>
        <p:nvSpPr>
          <p:cNvPr id="12" name="Espace réservé du numéro de diapositive 10"/>
          <p:cNvSpPr>
            <a:spLocks noGrp="1"/>
          </p:cNvSpPr>
          <p:nvPr>
            <p:ph type="sldNum" sz="quarter" idx="21"/>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4AF4F797-1FBC-44F9-B7CF-6A5F893B852E}" type="slidenum">
              <a:rPr lang="en-US">
                <a:solidFill>
                  <a:prstClr val="white">
                    <a:alpha val="0"/>
                  </a:prstClr>
                </a:solidFill>
              </a:rPr>
              <a:pPr>
                <a:defRPr/>
              </a:pPr>
              <a:t>‹#›</a:t>
            </a:fld>
            <a:endParaRPr lang="en-US">
              <a:solidFill>
                <a:prstClr val="white">
                  <a:alpha val="0"/>
                </a:prstClr>
              </a:solidFill>
            </a:endParaRPr>
          </a:p>
        </p:txBody>
      </p:sp>
      <p:sp>
        <p:nvSpPr>
          <p:cNvPr id="14" name="Espace réservé du pied de page 11"/>
          <p:cNvSpPr>
            <a:spLocks noGrp="1"/>
          </p:cNvSpPr>
          <p:nvPr>
            <p:ph type="ftr" sz="quarter" idx="22"/>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p:txBody>
      </p:sp>
    </p:spTree>
    <p:extLst>
      <p:ext uri="{BB962C8B-B14F-4D97-AF65-F5344CB8AC3E}">
        <p14:creationId xmlns:p14="http://schemas.microsoft.com/office/powerpoint/2010/main" val="161389170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hank_you_2">
    <p:spTree>
      <p:nvGrpSpPr>
        <p:cNvPr id="1" name=""/>
        <p:cNvGrpSpPr/>
        <p:nvPr/>
      </p:nvGrpSpPr>
      <p:grpSpPr>
        <a:xfrm>
          <a:off x="0" y="0"/>
          <a:ext cx="0" cy="0"/>
          <a:chOff x="0" y="0"/>
          <a:chExt cx="0" cy="0"/>
        </a:xfrm>
      </p:grpSpPr>
      <p:sp>
        <p:nvSpPr>
          <p:cNvPr id="5" name="Rectangle 4"/>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Image 20"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dirty="0" err="1">
                <a:solidFill>
                  <a:srgbClr val="95D600"/>
                </a:solidFill>
              </a:rPr>
              <a:t>www.gavi.org</a:t>
            </a:r>
            <a:endParaRPr lang="en-US" sz="1000" dirty="0">
              <a:solidFill>
                <a:srgbClr val="95D600"/>
              </a:solidFill>
            </a:endParaRPr>
          </a:p>
        </p:txBody>
      </p:sp>
      <p:cxnSp>
        <p:nvCxnSpPr>
          <p:cNvPr id="10" name="Connecteur droit 13"/>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800"/>
            <a:ext cx="4824000" cy="2242800"/>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smtClean="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smtClean="0"/>
              <a:t>Click to edit Master text styles</a:t>
            </a:r>
          </a:p>
        </p:txBody>
      </p:sp>
      <p:sp>
        <p:nvSpPr>
          <p:cNvPr id="13"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smtClean="0"/>
              <a:t>Click icon to add picture</a:t>
            </a:r>
            <a:endParaRPr lang="en-US" noProof="0" dirty="0"/>
          </a:p>
        </p:txBody>
      </p:sp>
      <p:sp>
        <p:nvSpPr>
          <p:cNvPr id="11" name="Espace réservé de la date 9"/>
          <p:cNvSpPr>
            <a:spLocks noGrp="1"/>
          </p:cNvSpPr>
          <p:nvPr>
            <p:ph type="dt" sz="half" idx="20"/>
          </p:nvPr>
        </p:nvSpPr>
        <p:spPr/>
        <p:txBody>
          <a:bodyPr/>
          <a:lstStyle>
            <a:lvl1pPr>
              <a:defRPr/>
            </a:lvl1pPr>
          </a:lstStyle>
          <a:p>
            <a:pPr>
              <a:defRPr/>
            </a:pPr>
            <a:r>
              <a:rPr lang="en-US">
                <a:solidFill>
                  <a:prstClr val="white">
                    <a:alpha val="0"/>
                  </a:prstClr>
                </a:solidFill>
              </a:rPr>
              <a:t>Date</a:t>
            </a:r>
          </a:p>
        </p:txBody>
      </p:sp>
      <p:sp>
        <p:nvSpPr>
          <p:cNvPr id="12" name="Espace réservé du numéro de diapositive 10"/>
          <p:cNvSpPr>
            <a:spLocks noGrp="1"/>
          </p:cNvSpPr>
          <p:nvPr>
            <p:ph type="sldNum" sz="quarter" idx="21"/>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168EB3F5-198F-4211-80D0-E690EB6CEA77}" type="slidenum">
              <a:rPr lang="en-US">
                <a:solidFill>
                  <a:prstClr val="white">
                    <a:alpha val="0"/>
                  </a:prstClr>
                </a:solidFill>
              </a:rPr>
              <a:pPr>
                <a:defRPr/>
              </a:pPr>
              <a:t>‹#›</a:t>
            </a:fld>
            <a:endParaRPr lang="en-US">
              <a:solidFill>
                <a:prstClr val="white">
                  <a:alpha val="0"/>
                </a:prstClr>
              </a:solidFill>
            </a:endParaRPr>
          </a:p>
        </p:txBody>
      </p:sp>
      <p:sp>
        <p:nvSpPr>
          <p:cNvPr id="14" name="Espace réservé du pied de page 11"/>
          <p:cNvSpPr>
            <a:spLocks noGrp="1"/>
          </p:cNvSpPr>
          <p:nvPr>
            <p:ph type="ftr" sz="quarter" idx="22"/>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p:txBody>
      </p:sp>
    </p:spTree>
    <p:extLst>
      <p:ext uri="{BB962C8B-B14F-4D97-AF65-F5344CB8AC3E}">
        <p14:creationId xmlns:p14="http://schemas.microsoft.com/office/powerpoint/2010/main" val="380042420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Text and Visual">
    <p:spTree>
      <p:nvGrpSpPr>
        <p:cNvPr id="1" name=""/>
        <p:cNvGrpSpPr/>
        <p:nvPr/>
      </p:nvGrpSpPr>
      <p:grpSpPr>
        <a:xfrm>
          <a:off x="0" y="0"/>
          <a:ext cx="0" cy="0"/>
          <a:chOff x="0" y="0"/>
          <a:chExt cx="0" cy="0"/>
        </a:xfrm>
      </p:grpSpPr>
      <p:sp>
        <p:nvSpPr>
          <p:cNvPr id="2" name="Title 1"/>
          <p:cNvSpPr>
            <a:spLocks noGrp="1"/>
          </p:cNvSpPr>
          <p:nvPr>
            <p:ph type="title"/>
          </p:nvPr>
        </p:nvSpPr>
        <p:spPr>
          <a:xfrm>
            <a:off x="973138" y="225211"/>
            <a:ext cx="7207249" cy="697999"/>
          </a:xfrm>
        </p:spPr>
        <p:txBody>
          <a:bodyPr/>
          <a:lstStyle/>
          <a:p>
            <a:r>
              <a:rPr lang="en-US" smtClean="0"/>
              <a:t>Click to edit Master title style</a:t>
            </a:r>
            <a:endParaRPr lang="en-US"/>
          </a:p>
        </p:txBody>
      </p:sp>
      <p:sp>
        <p:nvSpPr>
          <p:cNvPr id="4" name="Content Placeholder 3"/>
          <p:cNvSpPr>
            <a:spLocks noGrp="1"/>
          </p:cNvSpPr>
          <p:nvPr>
            <p:ph sz="half" idx="2"/>
          </p:nvPr>
        </p:nvSpPr>
        <p:spPr>
          <a:xfrm>
            <a:off x="3425825" y="2302159"/>
            <a:ext cx="4754564" cy="2541673"/>
          </a:xfrm>
        </p:spPr>
        <p:txBody>
          <a:bodyPr/>
          <a:lstStyle>
            <a:lvl1pPr>
              <a:defRPr sz="1600"/>
            </a:lvl1pPr>
            <a:lvl2pPr marL="457200" indent="0">
              <a:buNone/>
              <a:defRPr sz="1600"/>
            </a:lvl2pPr>
            <a:lvl3pPr marL="914400" indent="0">
              <a:buNone/>
              <a:defRPr sz="1600"/>
            </a:lvl3pPr>
            <a:lvl4pPr marL="1371600" indent="0">
              <a:buNone/>
              <a:defRPr sz="1600"/>
            </a:lvl4pPr>
            <a:lvl5pPr marL="1828800" indent="0">
              <a:buNone/>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8"/>
          <p:cNvSpPr>
            <a:spLocks noGrp="1"/>
          </p:cNvSpPr>
          <p:nvPr>
            <p:ph type="pic" sz="quarter" idx="13"/>
          </p:nvPr>
        </p:nvSpPr>
        <p:spPr>
          <a:xfrm>
            <a:off x="973138" y="1247776"/>
            <a:ext cx="2300287" cy="3450384"/>
          </a:xfrm>
        </p:spPr>
        <p:txBody>
          <a:bodyPr rtlCol="0">
            <a:noAutofit/>
          </a:bodyPr>
          <a:lstStyle/>
          <a:p>
            <a:pPr lvl="0"/>
            <a:endParaRPr lang="en-US" noProof="0"/>
          </a:p>
        </p:txBody>
      </p:sp>
      <p:sp>
        <p:nvSpPr>
          <p:cNvPr id="10" name="Content Placeholder 3"/>
          <p:cNvSpPr>
            <a:spLocks noGrp="1"/>
          </p:cNvSpPr>
          <p:nvPr>
            <p:ph sz="half" idx="14"/>
          </p:nvPr>
        </p:nvSpPr>
        <p:spPr>
          <a:xfrm>
            <a:off x="3425825" y="1241426"/>
            <a:ext cx="4754564" cy="879316"/>
          </a:xfrm>
        </p:spPr>
        <p:txBody>
          <a:bodyPr/>
          <a:lstStyle>
            <a:lvl1pPr marL="0" indent="0">
              <a:buNone/>
              <a:defRPr sz="1600">
                <a:solidFill>
                  <a:srgbClr val="005CB9"/>
                </a:solidFill>
              </a:defRPr>
            </a:lvl1pPr>
            <a:lvl2pPr marL="457200" indent="0">
              <a:buNone/>
              <a:defRPr sz="1400">
                <a:solidFill>
                  <a:srgbClr val="005CB9"/>
                </a:solidFill>
              </a:defRPr>
            </a:lvl2pPr>
            <a:lvl3pPr marL="914400" indent="0">
              <a:buNone/>
              <a:defRPr sz="1400">
                <a:solidFill>
                  <a:srgbClr val="005CB9"/>
                </a:solidFill>
              </a:defRPr>
            </a:lvl3pPr>
            <a:lvl4pPr marL="1371600" indent="0">
              <a:buNone/>
              <a:defRPr sz="1400">
                <a:solidFill>
                  <a:srgbClr val="005CB9"/>
                </a:solidFill>
              </a:defRPr>
            </a:lvl4pPr>
            <a:lvl5pPr marL="1828800" indent="0">
              <a:buNone/>
              <a:defRPr sz="1400">
                <a:solidFill>
                  <a:srgbClr val="005CB9"/>
                </a:solidFill>
              </a:defRPr>
            </a:lvl5pPr>
            <a:lvl6pPr>
              <a:defRPr sz="1800"/>
            </a:lvl6pPr>
            <a:lvl7pPr>
              <a:defRPr sz="1800"/>
            </a:lvl7pPr>
            <a:lvl8pPr>
              <a:defRPr sz="1800"/>
            </a:lvl8pPr>
            <a:lvl9pPr>
              <a:defRPr sz="1800"/>
            </a:lvl9pPr>
          </a:lstStyle>
          <a:p>
            <a:pPr lvl="0"/>
            <a:r>
              <a:rPr lang="en-US" dirty="0" smtClean="0"/>
              <a:t>Click to edit Master text styles</a:t>
            </a:r>
          </a:p>
        </p:txBody>
      </p:sp>
      <p:sp>
        <p:nvSpPr>
          <p:cNvPr id="6" name="Footer Placeholder 5"/>
          <p:cNvSpPr>
            <a:spLocks noGrp="1"/>
          </p:cNvSpPr>
          <p:nvPr>
            <p:ph type="ftr" sz="quarter" idx="15"/>
          </p:nvPr>
        </p:nvSpPr>
        <p:spPr/>
        <p:txBody>
          <a:bodyPr/>
          <a:lstStyle>
            <a:lvl1pPr>
              <a:defRPr/>
            </a:lvl1pPr>
          </a:lstStyle>
          <a:p>
            <a:pPr>
              <a:defRPr/>
            </a:pPr>
            <a:r>
              <a:rPr lang="en-US">
                <a:solidFill>
                  <a:srgbClr val="005CB9"/>
                </a:solidFill>
              </a:rPr>
              <a:t>Basic facts about </a:t>
            </a:r>
            <a:r>
              <a:rPr lang="en-US" err="1">
                <a:solidFill>
                  <a:srgbClr val="005CB9"/>
                </a:solidFill>
              </a:rPr>
              <a:t>Gavi</a:t>
            </a:r>
            <a:r>
              <a:rPr lang="en-US">
                <a:solidFill>
                  <a:srgbClr val="005CB9"/>
                </a:solidFill>
              </a:rPr>
              <a:t> the Vaccine Alliance</a:t>
            </a:r>
          </a:p>
        </p:txBody>
      </p:sp>
      <p:sp>
        <p:nvSpPr>
          <p:cNvPr id="7" name="Slide Number Placeholder 6"/>
          <p:cNvSpPr>
            <a:spLocks noGrp="1"/>
          </p:cNvSpPr>
          <p:nvPr>
            <p:ph type="sldNum" sz="quarter" idx="16"/>
          </p:nvPr>
        </p:nvSpPr>
        <p:spPr/>
        <p:txBody>
          <a:bodyPr/>
          <a:lstStyle>
            <a:lvl1pPr algn="ctr">
              <a:defRPr/>
            </a:lvl1pPr>
          </a:lstStyle>
          <a:p>
            <a:pPr>
              <a:defRPr/>
            </a:pPr>
            <a:fld id="{FFE8DD00-E6C1-42A5-A44D-4115350A5429}"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26850843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_Picture_2">
    <p:spTree>
      <p:nvGrpSpPr>
        <p:cNvPr id="1" name=""/>
        <p:cNvGrpSpPr/>
        <p:nvPr/>
      </p:nvGrpSpPr>
      <p:grpSpPr>
        <a:xfrm>
          <a:off x="0" y="0"/>
          <a:ext cx="0" cy="0"/>
          <a:chOff x="0" y="0"/>
          <a:chExt cx="0" cy="0"/>
        </a:xfrm>
      </p:grpSpPr>
      <p:pic>
        <p:nvPicPr>
          <p:cNvPr id="21" name="Image 20" descr="FD_1_L254.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 y="0"/>
            <a:ext cx="9144000" cy="5157788"/>
          </a:xfrm>
          <a:prstGeom prst="rect">
            <a:avLst/>
          </a:prstGeom>
        </p:spPr>
      </p:pic>
      <p:sp>
        <p:nvSpPr>
          <p:cNvPr id="22" name="Rectangle 21"/>
          <p:cNvSpPr/>
          <p:nvPr userDrawn="1"/>
        </p:nvSpPr>
        <p:spPr bwMode="gray">
          <a:xfrm>
            <a:off x="3635375" y="5265204"/>
            <a:ext cx="5508625"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 name="Image 19" descr="Bas_couv.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gray">
          <a:xfrm>
            <a:off x="0" y="5172520"/>
            <a:ext cx="3635375" cy="1685480"/>
          </a:xfrm>
          <a:prstGeom prst="rect">
            <a:avLst/>
          </a:prstGeom>
        </p:spPr>
      </p:pic>
      <p:sp>
        <p:nvSpPr>
          <p:cNvPr id="9" name="Espace réservé du texte 8"/>
          <p:cNvSpPr>
            <a:spLocks noGrp="1"/>
          </p:cNvSpPr>
          <p:nvPr>
            <p:ph type="body" sz="quarter" idx="13" hasCustomPrompt="1"/>
          </p:nvPr>
        </p:nvSpPr>
        <p:spPr bwMode="gray">
          <a:xfrm>
            <a:off x="468000" y="1036800"/>
            <a:ext cx="4824412" cy="2232000"/>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TITLE</a:t>
            </a:r>
          </a:p>
        </p:txBody>
      </p:sp>
      <p:sp>
        <p:nvSpPr>
          <p:cNvPr id="8" name="Espace réservé du texte 8"/>
          <p:cNvSpPr>
            <a:spLocks noGrp="1"/>
          </p:cNvSpPr>
          <p:nvPr>
            <p:ph type="body" sz="quarter" idx="14" hasCustomPrompt="1"/>
          </p:nvPr>
        </p:nvSpPr>
        <p:spPr bwMode="gray">
          <a:xfrm>
            <a:off x="468314" y="3585600"/>
            <a:ext cx="3592800" cy="1479600"/>
          </a:xfrm>
        </p:spPr>
        <p:txBody>
          <a:bodyPr anchor="t" anchorCtr="0"/>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SUBTITLE</a:t>
            </a:r>
          </a:p>
        </p:txBody>
      </p:sp>
      <p:sp>
        <p:nvSpPr>
          <p:cNvPr id="10" name="Espace réservé de la date 9"/>
          <p:cNvSpPr>
            <a:spLocks noGrp="1"/>
          </p:cNvSpPr>
          <p:nvPr>
            <p:ph type="dt" sz="half" idx="15"/>
          </p:nvPr>
        </p:nvSpPr>
        <p:spPr bwMode="gray"/>
        <p:txBody>
          <a:bodyPr/>
          <a:lstStyle/>
          <a:p>
            <a:r>
              <a:rPr lang="en-US">
                <a:solidFill>
                  <a:prstClr val="white">
                    <a:alpha val="0"/>
                  </a:prstClr>
                </a:solidFill>
              </a:rPr>
              <a:t>Date</a:t>
            </a:r>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pPr algn="l"/>
            <a:r>
              <a:rPr lang="en-US">
                <a:solidFill>
                  <a:prstClr val="white">
                    <a:alpha val="0"/>
                  </a:prstClr>
                </a:solidFill>
              </a:rPr>
              <a:t>Page: </a:t>
            </a:r>
            <a:fld id="{733122C9-A0B9-462F-8757-0847AD287B63}" type="slidenum">
              <a:rPr lang="en-US" smtClean="0">
                <a:solidFill>
                  <a:prstClr val="white">
                    <a:alpha val="0"/>
                  </a:prstClr>
                </a:solidFill>
              </a:rPr>
              <a:pPr algn="l"/>
              <a:t>‹#›</a:t>
            </a:fld>
            <a:endParaRPr lang="en-US">
              <a:solidFill>
                <a:prstClr val="white">
                  <a:alpha val="0"/>
                </a:prstClr>
              </a:solidFill>
            </a:endParaRPr>
          </a:p>
        </p:txBody>
      </p:sp>
      <p:sp>
        <p:nvSpPr>
          <p:cNvPr id="12" name="Espace réservé du pied de page 11"/>
          <p:cNvSpPr>
            <a:spLocks noGrp="1"/>
          </p:cNvSpPr>
          <p:nvPr>
            <p:ph type="ftr" sz="quarter" idx="17"/>
          </p:nvPr>
        </p:nvSpPr>
        <p:spPr bwMode="gray">
          <a:xfrm>
            <a:off x="468312" y="524188"/>
            <a:ext cx="4824413" cy="360000"/>
          </a:xfrm>
        </p:spPr>
        <p:txBody>
          <a:bodyPr/>
          <a:lstStyle>
            <a:lvl1pPr algn="l">
              <a:defRPr sz="1800" b="0">
                <a:solidFill>
                  <a:schemeClr val="bg1"/>
                </a:solidFill>
              </a:defRPr>
            </a:lvl1pPr>
          </a:lstStyle>
          <a:p>
            <a:r>
              <a:rPr lang="en-US">
                <a:solidFill>
                  <a:prstClr val="white"/>
                </a:solidFill>
              </a:rPr>
              <a:t>#</a:t>
            </a:r>
            <a:r>
              <a:rPr lang="en-US" err="1">
                <a:solidFill>
                  <a:prstClr val="white"/>
                </a:solidFill>
              </a:rPr>
              <a:t>vaccineswork</a:t>
            </a:r>
            <a:endParaRPr lang="en-US">
              <a:solidFill>
                <a:prstClr val="white"/>
              </a:solidFill>
            </a:endParaRPr>
          </a:p>
        </p:txBody>
      </p:sp>
      <p:sp>
        <p:nvSpPr>
          <p:cNvPr id="15" name="Espace réservé du texte 14"/>
          <p:cNvSpPr>
            <a:spLocks noGrp="1"/>
          </p:cNvSpPr>
          <p:nvPr>
            <p:ph type="body" sz="quarter" idx="19" hasCustomPrompt="1"/>
          </p:nvPr>
        </p:nvSpPr>
        <p:spPr bwMode="gray">
          <a:xfrm>
            <a:off x="3635376" y="6021388"/>
            <a:ext cx="5113338" cy="324000"/>
          </a:xfrm>
        </p:spPr>
        <p:txBody>
          <a:bodyPr anchor="b" anchorCtr="0"/>
          <a:lstStyle>
            <a:lvl1pPr algn="r">
              <a:lnSpc>
                <a:spcPct val="100000"/>
              </a:lnSpc>
              <a:defRPr sz="1000" b="1">
                <a:solidFill>
                  <a:schemeClr val="accent3"/>
                </a:solidFill>
              </a:defRPr>
            </a:lvl1pPr>
          </a:lstStyle>
          <a:p>
            <a:pPr lvl="0"/>
            <a:r>
              <a:rPr lang="en-US" noProof="0"/>
              <a:t>Write your claim here</a:t>
            </a:r>
          </a:p>
        </p:txBody>
      </p:sp>
      <p:sp>
        <p:nvSpPr>
          <p:cNvPr id="16" name="Rectangle 15"/>
          <p:cNvSpPr/>
          <p:nvPr userDrawn="1"/>
        </p:nvSpPr>
        <p:spPr bwMode="gray">
          <a:xfrm>
            <a:off x="3635375" y="6354202"/>
            <a:ext cx="5113338"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US" sz="1000" err="1">
                <a:solidFill>
                  <a:srgbClr val="95D600"/>
                </a:solidFill>
              </a:rPr>
              <a:t>www.gavi.org</a:t>
            </a:r>
            <a:endParaRPr lang="en-US" sz="1000">
              <a:solidFill>
                <a:srgbClr val="95D600"/>
              </a:solidFill>
            </a:endParaRPr>
          </a:p>
        </p:txBody>
      </p:sp>
      <p:cxnSp>
        <p:nvCxnSpPr>
          <p:cNvPr id="14" name="Connecteur droit 13"/>
          <p:cNvCxnSpPr/>
          <p:nvPr userDrawn="1"/>
        </p:nvCxnSpPr>
        <p:spPr bwMode="gray">
          <a:xfrm flipH="1">
            <a:off x="468313" y="3402000"/>
            <a:ext cx="2448000"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20" hasCustomPrompt="1"/>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 </a:t>
            </a:r>
          </a:p>
        </p:txBody>
      </p:sp>
      <p:sp>
        <p:nvSpPr>
          <p:cNvPr id="18" name="Espace réservé pour une image  17"/>
          <p:cNvSpPr>
            <a:spLocks noGrp="1"/>
          </p:cNvSpPr>
          <p:nvPr>
            <p:ph type="pic" sz="quarter" idx="18" hasCustomPrompt="1"/>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anchor="ctr" anchorCtr="0"/>
          <a:lstStyle>
            <a:lvl1pPr algn="ctr">
              <a:defRPr sz="1500">
                <a:solidFill>
                  <a:schemeClr val="bg1"/>
                </a:solidFill>
              </a:defRPr>
            </a:lvl1pPr>
          </a:lstStyle>
          <a:p>
            <a:r>
              <a:rPr lang="en-US" noProof="0"/>
              <a:t>Select your own photo</a:t>
            </a:r>
          </a:p>
        </p:txBody>
      </p:sp>
    </p:spTree>
    <p:extLst>
      <p:ext uri="{BB962C8B-B14F-4D97-AF65-F5344CB8AC3E}">
        <p14:creationId xmlns:p14="http://schemas.microsoft.com/office/powerpoint/2010/main" val="171347061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ext&amp;4_Block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dirty="0" smtClean="0"/>
              <a:t>TITLE</a:t>
            </a:r>
            <a:endParaRPr lang="en-GB" noProof="0" dirty="0"/>
          </a:p>
        </p:txBody>
      </p:sp>
      <p:sp>
        <p:nvSpPr>
          <p:cNvPr id="10" name="Espace réservé du texte 9"/>
          <p:cNvSpPr>
            <a:spLocks noGrp="1"/>
          </p:cNvSpPr>
          <p:nvPr>
            <p:ph type="body" sz="quarter" idx="13" hasCustomPrompt="1"/>
          </p:nvPr>
        </p:nvSpPr>
        <p:spPr bwMode="gray">
          <a:xfrm>
            <a:off x="935038" y="1304924"/>
            <a:ext cx="7345362" cy="936626"/>
          </a:xfrm>
        </p:spPr>
        <p:txBody>
          <a:bodyPr/>
          <a:lstStyle/>
          <a:p>
            <a:pPr lvl="0"/>
            <a:r>
              <a:rPr lang="en-GB" noProof="0" dirty="0" smtClean="0"/>
              <a:t>Text level 1</a:t>
            </a:r>
          </a:p>
          <a:p>
            <a:pPr lvl="1"/>
            <a:r>
              <a:rPr lang="en-GB" noProof="0" dirty="0" smtClean="0"/>
              <a:t>Text level 2</a:t>
            </a:r>
          </a:p>
          <a:p>
            <a:pPr lvl="2"/>
            <a:r>
              <a:rPr lang="en-GB" noProof="0" dirty="0" smtClean="0"/>
              <a:t>Text level 3</a:t>
            </a:r>
          </a:p>
          <a:p>
            <a:pPr lvl="3"/>
            <a:r>
              <a:rPr lang="en-GB" noProof="0" dirty="0" smtClean="0"/>
              <a:t>Text level 4</a:t>
            </a:r>
          </a:p>
          <a:p>
            <a:pPr lvl="4"/>
            <a:r>
              <a:rPr lang="en-GB" noProof="0" dirty="0" smtClean="0"/>
              <a:t>Text level 5</a:t>
            </a:r>
            <a:endParaRPr lang="en-GB" noProof="0" dirty="0"/>
          </a:p>
        </p:txBody>
      </p:sp>
      <p:sp>
        <p:nvSpPr>
          <p:cNvPr id="8" name="Espace réservé de la date 7"/>
          <p:cNvSpPr>
            <a:spLocks noGrp="1"/>
          </p:cNvSpPr>
          <p:nvPr>
            <p:ph type="dt" sz="half" idx="14"/>
          </p:nvPr>
        </p:nvSpPr>
        <p:spPr bwMode="gray"/>
        <p:txBody>
          <a:bodyPr/>
          <a:lstStyle/>
          <a:p>
            <a:r>
              <a:rPr lang="en-US" smtClean="0">
                <a:solidFill>
                  <a:prstClr val="white">
                    <a:alpha val="0"/>
                  </a:prstClr>
                </a:solidFill>
              </a:rPr>
              <a:t>Date</a:t>
            </a:r>
            <a:endParaRPr lang="en-GB" dirty="0">
              <a:solidFill>
                <a:prstClr val="white">
                  <a:alpha val="0"/>
                </a:prstClr>
              </a:solidFill>
            </a:endParaRPr>
          </a:p>
        </p:txBody>
      </p:sp>
      <p:sp>
        <p:nvSpPr>
          <p:cNvPr id="9" name="Espace réservé du numéro de diapositive 8"/>
          <p:cNvSpPr>
            <a:spLocks noGrp="1"/>
          </p:cNvSpPr>
          <p:nvPr>
            <p:ph type="sldNum" sz="quarter" idx="15"/>
          </p:nvPr>
        </p:nvSpPr>
        <p:spPr bwMode="gray"/>
        <p:txBody>
          <a:bodyPr/>
          <a:lstStyle/>
          <a:p>
            <a:fld id="{733122C9-A0B9-462F-8757-0847AD287B63}" type="slidenum">
              <a:rPr lang="en-GB" smtClean="0">
                <a:solidFill>
                  <a:srgbClr val="343434"/>
                </a:solidFill>
              </a:rPr>
              <a:pPr/>
              <a:t>‹#›</a:t>
            </a:fld>
            <a:endParaRPr lang="en-GB" dirty="0">
              <a:solidFill>
                <a:srgbClr val="343434"/>
              </a:solidFill>
            </a:endParaRPr>
          </a:p>
        </p:txBody>
      </p:sp>
      <p:sp>
        <p:nvSpPr>
          <p:cNvPr id="11" name="Espace réservé du pied de page 10"/>
          <p:cNvSpPr>
            <a:spLocks noGrp="1"/>
          </p:cNvSpPr>
          <p:nvPr>
            <p:ph type="ftr" sz="quarter" idx="16"/>
          </p:nvPr>
        </p:nvSpPr>
        <p:spPr bwMode="gray"/>
        <p:txBody>
          <a:bodyPr/>
          <a:lstStyle/>
          <a:p>
            <a:r>
              <a:rPr lang="en-GB" smtClean="0">
                <a:solidFill>
                  <a:srgbClr val="005CB9"/>
                </a:solidFill>
              </a:rPr>
              <a:t>#vaccineswork</a:t>
            </a:r>
            <a:endParaRPr lang="en-GB" dirty="0">
              <a:solidFill>
                <a:srgbClr val="005CB9"/>
              </a:solidFill>
            </a:endParaRPr>
          </a:p>
        </p:txBody>
      </p:sp>
      <p:sp>
        <p:nvSpPr>
          <p:cNvPr id="21" name="Espace réservé du texte 9"/>
          <p:cNvSpPr>
            <a:spLocks noGrp="1"/>
          </p:cNvSpPr>
          <p:nvPr>
            <p:ph type="body" sz="quarter" idx="19" hasCustomPrompt="1"/>
          </p:nvPr>
        </p:nvSpPr>
        <p:spPr bwMode="gray">
          <a:xfrm>
            <a:off x="935038" y="2241550"/>
            <a:ext cx="3564000" cy="324000"/>
          </a:xfrm>
          <a:solidFill>
            <a:schemeClr val="accent1"/>
          </a:solidFill>
          <a:ln w="9525">
            <a:solidFill>
              <a:schemeClr val="accent1"/>
            </a:solidFill>
          </a:ln>
        </p:spPr>
        <p:txBody>
          <a:bodyPr anchor="ctr" anchorCtr="0"/>
          <a:lstStyle>
            <a:lvl1pPr algn="ctr">
              <a:lnSpc>
                <a:spcPct val="100000"/>
              </a:lnSpc>
              <a:defRPr>
                <a:solidFill>
                  <a:schemeClr val="bg1"/>
                </a:solidFill>
              </a:defRPr>
            </a:lvl1pPr>
          </a:lstStyle>
          <a:p>
            <a:pPr lvl="0"/>
            <a:r>
              <a:rPr lang="en-GB" noProof="0" dirty="0" smtClean="0"/>
              <a:t>Text level 1</a:t>
            </a:r>
          </a:p>
        </p:txBody>
      </p:sp>
      <p:sp>
        <p:nvSpPr>
          <p:cNvPr id="22" name="Espace réservé du texte 9"/>
          <p:cNvSpPr>
            <a:spLocks noGrp="1"/>
          </p:cNvSpPr>
          <p:nvPr>
            <p:ph type="body" sz="quarter" idx="20" hasCustomPrompt="1"/>
          </p:nvPr>
        </p:nvSpPr>
        <p:spPr bwMode="gray">
          <a:xfrm>
            <a:off x="935038" y="2565550"/>
            <a:ext cx="3564000" cy="1350000"/>
          </a:xfrm>
          <a:ln w="9525">
            <a:solidFill>
              <a:schemeClr val="accent1"/>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dirty="0" smtClean="0"/>
              <a:t>Text level 2</a:t>
            </a:r>
          </a:p>
          <a:p>
            <a:pPr lvl="1"/>
            <a:r>
              <a:rPr lang="en-GB" noProof="0" dirty="0" smtClean="0"/>
              <a:t>Text level 3</a:t>
            </a:r>
          </a:p>
          <a:p>
            <a:pPr lvl="2"/>
            <a:r>
              <a:rPr lang="en-GB" noProof="0" dirty="0" smtClean="0"/>
              <a:t>Text level 4</a:t>
            </a:r>
          </a:p>
          <a:p>
            <a:pPr lvl="3"/>
            <a:r>
              <a:rPr lang="en-GB" noProof="0" dirty="0" smtClean="0"/>
              <a:t>Text level 5</a:t>
            </a:r>
          </a:p>
        </p:txBody>
      </p:sp>
      <p:sp>
        <p:nvSpPr>
          <p:cNvPr id="23" name="Espace réservé du texte 9"/>
          <p:cNvSpPr>
            <a:spLocks noGrp="1"/>
          </p:cNvSpPr>
          <p:nvPr>
            <p:ph type="body" sz="quarter" idx="21" hasCustomPrompt="1"/>
          </p:nvPr>
        </p:nvSpPr>
        <p:spPr bwMode="gray">
          <a:xfrm>
            <a:off x="4716400" y="2241550"/>
            <a:ext cx="3564000" cy="324000"/>
          </a:xfrm>
          <a:solidFill>
            <a:schemeClr val="accent2"/>
          </a:solidFill>
          <a:ln w="9525">
            <a:solidFill>
              <a:schemeClr val="accent2"/>
            </a:solidFill>
          </a:ln>
        </p:spPr>
        <p:txBody>
          <a:bodyPr anchor="ctr" anchorCtr="0"/>
          <a:lstStyle>
            <a:lvl1pPr algn="ctr">
              <a:lnSpc>
                <a:spcPct val="100000"/>
              </a:lnSpc>
              <a:defRPr>
                <a:solidFill>
                  <a:schemeClr val="bg1"/>
                </a:solidFill>
              </a:defRPr>
            </a:lvl1pPr>
          </a:lstStyle>
          <a:p>
            <a:pPr lvl="0"/>
            <a:r>
              <a:rPr lang="en-GB" noProof="0" dirty="0" smtClean="0"/>
              <a:t>Text level 1</a:t>
            </a:r>
          </a:p>
        </p:txBody>
      </p:sp>
      <p:sp>
        <p:nvSpPr>
          <p:cNvPr id="24" name="Espace réservé du texte 9"/>
          <p:cNvSpPr>
            <a:spLocks noGrp="1"/>
          </p:cNvSpPr>
          <p:nvPr>
            <p:ph type="body" sz="quarter" idx="22" hasCustomPrompt="1"/>
          </p:nvPr>
        </p:nvSpPr>
        <p:spPr bwMode="gray">
          <a:xfrm>
            <a:off x="4716400" y="2565550"/>
            <a:ext cx="3564000" cy="1350000"/>
          </a:xfrm>
          <a:ln w="9525">
            <a:solidFill>
              <a:schemeClr val="accent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dirty="0" smtClean="0"/>
              <a:t>Text level 2</a:t>
            </a:r>
          </a:p>
          <a:p>
            <a:pPr lvl="1"/>
            <a:r>
              <a:rPr lang="en-GB" noProof="0" dirty="0" smtClean="0"/>
              <a:t>Text level 3</a:t>
            </a:r>
          </a:p>
          <a:p>
            <a:pPr lvl="2"/>
            <a:r>
              <a:rPr lang="en-GB" noProof="0" dirty="0" smtClean="0"/>
              <a:t>Text level 4</a:t>
            </a:r>
          </a:p>
          <a:p>
            <a:pPr lvl="3"/>
            <a:r>
              <a:rPr lang="en-GB" noProof="0" dirty="0" smtClean="0"/>
              <a:t>Text level 5</a:t>
            </a:r>
          </a:p>
        </p:txBody>
      </p:sp>
      <p:sp>
        <p:nvSpPr>
          <p:cNvPr id="25" name="Espace réservé du texte 9"/>
          <p:cNvSpPr>
            <a:spLocks noGrp="1"/>
          </p:cNvSpPr>
          <p:nvPr>
            <p:ph type="body" sz="quarter" idx="23" hasCustomPrompt="1"/>
          </p:nvPr>
        </p:nvSpPr>
        <p:spPr bwMode="gray">
          <a:xfrm>
            <a:off x="935038" y="4131488"/>
            <a:ext cx="3564000" cy="324000"/>
          </a:xfrm>
          <a:solidFill>
            <a:schemeClr val="accent3"/>
          </a:solidFill>
          <a:ln w="9525">
            <a:solidFill>
              <a:schemeClr val="accent3"/>
            </a:solidFill>
          </a:ln>
        </p:spPr>
        <p:txBody>
          <a:bodyPr anchor="ctr" anchorCtr="0"/>
          <a:lstStyle>
            <a:lvl1pPr algn="ctr">
              <a:lnSpc>
                <a:spcPct val="100000"/>
              </a:lnSpc>
              <a:defRPr>
                <a:solidFill>
                  <a:schemeClr val="bg1"/>
                </a:solidFill>
              </a:defRPr>
            </a:lvl1pPr>
          </a:lstStyle>
          <a:p>
            <a:pPr lvl="0"/>
            <a:r>
              <a:rPr lang="en-GB" noProof="0" dirty="0" smtClean="0"/>
              <a:t>Text level 1</a:t>
            </a:r>
          </a:p>
        </p:txBody>
      </p:sp>
      <p:sp>
        <p:nvSpPr>
          <p:cNvPr id="26" name="Espace réservé du texte 9"/>
          <p:cNvSpPr>
            <a:spLocks noGrp="1"/>
          </p:cNvSpPr>
          <p:nvPr>
            <p:ph type="body" sz="quarter" idx="24" hasCustomPrompt="1"/>
          </p:nvPr>
        </p:nvSpPr>
        <p:spPr bwMode="gray">
          <a:xfrm>
            <a:off x="935038" y="4455488"/>
            <a:ext cx="3564000" cy="1350000"/>
          </a:xfrm>
          <a:ln w="9525">
            <a:solidFill>
              <a:schemeClr val="accent3"/>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dirty="0" smtClean="0"/>
              <a:t>Text level 2</a:t>
            </a:r>
          </a:p>
          <a:p>
            <a:pPr lvl="1"/>
            <a:r>
              <a:rPr lang="en-GB" noProof="0" dirty="0" smtClean="0"/>
              <a:t>Text level 3</a:t>
            </a:r>
          </a:p>
          <a:p>
            <a:pPr lvl="2"/>
            <a:r>
              <a:rPr lang="en-GB" noProof="0" dirty="0" smtClean="0"/>
              <a:t>Text level 4</a:t>
            </a:r>
          </a:p>
          <a:p>
            <a:pPr lvl="3"/>
            <a:r>
              <a:rPr lang="en-GB" noProof="0" dirty="0" smtClean="0"/>
              <a:t>Text level 5</a:t>
            </a:r>
          </a:p>
        </p:txBody>
      </p:sp>
      <p:sp>
        <p:nvSpPr>
          <p:cNvPr id="27" name="Espace réservé du texte 9"/>
          <p:cNvSpPr>
            <a:spLocks noGrp="1"/>
          </p:cNvSpPr>
          <p:nvPr>
            <p:ph type="body" sz="quarter" idx="25" hasCustomPrompt="1"/>
          </p:nvPr>
        </p:nvSpPr>
        <p:spPr bwMode="gray">
          <a:xfrm>
            <a:off x="4716400" y="4131488"/>
            <a:ext cx="3564000" cy="324000"/>
          </a:xfrm>
          <a:solidFill>
            <a:schemeClr val="bg2"/>
          </a:solidFill>
          <a:ln w="9525">
            <a:solidFill>
              <a:schemeClr val="bg2"/>
            </a:solidFill>
          </a:ln>
        </p:spPr>
        <p:txBody>
          <a:bodyPr anchor="ctr" anchorCtr="0"/>
          <a:lstStyle>
            <a:lvl1pPr algn="ctr">
              <a:lnSpc>
                <a:spcPct val="100000"/>
              </a:lnSpc>
              <a:defRPr>
                <a:solidFill>
                  <a:schemeClr val="bg1"/>
                </a:solidFill>
              </a:defRPr>
            </a:lvl1pPr>
          </a:lstStyle>
          <a:p>
            <a:pPr lvl="0"/>
            <a:r>
              <a:rPr lang="en-GB" noProof="0" dirty="0" smtClean="0"/>
              <a:t>Text level 1</a:t>
            </a:r>
          </a:p>
        </p:txBody>
      </p:sp>
      <p:sp>
        <p:nvSpPr>
          <p:cNvPr id="28" name="Espace réservé du texte 9"/>
          <p:cNvSpPr>
            <a:spLocks noGrp="1"/>
          </p:cNvSpPr>
          <p:nvPr>
            <p:ph type="body" sz="quarter" idx="26" hasCustomPrompt="1"/>
          </p:nvPr>
        </p:nvSpPr>
        <p:spPr bwMode="gray">
          <a:xfrm>
            <a:off x="4716400" y="4455488"/>
            <a:ext cx="3564000" cy="1350000"/>
          </a:xfrm>
          <a:ln w="9525">
            <a:solidFill>
              <a:schemeClr val="bg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dirty="0" smtClean="0"/>
              <a:t>Text level 2</a:t>
            </a:r>
          </a:p>
          <a:p>
            <a:pPr lvl="1"/>
            <a:r>
              <a:rPr lang="en-GB" noProof="0" dirty="0" smtClean="0"/>
              <a:t>Text level 3</a:t>
            </a:r>
          </a:p>
          <a:p>
            <a:pPr lvl="2"/>
            <a:r>
              <a:rPr lang="en-GB" noProof="0" dirty="0" smtClean="0"/>
              <a:t>Text level 4</a:t>
            </a:r>
          </a:p>
          <a:p>
            <a:pPr lvl="3"/>
            <a:r>
              <a:rPr lang="en-GB" noProof="0" dirty="0" smtClean="0"/>
              <a:t>Text level 5</a:t>
            </a:r>
          </a:p>
        </p:txBody>
      </p:sp>
    </p:spTree>
    <p:extLst>
      <p:ext uri="{BB962C8B-B14F-4D97-AF65-F5344CB8AC3E}">
        <p14:creationId xmlns:p14="http://schemas.microsoft.com/office/powerpoint/2010/main" val="3243574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pter_Layout">
    <p:spTree>
      <p:nvGrpSpPr>
        <p:cNvPr id="1" name=""/>
        <p:cNvGrpSpPr/>
        <p:nvPr/>
      </p:nvGrpSpPr>
      <p:grpSpPr>
        <a:xfrm>
          <a:off x="0" y="0"/>
          <a:ext cx="0" cy="0"/>
          <a:chOff x="0" y="0"/>
          <a:chExt cx="0" cy="0"/>
        </a:xfrm>
      </p:grpSpPr>
      <p:pic>
        <p:nvPicPr>
          <p:cNvPr id="16" name="Image 17" descr="FD_03_chap_110x190,5.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0" y="0"/>
            <a:ext cx="3959352" cy="6858000"/>
          </a:xfrm>
          <a:prstGeom prst="rect">
            <a:avLst/>
          </a:prstGeom>
        </p:spPr>
      </p:pic>
      <p:sp>
        <p:nvSpPr>
          <p:cNvPr id="2" name="Titre 1"/>
          <p:cNvSpPr>
            <a:spLocks noGrp="1"/>
          </p:cNvSpPr>
          <p:nvPr>
            <p:ph type="title" hasCustomPrompt="1"/>
          </p:nvPr>
        </p:nvSpPr>
        <p:spPr bwMode="gray">
          <a:xfrm>
            <a:off x="3635374" y="1036638"/>
            <a:ext cx="3263901" cy="1268759"/>
          </a:xfrm>
        </p:spPr>
        <p:txBody>
          <a:bodyPr/>
          <a:lstStyle/>
          <a:p>
            <a:r>
              <a:rPr lang="en-US" noProof="0"/>
              <a:t>TITLE</a:t>
            </a:r>
          </a:p>
        </p:txBody>
      </p:sp>
      <p:sp>
        <p:nvSpPr>
          <p:cNvPr id="10" name="Espace réservé du texte 9"/>
          <p:cNvSpPr>
            <a:spLocks noGrp="1"/>
          </p:cNvSpPr>
          <p:nvPr>
            <p:ph type="body" sz="quarter" idx="13" hasCustomPrompt="1"/>
          </p:nvPr>
        </p:nvSpPr>
        <p:spPr bwMode="gray">
          <a:xfrm>
            <a:off x="3635376" y="2574000"/>
            <a:ext cx="3263900" cy="34473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14" name="Espace réservé du texte 9"/>
          <p:cNvSpPr>
            <a:spLocks noGrp="1"/>
          </p:cNvSpPr>
          <p:nvPr>
            <p:ph type="body" sz="quarter" idx="14" hasCustomPrompt="1"/>
          </p:nvPr>
        </p:nvSpPr>
        <p:spPr bwMode="gray">
          <a:xfrm>
            <a:off x="0" y="139974"/>
            <a:ext cx="2628000" cy="5017814"/>
          </a:xfrm>
        </p:spPr>
        <p:txBody>
          <a:bodyPr/>
          <a:lstStyle>
            <a:lvl1pPr algn="r">
              <a:defRPr sz="16600" b="1">
                <a:solidFill>
                  <a:schemeClr val="bg1"/>
                </a:solidFill>
              </a:defRPr>
            </a:lvl1pPr>
          </a:lstStyle>
          <a:p>
            <a:pPr lvl="0"/>
            <a:r>
              <a:rPr lang="en-US" noProof="0"/>
              <a:t>0</a:t>
            </a:r>
          </a:p>
        </p:txBody>
      </p:sp>
      <p:sp>
        <p:nvSpPr>
          <p:cNvPr id="11" name="Espace réservé de la date 10"/>
          <p:cNvSpPr>
            <a:spLocks noGrp="1"/>
          </p:cNvSpPr>
          <p:nvPr>
            <p:ph type="dt" sz="half" idx="15"/>
          </p:nvPr>
        </p:nvSpPr>
        <p:spPr bwMode="gray"/>
        <p:txBody>
          <a:bodyPr/>
          <a:lstStyle/>
          <a:p>
            <a:r>
              <a:rPr lang="en-US">
                <a:solidFill>
                  <a:prstClr val="white">
                    <a:alpha val="0"/>
                  </a:prstClr>
                </a:solidFill>
              </a:rPr>
              <a:t>Date</a:t>
            </a:r>
          </a:p>
        </p:txBody>
      </p:sp>
      <p:sp>
        <p:nvSpPr>
          <p:cNvPr id="12" name="Espace réservé du numéro de diapositive 11"/>
          <p:cNvSpPr>
            <a:spLocks noGrp="1"/>
          </p:cNvSpPr>
          <p:nvPr>
            <p:ph type="sldNum" sz="quarter" idx="16"/>
          </p:nvPr>
        </p:nvSpPr>
        <p:spPr bwMode="gray"/>
        <p:txBody>
          <a:bodyPr/>
          <a:lstStyle/>
          <a:p>
            <a:pPr algn="l"/>
            <a:fld id="{733122C9-A0B9-462F-8757-0847AD287B63}" type="slidenum">
              <a:rPr lang="en-US" smtClean="0">
                <a:solidFill>
                  <a:srgbClr val="343434"/>
                </a:solidFill>
              </a:rPr>
              <a:pPr algn="l"/>
              <a:t>‹#›</a:t>
            </a:fld>
            <a:endParaRPr lang="en-US">
              <a:solidFill>
                <a:srgbClr val="343434"/>
              </a:solidFill>
            </a:endParaRPr>
          </a:p>
        </p:txBody>
      </p:sp>
      <p:sp>
        <p:nvSpPr>
          <p:cNvPr id="13" name="Espace réservé du pied de page 12"/>
          <p:cNvSpPr>
            <a:spLocks noGrp="1"/>
          </p:cNvSpPr>
          <p:nvPr>
            <p:ph type="ftr" sz="quarter" idx="17"/>
          </p:nvPr>
        </p:nvSpPr>
        <p:spPr bwMode="gray"/>
        <p:txBody>
          <a:bodyPr/>
          <a:lstStyle/>
          <a:p>
            <a:r>
              <a:rPr lang="en-US">
                <a:solidFill>
                  <a:srgbClr val="005CB9"/>
                </a:solidFill>
              </a:rPr>
              <a:t>#</a:t>
            </a:r>
            <a:r>
              <a:rPr lang="en-US" err="1">
                <a:solidFill>
                  <a:srgbClr val="005CB9"/>
                </a:solidFill>
              </a:rPr>
              <a:t>vaccineswork</a:t>
            </a:r>
            <a:endParaRPr lang="en-US">
              <a:solidFill>
                <a:srgbClr val="005CB9"/>
              </a:solidFill>
            </a:endParaRPr>
          </a:p>
        </p:txBody>
      </p:sp>
      <p:cxnSp>
        <p:nvCxnSpPr>
          <p:cNvPr id="15" name="Connecteur droit 14"/>
          <p:cNvCxnSpPr/>
          <p:nvPr userDrawn="1"/>
        </p:nvCxnSpPr>
        <p:spPr bwMode="gray">
          <a:xfrm flipH="1">
            <a:off x="3635375" y="2389356"/>
            <a:ext cx="1584000"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Espace réservé pour une image  17"/>
          <p:cNvSpPr>
            <a:spLocks noGrp="1"/>
          </p:cNvSpPr>
          <p:nvPr>
            <p:ph type="pic" sz="quarter" idx="18" hasCustomPrompt="1"/>
          </p:nvPr>
        </p:nvSpPr>
        <p:spPr bwMode="gray">
          <a:xfrm>
            <a:off x="7254332" y="132082"/>
            <a:ext cx="1899827" cy="5812641"/>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1668519 w 3913244"/>
              <a:gd name="connsiteY0" fmla="*/ 0 h 5183692"/>
              <a:gd name="connsiteX1" fmla="*/ 3913244 w 3913244"/>
              <a:gd name="connsiteY1" fmla="*/ 0 h 5183692"/>
              <a:gd name="connsiteX2" fmla="*/ 3913244 w 3913244"/>
              <a:gd name="connsiteY2" fmla="*/ 5157788 h 5183692"/>
              <a:gd name="connsiteX3" fmla="*/ 2456872 w 3913244"/>
              <a:gd name="connsiteY3" fmla="*/ 5183633 h 5183692"/>
              <a:gd name="connsiteX4" fmla="*/ 205340 w 3913244"/>
              <a:gd name="connsiteY4" fmla="*/ 2562613 h 5183692"/>
              <a:gd name="connsiteX5" fmla="*/ 1668519 w 3913244"/>
              <a:gd name="connsiteY5" fmla="*/ 0 h 5183692"/>
              <a:gd name="connsiteX0" fmla="*/ 1668519 w 3923404"/>
              <a:gd name="connsiteY0" fmla="*/ 0 h 5939409"/>
              <a:gd name="connsiteX1" fmla="*/ 3913244 w 3923404"/>
              <a:gd name="connsiteY1" fmla="*/ 0 h 5939409"/>
              <a:gd name="connsiteX2" fmla="*/ 3923404 w 3923404"/>
              <a:gd name="connsiteY2" fmla="*/ 5939409 h 5939409"/>
              <a:gd name="connsiteX3" fmla="*/ 2456872 w 3923404"/>
              <a:gd name="connsiteY3" fmla="*/ 5183633 h 5939409"/>
              <a:gd name="connsiteX4" fmla="*/ 205340 w 3923404"/>
              <a:gd name="connsiteY4" fmla="*/ 2562613 h 5939409"/>
              <a:gd name="connsiteX5" fmla="*/ 1668519 w 3923404"/>
              <a:gd name="connsiteY5" fmla="*/ 0 h 5939409"/>
              <a:gd name="connsiteX0" fmla="*/ 1668519 w 3923404"/>
              <a:gd name="connsiteY0" fmla="*/ 0 h 5939409"/>
              <a:gd name="connsiteX1" fmla="*/ 3913244 w 3923404"/>
              <a:gd name="connsiteY1" fmla="*/ 0 h 5939409"/>
              <a:gd name="connsiteX2" fmla="*/ 3923404 w 3923404"/>
              <a:gd name="connsiteY2" fmla="*/ 5939409 h 5939409"/>
              <a:gd name="connsiteX3" fmla="*/ 2456872 w 3923404"/>
              <a:gd name="connsiteY3" fmla="*/ 5183633 h 5939409"/>
              <a:gd name="connsiteX4" fmla="*/ 205340 w 3923404"/>
              <a:gd name="connsiteY4" fmla="*/ 2562613 h 5939409"/>
              <a:gd name="connsiteX5" fmla="*/ 1668519 w 3923404"/>
              <a:gd name="connsiteY5" fmla="*/ 0 h 5939409"/>
              <a:gd name="connsiteX0" fmla="*/ 1696047 w 3950932"/>
              <a:gd name="connsiteY0" fmla="*/ 0 h 5939409"/>
              <a:gd name="connsiteX1" fmla="*/ 3940772 w 3950932"/>
              <a:gd name="connsiteY1" fmla="*/ 0 h 5939409"/>
              <a:gd name="connsiteX2" fmla="*/ 3950932 w 3950932"/>
              <a:gd name="connsiteY2" fmla="*/ 5939409 h 5939409"/>
              <a:gd name="connsiteX3" fmla="*/ 2484400 w 3950932"/>
              <a:gd name="connsiteY3" fmla="*/ 5183633 h 5939409"/>
              <a:gd name="connsiteX4" fmla="*/ 232868 w 3950932"/>
              <a:gd name="connsiteY4" fmla="*/ 2562613 h 5939409"/>
              <a:gd name="connsiteX5" fmla="*/ 1696047 w 3950932"/>
              <a:gd name="connsiteY5" fmla="*/ 0 h 5939409"/>
              <a:gd name="connsiteX0" fmla="*/ 1463179 w 3718064"/>
              <a:gd name="connsiteY0" fmla="*/ 0 h 5983194"/>
              <a:gd name="connsiteX1" fmla="*/ 3707904 w 3718064"/>
              <a:gd name="connsiteY1" fmla="*/ 0 h 5983194"/>
              <a:gd name="connsiteX2" fmla="*/ 3718064 w 3718064"/>
              <a:gd name="connsiteY2" fmla="*/ 5939409 h 5983194"/>
              <a:gd name="connsiteX3" fmla="*/ 0 w 3718064"/>
              <a:gd name="connsiteY3" fmla="*/ 2562613 h 5983194"/>
              <a:gd name="connsiteX4" fmla="*/ 1463179 w 3718064"/>
              <a:gd name="connsiteY4" fmla="*/ 0 h 5983194"/>
              <a:gd name="connsiteX0" fmla="*/ 1464005 w 3718890"/>
              <a:gd name="connsiteY0" fmla="*/ 0 h 5987401"/>
              <a:gd name="connsiteX1" fmla="*/ 3708730 w 3718890"/>
              <a:gd name="connsiteY1" fmla="*/ 0 h 5987401"/>
              <a:gd name="connsiteX2" fmla="*/ 3718890 w 3718890"/>
              <a:gd name="connsiteY2" fmla="*/ 5939409 h 5987401"/>
              <a:gd name="connsiteX3" fmla="*/ 826 w 3718890"/>
              <a:gd name="connsiteY3" fmla="*/ 2562613 h 5987401"/>
              <a:gd name="connsiteX4" fmla="*/ 1464005 w 3718890"/>
              <a:gd name="connsiteY4" fmla="*/ 0 h 5987401"/>
              <a:gd name="connsiteX0" fmla="*/ 1267 w 2256152"/>
              <a:gd name="connsiteY0" fmla="*/ 0 h 6002954"/>
              <a:gd name="connsiteX1" fmla="*/ 2245992 w 2256152"/>
              <a:gd name="connsiteY1" fmla="*/ 0 h 6002954"/>
              <a:gd name="connsiteX2" fmla="*/ 2256152 w 2256152"/>
              <a:gd name="connsiteY2" fmla="*/ 5939409 h 6002954"/>
              <a:gd name="connsiteX3" fmla="*/ 956168 w 2256152"/>
              <a:gd name="connsiteY3" fmla="*/ 3273178 h 6002954"/>
              <a:gd name="connsiteX4" fmla="*/ 1267 w 2256152"/>
              <a:gd name="connsiteY4" fmla="*/ 0 h 6002954"/>
              <a:gd name="connsiteX0" fmla="*/ 2 w 1299986"/>
              <a:gd name="connsiteY0" fmla="*/ 3321709 h 6044422"/>
              <a:gd name="connsiteX1" fmla="*/ 1289826 w 1299986"/>
              <a:gd name="connsiteY1" fmla="*/ 48531 h 6044422"/>
              <a:gd name="connsiteX2" fmla="*/ 1299986 w 1299986"/>
              <a:gd name="connsiteY2" fmla="*/ 5987940 h 6044422"/>
              <a:gd name="connsiteX3" fmla="*/ 2 w 1299986"/>
              <a:gd name="connsiteY3" fmla="*/ 3321709 h 6044422"/>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2725028 h 5445777"/>
              <a:gd name="connsiteX1" fmla="*/ 1289826 w 1299986"/>
              <a:gd name="connsiteY1" fmla="*/ 0 h 5445777"/>
              <a:gd name="connsiteX2" fmla="*/ 1299986 w 1299986"/>
              <a:gd name="connsiteY2" fmla="*/ 5391259 h 5445777"/>
              <a:gd name="connsiteX3" fmla="*/ 2 w 1299986"/>
              <a:gd name="connsiteY3" fmla="*/ 2725028 h 5445777"/>
              <a:gd name="connsiteX0" fmla="*/ 2 w 1299986"/>
              <a:gd name="connsiteY0" fmla="*/ 3141216 h 5863443"/>
              <a:gd name="connsiteX1" fmla="*/ 1289826 w 1299986"/>
              <a:gd name="connsiteY1" fmla="*/ 0 h 5863443"/>
              <a:gd name="connsiteX2" fmla="*/ 1299986 w 1299986"/>
              <a:gd name="connsiteY2" fmla="*/ 5807447 h 5863443"/>
              <a:gd name="connsiteX3" fmla="*/ 2 w 1299986"/>
              <a:gd name="connsiteY3" fmla="*/ 3141216 h 5863443"/>
              <a:gd name="connsiteX0" fmla="*/ 2 w 1299986"/>
              <a:gd name="connsiteY0" fmla="*/ 3141216 h 5863444"/>
              <a:gd name="connsiteX1" fmla="*/ 1289826 w 1299986"/>
              <a:gd name="connsiteY1" fmla="*/ 0 h 5863444"/>
              <a:gd name="connsiteX2" fmla="*/ 1299986 w 1299986"/>
              <a:gd name="connsiteY2" fmla="*/ 5807447 h 5863444"/>
              <a:gd name="connsiteX3" fmla="*/ 2 w 1299986"/>
              <a:gd name="connsiteY3" fmla="*/ 3141216 h 5863444"/>
              <a:gd name="connsiteX0" fmla="*/ 1 w 1889265"/>
              <a:gd name="connsiteY0" fmla="*/ 3851780 h 5885741"/>
              <a:gd name="connsiteX1" fmla="*/ 1879105 w 1889265"/>
              <a:gd name="connsiteY1" fmla="*/ 0 h 5885741"/>
              <a:gd name="connsiteX2" fmla="*/ 1889265 w 1889265"/>
              <a:gd name="connsiteY2" fmla="*/ 5807447 h 5885741"/>
              <a:gd name="connsiteX3" fmla="*/ 1 w 1889265"/>
              <a:gd name="connsiteY3" fmla="*/ 3851780 h 5885741"/>
              <a:gd name="connsiteX0" fmla="*/ 694 w 1889958"/>
              <a:gd name="connsiteY0" fmla="*/ 3851780 h 5898819"/>
              <a:gd name="connsiteX1" fmla="*/ 1879798 w 1889958"/>
              <a:gd name="connsiteY1" fmla="*/ 0 h 5898819"/>
              <a:gd name="connsiteX2" fmla="*/ 1889958 w 1889958"/>
              <a:gd name="connsiteY2" fmla="*/ 5807447 h 5898819"/>
              <a:gd name="connsiteX3" fmla="*/ 694 w 1889958"/>
              <a:gd name="connsiteY3" fmla="*/ 3851780 h 5898819"/>
              <a:gd name="connsiteX0" fmla="*/ 694 w 1889958"/>
              <a:gd name="connsiteY0" fmla="*/ 3740120 h 5892762"/>
              <a:gd name="connsiteX1" fmla="*/ 1879798 w 1889958"/>
              <a:gd name="connsiteY1" fmla="*/ 0 h 5892762"/>
              <a:gd name="connsiteX2" fmla="*/ 1889958 w 1889958"/>
              <a:gd name="connsiteY2" fmla="*/ 5807447 h 5892762"/>
              <a:gd name="connsiteX3" fmla="*/ 694 w 1889958"/>
              <a:gd name="connsiteY3" fmla="*/ 3740120 h 5892762"/>
              <a:gd name="connsiteX0" fmla="*/ 690 w 1900114"/>
              <a:gd name="connsiteY0" fmla="*/ 3811177 h 5896524"/>
              <a:gd name="connsiteX1" fmla="*/ 1889954 w 1900114"/>
              <a:gd name="connsiteY1" fmla="*/ 0 h 5896524"/>
              <a:gd name="connsiteX2" fmla="*/ 1900114 w 1900114"/>
              <a:gd name="connsiteY2" fmla="*/ 5807447 h 5896524"/>
              <a:gd name="connsiteX3" fmla="*/ 690 w 1900114"/>
              <a:gd name="connsiteY3" fmla="*/ 3811177 h 5896524"/>
              <a:gd name="connsiteX0" fmla="*/ 690 w 1900114"/>
              <a:gd name="connsiteY0" fmla="*/ 3811177 h 5807447"/>
              <a:gd name="connsiteX1" fmla="*/ 1889954 w 1900114"/>
              <a:gd name="connsiteY1" fmla="*/ 0 h 5807447"/>
              <a:gd name="connsiteX2" fmla="*/ 1900114 w 1900114"/>
              <a:gd name="connsiteY2" fmla="*/ 5807447 h 5807447"/>
              <a:gd name="connsiteX3" fmla="*/ 690 w 1900114"/>
              <a:gd name="connsiteY3" fmla="*/ 3811177 h 5807447"/>
              <a:gd name="connsiteX0" fmla="*/ 690 w 1900114"/>
              <a:gd name="connsiteY0" fmla="*/ 3811177 h 5807447"/>
              <a:gd name="connsiteX1" fmla="*/ 1889954 w 1900114"/>
              <a:gd name="connsiteY1" fmla="*/ 0 h 5807447"/>
              <a:gd name="connsiteX2" fmla="*/ 1900114 w 1900114"/>
              <a:gd name="connsiteY2" fmla="*/ 5807447 h 5807447"/>
              <a:gd name="connsiteX3" fmla="*/ 690 w 1900114"/>
              <a:gd name="connsiteY3" fmla="*/ 3811177 h 5807447"/>
              <a:gd name="connsiteX0" fmla="*/ 403 w 1899827"/>
              <a:gd name="connsiteY0" fmla="*/ 3811177 h 5807447"/>
              <a:gd name="connsiteX1" fmla="*/ 1889667 w 1899827"/>
              <a:gd name="connsiteY1" fmla="*/ 0 h 5807447"/>
              <a:gd name="connsiteX2" fmla="*/ 1899827 w 1899827"/>
              <a:gd name="connsiteY2" fmla="*/ 5807447 h 5807447"/>
              <a:gd name="connsiteX3" fmla="*/ 403 w 1899827"/>
              <a:gd name="connsiteY3" fmla="*/ 3811177 h 5807447"/>
            </a:gdLst>
            <a:ahLst/>
            <a:cxnLst>
              <a:cxn ang="0">
                <a:pos x="connsiteX0" y="connsiteY0"/>
              </a:cxn>
              <a:cxn ang="0">
                <a:pos x="connsiteX1" y="connsiteY1"/>
              </a:cxn>
              <a:cxn ang="0">
                <a:pos x="connsiteX2" y="connsiteY2"/>
              </a:cxn>
              <a:cxn ang="0">
                <a:pos x="connsiteX3" y="connsiteY3"/>
              </a:cxn>
            </a:cxnLst>
            <a:rect l="l" t="t" r="r" b="b"/>
            <a:pathLst>
              <a:path w="1899827" h="5807447">
                <a:moveTo>
                  <a:pt x="403" y="3811177"/>
                </a:moveTo>
                <a:cubicBezTo>
                  <a:pt x="-31770" y="2467685"/>
                  <a:pt x="1876203" y="854946"/>
                  <a:pt x="1889667" y="0"/>
                </a:cubicBezTo>
                <a:cubicBezTo>
                  <a:pt x="1893054" y="1979803"/>
                  <a:pt x="1896440" y="3827644"/>
                  <a:pt x="1899827" y="5807447"/>
                </a:cubicBezTo>
                <a:cubicBezTo>
                  <a:pt x="1007523" y="5706703"/>
                  <a:pt x="32576" y="5154669"/>
                  <a:pt x="403" y="3811177"/>
                </a:cubicBezTo>
                <a:close/>
              </a:path>
            </a:pathLst>
          </a:custGeom>
          <a:solidFill>
            <a:schemeClr val="bg2"/>
          </a:solidFill>
          <a:ln w="3175">
            <a:noFill/>
          </a:ln>
        </p:spPr>
        <p:txBody>
          <a:bodyPr tIns="720000" anchor="ctr" anchorCtr="0"/>
          <a:lstStyle>
            <a:lvl1pPr algn="ctr">
              <a:defRPr sz="1500">
                <a:solidFill>
                  <a:schemeClr val="bg1"/>
                </a:solidFill>
              </a:defRPr>
            </a:lvl1pPr>
          </a:lstStyle>
          <a:p>
            <a:r>
              <a:rPr lang="en-US" noProof="0"/>
              <a:t>Select your own photo</a:t>
            </a:r>
          </a:p>
        </p:txBody>
      </p:sp>
    </p:spTree>
    <p:extLst>
      <p:ext uri="{BB962C8B-B14F-4D97-AF65-F5344CB8AC3E}">
        <p14:creationId xmlns:p14="http://schemas.microsoft.com/office/powerpoint/2010/main" val="34530555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Content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a:t>TITLE</a:t>
            </a:r>
          </a:p>
        </p:txBody>
      </p:sp>
      <p:sp>
        <p:nvSpPr>
          <p:cNvPr id="3" name="Espace réservé du contenu 2"/>
          <p:cNvSpPr>
            <a:spLocks noGrp="1"/>
          </p:cNvSpPr>
          <p:nvPr>
            <p:ph idx="1" hasCustomPrompt="1"/>
          </p:nvPr>
        </p:nvSpPr>
        <p:spPr bwMode="gray"/>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7" name="Espace réservé de la date 6"/>
          <p:cNvSpPr>
            <a:spLocks noGrp="1"/>
          </p:cNvSpPr>
          <p:nvPr>
            <p:ph type="dt" sz="half" idx="10"/>
          </p:nvPr>
        </p:nvSpPr>
        <p:spPr bwMode="gray"/>
        <p:txBody>
          <a:bodyPr/>
          <a:lstStyle/>
          <a:p>
            <a:r>
              <a:rPr lang="en-US">
                <a:solidFill>
                  <a:prstClr val="white">
                    <a:alpha val="0"/>
                  </a:prstClr>
                </a:solidFill>
              </a:rPr>
              <a:t>Date</a:t>
            </a:r>
          </a:p>
        </p:txBody>
      </p:sp>
      <p:sp>
        <p:nvSpPr>
          <p:cNvPr id="8" name="Espace réservé du numéro de diapositive 7"/>
          <p:cNvSpPr>
            <a:spLocks noGrp="1"/>
          </p:cNvSpPr>
          <p:nvPr>
            <p:ph type="sldNum" sz="quarter" idx="11"/>
          </p:nvPr>
        </p:nvSpPr>
        <p:spPr bwMode="gray"/>
        <p:txBody>
          <a:bodyPr/>
          <a:lstStyle/>
          <a:p>
            <a:pPr algn="l"/>
            <a:fld id="{733122C9-A0B9-462F-8757-0847AD287B63}" type="slidenum">
              <a:rPr lang="en-US" smtClean="0">
                <a:solidFill>
                  <a:srgbClr val="343434"/>
                </a:solidFill>
              </a:rPr>
              <a:pPr algn="l"/>
              <a:t>‹#›</a:t>
            </a:fld>
            <a:endParaRPr lang="en-US">
              <a:solidFill>
                <a:srgbClr val="343434"/>
              </a:solidFill>
            </a:endParaRPr>
          </a:p>
        </p:txBody>
      </p:sp>
      <p:sp>
        <p:nvSpPr>
          <p:cNvPr id="11" name="Espace réservé du pied de page 10"/>
          <p:cNvSpPr>
            <a:spLocks noGrp="1"/>
          </p:cNvSpPr>
          <p:nvPr>
            <p:ph type="ftr" sz="quarter" idx="12"/>
          </p:nvPr>
        </p:nvSpPr>
        <p:spPr bwMode="gray"/>
        <p:txBody>
          <a:bodyPr/>
          <a:lstStyle/>
          <a:p>
            <a:r>
              <a:rPr lang="en-US">
                <a:solidFill>
                  <a:srgbClr val="005CB9"/>
                </a:solidFill>
              </a:rPr>
              <a:t>#</a:t>
            </a:r>
            <a:r>
              <a:rPr lang="en-US" err="1">
                <a:solidFill>
                  <a:srgbClr val="005CB9"/>
                </a:solidFill>
              </a:rPr>
              <a:t>vaccineswork</a:t>
            </a:r>
            <a:endParaRPr lang="en-US">
              <a:solidFill>
                <a:srgbClr val="005CB9"/>
              </a:solidFill>
            </a:endParaRPr>
          </a:p>
        </p:txBody>
      </p:sp>
    </p:spTree>
    <p:extLst>
      <p:ext uri="{BB962C8B-B14F-4D97-AF65-F5344CB8AC3E}">
        <p14:creationId xmlns:p14="http://schemas.microsoft.com/office/powerpoint/2010/main" val="11795931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a:t>TITLE</a:t>
            </a:r>
          </a:p>
        </p:txBody>
      </p:sp>
      <p:sp>
        <p:nvSpPr>
          <p:cNvPr id="3" name="Espace réservé du contenu 2"/>
          <p:cNvSpPr>
            <a:spLocks noGrp="1"/>
          </p:cNvSpPr>
          <p:nvPr>
            <p:ph idx="1" hasCustomPrompt="1"/>
          </p:nvPr>
        </p:nvSpPr>
        <p:spPr bwMode="gray">
          <a:xfrm>
            <a:off x="3635896" y="1304925"/>
            <a:ext cx="4644504" cy="4716463"/>
          </a:xfrm>
        </p:spPr>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9" name="Espace réservé pour une image  8"/>
          <p:cNvSpPr>
            <a:spLocks noGrp="1"/>
          </p:cNvSpPr>
          <p:nvPr>
            <p:ph type="pic" sz="quarter" idx="13" hasCustomPrompt="1"/>
          </p:nvPr>
        </p:nvSpPr>
        <p:spPr bwMode="gray">
          <a:xfrm>
            <a:off x="0" y="1341438"/>
            <a:ext cx="3419038" cy="4679950"/>
          </a:xfrm>
        </p:spPr>
        <p:txBody>
          <a:bodyPr tIns="1008000" anchor="ctr" anchorCtr="0"/>
          <a:lstStyle>
            <a:lvl1pPr algn="ctr">
              <a:defRPr/>
            </a:lvl1pPr>
          </a:lstStyle>
          <a:p>
            <a:r>
              <a:rPr lang="en-US" noProof="0"/>
              <a:t>Select your own photo</a:t>
            </a:r>
          </a:p>
        </p:txBody>
      </p:sp>
      <p:sp>
        <p:nvSpPr>
          <p:cNvPr id="8" name="Espace réservé de la date 7"/>
          <p:cNvSpPr>
            <a:spLocks noGrp="1"/>
          </p:cNvSpPr>
          <p:nvPr>
            <p:ph type="dt" sz="half" idx="14"/>
          </p:nvPr>
        </p:nvSpPr>
        <p:spPr bwMode="gray"/>
        <p:txBody>
          <a:bodyPr/>
          <a:lstStyle/>
          <a:p>
            <a:r>
              <a:rPr lang="en-US">
                <a:solidFill>
                  <a:prstClr val="white">
                    <a:alpha val="0"/>
                  </a:prstClr>
                </a:solidFill>
              </a:rPr>
              <a:t>Date</a:t>
            </a:r>
          </a:p>
        </p:txBody>
      </p:sp>
      <p:sp>
        <p:nvSpPr>
          <p:cNvPr id="11" name="Espace réservé du numéro de diapositive 10"/>
          <p:cNvSpPr>
            <a:spLocks noGrp="1"/>
          </p:cNvSpPr>
          <p:nvPr>
            <p:ph type="sldNum" sz="quarter" idx="15"/>
          </p:nvPr>
        </p:nvSpPr>
        <p:spPr bwMode="gray"/>
        <p:txBody>
          <a:bodyPr/>
          <a:lstStyle/>
          <a:p>
            <a:pPr algn="l"/>
            <a:fld id="{733122C9-A0B9-462F-8757-0847AD287B63}" type="slidenum">
              <a:rPr lang="en-US" smtClean="0">
                <a:solidFill>
                  <a:srgbClr val="343434"/>
                </a:solidFill>
              </a:rPr>
              <a:pPr algn="l"/>
              <a:t>‹#›</a:t>
            </a:fld>
            <a:endParaRPr lang="en-US">
              <a:solidFill>
                <a:srgbClr val="343434"/>
              </a:solidFill>
            </a:endParaRPr>
          </a:p>
        </p:txBody>
      </p:sp>
      <p:sp>
        <p:nvSpPr>
          <p:cNvPr id="12" name="Espace réservé du pied de page 11"/>
          <p:cNvSpPr>
            <a:spLocks noGrp="1"/>
          </p:cNvSpPr>
          <p:nvPr>
            <p:ph type="ftr" sz="quarter" idx="16"/>
          </p:nvPr>
        </p:nvSpPr>
        <p:spPr bwMode="gray"/>
        <p:txBody>
          <a:bodyPr/>
          <a:lstStyle/>
          <a:p>
            <a:r>
              <a:rPr lang="en-US">
                <a:solidFill>
                  <a:srgbClr val="005CB9"/>
                </a:solidFill>
              </a:rPr>
              <a:t>#</a:t>
            </a:r>
            <a:r>
              <a:rPr lang="en-US" err="1">
                <a:solidFill>
                  <a:srgbClr val="005CB9"/>
                </a:solidFill>
              </a:rPr>
              <a:t>vaccineswork</a:t>
            </a:r>
            <a:endParaRPr lang="en-US">
              <a:solidFill>
                <a:srgbClr val="005CB9"/>
              </a:solidFill>
            </a:endParaRPr>
          </a:p>
        </p:txBody>
      </p:sp>
    </p:spTree>
    <p:extLst>
      <p:ext uri="{BB962C8B-B14F-4D97-AF65-F5344CB8AC3E}">
        <p14:creationId xmlns:p14="http://schemas.microsoft.com/office/powerpoint/2010/main" val="3447378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amp;Content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a:t>TITLE</a:t>
            </a:r>
          </a:p>
        </p:txBody>
      </p:sp>
      <p:sp>
        <p:nvSpPr>
          <p:cNvPr id="3" name="Espace réservé du contenu 2"/>
          <p:cNvSpPr>
            <a:spLocks noGrp="1"/>
          </p:cNvSpPr>
          <p:nvPr>
            <p:ph idx="1" hasCustomPrompt="1"/>
          </p:nvPr>
        </p:nvSpPr>
        <p:spPr bwMode="gray">
          <a:xfrm>
            <a:off x="935038" y="2781388"/>
            <a:ext cx="7345362" cy="3240000"/>
          </a:xfrm>
        </p:spPr>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10" name="Espace réservé du texte 9"/>
          <p:cNvSpPr>
            <a:spLocks noGrp="1"/>
          </p:cNvSpPr>
          <p:nvPr>
            <p:ph type="body" sz="quarter" idx="13" hasCustomPrompt="1"/>
          </p:nvPr>
        </p:nvSpPr>
        <p:spPr bwMode="gray">
          <a:xfrm>
            <a:off x="935038" y="1304924"/>
            <a:ext cx="7345362" cy="1260000"/>
          </a:xfrm>
        </p:spPr>
        <p:txBody>
          <a:body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8" name="Espace réservé de la date 7"/>
          <p:cNvSpPr>
            <a:spLocks noGrp="1"/>
          </p:cNvSpPr>
          <p:nvPr>
            <p:ph type="dt" sz="half" idx="14"/>
          </p:nvPr>
        </p:nvSpPr>
        <p:spPr bwMode="gray"/>
        <p:txBody>
          <a:bodyPr/>
          <a:lstStyle/>
          <a:p>
            <a:r>
              <a:rPr lang="en-US">
                <a:solidFill>
                  <a:prstClr val="white">
                    <a:alpha val="0"/>
                  </a:prstClr>
                </a:solidFill>
              </a:rPr>
              <a:t>Date</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US" smtClean="0">
                <a:solidFill>
                  <a:srgbClr val="343434"/>
                </a:solidFill>
              </a:rPr>
              <a:pPr algn="l"/>
              <a:t>‹#›</a:t>
            </a:fld>
            <a:endParaRPr lang="en-US">
              <a:solidFill>
                <a:srgbClr val="343434"/>
              </a:solidFill>
            </a:endParaRPr>
          </a:p>
        </p:txBody>
      </p:sp>
      <p:sp>
        <p:nvSpPr>
          <p:cNvPr id="11" name="Espace réservé du pied de page 10"/>
          <p:cNvSpPr>
            <a:spLocks noGrp="1"/>
          </p:cNvSpPr>
          <p:nvPr>
            <p:ph type="ftr" sz="quarter" idx="16"/>
          </p:nvPr>
        </p:nvSpPr>
        <p:spPr bwMode="gray"/>
        <p:txBody>
          <a:bodyPr/>
          <a:lstStyle/>
          <a:p>
            <a:r>
              <a:rPr lang="en-US">
                <a:solidFill>
                  <a:srgbClr val="005CB9"/>
                </a:solidFill>
              </a:rPr>
              <a:t>#</a:t>
            </a:r>
            <a:r>
              <a:rPr lang="en-US" err="1">
                <a:solidFill>
                  <a:srgbClr val="005CB9"/>
                </a:solidFill>
              </a:rPr>
              <a:t>vaccineswork</a:t>
            </a:r>
            <a:endParaRPr lang="en-US">
              <a:solidFill>
                <a:srgbClr val="005CB9"/>
              </a:solidFill>
            </a:endParaRPr>
          </a:p>
        </p:txBody>
      </p:sp>
    </p:spTree>
    <p:extLst>
      <p:ext uri="{BB962C8B-B14F-4D97-AF65-F5344CB8AC3E}">
        <p14:creationId xmlns:p14="http://schemas.microsoft.com/office/powerpoint/2010/main" val="42734144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_you_1">
    <p:spTree>
      <p:nvGrpSpPr>
        <p:cNvPr id="1" name=""/>
        <p:cNvGrpSpPr/>
        <p:nvPr/>
      </p:nvGrpSpPr>
      <p:grpSpPr>
        <a:xfrm>
          <a:off x="0" y="0"/>
          <a:ext cx="0" cy="0"/>
          <a:chOff x="0" y="0"/>
          <a:chExt cx="0" cy="0"/>
        </a:xfrm>
      </p:grpSpPr>
      <p:pic>
        <p:nvPicPr>
          <p:cNvPr id="19" name="Image 18" descr="FD_1_L254.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0" y="0"/>
            <a:ext cx="9144000" cy="5157788"/>
          </a:xfrm>
          <a:prstGeom prst="rect">
            <a:avLst/>
          </a:prstGeom>
        </p:spPr>
      </p:pic>
      <p:sp>
        <p:nvSpPr>
          <p:cNvPr id="22" name="Rectangle 21"/>
          <p:cNvSpPr/>
          <p:nvPr userDrawn="1"/>
        </p:nvSpPr>
        <p:spPr bwMode="gray">
          <a:xfrm>
            <a:off x="3635375" y="5265204"/>
            <a:ext cx="5508625"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 name="Image 19" descr="Bas_couv.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gray">
          <a:xfrm>
            <a:off x="0" y="5172520"/>
            <a:ext cx="3635375" cy="1685480"/>
          </a:xfrm>
          <a:prstGeom prst="rect">
            <a:avLst/>
          </a:prstGeom>
        </p:spPr>
      </p:pic>
      <p:sp>
        <p:nvSpPr>
          <p:cNvPr id="9" name="Espace réservé du texte 8"/>
          <p:cNvSpPr>
            <a:spLocks noGrp="1"/>
          </p:cNvSpPr>
          <p:nvPr>
            <p:ph type="body" sz="quarter" idx="13" hasCustomPrompt="1"/>
          </p:nvPr>
        </p:nvSpPr>
        <p:spPr bwMode="gray">
          <a:xfrm>
            <a:off x="468314" y="1036638"/>
            <a:ext cx="4824412" cy="2242966"/>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TITLE</a:t>
            </a:r>
          </a:p>
        </p:txBody>
      </p:sp>
      <p:sp>
        <p:nvSpPr>
          <p:cNvPr id="10" name="Espace réservé de la date 9"/>
          <p:cNvSpPr>
            <a:spLocks noGrp="1"/>
          </p:cNvSpPr>
          <p:nvPr>
            <p:ph type="dt" sz="half" idx="15"/>
          </p:nvPr>
        </p:nvSpPr>
        <p:spPr bwMode="gray"/>
        <p:txBody>
          <a:bodyPr/>
          <a:lstStyle/>
          <a:p>
            <a:r>
              <a:rPr lang="en-US">
                <a:solidFill>
                  <a:prstClr val="white">
                    <a:alpha val="0"/>
                  </a:prstClr>
                </a:solidFill>
              </a:rPr>
              <a:t>Date</a:t>
            </a:r>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pPr algn="l"/>
            <a:r>
              <a:rPr lang="en-US">
                <a:solidFill>
                  <a:prstClr val="white">
                    <a:alpha val="0"/>
                  </a:prstClr>
                </a:solidFill>
              </a:rPr>
              <a:t>Page: </a:t>
            </a:r>
            <a:fld id="{733122C9-A0B9-462F-8757-0847AD287B63}" type="slidenum">
              <a:rPr lang="en-US" smtClean="0">
                <a:solidFill>
                  <a:prstClr val="white">
                    <a:alpha val="0"/>
                  </a:prstClr>
                </a:solidFill>
              </a:rPr>
              <a:pPr algn="l"/>
              <a:t>‹#›</a:t>
            </a:fld>
            <a:endParaRPr lang="en-US">
              <a:solidFill>
                <a:prstClr val="white">
                  <a:alpha val="0"/>
                </a:prstClr>
              </a:solidFill>
            </a:endParaRPr>
          </a:p>
        </p:txBody>
      </p:sp>
      <p:sp>
        <p:nvSpPr>
          <p:cNvPr id="12" name="Espace réservé du pied de page 11"/>
          <p:cNvSpPr>
            <a:spLocks noGrp="1"/>
          </p:cNvSpPr>
          <p:nvPr>
            <p:ph type="ftr" sz="quarter" idx="17"/>
          </p:nvPr>
        </p:nvSpPr>
        <p:spPr bwMode="gray">
          <a:xfrm>
            <a:off x="468312" y="524188"/>
            <a:ext cx="4824413" cy="360000"/>
          </a:xfrm>
        </p:spPr>
        <p:txBody>
          <a:bodyPr/>
          <a:lstStyle>
            <a:lvl1pPr algn="l">
              <a:defRPr sz="1800" b="0">
                <a:solidFill>
                  <a:schemeClr val="bg1"/>
                </a:solidFill>
              </a:defRPr>
            </a:lvl1pPr>
          </a:lstStyle>
          <a:p>
            <a:r>
              <a:rPr lang="en-US">
                <a:solidFill>
                  <a:prstClr val="white"/>
                </a:solidFill>
              </a:rPr>
              <a:t>#</a:t>
            </a:r>
            <a:r>
              <a:rPr lang="en-US" err="1">
                <a:solidFill>
                  <a:prstClr val="white"/>
                </a:solidFill>
              </a:rPr>
              <a:t>vaccineswork</a:t>
            </a:r>
            <a:endParaRPr lang="en-US">
              <a:solidFill>
                <a:prstClr val="white"/>
              </a:solidFill>
            </a:endParaRPr>
          </a:p>
        </p:txBody>
      </p:sp>
      <p:sp>
        <p:nvSpPr>
          <p:cNvPr id="15" name="Espace réservé du texte 14"/>
          <p:cNvSpPr>
            <a:spLocks noGrp="1"/>
          </p:cNvSpPr>
          <p:nvPr>
            <p:ph type="body" sz="quarter" idx="19" hasCustomPrompt="1"/>
          </p:nvPr>
        </p:nvSpPr>
        <p:spPr bwMode="gray">
          <a:xfrm>
            <a:off x="3635376" y="6021388"/>
            <a:ext cx="5113338" cy="324000"/>
          </a:xfrm>
        </p:spPr>
        <p:txBody>
          <a:bodyPr anchor="b" anchorCtr="0"/>
          <a:lstStyle>
            <a:lvl1pPr algn="r">
              <a:lnSpc>
                <a:spcPct val="100000"/>
              </a:lnSpc>
              <a:defRPr sz="1000" b="1">
                <a:solidFill>
                  <a:schemeClr val="accent3"/>
                </a:solidFill>
              </a:defRPr>
            </a:lvl1pPr>
          </a:lstStyle>
          <a:p>
            <a:pPr lvl="0"/>
            <a:r>
              <a:rPr lang="en-US" noProof="0"/>
              <a:t>Write your claim here</a:t>
            </a:r>
          </a:p>
        </p:txBody>
      </p:sp>
      <p:sp>
        <p:nvSpPr>
          <p:cNvPr id="16" name="Rectangle 15"/>
          <p:cNvSpPr/>
          <p:nvPr userDrawn="1"/>
        </p:nvSpPr>
        <p:spPr bwMode="gray">
          <a:xfrm>
            <a:off x="3635375" y="6354202"/>
            <a:ext cx="5113338"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US" sz="1000" err="1">
                <a:solidFill>
                  <a:srgbClr val="95D600"/>
                </a:solidFill>
              </a:rPr>
              <a:t>www.gavi.org</a:t>
            </a:r>
            <a:endParaRPr lang="en-US" sz="1000">
              <a:solidFill>
                <a:srgbClr val="95D600"/>
              </a:solidFill>
            </a:endParaRPr>
          </a:p>
        </p:txBody>
      </p:sp>
      <p:cxnSp>
        <p:nvCxnSpPr>
          <p:cNvPr id="14" name="Connecteur droit 13"/>
          <p:cNvCxnSpPr/>
          <p:nvPr userDrawn="1"/>
        </p:nvCxnSpPr>
        <p:spPr bwMode="gray">
          <a:xfrm flipH="1">
            <a:off x="468313" y="3400425"/>
            <a:ext cx="2448000"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Espace réservé pour une image  17"/>
          <p:cNvSpPr>
            <a:spLocks noGrp="1"/>
          </p:cNvSpPr>
          <p:nvPr>
            <p:ph type="pic" sz="quarter" idx="18" hasCustomPrompt="1"/>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anchor="ctr" anchorCtr="0"/>
          <a:lstStyle>
            <a:lvl1pPr algn="ctr">
              <a:defRPr sz="1500">
                <a:solidFill>
                  <a:schemeClr val="bg1"/>
                </a:solidFill>
              </a:defRPr>
            </a:lvl1pPr>
          </a:lstStyle>
          <a:p>
            <a:r>
              <a:rPr lang="en-US" noProof="0"/>
              <a:t>Select your own photo</a:t>
            </a:r>
          </a:p>
        </p:txBody>
      </p:sp>
    </p:spTree>
    <p:extLst>
      <p:ext uri="{BB962C8B-B14F-4D97-AF65-F5344CB8AC3E}">
        <p14:creationId xmlns:p14="http://schemas.microsoft.com/office/powerpoint/2010/main" val="3157128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Blue">
    <p:spTree>
      <p:nvGrpSpPr>
        <p:cNvPr id="1" name=""/>
        <p:cNvGrpSpPr/>
        <p:nvPr/>
      </p:nvGrpSpPr>
      <p:grpSpPr>
        <a:xfrm>
          <a:off x="0" y="0"/>
          <a:ext cx="0" cy="0"/>
          <a:chOff x="0" y="0"/>
          <a:chExt cx="0" cy="0"/>
        </a:xfrm>
      </p:grpSpPr>
      <p:pic>
        <p:nvPicPr>
          <p:cNvPr id="14" name="Image 13" descr="FD_02_bleu.png"/>
          <p:cNvPicPr>
            <a:picLocks noChangeAspect="1"/>
          </p:cNvPicPr>
          <p:nvPr userDrawn="1"/>
        </p:nvPicPr>
        <p:blipFill>
          <a:blip r:embed="rId2" cstate="print"/>
          <a:stretch>
            <a:fillRect/>
          </a:stretch>
        </p:blipFill>
        <p:spPr bwMode="gray">
          <a:xfrm>
            <a:off x="0" y="0"/>
            <a:ext cx="9144000" cy="5157788"/>
          </a:xfrm>
          <a:prstGeom prst="rect">
            <a:avLst/>
          </a:prstGeom>
        </p:spPr>
      </p:pic>
      <p:sp>
        <p:nvSpPr>
          <p:cNvPr id="22" name="Rectangle 21"/>
          <p:cNvSpPr/>
          <p:nvPr userDrawn="1"/>
        </p:nvSpPr>
        <p:spPr bwMode="gray">
          <a:xfrm>
            <a:off x="3635375" y="5265204"/>
            <a:ext cx="5508625"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0" name="Image 19" descr="Bas_couv.png"/>
          <p:cNvPicPr>
            <a:picLocks noChangeAspect="1"/>
          </p:cNvPicPr>
          <p:nvPr userDrawn="1"/>
        </p:nvPicPr>
        <p:blipFill>
          <a:blip r:embed="rId3" cstate="print"/>
          <a:srcRect r="60243" b="722"/>
          <a:stretch>
            <a:fillRect/>
          </a:stretch>
        </p:blipFill>
        <p:spPr bwMode="gray">
          <a:xfrm>
            <a:off x="0" y="5172520"/>
            <a:ext cx="3635375" cy="1685480"/>
          </a:xfrm>
          <a:prstGeom prst="rect">
            <a:avLst/>
          </a:prstGeom>
        </p:spPr>
      </p:pic>
      <p:sp>
        <p:nvSpPr>
          <p:cNvPr id="9" name="Espace réservé du texte 8"/>
          <p:cNvSpPr>
            <a:spLocks noGrp="1"/>
          </p:cNvSpPr>
          <p:nvPr>
            <p:ph type="body" sz="quarter" idx="13" hasCustomPrompt="1"/>
          </p:nvPr>
        </p:nvSpPr>
        <p:spPr bwMode="gray">
          <a:xfrm>
            <a:off x="468314" y="1036800"/>
            <a:ext cx="4824412" cy="2232000"/>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TITLE</a:t>
            </a:r>
          </a:p>
        </p:txBody>
      </p:sp>
      <p:sp>
        <p:nvSpPr>
          <p:cNvPr id="8" name="Espace réservé du texte 8"/>
          <p:cNvSpPr>
            <a:spLocks noGrp="1"/>
          </p:cNvSpPr>
          <p:nvPr>
            <p:ph type="body" sz="quarter" idx="14" hasCustomPrompt="1"/>
          </p:nvPr>
        </p:nvSpPr>
        <p:spPr bwMode="gray">
          <a:xfrm>
            <a:off x="468314" y="3585600"/>
            <a:ext cx="4824411" cy="1479600"/>
          </a:xfrm>
        </p:spPr>
        <p:txBody>
          <a:bodyPr anchor="t" anchorCtr="0"/>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SUBTITLE</a:t>
            </a:r>
          </a:p>
        </p:txBody>
      </p:sp>
      <p:sp>
        <p:nvSpPr>
          <p:cNvPr id="10" name="Espace réservé de la date 9"/>
          <p:cNvSpPr>
            <a:spLocks noGrp="1"/>
          </p:cNvSpPr>
          <p:nvPr>
            <p:ph type="dt" sz="half" idx="15"/>
          </p:nvPr>
        </p:nvSpPr>
        <p:spPr bwMode="gray"/>
        <p:txBody>
          <a:bodyPr/>
          <a:lstStyle/>
          <a:p>
            <a:r>
              <a:rPr lang="en-US" noProof="0"/>
              <a:t>Date</a:t>
            </a:r>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pPr algn="l"/>
            <a:r>
              <a:rPr lang="en-US" noProof="0"/>
              <a:t>Page: </a:t>
            </a:r>
            <a:fld id="{733122C9-A0B9-462F-8757-0847AD287B63}" type="slidenum">
              <a:rPr lang="en-US" noProof="0" smtClean="0"/>
              <a:pPr algn="l"/>
              <a:t>‹#›</a:t>
            </a:fld>
            <a:endParaRPr lang="en-US" noProof="0"/>
          </a:p>
        </p:txBody>
      </p:sp>
      <p:sp>
        <p:nvSpPr>
          <p:cNvPr id="12" name="Espace réservé du pied de page 11"/>
          <p:cNvSpPr>
            <a:spLocks noGrp="1"/>
          </p:cNvSpPr>
          <p:nvPr>
            <p:ph type="ftr" sz="quarter" idx="17"/>
          </p:nvPr>
        </p:nvSpPr>
        <p:spPr bwMode="gray">
          <a:xfrm>
            <a:off x="468312" y="524188"/>
            <a:ext cx="4824413" cy="360000"/>
          </a:xfrm>
        </p:spPr>
        <p:txBody>
          <a:bodyPr/>
          <a:lstStyle>
            <a:lvl1pPr algn="l">
              <a:defRPr sz="1800" b="0">
                <a:solidFill>
                  <a:schemeClr val="bg1"/>
                </a:solidFill>
              </a:defRPr>
            </a:lvl1pPr>
          </a:lstStyle>
          <a:p>
            <a:r>
              <a:rPr lang="en-US" noProof="0"/>
              <a:t>#add your hashtag</a:t>
            </a:r>
          </a:p>
        </p:txBody>
      </p:sp>
      <p:sp>
        <p:nvSpPr>
          <p:cNvPr id="15" name="Espace réservé du texte 14"/>
          <p:cNvSpPr>
            <a:spLocks noGrp="1"/>
          </p:cNvSpPr>
          <p:nvPr>
            <p:ph type="body" sz="quarter" idx="19" hasCustomPrompt="1"/>
          </p:nvPr>
        </p:nvSpPr>
        <p:spPr bwMode="gray">
          <a:xfrm>
            <a:off x="3635376" y="6021388"/>
            <a:ext cx="5113338" cy="324000"/>
          </a:xfrm>
        </p:spPr>
        <p:txBody>
          <a:bodyPr anchor="b" anchorCtr="0"/>
          <a:lstStyle>
            <a:lvl1pPr algn="r">
              <a:lnSpc>
                <a:spcPct val="100000"/>
              </a:lnSpc>
              <a:defRPr sz="1000" b="1">
                <a:solidFill>
                  <a:schemeClr val="accent2"/>
                </a:solidFill>
              </a:defRPr>
            </a:lvl1pPr>
          </a:lstStyle>
          <a:p>
            <a:pPr lvl="0"/>
            <a:r>
              <a:rPr lang="en-US" noProof="0"/>
              <a:t>Write your claim here</a:t>
            </a:r>
          </a:p>
        </p:txBody>
      </p:sp>
      <p:sp>
        <p:nvSpPr>
          <p:cNvPr id="16" name="Rectangle 15"/>
          <p:cNvSpPr/>
          <p:nvPr userDrawn="1"/>
        </p:nvSpPr>
        <p:spPr bwMode="gray">
          <a:xfrm>
            <a:off x="3635375" y="6354202"/>
            <a:ext cx="5113338"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US" sz="1000" noProof="0">
                <a:solidFill>
                  <a:schemeClr val="accent3"/>
                </a:solidFill>
              </a:rPr>
              <a:t>www.gavi.org</a:t>
            </a:r>
          </a:p>
        </p:txBody>
      </p:sp>
      <p:sp>
        <p:nvSpPr>
          <p:cNvPr id="18" name="Rectangle 17"/>
          <p:cNvSpPr/>
          <p:nvPr userDrawn="1"/>
        </p:nvSpPr>
        <p:spPr bwMode="gray">
          <a:xfrm>
            <a:off x="468313" y="3391895"/>
            <a:ext cx="2448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_you_2">
    <p:spTree>
      <p:nvGrpSpPr>
        <p:cNvPr id="1" name=""/>
        <p:cNvGrpSpPr/>
        <p:nvPr/>
      </p:nvGrpSpPr>
      <p:grpSpPr>
        <a:xfrm>
          <a:off x="0" y="0"/>
          <a:ext cx="0" cy="0"/>
          <a:chOff x="0" y="0"/>
          <a:chExt cx="0" cy="0"/>
        </a:xfrm>
      </p:grpSpPr>
      <p:sp>
        <p:nvSpPr>
          <p:cNvPr id="22" name="Rectangle 21"/>
          <p:cNvSpPr/>
          <p:nvPr userDrawn="1"/>
        </p:nvSpPr>
        <p:spPr bwMode="gray">
          <a:xfrm>
            <a:off x="3635375" y="5265204"/>
            <a:ext cx="5508625"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1" name="Image 20" descr="FD_1_L254.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 y="0"/>
            <a:ext cx="9144000" cy="5157788"/>
          </a:xfrm>
          <a:prstGeom prst="rect">
            <a:avLst/>
          </a:prstGeom>
        </p:spPr>
      </p:pic>
      <p:pic>
        <p:nvPicPr>
          <p:cNvPr id="20" name="Image 19" descr="Bas_couv.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gray">
          <a:xfrm>
            <a:off x="0" y="5172520"/>
            <a:ext cx="3635375" cy="1685480"/>
          </a:xfrm>
          <a:prstGeom prst="rect">
            <a:avLst/>
          </a:prstGeom>
        </p:spPr>
      </p:pic>
      <p:sp>
        <p:nvSpPr>
          <p:cNvPr id="9" name="Espace réservé du texte 8"/>
          <p:cNvSpPr>
            <a:spLocks noGrp="1"/>
          </p:cNvSpPr>
          <p:nvPr>
            <p:ph type="body" sz="quarter" idx="13" hasCustomPrompt="1"/>
          </p:nvPr>
        </p:nvSpPr>
        <p:spPr bwMode="gray">
          <a:xfrm>
            <a:off x="468314" y="1036800"/>
            <a:ext cx="4824000" cy="2242800"/>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TITLE</a:t>
            </a:r>
          </a:p>
        </p:txBody>
      </p:sp>
      <p:sp>
        <p:nvSpPr>
          <p:cNvPr id="10" name="Espace réservé de la date 9"/>
          <p:cNvSpPr>
            <a:spLocks noGrp="1"/>
          </p:cNvSpPr>
          <p:nvPr>
            <p:ph type="dt" sz="half" idx="15"/>
          </p:nvPr>
        </p:nvSpPr>
        <p:spPr bwMode="gray"/>
        <p:txBody>
          <a:bodyPr/>
          <a:lstStyle/>
          <a:p>
            <a:r>
              <a:rPr lang="en-US">
                <a:solidFill>
                  <a:prstClr val="white">
                    <a:alpha val="0"/>
                  </a:prstClr>
                </a:solidFill>
              </a:rPr>
              <a:t>Date</a:t>
            </a:r>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pPr algn="l"/>
            <a:r>
              <a:rPr lang="en-US">
                <a:solidFill>
                  <a:prstClr val="white">
                    <a:alpha val="0"/>
                  </a:prstClr>
                </a:solidFill>
              </a:rPr>
              <a:t>Page: </a:t>
            </a:r>
            <a:fld id="{733122C9-A0B9-462F-8757-0847AD287B63}" type="slidenum">
              <a:rPr lang="en-US" smtClean="0">
                <a:solidFill>
                  <a:prstClr val="white">
                    <a:alpha val="0"/>
                  </a:prstClr>
                </a:solidFill>
              </a:rPr>
              <a:pPr algn="l"/>
              <a:t>‹#›</a:t>
            </a:fld>
            <a:endParaRPr lang="en-US">
              <a:solidFill>
                <a:prstClr val="white">
                  <a:alpha val="0"/>
                </a:prstClr>
              </a:solidFill>
            </a:endParaRPr>
          </a:p>
        </p:txBody>
      </p:sp>
      <p:sp>
        <p:nvSpPr>
          <p:cNvPr id="12" name="Espace réservé du pied de page 11"/>
          <p:cNvSpPr>
            <a:spLocks noGrp="1"/>
          </p:cNvSpPr>
          <p:nvPr>
            <p:ph type="ftr" sz="quarter" idx="17"/>
          </p:nvPr>
        </p:nvSpPr>
        <p:spPr bwMode="gray">
          <a:xfrm>
            <a:off x="468312" y="524188"/>
            <a:ext cx="4824413" cy="360000"/>
          </a:xfrm>
        </p:spPr>
        <p:txBody>
          <a:bodyPr/>
          <a:lstStyle>
            <a:lvl1pPr algn="l">
              <a:defRPr sz="1800" b="0">
                <a:solidFill>
                  <a:schemeClr val="bg1"/>
                </a:solidFill>
              </a:defRPr>
            </a:lvl1pPr>
          </a:lstStyle>
          <a:p>
            <a:r>
              <a:rPr lang="en-US">
                <a:solidFill>
                  <a:prstClr val="white"/>
                </a:solidFill>
              </a:rPr>
              <a:t>#</a:t>
            </a:r>
            <a:r>
              <a:rPr lang="en-US" err="1">
                <a:solidFill>
                  <a:prstClr val="white"/>
                </a:solidFill>
              </a:rPr>
              <a:t>vaccineswork</a:t>
            </a:r>
            <a:endParaRPr lang="en-US">
              <a:solidFill>
                <a:prstClr val="white"/>
              </a:solidFill>
            </a:endParaRPr>
          </a:p>
        </p:txBody>
      </p:sp>
      <p:sp>
        <p:nvSpPr>
          <p:cNvPr id="15" name="Espace réservé du texte 14"/>
          <p:cNvSpPr>
            <a:spLocks noGrp="1"/>
          </p:cNvSpPr>
          <p:nvPr>
            <p:ph type="body" sz="quarter" idx="19" hasCustomPrompt="1"/>
          </p:nvPr>
        </p:nvSpPr>
        <p:spPr bwMode="gray">
          <a:xfrm>
            <a:off x="3635376" y="6021388"/>
            <a:ext cx="5113338" cy="324000"/>
          </a:xfrm>
        </p:spPr>
        <p:txBody>
          <a:bodyPr anchor="b" anchorCtr="0"/>
          <a:lstStyle>
            <a:lvl1pPr algn="r">
              <a:lnSpc>
                <a:spcPct val="100000"/>
              </a:lnSpc>
              <a:defRPr sz="1000" b="1">
                <a:solidFill>
                  <a:schemeClr val="accent3"/>
                </a:solidFill>
              </a:defRPr>
            </a:lvl1pPr>
          </a:lstStyle>
          <a:p>
            <a:pPr lvl="0"/>
            <a:r>
              <a:rPr lang="en-US" noProof="0"/>
              <a:t>Write your claim here</a:t>
            </a:r>
          </a:p>
        </p:txBody>
      </p:sp>
      <p:sp>
        <p:nvSpPr>
          <p:cNvPr id="16" name="Rectangle 15"/>
          <p:cNvSpPr/>
          <p:nvPr userDrawn="1"/>
        </p:nvSpPr>
        <p:spPr bwMode="gray">
          <a:xfrm>
            <a:off x="3635375" y="6354202"/>
            <a:ext cx="5113338"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US" sz="1000" err="1">
                <a:solidFill>
                  <a:srgbClr val="95D600"/>
                </a:solidFill>
              </a:rPr>
              <a:t>www.gavi.org</a:t>
            </a:r>
            <a:endParaRPr lang="en-US" sz="1000">
              <a:solidFill>
                <a:srgbClr val="95D600"/>
              </a:solidFill>
            </a:endParaRPr>
          </a:p>
        </p:txBody>
      </p:sp>
      <p:cxnSp>
        <p:nvCxnSpPr>
          <p:cNvPr id="14" name="Connecteur droit 13"/>
          <p:cNvCxnSpPr/>
          <p:nvPr userDrawn="1"/>
        </p:nvCxnSpPr>
        <p:spPr bwMode="gray">
          <a:xfrm flipH="1">
            <a:off x="468313" y="3402000"/>
            <a:ext cx="2448000"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Espace réservé pour une image  17"/>
          <p:cNvSpPr>
            <a:spLocks noGrp="1"/>
          </p:cNvSpPr>
          <p:nvPr>
            <p:ph type="pic" sz="quarter" idx="18" hasCustomPrompt="1"/>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anchor="ctr" anchorCtr="0"/>
          <a:lstStyle>
            <a:lvl1pPr algn="ctr">
              <a:defRPr sz="1500">
                <a:solidFill>
                  <a:schemeClr val="bg1"/>
                </a:solidFill>
              </a:defRPr>
            </a:lvl1pPr>
          </a:lstStyle>
          <a:p>
            <a:r>
              <a:rPr lang="en-US" noProof="0"/>
              <a:t>Select your own photo</a:t>
            </a:r>
          </a:p>
        </p:txBody>
      </p:sp>
    </p:spTree>
    <p:extLst>
      <p:ext uri="{BB962C8B-B14F-4D97-AF65-F5344CB8AC3E}">
        <p14:creationId xmlns:p14="http://schemas.microsoft.com/office/powerpoint/2010/main" val="19464948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ext and Visual">
    <p:spTree>
      <p:nvGrpSpPr>
        <p:cNvPr id="1" name=""/>
        <p:cNvGrpSpPr/>
        <p:nvPr/>
      </p:nvGrpSpPr>
      <p:grpSpPr>
        <a:xfrm>
          <a:off x="0" y="0"/>
          <a:ext cx="0" cy="0"/>
          <a:chOff x="0" y="0"/>
          <a:chExt cx="0" cy="0"/>
        </a:xfrm>
      </p:grpSpPr>
      <p:sp>
        <p:nvSpPr>
          <p:cNvPr id="2" name="Title 1"/>
          <p:cNvSpPr>
            <a:spLocks noGrp="1"/>
          </p:cNvSpPr>
          <p:nvPr>
            <p:ph type="title"/>
          </p:nvPr>
        </p:nvSpPr>
        <p:spPr>
          <a:xfrm>
            <a:off x="973138" y="225211"/>
            <a:ext cx="7207249" cy="697999"/>
          </a:xfrm>
        </p:spPr>
        <p:txBody>
          <a:bodyPr/>
          <a:lstStyle/>
          <a:p>
            <a:r>
              <a:rPr lang="en-US"/>
              <a:t>Click to edit Master title style</a:t>
            </a:r>
          </a:p>
        </p:txBody>
      </p:sp>
      <p:sp>
        <p:nvSpPr>
          <p:cNvPr id="4" name="Content Placeholder 3"/>
          <p:cNvSpPr>
            <a:spLocks noGrp="1"/>
          </p:cNvSpPr>
          <p:nvPr>
            <p:ph sz="half" idx="2"/>
          </p:nvPr>
        </p:nvSpPr>
        <p:spPr>
          <a:xfrm>
            <a:off x="3425825" y="2302159"/>
            <a:ext cx="4754564" cy="2541673"/>
          </a:xfrm>
        </p:spPr>
        <p:txBody>
          <a:bodyPr/>
          <a:lstStyle>
            <a:lvl1pPr>
              <a:defRPr sz="1600"/>
            </a:lvl1pPr>
            <a:lvl2pPr marL="457200" indent="0">
              <a:buNone/>
              <a:defRPr sz="1600"/>
            </a:lvl2pPr>
            <a:lvl3pPr marL="914400" indent="0">
              <a:buNone/>
              <a:defRPr sz="1600"/>
            </a:lvl3pPr>
            <a:lvl4pPr marL="1371600" indent="0">
              <a:buNone/>
              <a:defRPr sz="1600"/>
            </a:lvl4pPr>
            <a:lvl5pPr marL="1828800" indent="0">
              <a:buNone/>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4B646249-1E1C-CE4A-A075-6417A2C71991}" type="slidenum">
              <a:rPr lang="en-US" smtClean="0">
                <a:solidFill>
                  <a:srgbClr val="343434"/>
                </a:solidFill>
              </a:rPr>
              <a:pPr/>
              <a:t>‹#›</a:t>
            </a:fld>
            <a:endParaRPr lang="en-US">
              <a:solidFill>
                <a:srgbClr val="343434"/>
              </a:solidFill>
            </a:endParaRPr>
          </a:p>
        </p:txBody>
      </p:sp>
      <p:sp>
        <p:nvSpPr>
          <p:cNvPr id="9" name="Picture Placeholder 8"/>
          <p:cNvSpPr>
            <a:spLocks noGrp="1"/>
          </p:cNvSpPr>
          <p:nvPr>
            <p:ph type="pic" sz="quarter" idx="13"/>
          </p:nvPr>
        </p:nvSpPr>
        <p:spPr>
          <a:xfrm>
            <a:off x="973138" y="1247776"/>
            <a:ext cx="2300287" cy="3450384"/>
          </a:xfrm>
        </p:spPr>
        <p:txBody>
          <a:bodyPr/>
          <a:lstStyle/>
          <a:p>
            <a:endParaRPr lang="en-US"/>
          </a:p>
        </p:txBody>
      </p:sp>
      <p:sp>
        <p:nvSpPr>
          <p:cNvPr id="10" name="Content Placeholder 3"/>
          <p:cNvSpPr>
            <a:spLocks noGrp="1"/>
          </p:cNvSpPr>
          <p:nvPr>
            <p:ph sz="half" idx="14"/>
          </p:nvPr>
        </p:nvSpPr>
        <p:spPr>
          <a:xfrm>
            <a:off x="3425825" y="1241426"/>
            <a:ext cx="4754564" cy="879316"/>
          </a:xfrm>
        </p:spPr>
        <p:txBody>
          <a:bodyPr/>
          <a:lstStyle>
            <a:lvl1pPr marL="0" indent="0">
              <a:buNone/>
              <a:defRPr sz="1600">
                <a:solidFill>
                  <a:srgbClr val="005CB9"/>
                </a:solidFill>
              </a:defRPr>
            </a:lvl1pPr>
            <a:lvl2pPr marL="457200" indent="0">
              <a:buNone/>
              <a:defRPr sz="1400">
                <a:solidFill>
                  <a:srgbClr val="005CB9"/>
                </a:solidFill>
              </a:defRPr>
            </a:lvl2pPr>
            <a:lvl3pPr marL="914400" indent="0">
              <a:buNone/>
              <a:defRPr sz="1400">
                <a:solidFill>
                  <a:srgbClr val="005CB9"/>
                </a:solidFill>
              </a:defRPr>
            </a:lvl3pPr>
            <a:lvl4pPr marL="1371600" indent="0">
              <a:buNone/>
              <a:defRPr sz="1400">
                <a:solidFill>
                  <a:srgbClr val="005CB9"/>
                </a:solidFill>
              </a:defRPr>
            </a:lvl4pPr>
            <a:lvl5pPr marL="1828800" indent="0">
              <a:buNone/>
              <a:defRPr sz="1400">
                <a:solidFill>
                  <a:srgbClr val="005CB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Espace réservé du pied de page 10"/>
          <p:cNvSpPr>
            <a:spLocks noGrp="1"/>
          </p:cNvSpPr>
          <p:nvPr>
            <p:ph type="ftr" sz="quarter" idx="15"/>
          </p:nvPr>
        </p:nvSpPr>
        <p:spPr bwMode="gray">
          <a:xfrm>
            <a:off x="2412000" y="6498000"/>
            <a:ext cx="4320000" cy="360000"/>
          </a:xfrm>
        </p:spPr>
        <p:txBody>
          <a:bodyPr/>
          <a:lstStyle/>
          <a:p>
            <a:r>
              <a:rPr lang="en-US">
                <a:solidFill>
                  <a:srgbClr val="005CB9"/>
                </a:solidFill>
              </a:rPr>
              <a:t>#</a:t>
            </a:r>
            <a:r>
              <a:rPr lang="en-US" err="1">
                <a:solidFill>
                  <a:srgbClr val="005CB9"/>
                </a:solidFill>
              </a:rPr>
              <a:t>vaccineswork</a:t>
            </a:r>
            <a:endParaRPr lang="en-US">
              <a:solidFill>
                <a:srgbClr val="005CB9"/>
              </a:solidFill>
            </a:endParaRPr>
          </a:p>
        </p:txBody>
      </p:sp>
    </p:spTree>
    <p:extLst>
      <p:ext uri="{BB962C8B-B14F-4D97-AF65-F5344CB8AC3E}">
        <p14:creationId xmlns:p14="http://schemas.microsoft.com/office/powerpoint/2010/main" val="37556181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6" name="Image 18" descr="FD_0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2" name="Connecteur droit 22"/>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800"/>
            <a:ext cx="4824412" cy="2232000"/>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8" name="Espace réservé du texte 8"/>
          <p:cNvSpPr>
            <a:spLocks noGrp="1"/>
          </p:cNvSpPr>
          <p:nvPr>
            <p:ph type="body" sz="quarter" idx="14"/>
          </p:nvPr>
        </p:nvSpPr>
        <p:spPr bwMode="gray">
          <a:xfrm>
            <a:off x="468314" y="3585600"/>
            <a:ext cx="4824411" cy="1479600"/>
          </a:xfrm>
        </p:spPr>
        <p:txBody>
          <a:bodyPr/>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7" name="Espace réservé du texte 16"/>
          <p:cNvSpPr>
            <a:spLocks noGrp="1"/>
          </p:cNvSpPr>
          <p:nvPr>
            <p:ph type="body" sz="quarter" idx="20"/>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Click to edit Master text styles</a:t>
            </a:r>
          </a:p>
        </p:txBody>
      </p:sp>
      <p:sp>
        <p:nvSpPr>
          <p:cNvPr id="13" name="Espace réservé de la date 9"/>
          <p:cNvSpPr>
            <a:spLocks noGrp="1"/>
          </p:cNvSpPr>
          <p:nvPr>
            <p:ph type="dt" sz="half" idx="21"/>
          </p:nvPr>
        </p:nvSpPr>
        <p:spPr/>
        <p:txBody>
          <a:bodyPr/>
          <a:lstStyle>
            <a:lvl1pPr>
              <a:defRPr/>
            </a:lvl1pPr>
          </a:lstStyle>
          <a:p>
            <a:pPr>
              <a:defRPr/>
            </a:pPr>
            <a:r>
              <a:rPr lang="en-US">
                <a:solidFill>
                  <a:prstClr val="white">
                    <a:alpha val="0"/>
                  </a:prstClr>
                </a:solidFill>
              </a:rPr>
              <a:t>Date</a:t>
            </a:r>
          </a:p>
        </p:txBody>
      </p:sp>
      <p:sp>
        <p:nvSpPr>
          <p:cNvPr id="14" name="Espace réservé du numéro de diapositive 10"/>
          <p:cNvSpPr>
            <a:spLocks noGrp="1"/>
          </p:cNvSpPr>
          <p:nvPr>
            <p:ph type="sldNum" sz="quarter" idx="22"/>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541ADD26-9626-44B7-849C-716E619042DF}" type="slidenum">
              <a:rPr lang="en-US">
                <a:solidFill>
                  <a:prstClr val="white">
                    <a:alpha val="0"/>
                  </a:prstClr>
                </a:solidFill>
              </a:rPr>
              <a:pPr>
                <a:defRPr/>
              </a:pPr>
              <a:t>‹#›</a:t>
            </a:fld>
            <a:endParaRPr lang="en-US">
              <a:solidFill>
                <a:prstClr val="white">
                  <a:alpha val="0"/>
                </a:prstClr>
              </a:solidFill>
            </a:endParaRPr>
          </a:p>
        </p:txBody>
      </p:sp>
      <p:sp>
        <p:nvSpPr>
          <p:cNvPr id="16" name="Espace réservé du pied de page 11"/>
          <p:cNvSpPr>
            <a:spLocks noGrp="1"/>
          </p:cNvSpPr>
          <p:nvPr>
            <p:ph type="ftr" sz="quarter" idx="23"/>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#vaccelerate</a:t>
            </a:r>
          </a:p>
        </p:txBody>
      </p:sp>
    </p:spTree>
    <p:extLst>
      <p:ext uri="{BB962C8B-B14F-4D97-AF65-F5344CB8AC3E}">
        <p14:creationId xmlns:p14="http://schemas.microsoft.com/office/powerpoint/2010/main" val="27633827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_Picture_1">
    <p:spTree>
      <p:nvGrpSpPr>
        <p:cNvPr id="1" name=""/>
        <p:cNvGrpSpPr/>
        <p:nvPr/>
      </p:nvGrpSpPr>
      <p:grpSpPr>
        <a:xfrm>
          <a:off x="0" y="0"/>
          <a:ext cx="0" cy="0"/>
          <a:chOff x="0" y="0"/>
          <a:chExt cx="0" cy="0"/>
        </a:xfrm>
      </p:grpSpPr>
      <p:pic>
        <p:nvPicPr>
          <p:cNvPr id="7" name="Image 20"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3" name="Connecteur droit 22"/>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638"/>
            <a:ext cx="4824412" cy="2231392"/>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8" name="Espace réservé du texte 8"/>
          <p:cNvSpPr>
            <a:spLocks noGrp="1"/>
          </p:cNvSpPr>
          <p:nvPr>
            <p:ph type="body" sz="quarter" idx="14"/>
          </p:nvPr>
        </p:nvSpPr>
        <p:spPr bwMode="gray">
          <a:xfrm>
            <a:off x="468314" y="3584637"/>
            <a:ext cx="3592800" cy="1477788"/>
          </a:xfrm>
        </p:spPr>
        <p:txBody>
          <a:bodyPr/>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7" name="Espace réservé du texte 16"/>
          <p:cNvSpPr>
            <a:spLocks noGrp="1"/>
          </p:cNvSpPr>
          <p:nvPr>
            <p:ph type="body" sz="quarter" idx="20"/>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Click to edit Master text styles</a:t>
            </a:r>
          </a:p>
        </p:txBody>
      </p:sp>
      <p:sp>
        <p:nvSpPr>
          <p:cNvPr id="24"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4" name="Espace réservé de la date 9"/>
          <p:cNvSpPr>
            <a:spLocks noGrp="1"/>
          </p:cNvSpPr>
          <p:nvPr>
            <p:ph type="dt" sz="half" idx="21"/>
          </p:nvPr>
        </p:nvSpPr>
        <p:spPr/>
        <p:txBody>
          <a:bodyPr/>
          <a:lstStyle>
            <a:lvl1pPr>
              <a:defRPr/>
            </a:lvl1pPr>
          </a:lstStyle>
          <a:p>
            <a:pPr>
              <a:defRPr/>
            </a:pPr>
            <a:r>
              <a:rPr lang="en-US">
                <a:solidFill>
                  <a:prstClr val="white">
                    <a:alpha val="0"/>
                  </a:prstClr>
                </a:solidFill>
              </a:rPr>
              <a:t>Date</a:t>
            </a:r>
          </a:p>
        </p:txBody>
      </p:sp>
      <p:sp>
        <p:nvSpPr>
          <p:cNvPr id="16" name="Espace réservé du numéro de diapositive 10"/>
          <p:cNvSpPr>
            <a:spLocks noGrp="1"/>
          </p:cNvSpPr>
          <p:nvPr>
            <p:ph type="sldNum" sz="quarter" idx="22"/>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FBC781E1-DB0D-44EA-942B-52789A2EA6EC}" type="slidenum">
              <a:rPr lang="en-US">
                <a:solidFill>
                  <a:prstClr val="white">
                    <a:alpha val="0"/>
                  </a:prstClr>
                </a:solidFill>
              </a:rPr>
              <a:pPr>
                <a:defRPr/>
              </a:pPr>
              <a:t>‹#›</a:t>
            </a:fld>
            <a:endParaRPr lang="en-US">
              <a:solidFill>
                <a:prstClr val="white">
                  <a:alpha val="0"/>
                </a:prstClr>
              </a:solidFill>
            </a:endParaRPr>
          </a:p>
        </p:txBody>
      </p:sp>
      <p:sp>
        <p:nvSpPr>
          <p:cNvPr id="18" name="Espace réservé du pied de page 11"/>
          <p:cNvSpPr>
            <a:spLocks noGrp="1"/>
          </p:cNvSpPr>
          <p:nvPr>
            <p:ph type="ftr" sz="quarter" idx="23"/>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a:p>
            <a:pPr>
              <a:defRPr/>
            </a:pPr>
            <a:endParaRPr lang="en-US">
              <a:solidFill>
                <a:prstClr val="white"/>
              </a:solidFill>
            </a:endParaRPr>
          </a:p>
        </p:txBody>
      </p:sp>
    </p:spTree>
    <p:extLst>
      <p:ext uri="{BB962C8B-B14F-4D97-AF65-F5344CB8AC3E}">
        <p14:creationId xmlns:p14="http://schemas.microsoft.com/office/powerpoint/2010/main" val="6669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_Picture_2">
    <p:spTree>
      <p:nvGrpSpPr>
        <p:cNvPr id="1" name=""/>
        <p:cNvGrpSpPr/>
        <p:nvPr/>
      </p:nvGrpSpPr>
      <p:grpSpPr>
        <a:xfrm>
          <a:off x="0" y="0"/>
          <a:ext cx="0" cy="0"/>
          <a:chOff x="0" y="0"/>
          <a:chExt cx="0" cy="0"/>
        </a:xfrm>
      </p:grpSpPr>
      <p:pic>
        <p:nvPicPr>
          <p:cNvPr id="7" name="Image 20"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3" name="Connecteur droit 13"/>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000" y="1036800"/>
            <a:ext cx="4824412" cy="2232000"/>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8" name="Espace réservé du texte 8"/>
          <p:cNvSpPr>
            <a:spLocks noGrp="1"/>
          </p:cNvSpPr>
          <p:nvPr>
            <p:ph type="body" sz="quarter" idx="14"/>
          </p:nvPr>
        </p:nvSpPr>
        <p:spPr bwMode="gray">
          <a:xfrm>
            <a:off x="468314" y="3585600"/>
            <a:ext cx="3592800" cy="1479600"/>
          </a:xfrm>
        </p:spPr>
        <p:txBody>
          <a:bodyPr/>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7" name="Espace réservé du texte 16"/>
          <p:cNvSpPr>
            <a:spLocks noGrp="1"/>
          </p:cNvSpPr>
          <p:nvPr>
            <p:ph type="body" sz="quarter" idx="20"/>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Click to edit Master text styles</a:t>
            </a:r>
          </a:p>
        </p:txBody>
      </p:sp>
      <p:sp>
        <p:nvSpPr>
          <p:cNvPr id="18"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4" name="Espace réservé de la date 9"/>
          <p:cNvSpPr>
            <a:spLocks noGrp="1"/>
          </p:cNvSpPr>
          <p:nvPr>
            <p:ph type="dt" sz="half" idx="21"/>
          </p:nvPr>
        </p:nvSpPr>
        <p:spPr/>
        <p:txBody>
          <a:bodyPr/>
          <a:lstStyle>
            <a:lvl1pPr>
              <a:defRPr/>
            </a:lvl1pPr>
          </a:lstStyle>
          <a:p>
            <a:pPr>
              <a:defRPr/>
            </a:pPr>
            <a:r>
              <a:rPr lang="en-US">
                <a:solidFill>
                  <a:prstClr val="white">
                    <a:alpha val="0"/>
                  </a:prstClr>
                </a:solidFill>
              </a:rPr>
              <a:t>Date</a:t>
            </a:r>
          </a:p>
        </p:txBody>
      </p:sp>
      <p:sp>
        <p:nvSpPr>
          <p:cNvPr id="16" name="Espace réservé du numéro de diapositive 10"/>
          <p:cNvSpPr>
            <a:spLocks noGrp="1"/>
          </p:cNvSpPr>
          <p:nvPr>
            <p:ph type="sldNum" sz="quarter" idx="22"/>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A170035D-6B8C-439A-85EA-19B5ADE5A975}" type="slidenum">
              <a:rPr lang="en-US">
                <a:solidFill>
                  <a:prstClr val="white">
                    <a:alpha val="0"/>
                  </a:prstClr>
                </a:solidFill>
              </a:rPr>
              <a:pPr>
                <a:defRPr/>
              </a:pPr>
              <a:t>‹#›</a:t>
            </a:fld>
            <a:endParaRPr lang="en-US">
              <a:solidFill>
                <a:prstClr val="white">
                  <a:alpha val="0"/>
                </a:prstClr>
              </a:solidFill>
            </a:endParaRPr>
          </a:p>
        </p:txBody>
      </p:sp>
      <p:sp>
        <p:nvSpPr>
          <p:cNvPr id="19" name="Espace réservé du pied de page 11"/>
          <p:cNvSpPr>
            <a:spLocks noGrp="1"/>
          </p:cNvSpPr>
          <p:nvPr>
            <p:ph type="ftr" sz="quarter" idx="23"/>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p:txBody>
      </p:sp>
    </p:spTree>
    <p:extLst>
      <p:ext uri="{BB962C8B-B14F-4D97-AF65-F5344CB8AC3E}">
        <p14:creationId xmlns:p14="http://schemas.microsoft.com/office/powerpoint/2010/main" val="41213769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pter_Layout">
    <p:spTree>
      <p:nvGrpSpPr>
        <p:cNvPr id="1" name=""/>
        <p:cNvGrpSpPr/>
        <p:nvPr/>
      </p:nvGrpSpPr>
      <p:grpSpPr>
        <a:xfrm>
          <a:off x="0" y="0"/>
          <a:ext cx="0" cy="0"/>
          <a:chOff x="0" y="0"/>
          <a:chExt cx="0" cy="0"/>
        </a:xfrm>
      </p:grpSpPr>
      <p:pic>
        <p:nvPicPr>
          <p:cNvPr id="6" name="Image 17" descr="FD_03_chap_110x190,5.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39592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7" name="Connecteur droit 14"/>
          <p:cNvCxnSpPr/>
          <p:nvPr userDrawn="1"/>
        </p:nvCxnSpPr>
        <p:spPr bwMode="gray">
          <a:xfrm flipH="1">
            <a:off x="3635375" y="2389188"/>
            <a:ext cx="15843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bwMode="gray">
          <a:xfrm>
            <a:off x="3635374" y="1036638"/>
            <a:ext cx="3263901" cy="1268759"/>
          </a:xfrm>
        </p:spPr>
        <p:txBody>
          <a:bodyPr/>
          <a:lstStyle/>
          <a:p>
            <a:r>
              <a:rPr lang="en-US" noProof="0"/>
              <a:t>Click to edit Master title style</a:t>
            </a:r>
          </a:p>
        </p:txBody>
      </p:sp>
      <p:sp>
        <p:nvSpPr>
          <p:cNvPr id="10" name="Espace réservé du texte 9"/>
          <p:cNvSpPr>
            <a:spLocks noGrp="1"/>
          </p:cNvSpPr>
          <p:nvPr>
            <p:ph type="body" sz="quarter" idx="13"/>
          </p:nvPr>
        </p:nvSpPr>
        <p:spPr bwMode="gray">
          <a:xfrm>
            <a:off x="3635376" y="2574000"/>
            <a:ext cx="3263900" cy="34473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Espace réservé du texte 9"/>
          <p:cNvSpPr>
            <a:spLocks noGrp="1"/>
          </p:cNvSpPr>
          <p:nvPr>
            <p:ph type="body" sz="quarter" idx="14"/>
          </p:nvPr>
        </p:nvSpPr>
        <p:spPr bwMode="gray">
          <a:xfrm>
            <a:off x="0" y="139974"/>
            <a:ext cx="2628000" cy="5017814"/>
          </a:xfrm>
        </p:spPr>
        <p:txBody>
          <a:bodyPr/>
          <a:lstStyle>
            <a:lvl1pPr algn="r">
              <a:defRPr sz="16600" b="1">
                <a:solidFill>
                  <a:schemeClr val="bg1"/>
                </a:solidFill>
              </a:defRPr>
            </a:lvl1pPr>
          </a:lstStyle>
          <a:p>
            <a:pPr lvl="0"/>
            <a:r>
              <a:rPr lang="en-US" noProof="0"/>
              <a:t>Click to edit Master text styles</a:t>
            </a:r>
          </a:p>
        </p:txBody>
      </p:sp>
      <p:sp>
        <p:nvSpPr>
          <p:cNvPr id="19" name="Espace réservé pour une image  17"/>
          <p:cNvSpPr>
            <a:spLocks noGrp="1"/>
          </p:cNvSpPr>
          <p:nvPr>
            <p:ph type="pic" sz="quarter" idx="18"/>
          </p:nvPr>
        </p:nvSpPr>
        <p:spPr bwMode="gray">
          <a:xfrm>
            <a:off x="7254332" y="132082"/>
            <a:ext cx="1899827" cy="5812641"/>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1668519 w 3913244"/>
              <a:gd name="connsiteY0" fmla="*/ 0 h 5183692"/>
              <a:gd name="connsiteX1" fmla="*/ 3913244 w 3913244"/>
              <a:gd name="connsiteY1" fmla="*/ 0 h 5183692"/>
              <a:gd name="connsiteX2" fmla="*/ 3913244 w 3913244"/>
              <a:gd name="connsiteY2" fmla="*/ 5157788 h 5183692"/>
              <a:gd name="connsiteX3" fmla="*/ 2456872 w 3913244"/>
              <a:gd name="connsiteY3" fmla="*/ 5183633 h 5183692"/>
              <a:gd name="connsiteX4" fmla="*/ 205340 w 3913244"/>
              <a:gd name="connsiteY4" fmla="*/ 2562613 h 5183692"/>
              <a:gd name="connsiteX5" fmla="*/ 1668519 w 3913244"/>
              <a:gd name="connsiteY5" fmla="*/ 0 h 5183692"/>
              <a:gd name="connsiteX0" fmla="*/ 1668519 w 3923404"/>
              <a:gd name="connsiteY0" fmla="*/ 0 h 5939409"/>
              <a:gd name="connsiteX1" fmla="*/ 3913244 w 3923404"/>
              <a:gd name="connsiteY1" fmla="*/ 0 h 5939409"/>
              <a:gd name="connsiteX2" fmla="*/ 3923404 w 3923404"/>
              <a:gd name="connsiteY2" fmla="*/ 5939409 h 5939409"/>
              <a:gd name="connsiteX3" fmla="*/ 2456872 w 3923404"/>
              <a:gd name="connsiteY3" fmla="*/ 5183633 h 5939409"/>
              <a:gd name="connsiteX4" fmla="*/ 205340 w 3923404"/>
              <a:gd name="connsiteY4" fmla="*/ 2562613 h 5939409"/>
              <a:gd name="connsiteX5" fmla="*/ 1668519 w 3923404"/>
              <a:gd name="connsiteY5" fmla="*/ 0 h 5939409"/>
              <a:gd name="connsiteX0" fmla="*/ 1668519 w 3923404"/>
              <a:gd name="connsiteY0" fmla="*/ 0 h 5939409"/>
              <a:gd name="connsiteX1" fmla="*/ 3913244 w 3923404"/>
              <a:gd name="connsiteY1" fmla="*/ 0 h 5939409"/>
              <a:gd name="connsiteX2" fmla="*/ 3923404 w 3923404"/>
              <a:gd name="connsiteY2" fmla="*/ 5939409 h 5939409"/>
              <a:gd name="connsiteX3" fmla="*/ 2456872 w 3923404"/>
              <a:gd name="connsiteY3" fmla="*/ 5183633 h 5939409"/>
              <a:gd name="connsiteX4" fmla="*/ 205340 w 3923404"/>
              <a:gd name="connsiteY4" fmla="*/ 2562613 h 5939409"/>
              <a:gd name="connsiteX5" fmla="*/ 1668519 w 3923404"/>
              <a:gd name="connsiteY5" fmla="*/ 0 h 5939409"/>
              <a:gd name="connsiteX0" fmla="*/ 1696047 w 3950932"/>
              <a:gd name="connsiteY0" fmla="*/ 0 h 5939409"/>
              <a:gd name="connsiteX1" fmla="*/ 3940772 w 3950932"/>
              <a:gd name="connsiteY1" fmla="*/ 0 h 5939409"/>
              <a:gd name="connsiteX2" fmla="*/ 3950932 w 3950932"/>
              <a:gd name="connsiteY2" fmla="*/ 5939409 h 5939409"/>
              <a:gd name="connsiteX3" fmla="*/ 2484400 w 3950932"/>
              <a:gd name="connsiteY3" fmla="*/ 5183633 h 5939409"/>
              <a:gd name="connsiteX4" fmla="*/ 232868 w 3950932"/>
              <a:gd name="connsiteY4" fmla="*/ 2562613 h 5939409"/>
              <a:gd name="connsiteX5" fmla="*/ 1696047 w 3950932"/>
              <a:gd name="connsiteY5" fmla="*/ 0 h 5939409"/>
              <a:gd name="connsiteX0" fmla="*/ 1463179 w 3718064"/>
              <a:gd name="connsiteY0" fmla="*/ 0 h 5983194"/>
              <a:gd name="connsiteX1" fmla="*/ 3707904 w 3718064"/>
              <a:gd name="connsiteY1" fmla="*/ 0 h 5983194"/>
              <a:gd name="connsiteX2" fmla="*/ 3718064 w 3718064"/>
              <a:gd name="connsiteY2" fmla="*/ 5939409 h 5983194"/>
              <a:gd name="connsiteX3" fmla="*/ 0 w 3718064"/>
              <a:gd name="connsiteY3" fmla="*/ 2562613 h 5983194"/>
              <a:gd name="connsiteX4" fmla="*/ 1463179 w 3718064"/>
              <a:gd name="connsiteY4" fmla="*/ 0 h 5983194"/>
              <a:gd name="connsiteX0" fmla="*/ 1464005 w 3718890"/>
              <a:gd name="connsiteY0" fmla="*/ 0 h 5987401"/>
              <a:gd name="connsiteX1" fmla="*/ 3708730 w 3718890"/>
              <a:gd name="connsiteY1" fmla="*/ 0 h 5987401"/>
              <a:gd name="connsiteX2" fmla="*/ 3718890 w 3718890"/>
              <a:gd name="connsiteY2" fmla="*/ 5939409 h 5987401"/>
              <a:gd name="connsiteX3" fmla="*/ 826 w 3718890"/>
              <a:gd name="connsiteY3" fmla="*/ 2562613 h 5987401"/>
              <a:gd name="connsiteX4" fmla="*/ 1464005 w 3718890"/>
              <a:gd name="connsiteY4" fmla="*/ 0 h 5987401"/>
              <a:gd name="connsiteX0" fmla="*/ 1267 w 2256152"/>
              <a:gd name="connsiteY0" fmla="*/ 0 h 6002954"/>
              <a:gd name="connsiteX1" fmla="*/ 2245992 w 2256152"/>
              <a:gd name="connsiteY1" fmla="*/ 0 h 6002954"/>
              <a:gd name="connsiteX2" fmla="*/ 2256152 w 2256152"/>
              <a:gd name="connsiteY2" fmla="*/ 5939409 h 6002954"/>
              <a:gd name="connsiteX3" fmla="*/ 956168 w 2256152"/>
              <a:gd name="connsiteY3" fmla="*/ 3273178 h 6002954"/>
              <a:gd name="connsiteX4" fmla="*/ 1267 w 2256152"/>
              <a:gd name="connsiteY4" fmla="*/ 0 h 6002954"/>
              <a:gd name="connsiteX0" fmla="*/ 2 w 1299986"/>
              <a:gd name="connsiteY0" fmla="*/ 3321709 h 6044422"/>
              <a:gd name="connsiteX1" fmla="*/ 1289826 w 1299986"/>
              <a:gd name="connsiteY1" fmla="*/ 48531 h 6044422"/>
              <a:gd name="connsiteX2" fmla="*/ 1299986 w 1299986"/>
              <a:gd name="connsiteY2" fmla="*/ 5987940 h 6044422"/>
              <a:gd name="connsiteX3" fmla="*/ 2 w 1299986"/>
              <a:gd name="connsiteY3" fmla="*/ 3321709 h 6044422"/>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2725028 h 5445777"/>
              <a:gd name="connsiteX1" fmla="*/ 1289826 w 1299986"/>
              <a:gd name="connsiteY1" fmla="*/ 0 h 5445777"/>
              <a:gd name="connsiteX2" fmla="*/ 1299986 w 1299986"/>
              <a:gd name="connsiteY2" fmla="*/ 5391259 h 5445777"/>
              <a:gd name="connsiteX3" fmla="*/ 2 w 1299986"/>
              <a:gd name="connsiteY3" fmla="*/ 2725028 h 5445777"/>
              <a:gd name="connsiteX0" fmla="*/ 2 w 1299986"/>
              <a:gd name="connsiteY0" fmla="*/ 3141216 h 5863443"/>
              <a:gd name="connsiteX1" fmla="*/ 1289826 w 1299986"/>
              <a:gd name="connsiteY1" fmla="*/ 0 h 5863443"/>
              <a:gd name="connsiteX2" fmla="*/ 1299986 w 1299986"/>
              <a:gd name="connsiteY2" fmla="*/ 5807447 h 5863443"/>
              <a:gd name="connsiteX3" fmla="*/ 2 w 1299986"/>
              <a:gd name="connsiteY3" fmla="*/ 3141216 h 5863443"/>
              <a:gd name="connsiteX0" fmla="*/ 2 w 1299986"/>
              <a:gd name="connsiteY0" fmla="*/ 3141216 h 5863444"/>
              <a:gd name="connsiteX1" fmla="*/ 1289826 w 1299986"/>
              <a:gd name="connsiteY1" fmla="*/ 0 h 5863444"/>
              <a:gd name="connsiteX2" fmla="*/ 1299986 w 1299986"/>
              <a:gd name="connsiteY2" fmla="*/ 5807447 h 5863444"/>
              <a:gd name="connsiteX3" fmla="*/ 2 w 1299986"/>
              <a:gd name="connsiteY3" fmla="*/ 3141216 h 5863444"/>
              <a:gd name="connsiteX0" fmla="*/ 1 w 1889265"/>
              <a:gd name="connsiteY0" fmla="*/ 3851780 h 5885741"/>
              <a:gd name="connsiteX1" fmla="*/ 1879105 w 1889265"/>
              <a:gd name="connsiteY1" fmla="*/ 0 h 5885741"/>
              <a:gd name="connsiteX2" fmla="*/ 1889265 w 1889265"/>
              <a:gd name="connsiteY2" fmla="*/ 5807447 h 5885741"/>
              <a:gd name="connsiteX3" fmla="*/ 1 w 1889265"/>
              <a:gd name="connsiteY3" fmla="*/ 3851780 h 5885741"/>
              <a:gd name="connsiteX0" fmla="*/ 694 w 1889958"/>
              <a:gd name="connsiteY0" fmla="*/ 3851780 h 5898819"/>
              <a:gd name="connsiteX1" fmla="*/ 1879798 w 1889958"/>
              <a:gd name="connsiteY1" fmla="*/ 0 h 5898819"/>
              <a:gd name="connsiteX2" fmla="*/ 1889958 w 1889958"/>
              <a:gd name="connsiteY2" fmla="*/ 5807447 h 5898819"/>
              <a:gd name="connsiteX3" fmla="*/ 694 w 1889958"/>
              <a:gd name="connsiteY3" fmla="*/ 3851780 h 5898819"/>
              <a:gd name="connsiteX0" fmla="*/ 694 w 1889958"/>
              <a:gd name="connsiteY0" fmla="*/ 3740120 h 5892762"/>
              <a:gd name="connsiteX1" fmla="*/ 1879798 w 1889958"/>
              <a:gd name="connsiteY1" fmla="*/ 0 h 5892762"/>
              <a:gd name="connsiteX2" fmla="*/ 1889958 w 1889958"/>
              <a:gd name="connsiteY2" fmla="*/ 5807447 h 5892762"/>
              <a:gd name="connsiteX3" fmla="*/ 694 w 1889958"/>
              <a:gd name="connsiteY3" fmla="*/ 3740120 h 5892762"/>
              <a:gd name="connsiteX0" fmla="*/ 690 w 1900114"/>
              <a:gd name="connsiteY0" fmla="*/ 3811177 h 5896524"/>
              <a:gd name="connsiteX1" fmla="*/ 1889954 w 1900114"/>
              <a:gd name="connsiteY1" fmla="*/ 0 h 5896524"/>
              <a:gd name="connsiteX2" fmla="*/ 1900114 w 1900114"/>
              <a:gd name="connsiteY2" fmla="*/ 5807447 h 5896524"/>
              <a:gd name="connsiteX3" fmla="*/ 690 w 1900114"/>
              <a:gd name="connsiteY3" fmla="*/ 3811177 h 5896524"/>
              <a:gd name="connsiteX0" fmla="*/ 690 w 1900114"/>
              <a:gd name="connsiteY0" fmla="*/ 3811177 h 5807447"/>
              <a:gd name="connsiteX1" fmla="*/ 1889954 w 1900114"/>
              <a:gd name="connsiteY1" fmla="*/ 0 h 5807447"/>
              <a:gd name="connsiteX2" fmla="*/ 1900114 w 1900114"/>
              <a:gd name="connsiteY2" fmla="*/ 5807447 h 5807447"/>
              <a:gd name="connsiteX3" fmla="*/ 690 w 1900114"/>
              <a:gd name="connsiteY3" fmla="*/ 3811177 h 5807447"/>
              <a:gd name="connsiteX0" fmla="*/ 690 w 1900114"/>
              <a:gd name="connsiteY0" fmla="*/ 3811177 h 5807447"/>
              <a:gd name="connsiteX1" fmla="*/ 1889954 w 1900114"/>
              <a:gd name="connsiteY1" fmla="*/ 0 h 5807447"/>
              <a:gd name="connsiteX2" fmla="*/ 1900114 w 1900114"/>
              <a:gd name="connsiteY2" fmla="*/ 5807447 h 5807447"/>
              <a:gd name="connsiteX3" fmla="*/ 690 w 1900114"/>
              <a:gd name="connsiteY3" fmla="*/ 3811177 h 5807447"/>
              <a:gd name="connsiteX0" fmla="*/ 403 w 1899827"/>
              <a:gd name="connsiteY0" fmla="*/ 3811177 h 5807447"/>
              <a:gd name="connsiteX1" fmla="*/ 1889667 w 1899827"/>
              <a:gd name="connsiteY1" fmla="*/ 0 h 5807447"/>
              <a:gd name="connsiteX2" fmla="*/ 1899827 w 1899827"/>
              <a:gd name="connsiteY2" fmla="*/ 5807447 h 5807447"/>
              <a:gd name="connsiteX3" fmla="*/ 403 w 1899827"/>
              <a:gd name="connsiteY3" fmla="*/ 3811177 h 5807447"/>
            </a:gdLst>
            <a:ahLst/>
            <a:cxnLst>
              <a:cxn ang="0">
                <a:pos x="connsiteX0" y="connsiteY0"/>
              </a:cxn>
              <a:cxn ang="0">
                <a:pos x="connsiteX1" y="connsiteY1"/>
              </a:cxn>
              <a:cxn ang="0">
                <a:pos x="connsiteX2" y="connsiteY2"/>
              </a:cxn>
              <a:cxn ang="0">
                <a:pos x="connsiteX3" y="connsiteY3"/>
              </a:cxn>
            </a:cxnLst>
            <a:rect l="l" t="t" r="r" b="b"/>
            <a:pathLst>
              <a:path w="1899827" h="5807447">
                <a:moveTo>
                  <a:pt x="403" y="3811177"/>
                </a:moveTo>
                <a:cubicBezTo>
                  <a:pt x="-31770" y="2467685"/>
                  <a:pt x="1876203" y="854946"/>
                  <a:pt x="1889667" y="0"/>
                </a:cubicBezTo>
                <a:cubicBezTo>
                  <a:pt x="1893054" y="1979803"/>
                  <a:pt x="1896440" y="3827644"/>
                  <a:pt x="1899827" y="5807447"/>
                </a:cubicBezTo>
                <a:cubicBezTo>
                  <a:pt x="1007523" y="5706703"/>
                  <a:pt x="32576" y="5154669"/>
                  <a:pt x="403" y="3811177"/>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8" name="Espace réservé de la date 10"/>
          <p:cNvSpPr>
            <a:spLocks noGrp="1"/>
          </p:cNvSpPr>
          <p:nvPr>
            <p:ph type="dt" sz="half" idx="19"/>
          </p:nvPr>
        </p:nvSpPr>
        <p:spPr/>
        <p:txBody>
          <a:bodyPr/>
          <a:lstStyle>
            <a:lvl1pPr>
              <a:defRPr/>
            </a:lvl1pPr>
          </a:lstStyle>
          <a:p>
            <a:pPr>
              <a:defRPr/>
            </a:pPr>
            <a:r>
              <a:rPr lang="en-US">
                <a:solidFill>
                  <a:prstClr val="white">
                    <a:alpha val="0"/>
                  </a:prstClr>
                </a:solidFill>
              </a:rPr>
              <a:t>Date</a:t>
            </a:r>
          </a:p>
        </p:txBody>
      </p:sp>
      <p:sp>
        <p:nvSpPr>
          <p:cNvPr id="9" name="Espace réservé du numéro de diapositive 11"/>
          <p:cNvSpPr>
            <a:spLocks noGrp="1"/>
          </p:cNvSpPr>
          <p:nvPr>
            <p:ph type="sldNum" sz="quarter" idx="20"/>
          </p:nvPr>
        </p:nvSpPr>
        <p:spPr/>
        <p:txBody>
          <a:bodyPr/>
          <a:lstStyle>
            <a:lvl1pPr>
              <a:defRPr/>
            </a:lvl1pPr>
          </a:lstStyle>
          <a:p>
            <a:pPr>
              <a:defRPr/>
            </a:pPr>
            <a:fld id="{669CD8F2-86ED-43C7-A24E-82A206DEE6AE}" type="slidenum">
              <a:rPr lang="en-US">
                <a:solidFill>
                  <a:srgbClr val="343434"/>
                </a:solidFill>
              </a:rPr>
              <a:pPr>
                <a:defRPr/>
              </a:pPr>
              <a:t>‹#›</a:t>
            </a:fld>
            <a:endParaRPr lang="en-US">
              <a:solidFill>
                <a:srgbClr val="343434"/>
              </a:solidFill>
            </a:endParaRPr>
          </a:p>
        </p:txBody>
      </p:sp>
      <p:sp>
        <p:nvSpPr>
          <p:cNvPr id="11" name="Espace réservé du pied de page 12"/>
          <p:cNvSpPr>
            <a:spLocks noGrp="1"/>
          </p:cNvSpPr>
          <p:nvPr>
            <p:ph type="ftr" sz="quarter" idx="21"/>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Tree>
    <p:extLst>
      <p:ext uri="{BB962C8B-B14F-4D97-AF65-F5344CB8AC3E}">
        <p14:creationId xmlns:p14="http://schemas.microsoft.com/office/powerpoint/2010/main" val="6538380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_Layout">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en-US" noProof="0"/>
              <a:t>Click to edit Master title style</a:t>
            </a:r>
          </a:p>
        </p:txBody>
      </p:sp>
      <p:sp>
        <p:nvSpPr>
          <p:cNvPr id="3" name="Espace réservé du contenu 2"/>
          <p:cNvSpPr>
            <a:spLocks noGrp="1"/>
          </p:cNvSpPr>
          <p:nvPr>
            <p:ph idx="1"/>
          </p:nvPr>
        </p:nvSpPr>
        <p:spPr bwMode="gray">
          <a:xfrm>
            <a:off x="3635896" y="1304925"/>
            <a:ext cx="4644504" cy="4716463"/>
          </a:xfrm>
        </p:spPr>
        <p:txBody>
          <a:bodyPr/>
          <a:lstStyle>
            <a:lvl2pPr>
              <a:defRPr/>
            </a:lvl2pPr>
            <a:lvl3pPr>
              <a:defRPr/>
            </a:lvl3pPr>
            <a:lvl4pPr>
              <a:defRPr baseline="0"/>
            </a:lvl4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Espace réservé pour une image  8"/>
          <p:cNvSpPr>
            <a:spLocks noGrp="1"/>
          </p:cNvSpPr>
          <p:nvPr>
            <p:ph type="pic" sz="quarter" idx="13"/>
          </p:nvPr>
        </p:nvSpPr>
        <p:spPr bwMode="gray">
          <a:xfrm>
            <a:off x="0" y="1341438"/>
            <a:ext cx="3419038" cy="4679950"/>
          </a:xfrm>
        </p:spPr>
        <p:txBody>
          <a:bodyPr tIns="1008000" rtlCol="0" anchor="ctr">
            <a:noAutofit/>
          </a:bodyPr>
          <a:lstStyle>
            <a:lvl1pPr algn="ctr">
              <a:defRPr/>
            </a:lvl1pPr>
          </a:lstStyle>
          <a:p>
            <a:pPr lvl="0"/>
            <a:r>
              <a:rPr lang="en-US" noProof="0"/>
              <a:t>Click icon to add picture</a:t>
            </a:r>
          </a:p>
        </p:txBody>
      </p:sp>
      <p:sp>
        <p:nvSpPr>
          <p:cNvPr id="5" name="Espace réservé de la date 3"/>
          <p:cNvSpPr>
            <a:spLocks noGrp="1"/>
          </p:cNvSpPr>
          <p:nvPr>
            <p:ph type="dt" sz="half" idx="14"/>
          </p:nvPr>
        </p:nvSpPr>
        <p:spPr/>
        <p:txBody>
          <a:bodyPr/>
          <a:lstStyle>
            <a:lvl1pPr>
              <a:defRPr/>
            </a:lvl1pPr>
          </a:lstStyle>
          <a:p>
            <a:pPr>
              <a:defRPr/>
            </a:pPr>
            <a:r>
              <a:rPr lang="en-US">
                <a:solidFill>
                  <a:prstClr val="white">
                    <a:alpha val="0"/>
                  </a:prstClr>
                </a:solidFill>
              </a:rPr>
              <a:t>Date</a:t>
            </a:r>
          </a:p>
        </p:txBody>
      </p:sp>
      <p:sp>
        <p:nvSpPr>
          <p:cNvPr id="6" name="Espace réservé du pied de page 4"/>
          <p:cNvSpPr>
            <a:spLocks noGrp="1"/>
          </p:cNvSpPr>
          <p:nvPr>
            <p:ph type="ftr" sz="quarter" idx="15"/>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7" name="Espace réservé du numéro de diapositive 5"/>
          <p:cNvSpPr>
            <a:spLocks noGrp="1"/>
          </p:cNvSpPr>
          <p:nvPr>
            <p:ph type="sldNum" sz="quarter" idx="16"/>
          </p:nvPr>
        </p:nvSpPr>
        <p:spPr/>
        <p:txBody>
          <a:bodyPr/>
          <a:lstStyle>
            <a:lvl1pPr>
              <a:defRPr/>
            </a:lvl1pPr>
          </a:lstStyle>
          <a:p>
            <a:pPr>
              <a:defRPr/>
            </a:pPr>
            <a:fld id="{D8886677-8A24-41A7-8E0F-301076E1EA36}"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19674697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amp;Content_Layout">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en-US" noProof="0"/>
              <a:t>Click to edit Master title style</a:t>
            </a:r>
          </a:p>
        </p:txBody>
      </p:sp>
      <p:sp>
        <p:nvSpPr>
          <p:cNvPr id="3" name="Espace réservé du contenu 2"/>
          <p:cNvSpPr>
            <a:spLocks noGrp="1"/>
          </p:cNvSpPr>
          <p:nvPr>
            <p:ph idx="1"/>
          </p:nvPr>
        </p:nvSpPr>
        <p:spPr bwMode="gray">
          <a:xfrm>
            <a:off x="935038" y="2781388"/>
            <a:ext cx="7345362" cy="3240000"/>
          </a:xfrm>
        </p:spPr>
        <p:txBody>
          <a:bodyPr/>
          <a:lstStyle>
            <a:lvl2pPr>
              <a:defRPr/>
            </a:lvl2pPr>
            <a:lvl3pPr>
              <a:defRPr/>
            </a:lvl3pPr>
            <a:lvl4pPr>
              <a:defRPr baseline="0"/>
            </a:lvl4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Espace réservé du texte 9"/>
          <p:cNvSpPr>
            <a:spLocks noGrp="1"/>
          </p:cNvSpPr>
          <p:nvPr>
            <p:ph type="body" sz="quarter" idx="13"/>
          </p:nvPr>
        </p:nvSpPr>
        <p:spPr bwMode="gray">
          <a:xfrm>
            <a:off x="935038" y="1304924"/>
            <a:ext cx="7345362" cy="126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Espace réservé de la date 3"/>
          <p:cNvSpPr>
            <a:spLocks noGrp="1"/>
          </p:cNvSpPr>
          <p:nvPr>
            <p:ph type="dt" sz="half" idx="14"/>
          </p:nvPr>
        </p:nvSpPr>
        <p:spPr/>
        <p:txBody>
          <a:bodyPr/>
          <a:lstStyle>
            <a:lvl1pPr>
              <a:defRPr/>
            </a:lvl1pPr>
          </a:lstStyle>
          <a:p>
            <a:pPr>
              <a:defRPr/>
            </a:pPr>
            <a:r>
              <a:rPr lang="en-US">
                <a:solidFill>
                  <a:prstClr val="white">
                    <a:alpha val="0"/>
                  </a:prstClr>
                </a:solidFill>
              </a:rPr>
              <a:t>Date</a:t>
            </a:r>
          </a:p>
        </p:txBody>
      </p:sp>
      <p:sp>
        <p:nvSpPr>
          <p:cNvPr id="6" name="Espace réservé du pied de page 4"/>
          <p:cNvSpPr>
            <a:spLocks noGrp="1"/>
          </p:cNvSpPr>
          <p:nvPr>
            <p:ph type="ftr" sz="quarter" idx="15"/>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7" name="Espace réservé du numéro de diapositive 5"/>
          <p:cNvSpPr>
            <a:spLocks noGrp="1"/>
          </p:cNvSpPr>
          <p:nvPr>
            <p:ph type="sldNum" sz="quarter" idx="16"/>
          </p:nvPr>
        </p:nvSpPr>
        <p:spPr/>
        <p:txBody>
          <a:bodyPr/>
          <a:lstStyle>
            <a:lvl1pPr>
              <a:defRPr/>
            </a:lvl1pPr>
          </a:lstStyle>
          <a:p>
            <a:pPr>
              <a:defRPr/>
            </a:pPr>
            <a:fld id="{8779425B-3CAA-48C9-9B95-57BAD5A3D82E}"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12141823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_you_1">
    <p:spTree>
      <p:nvGrpSpPr>
        <p:cNvPr id="1" name=""/>
        <p:cNvGrpSpPr/>
        <p:nvPr/>
      </p:nvGrpSpPr>
      <p:grpSpPr>
        <a:xfrm>
          <a:off x="0" y="0"/>
          <a:ext cx="0" cy="0"/>
          <a:chOff x="0" y="0"/>
          <a:chExt cx="0" cy="0"/>
        </a:xfrm>
      </p:grpSpPr>
      <p:pic>
        <p:nvPicPr>
          <p:cNvPr id="5" name="Image 18"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7"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0" name="Connecteur droit 13"/>
          <p:cNvCxnSpPr/>
          <p:nvPr userDrawn="1"/>
        </p:nvCxnSpPr>
        <p:spPr bwMode="gray">
          <a:xfrm flipH="1">
            <a:off x="468313" y="3400425"/>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638"/>
            <a:ext cx="4824412" cy="2242966"/>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3"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1" name="Espace réservé de la date 9"/>
          <p:cNvSpPr>
            <a:spLocks noGrp="1"/>
          </p:cNvSpPr>
          <p:nvPr>
            <p:ph type="dt" sz="half" idx="20"/>
          </p:nvPr>
        </p:nvSpPr>
        <p:spPr/>
        <p:txBody>
          <a:bodyPr/>
          <a:lstStyle>
            <a:lvl1pPr>
              <a:defRPr/>
            </a:lvl1pPr>
          </a:lstStyle>
          <a:p>
            <a:pPr>
              <a:defRPr/>
            </a:pPr>
            <a:r>
              <a:rPr lang="en-US">
                <a:solidFill>
                  <a:prstClr val="white">
                    <a:alpha val="0"/>
                  </a:prstClr>
                </a:solidFill>
              </a:rPr>
              <a:t>Date</a:t>
            </a:r>
          </a:p>
        </p:txBody>
      </p:sp>
      <p:sp>
        <p:nvSpPr>
          <p:cNvPr id="12" name="Espace réservé du numéro de diapositive 10"/>
          <p:cNvSpPr>
            <a:spLocks noGrp="1"/>
          </p:cNvSpPr>
          <p:nvPr>
            <p:ph type="sldNum" sz="quarter" idx="21"/>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4AF4F797-1FBC-44F9-B7CF-6A5F893B852E}" type="slidenum">
              <a:rPr lang="en-US">
                <a:solidFill>
                  <a:prstClr val="white">
                    <a:alpha val="0"/>
                  </a:prstClr>
                </a:solidFill>
              </a:rPr>
              <a:pPr>
                <a:defRPr/>
              </a:pPr>
              <a:t>‹#›</a:t>
            </a:fld>
            <a:endParaRPr lang="en-US">
              <a:solidFill>
                <a:prstClr val="white">
                  <a:alpha val="0"/>
                </a:prstClr>
              </a:solidFill>
            </a:endParaRPr>
          </a:p>
        </p:txBody>
      </p:sp>
      <p:sp>
        <p:nvSpPr>
          <p:cNvPr id="14" name="Espace réservé du pied de page 11"/>
          <p:cNvSpPr>
            <a:spLocks noGrp="1"/>
          </p:cNvSpPr>
          <p:nvPr>
            <p:ph type="ftr" sz="quarter" idx="22"/>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p:txBody>
      </p:sp>
    </p:spTree>
    <p:extLst>
      <p:ext uri="{BB962C8B-B14F-4D97-AF65-F5344CB8AC3E}">
        <p14:creationId xmlns:p14="http://schemas.microsoft.com/office/powerpoint/2010/main" val="37392711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_you_2">
    <p:spTree>
      <p:nvGrpSpPr>
        <p:cNvPr id="1" name=""/>
        <p:cNvGrpSpPr/>
        <p:nvPr/>
      </p:nvGrpSpPr>
      <p:grpSpPr>
        <a:xfrm>
          <a:off x="0" y="0"/>
          <a:ext cx="0" cy="0"/>
          <a:chOff x="0" y="0"/>
          <a:chExt cx="0" cy="0"/>
        </a:xfrm>
      </p:grpSpPr>
      <p:sp>
        <p:nvSpPr>
          <p:cNvPr id="5" name="Rectangle 4"/>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Image 20"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0" name="Connecteur droit 13"/>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800"/>
            <a:ext cx="4824000" cy="2242800"/>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3"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1" name="Espace réservé de la date 9"/>
          <p:cNvSpPr>
            <a:spLocks noGrp="1"/>
          </p:cNvSpPr>
          <p:nvPr>
            <p:ph type="dt" sz="half" idx="20"/>
          </p:nvPr>
        </p:nvSpPr>
        <p:spPr/>
        <p:txBody>
          <a:bodyPr/>
          <a:lstStyle>
            <a:lvl1pPr>
              <a:defRPr/>
            </a:lvl1pPr>
          </a:lstStyle>
          <a:p>
            <a:pPr>
              <a:defRPr/>
            </a:pPr>
            <a:r>
              <a:rPr lang="en-US">
                <a:solidFill>
                  <a:prstClr val="white">
                    <a:alpha val="0"/>
                  </a:prstClr>
                </a:solidFill>
              </a:rPr>
              <a:t>Date</a:t>
            </a:r>
          </a:p>
        </p:txBody>
      </p:sp>
      <p:sp>
        <p:nvSpPr>
          <p:cNvPr id="12" name="Espace réservé du numéro de diapositive 10"/>
          <p:cNvSpPr>
            <a:spLocks noGrp="1"/>
          </p:cNvSpPr>
          <p:nvPr>
            <p:ph type="sldNum" sz="quarter" idx="21"/>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168EB3F5-198F-4211-80D0-E690EB6CEA77}" type="slidenum">
              <a:rPr lang="en-US">
                <a:solidFill>
                  <a:prstClr val="white">
                    <a:alpha val="0"/>
                  </a:prstClr>
                </a:solidFill>
              </a:rPr>
              <a:pPr>
                <a:defRPr/>
              </a:pPr>
              <a:t>‹#›</a:t>
            </a:fld>
            <a:endParaRPr lang="en-US">
              <a:solidFill>
                <a:prstClr val="white">
                  <a:alpha val="0"/>
                </a:prstClr>
              </a:solidFill>
            </a:endParaRPr>
          </a:p>
        </p:txBody>
      </p:sp>
      <p:sp>
        <p:nvSpPr>
          <p:cNvPr id="14" name="Espace réservé du pied de page 11"/>
          <p:cNvSpPr>
            <a:spLocks noGrp="1"/>
          </p:cNvSpPr>
          <p:nvPr>
            <p:ph type="ftr" sz="quarter" idx="22"/>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p:txBody>
      </p:sp>
    </p:spTree>
    <p:extLst>
      <p:ext uri="{BB962C8B-B14F-4D97-AF65-F5344CB8AC3E}">
        <p14:creationId xmlns:p14="http://schemas.microsoft.com/office/powerpoint/2010/main" val="691673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_Picture_2">
    <p:spTree>
      <p:nvGrpSpPr>
        <p:cNvPr id="1" name=""/>
        <p:cNvGrpSpPr/>
        <p:nvPr/>
      </p:nvGrpSpPr>
      <p:grpSpPr>
        <a:xfrm>
          <a:off x="0" y="0"/>
          <a:ext cx="0" cy="0"/>
          <a:chOff x="0" y="0"/>
          <a:chExt cx="0" cy="0"/>
        </a:xfrm>
      </p:grpSpPr>
      <p:pic>
        <p:nvPicPr>
          <p:cNvPr id="21" name="Image 20" descr="FD_1_L254.png"/>
          <p:cNvPicPr>
            <a:picLocks noChangeAspect="1"/>
          </p:cNvPicPr>
          <p:nvPr userDrawn="1"/>
        </p:nvPicPr>
        <p:blipFill>
          <a:blip r:embed="rId2" cstate="print"/>
          <a:stretch>
            <a:fillRect/>
          </a:stretch>
        </p:blipFill>
        <p:spPr bwMode="gray">
          <a:xfrm>
            <a:off x="1" y="0"/>
            <a:ext cx="9144000" cy="5157788"/>
          </a:xfrm>
          <a:prstGeom prst="rect">
            <a:avLst/>
          </a:prstGeom>
        </p:spPr>
      </p:pic>
      <p:sp>
        <p:nvSpPr>
          <p:cNvPr id="22" name="Rectangle 21"/>
          <p:cNvSpPr/>
          <p:nvPr userDrawn="1"/>
        </p:nvSpPr>
        <p:spPr bwMode="gray">
          <a:xfrm>
            <a:off x="3635375" y="5265204"/>
            <a:ext cx="5508625"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0" name="Image 19" descr="Bas_couv.png"/>
          <p:cNvPicPr>
            <a:picLocks noChangeAspect="1"/>
          </p:cNvPicPr>
          <p:nvPr userDrawn="1"/>
        </p:nvPicPr>
        <p:blipFill>
          <a:blip r:embed="rId3" cstate="print"/>
          <a:srcRect r="60243" b="722"/>
          <a:stretch>
            <a:fillRect/>
          </a:stretch>
        </p:blipFill>
        <p:spPr bwMode="gray">
          <a:xfrm>
            <a:off x="0" y="5172520"/>
            <a:ext cx="3635375" cy="1685480"/>
          </a:xfrm>
          <a:prstGeom prst="rect">
            <a:avLst/>
          </a:prstGeom>
        </p:spPr>
      </p:pic>
      <p:sp>
        <p:nvSpPr>
          <p:cNvPr id="9" name="Espace réservé du texte 8"/>
          <p:cNvSpPr>
            <a:spLocks noGrp="1"/>
          </p:cNvSpPr>
          <p:nvPr>
            <p:ph type="body" sz="quarter" idx="13" hasCustomPrompt="1"/>
          </p:nvPr>
        </p:nvSpPr>
        <p:spPr bwMode="gray">
          <a:xfrm>
            <a:off x="468000" y="1036800"/>
            <a:ext cx="4824412" cy="2232000"/>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TITLE</a:t>
            </a:r>
          </a:p>
        </p:txBody>
      </p:sp>
      <p:sp>
        <p:nvSpPr>
          <p:cNvPr id="8" name="Espace réservé du texte 8"/>
          <p:cNvSpPr>
            <a:spLocks noGrp="1"/>
          </p:cNvSpPr>
          <p:nvPr>
            <p:ph type="body" sz="quarter" idx="14" hasCustomPrompt="1"/>
          </p:nvPr>
        </p:nvSpPr>
        <p:spPr bwMode="gray">
          <a:xfrm>
            <a:off x="468314" y="3585600"/>
            <a:ext cx="3592800" cy="1479600"/>
          </a:xfrm>
        </p:spPr>
        <p:txBody>
          <a:bodyPr anchor="t" anchorCtr="0"/>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SUBTITLE</a:t>
            </a:r>
          </a:p>
        </p:txBody>
      </p:sp>
      <p:sp>
        <p:nvSpPr>
          <p:cNvPr id="10" name="Espace réservé de la date 9"/>
          <p:cNvSpPr>
            <a:spLocks noGrp="1"/>
          </p:cNvSpPr>
          <p:nvPr>
            <p:ph type="dt" sz="half" idx="15"/>
          </p:nvPr>
        </p:nvSpPr>
        <p:spPr bwMode="gray"/>
        <p:txBody>
          <a:bodyPr/>
          <a:lstStyle/>
          <a:p>
            <a:r>
              <a:rPr lang="en-US" noProof="0"/>
              <a:t>Date</a:t>
            </a:r>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pPr algn="l"/>
            <a:r>
              <a:rPr lang="en-US" noProof="0"/>
              <a:t>Page: </a:t>
            </a:r>
            <a:fld id="{733122C9-A0B9-462F-8757-0847AD287B63}" type="slidenum">
              <a:rPr lang="en-US" noProof="0" smtClean="0"/>
              <a:pPr algn="l"/>
              <a:t>‹#›</a:t>
            </a:fld>
            <a:endParaRPr lang="en-US" noProof="0"/>
          </a:p>
        </p:txBody>
      </p:sp>
      <p:sp>
        <p:nvSpPr>
          <p:cNvPr id="12" name="Espace réservé du pied de page 11"/>
          <p:cNvSpPr>
            <a:spLocks noGrp="1"/>
          </p:cNvSpPr>
          <p:nvPr>
            <p:ph type="ftr" sz="quarter" idx="17"/>
          </p:nvPr>
        </p:nvSpPr>
        <p:spPr bwMode="gray">
          <a:xfrm>
            <a:off x="468312" y="524188"/>
            <a:ext cx="4824413" cy="360000"/>
          </a:xfrm>
        </p:spPr>
        <p:txBody>
          <a:bodyPr/>
          <a:lstStyle>
            <a:lvl1pPr algn="l">
              <a:defRPr sz="1800" b="0">
                <a:solidFill>
                  <a:schemeClr val="bg1"/>
                </a:solidFill>
              </a:defRPr>
            </a:lvl1pPr>
          </a:lstStyle>
          <a:p>
            <a:r>
              <a:rPr lang="en-US" noProof="0"/>
              <a:t>#add your hashtag</a:t>
            </a:r>
          </a:p>
        </p:txBody>
      </p:sp>
      <p:sp>
        <p:nvSpPr>
          <p:cNvPr id="15" name="Espace réservé du texte 14"/>
          <p:cNvSpPr>
            <a:spLocks noGrp="1"/>
          </p:cNvSpPr>
          <p:nvPr>
            <p:ph type="body" sz="quarter" idx="19" hasCustomPrompt="1"/>
          </p:nvPr>
        </p:nvSpPr>
        <p:spPr bwMode="gray">
          <a:xfrm>
            <a:off x="3635376" y="6021388"/>
            <a:ext cx="5113338" cy="324000"/>
          </a:xfrm>
        </p:spPr>
        <p:txBody>
          <a:bodyPr anchor="b" anchorCtr="0"/>
          <a:lstStyle>
            <a:lvl1pPr algn="r">
              <a:lnSpc>
                <a:spcPct val="100000"/>
              </a:lnSpc>
              <a:defRPr sz="1000" b="1">
                <a:solidFill>
                  <a:schemeClr val="accent2"/>
                </a:solidFill>
              </a:defRPr>
            </a:lvl1pPr>
          </a:lstStyle>
          <a:p>
            <a:pPr lvl="0"/>
            <a:r>
              <a:rPr lang="en-US" noProof="0"/>
              <a:t>Write your claim here</a:t>
            </a:r>
          </a:p>
        </p:txBody>
      </p:sp>
      <p:sp>
        <p:nvSpPr>
          <p:cNvPr id="16" name="Rectangle 15"/>
          <p:cNvSpPr/>
          <p:nvPr userDrawn="1"/>
        </p:nvSpPr>
        <p:spPr bwMode="gray">
          <a:xfrm>
            <a:off x="3635375" y="6354202"/>
            <a:ext cx="5113338"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US" sz="1000" noProof="0">
                <a:solidFill>
                  <a:schemeClr val="accent3"/>
                </a:solidFill>
              </a:rPr>
              <a:t>www.gavi.org</a:t>
            </a:r>
          </a:p>
        </p:txBody>
      </p:sp>
      <p:sp>
        <p:nvSpPr>
          <p:cNvPr id="17" name="Espace réservé du texte 16"/>
          <p:cNvSpPr>
            <a:spLocks noGrp="1"/>
          </p:cNvSpPr>
          <p:nvPr>
            <p:ph type="body" sz="quarter" idx="20" hasCustomPrompt="1"/>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 </a:t>
            </a:r>
          </a:p>
        </p:txBody>
      </p:sp>
      <p:sp>
        <p:nvSpPr>
          <p:cNvPr id="18" name="Espace réservé pour une image  17"/>
          <p:cNvSpPr>
            <a:spLocks noGrp="1"/>
          </p:cNvSpPr>
          <p:nvPr>
            <p:ph type="pic" sz="quarter" idx="18" hasCustomPrompt="1"/>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anchor="ctr" anchorCtr="0"/>
          <a:lstStyle>
            <a:lvl1pPr algn="ctr">
              <a:defRPr sz="1500">
                <a:solidFill>
                  <a:schemeClr val="bg1"/>
                </a:solidFill>
              </a:defRPr>
            </a:lvl1pPr>
          </a:lstStyle>
          <a:p>
            <a:r>
              <a:rPr lang="en-US" noProof="0"/>
              <a:t>Select your own photo</a:t>
            </a:r>
          </a:p>
        </p:txBody>
      </p:sp>
      <p:sp>
        <p:nvSpPr>
          <p:cNvPr id="19" name="Rectangle 18"/>
          <p:cNvSpPr/>
          <p:nvPr userDrawn="1"/>
        </p:nvSpPr>
        <p:spPr bwMode="gray">
          <a:xfrm>
            <a:off x="468313" y="3391895"/>
            <a:ext cx="2448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ext and Visual">
    <p:spTree>
      <p:nvGrpSpPr>
        <p:cNvPr id="1" name=""/>
        <p:cNvGrpSpPr/>
        <p:nvPr/>
      </p:nvGrpSpPr>
      <p:grpSpPr>
        <a:xfrm>
          <a:off x="0" y="0"/>
          <a:ext cx="0" cy="0"/>
          <a:chOff x="0" y="0"/>
          <a:chExt cx="0" cy="0"/>
        </a:xfrm>
      </p:grpSpPr>
      <p:sp>
        <p:nvSpPr>
          <p:cNvPr id="2" name="Title 1"/>
          <p:cNvSpPr>
            <a:spLocks noGrp="1"/>
          </p:cNvSpPr>
          <p:nvPr>
            <p:ph type="title"/>
          </p:nvPr>
        </p:nvSpPr>
        <p:spPr>
          <a:xfrm>
            <a:off x="973138" y="225211"/>
            <a:ext cx="7207249" cy="697999"/>
          </a:xfrm>
        </p:spPr>
        <p:txBody>
          <a:bodyPr/>
          <a:lstStyle/>
          <a:p>
            <a:r>
              <a:rPr lang="en-US"/>
              <a:t>Click to edit Master title style</a:t>
            </a:r>
          </a:p>
        </p:txBody>
      </p:sp>
      <p:sp>
        <p:nvSpPr>
          <p:cNvPr id="4" name="Content Placeholder 3"/>
          <p:cNvSpPr>
            <a:spLocks noGrp="1"/>
          </p:cNvSpPr>
          <p:nvPr>
            <p:ph sz="half" idx="2"/>
          </p:nvPr>
        </p:nvSpPr>
        <p:spPr>
          <a:xfrm>
            <a:off x="3425825" y="2302159"/>
            <a:ext cx="4754564" cy="2541673"/>
          </a:xfrm>
        </p:spPr>
        <p:txBody>
          <a:bodyPr/>
          <a:lstStyle>
            <a:lvl1pPr>
              <a:defRPr sz="1600"/>
            </a:lvl1pPr>
            <a:lvl2pPr marL="457200" indent="0">
              <a:buNone/>
              <a:defRPr sz="1600"/>
            </a:lvl2pPr>
            <a:lvl3pPr marL="914400" indent="0">
              <a:buNone/>
              <a:defRPr sz="1600"/>
            </a:lvl3pPr>
            <a:lvl4pPr marL="1371600" indent="0">
              <a:buNone/>
              <a:defRPr sz="1600"/>
            </a:lvl4pPr>
            <a:lvl5pPr marL="1828800" indent="0">
              <a:buNone/>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3"/>
          </p:nvPr>
        </p:nvSpPr>
        <p:spPr>
          <a:xfrm>
            <a:off x="973138" y="1247776"/>
            <a:ext cx="2300287" cy="3450384"/>
          </a:xfrm>
        </p:spPr>
        <p:txBody>
          <a:bodyPr rtlCol="0">
            <a:noAutofit/>
          </a:bodyPr>
          <a:lstStyle/>
          <a:p>
            <a:pPr lvl="0"/>
            <a:endParaRPr lang="en-US" noProof="0"/>
          </a:p>
        </p:txBody>
      </p:sp>
      <p:sp>
        <p:nvSpPr>
          <p:cNvPr id="10" name="Content Placeholder 3"/>
          <p:cNvSpPr>
            <a:spLocks noGrp="1"/>
          </p:cNvSpPr>
          <p:nvPr>
            <p:ph sz="half" idx="14"/>
          </p:nvPr>
        </p:nvSpPr>
        <p:spPr>
          <a:xfrm>
            <a:off x="3425825" y="1241426"/>
            <a:ext cx="4754564" cy="879316"/>
          </a:xfrm>
        </p:spPr>
        <p:txBody>
          <a:bodyPr/>
          <a:lstStyle>
            <a:lvl1pPr marL="0" indent="0">
              <a:buNone/>
              <a:defRPr sz="1600">
                <a:solidFill>
                  <a:srgbClr val="005CB9"/>
                </a:solidFill>
              </a:defRPr>
            </a:lvl1pPr>
            <a:lvl2pPr marL="457200" indent="0">
              <a:buNone/>
              <a:defRPr sz="1400">
                <a:solidFill>
                  <a:srgbClr val="005CB9"/>
                </a:solidFill>
              </a:defRPr>
            </a:lvl2pPr>
            <a:lvl3pPr marL="914400" indent="0">
              <a:buNone/>
              <a:defRPr sz="1400">
                <a:solidFill>
                  <a:srgbClr val="005CB9"/>
                </a:solidFill>
              </a:defRPr>
            </a:lvl3pPr>
            <a:lvl4pPr marL="1371600" indent="0">
              <a:buNone/>
              <a:defRPr sz="1400">
                <a:solidFill>
                  <a:srgbClr val="005CB9"/>
                </a:solidFill>
              </a:defRPr>
            </a:lvl4pPr>
            <a:lvl5pPr marL="1828800" indent="0">
              <a:buNone/>
              <a:defRPr sz="1400">
                <a:solidFill>
                  <a:srgbClr val="005CB9"/>
                </a:solidFill>
              </a:defRPr>
            </a:lvl5pPr>
            <a:lvl6pPr>
              <a:defRPr sz="1800"/>
            </a:lvl6pPr>
            <a:lvl7pPr>
              <a:defRPr sz="1800"/>
            </a:lvl7pPr>
            <a:lvl8pPr>
              <a:defRPr sz="1800"/>
            </a:lvl8pPr>
            <a:lvl9pPr>
              <a:defRPr sz="1800"/>
            </a:lvl9pPr>
          </a:lstStyle>
          <a:p>
            <a:pPr lvl="0"/>
            <a:r>
              <a:rPr lang="en-US"/>
              <a:t>Click to edit Master text styles</a:t>
            </a:r>
          </a:p>
        </p:txBody>
      </p:sp>
      <p:sp>
        <p:nvSpPr>
          <p:cNvPr id="6" name="Footer Placeholder 5"/>
          <p:cNvSpPr>
            <a:spLocks noGrp="1"/>
          </p:cNvSpPr>
          <p:nvPr>
            <p:ph type="ftr" sz="quarter" idx="15"/>
          </p:nvPr>
        </p:nvSpPr>
        <p:spPr/>
        <p:txBody>
          <a:bodyPr/>
          <a:lstStyle>
            <a:lvl1pPr>
              <a:defRPr/>
            </a:lvl1pPr>
          </a:lstStyle>
          <a:p>
            <a:pPr>
              <a:defRPr/>
            </a:pPr>
            <a:r>
              <a:rPr lang="en-US">
                <a:solidFill>
                  <a:srgbClr val="005CB9"/>
                </a:solidFill>
              </a:rPr>
              <a:t>Basic facts about </a:t>
            </a:r>
            <a:r>
              <a:rPr lang="en-US" err="1">
                <a:solidFill>
                  <a:srgbClr val="005CB9"/>
                </a:solidFill>
              </a:rPr>
              <a:t>Gavi</a:t>
            </a:r>
            <a:r>
              <a:rPr lang="en-US">
                <a:solidFill>
                  <a:srgbClr val="005CB9"/>
                </a:solidFill>
              </a:rPr>
              <a:t> the Vaccine Alliance</a:t>
            </a:r>
          </a:p>
        </p:txBody>
      </p:sp>
      <p:sp>
        <p:nvSpPr>
          <p:cNvPr id="7" name="Slide Number Placeholder 6"/>
          <p:cNvSpPr>
            <a:spLocks noGrp="1"/>
          </p:cNvSpPr>
          <p:nvPr>
            <p:ph type="sldNum" sz="quarter" idx="16"/>
          </p:nvPr>
        </p:nvSpPr>
        <p:spPr/>
        <p:txBody>
          <a:bodyPr/>
          <a:lstStyle>
            <a:lvl1pPr algn="ctr">
              <a:defRPr/>
            </a:lvl1pPr>
          </a:lstStyle>
          <a:p>
            <a:pPr>
              <a:defRPr/>
            </a:pPr>
            <a:fld id="{FFE8DD00-E6C1-42A5-A44D-4115350A5429}"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10167539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ext&amp;4_Block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10" name="Espace réservé du texte 9"/>
          <p:cNvSpPr>
            <a:spLocks noGrp="1"/>
          </p:cNvSpPr>
          <p:nvPr>
            <p:ph type="body" sz="quarter" idx="13" hasCustomPrompt="1"/>
          </p:nvPr>
        </p:nvSpPr>
        <p:spPr bwMode="gray">
          <a:xfrm>
            <a:off x="935038" y="1304924"/>
            <a:ext cx="7345362" cy="936626"/>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8" name="Espace réservé de la date 7"/>
          <p:cNvSpPr>
            <a:spLocks noGrp="1"/>
          </p:cNvSpPr>
          <p:nvPr>
            <p:ph type="dt" sz="half" idx="14"/>
          </p:nvPr>
        </p:nvSpPr>
        <p:spPr bwMode="gray"/>
        <p:txBody>
          <a:bodyPr/>
          <a:lstStyle/>
          <a:p>
            <a:r>
              <a:rPr lang="en-US">
                <a:solidFill>
                  <a:prstClr val="white">
                    <a:alpha val="0"/>
                  </a:prstClr>
                </a:solidFill>
              </a:rPr>
              <a:t>Date</a:t>
            </a:r>
            <a:endParaRPr lang="en-GB">
              <a:solidFill>
                <a:prstClr val="white">
                  <a:alpha val="0"/>
                </a:prstClr>
              </a:solidFill>
            </a:endParaRPr>
          </a:p>
        </p:txBody>
      </p:sp>
      <p:sp>
        <p:nvSpPr>
          <p:cNvPr id="9" name="Espace réservé du numéro de diapositive 8"/>
          <p:cNvSpPr>
            <a:spLocks noGrp="1"/>
          </p:cNvSpPr>
          <p:nvPr>
            <p:ph type="sldNum" sz="quarter" idx="15"/>
          </p:nvPr>
        </p:nvSpPr>
        <p:spPr bwMode="gray"/>
        <p:txBody>
          <a:bodyPr/>
          <a:lstStyle/>
          <a:p>
            <a:fld id="{733122C9-A0B9-462F-8757-0847AD287B63}" type="slidenum">
              <a:rPr lang="en-GB" smtClean="0">
                <a:solidFill>
                  <a:srgbClr val="343434"/>
                </a:solidFill>
              </a:rPr>
              <a:pPr/>
              <a:t>‹#›</a:t>
            </a:fld>
            <a:endParaRPr lang="en-GB">
              <a:solidFill>
                <a:srgbClr val="343434"/>
              </a:solidFill>
            </a:endParaRPr>
          </a:p>
        </p:txBody>
      </p:sp>
      <p:sp>
        <p:nvSpPr>
          <p:cNvPr id="11" name="Espace réservé du pied de page 10"/>
          <p:cNvSpPr>
            <a:spLocks noGrp="1"/>
          </p:cNvSpPr>
          <p:nvPr>
            <p:ph type="ftr" sz="quarter" idx="16"/>
          </p:nvPr>
        </p:nvSpPr>
        <p:spPr bwMode="gray"/>
        <p:txBody>
          <a:bodyPr/>
          <a:lstStyle/>
          <a:p>
            <a:r>
              <a:rPr lang="en-GB">
                <a:solidFill>
                  <a:srgbClr val="005CB9"/>
                </a:solidFill>
              </a:rPr>
              <a:t>#vaccineswork</a:t>
            </a:r>
          </a:p>
        </p:txBody>
      </p:sp>
      <p:sp>
        <p:nvSpPr>
          <p:cNvPr id="21" name="Espace réservé du texte 9"/>
          <p:cNvSpPr>
            <a:spLocks noGrp="1"/>
          </p:cNvSpPr>
          <p:nvPr>
            <p:ph type="body" sz="quarter" idx="19" hasCustomPrompt="1"/>
          </p:nvPr>
        </p:nvSpPr>
        <p:spPr bwMode="gray">
          <a:xfrm>
            <a:off x="935038" y="2241550"/>
            <a:ext cx="3564000" cy="324000"/>
          </a:xfrm>
          <a:solidFill>
            <a:schemeClr val="accent1"/>
          </a:solidFill>
          <a:ln w="9525">
            <a:solidFill>
              <a:schemeClr val="accent1"/>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2" name="Espace réservé du texte 9"/>
          <p:cNvSpPr>
            <a:spLocks noGrp="1"/>
          </p:cNvSpPr>
          <p:nvPr>
            <p:ph type="body" sz="quarter" idx="20" hasCustomPrompt="1"/>
          </p:nvPr>
        </p:nvSpPr>
        <p:spPr bwMode="gray">
          <a:xfrm>
            <a:off x="935038" y="2565550"/>
            <a:ext cx="3564000" cy="1350000"/>
          </a:xfrm>
          <a:ln w="9525">
            <a:solidFill>
              <a:schemeClr val="accent1"/>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3" name="Espace réservé du texte 9"/>
          <p:cNvSpPr>
            <a:spLocks noGrp="1"/>
          </p:cNvSpPr>
          <p:nvPr>
            <p:ph type="body" sz="quarter" idx="21" hasCustomPrompt="1"/>
          </p:nvPr>
        </p:nvSpPr>
        <p:spPr bwMode="gray">
          <a:xfrm>
            <a:off x="4716400" y="2241550"/>
            <a:ext cx="3564000" cy="324000"/>
          </a:xfrm>
          <a:solidFill>
            <a:schemeClr val="accent2"/>
          </a:solidFill>
          <a:ln w="9525">
            <a:solidFill>
              <a:schemeClr val="accent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4" name="Espace réservé du texte 9"/>
          <p:cNvSpPr>
            <a:spLocks noGrp="1"/>
          </p:cNvSpPr>
          <p:nvPr>
            <p:ph type="body" sz="quarter" idx="22" hasCustomPrompt="1"/>
          </p:nvPr>
        </p:nvSpPr>
        <p:spPr bwMode="gray">
          <a:xfrm>
            <a:off x="4716400" y="2565550"/>
            <a:ext cx="3564000" cy="1350000"/>
          </a:xfrm>
          <a:ln w="9525">
            <a:solidFill>
              <a:schemeClr val="accent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5" name="Espace réservé du texte 9"/>
          <p:cNvSpPr>
            <a:spLocks noGrp="1"/>
          </p:cNvSpPr>
          <p:nvPr>
            <p:ph type="body" sz="quarter" idx="23" hasCustomPrompt="1"/>
          </p:nvPr>
        </p:nvSpPr>
        <p:spPr bwMode="gray">
          <a:xfrm>
            <a:off x="935038" y="4131488"/>
            <a:ext cx="3564000" cy="324000"/>
          </a:xfrm>
          <a:solidFill>
            <a:schemeClr val="accent3"/>
          </a:solidFill>
          <a:ln w="9525">
            <a:solidFill>
              <a:schemeClr val="accent3"/>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6" name="Espace réservé du texte 9"/>
          <p:cNvSpPr>
            <a:spLocks noGrp="1"/>
          </p:cNvSpPr>
          <p:nvPr>
            <p:ph type="body" sz="quarter" idx="24" hasCustomPrompt="1"/>
          </p:nvPr>
        </p:nvSpPr>
        <p:spPr bwMode="gray">
          <a:xfrm>
            <a:off x="935038" y="4455488"/>
            <a:ext cx="3564000" cy="1350000"/>
          </a:xfrm>
          <a:ln w="9525">
            <a:solidFill>
              <a:schemeClr val="accent3"/>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7" name="Espace réservé du texte 9"/>
          <p:cNvSpPr>
            <a:spLocks noGrp="1"/>
          </p:cNvSpPr>
          <p:nvPr>
            <p:ph type="body" sz="quarter" idx="25" hasCustomPrompt="1"/>
          </p:nvPr>
        </p:nvSpPr>
        <p:spPr bwMode="gray">
          <a:xfrm>
            <a:off x="4716400" y="4131488"/>
            <a:ext cx="3564000" cy="324000"/>
          </a:xfrm>
          <a:solidFill>
            <a:schemeClr val="bg2"/>
          </a:solidFill>
          <a:ln w="9525">
            <a:solidFill>
              <a:schemeClr val="bg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8" name="Espace réservé du texte 9"/>
          <p:cNvSpPr>
            <a:spLocks noGrp="1"/>
          </p:cNvSpPr>
          <p:nvPr>
            <p:ph type="body" sz="quarter" idx="26" hasCustomPrompt="1"/>
          </p:nvPr>
        </p:nvSpPr>
        <p:spPr bwMode="gray">
          <a:xfrm>
            <a:off x="4716400" y="4455488"/>
            <a:ext cx="3564000" cy="1350000"/>
          </a:xfrm>
          <a:ln w="9525">
            <a:solidFill>
              <a:schemeClr val="bg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Tree>
    <p:extLst>
      <p:ext uri="{BB962C8B-B14F-4D97-AF65-F5344CB8AC3E}">
        <p14:creationId xmlns:p14="http://schemas.microsoft.com/office/powerpoint/2010/main" val="5337825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6" name="Image 18" descr="FD_0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2" name="Connecteur droit 22"/>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800"/>
            <a:ext cx="4824412" cy="2232000"/>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8" name="Espace réservé du texte 8"/>
          <p:cNvSpPr>
            <a:spLocks noGrp="1"/>
          </p:cNvSpPr>
          <p:nvPr>
            <p:ph type="body" sz="quarter" idx="14"/>
          </p:nvPr>
        </p:nvSpPr>
        <p:spPr bwMode="gray">
          <a:xfrm>
            <a:off x="468314" y="3585600"/>
            <a:ext cx="4824411" cy="1479600"/>
          </a:xfrm>
        </p:spPr>
        <p:txBody>
          <a:bodyPr/>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7" name="Espace réservé du texte 16"/>
          <p:cNvSpPr>
            <a:spLocks noGrp="1"/>
          </p:cNvSpPr>
          <p:nvPr>
            <p:ph type="body" sz="quarter" idx="20"/>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Click to edit Master text styles</a:t>
            </a:r>
          </a:p>
        </p:txBody>
      </p:sp>
      <p:sp>
        <p:nvSpPr>
          <p:cNvPr id="13" name="Espace réservé de la date 9"/>
          <p:cNvSpPr>
            <a:spLocks noGrp="1"/>
          </p:cNvSpPr>
          <p:nvPr>
            <p:ph type="dt" sz="half" idx="21"/>
          </p:nvPr>
        </p:nvSpPr>
        <p:spPr/>
        <p:txBody>
          <a:bodyPr/>
          <a:lstStyle>
            <a:lvl1pPr>
              <a:defRPr/>
            </a:lvl1pPr>
          </a:lstStyle>
          <a:p>
            <a:pPr>
              <a:defRPr/>
            </a:pPr>
            <a:r>
              <a:rPr lang="en-US">
                <a:solidFill>
                  <a:prstClr val="white">
                    <a:alpha val="0"/>
                  </a:prstClr>
                </a:solidFill>
              </a:rPr>
              <a:t>Date</a:t>
            </a:r>
          </a:p>
        </p:txBody>
      </p:sp>
      <p:sp>
        <p:nvSpPr>
          <p:cNvPr id="14" name="Espace réservé du numéro de diapositive 10"/>
          <p:cNvSpPr>
            <a:spLocks noGrp="1"/>
          </p:cNvSpPr>
          <p:nvPr>
            <p:ph type="sldNum" sz="quarter" idx="22"/>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541ADD26-9626-44B7-849C-716E619042DF}" type="slidenum">
              <a:rPr lang="en-US">
                <a:solidFill>
                  <a:prstClr val="white">
                    <a:alpha val="0"/>
                  </a:prstClr>
                </a:solidFill>
              </a:rPr>
              <a:pPr>
                <a:defRPr/>
              </a:pPr>
              <a:t>‹#›</a:t>
            </a:fld>
            <a:endParaRPr lang="en-US">
              <a:solidFill>
                <a:prstClr val="white">
                  <a:alpha val="0"/>
                </a:prstClr>
              </a:solidFill>
            </a:endParaRPr>
          </a:p>
        </p:txBody>
      </p:sp>
      <p:sp>
        <p:nvSpPr>
          <p:cNvPr id="16" name="Espace réservé du pied de page 11"/>
          <p:cNvSpPr>
            <a:spLocks noGrp="1"/>
          </p:cNvSpPr>
          <p:nvPr>
            <p:ph type="ftr" sz="quarter" idx="23"/>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#vaccelerate</a:t>
            </a:r>
          </a:p>
        </p:txBody>
      </p:sp>
    </p:spTree>
    <p:extLst>
      <p:ext uri="{BB962C8B-B14F-4D97-AF65-F5344CB8AC3E}">
        <p14:creationId xmlns:p14="http://schemas.microsoft.com/office/powerpoint/2010/main" val="16818001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ver_Picture_1">
    <p:spTree>
      <p:nvGrpSpPr>
        <p:cNvPr id="1" name=""/>
        <p:cNvGrpSpPr/>
        <p:nvPr/>
      </p:nvGrpSpPr>
      <p:grpSpPr>
        <a:xfrm>
          <a:off x="0" y="0"/>
          <a:ext cx="0" cy="0"/>
          <a:chOff x="0" y="0"/>
          <a:chExt cx="0" cy="0"/>
        </a:xfrm>
      </p:grpSpPr>
      <p:pic>
        <p:nvPicPr>
          <p:cNvPr id="7" name="Image 20"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3" name="Connecteur droit 22"/>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638"/>
            <a:ext cx="4824412" cy="2231392"/>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8" name="Espace réservé du texte 8"/>
          <p:cNvSpPr>
            <a:spLocks noGrp="1"/>
          </p:cNvSpPr>
          <p:nvPr>
            <p:ph type="body" sz="quarter" idx="14"/>
          </p:nvPr>
        </p:nvSpPr>
        <p:spPr bwMode="gray">
          <a:xfrm>
            <a:off x="468314" y="3584637"/>
            <a:ext cx="3592800" cy="1477788"/>
          </a:xfrm>
        </p:spPr>
        <p:txBody>
          <a:bodyPr/>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7" name="Espace réservé du texte 16"/>
          <p:cNvSpPr>
            <a:spLocks noGrp="1"/>
          </p:cNvSpPr>
          <p:nvPr>
            <p:ph type="body" sz="quarter" idx="20"/>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Click to edit Master text styles</a:t>
            </a:r>
          </a:p>
        </p:txBody>
      </p:sp>
      <p:sp>
        <p:nvSpPr>
          <p:cNvPr id="24"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4" name="Espace réservé de la date 9"/>
          <p:cNvSpPr>
            <a:spLocks noGrp="1"/>
          </p:cNvSpPr>
          <p:nvPr>
            <p:ph type="dt" sz="half" idx="21"/>
          </p:nvPr>
        </p:nvSpPr>
        <p:spPr/>
        <p:txBody>
          <a:bodyPr/>
          <a:lstStyle>
            <a:lvl1pPr>
              <a:defRPr/>
            </a:lvl1pPr>
          </a:lstStyle>
          <a:p>
            <a:pPr>
              <a:defRPr/>
            </a:pPr>
            <a:r>
              <a:rPr lang="en-US">
                <a:solidFill>
                  <a:prstClr val="white">
                    <a:alpha val="0"/>
                  </a:prstClr>
                </a:solidFill>
              </a:rPr>
              <a:t>Date</a:t>
            </a:r>
          </a:p>
        </p:txBody>
      </p:sp>
      <p:sp>
        <p:nvSpPr>
          <p:cNvPr id="16" name="Espace réservé du numéro de diapositive 10"/>
          <p:cNvSpPr>
            <a:spLocks noGrp="1"/>
          </p:cNvSpPr>
          <p:nvPr>
            <p:ph type="sldNum" sz="quarter" idx="22"/>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FBC781E1-DB0D-44EA-942B-52789A2EA6EC}" type="slidenum">
              <a:rPr lang="en-US">
                <a:solidFill>
                  <a:prstClr val="white">
                    <a:alpha val="0"/>
                  </a:prstClr>
                </a:solidFill>
              </a:rPr>
              <a:pPr>
                <a:defRPr/>
              </a:pPr>
              <a:t>‹#›</a:t>
            </a:fld>
            <a:endParaRPr lang="en-US">
              <a:solidFill>
                <a:prstClr val="white">
                  <a:alpha val="0"/>
                </a:prstClr>
              </a:solidFill>
            </a:endParaRPr>
          </a:p>
        </p:txBody>
      </p:sp>
      <p:sp>
        <p:nvSpPr>
          <p:cNvPr id="18" name="Espace réservé du pied de page 11"/>
          <p:cNvSpPr>
            <a:spLocks noGrp="1"/>
          </p:cNvSpPr>
          <p:nvPr>
            <p:ph type="ftr" sz="quarter" idx="23"/>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a:p>
            <a:pPr>
              <a:defRPr/>
            </a:pPr>
            <a:endParaRPr lang="en-US">
              <a:solidFill>
                <a:prstClr val="white"/>
              </a:solidFill>
            </a:endParaRPr>
          </a:p>
        </p:txBody>
      </p:sp>
    </p:spTree>
    <p:extLst>
      <p:ext uri="{BB962C8B-B14F-4D97-AF65-F5344CB8AC3E}">
        <p14:creationId xmlns:p14="http://schemas.microsoft.com/office/powerpoint/2010/main" val="5907375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ver_Picture_2">
    <p:spTree>
      <p:nvGrpSpPr>
        <p:cNvPr id="1" name=""/>
        <p:cNvGrpSpPr/>
        <p:nvPr/>
      </p:nvGrpSpPr>
      <p:grpSpPr>
        <a:xfrm>
          <a:off x="0" y="0"/>
          <a:ext cx="0" cy="0"/>
          <a:chOff x="0" y="0"/>
          <a:chExt cx="0" cy="0"/>
        </a:xfrm>
      </p:grpSpPr>
      <p:pic>
        <p:nvPicPr>
          <p:cNvPr id="7" name="Image 20"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3" name="Connecteur droit 13"/>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000" y="1036800"/>
            <a:ext cx="4824412" cy="2232000"/>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8" name="Espace réservé du texte 8"/>
          <p:cNvSpPr>
            <a:spLocks noGrp="1"/>
          </p:cNvSpPr>
          <p:nvPr>
            <p:ph type="body" sz="quarter" idx="14"/>
          </p:nvPr>
        </p:nvSpPr>
        <p:spPr bwMode="gray">
          <a:xfrm>
            <a:off x="468314" y="3585600"/>
            <a:ext cx="3592800" cy="1479600"/>
          </a:xfrm>
        </p:spPr>
        <p:txBody>
          <a:bodyPr/>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7" name="Espace réservé du texte 16"/>
          <p:cNvSpPr>
            <a:spLocks noGrp="1"/>
          </p:cNvSpPr>
          <p:nvPr>
            <p:ph type="body" sz="quarter" idx="20"/>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Click to edit Master text styles</a:t>
            </a:r>
          </a:p>
        </p:txBody>
      </p:sp>
      <p:sp>
        <p:nvSpPr>
          <p:cNvPr id="18"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4" name="Espace réservé de la date 9"/>
          <p:cNvSpPr>
            <a:spLocks noGrp="1"/>
          </p:cNvSpPr>
          <p:nvPr>
            <p:ph type="dt" sz="half" idx="21"/>
          </p:nvPr>
        </p:nvSpPr>
        <p:spPr/>
        <p:txBody>
          <a:bodyPr/>
          <a:lstStyle>
            <a:lvl1pPr>
              <a:defRPr/>
            </a:lvl1pPr>
          </a:lstStyle>
          <a:p>
            <a:pPr>
              <a:defRPr/>
            </a:pPr>
            <a:r>
              <a:rPr lang="en-US">
                <a:solidFill>
                  <a:prstClr val="white">
                    <a:alpha val="0"/>
                  </a:prstClr>
                </a:solidFill>
              </a:rPr>
              <a:t>Date</a:t>
            </a:r>
          </a:p>
        </p:txBody>
      </p:sp>
      <p:sp>
        <p:nvSpPr>
          <p:cNvPr id="16" name="Espace réservé du numéro de diapositive 10"/>
          <p:cNvSpPr>
            <a:spLocks noGrp="1"/>
          </p:cNvSpPr>
          <p:nvPr>
            <p:ph type="sldNum" sz="quarter" idx="22"/>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A170035D-6B8C-439A-85EA-19B5ADE5A975}" type="slidenum">
              <a:rPr lang="en-US">
                <a:solidFill>
                  <a:prstClr val="white">
                    <a:alpha val="0"/>
                  </a:prstClr>
                </a:solidFill>
              </a:rPr>
              <a:pPr>
                <a:defRPr/>
              </a:pPr>
              <a:t>‹#›</a:t>
            </a:fld>
            <a:endParaRPr lang="en-US">
              <a:solidFill>
                <a:prstClr val="white">
                  <a:alpha val="0"/>
                </a:prstClr>
              </a:solidFill>
            </a:endParaRPr>
          </a:p>
        </p:txBody>
      </p:sp>
      <p:sp>
        <p:nvSpPr>
          <p:cNvPr id="19" name="Espace réservé du pied de page 11"/>
          <p:cNvSpPr>
            <a:spLocks noGrp="1"/>
          </p:cNvSpPr>
          <p:nvPr>
            <p:ph type="ftr" sz="quarter" idx="23"/>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p:txBody>
      </p:sp>
    </p:spTree>
    <p:extLst>
      <p:ext uri="{BB962C8B-B14F-4D97-AF65-F5344CB8AC3E}">
        <p14:creationId xmlns:p14="http://schemas.microsoft.com/office/powerpoint/2010/main" val="28980916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pter_Layout">
    <p:spTree>
      <p:nvGrpSpPr>
        <p:cNvPr id="1" name=""/>
        <p:cNvGrpSpPr/>
        <p:nvPr/>
      </p:nvGrpSpPr>
      <p:grpSpPr>
        <a:xfrm>
          <a:off x="0" y="0"/>
          <a:ext cx="0" cy="0"/>
          <a:chOff x="0" y="0"/>
          <a:chExt cx="0" cy="0"/>
        </a:xfrm>
      </p:grpSpPr>
      <p:pic>
        <p:nvPicPr>
          <p:cNvPr id="6" name="Image 17" descr="FD_03_chap_110x190,5.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39592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7" name="Connecteur droit 14"/>
          <p:cNvCxnSpPr/>
          <p:nvPr userDrawn="1"/>
        </p:nvCxnSpPr>
        <p:spPr bwMode="gray">
          <a:xfrm flipH="1">
            <a:off x="3635375" y="2389188"/>
            <a:ext cx="15843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bwMode="gray">
          <a:xfrm>
            <a:off x="3635374" y="1036638"/>
            <a:ext cx="3263901" cy="1268759"/>
          </a:xfrm>
        </p:spPr>
        <p:txBody>
          <a:bodyPr/>
          <a:lstStyle/>
          <a:p>
            <a:r>
              <a:rPr lang="en-US" noProof="0"/>
              <a:t>Click to edit Master title style</a:t>
            </a:r>
          </a:p>
        </p:txBody>
      </p:sp>
      <p:sp>
        <p:nvSpPr>
          <p:cNvPr id="10" name="Espace réservé du texte 9"/>
          <p:cNvSpPr>
            <a:spLocks noGrp="1"/>
          </p:cNvSpPr>
          <p:nvPr>
            <p:ph type="body" sz="quarter" idx="13"/>
          </p:nvPr>
        </p:nvSpPr>
        <p:spPr bwMode="gray">
          <a:xfrm>
            <a:off x="3635376" y="2574000"/>
            <a:ext cx="3263900" cy="34473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Espace réservé du texte 9"/>
          <p:cNvSpPr>
            <a:spLocks noGrp="1"/>
          </p:cNvSpPr>
          <p:nvPr>
            <p:ph type="body" sz="quarter" idx="14"/>
          </p:nvPr>
        </p:nvSpPr>
        <p:spPr bwMode="gray">
          <a:xfrm>
            <a:off x="0" y="139974"/>
            <a:ext cx="2628000" cy="5017814"/>
          </a:xfrm>
        </p:spPr>
        <p:txBody>
          <a:bodyPr/>
          <a:lstStyle>
            <a:lvl1pPr algn="r">
              <a:defRPr sz="16600" b="1">
                <a:solidFill>
                  <a:schemeClr val="bg1"/>
                </a:solidFill>
              </a:defRPr>
            </a:lvl1pPr>
          </a:lstStyle>
          <a:p>
            <a:pPr lvl="0"/>
            <a:r>
              <a:rPr lang="en-US" noProof="0"/>
              <a:t>Click to edit Master text styles</a:t>
            </a:r>
          </a:p>
        </p:txBody>
      </p:sp>
      <p:sp>
        <p:nvSpPr>
          <p:cNvPr id="19" name="Espace réservé pour une image  17"/>
          <p:cNvSpPr>
            <a:spLocks noGrp="1"/>
          </p:cNvSpPr>
          <p:nvPr>
            <p:ph type="pic" sz="quarter" idx="18"/>
          </p:nvPr>
        </p:nvSpPr>
        <p:spPr bwMode="gray">
          <a:xfrm>
            <a:off x="7254332" y="132082"/>
            <a:ext cx="1899827" cy="5812641"/>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1668519 w 3913244"/>
              <a:gd name="connsiteY0" fmla="*/ 0 h 5183692"/>
              <a:gd name="connsiteX1" fmla="*/ 3913244 w 3913244"/>
              <a:gd name="connsiteY1" fmla="*/ 0 h 5183692"/>
              <a:gd name="connsiteX2" fmla="*/ 3913244 w 3913244"/>
              <a:gd name="connsiteY2" fmla="*/ 5157788 h 5183692"/>
              <a:gd name="connsiteX3" fmla="*/ 2456872 w 3913244"/>
              <a:gd name="connsiteY3" fmla="*/ 5183633 h 5183692"/>
              <a:gd name="connsiteX4" fmla="*/ 205340 w 3913244"/>
              <a:gd name="connsiteY4" fmla="*/ 2562613 h 5183692"/>
              <a:gd name="connsiteX5" fmla="*/ 1668519 w 3913244"/>
              <a:gd name="connsiteY5" fmla="*/ 0 h 5183692"/>
              <a:gd name="connsiteX0" fmla="*/ 1668519 w 3923404"/>
              <a:gd name="connsiteY0" fmla="*/ 0 h 5939409"/>
              <a:gd name="connsiteX1" fmla="*/ 3913244 w 3923404"/>
              <a:gd name="connsiteY1" fmla="*/ 0 h 5939409"/>
              <a:gd name="connsiteX2" fmla="*/ 3923404 w 3923404"/>
              <a:gd name="connsiteY2" fmla="*/ 5939409 h 5939409"/>
              <a:gd name="connsiteX3" fmla="*/ 2456872 w 3923404"/>
              <a:gd name="connsiteY3" fmla="*/ 5183633 h 5939409"/>
              <a:gd name="connsiteX4" fmla="*/ 205340 w 3923404"/>
              <a:gd name="connsiteY4" fmla="*/ 2562613 h 5939409"/>
              <a:gd name="connsiteX5" fmla="*/ 1668519 w 3923404"/>
              <a:gd name="connsiteY5" fmla="*/ 0 h 5939409"/>
              <a:gd name="connsiteX0" fmla="*/ 1668519 w 3923404"/>
              <a:gd name="connsiteY0" fmla="*/ 0 h 5939409"/>
              <a:gd name="connsiteX1" fmla="*/ 3913244 w 3923404"/>
              <a:gd name="connsiteY1" fmla="*/ 0 h 5939409"/>
              <a:gd name="connsiteX2" fmla="*/ 3923404 w 3923404"/>
              <a:gd name="connsiteY2" fmla="*/ 5939409 h 5939409"/>
              <a:gd name="connsiteX3" fmla="*/ 2456872 w 3923404"/>
              <a:gd name="connsiteY3" fmla="*/ 5183633 h 5939409"/>
              <a:gd name="connsiteX4" fmla="*/ 205340 w 3923404"/>
              <a:gd name="connsiteY4" fmla="*/ 2562613 h 5939409"/>
              <a:gd name="connsiteX5" fmla="*/ 1668519 w 3923404"/>
              <a:gd name="connsiteY5" fmla="*/ 0 h 5939409"/>
              <a:gd name="connsiteX0" fmla="*/ 1696047 w 3950932"/>
              <a:gd name="connsiteY0" fmla="*/ 0 h 5939409"/>
              <a:gd name="connsiteX1" fmla="*/ 3940772 w 3950932"/>
              <a:gd name="connsiteY1" fmla="*/ 0 h 5939409"/>
              <a:gd name="connsiteX2" fmla="*/ 3950932 w 3950932"/>
              <a:gd name="connsiteY2" fmla="*/ 5939409 h 5939409"/>
              <a:gd name="connsiteX3" fmla="*/ 2484400 w 3950932"/>
              <a:gd name="connsiteY3" fmla="*/ 5183633 h 5939409"/>
              <a:gd name="connsiteX4" fmla="*/ 232868 w 3950932"/>
              <a:gd name="connsiteY4" fmla="*/ 2562613 h 5939409"/>
              <a:gd name="connsiteX5" fmla="*/ 1696047 w 3950932"/>
              <a:gd name="connsiteY5" fmla="*/ 0 h 5939409"/>
              <a:gd name="connsiteX0" fmla="*/ 1463179 w 3718064"/>
              <a:gd name="connsiteY0" fmla="*/ 0 h 5983194"/>
              <a:gd name="connsiteX1" fmla="*/ 3707904 w 3718064"/>
              <a:gd name="connsiteY1" fmla="*/ 0 h 5983194"/>
              <a:gd name="connsiteX2" fmla="*/ 3718064 w 3718064"/>
              <a:gd name="connsiteY2" fmla="*/ 5939409 h 5983194"/>
              <a:gd name="connsiteX3" fmla="*/ 0 w 3718064"/>
              <a:gd name="connsiteY3" fmla="*/ 2562613 h 5983194"/>
              <a:gd name="connsiteX4" fmla="*/ 1463179 w 3718064"/>
              <a:gd name="connsiteY4" fmla="*/ 0 h 5983194"/>
              <a:gd name="connsiteX0" fmla="*/ 1464005 w 3718890"/>
              <a:gd name="connsiteY0" fmla="*/ 0 h 5987401"/>
              <a:gd name="connsiteX1" fmla="*/ 3708730 w 3718890"/>
              <a:gd name="connsiteY1" fmla="*/ 0 h 5987401"/>
              <a:gd name="connsiteX2" fmla="*/ 3718890 w 3718890"/>
              <a:gd name="connsiteY2" fmla="*/ 5939409 h 5987401"/>
              <a:gd name="connsiteX3" fmla="*/ 826 w 3718890"/>
              <a:gd name="connsiteY3" fmla="*/ 2562613 h 5987401"/>
              <a:gd name="connsiteX4" fmla="*/ 1464005 w 3718890"/>
              <a:gd name="connsiteY4" fmla="*/ 0 h 5987401"/>
              <a:gd name="connsiteX0" fmla="*/ 1267 w 2256152"/>
              <a:gd name="connsiteY0" fmla="*/ 0 h 6002954"/>
              <a:gd name="connsiteX1" fmla="*/ 2245992 w 2256152"/>
              <a:gd name="connsiteY1" fmla="*/ 0 h 6002954"/>
              <a:gd name="connsiteX2" fmla="*/ 2256152 w 2256152"/>
              <a:gd name="connsiteY2" fmla="*/ 5939409 h 6002954"/>
              <a:gd name="connsiteX3" fmla="*/ 956168 w 2256152"/>
              <a:gd name="connsiteY3" fmla="*/ 3273178 h 6002954"/>
              <a:gd name="connsiteX4" fmla="*/ 1267 w 2256152"/>
              <a:gd name="connsiteY4" fmla="*/ 0 h 6002954"/>
              <a:gd name="connsiteX0" fmla="*/ 2 w 1299986"/>
              <a:gd name="connsiteY0" fmla="*/ 3321709 h 6044422"/>
              <a:gd name="connsiteX1" fmla="*/ 1289826 w 1299986"/>
              <a:gd name="connsiteY1" fmla="*/ 48531 h 6044422"/>
              <a:gd name="connsiteX2" fmla="*/ 1299986 w 1299986"/>
              <a:gd name="connsiteY2" fmla="*/ 5987940 h 6044422"/>
              <a:gd name="connsiteX3" fmla="*/ 2 w 1299986"/>
              <a:gd name="connsiteY3" fmla="*/ 3321709 h 6044422"/>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2725028 h 5445777"/>
              <a:gd name="connsiteX1" fmla="*/ 1289826 w 1299986"/>
              <a:gd name="connsiteY1" fmla="*/ 0 h 5445777"/>
              <a:gd name="connsiteX2" fmla="*/ 1299986 w 1299986"/>
              <a:gd name="connsiteY2" fmla="*/ 5391259 h 5445777"/>
              <a:gd name="connsiteX3" fmla="*/ 2 w 1299986"/>
              <a:gd name="connsiteY3" fmla="*/ 2725028 h 5445777"/>
              <a:gd name="connsiteX0" fmla="*/ 2 w 1299986"/>
              <a:gd name="connsiteY0" fmla="*/ 3141216 h 5863443"/>
              <a:gd name="connsiteX1" fmla="*/ 1289826 w 1299986"/>
              <a:gd name="connsiteY1" fmla="*/ 0 h 5863443"/>
              <a:gd name="connsiteX2" fmla="*/ 1299986 w 1299986"/>
              <a:gd name="connsiteY2" fmla="*/ 5807447 h 5863443"/>
              <a:gd name="connsiteX3" fmla="*/ 2 w 1299986"/>
              <a:gd name="connsiteY3" fmla="*/ 3141216 h 5863443"/>
              <a:gd name="connsiteX0" fmla="*/ 2 w 1299986"/>
              <a:gd name="connsiteY0" fmla="*/ 3141216 h 5863444"/>
              <a:gd name="connsiteX1" fmla="*/ 1289826 w 1299986"/>
              <a:gd name="connsiteY1" fmla="*/ 0 h 5863444"/>
              <a:gd name="connsiteX2" fmla="*/ 1299986 w 1299986"/>
              <a:gd name="connsiteY2" fmla="*/ 5807447 h 5863444"/>
              <a:gd name="connsiteX3" fmla="*/ 2 w 1299986"/>
              <a:gd name="connsiteY3" fmla="*/ 3141216 h 5863444"/>
              <a:gd name="connsiteX0" fmla="*/ 1 w 1889265"/>
              <a:gd name="connsiteY0" fmla="*/ 3851780 h 5885741"/>
              <a:gd name="connsiteX1" fmla="*/ 1879105 w 1889265"/>
              <a:gd name="connsiteY1" fmla="*/ 0 h 5885741"/>
              <a:gd name="connsiteX2" fmla="*/ 1889265 w 1889265"/>
              <a:gd name="connsiteY2" fmla="*/ 5807447 h 5885741"/>
              <a:gd name="connsiteX3" fmla="*/ 1 w 1889265"/>
              <a:gd name="connsiteY3" fmla="*/ 3851780 h 5885741"/>
              <a:gd name="connsiteX0" fmla="*/ 694 w 1889958"/>
              <a:gd name="connsiteY0" fmla="*/ 3851780 h 5898819"/>
              <a:gd name="connsiteX1" fmla="*/ 1879798 w 1889958"/>
              <a:gd name="connsiteY1" fmla="*/ 0 h 5898819"/>
              <a:gd name="connsiteX2" fmla="*/ 1889958 w 1889958"/>
              <a:gd name="connsiteY2" fmla="*/ 5807447 h 5898819"/>
              <a:gd name="connsiteX3" fmla="*/ 694 w 1889958"/>
              <a:gd name="connsiteY3" fmla="*/ 3851780 h 5898819"/>
              <a:gd name="connsiteX0" fmla="*/ 694 w 1889958"/>
              <a:gd name="connsiteY0" fmla="*/ 3740120 h 5892762"/>
              <a:gd name="connsiteX1" fmla="*/ 1879798 w 1889958"/>
              <a:gd name="connsiteY1" fmla="*/ 0 h 5892762"/>
              <a:gd name="connsiteX2" fmla="*/ 1889958 w 1889958"/>
              <a:gd name="connsiteY2" fmla="*/ 5807447 h 5892762"/>
              <a:gd name="connsiteX3" fmla="*/ 694 w 1889958"/>
              <a:gd name="connsiteY3" fmla="*/ 3740120 h 5892762"/>
              <a:gd name="connsiteX0" fmla="*/ 690 w 1900114"/>
              <a:gd name="connsiteY0" fmla="*/ 3811177 h 5896524"/>
              <a:gd name="connsiteX1" fmla="*/ 1889954 w 1900114"/>
              <a:gd name="connsiteY1" fmla="*/ 0 h 5896524"/>
              <a:gd name="connsiteX2" fmla="*/ 1900114 w 1900114"/>
              <a:gd name="connsiteY2" fmla="*/ 5807447 h 5896524"/>
              <a:gd name="connsiteX3" fmla="*/ 690 w 1900114"/>
              <a:gd name="connsiteY3" fmla="*/ 3811177 h 5896524"/>
              <a:gd name="connsiteX0" fmla="*/ 690 w 1900114"/>
              <a:gd name="connsiteY0" fmla="*/ 3811177 h 5807447"/>
              <a:gd name="connsiteX1" fmla="*/ 1889954 w 1900114"/>
              <a:gd name="connsiteY1" fmla="*/ 0 h 5807447"/>
              <a:gd name="connsiteX2" fmla="*/ 1900114 w 1900114"/>
              <a:gd name="connsiteY2" fmla="*/ 5807447 h 5807447"/>
              <a:gd name="connsiteX3" fmla="*/ 690 w 1900114"/>
              <a:gd name="connsiteY3" fmla="*/ 3811177 h 5807447"/>
              <a:gd name="connsiteX0" fmla="*/ 690 w 1900114"/>
              <a:gd name="connsiteY0" fmla="*/ 3811177 h 5807447"/>
              <a:gd name="connsiteX1" fmla="*/ 1889954 w 1900114"/>
              <a:gd name="connsiteY1" fmla="*/ 0 h 5807447"/>
              <a:gd name="connsiteX2" fmla="*/ 1900114 w 1900114"/>
              <a:gd name="connsiteY2" fmla="*/ 5807447 h 5807447"/>
              <a:gd name="connsiteX3" fmla="*/ 690 w 1900114"/>
              <a:gd name="connsiteY3" fmla="*/ 3811177 h 5807447"/>
              <a:gd name="connsiteX0" fmla="*/ 403 w 1899827"/>
              <a:gd name="connsiteY0" fmla="*/ 3811177 h 5807447"/>
              <a:gd name="connsiteX1" fmla="*/ 1889667 w 1899827"/>
              <a:gd name="connsiteY1" fmla="*/ 0 h 5807447"/>
              <a:gd name="connsiteX2" fmla="*/ 1899827 w 1899827"/>
              <a:gd name="connsiteY2" fmla="*/ 5807447 h 5807447"/>
              <a:gd name="connsiteX3" fmla="*/ 403 w 1899827"/>
              <a:gd name="connsiteY3" fmla="*/ 3811177 h 5807447"/>
            </a:gdLst>
            <a:ahLst/>
            <a:cxnLst>
              <a:cxn ang="0">
                <a:pos x="connsiteX0" y="connsiteY0"/>
              </a:cxn>
              <a:cxn ang="0">
                <a:pos x="connsiteX1" y="connsiteY1"/>
              </a:cxn>
              <a:cxn ang="0">
                <a:pos x="connsiteX2" y="connsiteY2"/>
              </a:cxn>
              <a:cxn ang="0">
                <a:pos x="connsiteX3" y="connsiteY3"/>
              </a:cxn>
            </a:cxnLst>
            <a:rect l="l" t="t" r="r" b="b"/>
            <a:pathLst>
              <a:path w="1899827" h="5807447">
                <a:moveTo>
                  <a:pt x="403" y="3811177"/>
                </a:moveTo>
                <a:cubicBezTo>
                  <a:pt x="-31770" y="2467685"/>
                  <a:pt x="1876203" y="854946"/>
                  <a:pt x="1889667" y="0"/>
                </a:cubicBezTo>
                <a:cubicBezTo>
                  <a:pt x="1893054" y="1979803"/>
                  <a:pt x="1896440" y="3827644"/>
                  <a:pt x="1899827" y="5807447"/>
                </a:cubicBezTo>
                <a:cubicBezTo>
                  <a:pt x="1007523" y="5706703"/>
                  <a:pt x="32576" y="5154669"/>
                  <a:pt x="403" y="3811177"/>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8" name="Espace réservé de la date 10"/>
          <p:cNvSpPr>
            <a:spLocks noGrp="1"/>
          </p:cNvSpPr>
          <p:nvPr>
            <p:ph type="dt" sz="half" idx="19"/>
          </p:nvPr>
        </p:nvSpPr>
        <p:spPr/>
        <p:txBody>
          <a:bodyPr/>
          <a:lstStyle>
            <a:lvl1pPr>
              <a:defRPr/>
            </a:lvl1pPr>
          </a:lstStyle>
          <a:p>
            <a:pPr>
              <a:defRPr/>
            </a:pPr>
            <a:r>
              <a:rPr lang="en-US">
                <a:solidFill>
                  <a:prstClr val="white">
                    <a:alpha val="0"/>
                  </a:prstClr>
                </a:solidFill>
              </a:rPr>
              <a:t>Date</a:t>
            </a:r>
          </a:p>
        </p:txBody>
      </p:sp>
      <p:sp>
        <p:nvSpPr>
          <p:cNvPr id="9" name="Espace réservé du numéro de diapositive 11"/>
          <p:cNvSpPr>
            <a:spLocks noGrp="1"/>
          </p:cNvSpPr>
          <p:nvPr>
            <p:ph type="sldNum" sz="quarter" idx="20"/>
          </p:nvPr>
        </p:nvSpPr>
        <p:spPr/>
        <p:txBody>
          <a:bodyPr/>
          <a:lstStyle>
            <a:lvl1pPr>
              <a:defRPr/>
            </a:lvl1pPr>
          </a:lstStyle>
          <a:p>
            <a:pPr>
              <a:defRPr/>
            </a:pPr>
            <a:fld id="{669CD8F2-86ED-43C7-A24E-82A206DEE6AE}" type="slidenum">
              <a:rPr lang="en-US">
                <a:solidFill>
                  <a:srgbClr val="343434"/>
                </a:solidFill>
              </a:rPr>
              <a:pPr>
                <a:defRPr/>
              </a:pPr>
              <a:t>‹#›</a:t>
            </a:fld>
            <a:endParaRPr lang="en-US">
              <a:solidFill>
                <a:srgbClr val="343434"/>
              </a:solidFill>
            </a:endParaRPr>
          </a:p>
        </p:txBody>
      </p:sp>
      <p:sp>
        <p:nvSpPr>
          <p:cNvPr id="11" name="Espace réservé du pied de page 12"/>
          <p:cNvSpPr>
            <a:spLocks noGrp="1"/>
          </p:cNvSpPr>
          <p:nvPr>
            <p:ph type="ftr" sz="quarter" idx="21"/>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Tree>
    <p:extLst>
      <p:ext uri="{BB962C8B-B14F-4D97-AF65-F5344CB8AC3E}">
        <p14:creationId xmlns:p14="http://schemas.microsoft.com/office/powerpoint/2010/main" val="27139957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Content_Layout">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en-US" noProof="0"/>
              <a:t>Click to edit Master title style</a:t>
            </a:r>
          </a:p>
        </p:txBody>
      </p:sp>
      <p:sp>
        <p:nvSpPr>
          <p:cNvPr id="3" name="Espace réservé du contenu 2"/>
          <p:cNvSpPr>
            <a:spLocks noGrp="1"/>
          </p:cNvSpPr>
          <p:nvPr>
            <p:ph idx="1"/>
          </p:nvPr>
        </p:nvSpPr>
        <p:spPr bwMode="gray"/>
        <p:txBody>
          <a:bodyPr/>
          <a:lstStyle>
            <a:lvl2pPr>
              <a:defRPr/>
            </a:lvl2pPr>
            <a:lvl3pPr>
              <a:defRPr/>
            </a:lvl3pPr>
            <a:lvl4pPr>
              <a:defRPr baseline="0"/>
            </a:lvl4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Espace réservé de la date 3"/>
          <p:cNvSpPr>
            <a:spLocks noGrp="1"/>
          </p:cNvSpPr>
          <p:nvPr>
            <p:ph type="dt" sz="half" idx="10"/>
          </p:nvPr>
        </p:nvSpPr>
        <p:spPr/>
        <p:txBody>
          <a:bodyPr/>
          <a:lstStyle>
            <a:lvl1pPr>
              <a:defRPr/>
            </a:lvl1pPr>
          </a:lstStyle>
          <a:p>
            <a:pPr>
              <a:defRPr/>
            </a:pPr>
            <a:r>
              <a:rPr lang="en-US">
                <a:solidFill>
                  <a:prstClr val="white">
                    <a:alpha val="0"/>
                  </a:prstClr>
                </a:solidFill>
              </a:rPr>
              <a:t>Date</a:t>
            </a:r>
          </a:p>
        </p:txBody>
      </p:sp>
      <p:sp>
        <p:nvSpPr>
          <p:cNvPr id="5" name="Espace réservé du pied de page 4"/>
          <p:cNvSpPr>
            <a:spLocks noGrp="1"/>
          </p:cNvSpPr>
          <p:nvPr>
            <p:ph type="ftr" sz="quarter" idx="11"/>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2A591CC-FF3A-423F-AEE4-347403BE7256}"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5501840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_Layout">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en-US" noProof="0"/>
              <a:t>Click to edit Master title style</a:t>
            </a:r>
          </a:p>
        </p:txBody>
      </p:sp>
      <p:sp>
        <p:nvSpPr>
          <p:cNvPr id="3" name="Espace réservé du contenu 2"/>
          <p:cNvSpPr>
            <a:spLocks noGrp="1"/>
          </p:cNvSpPr>
          <p:nvPr>
            <p:ph idx="1"/>
          </p:nvPr>
        </p:nvSpPr>
        <p:spPr bwMode="gray">
          <a:xfrm>
            <a:off x="3635896" y="1304925"/>
            <a:ext cx="4644504" cy="4716463"/>
          </a:xfrm>
        </p:spPr>
        <p:txBody>
          <a:bodyPr/>
          <a:lstStyle>
            <a:lvl2pPr>
              <a:defRPr/>
            </a:lvl2pPr>
            <a:lvl3pPr>
              <a:defRPr/>
            </a:lvl3pPr>
            <a:lvl4pPr>
              <a:defRPr baseline="0"/>
            </a:lvl4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Espace réservé pour une image  8"/>
          <p:cNvSpPr>
            <a:spLocks noGrp="1"/>
          </p:cNvSpPr>
          <p:nvPr>
            <p:ph type="pic" sz="quarter" idx="13"/>
          </p:nvPr>
        </p:nvSpPr>
        <p:spPr bwMode="gray">
          <a:xfrm>
            <a:off x="0" y="1341438"/>
            <a:ext cx="3419038" cy="4679950"/>
          </a:xfrm>
        </p:spPr>
        <p:txBody>
          <a:bodyPr tIns="1008000" rtlCol="0" anchor="ctr">
            <a:noAutofit/>
          </a:bodyPr>
          <a:lstStyle>
            <a:lvl1pPr algn="ctr">
              <a:defRPr/>
            </a:lvl1pPr>
          </a:lstStyle>
          <a:p>
            <a:pPr lvl="0"/>
            <a:r>
              <a:rPr lang="en-US" noProof="0"/>
              <a:t>Click icon to add picture</a:t>
            </a:r>
          </a:p>
        </p:txBody>
      </p:sp>
      <p:sp>
        <p:nvSpPr>
          <p:cNvPr id="5" name="Espace réservé de la date 3"/>
          <p:cNvSpPr>
            <a:spLocks noGrp="1"/>
          </p:cNvSpPr>
          <p:nvPr>
            <p:ph type="dt" sz="half" idx="14"/>
          </p:nvPr>
        </p:nvSpPr>
        <p:spPr/>
        <p:txBody>
          <a:bodyPr/>
          <a:lstStyle>
            <a:lvl1pPr>
              <a:defRPr/>
            </a:lvl1pPr>
          </a:lstStyle>
          <a:p>
            <a:pPr>
              <a:defRPr/>
            </a:pPr>
            <a:r>
              <a:rPr lang="en-US">
                <a:solidFill>
                  <a:prstClr val="white">
                    <a:alpha val="0"/>
                  </a:prstClr>
                </a:solidFill>
              </a:rPr>
              <a:t>Date</a:t>
            </a:r>
          </a:p>
        </p:txBody>
      </p:sp>
      <p:sp>
        <p:nvSpPr>
          <p:cNvPr id="6" name="Espace réservé du pied de page 4"/>
          <p:cNvSpPr>
            <a:spLocks noGrp="1"/>
          </p:cNvSpPr>
          <p:nvPr>
            <p:ph type="ftr" sz="quarter" idx="15"/>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7" name="Espace réservé du numéro de diapositive 5"/>
          <p:cNvSpPr>
            <a:spLocks noGrp="1"/>
          </p:cNvSpPr>
          <p:nvPr>
            <p:ph type="sldNum" sz="quarter" idx="16"/>
          </p:nvPr>
        </p:nvSpPr>
        <p:spPr/>
        <p:txBody>
          <a:bodyPr/>
          <a:lstStyle>
            <a:lvl1pPr>
              <a:defRPr/>
            </a:lvl1pPr>
          </a:lstStyle>
          <a:p>
            <a:pPr>
              <a:defRPr/>
            </a:pPr>
            <a:fld id="{D8886677-8A24-41A7-8E0F-301076E1EA36}"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12677561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amp;Content_Layout">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en-US" noProof="0"/>
              <a:t>Click to edit Master title style</a:t>
            </a:r>
          </a:p>
        </p:txBody>
      </p:sp>
      <p:sp>
        <p:nvSpPr>
          <p:cNvPr id="3" name="Espace réservé du contenu 2"/>
          <p:cNvSpPr>
            <a:spLocks noGrp="1"/>
          </p:cNvSpPr>
          <p:nvPr>
            <p:ph idx="1"/>
          </p:nvPr>
        </p:nvSpPr>
        <p:spPr bwMode="gray">
          <a:xfrm>
            <a:off x="935038" y="2781388"/>
            <a:ext cx="7345362" cy="3240000"/>
          </a:xfrm>
        </p:spPr>
        <p:txBody>
          <a:bodyPr/>
          <a:lstStyle>
            <a:lvl2pPr>
              <a:defRPr/>
            </a:lvl2pPr>
            <a:lvl3pPr>
              <a:defRPr/>
            </a:lvl3pPr>
            <a:lvl4pPr>
              <a:defRPr baseline="0"/>
            </a:lvl4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Espace réservé du texte 9"/>
          <p:cNvSpPr>
            <a:spLocks noGrp="1"/>
          </p:cNvSpPr>
          <p:nvPr>
            <p:ph type="body" sz="quarter" idx="13"/>
          </p:nvPr>
        </p:nvSpPr>
        <p:spPr bwMode="gray">
          <a:xfrm>
            <a:off x="935038" y="1304924"/>
            <a:ext cx="7345362" cy="126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Espace réservé de la date 3"/>
          <p:cNvSpPr>
            <a:spLocks noGrp="1"/>
          </p:cNvSpPr>
          <p:nvPr>
            <p:ph type="dt" sz="half" idx="14"/>
          </p:nvPr>
        </p:nvSpPr>
        <p:spPr/>
        <p:txBody>
          <a:bodyPr/>
          <a:lstStyle>
            <a:lvl1pPr>
              <a:defRPr/>
            </a:lvl1pPr>
          </a:lstStyle>
          <a:p>
            <a:pPr>
              <a:defRPr/>
            </a:pPr>
            <a:r>
              <a:rPr lang="en-US">
                <a:solidFill>
                  <a:prstClr val="white">
                    <a:alpha val="0"/>
                  </a:prstClr>
                </a:solidFill>
              </a:rPr>
              <a:t>Date</a:t>
            </a:r>
          </a:p>
        </p:txBody>
      </p:sp>
      <p:sp>
        <p:nvSpPr>
          <p:cNvPr id="6" name="Espace réservé du pied de page 4"/>
          <p:cNvSpPr>
            <a:spLocks noGrp="1"/>
          </p:cNvSpPr>
          <p:nvPr>
            <p:ph type="ftr" sz="quarter" idx="15"/>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7" name="Espace réservé du numéro de diapositive 5"/>
          <p:cNvSpPr>
            <a:spLocks noGrp="1"/>
          </p:cNvSpPr>
          <p:nvPr>
            <p:ph type="sldNum" sz="quarter" idx="16"/>
          </p:nvPr>
        </p:nvSpPr>
        <p:spPr/>
        <p:txBody>
          <a:bodyPr/>
          <a:lstStyle>
            <a:lvl1pPr>
              <a:defRPr/>
            </a:lvl1pPr>
          </a:lstStyle>
          <a:p>
            <a:pPr>
              <a:defRPr/>
            </a:pPr>
            <a:fld id="{8779425B-3CAA-48C9-9B95-57BAD5A3D82E}"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38207424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ank_you_1">
    <p:spTree>
      <p:nvGrpSpPr>
        <p:cNvPr id="1" name=""/>
        <p:cNvGrpSpPr/>
        <p:nvPr/>
      </p:nvGrpSpPr>
      <p:grpSpPr>
        <a:xfrm>
          <a:off x="0" y="0"/>
          <a:ext cx="0" cy="0"/>
          <a:chOff x="0" y="0"/>
          <a:chExt cx="0" cy="0"/>
        </a:xfrm>
      </p:grpSpPr>
      <p:pic>
        <p:nvPicPr>
          <p:cNvPr id="5" name="Image 18"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7"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0" name="Connecteur droit 13"/>
          <p:cNvCxnSpPr/>
          <p:nvPr userDrawn="1"/>
        </p:nvCxnSpPr>
        <p:spPr bwMode="gray">
          <a:xfrm flipH="1">
            <a:off x="468313" y="3400425"/>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638"/>
            <a:ext cx="4824412" cy="2242966"/>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3"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1" name="Espace réservé de la date 9"/>
          <p:cNvSpPr>
            <a:spLocks noGrp="1"/>
          </p:cNvSpPr>
          <p:nvPr>
            <p:ph type="dt" sz="half" idx="20"/>
          </p:nvPr>
        </p:nvSpPr>
        <p:spPr/>
        <p:txBody>
          <a:bodyPr/>
          <a:lstStyle>
            <a:lvl1pPr>
              <a:defRPr/>
            </a:lvl1pPr>
          </a:lstStyle>
          <a:p>
            <a:pPr>
              <a:defRPr/>
            </a:pPr>
            <a:r>
              <a:rPr lang="en-US">
                <a:solidFill>
                  <a:prstClr val="white">
                    <a:alpha val="0"/>
                  </a:prstClr>
                </a:solidFill>
              </a:rPr>
              <a:t>Date</a:t>
            </a:r>
          </a:p>
        </p:txBody>
      </p:sp>
      <p:sp>
        <p:nvSpPr>
          <p:cNvPr id="12" name="Espace réservé du numéro de diapositive 10"/>
          <p:cNvSpPr>
            <a:spLocks noGrp="1"/>
          </p:cNvSpPr>
          <p:nvPr>
            <p:ph type="sldNum" sz="quarter" idx="21"/>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4AF4F797-1FBC-44F9-B7CF-6A5F893B852E}" type="slidenum">
              <a:rPr lang="en-US">
                <a:solidFill>
                  <a:prstClr val="white">
                    <a:alpha val="0"/>
                  </a:prstClr>
                </a:solidFill>
              </a:rPr>
              <a:pPr>
                <a:defRPr/>
              </a:pPr>
              <a:t>‹#›</a:t>
            </a:fld>
            <a:endParaRPr lang="en-US">
              <a:solidFill>
                <a:prstClr val="white">
                  <a:alpha val="0"/>
                </a:prstClr>
              </a:solidFill>
            </a:endParaRPr>
          </a:p>
        </p:txBody>
      </p:sp>
      <p:sp>
        <p:nvSpPr>
          <p:cNvPr id="14" name="Espace réservé du pied de page 11"/>
          <p:cNvSpPr>
            <a:spLocks noGrp="1"/>
          </p:cNvSpPr>
          <p:nvPr>
            <p:ph type="ftr" sz="quarter" idx="22"/>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p:txBody>
      </p:sp>
    </p:spTree>
    <p:extLst>
      <p:ext uri="{BB962C8B-B14F-4D97-AF65-F5344CB8AC3E}">
        <p14:creationId xmlns:p14="http://schemas.microsoft.com/office/powerpoint/2010/main" val="1220384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_Layout">
    <p:spTree>
      <p:nvGrpSpPr>
        <p:cNvPr id="1" name=""/>
        <p:cNvGrpSpPr/>
        <p:nvPr/>
      </p:nvGrpSpPr>
      <p:grpSpPr>
        <a:xfrm>
          <a:off x="0" y="0"/>
          <a:ext cx="0" cy="0"/>
          <a:chOff x="0" y="0"/>
          <a:chExt cx="0" cy="0"/>
        </a:xfrm>
      </p:grpSpPr>
      <p:pic>
        <p:nvPicPr>
          <p:cNvPr id="18" name="Image 17" descr="FD_03_chap_110x190,5.png"/>
          <p:cNvPicPr>
            <a:picLocks noChangeAspect="1"/>
          </p:cNvPicPr>
          <p:nvPr userDrawn="1"/>
        </p:nvPicPr>
        <p:blipFill>
          <a:blip r:embed="rId2" cstate="print"/>
          <a:stretch>
            <a:fillRect/>
          </a:stretch>
        </p:blipFill>
        <p:spPr bwMode="gray">
          <a:xfrm>
            <a:off x="0" y="0"/>
            <a:ext cx="3959352" cy="6858000"/>
          </a:xfrm>
          <a:prstGeom prst="rect">
            <a:avLst/>
          </a:prstGeom>
        </p:spPr>
      </p:pic>
      <p:sp>
        <p:nvSpPr>
          <p:cNvPr id="2" name="Titre 1"/>
          <p:cNvSpPr>
            <a:spLocks noGrp="1"/>
          </p:cNvSpPr>
          <p:nvPr>
            <p:ph type="title" hasCustomPrompt="1"/>
          </p:nvPr>
        </p:nvSpPr>
        <p:spPr bwMode="gray">
          <a:xfrm>
            <a:off x="3635374" y="1036638"/>
            <a:ext cx="4645025" cy="1268759"/>
          </a:xfrm>
        </p:spPr>
        <p:txBody>
          <a:bodyPr/>
          <a:lstStyle/>
          <a:p>
            <a:r>
              <a:rPr lang="en-US" noProof="0"/>
              <a:t>TITLE</a:t>
            </a:r>
          </a:p>
        </p:txBody>
      </p:sp>
      <p:sp>
        <p:nvSpPr>
          <p:cNvPr id="10" name="Espace réservé du texte 9"/>
          <p:cNvSpPr>
            <a:spLocks noGrp="1"/>
          </p:cNvSpPr>
          <p:nvPr>
            <p:ph type="body" sz="quarter" idx="13" hasCustomPrompt="1"/>
          </p:nvPr>
        </p:nvSpPr>
        <p:spPr bwMode="gray">
          <a:xfrm>
            <a:off x="3635375" y="2574000"/>
            <a:ext cx="4645025" cy="3447388"/>
          </a:xfrm>
        </p:spPr>
        <p:txBody>
          <a:body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14" name="Espace réservé du texte 9"/>
          <p:cNvSpPr>
            <a:spLocks noGrp="1"/>
          </p:cNvSpPr>
          <p:nvPr>
            <p:ph type="body" sz="quarter" idx="14" hasCustomPrompt="1"/>
          </p:nvPr>
        </p:nvSpPr>
        <p:spPr bwMode="gray">
          <a:xfrm>
            <a:off x="0" y="139974"/>
            <a:ext cx="2628000" cy="5017814"/>
          </a:xfrm>
        </p:spPr>
        <p:txBody>
          <a:bodyPr/>
          <a:lstStyle>
            <a:lvl1pPr algn="r">
              <a:defRPr sz="16600" b="1">
                <a:solidFill>
                  <a:schemeClr val="bg1"/>
                </a:solidFill>
              </a:defRPr>
            </a:lvl1pPr>
          </a:lstStyle>
          <a:p>
            <a:pPr lvl="0"/>
            <a:r>
              <a:rPr lang="en-US" noProof="0"/>
              <a:t>0</a:t>
            </a:r>
          </a:p>
        </p:txBody>
      </p:sp>
      <p:sp>
        <p:nvSpPr>
          <p:cNvPr id="11" name="Espace réservé de la date 10"/>
          <p:cNvSpPr>
            <a:spLocks noGrp="1"/>
          </p:cNvSpPr>
          <p:nvPr>
            <p:ph type="dt" sz="half" idx="15"/>
          </p:nvPr>
        </p:nvSpPr>
        <p:spPr bwMode="gray"/>
        <p:txBody>
          <a:bodyPr/>
          <a:lstStyle/>
          <a:p>
            <a:r>
              <a:rPr lang="en-US" noProof="0"/>
              <a:t>Date</a:t>
            </a:r>
          </a:p>
        </p:txBody>
      </p:sp>
      <p:sp>
        <p:nvSpPr>
          <p:cNvPr id="12" name="Espace réservé du numéro de diapositive 11"/>
          <p:cNvSpPr>
            <a:spLocks noGrp="1"/>
          </p:cNvSpPr>
          <p:nvPr>
            <p:ph type="sldNum" sz="quarter" idx="16"/>
          </p:nvPr>
        </p:nvSpPr>
        <p:spPr bwMode="gray"/>
        <p:txBody>
          <a:bodyPr/>
          <a:lstStyle/>
          <a:p>
            <a:pPr algn="l"/>
            <a:fld id="{733122C9-A0B9-462F-8757-0847AD287B63}" type="slidenum">
              <a:rPr lang="en-US" noProof="0" smtClean="0"/>
              <a:pPr algn="l"/>
              <a:t>‹#›</a:t>
            </a:fld>
            <a:endParaRPr lang="en-US" noProof="0"/>
          </a:p>
        </p:txBody>
      </p:sp>
      <p:sp>
        <p:nvSpPr>
          <p:cNvPr id="13" name="Espace réservé du pied de page 12"/>
          <p:cNvSpPr>
            <a:spLocks noGrp="1"/>
          </p:cNvSpPr>
          <p:nvPr>
            <p:ph type="ftr" sz="quarter" idx="17"/>
          </p:nvPr>
        </p:nvSpPr>
        <p:spPr bwMode="gray"/>
        <p:txBody>
          <a:bodyPr/>
          <a:lstStyle/>
          <a:p>
            <a:r>
              <a:rPr lang="en-US" noProof="0"/>
              <a:t>#add your hashtag</a:t>
            </a:r>
          </a:p>
        </p:txBody>
      </p:sp>
      <p:sp>
        <p:nvSpPr>
          <p:cNvPr id="16" name="Rectangle 15"/>
          <p:cNvSpPr/>
          <p:nvPr userDrawn="1"/>
        </p:nvSpPr>
        <p:spPr bwMode="gray">
          <a:xfrm>
            <a:off x="3636000" y="2377741"/>
            <a:ext cx="1583668"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_you_2">
    <p:spTree>
      <p:nvGrpSpPr>
        <p:cNvPr id="1" name=""/>
        <p:cNvGrpSpPr/>
        <p:nvPr/>
      </p:nvGrpSpPr>
      <p:grpSpPr>
        <a:xfrm>
          <a:off x="0" y="0"/>
          <a:ext cx="0" cy="0"/>
          <a:chOff x="0" y="0"/>
          <a:chExt cx="0" cy="0"/>
        </a:xfrm>
      </p:grpSpPr>
      <p:sp>
        <p:nvSpPr>
          <p:cNvPr id="5" name="Rectangle 4"/>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Image 20"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0" name="Connecteur droit 13"/>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800"/>
            <a:ext cx="4824000" cy="2242800"/>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3"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1" name="Espace réservé de la date 9"/>
          <p:cNvSpPr>
            <a:spLocks noGrp="1"/>
          </p:cNvSpPr>
          <p:nvPr>
            <p:ph type="dt" sz="half" idx="20"/>
          </p:nvPr>
        </p:nvSpPr>
        <p:spPr/>
        <p:txBody>
          <a:bodyPr/>
          <a:lstStyle>
            <a:lvl1pPr>
              <a:defRPr/>
            </a:lvl1pPr>
          </a:lstStyle>
          <a:p>
            <a:pPr>
              <a:defRPr/>
            </a:pPr>
            <a:r>
              <a:rPr lang="en-US">
                <a:solidFill>
                  <a:prstClr val="white">
                    <a:alpha val="0"/>
                  </a:prstClr>
                </a:solidFill>
              </a:rPr>
              <a:t>Date</a:t>
            </a:r>
          </a:p>
        </p:txBody>
      </p:sp>
      <p:sp>
        <p:nvSpPr>
          <p:cNvPr id="12" name="Espace réservé du numéro de diapositive 10"/>
          <p:cNvSpPr>
            <a:spLocks noGrp="1"/>
          </p:cNvSpPr>
          <p:nvPr>
            <p:ph type="sldNum" sz="quarter" idx="21"/>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168EB3F5-198F-4211-80D0-E690EB6CEA77}" type="slidenum">
              <a:rPr lang="en-US">
                <a:solidFill>
                  <a:prstClr val="white">
                    <a:alpha val="0"/>
                  </a:prstClr>
                </a:solidFill>
              </a:rPr>
              <a:pPr>
                <a:defRPr/>
              </a:pPr>
              <a:t>‹#›</a:t>
            </a:fld>
            <a:endParaRPr lang="en-US">
              <a:solidFill>
                <a:prstClr val="white">
                  <a:alpha val="0"/>
                </a:prstClr>
              </a:solidFill>
            </a:endParaRPr>
          </a:p>
        </p:txBody>
      </p:sp>
      <p:sp>
        <p:nvSpPr>
          <p:cNvPr id="14" name="Espace réservé du pied de page 11"/>
          <p:cNvSpPr>
            <a:spLocks noGrp="1"/>
          </p:cNvSpPr>
          <p:nvPr>
            <p:ph type="ftr" sz="quarter" idx="22"/>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p:txBody>
      </p:sp>
    </p:spTree>
    <p:extLst>
      <p:ext uri="{BB962C8B-B14F-4D97-AF65-F5344CB8AC3E}">
        <p14:creationId xmlns:p14="http://schemas.microsoft.com/office/powerpoint/2010/main" val="16142466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ext and Visual">
    <p:spTree>
      <p:nvGrpSpPr>
        <p:cNvPr id="1" name=""/>
        <p:cNvGrpSpPr/>
        <p:nvPr/>
      </p:nvGrpSpPr>
      <p:grpSpPr>
        <a:xfrm>
          <a:off x="0" y="0"/>
          <a:ext cx="0" cy="0"/>
          <a:chOff x="0" y="0"/>
          <a:chExt cx="0" cy="0"/>
        </a:xfrm>
      </p:grpSpPr>
      <p:sp>
        <p:nvSpPr>
          <p:cNvPr id="2" name="Title 1"/>
          <p:cNvSpPr>
            <a:spLocks noGrp="1"/>
          </p:cNvSpPr>
          <p:nvPr>
            <p:ph type="title"/>
          </p:nvPr>
        </p:nvSpPr>
        <p:spPr>
          <a:xfrm>
            <a:off x="973138" y="225211"/>
            <a:ext cx="7207249" cy="697999"/>
          </a:xfrm>
        </p:spPr>
        <p:txBody>
          <a:bodyPr/>
          <a:lstStyle/>
          <a:p>
            <a:r>
              <a:rPr lang="en-US"/>
              <a:t>Click to edit Master title style</a:t>
            </a:r>
          </a:p>
        </p:txBody>
      </p:sp>
      <p:sp>
        <p:nvSpPr>
          <p:cNvPr id="4" name="Content Placeholder 3"/>
          <p:cNvSpPr>
            <a:spLocks noGrp="1"/>
          </p:cNvSpPr>
          <p:nvPr>
            <p:ph sz="half" idx="2"/>
          </p:nvPr>
        </p:nvSpPr>
        <p:spPr>
          <a:xfrm>
            <a:off x="3425825" y="2302159"/>
            <a:ext cx="4754564" cy="2541673"/>
          </a:xfrm>
        </p:spPr>
        <p:txBody>
          <a:bodyPr/>
          <a:lstStyle>
            <a:lvl1pPr>
              <a:defRPr sz="1600"/>
            </a:lvl1pPr>
            <a:lvl2pPr marL="457200" indent="0">
              <a:buNone/>
              <a:defRPr sz="1600"/>
            </a:lvl2pPr>
            <a:lvl3pPr marL="914400" indent="0">
              <a:buNone/>
              <a:defRPr sz="1600"/>
            </a:lvl3pPr>
            <a:lvl4pPr marL="1371600" indent="0">
              <a:buNone/>
              <a:defRPr sz="1600"/>
            </a:lvl4pPr>
            <a:lvl5pPr marL="1828800" indent="0">
              <a:buNone/>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3"/>
          </p:nvPr>
        </p:nvSpPr>
        <p:spPr>
          <a:xfrm>
            <a:off x="973138" y="1247776"/>
            <a:ext cx="2300287" cy="3450384"/>
          </a:xfrm>
        </p:spPr>
        <p:txBody>
          <a:bodyPr rtlCol="0">
            <a:noAutofit/>
          </a:bodyPr>
          <a:lstStyle/>
          <a:p>
            <a:pPr lvl="0"/>
            <a:endParaRPr lang="en-US" noProof="0"/>
          </a:p>
        </p:txBody>
      </p:sp>
      <p:sp>
        <p:nvSpPr>
          <p:cNvPr id="10" name="Content Placeholder 3"/>
          <p:cNvSpPr>
            <a:spLocks noGrp="1"/>
          </p:cNvSpPr>
          <p:nvPr>
            <p:ph sz="half" idx="14"/>
          </p:nvPr>
        </p:nvSpPr>
        <p:spPr>
          <a:xfrm>
            <a:off x="3425825" y="1241426"/>
            <a:ext cx="4754564" cy="879316"/>
          </a:xfrm>
        </p:spPr>
        <p:txBody>
          <a:bodyPr/>
          <a:lstStyle>
            <a:lvl1pPr marL="0" indent="0">
              <a:buNone/>
              <a:defRPr sz="1600">
                <a:solidFill>
                  <a:srgbClr val="005CB9"/>
                </a:solidFill>
              </a:defRPr>
            </a:lvl1pPr>
            <a:lvl2pPr marL="457200" indent="0">
              <a:buNone/>
              <a:defRPr sz="1400">
                <a:solidFill>
                  <a:srgbClr val="005CB9"/>
                </a:solidFill>
              </a:defRPr>
            </a:lvl2pPr>
            <a:lvl3pPr marL="914400" indent="0">
              <a:buNone/>
              <a:defRPr sz="1400">
                <a:solidFill>
                  <a:srgbClr val="005CB9"/>
                </a:solidFill>
              </a:defRPr>
            </a:lvl3pPr>
            <a:lvl4pPr marL="1371600" indent="0">
              <a:buNone/>
              <a:defRPr sz="1400">
                <a:solidFill>
                  <a:srgbClr val="005CB9"/>
                </a:solidFill>
              </a:defRPr>
            </a:lvl4pPr>
            <a:lvl5pPr marL="1828800" indent="0">
              <a:buNone/>
              <a:defRPr sz="1400">
                <a:solidFill>
                  <a:srgbClr val="005CB9"/>
                </a:solidFill>
              </a:defRPr>
            </a:lvl5pPr>
            <a:lvl6pPr>
              <a:defRPr sz="1800"/>
            </a:lvl6pPr>
            <a:lvl7pPr>
              <a:defRPr sz="1800"/>
            </a:lvl7pPr>
            <a:lvl8pPr>
              <a:defRPr sz="1800"/>
            </a:lvl8pPr>
            <a:lvl9pPr>
              <a:defRPr sz="1800"/>
            </a:lvl9pPr>
          </a:lstStyle>
          <a:p>
            <a:pPr lvl="0"/>
            <a:r>
              <a:rPr lang="en-US"/>
              <a:t>Click to edit Master text styles</a:t>
            </a:r>
          </a:p>
        </p:txBody>
      </p:sp>
      <p:sp>
        <p:nvSpPr>
          <p:cNvPr id="6" name="Footer Placeholder 5"/>
          <p:cNvSpPr>
            <a:spLocks noGrp="1"/>
          </p:cNvSpPr>
          <p:nvPr>
            <p:ph type="ftr" sz="quarter" idx="15"/>
          </p:nvPr>
        </p:nvSpPr>
        <p:spPr/>
        <p:txBody>
          <a:bodyPr/>
          <a:lstStyle>
            <a:lvl1pPr>
              <a:defRPr/>
            </a:lvl1pPr>
          </a:lstStyle>
          <a:p>
            <a:pPr>
              <a:defRPr/>
            </a:pPr>
            <a:r>
              <a:rPr lang="en-US">
                <a:solidFill>
                  <a:srgbClr val="005CB9"/>
                </a:solidFill>
              </a:rPr>
              <a:t>Basic facts about </a:t>
            </a:r>
            <a:r>
              <a:rPr lang="en-US" err="1">
                <a:solidFill>
                  <a:srgbClr val="005CB9"/>
                </a:solidFill>
              </a:rPr>
              <a:t>Gavi</a:t>
            </a:r>
            <a:r>
              <a:rPr lang="en-US">
                <a:solidFill>
                  <a:srgbClr val="005CB9"/>
                </a:solidFill>
              </a:rPr>
              <a:t> the Vaccine Alliance</a:t>
            </a:r>
          </a:p>
        </p:txBody>
      </p:sp>
      <p:sp>
        <p:nvSpPr>
          <p:cNvPr id="7" name="Slide Number Placeholder 6"/>
          <p:cNvSpPr>
            <a:spLocks noGrp="1"/>
          </p:cNvSpPr>
          <p:nvPr>
            <p:ph type="sldNum" sz="quarter" idx="16"/>
          </p:nvPr>
        </p:nvSpPr>
        <p:spPr/>
        <p:txBody>
          <a:bodyPr/>
          <a:lstStyle>
            <a:lvl1pPr algn="ctr">
              <a:defRPr/>
            </a:lvl1pPr>
          </a:lstStyle>
          <a:p>
            <a:pPr>
              <a:defRPr/>
            </a:pPr>
            <a:fld id="{FFE8DD00-E6C1-42A5-A44D-4115350A5429}"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30981503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90896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3" name="Footer Placeholder 4"/>
          <p:cNvSpPr>
            <a:spLocks noGrp="1"/>
          </p:cNvSpPr>
          <p:nvPr>
            <p:ph type="ftr" sz="quarter" idx="10"/>
          </p:nvPr>
        </p:nvSpPr>
        <p:spPr>
          <a:xfrm>
            <a:off x="990600" y="6492875"/>
            <a:ext cx="2895600" cy="365125"/>
          </a:xfrm>
          <a:prstGeom prst="rect">
            <a:avLst/>
          </a:prstGeom>
        </p:spPr>
        <p:txBody>
          <a:bodyPr/>
          <a:lstStyle>
            <a:lvl1pPr>
              <a:defRPr/>
            </a:lvl1pPr>
          </a:lstStyle>
          <a:p>
            <a:pPr>
              <a:defRPr/>
            </a:pPr>
            <a:endParaRPr lang="en-US">
              <a:solidFill>
                <a:srgbClr val="005CB9"/>
              </a:solidFill>
            </a:endParaRPr>
          </a:p>
        </p:txBody>
      </p:sp>
      <p:sp>
        <p:nvSpPr>
          <p:cNvPr id="4" name="Slide Number Placeholder 5"/>
          <p:cNvSpPr>
            <a:spLocks noGrp="1"/>
          </p:cNvSpPr>
          <p:nvPr>
            <p:ph type="sldNum" sz="quarter" idx="4"/>
          </p:nvPr>
        </p:nvSpPr>
        <p:spPr>
          <a:xfrm>
            <a:off x="4495800" y="6675438"/>
            <a:ext cx="457200" cy="182562"/>
          </a:xfrm>
          <a:prstGeom prst="rect">
            <a:avLst/>
          </a:prstGeom>
        </p:spPr>
        <p:txBody>
          <a:bodyPr vert="horz" wrap="square" lIns="91440" tIns="45720" rIns="91440" bIns="45720" numCol="1" anchor="t" anchorCtr="0" compatLnSpc="1">
            <a:prstTxWarp prst="textNoShape">
              <a:avLst/>
            </a:prstTxWarp>
          </a:bodyPr>
          <a:lstStyle>
            <a:lvl1pPr algn="ctr">
              <a:defRPr sz="600" smtClean="0"/>
            </a:lvl1pPr>
          </a:lstStyle>
          <a:p>
            <a:fld id="{71E7CAA9-5801-4134-B261-BDA72BB51524}" type="slidenum">
              <a:rPr lang="en-GB">
                <a:solidFill>
                  <a:srgbClr val="343434"/>
                </a:solidFill>
              </a:rPr>
              <a:pPr/>
              <a:t>‹#›</a:t>
            </a:fld>
            <a:endParaRPr lang="en-GB">
              <a:solidFill>
                <a:srgbClr val="343434"/>
              </a:solidFill>
            </a:endParaRPr>
          </a:p>
        </p:txBody>
      </p:sp>
    </p:spTree>
    <p:extLst>
      <p:ext uri="{BB962C8B-B14F-4D97-AF65-F5344CB8AC3E}">
        <p14:creationId xmlns:p14="http://schemas.microsoft.com/office/powerpoint/2010/main" val="599883340"/>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6" name="Image 18" descr="FD_0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2" name="Connecteur droit 22"/>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800"/>
            <a:ext cx="4824412" cy="2232000"/>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8" name="Espace réservé du texte 8"/>
          <p:cNvSpPr>
            <a:spLocks noGrp="1"/>
          </p:cNvSpPr>
          <p:nvPr>
            <p:ph type="body" sz="quarter" idx="14"/>
          </p:nvPr>
        </p:nvSpPr>
        <p:spPr bwMode="gray">
          <a:xfrm>
            <a:off x="468314" y="3585600"/>
            <a:ext cx="4824411" cy="1479600"/>
          </a:xfrm>
        </p:spPr>
        <p:txBody>
          <a:bodyPr/>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7" name="Espace réservé du texte 16"/>
          <p:cNvSpPr>
            <a:spLocks noGrp="1"/>
          </p:cNvSpPr>
          <p:nvPr>
            <p:ph type="body" sz="quarter" idx="20"/>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Click to edit Master text styles</a:t>
            </a:r>
          </a:p>
        </p:txBody>
      </p:sp>
      <p:sp>
        <p:nvSpPr>
          <p:cNvPr id="13" name="Espace réservé de la date 9"/>
          <p:cNvSpPr>
            <a:spLocks noGrp="1"/>
          </p:cNvSpPr>
          <p:nvPr>
            <p:ph type="dt" sz="half" idx="21"/>
          </p:nvPr>
        </p:nvSpPr>
        <p:spPr/>
        <p:txBody>
          <a:bodyPr/>
          <a:lstStyle>
            <a:lvl1pPr>
              <a:defRPr/>
            </a:lvl1pPr>
          </a:lstStyle>
          <a:p>
            <a:pPr>
              <a:defRPr/>
            </a:pPr>
            <a:r>
              <a:rPr lang="en-US">
                <a:solidFill>
                  <a:prstClr val="white">
                    <a:alpha val="0"/>
                  </a:prstClr>
                </a:solidFill>
              </a:rPr>
              <a:t>Date</a:t>
            </a:r>
          </a:p>
        </p:txBody>
      </p:sp>
      <p:sp>
        <p:nvSpPr>
          <p:cNvPr id="14" name="Espace réservé du numéro de diapositive 10"/>
          <p:cNvSpPr>
            <a:spLocks noGrp="1"/>
          </p:cNvSpPr>
          <p:nvPr>
            <p:ph type="sldNum" sz="quarter" idx="22"/>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541ADD26-9626-44B7-849C-716E619042DF}" type="slidenum">
              <a:rPr lang="en-US">
                <a:solidFill>
                  <a:prstClr val="white">
                    <a:alpha val="0"/>
                  </a:prstClr>
                </a:solidFill>
              </a:rPr>
              <a:pPr>
                <a:defRPr/>
              </a:pPr>
              <a:t>‹#›</a:t>
            </a:fld>
            <a:endParaRPr lang="en-US">
              <a:solidFill>
                <a:prstClr val="white">
                  <a:alpha val="0"/>
                </a:prstClr>
              </a:solidFill>
            </a:endParaRPr>
          </a:p>
        </p:txBody>
      </p:sp>
      <p:sp>
        <p:nvSpPr>
          <p:cNvPr id="16" name="Espace réservé du pied de page 11"/>
          <p:cNvSpPr>
            <a:spLocks noGrp="1"/>
          </p:cNvSpPr>
          <p:nvPr>
            <p:ph type="ftr" sz="quarter" idx="23"/>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#vaccelerate</a:t>
            </a:r>
          </a:p>
        </p:txBody>
      </p:sp>
    </p:spTree>
    <p:extLst>
      <p:ext uri="{BB962C8B-B14F-4D97-AF65-F5344CB8AC3E}">
        <p14:creationId xmlns:p14="http://schemas.microsoft.com/office/powerpoint/2010/main" val="28933238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ver_Picture_1">
    <p:spTree>
      <p:nvGrpSpPr>
        <p:cNvPr id="1" name=""/>
        <p:cNvGrpSpPr/>
        <p:nvPr/>
      </p:nvGrpSpPr>
      <p:grpSpPr>
        <a:xfrm>
          <a:off x="0" y="0"/>
          <a:ext cx="0" cy="0"/>
          <a:chOff x="0" y="0"/>
          <a:chExt cx="0" cy="0"/>
        </a:xfrm>
      </p:grpSpPr>
      <p:pic>
        <p:nvPicPr>
          <p:cNvPr id="7" name="Image 20"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3" name="Connecteur droit 22"/>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638"/>
            <a:ext cx="4824412" cy="2231392"/>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8" name="Espace réservé du texte 8"/>
          <p:cNvSpPr>
            <a:spLocks noGrp="1"/>
          </p:cNvSpPr>
          <p:nvPr>
            <p:ph type="body" sz="quarter" idx="14"/>
          </p:nvPr>
        </p:nvSpPr>
        <p:spPr bwMode="gray">
          <a:xfrm>
            <a:off x="468314" y="3584637"/>
            <a:ext cx="3592800" cy="1477788"/>
          </a:xfrm>
        </p:spPr>
        <p:txBody>
          <a:bodyPr/>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7" name="Espace réservé du texte 16"/>
          <p:cNvSpPr>
            <a:spLocks noGrp="1"/>
          </p:cNvSpPr>
          <p:nvPr>
            <p:ph type="body" sz="quarter" idx="20"/>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Click to edit Master text styles</a:t>
            </a:r>
          </a:p>
        </p:txBody>
      </p:sp>
      <p:sp>
        <p:nvSpPr>
          <p:cNvPr id="24"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4" name="Espace réservé de la date 9"/>
          <p:cNvSpPr>
            <a:spLocks noGrp="1"/>
          </p:cNvSpPr>
          <p:nvPr>
            <p:ph type="dt" sz="half" idx="21"/>
          </p:nvPr>
        </p:nvSpPr>
        <p:spPr/>
        <p:txBody>
          <a:bodyPr/>
          <a:lstStyle>
            <a:lvl1pPr>
              <a:defRPr/>
            </a:lvl1pPr>
          </a:lstStyle>
          <a:p>
            <a:pPr>
              <a:defRPr/>
            </a:pPr>
            <a:r>
              <a:rPr lang="en-US">
                <a:solidFill>
                  <a:prstClr val="white">
                    <a:alpha val="0"/>
                  </a:prstClr>
                </a:solidFill>
              </a:rPr>
              <a:t>Date</a:t>
            </a:r>
          </a:p>
        </p:txBody>
      </p:sp>
      <p:sp>
        <p:nvSpPr>
          <p:cNvPr id="16" name="Espace réservé du numéro de diapositive 10"/>
          <p:cNvSpPr>
            <a:spLocks noGrp="1"/>
          </p:cNvSpPr>
          <p:nvPr>
            <p:ph type="sldNum" sz="quarter" idx="22"/>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FBC781E1-DB0D-44EA-942B-52789A2EA6EC}" type="slidenum">
              <a:rPr lang="en-US">
                <a:solidFill>
                  <a:prstClr val="white">
                    <a:alpha val="0"/>
                  </a:prstClr>
                </a:solidFill>
              </a:rPr>
              <a:pPr>
                <a:defRPr/>
              </a:pPr>
              <a:t>‹#›</a:t>
            </a:fld>
            <a:endParaRPr lang="en-US">
              <a:solidFill>
                <a:prstClr val="white">
                  <a:alpha val="0"/>
                </a:prstClr>
              </a:solidFill>
            </a:endParaRPr>
          </a:p>
        </p:txBody>
      </p:sp>
      <p:sp>
        <p:nvSpPr>
          <p:cNvPr id="18" name="Espace réservé du pied de page 11"/>
          <p:cNvSpPr>
            <a:spLocks noGrp="1"/>
          </p:cNvSpPr>
          <p:nvPr>
            <p:ph type="ftr" sz="quarter" idx="23"/>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a:p>
            <a:pPr>
              <a:defRPr/>
            </a:pPr>
            <a:endParaRPr lang="en-US">
              <a:solidFill>
                <a:prstClr val="white"/>
              </a:solidFill>
            </a:endParaRPr>
          </a:p>
        </p:txBody>
      </p:sp>
    </p:spTree>
    <p:extLst>
      <p:ext uri="{BB962C8B-B14F-4D97-AF65-F5344CB8AC3E}">
        <p14:creationId xmlns:p14="http://schemas.microsoft.com/office/powerpoint/2010/main" val="28460076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ver_Picture_2">
    <p:spTree>
      <p:nvGrpSpPr>
        <p:cNvPr id="1" name=""/>
        <p:cNvGrpSpPr/>
        <p:nvPr/>
      </p:nvGrpSpPr>
      <p:grpSpPr>
        <a:xfrm>
          <a:off x="0" y="0"/>
          <a:ext cx="0" cy="0"/>
          <a:chOff x="0" y="0"/>
          <a:chExt cx="0" cy="0"/>
        </a:xfrm>
      </p:grpSpPr>
      <p:pic>
        <p:nvPicPr>
          <p:cNvPr id="7" name="Image 20"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3" name="Connecteur droit 13"/>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000" y="1036800"/>
            <a:ext cx="4824412" cy="2232000"/>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8" name="Espace réservé du texte 8"/>
          <p:cNvSpPr>
            <a:spLocks noGrp="1"/>
          </p:cNvSpPr>
          <p:nvPr>
            <p:ph type="body" sz="quarter" idx="14"/>
          </p:nvPr>
        </p:nvSpPr>
        <p:spPr bwMode="gray">
          <a:xfrm>
            <a:off x="468314" y="3585600"/>
            <a:ext cx="3592800" cy="1479600"/>
          </a:xfrm>
        </p:spPr>
        <p:txBody>
          <a:bodyPr/>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7" name="Espace réservé du texte 16"/>
          <p:cNvSpPr>
            <a:spLocks noGrp="1"/>
          </p:cNvSpPr>
          <p:nvPr>
            <p:ph type="body" sz="quarter" idx="20"/>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Click to edit Master text styles</a:t>
            </a:r>
          </a:p>
        </p:txBody>
      </p:sp>
      <p:sp>
        <p:nvSpPr>
          <p:cNvPr id="18"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4" name="Espace réservé de la date 9"/>
          <p:cNvSpPr>
            <a:spLocks noGrp="1"/>
          </p:cNvSpPr>
          <p:nvPr>
            <p:ph type="dt" sz="half" idx="21"/>
          </p:nvPr>
        </p:nvSpPr>
        <p:spPr/>
        <p:txBody>
          <a:bodyPr/>
          <a:lstStyle>
            <a:lvl1pPr>
              <a:defRPr/>
            </a:lvl1pPr>
          </a:lstStyle>
          <a:p>
            <a:pPr>
              <a:defRPr/>
            </a:pPr>
            <a:r>
              <a:rPr lang="en-US">
                <a:solidFill>
                  <a:prstClr val="white">
                    <a:alpha val="0"/>
                  </a:prstClr>
                </a:solidFill>
              </a:rPr>
              <a:t>Date</a:t>
            </a:r>
          </a:p>
        </p:txBody>
      </p:sp>
      <p:sp>
        <p:nvSpPr>
          <p:cNvPr id="16" name="Espace réservé du numéro de diapositive 10"/>
          <p:cNvSpPr>
            <a:spLocks noGrp="1"/>
          </p:cNvSpPr>
          <p:nvPr>
            <p:ph type="sldNum" sz="quarter" idx="22"/>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A170035D-6B8C-439A-85EA-19B5ADE5A975}" type="slidenum">
              <a:rPr lang="en-US">
                <a:solidFill>
                  <a:prstClr val="white">
                    <a:alpha val="0"/>
                  </a:prstClr>
                </a:solidFill>
              </a:rPr>
              <a:pPr>
                <a:defRPr/>
              </a:pPr>
              <a:t>‹#›</a:t>
            </a:fld>
            <a:endParaRPr lang="en-US">
              <a:solidFill>
                <a:prstClr val="white">
                  <a:alpha val="0"/>
                </a:prstClr>
              </a:solidFill>
            </a:endParaRPr>
          </a:p>
        </p:txBody>
      </p:sp>
      <p:sp>
        <p:nvSpPr>
          <p:cNvPr id="19" name="Espace réservé du pied de page 11"/>
          <p:cNvSpPr>
            <a:spLocks noGrp="1"/>
          </p:cNvSpPr>
          <p:nvPr>
            <p:ph type="ftr" sz="quarter" idx="23"/>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p:txBody>
      </p:sp>
    </p:spTree>
    <p:extLst>
      <p:ext uri="{BB962C8B-B14F-4D97-AF65-F5344CB8AC3E}">
        <p14:creationId xmlns:p14="http://schemas.microsoft.com/office/powerpoint/2010/main" val="9338971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hapter_Layout">
    <p:spTree>
      <p:nvGrpSpPr>
        <p:cNvPr id="1" name=""/>
        <p:cNvGrpSpPr/>
        <p:nvPr/>
      </p:nvGrpSpPr>
      <p:grpSpPr>
        <a:xfrm>
          <a:off x="0" y="0"/>
          <a:ext cx="0" cy="0"/>
          <a:chOff x="0" y="0"/>
          <a:chExt cx="0" cy="0"/>
        </a:xfrm>
      </p:grpSpPr>
      <p:pic>
        <p:nvPicPr>
          <p:cNvPr id="6" name="Image 17" descr="FD_03_chap_110x190,5.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39592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7" name="Connecteur droit 14"/>
          <p:cNvCxnSpPr/>
          <p:nvPr userDrawn="1"/>
        </p:nvCxnSpPr>
        <p:spPr bwMode="gray">
          <a:xfrm flipH="1">
            <a:off x="3635375" y="2389188"/>
            <a:ext cx="15843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bwMode="gray">
          <a:xfrm>
            <a:off x="3635374" y="1036638"/>
            <a:ext cx="3263901" cy="1268759"/>
          </a:xfrm>
        </p:spPr>
        <p:txBody>
          <a:bodyPr/>
          <a:lstStyle/>
          <a:p>
            <a:r>
              <a:rPr lang="en-US" noProof="0"/>
              <a:t>Click to edit Master title style</a:t>
            </a:r>
          </a:p>
        </p:txBody>
      </p:sp>
      <p:sp>
        <p:nvSpPr>
          <p:cNvPr id="10" name="Espace réservé du texte 9"/>
          <p:cNvSpPr>
            <a:spLocks noGrp="1"/>
          </p:cNvSpPr>
          <p:nvPr>
            <p:ph type="body" sz="quarter" idx="13"/>
          </p:nvPr>
        </p:nvSpPr>
        <p:spPr bwMode="gray">
          <a:xfrm>
            <a:off x="3635376" y="2574000"/>
            <a:ext cx="3263900" cy="34473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Espace réservé du texte 9"/>
          <p:cNvSpPr>
            <a:spLocks noGrp="1"/>
          </p:cNvSpPr>
          <p:nvPr>
            <p:ph type="body" sz="quarter" idx="14"/>
          </p:nvPr>
        </p:nvSpPr>
        <p:spPr bwMode="gray">
          <a:xfrm>
            <a:off x="0" y="139974"/>
            <a:ext cx="2628000" cy="5017814"/>
          </a:xfrm>
        </p:spPr>
        <p:txBody>
          <a:bodyPr/>
          <a:lstStyle>
            <a:lvl1pPr algn="r">
              <a:defRPr sz="16600" b="1">
                <a:solidFill>
                  <a:schemeClr val="bg1"/>
                </a:solidFill>
              </a:defRPr>
            </a:lvl1pPr>
          </a:lstStyle>
          <a:p>
            <a:pPr lvl="0"/>
            <a:r>
              <a:rPr lang="en-US" noProof="0"/>
              <a:t>Click to edit Master text styles</a:t>
            </a:r>
          </a:p>
        </p:txBody>
      </p:sp>
      <p:sp>
        <p:nvSpPr>
          <p:cNvPr id="19" name="Espace réservé pour une image  17"/>
          <p:cNvSpPr>
            <a:spLocks noGrp="1"/>
          </p:cNvSpPr>
          <p:nvPr>
            <p:ph type="pic" sz="quarter" idx="18"/>
          </p:nvPr>
        </p:nvSpPr>
        <p:spPr bwMode="gray">
          <a:xfrm>
            <a:off x="7254332" y="132082"/>
            <a:ext cx="1899827" cy="5812641"/>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1668519 w 3913244"/>
              <a:gd name="connsiteY0" fmla="*/ 0 h 5183692"/>
              <a:gd name="connsiteX1" fmla="*/ 3913244 w 3913244"/>
              <a:gd name="connsiteY1" fmla="*/ 0 h 5183692"/>
              <a:gd name="connsiteX2" fmla="*/ 3913244 w 3913244"/>
              <a:gd name="connsiteY2" fmla="*/ 5157788 h 5183692"/>
              <a:gd name="connsiteX3" fmla="*/ 2456872 w 3913244"/>
              <a:gd name="connsiteY3" fmla="*/ 5183633 h 5183692"/>
              <a:gd name="connsiteX4" fmla="*/ 205340 w 3913244"/>
              <a:gd name="connsiteY4" fmla="*/ 2562613 h 5183692"/>
              <a:gd name="connsiteX5" fmla="*/ 1668519 w 3913244"/>
              <a:gd name="connsiteY5" fmla="*/ 0 h 5183692"/>
              <a:gd name="connsiteX0" fmla="*/ 1668519 w 3923404"/>
              <a:gd name="connsiteY0" fmla="*/ 0 h 5939409"/>
              <a:gd name="connsiteX1" fmla="*/ 3913244 w 3923404"/>
              <a:gd name="connsiteY1" fmla="*/ 0 h 5939409"/>
              <a:gd name="connsiteX2" fmla="*/ 3923404 w 3923404"/>
              <a:gd name="connsiteY2" fmla="*/ 5939409 h 5939409"/>
              <a:gd name="connsiteX3" fmla="*/ 2456872 w 3923404"/>
              <a:gd name="connsiteY3" fmla="*/ 5183633 h 5939409"/>
              <a:gd name="connsiteX4" fmla="*/ 205340 w 3923404"/>
              <a:gd name="connsiteY4" fmla="*/ 2562613 h 5939409"/>
              <a:gd name="connsiteX5" fmla="*/ 1668519 w 3923404"/>
              <a:gd name="connsiteY5" fmla="*/ 0 h 5939409"/>
              <a:gd name="connsiteX0" fmla="*/ 1668519 w 3923404"/>
              <a:gd name="connsiteY0" fmla="*/ 0 h 5939409"/>
              <a:gd name="connsiteX1" fmla="*/ 3913244 w 3923404"/>
              <a:gd name="connsiteY1" fmla="*/ 0 h 5939409"/>
              <a:gd name="connsiteX2" fmla="*/ 3923404 w 3923404"/>
              <a:gd name="connsiteY2" fmla="*/ 5939409 h 5939409"/>
              <a:gd name="connsiteX3" fmla="*/ 2456872 w 3923404"/>
              <a:gd name="connsiteY3" fmla="*/ 5183633 h 5939409"/>
              <a:gd name="connsiteX4" fmla="*/ 205340 w 3923404"/>
              <a:gd name="connsiteY4" fmla="*/ 2562613 h 5939409"/>
              <a:gd name="connsiteX5" fmla="*/ 1668519 w 3923404"/>
              <a:gd name="connsiteY5" fmla="*/ 0 h 5939409"/>
              <a:gd name="connsiteX0" fmla="*/ 1696047 w 3950932"/>
              <a:gd name="connsiteY0" fmla="*/ 0 h 5939409"/>
              <a:gd name="connsiteX1" fmla="*/ 3940772 w 3950932"/>
              <a:gd name="connsiteY1" fmla="*/ 0 h 5939409"/>
              <a:gd name="connsiteX2" fmla="*/ 3950932 w 3950932"/>
              <a:gd name="connsiteY2" fmla="*/ 5939409 h 5939409"/>
              <a:gd name="connsiteX3" fmla="*/ 2484400 w 3950932"/>
              <a:gd name="connsiteY3" fmla="*/ 5183633 h 5939409"/>
              <a:gd name="connsiteX4" fmla="*/ 232868 w 3950932"/>
              <a:gd name="connsiteY4" fmla="*/ 2562613 h 5939409"/>
              <a:gd name="connsiteX5" fmla="*/ 1696047 w 3950932"/>
              <a:gd name="connsiteY5" fmla="*/ 0 h 5939409"/>
              <a:gd name="connsiteX0" fmla="*/ 1463179 w 3718064"/>
              <a:gd name="connsiteY0" fmla="*/ 0 h 5983194"/>
              <a:gd name="connsiteX1" fmla="*/ 3707904 w 3718064"/>
              <a:gd name="connsiteY1" fmla="*/ 0 h 5983194"/>
              <a:gd name="connsiteX2" fmla="*/ 3718064 w 3718064"/>
              <a:gd name="connsiteY2" fmla="*/ 5939409 h 5983194"/>
              <a:gd name="connsiteX3" fmla="*/ 0 w 3718064"/>
              <a:gd name="connsiteY3" fmla="*/ 2562613 h 5983194"/>
              <a:gd name="connsiteX4" fmla="*/ 1463179 w 3718064"/>
              <a:gd name="connsiteY4" fmla="*/ 0 h 5983194"/>
              <a:gd name="connsiteX0" fmla="*/ 1464005 w 3718890"/>
              <a:gd name="connsiteY0" fmla="*/ 0 h 5987401"/>
              <a:gd name="connsiteX1" fmla="*/ 3708730 w 3718890"/>
              <a:gd name="connsiteY1" fmla="*/ 0 h 5987401"/>
              <a:gd name="connsiteX2" fmla="*/ 3718890 w 3718890"/>
              <a:gd name="connsiteY2" fmla="*/ 5939409 h 5987401"/>
              <a:gd name="connsiteX3" fmla="*/ 826 w 3718890"/>
              <a:gd name="connsiteY3" fmla="*/ 2562613 h 5987401"/>
              <a:gd name="connsiteX4" fmla="*/ 1464005 w 3718890"/>
              <a:gd name="connsiteY4" fmla="*/ 0 h 5987401"/>
              <a:gd name="connsiteX0" fmla="*/ 1267 w 2256152"/>
              <a:gd name="connsiteY0" fmla="*/ 0 h 6002954"/>
              <a:gd name="connsiteX1" fmla="*/ 2245992 w 2256152"/>
              <a:gd name="connsiteY1" fmla="*/ 0 h 6002954"/>
              <a:gd name="connsiteX2" fmla="*/ 2256152 w 2256152"/>
              <a:gd name="connsiteY2" fmla="*/ 5939409 h 6002954"/>
              <a:gd name="connsiteX3" fmla="*/ 956168 w 2256152"/>
              <a:gd name="connsiteY3" fmla="*/ 3273178 h 6002954"/>
              <a:gd name="connsiteX4" fmla="*/ 1267 w 2256152"/>
              <a:gd name="connsiteY4" fmla="*/ 0 h 6002954"/>
              <a:gd name="connsiteX0" fmla="*/ 2 w 1299986"/>
              <a:gd name="connsiteY0" fmla="*/ 3321709 h 6044422"/>
              <a:gd name="connsiteX1" fmla="*/ 1289826 w 1299986"/>
              <a:gd name="connsiteY1" fmla="*/ 48531 h 6044422"/>
              <a:gd name="connsiteX2" fmla="*/ 1299986 w 1299986"/>
              <a:gd name="connsiteY2" fmla="*/ 5987940 h 6044422"/>
              <a:gd name="connsiteX3" fmla="*/ 2 w 1299986"/>
              <a:gd name="connsiteY3" fmla="*/ 3321709 h 6044422"/>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2725028 h 5445777"/>
              <a:gd name="connsiteX1" fmla="*/ 1289826 w 1299986"/>
              <a:gd name="connsiteY1" fmla="*/ 0 h 5445777"/>
              <a:gd name="connsiteX2" fmla="*/ 1299986 w 1299986"/>
              <a:gd name="connsiteY2" fmla="*/ 5391259 h 5445777"/>
              <a:gd name="connsiteX3" fmla="*/ 2 w 1299986"/>
              <a:gd name="connsiteY3" fmla="*/ 2725028 h 5445777"/>
              <a:gd name="connsiteX0" fmla="*/ 2 w 1299986"/>
              <a:gd name="connsiteY0" fmla="*/ 3141216 h 5863443"/>
              <a:gd name="connsiteX1" fmla="*/ 1289826 w 1299986"/>
              <a:gd name="connsiteY1" fmla="*/ 0 h 5863443"/>
              <a:gd name="connsiteX2" fmla="*/ 1299986 w 1299986"/>
              <a:gd name="connsiteY2" fmla="*/ 5807447 h 5863443"/>
              <a:gd name="connsiteX3" fmla="*/ 2 w 1299986"/>
              <a:gd name="connsiteY3" fmla="*/ 3141216 h 5863443"/>
              <a:gd name="connsiteX0" fmla="*/ 2 w 1299986"/>
              <a:gd name="connsiteY0" fmla="*/ 3141216 h 5863444"/>
              <a:gd name="connsiteX1" fmla="*/ 1289826 w 1299986"/>
              <a:gd name="connsiteY1" fmla="*/ 0 h 5863444"/>
              <a:gd name="connsiteX2" fmla="*/ 1299986 w 1299986"/>
              <a:gd name="connsiteY2" fmla="*/ 5807447 h 5863444"/>
              <a:gd name="connsiteX3" fmla="*/ 2 w 1299986"/>
              <a:gd name="connsiteY3" fmla="*/ 3141216 h 5863444"/>
              <a:gd name="connsiteX0" fmla="*/ 1 w 1889265"/>
              <a:gd name="connsiteY0" fmla="*/ 3851780 h 5885741"/>
              <a:gd name="connsiteX1" fmla="*/ 1879105 w 1889265"/>
              <a:gd name="connsiteY1" fmla="*/ 0 h 5885741"/>
              <a:gd name="connsiteX2" fmla="*/ 1889265 w 1889265"/>
              <a:gd name="connsiteY2" fmla="*/ 5807447 h 5885741"/>
              <a:gd name="connsiteX3" fmla="*/ 1 w 1889265"/>
              <a:gd name="connsiteY3" fmla="*/ 3851780 h 5885741"/>
              <a:gd name="connsiteX0" fmla="*/ 694 w 1889958"/>
              <a:gd name="connsiteY0" fmla="*/ 3851780 h 5898819"/>
              <a:gd name="connsiteX1" fmla="*/ 1879798 w 1889958"/>
              <a:gd name="connsiteY1" fmla="*/ 0 h 5898819"/>
              <a:gd name="connsiteX2" fmla="*/ 1889958 w 1889958"/>
              <a:gd name="connsiteY2" fmla="*/ 5807447 h 5898819"/>
              <a:gd name="connsiteX3" fmla="*/ 694 w 1889958"/>
              <a:gd name="connsiteY3" fmla="*/ 3851780 h 5898819"/>
              <a:gd name="connsiteX0" fmla="*/ 694 w 1889958"/>
              <a:gd name="connsiteY0" fmla="*/ 3740120 h 5892762"/>
              <a:gd name="connsiteX1" fmla="*/ 1879798 w 1889958"/>
              <a:gd name="connsiteY1" fmla="*/ 0 h 5892762"/>
              <a:gd name="connsiteX2" fmla="*/ 1889958 w 1889958"/>
              <a:gd name="connsiteY2" fmla="*/ 5807447 h 5892762"/>
              <a:gd name="connsiteX3" fmla="*/ 694 w 1889958"/>
              <a:gd name="connsiteY3" fmla="*/ 3740120 h 5892762"/>
              <a:gd name="connsiteX0" fmla="*/ 690 w 1900114"/>
              <a:gd name="connsiteY0" fmla="*/ 3811177 h 5896524"/>
              <a:gd name="connsiteX1" fmla="*/ 1889954 w 1900114"/>
              <a:gd name="connsiteY1" fmla="*/ 0 h 5896524"/>
              <a:gd name="connsiteX2" fmla="*/ 1900114 w 1900114"/>
              <a:gd name="connsiteY2" fmla="*/ 5807447 h 5896524"/>
              <a:gd name="connsiteX3" fmla="*/ 690 w 1900114"/>
              <a:gd name="connsiteY3" fmla="*/ 3811177 h 5896524"/>
              <a:gd name="connsiteX0" fmla="*/ 690 w 1900114"/>
              <a:gd name="connsiteY0" fmla="*/ 3811177 h 5807447"/>
              <a:gd name="connsiteX1" fmla="*/ 1889954 w 1900114"/>
              <a:gd name="connsiteY1" fmla="*/ 0 h 5807447"/>
              <a:gd name="connsiteX2" fmla="*/ 1900114 w 1900114"/>
              <a:gd name="connsiteY2" fmla="*/ 5807447 h 5807447"/>
              <a:gd name="connsiteX3" fmla="*/ 690 w 1900114"/>
              <a:gd name="connsiteY3" fmla="*/ 3811177 h 5807447"/>
              <a:gd name="connsiteX0" fmla="*/ 690 w 1900114"/>
              <a:gd name="connsiteY0" fmla="*/ 3811177 h 5807447"/>
              <a:gd name="connsiteX1" fmla="*/ 1889954 w 1900114"/>
              <a:gd name="connsiteY1" fmla="*/ 0 h 5807447"/>
              <a:gd name="connsiteX2" fmla="*/ 1900114 w 1900114"/>
              <a:gd name="connsiteY2" fmla="*/ 5807447 h 5807447"/>
              <a:gd name="connsiteX3" fmla="*/ 690 w 1900114"/>
              <a:gd name="connsiteY3" fmla="*/ 3811177 h 5807447"/>
              <a:gd name="connsiteX0" fmla="*/ 403 w 1899827"/>
              <a:gd name="connsiteY0" fmla="*/ 3811177 h 5807447"/>
              <a:gd name="connsiteX1" fmla="*/ 1889667 w 1899827"/>
              <a:gd name="connsiteY1" fmla="*/ 0 h 5807447"/>
              <a:gd name="connsiteX2" fmla="*/ 1899827 w 1899827"/>
              <a:gd name="connsiteY2" fmla="*/ 5807447 h 5807447"/>
              <a:gd name="connsiteX3" fmla="*/ 403 w 1899827"/>
              <a:gd name="connsiteY3" fmla="*/ 3811177 h 5807447"/>
            </a:gdLst>
            <a:ahLst/>
            <a:cxnLst>
              <a:cxn ang="0">
                <a:pos x="connsiteX0" y="connsiteY0"/>
              </a:cxn>
              <a:cxn ang="0">
                <a:pos x="connsiteX1" y="connsiteY1"/>
              </a:cxn>
              <a:cxn ang="0">
                <a:pos x="connsiteX2" y="connsiteY2"/>
              </a:cxn>
              <a:cxn ang="0">
                <a:pos x="connsiteX3" y="connsiteY3"/>
              </a:cxn>
            </a:cxnLst>
            <a:rect l="l" t="t" r="r" b="b"/>
            <a:pathLst>
              <a:path w="1899827" h="5807447">
                <a:moveTo>
                  <a:pt x="403" y="3811177"/>
                </a:moveTo>
                <a:cubicBezTo>
                  <a:pt x="-31770" y="2467685"/>
                  <a:pt x="1876203" y="854946"/>
                  <a:pt x="1889667" y="0"/>
                </a:cubicBezTo>
                <a:cubicBezTo>
                  <a:pt x="1893054" y="1979803"/>
                  <a:pt x="1896440" y="3827644"/>
                  <a:pt x="1899827" y="5807447"/>
                </a:cubicBezTo>
                <a:cubicBezTo>
                  <a:pt x="1007523" y="5706703"/>
                  <a:pt x="32576" y="5154669"/>
                  <a:pt x="403" y="3811177"/>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8" name="Espace réservé de la date 10"/>
          <p:cNvSpPr>
            <a:spLocks noGrp="1"/>
          </p:cNvSpPr>
          <p:nvPr>
            <p:ph type="dt" sz="half" idx="19"/>
          </p:nvPr>
        </p:nvSpPr>
        <p:spPr/>
        <p:txBody>
          <a:bodyPr/>
          <a:lstStyle>
            <a:lvl1pPr>
              <a:defRPr/>
            </a:lvl1pPr>
          </a:lstStyle>
          <a:p>
            <a:pPr>
              <a:defRPr/>
            </a:pPr>
            <a:r>
              <a:rPr lang="en-US">
                <a:solidFill>
                  <a:prstClr val="white">
                    <a:alpha val="0"/>
                  </a:prstClr>
                </a:solidFill>
              </a:rPr>
              <a:t>Date</a:t>
            </a:r>
          </a:p>
        </p:txBody>
      </p:sp>
      <p:sp>
        <p:nvSpPr>
          <p:cNvPr id="9" name="Espace réservé du numéro de diapositive 11"/>
          <p:cNvSpPr>
            <a:spLocks noGrp="1"/>
          </p:cNvSpPr>
          <p:nvPr>
            <p:ph type="sldNum" sz="quarter" idx="20"/>
          </p:nvPr>
        </p:nvSpPr>
        <p:spPr/>
        <p:txBody>
          <a:bodyPr/>
          <a:lstStyle>
            <a:lvl1pPr>
              <a:defRPr/>
            </a:lvl1pPr>
          </a:lstStyle>
          <a:p>
            <a:pPr>
              <a:defRPr/>
            </a:pPr>
            <a:fld id="{669CD8F2-86ED-43C7-A24E-82A206DEE6AE}" type="slidenum">
              <a:rPr lang="en-US">
                <a:solidFill>
                  <a:srgbClr val="343434"/>
                </a:solidFill>
              </a:rPr>
              <a:pPr>
                <a:defRPr/>
              </a:pPr>
              <a:t>‹#›</a:t>
            </a:fld>
            <a:endParaRPr lang="en-US">
              <a:solidFill>
                <a:srgbClr val="343434"/>
              </a:solidFill>
            </a:endParaRPr>
          </a:p>
        </p:txBody>
      </p:sp>
      <p:sp>
        <p:nvSpPr>
          <p:cNvPr id="11" name="Espace réservé du pied de page 12"/>
          <p:cNvSpPr>
            <a:spLocks noGrp="1"/>
          </p:cNvSpPr>
          <p:nvPr>
            <p:ph type="ftr" sz="quarter" idx="21"/>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Tree>
    <p:extLst>
      <p:ext uri="{BB962C8B-B14F-4D97-AF65-F5344CB8AC3E}">
        <p14:creationId xmlns:p14="http://schemas.microsoft.com/office/powerpoint/2010/main" val="27460000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_Layout">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en-US" noProof="0"/>
              <a:t>Click to edit Master title style</a:t>
            </a:r>
          </a:p>
        </p:txBody>
      </p:sp>
      <p:sp>
        <p:nvSpPr>
          <p:cNvPr id="3" name="Espace réservé du contenu 2"/>
          <p:cNvSpPr>
            <a:spLocks noGrp="1"/>
          </p:cNvSpPr>
          <p:nvPr>
            <p:ph idx="1"/>
          </p:nvPr>
        </p:nvSpPr>
        <p:spPr bwMode="gray">
          <a:xfrm>
            <a:off x="3635896" y="1304925"/>
            <a:ext cx="4644504" cy="4716463"/>
          </a:xfrm>
        </p:spPr>
        <p:txBody>
          <a:bodyPr/>
          <a:lstStyle>
            <a:lvl2pPr>
              <a:defRPr/>
            </a:lvl2pPr>
            <a:lvl3pPr>
              <a:defRPr/>
            </a:lvl3pPr>
            <a:lvl4pPr>
              <a:defRPr baseline="0"/>
            </a:lvl4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Espace réservé pour une image  8"/>
          <p:cNvSpPr>
            <a:spLocks noGrp="1"/>
          </p:cNvSpPr>
          <p:nvPr>
            <p:ph type="pic" sz="quarter" idx="13"/>
          </p:nvPr>
        </p:nvSpPr>
        <p:spPr bwMode="gray">
          <a:xfrm>
            <a:off x="0" y="1341438"/>
            <a:ext cx="3419038" cy="4679950"/>
          </a:xfrm>
        </p:spPr>
        <p:txBody>
          <a:bodyPr tIns="1008000" rtlCol="0" anchor="ctr">
            <a:noAutofit/>
          </a:bodyPr>
          <a:lstStyle>
            <a:lvl1pPr algn="ctr">
              <a:defRPr/>
            </a:lvl1pPr>
          </a:lstStyle>
          <a:p>
            <a:pPr lvl="0"/>
            <a:r>
              <a:rPr lang="en-US" noProof="0"/>
              <a:t>Click icon to add picture</a:t>
            </a:r>
          </a:p>
        </p:txBody>
      </p:sp>
      <p:sp>
        <p:nvSpPr>
          <p:cNvPr id="5" name="Espace réservé de la date 3"/>
          <p:cNvSpPr>
            <a:spLocks noGrp="1"/>
          </p:cNvSpPr>
          <p:nvPr>
            <p:ph type="dt" sz="half" idx="14"/>
          </p:nvPr>
        </p:nvSpPr>
        <p:spPr/>
        <p:txBody>
          <a:bodyPr/>
          <a:lstStyle>
            <a:lvl1pPr>
              <a:defRPr/>
            </a:lvl1pPr>
          </a:lstStyle>
          <a:p>
            <a:pPr>
              <a:defRPr/>
            </a:pPr>
            <a:r>
              <a:rPr lang="en-US">
                <a:solidFill>
                  <a:prstClr val="white">
                    <a:alpha val="0"/>
                  </a:prstClr>
                </a:solidFill>
              </a:rPr>
              <a:t>Date</a:t>
            </a:r>
          </a:p>
        </p:txBody>
      </p:sp>
      <p:sp>
        <p:nvSpPr>
          <p:cNvPr id="6" name="Espace réservé du pied de page 4"/>
          <p:cNvSpPr>
            <a:spLocks noGrp="1"/>
          </p:cNvSpPr>
          <p:nvPr>
            <p:ph type="ftr" sz="quarter" idx="15"/>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7" name="Espace réservé du numéro de diapositive 5"/>
          <p:cNvSpPr>
            <a:spLocks noGrp="1"/>
          </p:cNvSpPr>
          <p:nvPr>
            <p:ph type="sldNum" sz="quarter" idx="16"/>
          </p:nvPr>
        </p:nvSpPr>
        <p:spPr/>
        <p:txBody>
          <a:bodyPr/>
          <a:lstStyle>
            <a:lvl1pPr>
              <a:defRPr/>
            </a:lvl1pPr>
          </a:lstStyle>
          <a:p>
            <a:pPr>
              <a:defRPr/>
            </a:pPr>
            <a:fld id="{D8886677-8A24-41A7-8E0F-301076E1EA36}"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39471377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amp;Content_Layout">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en-US" noProof="0"/>
              <a:t>Click to edit Master title style</a:t>
            </a:r>
          </a:p>
        </p:txBody>
      </p:sp>
      <p:sp>
        <p:nvSpPr>
          <p:cNvPr id="3" name="Espace réservé du contenu 2"/>
          <p:cNvSpPr>
            <a:spLocks noGrp="1"/>
          </p:cNvSpPr>
          <p:nvPr>
            <p:ph idx="1"/>
          </p:nvPr>
        </p:nvSpPr>
        <p:spPr bwMode="gray">
          <a:xfrm>
            <a:off x="935038" y="2781388"/>
            <a:ext cx="7345362" cy="3240000"/>
          </a:xfrm>
        </p:spPr>
        <p:txBody>
          <a:bodyPr/>
          <a:lstStyle>
            <a:lvl2pPr>
              <a:defRPr/>
            </a:lvl2pPr>
            <a:lvl3pPr>
              <a:defRPr/>
            </a:lvl3pPr>
            <a:lvl4pPr>
              <a:defRPr baseline="0"/>
            </a:lvl4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Espace réservé du texte 9"/>
          <p:cNvSpPr>
            <a:spLocks noGrp="1"/>
          </p:cNvSpPr>
          <p:nvPr>
            <p:ph type="body" sz="quarter" idx="13"/>
          </p:nvPr>
        </p:nvSpPr>
        <p:spPr bwMode="gray">
          <a:xfrm>
            <a:off x="935038" y="1304924"/>
            <a:ext cx="7345362" cy="126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Espace réservé de la date 3"/>
          <p:cNvSpPr>
            <a:spLocks noGrp="1"/>
          </p:cNvSpPr>
          <p:nvPr>
            <p:ph type="dt" sz="half" idx="14"/>
          </p:nvPr>
        </p:nvSpPr>
        <p:spPr/>
        <p:txBody>
          <a:bodyPr/>
          <a:lstStyle>
            <a:lvl1pPr>
              <a:defRPr/>
            </a:lvl1pPr>
          </a:lstStyle>
          <a:p>
            <a:pPr>
              <a:defRPr/>
            </a:pPr>
            <a:r>
              <a:rPr lang="en-US">
                <a:solidFill>
                  <a:prstClr val="white">
                    <a:alpha val="0"/>
                  </a:prstClr>
                </a:solidFill>
              </a:rPr>
              <a:t>Date</a:t>
            </a:r>
          </a:p>
        </p:txBody>
      </p:sp>
      <p:sp>
        <p:nvSpPr>
          <p:cNvPr id="6" name="Espace réservé du pied de page 4"/>
          <p:cNvSpPr>
            <a:spLocks noGrp="1"/>
          </p:cNvSpPr>
          <p:nvPr>
            <p:ph type="ftr" sz="quarter" idx="15"/>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7" name="Espace réservé du numéro de diapositive 5"/>
          <p:cNvSpPr>
            <a:spLocks noGrp="1"/>
          </p:cNvSpPr>
          <p:nvPr>
            <p:ph type="sldNum" sz="quarter" idx="16"/>
          </p:nvPr>
        </p:nvSpPr>
        <p:spPr/>
        <p:txBody>
          <a:bodyPr/>
          <a:lstStyle>
            <a:lvl1pPr>
              <a:defRPr/>
            </a:lvl1pPr>
          </a:lstStyle>
          <a:p>
            <a:pPr>
              <a:defRPr/>
            </a:pPr>
            <a:fld id="{8779425B-3CAA-48C9-9B95-57BAD5A3D82E}"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182308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Content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a:t>TITLE</a:t>
            </a:r>
          </a:p>
        </p:txBody>
      </p:sp>
      <p:sp>
        <p:nvSpPr>
          <p:cNvPr id="3" name="Espace réservé du contenu 2"/>
          <p:cNvSpPr>
            <a:spLocks noGrp="1"/>
          </p:cNvSpPr>
          <p:nvPr>
            <p:ph idx="1" hasCustomPrompt="1"/>
          </p:nvPr>
        </p:nvSpPr>
        <p:spPr bwMode="gray">
          <a:xfrm>
            <a:off x="935038" y="1304925"/>
            <a:ext cx="7345362" cy="4716463"/>
          </a:xfrm>
        </p:spPr>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13" name="Espace réservé de la date 12"/>
          <p:cNvSpPr>
            <a:spLocks noGrp="1"/>
          </p:cNvSpPr>
          <p:nvPr>
            <p:ph type="dt" sz="half" idx="10"/>
          </p:nvPr>
        </p:nvSpPr>
        <p:spPr bwMode="gray"/>
        <p:txBody>
          <a:bodyPr/>
          <a:lstStyle/>
          <a:p>
            <a:r>
              <a:rPr lang="en-US" noProof="0"/>
              <a:t>Date</a:t>
            </a:r>
          </a:p>
        </p:txBody>
      </p:sp>
      <p:sp>
        <p:nvSpPr>
          <p:cNvPr id="14" name="Espace réservé du numéro de diapositive 13"/>
          <p:cNvSpPr>
            <a:spLocks noGrp="1"/>
          </p:cNvSpPr>
          <p:nvPr>
            <p:ph type="sldNum" sz="quarter" idx="11"/>
          </p:nvPr>
        </p:nvSpPr>
        <p:spPr bwMode="gray"/>
        <p:txBody>
          <a:bodyPr/>
          <a:lstStyle/>
          <a:p>
            <a:fld id="{733122C9-A0B9-462F-8757-0847AD287B63}" type="slidenum">
              <a:rPr lang="en-US" noProof="0" smtClean="0"/>
              <a:pPr/>
              <a:t>‹#›</a:t>
            </a:fld>
            <a:endParaRPr lang="en-US" noProof="0"/>
          </a:p>
        </p:txBody>
      </p:sp>
      <p:sp>
        <p:nvSpPr>
          <p:cNvPr id="15" name="Espace réservé du pied de page 14"/>
          <p:cNvSpPr>
            <a:spLocks noGrp="1"/>
          </p:cNvSpPr>
          <p:nvPr>
            <p:ph type="ftr" sz="quarter" idx="12"/>
          </p:nvPr>
        </p:nvSpPr>
        <p:spPr bwMode="gray"/>
        <p:txBody>
          <a:bodyPr/>
          <a:lstStyle/>
          <a:p>
            <a:r>
              <a:rPr lang="en-US" noProof="0"/>
              <a:t>#add your hashtag</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ank_you_1">
    <p:spTree>
      <p:nvGrpSpPr>
        <p:cNvPr id="1" name=""/>
        <p:cNvGrpSpPr/>
        <p:nvPr/>
      </p:nvGrpSpPr>
      <p:grpSpPr>
        <a:xfrm>
          <a:off x="0" y="0"/>
          <a:ext cx="0" cy="0"/>
          <a:chOff x="0" y="0"/>
          <a:chExt cx="0" cy="0"/>
        </a:xfrm>
      </p:grpSpPr>
      <p:pic>
        <p:nvPicPr>
          <p:cNvPr id="5" name="Image 18"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7"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0" name="Connecteur droit 13"/>
          <p:cNvCxnSpPr/>
          <p:nvPr userDrawn="1"/>
        </p:nvCxnSpPr>
        <p:spPr bwMode="gray">
          <a:xfrm flipH="1">
            <a:off x="468313" y="3400425"/>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638"/>
            <a:ext cx="4824412" cy="2242966"/>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3"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1" name="Espace réservé de la date 9"/>
          <p:cNvSpPr>
            <a:spLocks noGrp="1"/>
          </p:cNvSpPr>
          <p:nvPr>
            <p:ph type="dt" sz="half" idx="20"/>
          </p:nvPr>
        </p:nvSpPr>
        <p:spPr/>
        <p:txBody>
          <a:bodyPr/>
          <a:lstStyle>
            <a:lvl1pPr>
              <a:defRPr/>
            </a:lvl1pPr>
          </a:lstStyle>
          <a:p>
            <a:pPr>
              <a:defRPr/>
            </a:pPr>
            <a:r>
              <a:rPr lang="en-US">
                <a:solidFill>
                  <a:prstClr val="white">
                    <a:alpha val="0"/>
                  </a:prstClr>
                </a:solidFill>
              </a:rPr>
              <a:t>Date</a:t>
            </a:r>
          </a:p>
        </p:txBody>
      </p:sp>
      <p:sp>
        <p:nvSpPr>
          <p:cNvPr id="12" name="Espace réservé du numéro de diapositive 10"/>
          <p:cNvSpPr>
            <a:spLocks noGrp="1"/>
          </p:cNvSpPr>
          <p:nvPr>
            <p:ph type="sldNum" sz="quarter" idx="21"/>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4AF4F797-1FBC-44F9-B7CF-6A5F893B852E}" type="slidenum">
              <a:rPr lang="en-US">
                <a:solidFill>
                  <a:prstClr val="white">
                    <a:alpha val="0"/>
                  </a:prstClr>
                </a:solidFill>
              </a:rPr>
              <a:pPr>
                <a:defRPr/>
              </a:pPr>
              <a:t>‹#›</a:t>
            </a:fld>
            <a:endParaRPr lang="en-US">
              <a:solidFill>
                <a:prstClr val="white">
                  <a:alpha val="0"/>
                </a:prstClr>
              </a:solidFill>
            </a:endParaRPr>
          </a:p>
        </p:txBody>
      </p:sp>
      <p:sp>
        <p:nvSpPr>
          <p:cNvPr id="14" name="Espace réservé du pied de page 11"/>
          <p:cNvSpPr>
            <a:spLocks noGrp="1"/>
          </p:cNvSpPr>
          <p:nvPr>
            <p:ph type="ftr" sz="quarter" idx="22"/>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p:txBody>
      </p:sp>
    </p:spTree>
    <p:extLst>
      <p:ext uri="{BB962C8B-B14F-4D97-AF65-F5344CB8AC3E}">
        <p14:creationId xmlns:p14="http://schemas.microsoft.com/office/powerpoint/2010/main" val="222910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ank_you_2">
    <p:spTree>
      <p:nvGrpSpPr>
        <p:cNvPr id="1" name=""/>
        <p:cNvGrpSpPr/>
        <p:nvPr/>
      </p:nvGrpSpPr>
      <p:grpSpPr>
        <a:xfrm>
          <a:off x="0" y="0"/>
          <a:ext cx="0" cy="0"/>
          <a:chOff x="0" y="0"/>
          <a:chExt cx="0" cy="0"/>
        </a:xfrm>
      </p:grpSpPr>
      <p:sp>
        <p:nvSpPr>
          <p:cNvPr id="5" name="Rectangle 4"/>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Image 20"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0" name="Connecteur droit 13"/>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800"/>
            <a:ext cx="4824000" cy="2242800"/>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3"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1" name="Espace réservé de la date 9"/>
          <p:cNvSpPr>
            <a:spLocks noGrp="1"/>
          </p:cNvSpPr>
          <p:nvPr>
            <p:ph type="dt" sz="half" idx="20"/>
          </p:nvPr>
        </p:nvSpPr>
        <p:spPr/>
        <p:txBody>
          <a:bodyPr/>
          <a:lstStyle>
            <a:lvl1pPr>
              <a:defRPr/>
            </a:lvl1pPr>
          </a:lstStyle>
          <a:p>
            <a:pPr>
              <a:defRPr/>
            </a:pPr>
            <a:r>
              <a:rPr lang="en-US">
                <a:solidFill>
                  <a:prstClr val="white">
                    <a:alpha val="0"/>
                  </a:prstClr>
                </a:solidFill>
              </a:rPr>
              <a:t>Date</a:t>
            </a:r>
          </a:p>
        </p:txBody>
      </p:sp>
      <p:sp>
        <p:nvSpPr>
          <p:cNvPr id="12" name="Espace réservé du numéro de diapositive 10"/>
          <p:cNvSpPr>
            <a:spLocks noGrp="1"/>
          </p:cNvSpPr>
          <p:nvPr>
            <p:ph type="sldNum" sz="quarter" idx="21"/>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168EB3F5-198F-4211-80D0-E690EB6CEA77}" type="slidenum">
              <a:rPr lang="en-US">
                <a:solidFill>
                  <a:prstClr val="white">
                    <a:alpha val="0"/>
                  </a:prstClr>
                </a:solidFill>
              </a:rPr>
              <a:pPr>
                <a:defRPr/>
              </a:pPr>
              <a:t>‹#›</a:t>
            </a:fld>
            <a:endParaRPr lang="en-US">
              <a:solidFill>
                <a:prstClr val="white">
                  <a:alpha val="0"/>
                </a:prstClr>
              </a:solidFill>
            </a:endParaRPr>
          </a:p>
        </p:txBody>
      </p:sp>
      <p:sp>
        <p:nvSpPr>
          <p:cNvPr id="14" name="Espace réservé du pied de page 11"/>
          <p:cNvSpPr>
            <a:spLocks noGrp="1"/>
          </p:cNvSpPr>
          <p:nvPr>
            <p:ph type="ftr" sz="quarter" idx="22"/>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p:txBody>
      </p:sp>
    </p:spTree>
    <p:extLst>
      <p:ext uri="{BB962C8B-B14F-4D97-AF65-F5344CB8AC3E}">
        <p14:creationId xmlns:p14="http://schemas.microsoft.com/office/powerpoint/2010/main" val="11741290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ext and Visual">
    <p:spTree>
      <p:nvGrpSpPr>
        <p:cNvPr id="1" name=""/>
        <p:cNvGrpSpPr/>
        <p:nvPr/>
      </p:nvGrpSpPr>
      <p:grpSpPr>
        <a:xfrm>
          <a:off x="0" y="0"/>
          <a:ext cx="0" cy="0"/>
          <a:chOff x="0" y="0"/>
          <a:chExt cx="0" cy="0"/>
        </a:xfrm>
      </p:grpSpPr>
      <p:sp>
        <p:nvSpPr>
          <p:cNvPr id="2" name="Title 1"/>
          <p:cNvSpPr>
            <a:spLocks noGrp="1"/>
          </p:cNvSpPr>
          <p:nvPr>
            <p:ph type="title"/>
          </p:nvPr>
        </p:nvSpPr>
        <p:spPr>
          <a:xfrm>
            <a:off x="973138" y="225211"/>
            <a:ext cx="7207249" cy="697999"/>
          </a:xfrm>
        </p:spPr>
        <p:txBody>
          <a:bodyPr/>
          <a:lstStyle/>
          <a:p>
            <a:r>
              <a:rPr lang="en-US"/>
              <a:t>Click to edit Master title style</a:t>
            </a:r>
          </a:p>
        </p:txBody>
      </p:sp>
      <p:sp>
        <p:nvSpPr>
          <p:cNvPr id="4" name="Content Placeholder 3"/>
          <p:cNvSpPr>
            <a:spLocks noGrp="1"/>
          </p:cNvSpPr>
          <p:nvPr>
            <p:ph sz="half" idx="2"/>
          </p:nvPr>
        </p:nvSpPr>
        <p:spPr>
          <a:xfrm>
            <a:off x="3425825" y="2302159"/>
            <a:ext cx="4754564" cy="2541673"/>
          </a:xfrm>
        </p:spPr>
        <p:txBody>
          <a:bodyPr/>
          <a:lstStyle>
            <a:lvl1pPr>
              <a:defRPr sz="1600"/>
            </a:lvl1pPr>
            <a:lvl2pPr marL="457200" indent="0">
              <a:buNone/>
              <a:defRPr sz="1600"/>
            </a:lvl2pPr>
            <a:lvl3pPr marL="914400" indent="0">
              <a:buNone/>
              <a:defRPr sz="1600"/>
            </a:lvl3pPr>
            <a:lvl4pPr marL="1371600" indent="0">
              <a:buNone/>
              <a:defRPr sz="1600"/>
            </a:lvl4pPr>
            <a:lvl5pPr marL="1828800" indent="0">
              <a:buNone/>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3"/>
          </p:nvPr>
        </p:nvSpPr>
        <p:spPr>
          <a:xfrm>
            <a:off x="973138" y="1247776"/>
            <a:ext cx="2300287" cy="3450384"/>
          </a:xfrm>
        </p:spPr>
        <p:txBody>
          <a:bodyPr rtlCol="0">
            <a:noAutofit/>
          </a:bodyPr>
          <a:lstStyle/>
          <a:p>
            <a:pPr lvl="0"/>
            <a:endParaRPr lang="en-US" noProof="0"/>
          </a:p>
        </p:txBody>
      </p:sp>
      <p:sp>
        <p:nvSpPr>
          <p:cNvPr id="10" name="Content Placeholder 3"/>
          <p:cNvSpPr>
            <a:spLocks noGrp="1"/>
          </p:cNvSpPr>
          <p:nvPr>
            <p:ph sz="half" idx="14"/>
          </p:nvPr>
        </p:nvSpPr>
        <p:spPr>
          <a:xfrm>
            <a:off x="3425825" y="1241426"/>
            <a:ext cx="4754564" cy="879316"/>
          </a:xfrm>
        </p:spPr>
        <p:txBody>
          <a:bodyPr/>
          <a:lstStyle>
            <a:lvl1pPr marL="0" indent="0">
              <a:buNone/>
              <a:defRPr sz="1600">
                <a:solidFill>
                  <a:srgbClr val="005CB9"/>
                </a:solidFill>
              </a:defRPr>
            </a:lvl1pPr>
            <a:lvl2pPr marL="457200" indent="0">
              <a:buNone/>
              <a:defRPr sz="1400">
                <a:solidFill>
                  <a:srgbClr val="005CB9"/>
                </a:solidFill>
              </a:defRPr>
            </a:lvl2pPr>
            <a:lvl3pPr marL="914400" indent="0">
              <a:buNone/>
              <a:defRPr sz="1400">
                <a:solidFill>
                  <a:srgbClr val="005CB9"/>
                </a:solidFill>
              </a:defRPr>
            </a:lvl3pPr>
            <a:lvl4pPr marL="1371600" indent="0">
              <a:buNone/>
              <a:defRPr sz="1400">
                <a:solidFill>
                  <a:srgbClr val="005CB9"/>
                </a:solidFill>
              </a:defRPr>
            </a:lvl4pPr>
            <a:lvl5pPr marL="1828800" indent="0">
              <a:buNone/>
              <a:defRPr sz="1400">
                <a:solidFill>
                  <a:srgbClr val="005CB9"/>
                </a:solidFill>
              </a:defRPr>
            </a:lvl5pPr>
            <a:lvl6pPr>
              <a:defRPr sz="1800"/>
            </a:lvl6pPr>
            <a:lvl7pPr>
              <a:defRPr sz="1800"/>
            </a:lvl7pPr>
            <a:lvl8pPr>
              <a:defRPr sz="1800"/>
            </a:lvl8pPr>
            <a:lvl9pPr>
              <a:defRPr sz="1800"/>
            </a:lvl9pPr>
          </a:lstStyle>
          <a:p>
            <a:pPr lvl="0"/>
            <a:r>
              <a:rPr lang="en-US"/>
              <a:t>Click to edit Master text styles</a:t>
            </a:r>
          </a:p>
        </p:txBody>
      </p:sp>
      <p:sp>
        <p:nvSpPr>
          <p:cNvPr id="6" name="Footer Placeholder 5"/>
          <p:cNvSpPr>
            <a:spLocks noGrp="1"/>
          </p:cNvSpPr>
          <p:nvPr>
            <p:ph type="ftr" sz="quarter" idx="15"/>
          </p:nvPr>
        </p:nvSpPr>
        <p:spPr/>
        <p:txBody>
          <a:bodyPr/>
          <a:lstStyle>
            <a:lvl1pPr>
              <a:defRPr/>
            </a:lvl1pPr>
          </a:lstStyle>
          <a:p>
            <a:pPr>
              <a:defRPr/>
            </a:pPr>
            <a:r>
              <a:rPr lang="en-US">
                <a:solidFill>
                  <a:srgbClr val="005CB9"/>
                </a:solidFill>
              </a:rPr>
              <a:t>Basic facts about </a:t>
            </a:r>
            <a:r>
              <a:rPr lang="en-US" err="1">
                <a:solidFill>
                  <a:srgbClr val="005CB9"/>
                </a:solidFill>
              </a:rPr>
              <a:t>Gavi</a:t>
            </a:r>
            <a:r>
              <a:rPr lang="en-US">
                <a:solidFill>
                  <a:srgbClr val="005CB9"/>
                </a:solidFill>
              </a:rPr>
              <a:t> the Vaccine Alliance</a:t>
            </a:r>
          </a:p>
        </p:txBody>
      </p:sp>
      <p:sp>
        <p:nvSpPr>
          <p:cNvPr id="7" name="Slide Number Placeholder 6"/>
          <p:cNvSpPr>
            <a:spLocks noGrp="1"/>
          </p:cNvSpPr>
          <p:nvPr>
            <p:ph type="sldNum" sz="quarter" idx="16"/>
          </p:nvPr>
        </p:nvSpPr>
        <p:spPr/>
        <p:txBody>
          <a:bodyPr/>
          <a:lstStyle>
            <a:lvl1pPr algn="ctr">
              <a:defRPr/>
            </a:lvl1pPr>
          </a:lstStyle>
          <a:p>
            <a:pPr>
              <a:defRPr/>
            </a:pPr>
            <a:fld id="{FFE8DD00-E6C1-42A5-A44D-4115350A5429}"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25258363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ext&amp;4_Block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10" name="Espace réservé du texte 9"/>
          <p:cNvSpPr>
            <a:spLocks noGrp="1"/>
          </p:cNvSpPr>
          <p:nvPr>
            <p:ph type="body" sz="quarter" idx="13" hasCustomPrompt="1"/>
          </p:nvPr>
        </p:nvSpPr>
        <p:spPr bwMode="gray">
          <a:xfrm>
            <a:off x="935038" y="1304924"/>
            <a:ext cx="7345362" cy="936626"/>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8" name="Espace réservé de la date 7"/>
          <p:cNvSpPr>
            <a:spLocks noGrp="1"/>
          </p:cNvSpPr>
          <p:nvPr>
            <p:ph type="dt" sz="half" idx="14"/>
          </p:nvPr>
        </p:nvSpPr>
        <p:spPr bwMode="gray"/>
        <p:txBody>
          <a:bodyPr/>
          <a:lstStyle/>
          <a:p>
            <a:r>
              <a:rPr lang="en-US">
                <a:solidFill>
                  <a:prstClr val="white">
                    <a:alpha val="0"/>
                  </a:prstClr>
                </a:solidFill>
              </a:rPr>
              <a:t>Date</a:t>
            </a:r>
            <a:endParaRPr lang="en-GB">
              <a:solidFill>
                <a:prstClr val="white">
                  <a:alpha val="0"/>
                </a:prstClr>
              </a:solidFill>
            </a:endParaRPr>
          </a:p>
        </p:txBody>
      </p:sp>
      <p:sp>
        <p:nvSpPr>
          <p:cNvPr id="9" name="Espace réservé du numéro de diapositive 8"/>
          <p:cNvSpPr>
            <a:spLocks noGrp="1"/>
          </p:cNvSpPr>
          <p:nvPr>
            <p:ph type="sldNum" sz="quarter" idx="15"/>
          </p:nvPr>
        </p:nvSpPr>
        <p:spPr bwMode="gray"/>
        <p:txBody>
          <a:bodyPr/>
          <a:lstStyle/>
          <a:p>
            <a:fld id="{733122C9-A0B9-462F-8757-0847AD287B63}" type="slidenum">
              <a:rPr lang="en-GB" smtClean="0">
                <a:solidFill>
                  <a:srgbClr val="343434"/>
                </a:solidFill>
              </a:rPr>
              <a:pPr/>
              <a:t>‹#›</a:t>
            </a:fld>
            <a:endParaRPr lang="en-GB">
              <a:solidFill>
                <a:srgbClr val="343434"/>
              </a:solidFill>
            </a:endParaRPr>
          </a:p>
        </p:txBody>
      </p:sp>
      <p:sp>
        <p:nvSpPr>
          <p:cNvPr id="11" name="Espace réservé du pied de page 10"/>
          <p:cNvSpPr>
            <a:spLocks noGrp="1"/>
          </p:cNvSpPr>
          <p:nvPr>
            <p:ph type="ftr" sz="quarter" idx="16"/>
          </p:nvPr>
        </p:nvSpPr>
        <p:spPr bwMode="gray"/>
        <p:txBody>
          <a:bodyPr/>
          <a:lstStyle/>
          <a:p>
            <a:r>
              <a:rPr lang="en-GB">
                <a:solidFill>
                  <a:srgbClr val="005CB9"/>
                </a:solidFill>
              </a:rPr>
              <a:t>#vaccineswork</a:t>
            </a:r>
          </a:p>
        </p:txBody>
      </p:sp>
      <p:sp>
        <p:nvSpPr>
          <p:cNvPr id="21" name="Espace réservé du texte 9"/>
          <p:cNvSpPr>
            <a:spLocks noGrp="1"/>
          </p:cNvSpPr>
          <p:nvPr>
            <p:ph type="body" sz="quarter" idx="19" hasCustomPrompt="1"/>
          </p:nvPr>
        </p:nvSpPr>
        <p:spPr bwMode="gray">
          <a:xfrm>
            <a:off x="935038" y="2241550"/>
            <a:ext cx="3564000" cy="324000"/>
          </a:xfrm>
          <a:solidFill>
            <a:schemeClr val="accent1"/>
          </a:solidFill>
          <a:ln w="9525">
            <a:solidFill>
              <a:schemeClr val="accent1"/>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2" name="Espace réservé du texte 9"/>
          <p:cNvSpPr>
            <a:spLocks noGrp="1"/>
          </p:cNvSpPr>
          <p:nvPr>
            <p:ph type="body" sz="quarter" idx="20" hasCustomPrompt="1"/>
          </p:nvPr>
        </p:nvSpPr>
        <p:spPr bwMode="gray">
          <a:xfrm>
            <a:off x="935038" y="2565550"/>
            <a:ext cx="3564000" cy="1350000"/>
          </a:xfrm>
          <a:ln w="9525">
            <a:solidFill>
              <a:schemeClr val="accent1"/>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3" name="Espace réservé du texte 9"/>
          <p:cNvSpPr>
            <a:spLocks noGrp="1"/>
          </p:cNvSpPr>
          <p:nvPr>
            <p:ph type="body" sz="quarter" idx="21" hasCustomPrompt="1"/>
          </p:nvPr>
        </p:nvSpPr>
        <p:spPr bwMode="gray">
          <a:xfrm>
            <a:off x="4716400" y="2241550"/>
            <a:ext cx="3564000" cy="324000"/>
          </a:xfrm>
          <a:solidFill>
            <a:schemeClr val="accent2"/>
          </a:solidFill>
          <a:ln w="9525">
            <a:solidFill>
              <a:schemeClr val="accent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4" name="Espace réservé du texte 9"/>
          <p:cNvSpPr>
            <a:spLocks noGrp="1"/>
          </p:cNvSpPr>
          <p:nvPr>
            <p:ph type="body" sz="quarter" idx="22" hasCustomPrompt="1"/>
          </p:nvPr>
        </p:nvSpPr>
        <p:spPr bwMode="gray">
          <a:xfrm>
            <a:off x="4716400" y="2565550"/>
            <a:ext cx="3564000" cy="1350000"/>
          </a:xfrm>
          <a:ln w="9525">
            <a:solidFill>
              <a:schemeClr val="accent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5" name="Espace réservé du texte 9"/>
          <p:cNvSpPr>
            <a:spLocks noGrp="1"/>
          </p:cNvSpPr>
          <p:nvPr>
            <p:ph type="body" sz="quarter" idx="23" hasCustomPrompt="1"/>
          </p:nvPr>
        </p:nvSpPr>
        <p:spPr bwMode="gray">
          <a:xfrm>
            <a:off x="935038" y="4131488"/>
            <a:ext cx="3564000" cy="324000"/>
          </a:xfrm>
          <a:solidFill>
            <a:schemeClr val="accent3"/>
          </a:solidFill>
          <a:ln w="9525">
            <a:solidFill>
              <a:schemeClr val="accent3"/>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6" name="Espace réservé du texte 9"/>
          <p:cNvSpPr>
            <a:spLocks noGrp="1"/>
          </p:cNvSpPr>
          <p:nvPr>
            <p:ph type="body" sz="quarter" idx="24" hasCustomPrompt="1"/>
          </p:nvPr>
        </p:nvSpPr>
        <p:spPr bwMode="gray">
          <a:xfrm>
            <a:off x="935038" y="4455488"/>
            <a:ext cx="3564000" cy="1350000"/>
          </a:xfrm>
          <a:ln w="9525">
            <a:solidFill>
              <a:schemeClr val="accent3"/>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7" name="Espace réservé du texte 9"/>
          <p:cNvSpPr>
            <a:spLocks noGrp="1"/>
          </p:cNvSpPr>
          <p:nvPr>
            <p:ph type="body" sz="quarter" idx="25" hasCustomPrompt="1"/>
          </p:nvPr>
        </p:nvSpPr>
        <p:spPr bwMode="gray">
          <a:xfrm>
            <a:off x="4716400" y="4131488"/>
            <a:ext cx="3564000" cy="324000"/>
          </a:xfrm>
          <a:solidFill>
            <a:schemeClr val="bg2"/>
          </a:solidFill>
          <a:ln w="9525">
            <a:solidFill>
              <a:schemeClr val="bg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8" name="Espace réservé du texte 9"/>
          <p:cNvSpPr>
            <a:spLocks noGrp="1"/>
          </p:cNvSpPr>
          <p:nvPr>
            <p:ph type="body" sz="quarter" idx="26" hasCustomPrompt="1"/>
          </p:nvPr>
        </p:nvSpPr>
        <p:spPr bwMode="gray">
          <a:xfrm>
            <a:off x="4716400" y="4455488"/>
            <a:ext cx="3564000" cy="1350000"/>
          </a:xfrm>
          <a:ln w="9525">
            <a:solidFill>
              <a:schemeClr val="bg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Tree>
    <p:extLst>
      <p:ext uri="{BB962C8B-B14F-4D97-AF65-F5344CB8AC3E}">
        <p14:creationId xmlns:p14="http://schemas.microsoft.com/office/powerpoint/2010/main" val="16579844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6" name="Image 18" descr="FD_0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2" name="Connecteur droit 22"/>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800"/>
            <a:ext cx="4824412" cy="2232000"/>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8" name="Espace réservé du texte 8"/>
          <p:cNvSpPr>
            <a:spLocks noGrp="1"/>
          </p:cNvSpPr>
          <p:nvPr>
            <p:ph type="body" sz="quarter" idx="14"/>
          </p:nvPr>
        </p:nvSpPr>
        <p:spPr bwMode="gray">
          <a:xfrm>
            <a:off x="468314" y="3585600"/>
            <a:ext cx="4824411" cy="1479600"/>
          </a:xfrm>
        </p:spPr>
        <p:txBody>
          <a:bodyPr/>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7" name="Espace réservé du texte 16"/>
          <p:cNvSpPr>
            <a:spLocks noGrp="1"/>
          </p:cNvSpPr>
          <p:nvPr>
            <p:ph type="body" sz="quarter" idx="20"/>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Click to edit Master text styles</a:t>
            </a:r>
          </a:p>
        </p:txBody>
      </p:sp>
      <p:sp>
        <p:nvSpPr>
          <p:cNvPr id="13" name="Espace réservé de la date 9"/>
          <p:cNvSpPr>
            <a:spLocks noGrp="1"/>
          </p:cNvSpPr>
          <p:nvPr>
            <p:ph type="dt" sz="half" idx="21"/>
          </p:nvPr>
        </p:nvSpPr>
        <p:spPr/>
        <p:txBody>
          <a:bodyPr/>
          <a:lstStyle>
            <a:lvl1pPr>
              <a:defRPr/>
            </a:lvl1pPr>
          </a:lstStyle>
          <a:p>
            <a:pPr>
              <a:defRPr/>
            </a:pPr>
            <a:r>
              <a:rPr lang="en-US">
                <a:solidFill>
                  <a:prstClr val="white">
                    <a:alpha val="0"/>
                  </a:prstClr>
                </a:solidFill>
              </a:rPr>
              <a:t>Date</a:t>
            </a:r>
          </a:p>
        </p:txBody>
      </p:sp>
      <p:sp>
        <p:nvSpPr>
          <p:cNvPr id="14" name="Espace réservé du numéro de diapositive 10"/>
          <p:cNvSpPr>
            <a:spLocks noGrp="1"/>
          </p:cNvSpPr>
          <p:nvPr>
            <p:ph type="sldNum" sz="quarter" idx="22"/>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541ADD26-9626-44B7-849C-716E619042DF}" type="slidenum">
              <a:rPr lang="en-US">
                <a:solidFill>
                  <a:prstClr val="white">
                    <a:alpha val="0"/>
                  </a:prstClr>
                </a:solidFill>
              </a:rPr>
              <a:pPr>
                <a:defRPr/>
              </a:pPr>
              <a:t>‹#›</a:t>
            </a:fld>
            <a:endParaRPr lang="en-US">
              <a:solidFill>
                <a:prstClr val="white">
                  <a:alpha val="0"/>
                </a:prstClr>
              </a:solidFill>
            </a:endParaRPr>
          </a:p>
        </p:txBody>
      </p:sp>
      <p:sp>
        <p:nvSpPr>
          <p:cNvPr id="16" name="Espace réservé du pied de page 11"/>
          <p:cNvSpPr>
            <a:spLocks noGrp="1"/>
          </p:cNvSpPr>
          <p:nvPr>
            <p:ph type="ftr" sz="quarter" idx="23"/>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#vaccelerate</a:t>
            </a:r>
          </a:p>
        </p:txBody>
      </p:sp>
    </p:spTree>
    <p:extLst>
      <p:ext uri="{BB962C8B-B14F-4D97-AF65-F5344CB8AC3E}">
        <p14:creationId xmlns:p14="http://schemas.microsoft.com/office/powerpoint/2010/main" val="29286571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ver_Picture_1">
    <p:spTree>
      <p:nvGrpSpPr>
        <p:cNvPr id="1" name=""/>
        <p:cNvGrpSpPr/>
        <p:nvPr/>
      </p:nvGrpSpPr>
      <p:grpSpPr>
        <a:xfrm>
          <a:off x="0" y="0"/>
          <a:ext cx="0" cy="0"/>
          <a:chOff x="0" y="0"/>
          <a:chExt cx="0" cy="0"/>
        </a:xfrm>
      </p:grpSpPr>
      <p:pic>
        <p:nvPicPr>
          <p:cNvPr id="7" name="Image 20"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3" name="Connecteur droit 22"/>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638"/>
            <a:ext cx="4824412" cy="2231392"/>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8" name="Espace réservé du texte 8"/>
          <p:cNvSpPr>
            <a:spLocks noGrp="1"/>
          </p:cNvSpPr>
          <p:nvPr>
            <p:ph type="body" sz="quarter" idx="14"/>
          </p:nvPr>
        </p:nvSpPr>
        <p:spPr bwMode="gray">
          <a:xfrm>
            <a:off x="468314" y="3584637"/>
            <a:ext cx="3592800" cy="1477788"/>
          </a:xfrm>
        </p:spPr>
        <p:txBody>
          <a:bodyPr/>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7" name="Espace réservé du texte 16"/>
          <p:cNvSpPr>
            <a:spLocks noGrp="1"/>
          </p:cNvSpPr>
          <p:nvPr>
            <p:ph type="body" sz="quarter" idx="20"/>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Click to edit Master text styles</a:t>
            </a:r>
          </a:p>
        </p:txBody>
      </p:sp>
      <p:sp>
        <p:nvSpPr>
          <p:cNvPr id="24"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4" name="Espace réservé de la date 9"/>
          <p:cNvSpPr>
            <a:spLocks noGrp="1"/>
          </p:cNvSpPr>
          <p:nvPr>
            <p:ph type="dt" sz="half" idx="21"/>
          </p:nvPr>
        </p:nvSpPr>
        <p:spPr/>
        <p:txBody>
          <a:bodyPr/>
          <a:lstStyle>
            <a:lvl1pPr>
              <a:defRPr/>
            </a:lvl1pPr>
          </a:lstStyle>
          <a:p>
            <a:pPr>
              <a:defRPr/>
            </a:pPr>
            <a:r>
              <a:rPr lang="en-US">
                <a:solidFill>
                  <a:prstClr val="white">
                    <a:alpha val="0"/>
                  </a:prstClr>
                </a:solidFill>
              </a:rPr>
              <a:t>Date</a:t>
            </a:r>
          </a:p>
        </p:txBody>
      </p:sp>
      <p:sp>
        <p:nvSpPr>
          <p:cNvPr id="16" name="Espace réservé du numéro de diapositive 10"/>
          <p:cNvSpPr>
            <a:spLocks noGrp="1"/>
          </p:cNvSpPr>
          <p:nvPr>
            <p:ph type="sldNum" sz="quarter" idx="22"/>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FBC781E1-DB0D-44EA-942B-52789A2EA6EC}" type="slidenum">
              <a:rPr lang="en-US">
                <a:solidFill>
                  <a:prstClr val="white">
                    <a:alpha val="0"/>
                  </a:prstClr>
                </a:solidFill>
              </a:rPr>
              <a:pPr>
                <a:defRPr/>
              </a:pPr>
              <a:t>‹#›</a:t>
            </a:fld>
            <a:endParaRPr lang="en-US">
              <a:solidFill>
                <a:prstClr val="white">
                  <a:alpha val="0"/>
                </a:prstClr>
              </a:solidFill>
            </a:endParaRPr>
          </a:p>
        </p:txBody>
      </p:sp>
      <p:sp>
        <p:nvSpPr>
          <p:cNvPr id="18" name="Espace réservé du pied de page 11"/>
          <p:cNvSpPr>
            <a:spLocks noGrp="1"/>
          </p:cNvSpPr>
          <p:nvPr>
            <p:ph type="ftr" sz="quarter" idx="23"/>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a:p>
            <a:pPr>
              <a:defRPr/>
            </a:pPr>
            <a:endParaRPr lang="en-US">
              <a:solidFill>
                <a:prstClr val="white"/>
              </a:solidFill>
            </a:endParaRPr>
          </a:p>
        </p:txBody>
      </p:sp>
    </p:spTree>
    <p:extLst>
      <p:ext uri="{BB962C8B-B14F-4D97-AF65-F5344CB8AC3E}">
        <p14:creationId xmlns:p14="http://schemas.microsoft.com/office/powerpoint/2010/main" val="41850864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ver_Picture_2">
    <p:spTree>
      <p:nvGrpSpPr>
        <p:cNvPr id="1" name=""/>
        <p:cNvGrpSpPr/>
        <p:nvPr/>
      </p:nvGrpSpPr>
      <p:grpSpPr>
        <a:xfrm>
          <a:off x="0" y="0"/>
          <a:ext cx="0" cy="0"/>
          <a:chOff x="0" y="0"/>
          <a:chExt cx="0" cy="0"/>
        </a:xfrm>
      </p:grpSpPr>
      <p:pic>
        <p:nvPicPr>
          <p:cNvPr id="7" name="Image 20"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3" name="Connecteur droit 13"/>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000" y="1036800"/>
            <a:ext cx="4824412" cy="2232000"/>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8" name="Espace réservé du texte 8"/>
          <p:cNvSpPr>
            <a:spLocks noGrp="1"/>
          </p:cNvSpPr>
          <p:nvPr>
            <p:ph type="body" sz="quarter" idx="14"/>
          </p:nvPr>
        </p:nvSpPr>
        <p:spPr bwMode="gray">
          <a:xfrm>
            <a:off x="468314" y="3585600"/>
            <a:ext cx="3592800" cy="1479600"/>
          </a:xfrm>
        </p:spPr>
        <p:txBody>
          <a:bodyPr/>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7" name="Espace réservé du texte 16"/>
          <p:cNvSpPr>
            <a:spLocks noGrp="1"/>
          </p:cNvSpPr>
          <p:nvPr>
            <p:ph type="body" sz="quarter" idx="20"/>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Click to edit Master text styles</a:t>
            </a:r>
          </a:p>
        </p:txBody>
      </p:sp>
      <p:sp>
        <p:nvSpPr>
          <p:cNvPr id="18"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4" name="Espace réservé de la date 9"/>
          <p:cNvSpPr>
            <a:spLocks noGrp="1"/>
          </p:cNvSpPr>
          <p:nvPr>
            <p:ph type="dt" sz="half" idx="21"/>
          </p:nvPr>
        </p:nvSpPr>
        <p:spPr/>
        <p:txBody>
          <a:bodyPr/>
          <a:lstStyle>
            <a:lvl1pPr>
              <a:defRPr/>
            </a:lvl1pPr>
          </a:lstStyle>
          <a:p>
            <a:pPr>
              <a:defRPr/>
            </a:pPr>
            <a:r>
              <a:rPr lang="en-US">
                <a:solidFill>
                  <a:prstClr val="white">
                    <a:alpha val="0"/>
                  </a:prstClr>
                </a:solidFill>
              </a:rPr>
              <a:t>Date</a:t>
            </a:r>
          </a:p>
        </p:txBody>
      </p:sp>
      <p:sp>
        <p:nvSpPr>
          <p:cNvPr id="16" name="Espace réservé du numéro de diapositive 10"/>
          <p:cNvSpPr>
            <a:spLocks noGrp="1"/>
          </p:cNvSpPr>
          <p:nvPr>
            <p:ph type="sldNum" sz="quarter" idx="22"/>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A170035D-6B8C-439A-85EA-19B5ADE5A975}" type="slidenum">
              <a:rPr lang="en-US">
                <a:solidFill>
                  <a:prstClr val="white">
                    <a:alpha val="0"/>
                  </a:prstClr>
                </a:solidFill>
              </a:rPr>
              <a:pPr>
                <a:defRPr/>
              </a:pPr>
              <a:t>‹#›</a:t>
            </a:fld>
            <a:endParaRPr lang="en-US">
              <a:solidFill>
                <a:prstClr val="white">
                  <a:alpha val="0"/>
                </a:prstClr>
              </a:solidFill>
            </a:endParaRPr>
          </a:p>
        </p:txBody>
      </p:sp>
      <p:sp>
        <p:nvSpPr>
          <p:cNvPr id="19" name="Espace réservé du pied de page 11"/>
          <p:cNvSpPr>
            <a:spLocks noGrp="1"/>
          </p:cNvSpPr>
          <p:nvPr>
            <p:ph type="ftr" sz="quarter" idx="23"/>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p:txBody>
      </p:sp>
    </p:spTree>
    <p:extLst>
      <p:ext uri="{BB962C8B-B14F-4D97-AF65-F5344CB8AC3E}">
        <p14:creationId xmlns:p14="http://schemas.microsoft.com/office/powerpoint/2010/main" val="28152477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hapter_Layout">
    <p:spTree>
      <p:nvGrpSpPr>
        <p:cNvPr id="1" name=""/>
        <p:cNvGrpSpPr/>
        <p:nvPr/>
      </p:nvGrpSpPr>
      <p:grpSpPr>
        <a:xfrm>
          <a:off x="0" y="0"/>
          <a:ext cx="0" cy="0"/>
          <a:chOff x="0" y="0"/>
          <a:chExt cx="0" cy="0"/>
        </a:xfrm>
      </p:grpSpPr>
      <p:pic>
        <p:nvPicPr>
          <p:cNvPr id="6" name="Image 17" descr="FD_03_chap_110x190,5.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39592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7" name="Connecteur droit 14"/>
          <p:cNvCxnSpPr/>
          <p:nvPr userDrawn="1"/>
        </p:nvCxnSpPr>
        <p:spPr bwMode="gray">
          <a:xfrm flipH="1">
            <a:off x="3635375" y="2389188"/>
            <a:ext cx="15843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bwMode="gray">
          <a:xfrm>
            <a:off x="3635374" y="1036638"/>
            <a:ext cx="3263901" cy="1268759"/>
          </a:xfrm>
        </p:spPr>
        <p:txBody>
          <a:bodyPr/>
          <a:lstStyle/>
          <a:p>
            <a:r>
              <a:rPr lang="en-US" noProof="0"/>
              <a:t>Click to edit Master title style</a:t>
            </a:r>
          </a:p>
        </p:txBody>
      </p:sp>
      <p:sp>
        <p:nvSpPr>
          <p:cNvPr id="10" name="Espace réservé du texte 9"/>
          <p:cNvSpPr>
            <a:spLocks noGrp="1"/>
          </p:cNvSpPr>
          <p:nvPr>
            <p:ph type="body" sz="quarter" idx="13"/>
          </p:nvPr>
        </p:nvSpPr>
        <p:spPr bwMode="gray">
          <a:xfrm>
            <a:off x="3635376" y="2574000"/>
            <a:ext cx="3263900" cy="34473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Espace réservé du texte 9"/>
          <p:cNvSpPr>
            <a:spLocks noGrp="1"/>
          </p:cNvSpPr>
          <p:nvPr>
            <p:ph type="body" sz="quarter" idx="14"/>
          </p:nvPr>
        </p:nvSpPr>
        <p:spPr bwMode="gray">
          <a:xfrm>
            <a:off x="0" y="139974"/>
            <a:ext cx="2628000" cy="5017814"/>
          </a:xfrm>
        </p:spPr>
        <p:txBody>
          <a:bodyPr/>
          <a:lstStyle>
            <a:lvl1pPr algn="r">
              <a:defRPr sz="16600" b="1">
                <a:solidFill>
                  <a:schemeClr val="bg1"/>
                </a:solidFill>
              </a:defRPr>
            </a:lvl1pPr>
          </a:lstStyle>
          <a:p>
            <a:pPr lvl="0"/>
            <a:r>
              <a:rPr lang="en-US" noProof="0"/>
              <a:t>Click to edit Master text styles</a:t>
            </a:r>
          </a:p>
        </p:txBody>
      </p:sp>
      <p:sp>
        <p:nvSpPr>
          <p:cNvPr id="19" name="Espace réservé pour une image  17"/>
          <p:cNvSpPr>
            <a:spLocks noGrp="1"/>
          </p:cNvSpPr>
          <p:nvPr>
            <p:ph type="pic" sz="quarter" idx="18"/>
          </p:nvPr>
        </p:nvSpPr>
        <p:spPr bwMode="gray">
          <a:xfrm>
            <a:off x="7254332" y="132082"/>
            <a:ext cx="1899827" cy="5812641"/>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1668519 w 3913244"/>
              <a:gd name="connsiteY0" fmla="*/ 0 h 5183692"/>
              <a:gd name="connsiteX1" fmla="*/ 3913244 w 3913244"/>
              <a:gd name="connsiteY1" fmla="*/ 0 h 5183692"/>
              <a:gd name="connsiteX2" fmla="*/ 3913244 w 3913244"/>
              <a:gd name="connsiteY2" fmla="*/ 5157788 h 5183692"/>
              <a:gd name="connsiteX3" fmla="*/ 2456872 w 3913244"/>
              <a:gd name="connsiteY3" fmla="*/ 5183633 h 5183692"/>
              <a:gd name="connsiteX4" fmla="*/ 205340 w 3913244"/>
              <a:gd name="connsiteY4" fmla="*/ 2562613 h 5183692"/>
              <a:gd name="connsiteX5" fmla="*/ 1668519 w 3913244"/>
              <a:gd name="connsiteY5" fmla="*/ 0 h 5183692"/>
              <a:gd name="connsiteX0" fmla="*/ 1668519 w 3923404"/>
              <a:gd name="connsiteY0" fmla="*/ 0 h 5939409"/>
              <a:gd name="connsiteX1" fmla="*/ 3913244 w 3923404"/>
              <a:gd name="connsiteY1" fmla="*/ 0 h 5939409"/>
              <a:gd name="connsiteX2" fmla="*/ 3923404 w 3923404"/>
              <a:gd name="connsiteY2" fmla="*/ 5939409 h 5939409"/>
              <a:gd name="connsiteX3" fmla="*/ 2456872 w 3923404"/>
              <a:gd name="connsiteY3" fmla="*/ 5183633 h 5939409"/>
              <a:gd name="connsiteX4" fmla="*/ 205340 w 3923404"/>
              <a:gd name="connsiteY4" fmla="*/ 2562613 h 5939409"/>
              <a:gd name="connsiteX5" fmla="*/ 1668519 w 3923404"/>
              <a:gd name="connsiteY5" fmla="*/ 0 h 5939409"/>
              <a:gd name="connsiteX0" fmla="*/ 1668519 w 3923404"/>
              <a:gd name="connsiteY0" fmla="*/ 0 h 5939409"/>
              <a:gd name="connsiteX1" fmla="*/ 3913244 w 3923404"/>
              <a:gd name="connsiteY1" fmla="*/ 0 h 5939409"/>
              <a:gd name="connsiteX2" fmla="*/ 3923404 w 3923404"/>
              <a:gd name="connsiteY2" fmla="*/ 5939409 h 5939409"/>
              <a:gd name="connsiteX3" fmla="*/ 2456872 w 3923404"/>
              <a:gd name="connsiteY3" fmla="*/ 5183633 h 5939409"/>
              <a:gd name="connsiteX4" fmla="*/ 205340 w 3923404"/>
              <a:gd name="connsiteY4" fmla="*/ 2562613 h 5939409"/>
              <a:gd name="connsiteX5" fmla="*/ 1668519 w 3923404"/>
              <a:gd name="connsiteY5" fmla="*/ 0 h 5939409"/>
              <a:gd name="connsiteX0" fmla="*/ 1696047 w 3950932"/>
              <a:gd name="connsiteY0" fmla="*/ 0 h 5939409"/>
              <a:gd name="connsiteX1" fmla="*/ 3940772 w 3950932"/>
              <a:gd name="connsiteY1" fmla="*/ 0 h 5939409"/>
              <a:gd name="connsiteX2" fmla="*/ 3950932 w 3950932"/>
              <a:gd name="connsiteY2" fmla="*/ 5939409 h 5939409"/>
              <a:gd name="connsiteX3" fmla="*/ 2484400 w 3950932"/>
              <a:gd name="connsiteY3" fmla="*/ 5183633 h 5939409"/>
              <a:gd name="connsiteX4" fmla="*/ 232868 w 3950932"/>
              <a:gd name="connsiteY4" fmla="*/ 2562613 h 5939409"/>
              <a:gd name="connsiteX5" fmla="*/ 1696047 w 3950932"/>
              <a:gd name="connsiteY5" fmla="*/ 0 h 5939409"/>
              <a:gd name="connsiteX0" fmla="*/ 1463179 w 3718064"/>
              <a:gd name="connsiteY0" fmla="*/ 0 h 5983194"/>
              <a:gd name="connsiteX1" fmla="*/ 3707904 w 3718064"/>
              <a:gd name="connsiteY1" fmla="*/ 0 h 5983194"/>
              <a:gd name="connsiteX2" fmla="*/ 3718064 w 3718064"/>
              <a:gd name="connsiteY2" fmla="*/ 5939409 h 5983194"/>
              <a:gd name="connsiteX3" fmla="*/ 0 w 3718064"/>
              <a:gd name="connsiteY3" fmla="*/ 2562613 h 5983194"/>
              <a:gd name="connsiteX4" fmla="*/ 1463179 w 3718064"/>
              <a:gd name="connsiteY4" fmla="*/ 0 h 5983194"/>
              <a:gd name="connsiteX0" fmla="*/ 1464005 w 3718890"/>
              <a:gd name="connsiteY0" fmla="*/ 0 h 5987401"/>
              <a:gd name="connsiteX1" fmla="*/ 3708730 w 3718890"/>
              <a:gd name="connsiteY1" fmla="*/ 0 h 5987401"/>
              <a:gd name="connsiteX2" fmla="*/ 3718890 w 3718890"/>
              <a:gd name="connsiteY2" fmla="*/ 5939409 h 5987401"/>
              <a:gd name="connsiteX3" fmla="*/ 826 w 3718890"/>
              <a:gd name="connsiteY3" fmla="*/ 2562613 h 5987401"/>
              <a:gd name="connsiteX4" fmla="*/ 1464005 w 3718890"/>
              <a:gd name="connsiteY4" fmla="*/ 0 h 5987401"/>
              <a:gd name="connsiteX0" fmla="*/ 1267 w 2256152"/>
              <a:gd name="connsiteY0" fmla="*/ 0 h 6002954"/>
              <a:gd name="connsiteX1" fmla="*/ 2245992 w 2256152"/>
              <a:gd name="connsiteY1" fmla="*/ 0 h 6002954"/>
              <a:gd name="connsiteX2" fmla="*/ 2256152 w 2256152"/>
              <a:gd name="connsiteY2" fmla="*/ 5939409 h 6002954"/>
              <a:gd name="connsiteX3" fmla="*/ 956168 w 2256152"/>
              <a:gd name="connsiteY3" fmla="*/ 3273178 h 6002954"/>
              <a:gd name="connsiteX4" fmla="*/ 1267 w 2256152"/>
              <a:gd name="connsiteY4" fmla="*/ 0 h 6002954"/>
              <a:gd name="connsiteX0" fmla="*/ 2 w 1299986"/>
              <a:gd name="connsiteY0" fmla="*/ 3321709 h 6044422"/>
              <a:gd name="connsiteX1" fmla="*/ 1289826 w 1299986"/>
              <a:gd name="connsiteY1" fmla="*/ 48531 h 6044422"/>
              <a:gd name="connsiteX2" fmla="*/ 1299986 w 1299986"/>
              <a:gd name="connsiteY2" fmla="*/ 5987940 h 6044422"/>
              <a:gd name="connsiteX3" fmla="*/ 2 w 1299986"/>
              <a:gd name="connsiteY3" fmla="*/ 3321709 h 6044422"/>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3273178 h 5995891"/>
              <a:gd name="connsiteX1" fmla="*/ 1289826 w 1299986"/>
              <a:gd name="connsiteY1" fmla="*/ 0 h 5995891"/>
              <a:gd name="connsiteX2" fmla="*/ 1299986 w 1299986"/>
              <a:gd name="connsiteY2" fmla="*/ 5939409 h 5995891"/>
              <a:gd name="connsiteX3" fmla="*/ 2 w 1299986"/>
              <a:gd name="connsiteY3" fmla="*/ 3273178 h 5995891"/>
              <a:gd name="connsiteX0" fmla="*/ 2 w 1299986"/>
              <a:gd name="connsiteY0" fmla="*/ 2725028 h 5445777"/>
              <a:gd name="connsiteX1" fmla="*/ 1289826 w 1299986"/>
              <a:gd name="connsiteY1" fmla="*/ 0 h 5445777"/>
              <a:gd name="connsiteX2" fmla="*/ 1299986 w 1299986"/>
              <a:gd name="connsiteY2" fmla="*/ 5391259 h 5445777"/>
              <a:gd name="connsiteX3" fmla="*/ 2 w 1299986"/>
              <a:gd name="connsiteY3" fmla="*/ 2725028 h 5445777"/>
              <a:gd name="connsiteX0" fmla="*/ 2 w 1299986"/>
              <a:gd name="connsiteY0" fmla="*/ 3141216 h 5863443"/>
              <a:gd name="connsiteX1" fmla="*/ 1289826 w 1299986"/>
              <a:gd name="connsiteY1" fmla="*/ 0 h 5863443"/>
              <a:gd name="connsiteX2" fmla="*/ 1299986 w 1299986"/>
              <a:gd name="connsiteY2" fmla="*/ 5807447 h 5863443"/>
              <a:gd name="connsiteX3" fmla="*/ 2 w 1299986"/>
              <a:gd name="connsiteY3" fmla="*/ 3141216 h 5863443"/>
              <a:gd name="connsiteX0" fmla="*/ 2 w 1299986"/>
              <a:gd name="connsiteY0" fmla="*/ 3141216 h 5863444"/>
              <a:gd name="connsiteX1" fmla="*/ 1289826 w 1299986"/>
              <a:gd name="connsiteY1" fmla="*/ 0 h 5863444"/>
              <a:gd name="connsiteX2" fmla="*/ 1299986 w 1299986"/>
              <a:gd name="connsiteY2" fmla="*/ 5807447 h 5863444"/>
              <a:gd name="connsiteX3" fmla="*/ 2 w 1299986"/>
              <a:gd name="connsiteY3" fmla="*/ 3141216 h 5863444"/>
              <a:gd name="connsiteX0" fmla="*/ 1 w 1889265"/>
              <a:gd name="connsiteY0" fmla="*/ 3851780 h 5885741"/>
              <a:gd name="connsiteX1" fmla="*/ 1879105 w 1889265"/>
              <a:gd name="connsiteY1" fmla="*/ 0 h 5885741"/>
              <a:gd name="connsiteX2" fmla="*/ 1889265 w 1889265"/>
              <a:gd name="connsiteY2" fmla="*/ 5807447 h 5885741"/>
              <a:gd name="connsiteX3" fmla="*/ 1 w 1889265"/>
              <a:gd name="connsiteY3" fmla="*/ 3851780 h 5885741"/>
              <a:gd name="connsiteX0" fmla="*/ 694 w 1889958"/>
              <a:gd name="connsiteY0" fmla="*/ 3851780 h 5898819"/>
              <a:gd name="connsiteX1" fmla="*/ 1879798 w 1889958"/>
              <a:gd name="connsiteY1" fmla="*/ 0 h 5898819"/>
              <a:gd name="connsiteX2" fmla="*/ 1889958 w 1889958"/>
              <a:gd name="connsiteY2" fmla="*/ 5807447 h 5898819"/>
              <a:gd name="connsiteX3" fmla="*/ 694 w 1889958"/>
              <a:gd name="connsiteY3" fmla="*/ 3851780 h 5898819"/>
              <a:gd name="connsiteX0" fmla="*/ 694 w 1889958"/>
              <a:gd name="connsiteY0" fmla="*/ 3740120 h 5892762"/>
              <a:gd name="connsiteX1" fmla="*/ 1879798 w 1889958"/>
              <a:gd name="connsiteY1" fmla="*/ 0 h 5892762"/>
              <a:gd name="connsiteX2" fmla="*/ 1889958 w 1889958"/>
              <a:gd name="connsiteY2" fmla="*/ 5807447 h 5892762"/>
              <a:gd name="connsiteX3" fmla="*/ 694 w 1889958"/>
              <a:gd name="connsiteY3" fmla="*/ 3740120 h 5892762"/>
              <a:gd name="connsiteX0" fmla="*/ 690 w 1900114"/>
              <a:gd name="connsiteY0" fmla="*/ 3811177 h 5896524"/>
              <a:gd name="connsiteX1" fmla="*/ 1889954 w 1900114"/>
              <a:gd name="connsiteY1" fmla="*/ 0 h 5896524"/>
              <a:gd name="connsiteX2" fmla="*/ 1900114 w 1900114"/>
              <a:gd name="connsiteY2" fmla="*/ 5807447 h 5896524"/>
              <a:gd name="connsiteX3" fmla="*/ 690 w 1900114"/>
              <a:gd name="connsiteY3" fmla="*/ 3811177 h 5896524"/>
              <a:gd name="connsiteX0" fmla="*/ 690 w 1900114"/>
              <a:gd name="connsiteY0" fmla="*/ 3811177 h 5807447"/>
              <a:gd name="connsiteX1" fmla="*/ 1889954 w 1900114"/>
              <a:gd name="connsiteY1" fmla="*/ 0 h 5807447"/>
              <a:gd name="connsiteX2" fmla="*/ 1900114 w 1900114"/>
              <a:gd name="connsiteY2" fmla="*/ 5807447 h 5807447"/>
              <a:gd name="connsiteX3" fmla="*/ 690 w 1900114"/>
              <a:gd name="connsiteY3" fmla="*/ 3811177 h 5807447"/>
              <a:gd name="connsiteX0" fmla="*/ 690 w 1900114"/>
              <a:gd name="connsiteY0" fmla="*/ 3811177 h 5807447"/>
              <a:gd name="connsiteX1" fmla="*/ 1889954 w 1900114"/>
              <a:gd name="connsiteY1" fmla="*/ 0 h 5807447"/>
              <a:gd name="connsiteX2" fmla="*/ 1900114 w 1900114"/>
              <a:gd name="connsiteY2" fmla="*/ 5807447 h 5807447"/>
              <a:gd name="connsiteX3" fmla="*/ 690 w 1900114"/>
              <a:gd name="connsiteY3" fmla="*/ 3811177 h 5807447"/>
              <a:gd name="connsiteX0" fmla="*/ 403 w 1899827"/>
              <a:gd name="connsiteY0" fmla="*/ 3811177 h 5807447"/>
              <a:gd name="connsiteX1" fmla="*/ 1889667 w 1899827"/>
              <a:gd name="connsiteY1" fmla="*/ 0 h 5807447"/>
              <a:gd name="connsiteX2" fmla="*/ 1899827 w 1899827"/>
              <a:gd name="connsiteY2" fmla="*/ 5807447 h 5807447"/>
              <a:gd name="connsiteX3" fmla="*/ 403 w 1899827"/>
              <a:gd name="connsiteY3" fmla="*/ 3811177 h 5807447"/>
            </a:gdLst>
            <a:ahLst/>
            <a:cxnLst>
              <a:cxn ang="0">
                <a:pos x="connsiteX0" y="connsiteY0"/>
              </a:cxn>
              <a:cxn ang="0">
                <a:pos x="connsiteX1" y="connsiteY1"/>
              </a:cxn>
              <a:cxn ang="0">
                <a:pos x="connsiteX2" y="connsiteY2"/>
              </a:cxn>
              <a:cxn ang="0">
                <a:pos x="connsiteX3" y="connsiteY3"/>
              </a:cxn>
            </a:cxnLst>
            <a:rect l="l" t="t" r="r" b="b"/>
            <a:pathLst>
              <a:path w="1899827" h="5807447">
                <a:moveTo>
                  <a:pt x="403" y="3811177"/>
                </a:moveTo>
                <a:cubicBezTo>
                  <a:pt x="-31770" y="2467685"/>
                  <a:pt x="1876203" y="854946"/>
                  <a:pt x="1889667" y="0"/>
                </a:cubicBezTo>
                <a:cubicBezTo>
                  <a:pt x="1893054" y="1979803"/>
                  <a:pt x="1896440" y="3827644"/>
                  <a:pt x="1899827" y="5807447"/>
                </a:cubicBezTo>
                <a:cubicBezTo>
                  <a:pt x="1007523" y="5706703"/>
                  <a:pt x="32576" y="5154669"/>
                  <a:pt x="403" y="3811177"/>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8" name="Espace réservé de la date 10"/>
          <p:cNvSpPr>
            <a:spLocks noGrp="1"/>
          </p:cNvSpPr>
          <p:nvPr>
            <p:ph type="dt" sz="half" idx="19"/>
          </p:nvPr>
        </p:nvSpPr>
        <p:spPr/>
        <p:txBody>
          <a:bodyPr/>
          <a:lstStyle>
            <a:lvl1pPr>
              <a:defRPr/>
            </a:lvl1pPr>
          </a:lstStyle>
          <a:p>
            <a:pPr>
              <a:defRPr/>
            </a:pPr>
            <a:r>
              <a:rPr lang="en-US">
                <a:solidFill>
                  <a:prstClr val="white">
                    <a:alpha val="0"/>
                  </a:prstClr>
                </a:solidFill>
              </a:rPr>
              <a:t>Date</a:t>
            </a:r>
          </a:p>
        </p:txBody>
      </p:sp>
      <p:sp>
        <p:nvSpPr>
          <p:cNvPr id="9" name="Espace réservé du numéro de diapositive 11"/>
          <p:cNvSpPr>
            <a:spLocks noGrp="1"/>
          </p:cNvSpPr>
          <p:nvPr>
            <p:ph type="sldNum" sz="quarter" idx="20"/>
          </p:nvPr>
        </p:nvSpPr>
        <p:spPr/>
        <p:txBody>
          <a:bodyPr/>
          <a:lstStyle>
            <a:lvl1pPr>
              <a:defRPr/>
            </a:lvl1pPr>
          </a:lstStyle>
          <a:p>
            <a:pPr>
              <a:defRPr/>
            </a:pPr>
            <a:fld id="{669CD8F2-86ED-43C7-A24E-82A206DEE6AE}" type="slidenum">
              <a:rPr lang="en-US">
                <a:solidFill>
                  <a:srgbClr val="343434"/>
                </a:solidFill>
              </a:rPr>
              <a:pPr>
                <a:defRPr/>
              </a:pPr>
              <a:t>‹#›</a:t>
            </a:fld>
            <a:endParaRPr lang="en-US">
              <a:solidFill>
                <a:srgbClr val="343434"/>
              </a:solidFill>
            </a:endParaRPr>
          </a:p>
        </p:txBody>
      </p:sp>
      <p:sp>
        <p:nvSpPr>
          <p:cNvPr id="11" name="Espace réservé du pied de page 12"/>
          <p:cNvSpPr>
            <a:spLocks noGrp="1"/>
          </p:cNvSpPr>
          <p:nvPr>
            <p:ph type="ftr" sz="quarter" idx="21"/>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Tree>
    <p:extLst>
      <p:ext uri="{BB962C8B-B14F-4D97-AF65-F5344CB8AC3E}">
        <p14:creationId xmlns:p14="http://schemas.microsoft.com/office/powerpoint/2010/main" val="15766305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Content_Layout">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en-US" noProof="0"/>
              <a:t>Click to edit Master title style</a:t>
            </a:r>
          </a:p>
        </p:txBody>
      </p:sp>
      <p:sp>
        <p:nvSpPr>
          <p:cNvPr id="3" name="Espace réservé du contenu 2"/>
          <p:cNvSpPr>
            <a:spLocks noGrp="1"/>
          </p:cNvSpPr>
          <p:nvPr>
            <p:ph idx="1"/>
          </p:nvPr>
        </p:nvSpPr>
        <p:spPr bwMode="gray"/>
        <p:txBody>
          <a:bodyPr/>
          <a:lstStyle>
            <a:lvl2pPr>
              <a:defRPr/>
            </a:lvl2pPr>
            <a:lvl3pPr>
              <a:defRPr/>
            </a:lvl3pPr>
            <a:lvl4pPr>
              <a:defRPr baseline="0"/>
            </a:lvl4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Espace réservé de la date 3"/>
          <p:cNvSpPr>
            <a:spLocks noGrp="1"/>
          </p:cNvSpPr>
          <p:nvPr>
            <p:ph type="dt" sz="half" idx="10"/>
          </p:nvPr>
        </p:nvSpPr>
        <p:spPr/>
        <p:txBody>
          <a:bodyPr/>
          <a:lstStyle>
            <a:lvl1pPr>
              <a:defRPr/>
            </a:lvl1pPr>
          </a:lstStyle>
          <a:p>
            <a:pPr>
              <a:defRPr/>
            </a:pPr>
            <a:r>
              <a:rPr lang="en-US">
                <a:solidFill>
                  <a:prstClr val="white">
                    <a:alpha val="0"/>
                  </a:prstClr>
                </a:solidFill>
              </a:rPr>
              <a:t>Date</a:t>
            </a:r>
          </a:p>
        </p:txBody>
      </p:sp>
      <p:sp>
        <p:nvSpPr>
          <p:cNvPr id="5" name="Espace réservé du pied de page 4"/>
          <p:cNvSpPr>
            <a:spLocks noGrp="1"/>
          </p:cNvSpPr>
          <p:nvPr>
            <p:ph type="ftr" sz="quarter" idx="11"/>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2A591CC-FF3A-423F-AEE4-347403BE7256}"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7180898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cture_Layout">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en-US" noProof="0"/>
              <a:t>Click to edit Master title style</a:t>
            </a:r>
          </a:p>
        </p:txBody>
      </p:sp>
      <p:sp>
        <p:nvSpPr>
          <p:cNvPr id="3" name="Espace réservé du contenu 2"/>
          <p:cNvSpPr>
            <a:spLocks noGrp="1"/>
          </p:cNvSpPr>
          <p:nvPr>
            <p:ph idx="1"/>
          </p:nvPr>
        </p:nvSpPr>
        <p:spPr bwMode="gray">
          <a:xfrm>
            <a:off x="3635896" y="1304925"/>
            <a:ext cx="4644504" cy="4716463"/>
          </a:xfrm>
        </p:spPr>
        <p:txBody>
          <a:bodyPr/>
          <a:lstStyle>
            <a:lvl2pPr>
              <a:defRPr/>
            </a:lvl2pPr>
            <a:lvl3pPr>
              <a:defRPr/>
            </a:lvl3pPr>
            <a:lvl4pPr>
              <a:defRPr baseline="0"/>
            </a:lvl4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Espace réservé pour une image  8"/>
          <p:cNvSpPr>
            <a:spLocks noGrp="1"/>
          </p:cNvSpPr>
          <p:nvPr>
            <p:ph type="pic" sz="quarter" idx="13"/>
          </p:nvPr>
        </p:nvSpPr>
        <p:spPr bwMode="gray">
          <a:xfrm>
            <a:off x="0" y="1341438"/>
            <a:ext cx="3419038" cy="4679950"/>
          </a:xfrm>
        </p:spPr>
        <p:txBody>
          <a:bodyPr tIns="1008000" rtlCol="0" anchor="ctr">
            <a:noAutofit/>
          </a:bodyPr>
          <a:lstStyle>
            <a:lvl1pPr algn="ctr">
              <a:defRPr/>
            </a:lvl1pPr>
          </a:lstStyle>
          <a:p>
            <a:pPr lvl="0"/>
            <a:r>
              <a:rPr lang="en-US" noProof="0"/>
              <a:t>Click icon to add picture</a:t>
            </a:r>
          </a:p>
        </p:txBody>
      </p:sp>
      <p:sp>
        <p:nvSpPr>
          <p:cNvPr id="5" name="Espace réservé de la date 3"/>
          <p:cNvSpPr>
            <a:spLocks noGrp="1"/>
          </p:cNvSpPr>
          <p:nvPr>
            <p:ph type="dt" sz="half" idx="14"/>
          </p:nvPr>
        </p:nvSpPr>
        <p:spPr/>
        <p:txBody>
          <a:bodyPr/>
          <a:lstStyle>
            <a:lvl1pPr>
              <a:defRPr/>
            </a:lvl1pPr>
          </a:lstStyle>
          <a:p>
            <a:pPr>
              <a:defRPr/>
            </a:pPr>
            <a:r>
              <a:rPr lang="en-US">
                <a:solidFill>
                  <a:prstClr val="white">
                    <a:alpha val="0"/>
                  </a:prstClr>
                </a:solidFill>
              </a:rPr>
              <a:t>Date</a:t>
            </a:r>
          </a:p>
        </p:txBody>
      </p:sp>
      <p:sp>
        <p:nvSpPr>
          <p:cNvPr id="6" name="Espace réservé du pied de page 4"/>
          <p:cNvSpPr>
            <a:spLocks noGrp="1"/>
          </p:cNvSpPr>
          <p:nvPr>
            <p:ph type="ftr" sz="quarter" idx="15"/>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7" name="Espace réservé du numéro de diapositive 5"/>
          <p:cNvSpPr>
            <a:spLocks noGrp="1"/>
          </p:cNvSpPr>
          <p:nvPr>
            <p:ph type="sldNum" sz="quarter" idx="16"/>
          </p:nvPr>
        </p:nvSpPr>
        <p:spPr/>
        <p:txBody>
          <a:bodyPr/>
          <a:lstStyle>
            <a:lvl1pPr>
              <a:defRPr/>
            </a:lvl1pPr>
          </a:lstStyle>
          <a:p>
            <a:pPr>
              <a:defRPr/>
            </a:pPr>
            <a:fld id="{D8886677-8A24-41A7-8E0F-301076E1EA36}"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3588749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amp;Content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a:t>TITLE</a:t>
            </a:r>
          </a:p>
        </p:txBody>
      </p:sp>
      <p:sp>
        <p:nvSpPr>
          <p:cNvPr id="3" name="Espace réservé du contenu 2"/>
          <p:cNvSpPr>
            <a:spLocks noGrp="1"/>
          </p:cNvSpPr>
          <p:nvPr>
            <p:ph idx="1" hasCustomPrompt="1"/>
          </p:nvPr>
        </p:nvSpPr>
        <p:spPr bwMode="gray">
          <a:xfrm>
            <a:off x="3635896" y="1304925"/>
            <a:ext cx="4644504" cy="4716463"/>
          </a:xfrm>
        </p:spPr>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9" name="Espace réservé pour une image  8"/>
          <p:cNvSpPr>
            <a:spLocks noGrp="1"/>
          </p:cNvSpPr>
          <p:nvPr>
            <p:ph type="pic" sz="quarter" idx="13" hasCustomPrompt="1"/>
          </p:nvPr>
        </p:nvSpPr>
        <p:spPr bwMode="gray">
          <a:xfrm>
            <a:off x="0" y="1341438"/>
            <a:ext cx="3419038" cy="4679950"/>
          </a:xfrm>
        </p:spPr>
        <p:txBody>
          <a:bodyPr tIns="1008000" anchor="ctr" anchorCtr="0"/>
          <a:lstStyle>
            <a:lvl1pPr algn="ctr">
              <a:defRPr/>
            </a:lvl1pPr>
          </a:lstStyle>
          <a:p>
            <a:r>
              <a:rPr lang="en-US" noProof="0"/>
              <a:t>Select your own photo</a:t>
            </a:r>
          </a:p>
        </p:txBody>
      </p:sp>
      <p:sp>
        <p:nvSpPr>
          <p:cNvPr id="8" name="Espace réservé de la date 7"/>
          <p:cNvSpPr>
            <a:spLocks noGrp="1"/>
          </p:cNvSpPr>
          <p:nvPr>
            <p:ph type="dt" sz="half" idx="14"/>
          </p:nvPr>
        </p:nvSpPr>
        <p:spPr bwMode="gray"/>
        <p:txBody>
          <a:bodyPr/>
          <a:lstStyle/>
          <a:p>
            <a:r>
              <a:rPr lang="en-US" noProof="0"/>
              <a:t>Date</a:t>
            </a:r>
          </a:p>
        </p:txBody>
      </p:sp>
      <p:sp>
        <p:nvSpPr>
          <p:cNvPr id="11" name="Espace réservé du numéro de diapositive 10"/>
          <p:cNvSpPr>
            <a:spLocks noGrp="1"/>
          </p:cNvSpPr>
          <p:nvPr>
            <p:ph type="sldNum" sz="quarter" idx="15"/>
          </p:nvPr>
        </p:nvSpPr>
        <p:spPr bwMode="gray"/>
        <p:txBody>
          <a:bodyPr/>
          <a:lstStyle/>
          <a:p>
            <a:pPr algn="l"/>
            <a:fld id="{733122C9-A0B9-462F-8757-0847AD287B63}" type="slidenum">
              <a:rPr lang="en-US" noProof="0" smtClean="0"/>
              <a:pPr algn="l"/>
              <a:t>‹#›</a:t>
            </a:fld>
            <a:endParaRPr lang="en-US" noProof="0"/>
          </a:p>
        </p:txBody>
      </p:sp>
      <p:sp>
        <p:nvSpPr>
          <p:cNvPr id="12" name="Espace réservé du pied de page 11"/>
          <p:cNvSpPr>
            <a:spLocks noGrp="1"/>
          </p:cNvSpPr>
          <p:nvPr>
            <p:ph type="ftr" sz="quarter" idx="16"/>
          </p:nvPr>
        </p:nvSpPr>
        <p:spPr bwMode="gray"/>
        <p:txBody>
          <a:bodyPr/>
          <a:lstStyle/>
          <a:p>
            <a:r>
              <a:rPr lang="en-US" noProof="0"/>
              <a:t>#add your hashtag</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amp;Content_Layout">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en-US" noProof="0"/>
              <a:t>Click to edit Master title style</a:t>
            </a:r>
          </a:p>
        </p:txBody>
      </p:sp>
      <p:sp>
        <p:nvSpPr>
          <p:cNvPr id="3" name="Espace réservé du contenu 2"/>
          <p:cNvSpPr>
            <a:spLocks noGrp="1"/>
          </p:cNvSpPr>
          <p:nvPr>
            <p:ph idx="1"/>
          </p:nvPr>
        </p:nvSpPr>
        <p:spPr bwMode="gray">
          <a:xfrm>
            <a:off x="935038" y="2781388"/>
            <a:ext cx="7345362" cy="3240000"/>
          </a:xfrm>
        </p:spPr>
        <p:txBody>
          <a:bodyPr/>
          <a:lstStyle>
            <a:lvl2pPr>
              <a:defRPr/>
            </a:lvl2pPr>
            <a:lvl3pPr>
              <a:defRPr/>
            </a:lvl3pPr>
            <a:lvl4pPr>
              <a:defRPr baseline="0"/>
            </a:lvl4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Espace réservé du texte 9"/>
          <p:cNvSpPr>
            <a:spLocks noGrp="1"/>
          </p:cNvSpPr>
          <p:nvPr>
            <p:ph type="body" sz="quarter" idx="13"/>
          </p:nvPr>
        </p:nvSpPr>
        <p:spPr bwMode="gray">
          <a:xfrm>
            <a:off x="935038" y="1304924"/>
            <a:ext cx="7345362" cy="126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Espace réservé de la date 3"/>
          <p:cNvSpPr>
            <a:spLocks noGrp="1"/>
          </p:cNvSpPr>
          <p:nvPr>
            <p:ph type="dt" sz="half" idx="14"/>
          </p:nvPr>
        </p:nvSpPr>
        <p:spPr/>
        <p:txBody>
          <a:bodyPr/>
          <a:lstStyle>
            <a:lvl1pPr>
              <a:defRPr/>
            </a:lvl1pPr>
          </a:lstStyle>
          <a:p>
            <a:pPr>
              <a:defRPr/>
            </a:pPr>
            <a:r>
              <a:rPr lang="en-US">
                <a:solidFill>
                  <a:prstClr val="white">
                    <a:alpha val="0"/>
                  </a:prstClr>
                </a:solidFill>
              </a:rPr>
              <a:t>Date</a:t>
            </a:r>
          </a:p>
        </p:txBody>
      </p:sp>
      <p:sp>
        <p:nvSpPr>
          <p:cNvPr id="6" name="Espace réservé du pied de page 4"/>
          <p:cNvSpPr>
            <a:spLocks noGrp="1"/>
          </p:cNvSpPr>
          <p:nvPr>
            <p:ph type="ftr" sz="quarter" idx="15"/>
          </p:nvPr>
        </p:nvSpPr>
        <p:spPr/>
        <p:txBody>
          <a:bodyPr/>
          <a:lstStyle>
            <a:lvl1pPr>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7" name="Espace réservé du numéro de diapositive 5"/>
          <p:cNvSpPr>
            <a:spLocks noGrp="1"/>
          </p:cNvSpPr>
          <p:nvPr>
            <p:ph type="sldNum" sz="quarter" idx="16"/>
          </p:nvPr>
        </p:nvSpPr>
        <p:spPr/>
        <p:txBody>
          <a:bodyPr/>
          <a:lstStyle>
            <a:lvl1pPr>
              <a:defRPr/>
            </a:lvl1pPr>
          </a:lstStyle>
          <a:p>
            <a:pPr>
              <a:defRPr/>
            </a:pPr>
            <a:fld id="{8779425B-3CAA-48C9-9B95-57BAD5A3D82E}"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10184090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hank_you_1">
    <p:spTree>
      <p:nvGrpSpPr>
        <p:cNvPr id="1" name=""/>
        <p:cNvGrpSpPr/>
        <p:nvPr/>
      </p:nvGrpSpPr>
      <p:grpSpPr>
        <a:xfrm>
          <a:off x="0" y="0"/>
          <a:ext cx="0" cy="0"/>
          <a:chOff x="0" y="0"/>
          <a:chExt cx="0" cy="0"/>
        </a:xfrm>
      </p:grpSpPr>
      <p:pic>
        <p:nvPicPr>
          <p:cNvPr id="5" name="Image 18"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7"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0" name="Connecteur droit 13"/>
          <p:cNvCxnSpPr/>
          <p:nvPr userDrawn="1"/>
        </p:nvCxnSpPr>
        <p:spPr bwMode="gray">
          <a:xfrm flipH="1">
            <a:off x="468313" y="3400425"/>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638"/>
            <a:ext cx="4824412" cy="2242966"/>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3"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1" name="Espace réservé de la date 9"/>
          <p:cNvSpPr>
            <a:spLocks noGrp="1"/>
          </p:cNvSpPr>
          <p:nvPr>
            <p:ph type="dt" sz="half" idx="20"/>
          </p:nvPr>
        </p:nvSpPr>
        <p:spPr/>
        <p:txBody>
          <a:bodyPr/>
          <a:lstStyle>
            <a:lvl1pPr>
              <a:defRPr/>
            </a:lvl1pPr>
          </a:lstStyle>
          <a:p>
            <a:pPr>
              <a:defRPr/>
            </a:pPr>
            <a:r>
              <a:rPr lang="en-US">
                <a:solidFill>
                  <a:prstClr val="white">
                    <a:alpha val="0"/>
                  </a:prstClr>
                </a:solidFill>
              </a:rPr>
              <a:t>Date</a:t>
            </a:r>
          </a:p>
        </p:txBody>
      </p:sp>
      <p:sp>
        <p:nvSpPr>
          <p:cNvPr id="12" name="Espace réservé du numéro de diapositive 10"/>
          <p:cNvSpPr>
            <a:spLocks noGrp="1"/>
          </p:cNvSpPr>
          <p:nvPr>
            <p:ph type="sldNum" sz="quarter" idx="21"/>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4AF4F797-1FBC-44F9-B7CF-6A5F893B852E}" type="slidenum">
              <a:rPr lang="en-US">
                <a:solidFill>
                  <a:prstClr val="white">
                    <a:alpha val="0"/>
                  </a:prstClr>
                </a:solidFill>
              </a:rPr>
              <a:pPr>
                <a:defRPr/>
              </a:pPr>
              <a:t>‹#›</a:t>
            </a:fld>
            <a:endParaRPr lang="en-US">
              <a:solidFill>
                <a:prstClr val="white">
                  <a:alpha val="0"/>
                </a:prstClr>
              </a:solidFill>
            </a:endParaRPr>
          </a:p>
        </p:txBody>
      </p:sp>
      <p:sp>
        <p:nvSpPr>
          <p:cNvPr id="14" name="Espace réservé du pied de page 11"/>
          <p:cNvSpPr>
            <a:spLocks noGrp="1"/>
          </p:cNvSpPr>
          <p:nvPr>
            <p:ph type="ftr" sz="quarter" idx="22"/>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p:txBody>
      </p:sp>
    </p:spTree>
    <p:extLst>
      <p:ext uri="{BB962C8B-B14F-4D97-AF65-F5344CB8AC3E}">
        <p14:creationId xmlns:p14="http://schemas.microsoft.com/office/powerpoint/2010/main" val="29525066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hank_you_2">
    <p:spTree>
      <p:nvGrpSpPr>
        <p:cNvPr id="1" name=""/>
        <p:cNvGrpSpPr/>
        <p:nvPr/>
      </p:nvGrpSpPr>
      <p:grpSpPr>
        <a:xfrm>
          <a:off x="0" y="0"/>
          <a:ext cx="0" cy="0"/>
          <a:chOff x="0" y="0"/>
          <a:chExt cx="0" cy="0"/>
        </a:xfrm>
      </p:grpSpPr>
      <p:sp>
        <p:nvSpPr>
          <p:cNvPr id="5" name="Rectangle 4"/>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Image 20"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0" name="Connecteur droit 13"/>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800"/>
            <a:ext cx="4824000" cy="2242800"/>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3"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1" name="Espace réservé de la date 9"/>
          <p:cNvSpPr>
            <a:spLocks noGrp="1"/>
          </p:cNvSpPr>
          <p:nvPr>
            <p:ph type="dt" sz="half" idx="20"/>
          </p:nvPr>
        </p:nvSpPr>
        <p:spPr/>
        <p:txBody>
          <a:bodyPr/>
          <a:lstStyle>
            <a:lvl1pPr>
              <a:defRPr/>
            </a:lvl1pPr>
          </a:lstStyle>
          <a:p>
            <a:pPr>
              <a:defRPr/>
            </a:pPr>
            <a:r>
              <a:rPr lang="en-US">
                <a:solidFill>
                  <a:prstClr val="white">
                    <a:alpha val="0"/>
                  </a:prstClr>
                </a:solidFill>
              </a:rPr>
              <a:t>Date</a:t>
            </a:r>
          </a:p>
        </p:txBody>
      </p:sp>
      <p:sp>
        <p:nvSpPr>
          <p:cNvPr id="12" name="Espace réservé du numéro de diapositive 10"/>
          <p:cNvSpPr>
            <a:spLocks noGrp="1"/>
          </p:cNvSpPr>
          <p:nvPr>
            <p:ph type="sldNum" sz="quarter" idx="21"/>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168EB3F5-198F-4211-80D0-E690EB6CEA77}" type="slidenum">
              <a:rPr lang="en-US">
                <a:solidFill>
                  <a:prstClr val="white">
                    <a:alpha val="0"/>
                  </a:prstClr>
                </a:solidFill>
              </a:rPr>
              <a:pPr>
                <a:defRPr/>
              </a:pPr>
              <a:t>‹#›</a:t>
            </a:fld>
            <a:endParaRPr lang="en-US">
              <a:solidFill>
                <a:prstClr val="white">
                  <a:alpha val="0"/>
                </a:prstClr>
              </a:solidFill>
            </a:endParaRPr>
          </a:p>
        </p:txBody>
      </p:sp>
      <p:sp>
        <p:nvSpPr>
          <p:cNvPr id="14" name="Espace réservé du pied de page 11"/>
          <p:cNvSpPr>
            <a:spLocks noGrp="1"/>
          </p:cNvSpPr>
          <p:nvPr>
            <p:ph type="ftr" sz="quarter" idx="22"/>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p:txBody>
      </p:sp>
    </p:spTree>
    <p:extLst>
      <p:ext uri="{BB962C8B-B14F-4D97-AF65-F5344CB8AC3E}">
        <p14:creationId xmlns:p14="http://schemas.microsoft.com/office/powerpoint/2010/main" val="30814105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ext and Visual">
    <p:spTree>
      <p:nvGrpSpPr>
        <p:cNvPr id="1" name=""/>
        <p:cNvGrpSpPr/>
        <p:nvPr/>
      </p:nvGrpSpPr>
      <p:grpSpPr>
        <a:xfrm>
          <a:off x="0" y="0"/>
          <a:ext cx="0" cy="0"/>
          <a:chOff x="0" y="0"/>
          <a:chExt cx="0" cy="0"/>
        </a:xfrm>
      </p:grpSpPr>
      <p:sp>
        <p:nvSpPr>
          <p:cNvPr id="2" name="Title 1"/>
          <p:cNvSpPr>
            <a:spLocks noGrp="1"/>
          </p:cNvSpPr>
          <p:nvPr>
            <p:ph type="title"/>
          </p:nvPr>
        </p:nvSpPr>
        <p:spPr>
          <a:xfrm>
            <a:off x="973138" y="225211"/>
            <a:ext cx="7207249" cy="697999"/>
          </a:xfrm>
        </p:spPr>
        <p:txBody>
          <a:bodyPr/>
          <a:lstStyle/>
          <a:p>
            <a:r>
              <a:rPr lang="en-US"/>
              <a:t>Click to edit Master title style</a:t>
            </a:r>
          </a:p>
        </p:txBody>
      </p:sp>
      <p:sp>
        <p:nvSpPr>
          <p:cNvPr id="4" name="Content Placeholder 3"/>
          <p:cNvSpPr>
            <a:spLocks noGrp="1"/>
          </p:cNvSpPr>
          <p:nvPr>
            <p:ph sz="half" idx="2"/>
          </p:nvPr>
        </p:nvSpPr>
        <p:spPr>
          <a:xfrm>
            <a:off x="3425825" y="2302159"/>
            <a:ext cx="4754564" cy="2541673"/>
          </a:xfrm>
        </p:spPr>
        <p:txBody>
          <a:bodyPr/>
          <a:lstStyle>
            <a:lvl1pPr>
              <a:defRPr sz="1600"/>
            </a:lvl1pPr>
            <a:lvl2pPr marL="457200" indent="0">
              <a:buNone/>
              <a:defRPr sz="1600"/>
            </a:lvl2pPr>
            <a:lvl3pPr marL="914400" indent="0">
              <a:buNone/>
              <a:defRPr sz="1600"/>
            </a:lvl3pPr>
            <a:lvl4pPr marL="1371600" indent="0">
              <a:buNone/>
              <a:defRPr sz="1600"/>
            </a:lvl4pPr>
            <a:lvl5pPr marL="1828800" indent="0">
              <a:buNone/>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3"/>
          </p:nvPr>
        </p:nvSpPr>
        <p:spPr>
          <a:xfrm>
            <a:off x="973138" y="1247776"/>
            <a:ext cx="2300287" cy="3450384"/>
          </a:xfrm>
        </p:spPr>
        <p:txBody>
          <a:bodyPr rtlCol="0">
            <a:noAutofit/>
          </a:bodyPr>
          <a:lstStyle/>
          <a:p>
            <a:pPr lvl="0"/>
            <a:endParaRPr lang="en-US" noProof="0"/>
          </a:p>
        </p:txBody>
      </p:sp>
      <p:sp>
        <p:nvSpPr>
          <p:cNvPr id="10" name="Content Placeholder 3"/>
          <p:cNvSpPr>
            <a:spLocks noGrp="1"/>
          </p:cNvSpPr>
          <p:nvPr>
            <p:ph sz="half" idx="14"/>
          </p:nvPr>
        </p:nvSpPr>
        <p:spPr>
          <a:xfrm>
            <a:off x="3425825" y="1241426"/>
            <a:ext cx="4754564" cy="879316"/>
          </a:xfrm>
        </p:spPr>
        <p:txBody>
          <a:bodyPr/>
          <a:lstStyle>
            <a:lvl1pPr marL="0" indent="0">
              <a:buNone/>
              <a:defRPr sz="1600">
                <a:solidFill>
                  <a:srgbClr val="005CB9"/>
                </a:solidFill>
              </a:defRPr>
            </a:lvl1pPr>
            <a:lvl2pPr marL="457200" indent="0">
              <a:buNone/>
              <a:defRPr sz="1400">
                <a:solidFill>
                  <a:srgbClr val="005CB9"/>
                </a:solidFill>
              </a:defRPr>
            </a:lvl2pPr>
            <a:lvl3pPr marL="914400" indent="0">
              <a:buNone/>
              <a:defRPr sz="1400">
                <a:solidFill>
                  <a:srgbClr val="005CB9"/>
                </a:solidFill>
              </a:defRPr>
            </a:lvl3pPr>
            <a:lvl4pPr marL="1371600" indent="0">
              <a:buNone/>
              <a:defRPr sz="1400">
                <a:solidFill>
                  <a:srgbClr val="005CB9"/>
                </a:solidFill>
              </a:defRPr>
            </a:lvl4pPr>
            <a:lvl5pPr marL="1828800" indent="0">
              <a:buNone/>
              <a:defRPr sz="1400">
                <a:solidFill>
                  <a:srgbClr val="005CB9"/>
                </a:solidFill>
              </a:defRPr>
            </a:lvl5pPr>
            <a:lvl6pPr>
              <a:defRPr sz="1800"/>
            </a:lvl6pPr>
            <a:lvl7pPr>
              <a:defRPr sz="1800"/>
            </a:lvl7pPr>
            <a:lvl8pPr>
              <a:defRPr sz="1800"/>
            </a:lvl8pPr>
            <a:lvl9pPr>
              <a:defRPr sz="1800"/>
            </a:lvl9pPr>
          </a:lstStyle>
          <a:p>
            <a:pPr lvl="0"/>
            <a:r>
              <a:rPr lang="en-US"/>
              <a:t>Click to edit Master text styles</a:t>
            </a:r>
          </a:p>
        </p:txBody>
      </p:sp>
      <p:sp>
        <p:nvSpPr>
          <p:cNvPr id="6" name="Footer Placeholder 5"/>
          <p:cNvSpPr>
            <a:spLocks noGrp="1"/>
          </p:cNvSpPr>
          <p:nvPr>
            <p:ph type="ftr" sz="quarter" idx="15"/>
          </p:nvPr>
        </p:nvSpPr>
        <p:spPr/>
        <p:txBody>
          <a:bodyPr/>
          <a:lstStyle>
            <a:lvl1pPr>
              <a:defRPr/>
            </a:lvl1pPr>
          </a:lstStyle>
          <a:p>
            <a:pPr>
              <a:defRPr/>
            </a:pPr>
            <a:r>
              <a:rPr lang="en-US">
                <a:solidFill>
                  <a:srgbClr val="005CB9"/>
                </a:solidFill>
              </a:rPr>
              <a:t>Basic facts about </a:t>
            </a:r>
            <a:r>
              <a:rPr lang="en-US" err="1">
                <a:solidFill>
                  <a:srgbClr val="005CB9"/>
                </a:solidFill>
              </a:rPr>
              <a:t>Gavi</a:t>
            </a:r>
            <a:r>
              <a:rPr lang="en-US">
                <a:solidFill>
                  <a:srgbClr val="005CB9"/>
                </a:solidFill>
              </a:rPr>
              <a:t> the Vaccine Alliance</a:t>
            </a:r>
          </a:p>
        </p:txBody>
      </p:sp>
      <p:sp>
        <p:nvSpPr>
          <p:cNvPr id="7" name="Slide Number Placeholder 6"/>
          <p:cNvSpPr>
            <a:spLocks noGrp="1"/>
          </p:cNvSpPr>
          <p:nvPr>
            <p:ph type="sldNum" sz="quarter" idx="16"/>
          </p:nvPr>
        </p:nvSpPr>
        <p:spPr/>
        <p:txBody>
          <a:bodyPr/>
          <a:lstStyle>
            <a:lvl1pPr algn="ctr">
              <a:defRPr/>
            </a:lvl1pPr>
          </a:lstStyle>
          <a:p>
            <a:pPr>
              <a:defRPr/>
            </a:pPr>
            <a:fld id="{FFE8DD00-E6C1-42A5-A44D-4115350A5429}"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22662651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02612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3" name="Footer Placeholder 4"/>
          <p:cNvSpPr>
            <a:spLocks noGrp="1"/>
          </p:cNvSpPr>
          <p:nvPr>
            <p:ph type="ftr" sz="quarter" idx="10"/>
          </p:nvPr>
        </p:nvSpPr>
        <p:spPr>
          <a:xfrm>
            <a:off x="990600" y="6492875"/>
            <a:ext cx="2895600" cy="365125"/>
          </a:xfrm>
          <a:prstGeom prst="rect">
            <a:avLst/>
          </a:prstGeom>
        </p:spPr>
        <p:txBody>
          <a:bodyPr/>
          <a:lstStyle>
            <a:lvl1pPr>
              <a:defRPr/>
            </a:lvl1pPr>
          </a:lstStyle>
          <a:p>
            <a:pPr>
              <a:defRPr/>
            </a:pPr>
            <a:endParaRPr lang="en-US">
              <a:solidFill>
                <a:srgbClr val="005CB9"/>
              </a:solidFill>
            </a:endParaRPr>
          </a:p>
        </p:txBody>
      </p:sp>
      <p:sp>
        <p:nvSpPr>
          <p:cNvPr id="4" name="Slide Number Placeholder 5"/>
          <p:cNvSpPr>
            <a:spLocks noGrp="1"/>
          </p:cNvSpPr>
          <p:nvPr>
            <p:ph type="sldNum" sz="quarter" idx="4"/>
          </p:nvPr>
        </p:nvSpPr>
        <p:spPr>
          <a:xfrm>
            <a:off x="4495800" y="6675438"/>
            <a:ext cx="457200" cy="182562"/>
          </a:xfrm>
          <a:prstGeom prst="rect">
            <a:avLst/>
          </a:prstGeom>
        </p:spPr>
        <p:txBody>
          <a:bodyPr vert="horz" wrap="square" lIns="91440" tIns="45720" rIns="91440" bIns="45720" numCol="1" anchor="t" anchorCtr="0" compatLnSpc="1">
            <a:prstTxWarp prst="textNoShape">
              <a:avLst/>
            </a:prstTxWarp>
          </a:bodyPr>
          <a:lstStyle>
            <a:lvl1pPr algn="ctr">
              <a:defRPr sz="600" smtClean="0"/>
            </a:lvl1pPr>
          </a:lstStyle>
          <a:p>
            <a:fld id="{71E7CAA9-5801-4134-B261-BDA72BB51524}" type="slidenum">
              <a:rPr lang="en-GB">
                <a:solidFill>
                  <a:srgbClr val="343434"/>
                </a:solidFill>
              </a:rPr>
              <a:pPr/>
              <a:t>‹#›</a:t>
            </a:fld>
            <a:endParaRPr lang="en-GB">
              <a:solidFill>
                <a:srgbClr val="343434"/>
              </a:solidFill>
            </a:endParaRPr>
          </a:p>
        </p:txBody>
      </p:sp>
    </p:spTree>
    <p:extLst>
      <p:ext uri="{BB962C8B-B14F-4D97-AF65-F5344CB8AC3E}">
        <p14:creationId xmlns:p14="http://schemas.microsoft.com/office/powerpoint/2010/main" val="3938417373"/>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amp;4_Block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10" name="Espace réservé du texte 9"/>
          <p:cNvSpPr>
            <a:spLocks noGrp="1"/>
          </p:cNvSpPr>
          <p:nvPr>
            <p:ph type="body" sz="quarter" idx="13" hasCustomPrompt="1"/>
          </p:nvPr>
        </p:nvSpPr>
        <p:spPr bwMode="gray">
          <a:xfrm>
            <a:off x="935038" y="1304924"/>
            <a:ext cx="7345362" cy="936626"/>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8" name="Espace réservé de la date 7"/>
          <p:cNvSpPr>
            <a:spLocks noGrp="1"/>
          </p:cNvSpPr>
          <p:nvPr>
            <p:ph type="dt" sz="half" idx="14"/>
          </p:nvPr>
        </p:nvSpPr>
        <p:spPr bwMode="gray"/>
        <p:txBody>
          <a:bodyPr/>
          <a:lstStyle/>
          <a:p>
            <a:r>
              <a:rPr lang="en-US">
                <a:solidFill>
                  <a:prstClr val="white">
                    <a:alpha val="0"/>
                  </a:prstClr>
                </a:solidFill>
              </a:rPr>
              <a:t>Date</a:t>
            </a:r>
            <a:endParaRPr lang="en-GB">
              <a:solidFill>
                <a:prstClr val="white">
                  <a:alpha val="0"/>
                </a:prstClr>
              </a:solidFill>
            </a:endParaRPr>
          </a:p>
        </p:txBody>
      </p:sp>
      <p:sp>
        <p:nvSpPr>
          <p:cNvPr id="9" name="Espace réservé du numéro de diapositive 8"/>
          <p:cNvSpPr>
            <a:spLocks noGrp="1"/>
          </p:cNvSpPr>
          <p:nvPr>
            <p:ph type="sldNum" sz="quarter" idx="15"/>
          </p:nvPr>
        </p:nvSpPr>
        <p:spPr bwMode="gray"/>
        <p:txBody>
          <a:bodyPr/>
          <a:lstStyle/>
          <a:p>
            <a:fld id="{733122C9-A0B9-462F-8757-0847AD287B63}" type="slidenum">
              <a:rPr lang="en-GB" smtClean="0">
                <a:solidFill>
                  <a:srgbClr val="343434"/>
                </a:solidFill>
              </a:rPr>
              <a:pPr/>
              <a:t>‹#›</a:t>
            </a:fld>
            <a:endParaRPr lang="en-GB">
              <a:solidFill>
                <a:srgbClr val="343434"/>
              </a:solidFill>
            </a:endParaRPr>
          </a:p>
        </p:txBody>
      </p:sp>
      <p:sp>
        <p:nvSpPr>
          <p:cNvPr id="11" name="Espace réservé du pied de page 10"/>
          <p:cNvSpPr>
            <a:spLocks noGrp="1"/>
          </p:cNvSpPr>
          <p:nvPr>
            <p:ph type="ftr" sz="quarter" idx="16"/>
          </p:nvPr>
        </p:nvSpPr>
        <p:spPr bwMode="gray"/>
        <p:txBody>
          <a:bodyPr/>
          <a:lstStyle/>
          <a:p>
            <a:r>
              <a:rPr lang="en-GB">
                <a:solidFill>
                  <a:srgbClr val="005CB9"/>
                </a:solidFill>
              </a:rPr>
              <a:t>#vaccineswork</a:t>
            </a:r>
          </a:p>
        </p:txBody>
      </p:sp>
      <p:sp>
        <p:nvSpPr>
          <p:cNvPr id="21" name="Espace réservé du texte 9"/>
          <p:cNvSpPr>
            <a:spLocks noGrp="1"/>
          </p:cNvSpPr>
          <p:nvPr>
            <p:ph type="body" sz="quarter" idx="19" hasCustomPrompt="1"/>
          </p:nvPr>
        </p:nvSpPr>
        <p:spPr bwMode="gray">
          <a:xfrm>
            <a:off x="935038" y="2241550"/>
            <a:ext cx="3564000" cy="324000"/>
          </a:xfrm>
          <a:solidFill>
            <a:schemeClr val="accent1"/>
          </a:solidFill>
          <a:ln w="9525">
            <a:solidFill>
              <a:schemeClr val="accent1"/>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2" name="Espace réservé du texte 9"/>
          <p:cNvSpPr>
            <a:spLocks noGrp="1"/>
          </p:cNvSpPr>
          <p:nvPr>
            <p:ph type="body" sz="quarter" idx="20" hasCustomPrompt="1"/>
          </p:nvPr>
        </p:nvSpPr>
        <p:spPr bwMode="gray">
          <a:xfrm>
            <a:off x="935038" y="2565550"/>
            <a:ext cx="3564000" cy="1350000"/>
          </a:xfrm>
          <a:ln w="9525">
            <a:solidFill>
              <a:schemeClr val="accent1"/>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3" name="Espace réservé du texte 9"/>
          <p:cNvSpPr>
            <a:spLocks noGrp="1"/>
          </p:cNvSpPr>
          <p:nvPr>
            <p:ph type="body" sz="quarter" idx="21" hasCustomPrompt="1"/>
          </p:nvPr>
        </p:nvSpPr>
        <p:spPr bwMode="gray">
          <a:xfrm>
            <a:off x="4716400" y="2241550"/>
            <a:ext cx="3564000" cy="324000"/>
          </a:xfrm>
          <a:solidFill>
            <a:schemeClr val="accent2"/>
          </a:solidFill>
          <a:ln w="9525">
            <a:solidFill>
              <a:schemeClr val="accent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4" name="Espace réservé du texte 9"/>
          <p:cNvSpPr>
            <a:spLocks noGrp="1"/>
          </p:cNvSpPr>
          <p:nvPr>
            <p:ph type="body" sz="quarter" idx="22" hasCustomPrompt="1"/>
          </p:nvPr>
        </p:nvSpPr>
        <p:spPr bwMode="gray">
          <a:xfrm>
            <a:off x="4716400" y="2565550"/>
            <a:ext cx="3564000" cy="1350000"/>
          </a:xfrm>
          <a:ln w="9525">
            <a:solidFill>
              <a:schemeClr val="accent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5" name="Espace réservé du texte 9"/>
          <p:cNvSpPr>
            <a:spLocks noGrp="1"/>
          </p:cNvSpPr>
          <p:nvPr>
            <p:ph type="body" sz="quarter" idx="23" hasCustomPrompt="1"/>
          </p:nvPr>
        </p:nvSpPr>
        <p:spPr bwMode="gray">
          <a:xfrm>
            <a:off x="935038" y="4131488"/>
            <a:ext cx="3564000" cy="324000"/>
          </a:xfrm>
          <a:solidFill>
            <a:schemeClr val="accent3"/>
          </a:solidFill>
          <a:ln w="9525">
            <a:solidFill>
              <a:schemeClr val="accent3"/>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6" name="Espace réservé du texte 9"/>
          <p:cNvSpPr>
            <a:spLocks noGrp="1"/>
          </p:cNvSpPr>
          <p:nvPr>
            <p:ph type="body" sz="quarter" idx="24" hasCustomPrompt="1"/>
          </p:nvPr>
        </p:nvSpPr>
        <p:spPr bwMode="gray">
          <a:xfrm>
            <a:off x="935038" y="4455488"/>
            <a:ext cx="3564000" cy="1350000"/>
          </a:xfrm>
          <a:ln w="9525">
            <a:solidFill>
              <a:schemeClr val="accent3"/>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7" name="Espace réservé du texte 9"/>
          <p:cNvSpPr>
            <a:spLocks noGrp="1"/>
          </p:cNvSpPr>
          <p:nvPr>
            <p:ph type="body" sz="quarter" idx="25" hasCustomPrompt="1"/>
          </p:nvPr>
        </p:nvSpPr>
        <p:spPr bwMode="gray">
          <a:xfrm>
            <a:off x="4716400" y="4131488"/>
            <a:ext cx="3564000" cy="324000"/>
          </a:xfrm>
          <a:solidFill>
            <a:schemeClr val="bg2"/>
          </a:solidFill>
          <a:ln w="9525">
            <a:solidFill>
              <a:schemeClr val="bg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8" name="Espace réservé du texte 9"/>
          <p:cNvSpPr>
            <a:spLocks noGrp="1"/>
          </p:cNvSpPr>
          <p:nvPr>
            <p:ph type="body" sz="quarter" idx="26" hasCustomPrompt="1"/>
          </p:nvPr>
        </p:nvSpPr>
        <p:spPr bwMode="gray">
          <a:xfrm>
            <a:off x="4716400" y="4455488"/>
            <a:ext cx="3564000" cy="1350000"/>
          </a:xfrm>
          <a:ln w="9525">
            <a:solidFill>
              <a:schemeClr val="bg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Tree>
    <p:extLst>
      <p:ext uri="{BB962C8B-B14F-4D97-AF65-F5344CB8AC3E}">
        <p14:creationId xmlns:p14="http://schemas.microsoft.com/office/powerpoint/2010/main" val="159478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ver_Green">
    <p:spTree>
      <p:nvGrpSpPr>
        <p:cNvPr id="1" name=""/>
        <p:cNvGrpSpPr/>
        <p:nvPr/>
      </p:nvGrpSpPr>
      <p:grpSpPr>
        <a:xfrm>
          <a:off x="0" y="0"/>
          <a:ext cx="0" cy="0"/>
          <a:chOff x="0" y="0"/>
          <a:chExt cx="0" cy="0"/>
        </a:xfrm>
      </p:grpSpPr>
      <p:pic>
        <p:nvPicPr>
          <p:cNvPr id="19" name="Image 18" descr="FD_02.png"/>
          <p:cNvPicPr>
            <a:picLocks noChangeAspect="1"/>
          </p:cNvPicPr>
          <p:nvPr userDrawn="1"/>
        </p:nvPicPr>
        <p:blipFill>
          <a:blip r:embed="rId2" cstate="print"/>
          <a:stretch>
            <a:fillRect/>
          </a:stretch>
        </p:blipFill>
        <p:spPr bwMode="gray">
          <a:xfrm>
            <a:off x="0" y="0"/>
            <a:ext cx="9144000" cy="5157788"/>
          </a:xfrm>
          <a:prstGeom prst="rect">
            <a:avLst/>
          </a:prstGeom>
        </p:spPr>
      </p:pic>
      <p:sp>
        <p:nvSpPr>
          <p:cNvPr id="22" name="Rectangle 21"/>
          <p:cNvSpPr/>
          <p:nvPr userDrawn="1"/>
        </p:nvSpPr>
        <p:spPr bwMode="gray">
          <a:xfrm>
            <a:off x="3635375" y="5265204"/>
            <a:ext cx="5508625"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 name="Image 19" descr="Bas_couv.png"/>
          <p:cNvPicPr>
            <a:picLocks noChangeAspect="1"/>
          </p:cNvPicPr>
          <p:nvPr userDrawn="1"/>
        </p:nvPicPr>
        <p:blipFill>
          <a:blip r:embed="rId3" cstate="print"/>
          <a:srcRect r="60243" b="722"/>
          <a:stretch>
            <a:fillRect/>
          </a:stretch>
        </p:blipFill>
        <p:spPr bwMode="gray">
          <a:xfrm>
            <a:off x="0" y="5172520"/>
            <a:ext cx="3635375" cy="1685480"/>
          </a:xfrm>
          <a:prstGeom prst="rect">
            <a:avLst/>
          </a:prstGeom>
        </p:spPr>
      </p:pic>
      <p:sp>
        <p:nvSpPr>
          <p:cNvPr id="9" name="Espace réservé du texte 8"/>
          <p:cNvSpPr>
            <a:spLocks noGrp="1"/>
          </p:cNvSpPr>
          <p:nvPr>
            <p:ph type="body" sz="quarter" idx="13" hasCustomPrompt="1"/>
          </p:nvPr>
        </p:nvSpPr>
        <p:spPr bwMode="gray">
          <a:xfrm>
            <a:off x="468314" y="1036800"/>
            <a:ext cx="4824412" cy="2232000"/>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TITLE</a:t>
            </a:r>
          </a:p>
        </p:txBody>
      </p:sp>
      <p:sp>
        <p:nvSpPr>
          <p:cNvPr id="8" name="Espace réservé du texte 8"/>
          <p:cNvSpPr>
            <a:spLocks noGrp="1"/>
          </p:cNvSpPr>
          <p:nvPr>
            <p:ph type="body" sz="quarter" idx="14" hasCustomPrompt="1"/>
          </p:nvPr>
        </p:nvSpPr>
        <p:spPr bwMode="gray">
          <a:xfrm>
            <a:off x="468314" y="3585600"/>
            <a:ext cx="4824411" cy="1479600"/>
          </a:xfrm>
        </p:spPr>
        <p:txBody>
          <a:bodyPr anchor="t" anchorCtr="0"/>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SUBTITLE</a:t>
            </a:r>
          </a:p>
        </p:txBody>
      </p:sp>
      <p:sp>
        <p:nvSpPr>
          <p:cNvPr id="10" name="Espace réservé de la date 9"/>
          <p:cNvSpPr>
            <a:spLocks noGrp="1"/>
          </p:cNvSpPr>
          <p:nvPr>
            <p:ph type="dt" sz="half" idx="15"/>
          </p:nvPr>
        </p:nvSpPr>
        <p:spPr bwMode="gray"/>
        <p:txBody>
          <a:bodyPr/>
          <a:lstStyle/>
          <a:p>
            <a:r>
              <a:rPr lang="en-US">
                <a:solidFill>
                  <a:prstClr val="white">
                    <a:alpha val="0"/>
                  </a:prstClr>
                </a:solidFill>
              </a:rPr>
              <a:t>Date</a:t>
            </a:r>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r>
              <a:rPr lang="en-US">
                <a:solidFill>
                  <a:prstClr val="white">
                    <a:alpha val="0"/>
                  </a:prstClr>
                </a:solidFill>
              </a:rPr>
              <a:t>Page: </a:t>
            </a:r>
            <a:fld id="{733122C9-A0B9-462F-8757-0847AD287B63}" type="slidenum">
              <a:rPr lang="en-US" smtClean="0">
                <a:solidFill>
                  <a:prstClr val="white">
                    <a:alpha val="0"/>
                  </a:prstClr>
                </a:solidFill>
              </a:rPr>
              <a:pPr/>
              <a:t>‹#›</a:t>
            </a:fld>
            <a:endParaRPr lang="en-US">
              <a:solidFill>
                <a:prstClr val="white">
                  <a:alpha val="0"/>
                </a:prstClr>
              </a:solidFill>
            </a:endParaRPr>
          </a:p>
        </p:txBody>
      </p:sp>
      <p:sp>
        <p:nvSpPr>
          <p:cNvPr id="12" name="Espace réservé du pied de page 11"/>
          <p:cNvSpPr>
            <a:spLocks noGrp="1"/>
          </p:cNvSpPr>
          <p:nvPr>
            <p:ph type="ftr" sz="quarter" idx="17"/>
          </p:nvPr>
        </p:nvSpPr>
        <p:spPr bwMode="gray">
          <a:xfrm>
            <a:off x="468312" y="524188"/>
            <a:ext cx="4824413" cy="360000"/>
          </a:xfrm>
        </p:spPr>
        <p:txBody>
          <a:bodyPr/>
          <a:lstStyle>
            <a:lvl1pPr algn="l">
              <a:defRPr sz="1800" b="0">
                <a:solidFill>
                  <a:schemeClr val="bg1"/>
                </a:solidFill>
              </a:defRPr>
            </a:lvl1pPr>
          </a:lstStyle>
          <a:p>
            <a:r>
              <a:rPr lang="en-US">
                <a:solidFill>
                  <a:prstClr val="white"/>
                </a:solidFill>
              </a:rPr>
              <a:t>#add your hashtag</a:t>
            </a:r>
          </a:p>
        </p:txBody>
      </p:sp>
      <p:sp>
        <p:nvSpPr>
          <p:cNvPr id="15" name="Espace réservé du texte 14"/>
          <p:cNvSpPr>
            <a:spLocks noGrp="1"/>
          </p:cNvSpPr>
          <p:nvPr>
            <p:ph type="body" sz="quarter" idx="19" hasCustomPrompt="1"/>
          </p:nvPr>
        </p:nvSpPr>
        <p:spPr bwMode="gray">
          <a:xfrm>
            <a:off x="3635376" y="6021388"/>
            <a:ext cx="5113338" cy="324000"/>
          </a:xfrm>
        </p:spPr>
        <p:txBody>
          <a:bodyPr anchor="b" anchorCtr="0"/>
          <a:lstStyle>
            <a:lvl1pPr algn="r">
              <a:lnSpc>
                <a:spcPct val="100000"/>
              </a:lnSpc>
              <a:defRPr sz="1000" b="1">
                <a:solidFill>
                  <a:schemeClr val="accent2"/>
                </a:solidFill>
              </a:defRPr>
            </a:lvl1pPr>
          </a:lstStyle>
          <a:p>
            <a:pPr lvl="0"/>
            <a:r>
              <a:rPr lang="en-US" noProof="0"/>
              <a:t>Write your claim here</a:t>
            </a:r>
          </a:p>
        </p:txBody>
      </p:sp>
      <p:sp>
        <p:nvSpPr>
          <p:cNvPr id="16" name="Rectangle 15"/>
          <p:cNvSpPr/>
          <p:nvPr userDrawn="1"/>
        </p:nvSpPr>
        <p:spPr bwMode="gray">
          <a:xfrm>
            <a:off x="3635375" y="6354202"/>
            <a:ext cx="5113338"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US" sz="1000">
                <a:solidFill>
                  <a:srgbClr val="95D600"/>
                </a:solidFill>
              </a:rPr>
              <a:t>www.gavi.org</a:t>
            </a:r>
          </a:p>
        </p:txBody>
      </p:sp>
      <p:sp>
        <p:nvSpPr>
          <p:cNvPr id="18" name="Rectangle 17"/>
          <p:cNvSpPr/>
          <p:nvPr userDrawn="1"/>
        </p:nvSpPr>
        <p:spPr bwMode="gray">
          <a:xfrm>
            <a:off x="468313" y="3391895"/>
            <a:ext cx="2448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727484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ver_Picture_1">
    <p:spTree>
      <p:nvGrpSpPr>
        <p:cNvPr id="1" name=""/>
        <p:cNvGrpSpPr/>
        <p:nvPr/>
      </p:nvGrpSpPr>
      <p:grpSpPr>
        <a:xfrm>
          <a:off x="0" y="0"/>
          <a:ext cx="0" cy="0"/>
          <a:chOff x="0" y="0"/>
          <a:chExt cx="0" cy="0"/>
        </a:xfrm>
      </p:grpSpPr>
      <p:pic>
        <p:nvPicPr>
          <p:cNvPr id="21" name="Image 20" descr="FD_1_L254.png"/>
          <p:cNvPicPr>
            <a:picLocks noChangeAspect="1"/>
          </p:cNvPicPr>
          <p:nvPr userDrawn="1"/>
        </p:nvPicPr>
        <p:blipFill>
          <a:blip r:embed="rId2" cstate="print"/>
          <a:stretch>
            <a:fillRect/>
          </a:stretch>
        </p:blipFill>
        <p:spPr bwMode="gray">
          <a:xfrm>
            <a:off x="0" y="0"/>
            <a:ext cx="9144000" cy="5157788"/>
          </a:xfrm>
          <a:prstGeom prst="rect">
            <a:avLst/>
          </a:prstGeom>
        </p:spPr>
      </p:pic>
      <p:sp>
        <p:nvSpPr>
          <p:cNvPr id="22" name="Rectangle 21"/>
          <p:cNvSpPr/>
          <p:nvPr userDrawn="1"/>
        </p:nvSpPr>
        <p:spPr bwMode="gray">
          <a:xfrm>
            <a:off x="3635375" y="5265204"/>
            <a:ext cx="5508625"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 name="Image 19" descr="Bas_couv.png"/>
          <p:cNvPicPr>
            <a:picLocks noChangeAspect="1"/>
          </p:cNvPicPr>
          <p:nvPr userDrawn="1"/>
        </p:nvPicPr>
        <p:blipFill>
          <a:blip r:embed="rId3" cstate="print"/>
          <a:srcRect r="60243" b="722"/>
          <a:stretch>
            <a:fillRect/>
          </a:stretch>
        </p:blipFill>
        <p:spPr bwMode="gray">
          <a:xfrm>
            <a:off x="0" y="5172520"/>
            <a:ext cx="3635375" cy="1685480"/>
          </a:xfrm>
          <a:prstGeom prst="rect">
            <a:avLst/>
          </a:prstGeom>
        </p:spPr>
      </p:pic>
      <p:sp>
        <p:nvSpPr>
          <p:cNvPr id="9" name="Espace réservé du texte 8"/>
          <p:cNvSpPr>
            <a:spLocks noGrp="1"/>
          </p:cNvSpPr>
          <p:nvPr>
            <p:ph type="body" sz="quarter" idx="13" hasCustomPrompt="1"/>
          </p:nvPr>
        </p:nvSpPr>
        <p:spPr bwMode="gray">
          <a:xfrm>
            <a:off x="468314" y="1036638"/>
            <a:ext cx="4824412" cy="2231392"/>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TITLE</a:t>
            </a:r>
          </a:p>
        </p:txBody>
      </p:sp>
      <p:sp>
        <p:nvSpPr>
          <p:cNvPr id="8" name="Espace réservé du texte 8"/>
          <p:cNvSpPr>
            <a:spLocks noGrp="1"/>
          </p:cNvSpPr>
          <p:nvPr>
            <p:ph type="body" sz="quarter" idx="14" hasCustomPrompt="1"/>
          </p:nvPr>
        </p:nvSpPr>
        <p:spPr bwMode="gray">
          <a:xfrm>
            <a:off x="468314" y="3584637"/>
            <a:ext cx="3592800" cy="1477788"/>
          </a:xfrm>
        </p:spPr>
        <p:txBody>
          <a:bodyPr anchor="t" anchorCtr="0"/>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SUBTITLE</a:t>
            </a:r>
          </a:p>
        </p:txBody>
      </p:sp>
      <p:sp>
        <p:nvSpPr>
          <p:cNvPr id="10" name="Espace réservé de la date 9"/>
          <p:cNvSpPr>
            <a:spLocks noGrp="1"/>
          </p:cNvSpPr>
          <p:nvPr>
            <p:ph type="dt" sz="half" idx="15"/>
          </p:nvPr>
        </p:nvSpPr>
        <p:spPr bwMode="gray"/>
        <p:txBody>
          <a:bodyPr/>
          <a:lstStyle/>
          <a:p>
            <a:r>
              <a:rPr lang="en-US">
                <a:solidFill>
                  <a:prstClr val="white">
                    <a:alpha val="0"/>
                  </a:prstClr>
                </a:solidFill>
              </a:rPr>
              <a:t>Date</a:t>
            </a:r>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r>
              <a:rPr lang="en-US">
                <a:solidFill>
                  <a:prstClr val="white">
                    <a:alpha val="0"/>
                  </a:prstClr>
                </a:solidFill>
              </a:rPr>
              <a:t>Page: </a:t>
            </a:r>
            <a:fld id="{733122C9-A0B9-462F-8757-0847AD287B63}" type="slidenum">
              <a:rPr lang="en-US" smtClean="0">
                <a:solidFill>
                  <a:prstClr val="white">
                    <a:alpha val="0"/>
                  </a:prstClr>
                </a:solidFill>
              </a:rPr>
              <a:pPr/>
              <a:t>‹#›</a:t>
            </a:fld>
            <a:endParaRPr lang="en-US">
              <a:solidFill>
                <a:prstClr val="white">
                  <a:alpha val="0"/>
                </a:prstClr>
              </a:solidFill>
            </a:endParaRPr>
          </a:p>
        </p:txBody>
      </p:sp>
      <p:sp>
        <p:nvSpPr>
          <p:cNvPr id="12" name="Espace réservé du pied de page 11"/>
          <p:cNvSpPr>
            <a:spLocks noGrp="1"/>
          </p:cNvSpPr>
          <p:nvPr>
            <p:ph type="ftr" sz="quarter" idx="17"/>
          </p:nvPr>
        </p:nvSpPr>
        <p:spPr bwMode="gray">
          <a:xfrm>
            <a:off x="468312" y="524188"/>
            <a:ext cx="4824413" cy="360000"/>
          </a:xfrm>
        </p:spPr>
        <p:txBody>
          <a:bodyPr/>
          <a:lstStyle>
            <a:lvl1pPr algn="l">
              <a:defRPr sz="1800" b="0">
                <a:solidFill>
                  <a:schemeClr val="bg1"/>
                </a:solidFill>
              </a:defRPr>
            </a:lvl1pPr>
          </a:lstStyle>
          <a:p>
            <a:r>
              <a:rPr lang="en-US">
                <a:solidFill>
                  <a:prstClr val="white"/>
                </a:solidFill>
              </a:rPr>
              <a:t>#add your hashtag</a:t>
            </a:r>
          </a:p>
        </p:txBody>
      </p:sp>
      <p:sp>
        <p:nvSpPr>
          <p:cNvPr id="15" name="Espace réservé du texte 14"/>
          <p:cNvSpPr>
            <a:spLocks noGrp="1"/>
          </p:cNvSpPr>
          <p:nvPr>
            <p:ph type="body" sz="quarter" idx="19" hasCustomPrompt="1"/>
          </p:nvPr>
        </p:nvSpPr>
        <p:spPr bwMode="gray">
          <a:xfrm>
            <a:off x="3635376" y="6021388"/>
            <a:ext cx="5113338" cy="324000"/>
          </a:xfrm>
        </p:spPr>
        <p:txBody>
          <a:bodyPr anchor="b" anchorCtr="0"/>
          <a:lstStyle>
            <a:lvl1pPr algn="r">
              <a:lnSpc>
                <a:spcPct val="100000"/>
              </a:lnSpc>
              <a:defRPr sz="1000" b="1">
                <a:solidFill>
                  <a:schemeClr val="accent2"/>
                </a:solidFill>
              </a:defRPr>
            </a:lvl1pPr>
          </a:lstStyle>
          <a:p>
            <a:pPr lvl="0"/>
            <a:r>
              <a:rPr lang="en-US" noProof="0"/>
              <a:t>Write your claim here</a:t>
            </a:r>
          </a:p>
        </p:txBody>
      </p:sp>
      <p:sp>
        <p:nvSpPr>
          <p:cNvPr id="16" name="Rectangle 15"/>
          <p:cNvSpPr/>
          <p:nvPr userDrawn="1"/>
        </p:nvSpPr>
        <p:spPr bwMode="gray">
          <a:xfrm>
            <a:off x="3635375" y="6354202"/>
            <a:ext cx="5113338"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US" sz="1000">
                <a:solidFill>
                  <a:srgbClr val="95D600"/>
                </a:solidFill>
              </a:rPr>
              <a:t>www.gavi.org</a:t>
            </a:r>
          </a:p>
        </p:txBody>
      </p:sp>
      <p:sp>
        <p:nvSpPr>
          <p:cNvPr id="24" name="Espace réservé pour une image  17"/>
          <p:cNvSpPr>
            <a:spLocks noGrp="1"/>
          </p:cNvSpPr>
          <p:nvPr>
            <p:ph type="pic" sz="quarter" idx="18" hasCustomPrompt="1"/>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anchor="ctr" anchorCtr="0"/>
          <a:lstStyle>
            <a:lvl1pPr algn="ctr">
              <a:defRPr sz="1500">
                <a:solidFill>
                  <a:schemeClr val="bg1"/>
                </a:solidFill>
              </a:defRPr>
            </a:lvl1pPr>
          </a:lstStyle>
          <a:p>
            <a:r>
              <a:rPr lang="en-US" noProof="0"/>
              <a:t>Select your own photo</a:t>
            </a:r>
          </a:p>
        </p:txBody>
      </p:sp>
      <p:sp>
        <p:nvSpPr>
          <p:cNvPr id="18" name="Rectangle 17"/>
          <p:cNvSpPr/>
          <p:nvPr userDrawn="1"/>
        </p:nvSpPr>
        <p:spPr bwMode="gray">
          <a:xfrm>
            <a:off x="468313" y="3391895"/>
            <a:ext cx="2448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Espace réservé du texte 16"/>
          <p:cNvSpPr>
            <a:spLocks noGrp="1"/>
          </p:cNvSpPr>
          <p:nvPr>
            <p:ph type="body" sz="quarter" idx="20" hasCustomPrompt="1"/>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 </a:t>
            </a:r>
          </a:p>
        </p:txBody>
      </p:sp>
    </p:spTree>
    <p:extLst>
      <p:ext uri="{BB962C8B-B14F-4D97-AF65-F5344CB8AC3E}">
        <p14:creationId xmlns:p14="http://schemas.microsoft.com/office/powerpoint/2010/main" val="36755819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ver_Blue">
    <p:spTree>
      <p:nvGrpSpPr>
        <p:cNvPr id="1" name=""/>
        <p:cNvGrpSpPr/>
        <p:nvPr/>
      </p:nvGrpSpPr>
      <p:grpSpPr>
        <a:xfrm>
          <a:off x="0" y="0"/>
          <a:ext cx="0" cy="0"/>
          <a:chOff x="0" y="0"/>
          <a:chExt cx="0" cy="0"/>
        </a:xfrm>
      </p:grpSpPr>
      <p:pic>
        <p:nvPicPr>
          <p:cNvPr id="14" name="Image 13" descr="FD_02_bleu.png"/>
          <p:cNvPicPr>
            <a:picLocks noChangeAspect="1"/>
          </p:cNvPicPr>
          <p:nvPr userDrawn="1"/>
        </p:nvPicPr>
        <p:blipFill>
          <a:blip r:embed="rId2" cstate="print"/>
          <a:stretch>
            <a:fillRect/>
          </a:stretch>
        </p:blipFill>
        <p:spPr bwMode="gray">
          <a:xfrm>
            <a:off x="0" y="0"/>
            <a:ext cx="9144000" cy="5157788"/>
          </a:xfrm>
          <a:prstGeom prst="rect">
            <a:avLst/>
          </a:prstGeom>
        </p:spPr>
      </p:pic>
      <p:sp>
        <p:nvSpPr>
          <p:cNvPr id="22" name="Rectangle 21"/>
          <p:cNvSpPr/>
          <p:nvPr userDrawn="1"/>
        </p:nvSpPr>
        <p:spPr bwMode="gray">
          <a:xfrm>
            <a:off x="3635375" y="5265204"/>
            <a:ext cx="5508625"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 name="Image 19" descr="Bas_couv.png"/>
          <p:cNvPicPr>
            <a:picLocks noChangeAspect="1"/>
          </p:cNvPicPr>
          <p:nvPr userDrawn="1"/>
        </p:nvPicPr>
        <p:blipFill>
          <a:blip r:embed="rId3" cstate="print"/>
          <a:srcRect r="60243" b="722"/>
          <a:stretch>
            <a:fillRect/>
          </a:stretch>
        </p:blipFill>
        <p:spPr bwMode="gray">
          <a:xfrm>
            <a:off x="0" y="5172520"/>
            <a:ext cx="3635375" cy="1685480"/>
          </a:xfrm>
          <a:prstGeom prst="rect">
            <a:avLst/>
          </a:prstGeom>
        </p:spPr>
      </p:pic>
      <p:sp>
        <p:nvSpPr>
          <p:cNvPr id="9" name="Espace réservé du texte 8"/>
          <p:cNvSpPr>
            <a:spLocks noGrp="1"/>
          </p:cNvSpPr>
          <p:nvPr>
            <p:ph type="body" sz="quarter" idx="13" hasCustomPrompt="1"/>
          </p:nvPr>
        </p:nvSpPr>
        <p:spPr bwMode="gray">
          <a:xfrm>
            <a:off x="468314" y="1036800"/>
            <a:ext cx="4824412" cy="2232000"/>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TITLE</a:t>
            </a:r>
          </a:p>
        </p:txBody>
      </p:sp>
      <p:sp>
        <p:nvSpPr>
          <p:cNvPr id="8" name="Espace réservé du texte 8"/>
          <p:cNvSpPr>
            <a:spLocks noGrp="1"/>
          </p:cNvSpPr>
          <p:nvPr>
            <p:ph type="body" sz="quarter" idx="14" hasCustomPrompt="1"/>
          </p:nvPr>
        </p:nvSpPr>
        <p:spPr bwMode="gray">
          <a:xfrm>
            <a:off x="468314" y="3585600"/>
            <a:ext cx="4824411" cy="1479600"/>
          </a:xfrm>
        </p:spPr>
        <p:txBody>
          <a:bodyPr anchor="t" anchorCtr="0"/>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SUBTITLE</a:t>
            </a:r>
          </a:p>
        </p:txBody>
      </p:sp>
      <p:sp>
        <p:nvSpPr>
          <p:cNvPr id="10" name="Espace réservé de la date 9"/>
          <p:cNvSpPr>
            <a:spLocks noGrp="1"/>
          </p:cNvSpPr>
          <p:nvPr>
            <p:ph type="dt" sz="half" idx="15"/>
          </p:nvPr>
        </p:nvSpPr>
        <p:spPr bwMode="gray"/>
        <p:txBody>
          <a:bodyPr/>
          <a:lstStyle/>
          <a:p>
            <a:r>
              <a:rPr lang="en-US">
                <a:solidFill>
                  <a:prstClr val="white">
                    <a:alpha val="0"/>
                  </a:prstClr>
                </a:solidFill>
              </a:rPr>
              <a:t>Date</a:t>
            </a:r>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r>
              <a:rPr lang="en-US">
                <a:solidFill>
                  <a:prstClr val="white">
                    <a:alpha val="0"/>
                  </a:prstClr>
                </a:solidFill>
              </a:rPr>
              <a:t>Page: </a:t>
            </a:r>
            <a:fld id="{733122C9-A0B9-462F-8757-0847AD287B63}" type="slidenum">
              <a:rPr lang="en-US" smtClean="0">
                <a:solidFill>
                  <a:prstClr val="white">
                    <a:alpha val="0"/>
                  </a:prstClr>
                </a:solidFill>
              </a:rPr>
              <a:pPr/>
              <a:t>‹#›</a:t>
            </a:fld>
            <a:endParaRPr lang="en-US">
              <a:solidFill>
                <a:prstClr val="white">
                  <a:alpha val="0"/>
                </a:prstClr>
              </a:solidFill>
            </a:endParaRPr>
          </a:p>
        </p:txBody>
      </p:sp>
      <p:sp>
        <p:nvSpPr>
          <p:cNvPr id="12" name="Espace réservé du pied de page 11"/>
          <p:cNvSpPr>
            <a:spLocks noGrp="1"/>
          </p:cNvSpPr>
          <p:nvPr>
            <p:ph type="ftr" sz="quarter" idx="17"/>
          </p:nvPr>
        </p:nvSpPr>
        <p:spPr bwMode="gray">
          <a:xfrm>
            <a:off x="468312" y="524188"/>
            <a:ext cx="4824413" cy="360000"/>
          </a:xfrm>
        </p:spPr>
        <p:txBody>
          <a:bodyPr/>
          <a:lstStyle>
            <a:lvl1pPr algn="l">
              <a:defRPr sz="1800" b="0">
                <a:solidFill>
                  <a:schemeClr val="bg1"/>
                </a:solidFill>
              </a:defRPr>
            </a:lvl1pPr>
          </a:lstStyle>
          <a:p>
            <a:r>
              <a:rPr lang="en-US">
                <a:solidFill>
                  <a:prstClr val="white"/>
                </a:solidFill>
              </a:rPr>
              <a:t>#add your hashtag</a:t>
            </a:r>
          </a:p>
        </p:txBody>
      </p:sp>
      <p:sp>
        <p:nvSpPr>
          <p:cNvPr id="15" name="Espace réservé du texte 14"/>
          <p:cNvSpPr>
            <a:spLocks noGrp="1"/>
          </p:cNvSpPr>
          <p:nvPr>
            <p:ph type="body" sz="quarter" idx="19" hasCustomPrompt="1"/>
          </p:nvPr>
        </p:nvSpPr>
        <p:spPr bwMode="gray">
          <a:xfrm>
            <a:off x="3635376" y="6021388"/>
            <a:ext cx="5113338" cy="324000"/>
          </a:xfrm>
        </p:spPr>
        <p:txBody>
          <a:bodyPr anchor="b" anchorCtr="0"/>
          <a:lstStyle>
            <a:lvl1pPr algn="r">
              <a:lnSpc>
                <a:spcPct val="100000"/>
              </a:lnSpc>
              <a:defRPr sz="1000" b="1">
                <a:solidFill>
                  <a:schemeClr val="accent2"/>
                </a:solidFill>
              </a:defRPr>
            </a:lvl1pPr>
          </a:lstStyle>
          <a:p>
            <a:pPr lvl="0"/>
            <a:r>
              <a:rPr lang="en-US" noProof="0"/>
              <a:t>Write your claim here</a:t>
            </a:r>
          </a:p>
        </p:txBody>
      </p:sp>
      <p:sp>
        <p:nvSpPr>
          <p:cNvPr id="16" name="Rectangle 15"/>
          <p:cNvSpPr/>
          <p:nvPr userDrawn="1"/>
        </p:nvSpPr>
        <p:spPr bwMode="gray">
          <a:xfrm>
            <a:off x="3635375" y="6354202"/>
            <a:ext cx="5113338"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US" sz="1000">
                <a:solidFill>
                  <a:srgbClr val="95D600"/>
                </a:solidFill>
              </a:rPr>
              <a:t>www.gavi.org</a:t>
            </a:r>
          </a:p>
        </p:txBody>
      </p:sp>
      <p:sp>
        <p:nvSpPr>
          <p:cNvPr id="18" name="Rectangle 17"/>
          <p:cNvSpPr/>
          <p:nvPr userDrawn="1"/>
        </p:nvSpPr>
        <p:spPr bwMode="gray">
          <a:xfrm>
            <a:off x="468313" y="3391895"/>
            <a:ext cx="2448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98970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a:t>TITLE</a:t>
            </a:r>
          </a:p>
        </p:txBody>
      </p:sp>
      <p:sp>
        <p:nvSpPr>
          <p:cNvPr id="3" name="Espace réservé du contenu 2"/>
          <p:cNvSpPr>
            <a:spLocks noGrp="1"/>
          </p:cNvSpPr>
          <p:nvPr>
            <p:ph idx="1" hasCustomPrompt="1"/>
          </p:nvPr>
        </p:nvSpPr>
        <p:spPr bwMode="gray">
          <a:xfrm>
            <a:off x="935038" y="1304925"/>
            <a:ext cx="3564000" cy="4716463"/>
          </a:xfrm>
        </p:spPr>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7" name="Espace réservé de la date 6"/>
          <p:cNvSpPr>
            <a:spLocks noGrp="1"/>
          </p:cNvSpPr>
          <p:nvPr>
            <p:ph type="dt" sz="half" idx="10"/>
          </p:nvPr>
        </p:nvSpPr>
        <p:spPr bwMode="gray"/>
        <p:txBody>
          <a:bodyPr/>
          <a:lstStyle/>
          <a:p>
            <a:r>
              <a:rPr lang="en-US" noProof="0"/>
              <a:t>Date</a:t>
            </a:r>
          </a:p>
        </p:txBody>
      </p:sp>
      <p:sp>
        <p:nvSpPr>
          <p:cNvPr id="8" name="Espace réservé du numéro de diapositive 7"/>
          <p:cNvSpPr>
            <a:spLocks noGrp="1"/>
          </p:cNvSpPr>
          <p:nvPr>
            <p:ph type="sldNum" sz="quarter" idx="11"/>
          </p:nvPr>
        </p:nvSpPr>
        <p:spPr bwMode="gray"/>
        <p:txBody>
          <a:bodyPr/>
          <a:lstStyle/>
          <a:p>
            <a:pPr algn="l"/>
            <a:fld id="{733122C9-A0B9-462F-8757-0847AD287B63}" type="slidenum">
              <a:rPr lang="en-US" noProof="0" smtClean="0"/>
              <a:pPr algn="l"/>
              <a:t>‹#›</a:t>
            </a:fld>
            <a:endParaRPr lang="en-US" noProof="0"/>
          </a:p>
        </p:txBody>
      </p:sp>
      <p:sp>
        <p:nvSpPr>
          <p:cNvPr id="11" name="Espace réservé du pied de page 10"/>
          <p:cNvSpPr>
            <a:spLocks noGrp="1"/>
          </p:cNvSpPr>
          <p:nvPr>
            <p:ph type="ftr" sz="quarter" idx="12"/>
          </p:nvPr>
        </p:nvSpPr>
        <p:spPr bwMode="gray"/>
        <p:txBody>
          <a:bodyPr/>
          <a:lstStyle/>
          <a:p>
            <a:r>
              <a:rPr lang="en-US" noProof="0"/>
              <a:t>#add your hashtag</a:t>
            </a:r>
          </a:p>
        </p:txBody>
      </p:sp>
      <p:sp>
        <p:nvSpPr>
          <p:cNvPr id="9" name="Espace réservé du contenu 2"/>
          <p:cNvSpPr>
            <a:spLocks noGrp="1"/>
          </p:cNvSpPr>
          <p:nvPr>
            <p:ph idx="13" hasCustomPrompt="1"/>
          </p:nvPr>
        </p:nvSpPr>
        <p:spPr bwMode="gray">
          <a:xfrm>
            <a:off x="4716400" y="1304925"/>
            <a:ext cx="3564000" cy="4716463"/>
          </a:xfrm>
        </p:spPr>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ver_Picture_2">
    <p:spTree>
      <p:nvGrpSpPr>
        <p:cNvPr id="1" name=""/>
        <p:cNvGrpSpPr/>
        <p:nvPr/>
      </p:nvGrpSpPr>
      <p:grpSpPr>
        <a:xfrm>
          <a:off x="0" y="0"/>
          <a:ext cx="0" cy="0"/>
          <a:chOff x="0" y="0"/>
          <a:chExt cx="0" cy="0"/>
        </a:xfrm>
      </p:grpSpPr>
      <p:pic>
        <p:nvPicPr>
          <p:cNvPr id="21" name="Image 20" descr="FD_1_L254.png"/>
          <p:cNvPicPr>
            <a:picLocks noChangeAspect="1"/>
          </p:cNvPicPr>
          <p:nvPr userDrawn="1"/>
        </p:nvPicPr>
        <p:blipFill>
          <a:blip r:embed="rId2" cstate="print"/>
          <a:stretch>
            <a:fillRect/>
          </a:stretch>
        </p:blipFill>
        <p:spPr bwMode="gray">
          <a:xfrm>
            <a:off x="1" y="0"/>
            <a:ext cx="9144000" cy="5157788"/>
          </a:xfrm>
          <a:prstGeom prst="rect">
            <a:avLst/>
          </a:prstGeom>
        </p:spPr>
      </p:pic>
      <p:sp>
        <p:nvSpPr>
          <p:cNvPr id="22" name="Rectangle 21"/>
          <p:cNvSpPr/>
          <p:nvPr userDrawn="1"/>
        </p:nvSpPr>
        <p:spPr bwMode="gray">
          <a:xfrm>
            <a:off x="3635375" y="5265204"/>
            <a:ext cx="5508625"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 name="Image 19" descr="Bas_couv.png"/>
          <p:cNvPicPr>
            <a:picLocks noChangeAspect="1"/>
          </p:cNvPicPr>
          <p:nvPr userDrawn="1"/>
        </p:nvPicPr>
        <p:blipFill>
          <a:blip r:embed="rId3" cstate="print"/>
          <a:srcRect r="60243" b="722"/>
          <a:stretch>
            <a:fillRect/>
          </a:stretch>
        </p:blipFill>
        <p:spPr bwMode="gray">
          <a:xfrm>
            <a:off x="0" y="5172520"/>
            <a:ext cx="3635375" cy="1685480"/>
          </a:xfrm>
          <a:prstGeom prst="rect">
            <a:avLst/>
          </a:prstGeom>
        </p:spPr>
      </p:pic>
      <p:sp>
        <p:nvSpPr>
          <p:cNvPr id="9" name="Espace réservé du texte 8"/>
          <p:cNvSpPr>
            <a:spLocks noGrp="1"/>
          </p:cNvSpPr>
          <p:nvPr>
            <p:ph type="body" sz="quarter" idx="13" hasCustomPrompt="1"/>
          </p:nvPr>
        </p:nvSpPr>
        <p:spPr bwMode="gray">
          <a:xfrm>
            <a:off x="468000" y="1036800"/>
            <a:ext cx="4824412" cy="2232000"/>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TITLE</a:t>
            </a:r>
          </a:p>
        </p:txBody>
      </p:sp>
      <p:sp>
        <p:nvSpPr>
          <p:cNvPr id="8" name="Espace réservé du texte 8"/>
          <p:cNvSpPr>
            <a:spLocks noGrp="1"/>
          </p:cNvSpPr>
          <p:nvPr>
            <p:ph type="body" sz="quarter" idx="14" hasCustomPrompt="1"/>
          </p:nvPr>
        </p:nvSpPr>
        <p:spPr bwMode="gray">
          <a:xfrm>
            <a:off x="468314" y="3585600"/>
            <a:ext cx="3592800" cy="1479600"/>
          </a:xfrm>
        </p:spPr>
        <p:txBody>
          <a:bodyPr anchor="t" anchorCtr="0"/>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SUBTITLE</a:t>
            </a:r>
          </a:p>
        </p:txBody>
      </p:sp>
      <p:sp>
        <p:nvSpPr>
          <p:cNvPr id="10" name="Espace réservé de la date 9"/>
          <p:cNvSpPr>
            <a:spLocks noGrp="1"/>
          </p:cNvSpPr>
          <p:nvPr>
            <p:ph type="dt" sz="half" idx="15"/>
          </p:nvPr>
        </p:nvSpPr>
        <p:spPr bwMode="gray"/>
        <p:txBody>
          <a:bodyPr/>
          <a:lstStyle/>
          <a:p>
            <a:r>
              <a:rPr lang="en-US">
                <a:solidFill>
                  <a:prstClr val="white">
                    <a:alpha val="0"/>
                  </a:prstClr>
                </a:solidFill>
              </a:rPr>
              <a:t>Date</a:t>
            </a:r>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r>
              <a:rPr lang="en-US">
                <a:solidFill>
                  <a:prstClr val="white">
                    <a:alpha val="0"/>
                  </a:prstClr>
                </a:solidFill>
              </a:rPr>
              <a:t>Page: </a:t>
            </a:r>
            <a:fld id="{733122C9-A0B9-462F-8757-0847AD287B63}" type="slidenum">
              <a:rPr lang="en-US" smtClean="0">
                <a:solidFill>
                  <a:prstClr val="white">
                    <a:alpha val="0"/>
                  </a:prstClr>
                </a:solidFill>
              </a:rPr>
              <a:pPr/>
              <a:t>‹#›</a:t>
            </a:fld>
            <a:endParaRPr lang="en-US">
              <a:solidFill>
                <a:prstClr val="white">
                  <a:alpha val="0"/>
                </a:prstClr>
              </a:solidFill>
            </a:endParaRPr>
          </a:p>
        </p:txBody>
      </p:sp>
      <p:sp>
        <p:nvSpPr>
          <p:cNvPr id="12" name="Espace réservé du pied de page 11"/>
          <p:cNvSpPr>
            <a:spLocks noGrp="1"/>
          </p:cNvSpPr>
          <p:nvPr>
            <p:ph type="ftr" sz="quarter" idx="17"/>
          </p:nvPr>
        </p:nvSpPr>
        <p:spPr bwMode="gray">
          <a:xfrm>
            <a:off x="468312" y="524188"/>
            <a:ext cx="4824413" cy="360000"/>
          </a:xfrm>
        </p:spPr>
        <p:txBody>
          <a:bodyPr/>
          <a:lstStyle>
            <a:lvl1pPr algn="l">
              <a:defRPr sz="1800" b="0">
                <a:solidFill>
                  <a:schemeClr val="bg1"/>
                </a:solidFill>
              </a:defRPr>
            </a:lvl1pPr>
          </a:lstStyle>
          <a:p>
            <a:r>
              <a:rPr lang="en-US">
                <a:solidFill>
                  <a:prstClr val="white"/>
                </a:solidFill>
              </a:rPr>
              <a:t>#add your hashtag</a:t>
            </a:r>
          </a:p>
        </p:txBody>
      </p:sp>
      <p:sp>
        <p:nvSpPr>
          <p:cNvPr id="15" name="Espace réservé du texte 14"/>
          <p:cNvSpPr>
            <a:spLocks noGrp="1"/>
          </p:cNvSpPr>
          <p:nvPr>
            <p:ph type="body" sz="quarter" idx="19" hasCustomPrompt="1"/>
          </p:nvPr>
        </p:nvSpPr>
        <p:spPr bwMode="gray">
          <a:xfrm>
            <a:off x="3635376" y="6021388"/>
            <a:ext cx="5113338" cy="324000"/>
          </a:xfrm>
        </p:spPr>
        <p:txBody>
          <a:bodyPr anchor="b" anchorCtr="0"/>
          <a:lstStyle>
            <a:lvl1pPr algn="r">
              <a:lnSpc>
                <a:spcPct val="100000"/>
              </a:lnSpc>
              <a:defRPr sz="1000" b="1">
                <a:solidFill>
                  <a:schemeClr val="accent2"/>
                </a:solidFill>
              </a:defRPr>
            </a:lvl1pPr>
          </a:lstStyle>
          <a:p>
            <a:pPr lvl="0"/>
            <a:r>
              <a:rPr lang="en-US" noProof="0"/>
              <a:t>Write your claim here</a:t>
            </a:r>
          </a:p>
        </p:txBody>
      </p:sp>
      <p:sp>
        <p:nvSpPr>
          <p:cNvPr id="16" name="Rectangle 15"/>
          <p:cNvSpPr/>
          <p:nvPr userDrawn="1"/>
        </p:nvSpPr>
        <p:spPr bwMode="gray">
          <a:xfrm>
            <a:off x="3635375" y="6354202"/>
            <a:ext cx="5113338"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US" sz="1000">
                <a:solidFill>
                  <a:srgbClr val="95D600"/>
                </a:solidFill>
              </a:rPr>
              <a:t>www.gavi.org</a:t>
            </a:r>
          </a:p>
        </p:txBody>
      </p:sp>
      <p:sp>
        <p:nvSpPr>
          <p:cNvPr id="17" name="Espace réservé du texte 16"/>
          <p:cNvSpPr>
            <a:spLocks noGrp="1"/>
          </p:cNvSpPr>
          <p:nvPr>
            <p:ph type="body" sz="quarter" idx="20" hasCustomPrompt="1"/>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 </a:t>
            </a:r>
          </a:p>
        </p:txBody>
      </p:sp>
      <p:sp>
        <p:nvSpPr>
          <p:cNvPr id="18" name="Espace réservé pour une image  17"/>
          <p:cNvSpPr>
            <a:spLocks noGrp="1"/>
          </p:cNvSpPr>
          <p:nvPr>
            <p:ph type="pic" sz="quarter" idx="18" hasCustomPrompt="1"/>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anchor="ctr" anchorCtr="0"/>
          <a:lstStyle>
            <a:lvl1pPr algn="ctr">
              <a:defRPr sz="1500">
                <a:solidFill>
                  <a:schemeClr val="bg1"/>
                </a:solidFill>
              </a:defRPr>
            </a:lvl1pPr>
          </a:lstStyle>
          <a:p>
            <a:r>
              <a:rPr lang="en-US" noProof="0"/>
              <a:t>Select your own photo</a:t>
            </a:r>
          </a:p>
        </p:txBody>
      </p:sp>
      <p:sp>
        <p:nvSpPr>
          <p:cNvPr id="19" name="Rectangle 18"/>
          <p:cNvSpPr/>
          <p:nvPr userDrawn="1"/>
        </p:nvSpPr>
        <p:spPr bwMode="gray">
          <a:xfrm>
            <a:off x="468313" y="3391895"/>
            <a:ext cx="2448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38128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hapter_Layout">
    <p:spTree>
      <p:nvGrpSpPr>
        <p:cNvPr id="1" name=""/>
        <p:cNvGrpSpPr/>
        <p:nvPr/>
      </p:nvGrpSpPr>
      <p:grpSpPr>
        <a:xfrm>
          <a:off x="0" y="0"/>
          <a:ext cx="0" cy="0"/>
          <a:chOff x="0" y="0"/>
          <a:chExt cx="0" cy="0"/>
        </a:xfrm>
      </p:grpSpPr>
      <p:pic>
        <p:nvPicPr>
          <p:cNvPr id="18" name="Image 17" descr="FD_03_chap_110x190,5.png"/>
          <p:cNvPicPr>
            <a:picLocks noChangeAspect="1"/>
          </p:cNvPicPr>
          <p:nvPr userDrawn="1"/>
        </p:nvPicPr>
        <p:blipFill>
          <a:blip r:embed="rId2" cstate="print"/>
          <a:stretch>
            <a:fillRect/>
          </a:stretch>
        </p:blipFill>
        <p:spPr bwMode="gray">
          <a:xfrm>
            <a:off x="0" y="0"/>
            <a:ext cx="3959352" cy="6858000"/>
          </a:xfrm>
          <a:prstGeom prst="rect">
            <a:avLst/>
          </a:prstGeom>
        </p:spPr>
      </p:pic>
      <p:sp>
        <p:nvSpPr>
          <p:cNvPr id="2" name="Titre 1"/>
          <p:cNvSpPr>
            <a:spLocks noGrp="1"/>
          </p:cNvSpPr>
          <p:nvPr>
            <p:ph type="title" hasCustomPrompt="1"/>
          </p:nvPr>
        </p:nvSpPr>
        <p:spPr bwMode="gray">
          <a:xfrm>
            <a:off x="3635374" y="1036638"/>
            <a:ext cx="4645025" cy="1268759"/>
          </a:xfrm>
        </p:spPr>
        <p:txBody>
          <a:bodyPr/>
          <a:lstStyle/>
          <a:p>
            <a:r>
              <a:rPr lang="en-US" noProof="0"/>
              <a:t>TITLE</a:t>
            </a:r>
          </a:p>
        </p:txBody>
      </p:sp>
      <p:sp>
        <p:nvSpPr>
          <p:cNvPr id="10" name="Espace réservé du texte 9"/>
          <p:cNvSpPr>
            <a:spLocks noGrp="1"/>
          </p:cNvSpPr>
          <p:nvPr>
            <p:ph type="body" sz="quarter" idx="13" hasCustomPrompt="1"/>
          </p:nvPr>
        </p:nvSpPr>
        <p:spPr bwMode="gray">
          <a:xfrm>
            <a:off x="3635375" y="2574000"/>
            <a:ext cx="4645025" cy="3447388"/>
          </a:xfrm>
        </p:spPr>
        <p:txBody>
          <a:body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14" name="Espace réservé du texte 9"/>
          <p:cNvSpPr>
            <a:spLocks noGrp="1"/>
          </p:cNvSpPr>
          <p:nvPr>
            <p:ph type="body" sz="quarter" idx="14" hasCustomPrompt="1"/>
          </p:nvPr>
        </p:nvSpPr>
        <p:spPr bwMode="gray">
          <a:xfrm>
            <a:off x="0" y="139974"/>
            <a:ext cx="2628000" cy="5017814"/>
          </a:xfrm>
        </p:spPr>
        <p:txBody>
          <a:bodyPr/>
          <a:lstStyle>
            <a:lvl1pPr algn="r">
              <a:defRPr sz="16600" b="1">
                <a:solidFill>
                  <a:schemeClr val="bg1"/>
                </a:solidFill>
              </a:defRPr>
            </a:lvl1pPr>
          </a:lstStyle>
          <a:p>
            <a:pPr lvl="0"/>
            <a:r>
              <a:rPr lang="en-US" noProof="0"/>
              <a:t>0</a:t>
            </a:r>
          </a:p>
        </p:txBody>
      </p:sp>
      <p:sp>
        <p:nvSpPr>
          <p:cNvPr id="11" name="Espace réservé de la date 10"/>
          <p:cNvSpPr>
            <a:spLocks noGrp="1"/>
          </p:cNvSpPr>
          <p:nvPr>
            <p:ph type="dt" sz="half" idx="15"/>
          </p:nvPr>
        </p:nvSpPr>
        <p:spPr bwMode="gray"/>
        <p:txBody>
          <a:bodyPr/>
          <a:lstStyle/>
          <a:p>
            <a:r>
              <a:rPr lang="en-US">
                <a:solidFill>
                  <a:prstClr val="white">
                    <a:alpha val="0"/>
                  </a:prstClr>
                </a:solidFill>
              </a:rPr>
              <a:t>Date</a:t>
            </a:r>
          </a:p>
        </p:txBody>
      </p:sp>
      <p:sp>
        <p:nvSpPr>
          <p:cNvPr id="12" name="Espace réservé du numéro de diapositive 11"/>
          <p:cNvSpPr>
            <a:spLocks noGrp="1"/>
          </p:cNvSpPr>
          <p:nvPr>
            <p:ph type="sldNum" sz="quarter" idx="16"/>
          </p:nvPr>
        </p:nvSpPr>
        <p:spPr bwMode="gray"/>
        <p:txBody>
          <a:bodyPr/>
          <a:lstStyle/>
          <a:p>
            <a:fld id="{733122C9-A0B9-462F-8757-0847AD287B63}" type="slidenum">
              <a:rPr lang="en-US" smtClean="0">
                <a:solidFill>
                  <a:srgbClr val="343434"/>
                </a:solidFill>
              </a:rPr>
              <a:pPr/>
              <a:t>‹#›</a:t>
            </a:fld>
            <a:endParaRPr lang="en-US">
              <a:solidFill>
                <a:srgbClr val="343434"/>
              </a:solidFill>
            </a:endParaRPr>
          </a:p>
        </p:txBody>
      </p:sp>
      <p:sp>
        <p:nvSpPr>
          <p:cNvPr id="13" name="Espace réservé du pied de page 12"/>
          <p:cNvSpPr>
            <a:spLocks noGrp="1"/>
          </p:cNvSpPr>
          <p:nvPr>
            <p:ph type="ftr" sz="quarter" idx="17"/>
          </p:nvPr>
        </p:nvSpPr>
        <p:spPr bwMode="gray"/>
        <p:txBody>
          <a:bodyPr/>
          <a:lstStyle/>
          <a:p>
            <a:r>
              <a:rPr lang="en-US">
                <a:solidFill>
                  <a:srgbClr val="005CB9"/>
                </a:solidFill>
              </a:rPr>
              <a:t>#add your hashtag</a:t>
            </a:r>
          </a:p>
        </p:txBody>
      </p:sp>
      <p:sp>
        <p:nvSpPr>
          <p:cNvPr id="16" name="Rectangle 15"/>
          <p:cNvSpPr/>
          <p:nvPr userDrawn="1"/>
        </p:nvSpPr>
        <p:spPr bwMode="gray">
          <a:xfrm>
            <a:off x="3636000" y="2377741"/>
            <a:ext cx="1583668"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163696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cture&amp;Content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a:t>TITLE</a:t>
            </a:r>
          </a:p>
        </p:txBody>
      </p:sp>
      <p:sp>
        <p:nvSpPr>
          <p:cNvPr id="3" name="Espace réservé du contenu 2"/>
          <p:cNvSpPr>
            <a:spLocks noGrp="1"/>
          </p:cNvSpPr>
          <p:nvPr>
            <p:ph idx="1" hasCustomPrompt="1"/>
          </p:nvPr>
        </p:nvSpPr>
        <p:spPr bwMode="gray">
          <a:xfrm>
            <a:off x="3635896" y="1304925"/>
            <a:ext cx="4644504" cy="4716463"/>
          </a:xfrm>
        </p:spPr>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9" name="Espace réservé pour une image  8"/>
          <p:cNvSpPr>
            <a:spLocks noGrp="1"/>
          </p:cNvSpPr>
          <p:nvPr>
            <p:ph type="pic" sz="quarter" idx="13" hasCustomPrompt="1"/>
          </p:nvPr>
        </p:nvSpPr>
        <p:spPr bwMode="gray">
          <a:xfrm>
            <a:off x="0" y="1341438"/>
            <a:ext cx="3419038" cy="4679950"/>
          </a:xfrm>
        </p:spPr>
        <p:txBody>
          <a:bodyPr tIns="1008000" anchor="ctr" anchorCtr="0"/>
          <a:lstStyle>
            <a:lvl1pPr algn="ctr">
              <a:defRPr/>
            </a:lvl1pPr>
          </a:lstStyle>
          <a:p>
            <a:r>
              <a:rPr lang="en-US" noProof="0"/>
              <a:t>Select your own photo</a:t>
            </a:r>
          </a:p>
        </p:txBody>
      </p:sp>
      <p:sp>
        <p:nvSpPr>
          <p:cNvPr id="8" name="Espace réservé de la date 7"/>
          <p:cNvSpPr>
            <a:spLocks noGrp="1"/>
          </p:cNvSpPr>
          <p:nvPr>
            <p:ph type="dt" sz="half" idx="14"/>
          </p:nvPr>
        </p:nvSpPr>
        <p:spPr bwMode="gray"/>
        <p:txBody>
          <a:bodyPr/>
          <a:lstStyle/>
          <a:p>
            <a:r>
              <a:rPr lang="en-US">
                <a:solidFill>
                  <a:prstClr val="white">
                    <a:alpha val="0"/>
                  </a:prstClr>
                </a:solidFill>
              </a:rPr>
              <a:t>Date</a:t>
            </a:r>
          </a:p>
        </p:txBody>
      </p:sp>
      <p:sp>
        <p:nvSpPr>
          <p:cNvPr id="11" name="Espace réservé du numéro de diapositive 10"/>
          <p:cNvSpPr>
            <a:spLocks noGrp="1"/>
          </p:cNvSpPr>
          <p:nvPr>
            <p:ph type="sldNum" sz="quarter" idx="15"/>
          </p:nvPr>
        </p:nvSpPr>
        <p:spPr bwMode="gray"/>
        <p:txBody>
          <a:bodyPr/>
          <a:lstStyle/>
          <a:p>
            <a:fld id="{733122C9-A0B9-462F-8757-0847AD287B63}" type="slidenum">
              <a:rPr lang="en-US" smtClean="0">
                <a:solidFill>
                  <a:srgbClr val="343434"/>
                </a:solidFill>
              </a:rPr>
              <a:pPr/>
              <a:t>‹#›</a:t>
            </a:fld>
            <a:endParaRPr lang="en-US">
              <a:solidFill>
                <a:srgbClr val="343434"/>
              </a:solidFill>
            </a:endParaRPr>
          </a:p>
        </p:txBody>
      </p:sp>
      <p:sp>
        <p:nvSpPr>
          <p:cNvPr id="12" name="Espace réservé du pied de page 11"/>
          <p:cNvSpPr>
            <a:spLocks noGrp="1"/>
          </p:cNvSpPr>
          <p:nvPr>
            <p:ph type="ftr" sz="quarter" idx="16"/>
          </p:nvPr>
        </p:nvSpPr>
        <p:spPr bwMode="gray"/>
        <p:txBody>
          <a:bodyPr/>
          <a:lstStyle/>
          <a:p>
            <a:r>
              <a:rPr lang="en-US">
                <a:solidFill>
                  <a:srgbClr val="005CB9"/>
                </a:solidFill>
              </a:rPr>
              <a:t>#add your hashtag</a:t>
            </a:r>
          </a:p>
        </p:txBody>
      </p:sp>
    </p:spTree>
    <p:extLst>
      <p:ext uri="{BB962C8B-B14F-4D97-AF65-F5344CB8AC3E}">
        <p14:creationId xmlns:p14="http://schemas.microsoft.com/office/powerpoint/2010/main" val="8635254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Content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a:t>TITLE</a:t>
            </a:r>
          </a:p>
        </p:txBody>
      </p:sp>
      <p:sp>
        <p:nvSpPr>
          <p:cNvPr id="3" name="Espace réservé du contenu 2"/>
          <p:cNvSpPr>
            <a:spLocks noGrp="1"/>
          </p:cNvSpPr>
          <p:nvPr>
            <p:ph idx="1" hasCustomPrompt="1"/>
          </p:nvPr>
        </p:nvSpPr>
        <p:spPr bwMode="gray">
          <a:xfrm>
            <a:off x="935038" y="1304925"/>
            <a:ext cx="3564000" cy="4716463"/>
          </a:xfrm>
        </p:spPr>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7" name="Espace réservé de la date 6"/>
          <p:cNvSpPr>
            <a:spLocks noGrp="1"/>
          </p:cNvSpPr>
          <p:nvPr>
            <p:ph type="dt" sz="half" idx="10"/>
          </p:nvPr>
        </p:nvSpPr>
        <p:spPr bwMode="gray"/>
        <p:txBody>
          <a:bodyPr/>
          <a:lstStyle/>
          <a:p>
            <a:r>
              <a:rPr lang="en-US">
                <a:solidFill>
                  <a:prstClr val="white">
                    <a:alpha val="0"/>
                  </a:prstClr>
                </a:solidFill>
              </a:rPr>
              <a:t>Date</a:t>
            </a:r>
          </a:p>
        </p:txBody>
      </p:sp>
      <p:sp>
        <p:nvSpPr>
          <p:cNvPr id="8" name="Espace réservé du numéro de diapositive 7"/>
          <p:cNvSpPr>
            <a:spLocks noGrp="1"/>
          </p:cNvSpPr>
          <p:nvPr>
            <p:ph type="sldNum" sz="quarter" idx="11"/>
          </p:nvPr>
        </p:nvSpPr>
        <p:spPr bwMode="gray"/>
        <p:txBody>
          <a:bodyPr/>
          <a:lstStyle/>
          <a:p>
            <a:fld id="{733122C9-A0B9-462F-8757-0847AD287B63}" type="slidenum">
              <a:rPr lang="en-US" smtClean="0">
                <a:solidFill>
                  <a:srgbClr val="343434"/>
                </a:solidFill>
              </a:rPr>
              <a:pPr/>
              <a:t>‹#›</a:t>
            </a:fld>
            <a:endParaRPr lang="en-US">
              <a:solidFill>
                <a:srgbClr val="343434"/>
              </a:solidFill>
            </a:endParaRPr>
          </a:p>
        </p:txBody>
      </p:sp>
      <p:sp>
        <p:nvSpPr>
          <p:cNvPr id="11" name="Espace réservé du pied de page 10"/>
          <p:cNvSpPr>
            <a:spLocks noGrp="1"/>
          </p:cNvSpPr>
          <p:nvPr>
            <p:ph type="ftr" sz="quarter" idx="12"/>
          </p:nvPr>
        </p:nvSpPr>
        <p:spPr bwMode="gray"/>
        <p:txBody>
          <a:bodyPr/>
          <a:lstStyle/>
          <a:p>
            <a:r>
              <a:rPr lang="en-US">
                <a:solidFill>
                  <a:srgbClr val="005CB9"/>
                </a:solidFill>
              </a:rPr>
              <a:t>#add your hashtag</a:t>
            </a:r>
          </a:p>
        </p:txBody>
      </p:sp>
      <p:sp>
        <p:nvSpPr>
          <p:cNvPr id="9" name="Espace réservé du contenu 2"/>
          <p:cNvSpPr>
            <a:spLocks noGrp="1"/>
          </p:cNvSpPr>
          <p:nvPr>
            <p:ph idx="13" hasCustomPrompt="1"/>
          </p:nvPr>
        </p:nvSpPr>
        <p:spPr bwMode="gray">
          <a:xfrm>
            <a:off x="4716400" y="1304925"/>
            <a:ext cx="3564000" cy="4716463"/>
          </a:xfrm>
        </p:spPr>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Tree>
    <p:extLst>
      <p:ext uri="{BB962C8B-B14F-4D97-AF65-F5344CB8AC3E}">
        <p14:creationId xmlns:p14="http://schemas.microsoft.com/office/powerpoint/2010/main" val="20503553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xt&amp;Content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a:t>TITLE</a:t>
            </a:r>
          </a:p>
        </p:txBody>
      </p:sp>
      <p:sp>
        <p:nvSpPr>
          <p:cNvPr id="3" name="Espace réservé du contenu 2"/>
          <p:cNvSpPr>
            <a:spLocks noGrp="1"/>
          </p:cNvSpPr>
          <p:nvPr>
            <p:ph idx="1" hasCustomPrompt="1"/>
          </p:nvPr>
        </p:nvSpPr>
        <p:spPr bwMode="gray">
          <a:xfrm>
            <a:off x="935038" y="2781388"/>
            <a:ext cx="7345362" cy="3240000"/>
          </a:xfrm>
        </p:spPr>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10" name="Espace réservé du texte 9"/>
          <p:cNvSpPr>
            <a:spLocks noGrp="1"/>
          </p:cNvSpPr>
          <p:nvPr>
            <p:ph type="body" sz="quarter" idx="13" hasCustomPrompt="1"/>
          </p:nvPr>
        </p:nvSpPr>
        <p:spPr bwMode="gray">
          <a:xfrm>
            <a:off x="935038" y="1304924"/>
            <a:ext cx="7345362" cy="1260000"/>
          </a:xfrm>
        </p:spPr>
        <p:txBody>
          <a:body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8" name="Espace réservé de la date 7"/>
          <p:cNvSpPr>
            <a:spLocks noGrp="1"/>
          </p:cNvSpPr>
          <p:nvPr>
            <p:ph type="dt" sz="half" idx="14"/>
          </p:nvPr>
        </p:nvSpPr>
        <p:spPr bwMode="gray"/>
        <p:txBody>
          <a:bodyPr/>
          <a:lstStyle/>
          <a:p>
            <a:r>
              <a:rPr lang="en-US">
                <a:solidFill>
                  <a:prstClr val="white">
                    <a:alpha val="0"/>
                  </a:prstClr>
                </a:solidFill>
              </a:rPr>
              <a:t>Date</a:t>
            </a:r>
          </a:p>
        </p:txBody>
      </p:sp>
      <p:sp>
        <p:nvSpPr>
          <p:cNvPr id="9" name="Espace réservé du numéro de diapositive 8"/>
          <p:cNvSpPr>
            <a:spLocks noGrp="1"/>
          </p:cNvSpPr>
          <p:nvPr>
            <p:ph type="sldNum" sz="quarter" idx="15"/>
          </p:nvPr>
        </p:nvSpPr>
        <p:spPr bwMode="gray"/>
        <p:txBody>
          <a:bodyPr/>
          <a:lstStyle/>
          <a:p>
            <a:fld id="{733122C9-A0B9-462F-8757-0847AD287B63}" type="slidenum">
              <a:rPr lang="en-US" smtClean="0">
                <a:solidFill>
                  <a:srgbClr val="343434"/>
                </a:solidFill>
              </a:rPr>
              <a:pPr/>
              <a:t>‹#›</a:t>
            </a:fld>
            <a:endParaRPr lang="en-US">
              <a:solidFill>
                <a:srgbClr val="343434"/>
              </a:solidFill>
            </a:endParaRPr>
          </a:p>
        </p:txBody>
      </p:sp>
      <p:sp>
        <p:nvSpPr>
          <p:cNvPr id="11" name="Espace réservé du pied de page 10"/>
          <p:cNvSpPr>
            <a:spLocks noGrp="1"/>
          </p:cNvSpPr>
          <p:nvPr>
            <p:ph type="ftr" sz="quarter" idx="16"/>
          </p:nvPr>
        </p:nvSpPr>
        <p:spPr bwMode="gray"/>
        <p:txBody>
          <a:bodyPr/>
          <a:lstStyle/>
          <a:p>
            <a:r>
              <a:rPr lang="en-US">
                <a:solidFill>
                  <a:srgbClr val="005CB9"/>
                </a:solidFill>
              </a:rPr>
              <a:t>#add your hashtag</a:t>
            </a:r>
          </a:p>
        </p:txBody>
      </p:sp>
    </p:spTree>
    <p:extLst>
      <p:ext uri="{BB962C8B-B14F-4D97-AF65-F5344CB8AC3E}">
        <p14:creationId xmlns:p14="http://schemas.microsoft.com/office/powerpoint/2010/main" val="15360765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xt&amp;Content&amp;Picture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a:t>TITLE</a:t>
            </a:r>
          </a:p>
        </p:txBody>
      </p:sp>
      <p:sp>
        <p:nvSpPr>
          <p:cNvPr id="3" name="Espace réservé du contenu 2"/>
          <p:cNvSpPr>
            <a:spLocks noGrp="1"/>
          </p:cNvSpPr>
          <p:nvPr>
            <p:ph idx="1" hasCustomPrompt="1"/>
          </p:nvPr>
        </p:nvSpPr>
        <p:spPr bwMode="gray">
          <a:xfrm>
            <a:off x="935038" y="2781388"/>
            <a:ext cx="4392000" cy="3240000"/>
          </a:xfrm>
        </p:spPr>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10" name="Espace réservé du texte 9"/>
          <p:cNvSpPr>
            <a:spLocks noGrp="1"/>
          </p:cNvSpPr>
          <p:nvPr>
            <p:ph type="body" sz="quarter" idx="13" hasCustomPrompt="1"/>
          </p:nvPr>
        </p:nvSpPr>
        <p:spPr bwMode="gray">
          <a:xfrm>
            <a:off x="935038" y="1304924"/>
            <a:ext cx="7345362" cy="1260000"/>
          </a:xfrm>
        </p:spPr>
        <p:txBody>
          <a:body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8" name="Espace réservé de la date 7"/>
          <p:cNvSpPr>
            <a:spLocks noGrp="1"/>
          </p:cNvSpPr>
          <p:nvPr>
            <p:ph type="dt" sz="half" idx="14"/>
          </p:nvPr>
        </p:nvSpPr>
        <p:spPr bwMode="gray"/>
        <p:txBody>
          <a:bodyPr/>
          <a:lstStyle/>
          <a:p>
            <a:r>
              <a:rPr lang="en-US">
                <a:solidFill>
                  <a:prstClr val="white">
                    <a:alpha val="0"/>
                  </a:prstClr>
                </a:solidFill>
              </a:rPr>
              <a:t>Date</a:t>
            </a:r>
          </a:p>
        </p:txBody>
      </p:sp>
      <p:sp>
        <p:nvSpPr>
          <p:cNvPr id="9" name="Espace réservé du numéro de diapositive 8"/>
          <p:cNvSpPr>
            <a:spLocks noGrp="1"/>
          </p:cNvSpPr>
          <p:nvPr>
            <p:ph type="sldNum" sz="quarter" idx="15"/>
          </p:nvPr>
        </p:nvSpPr>
        <p:spPr bwMode="gray"/>
        <p:txBody>
          <a:bodyPr/>
          <a:lstStyle/>
          <a:p>
            <a:fld id="{733122C9-A0B9-462F-8757-0847AD287B63}" type="slidenum">
              <a:rPr lang="en-US" smtClean="0">
                <a:solidFill>
                  <a:srgbClr val="343434"/>
                </a:solidFill>
              </a:rPr>
              <a:pPr/>
              <a:t>‹#›</a:t>
            </a:fld>
            <a:endParaRPr lang="en-US">
              <a:solidFill>
                <a:srgbClr val="343434"/>
              </a:solidFill>
            </a:endParaRPr>
          </a:p>
        </p:txBody>
      </p:sp>
      <p:sp>
        <p:nvSpPr>
          <p:cNvPr id="11" name="Espace réservé du pied de page 10"/>
          <p:cNvSpPr>
            <a:spLocks noGrp="1"/>
          </p:cNvSpPr>
          <p:nvPr>
            <p:ph type="ftr" sz="quarter" idx="16"/>
          </p:nvPr>
        </p:nvSpPr>
        <p:spPr bwMode="gray"/>
        <p:txBody>
          <a:bodyPr/>
          <a:lstStyle/>
          <a:p>
            <a:r>
              <a:rPr lang="en-US">
                <a:solidFill>
                  <a:srgbClr val="005CB9"/>
                </a:solidFill>
              </a:rPr>
              <a:t>#add your hashtag</a:t>
            </a:r>
          </a:p>
        </p:txBody>
      </p:sp>
      <p:sp>
        <p:nvSpPr>
          <p:cNvPr id="12" name="Espace réservé pour une image  8"/>
          <p:cNvSpPr>
            <a:spLocks noGrp="1"/>
          </p:cNvSpPr>
          <p:nvPr>
            <p:ph type="pic" sz="quarter" idx="17" hasCustomPrompt="1"/>
          </p:nvPr>
        </p:nvSpPr>
        <p:spPr bwMode="gray">
          <a:xfrm>
            <a:off x="5544400" y="2781388"/>
            <a:ext cx="2736000" cy="3240000"/>
          </a:xfrm>
        </p:spPr>
        <p:txBody>
          <a:bodyPr tIns="1008000" anchor="ctr" anchorCtr="0"/>
          <a:lstStyle>
            <a:lvl1pPr algn="ctr">
              <a:defRPr/>
            </a:lvl1pPr>
          </a:lstStyle>
          <a:p>
            <a:r>
              <a:rPr lang="en-US" noProof="0"/>
              <a:t>Select your own photo</a:t>
            </a:r>
          </a:p>
        </p:txBody>
      </p:sp>
    </p:spTree>
    <p:extLst>
      <p:ext uri="{BB962C8B-B14F-4D97-AF65-F5344CB8AC3E}">
        <p14:creationId xmlns:p14="http://schemas.microsoft.com/office/powerpoint/2010/main" val="22488924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xt&amp;2_Content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a:t>TITLE</a:t>
            </a:r>
          </a:p>
        </p:txBody>
      </p:sp>
      <p:sp>
        <p:nvSpPr>
          <p:cNvPr id="3" name="Espace réservé du contenu 2"/>
          <p:cNvSpPr>
            <a:spLocks noGrp="1"/>
          </p:cNvSpPr>
          <p:nvPr>
            <p:ph idx="1" hasCustomPrompt="1"/>
          </p:nvPr>
        </p:nvSpPr>
        <p:spPr bwMode="gray">
          <a:xfrm>
            <a:off x="935038" y="2781388"/>
            <a:ext cx="3564000" cy="3240000"/>
          </a:xfrm>
        </p:spPr>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10" name="Espace réservé du texte 9"/>
          <p:cNvSpPr>
            <a:spLocks noGrp="1"/>
          </p:cNvSpPr>
          <p:nvPr>
            <p:ph type="body" sz="quarter" idx="13" hasCustomPrompt="1"/>
          </p:nvPr>
        </p:nvSpPr>
        <p:spPr bwMode="gray">
          <a:xfrm>
            <a:off x="935038" y="1304924"/>
            <a:ext cx="7345362" cy="1260000"/>
          </a:xfrm>
        </p:spPr>
        <p:txBody>
          <a:body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8" name="Espace réservé de la date 7"/>
          <p:cNvSpPr>
            <a:spLocks noGrp="1"/>
          </p:cNvSpPr>
          <p:nvPr>
            <p:ph type="dt" sz="half" idx="14"/>
          </p:nvPr>
        </p:nvSpPr>
        <p:spPr bwMode="gray"/>
        <p:txBody>
          <a:bodyPr/>
          <a:lstStyle/>
          <a:p>
            <a:r>
              <a:rPr lang="en-US">
                <a:solidFill>
                  <a:prstClr val="white">
                    <a:alpha val="0"/>
                  </a:prstClr>
                </a:solidFill>
              </a:rPr>
              <a:t>Date</a:t>
            </a:r>
          </a:p>
        </p:txBody>
      </p:sp>
      <p:sp>
        <p:nvSpPr>
          <p:cNvPr id="9" name="Espace réservé du numéro de diapositive 8"/>
          <p:cNvSpPr>
            <a:spLocks noGrp="1"/>
          </p:cNvSpPr>
          <p:nvPr>
            <p:ph type="sldNum" sz="quarter" idx="15"/>
          </p:nvPr>
        </p:nvSpPr>
        <p:spPr bwMode="gray"/>
        <p:txBody>
          <a:bodyPr/>
          <a:lstStyle/>
          <a:p>
            <a:fld id="{733122C9-A0B9-462F-8757-0847AD287B63}" type="slidenum">
              <a:rPr lang="en-US" smtClean="0">
                <a:solidFill>
                  <a:srgbClr val="343434"/>
                </a:solidFill>
              </a:rPr>
              <a:pPr/>
              <a:t>‹#›</a:t>
            </a:fld>
            <a:endParaRPr lang="en-US">
              <a:solidFill>
                <a:srgbClr val="343434"/>
              </a:solidFill>
            </a:endParaRPr>
          </a:p>
        </p:txBody>
      </p:sp>
      <p:sp>
        <p:nvSpPr>
          <p:cNvPr id="11" name="Espace réservé du pied de page 10"/>
          <p:cNvSpPr>
            <a:spLocks noGrp="1"/>
          </p:cNvSpPr>
          <p:nvPr>
            <p:ph type="ftr" sz="quarter" idx="16"/>
          </p:nvPr>
        </p:nvSpPr>
        <p:spPr bwMode="gray"/>
        <p:txBody>
          <a:bodyPr/>
          <a:lstStyle/>
          <a:p>
            <a:r>
              <a:rPr lang="en-US">
                <a:solidFill>
                  <a:srgbClr val="005CB9"/>
                </a:solidFill>
              </a:rPr>
              <a:t>#add your hashtag</a:t>
            </a:r>
          </a:p>
        </p:txBody>
      </p:sp>
      <p:sp>
        <p:nvSpPr>
          <p:cNvPr id="12" name="Espace réservé du contenu 2"/>
          <p:cNvSpPr>
            <a:spLocks noGrp="1"/>
          </p:cNvSpPr>
          <p:nvPr>
            <p:ph idx="17" hasCustomPrompt="1"/>
          </p:nvPr>
        </p:nvSpPr>
        <p:spPr bwMode="gray">
          <a:xfrm>
            <a:off x="4716400" y="2781388"/>
            <a:ext cx="3564000" cy="3240000"/>
          </a:xfrm>
        </p:spPr>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Tree>
    <p:extLst>
      <p:ext uri="{BB962C8B-B14F-4D97-AF65-F5344CB8AC3E}">
        <p14:creationId xmlns:p14="http://schemas.microsoft.com/office/powerpoint/2010/main" val="18990156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amp;3_Content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a:t>TITLE</a:t>
            </a:r>
          </a:p>
        </p:txBody>
      </p:sp>
      <p:sp>
        <p:nvSpPr>
          <p:cNvPr id="3" name="Espace réservé du contenu 2"/>
          <p:cNvSpPr>
            <a:spLocks noGrp="1"/>
          </p:cNvSpPr>
          <p:nvPr>
            <p:ph idx="1" hasCustomPrompt="1"/>
          </p:nvPr>
        </p:nvSpPr>
        <p:spPr bwMode="gray">
          <a:xfrm>
            <a:off x="935038" y="2781388"/>
            <a:ext cx="2304000" cy="3240000"/>
          </a:xfrm>
        </p:spPr>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10" name="Espace réservé du texte 9"/>
          <p:cNvSpPr>
            <a:spLocks noGrp="1"/>
          </p:cNvSpPr>
          <p:nvPr>
            <p:ph type="body" sz="quarter" idx="13" hasCustomPrompt="1"/>
          </p:nvPr>
        </p:nvSpPr>
        <p:spPr bwMode="gray">
          <a:xfrm>
            <a:off x="935038" y="1304924"/>
            <a:ext cx="7345362" cy="1260000"/>
          </a:xfrm>
        </p:spPr>
        <p:txBody>
          <a:body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8" name="Espace réservé de la date 7"/>
          <p:cNvSpPr>
            <a:spLocks noGrp="1"/>
          </p:cNvSpPr>
          <p:nvPr>
            <p:ph type="dt" sz="half" idx="14"/>
          </p:nvPr>
        </p:nvSpPr>
        <p:spPr bwMode="gray"/>
        <p:txBody>
          <a:bodyPr/>
          <a:lstStyle/>
          <a:p>
            <a:r>
              <a:rPr lang="en-US">
                <a:solidFill>
                  <a:prstClr val="white">
                    <a:alpha val="0"/>
                  </a:prstClr>
                </a:solidFill>
              </a:rPr>
              <a:t>Date</a:t>
            </a:r>
          </a:p>
        </p:txBody>
      </p:sp>
      <p:sp>
        <p:nvSpPr>
          <p:cNvPr id="9" name="Espace réservé du numéro de diapositive 8"/>
          <p:cNvSpPr>
            <a:spLocks noGrp="1"/>
          </p:cNvSpPr>
          <p:nvPr>
            <p:ph type="sldNum" sz="quarter" idx="15"/>
          </p:nvPr>
        </p:nvSpPr>
        <p:spPr bwMode="gray"/>
        <p:txBody>
          <a:bodyPr/>
          <a:lstStyle/>
          <a:p>
            <a:fld id="{733122C9-A0B9-462F-8757-0847AD287B63}" type="slidenum">
              <a:rPr lang="en-US" smtClean="0">
                <a:solidFill>
                  <a:srgbClr val="343434"/>
                </a:solidFill>
              </a:rPr>
              <a:pPr/>
              <a:t>‹#›</a:t>
            </a:fld>
            <a:endParaRPr lang="en-US">
              <a:solidFill>
                <a:srgbClr val="343434"/>
              </a:solidFill>
            </a:endParaRPr>
          </a:p>
        </p:txBody>
      </p:sp>
      <p:sp>
        <p:nvSpPr>
          <p:cNvPr id="11" name="Espace réservé du pied de page 10"/>
          <p:cNvSpPr>
            <a:spLocks noGrp="1"/>
          </p:cNvSpPr>
          <p:nvPr>
            <p:ph type="ftr" sz="quarter" idx="16"/>
          </p:nvPr>
        </p:nvSpPr>
        <p:spPr bwMode="gray"/>
        <p:txBody>
          <a:bodyPr/>
          <a:lstStyle/>
          <a:p>
            <a:r>
              <a:rPr lang="en-US">
                <a:solidFill>
                  <a:srgbClr val="005CB9"/>
                </a:solidFill>
              </a:rPr>
              <a:t>#add your hashtag</a:t>
            </a:r>
          </a:p>
        </p:txBody>
      </p:sp>
      <p:sp>
        <p:nvSpPr>
          <p:cNvPr id="13" name="Espace réservé du contenu 2"/>
          <p:cNvSpPr>
            <a:spLocks noGrp="1"/>
          </p:cNvSpPr>
          <p:nvPr>
            <p:ph idx="17" hasCustomPrompt="1"/>
          </p:nvPr>
        </p:nvSpPr>
        <p:spPr bwMode="gray">
          <a:xfrm>
            <a:off x="3455719" y="2781388"/>
            <a:ext cx="2304000" cy="3240000"/>
          </a:xfrm>
        </p:spPr>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14" name="Espace réservé du contenu 2"/>
          <p:cNvSpPr>
            <a:spLocks noGrp="1"/>
          </p:cNvSpPr>
          <p:nvPr>
            <p:ph idx="18" hasCustomPrompt="1"/>
          </p:nvPr>
        </p:nvSpPr>
        <p:spPr bwMode="gray">
          <a:xfrm>
            <a:off x="5976400" y="2781388"/>
            <a:ext cx="2304000" cy="3240000"/>
          </a:xfrm>
        </p:spPr>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Tree>
    <p:extLst>
      <p:ext uri="{BB962C8B-B14F-4D97-AF65-F5344CB8AC3E}">
        <p14:creationId xmlns:p14="http://schemas.microsoft.com/office/powerpoint/2010/main" val="1726570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_Content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a:t>TITLE</a:t>
            </a:r>
          </a:p>
        </p:txBody>
      </p:sp>
      <p:sp>
        <p:nvSpPr>
          <p:cNvPr id="3" name="Espace réservé du contenu 2"/>
          <p:cNvSpPr>
            <a:spLocks noGrp="1"/>
          </p:cNvSpPr>
          <p:nvPr>
            <p:ph idx="1" hasCustomPrompt="1"/>
          </p:nvPr>
        </p:nvSpPr>
        <p:spPr bwMode="gray">
          <a:xfrm>
            <a:off x="935038" y="1304924"/>
            <a:ext cx="3564000" cy="2250000"/>
          </a:xfrm>
        </p:spPr>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7" name="Espace réservé de la date 6"/>
          <p:cNvSpPr>
            <a:spLocks noGrp="1"/>
          </p:cNvSpPr>
          <p:nvPr>
            <p:ph type="dt" sz="half" idx="10"/>
          </p:nvPr>
        </p:nvSpPr>
        <p:spPr bwMode="gray"/>
        <p:txBody>
          <a:bodyPr/>
          <a:lstStyle/>
          <a:p>
            <a:r>
              <a:rPr lang="en-US">
                <a:solidFill>
                  <a:prstClr val="white">
                    <a:alpha val="0"/>
                  </a:prstClr>
                </a:solidFill>
              </a:rPr>
              <a:t>Date</a:t>
            </a:r>
          </a:p>
        </p:txBody>
      </p:sp>
      <p:sp>
        <p:nvSpPr>
          <p:cNvPr id="8" name="Espace réservé du numéro de diapositive 7"/>
          <p:cNvSpPr>
            <a:spLocks noGrp="1"/>
          </p:cNvSpPr>
          <p:nvPr>
            <p:ph type="sldNum" sz="quarter" idx="11"/>
          </p:nvPr>
        </p:nvSpPr>
        <p:spPr bwMode="gray"/>
        <p:txBody>
          <a:bodyPr/>
          <a:lstStyle/>
          <a:p>
            <a:fld id="{733122C9-A0B9-462F-8757-0847AD287B63}" type="slidenum">
              <a:rPr lang="en-US" smtClean="0">
                <a:solidFill>
                  <a:srgbClr val="343434"/>
                </a:solidFill>
              </a:rPr>
              <a:pPr/>
              <a:t>‹#›</a:t>
            </a:fld>
            <a:endParaRPr lang="en-US">
              <a:solidFill>
                <a:srgbClr val="343434"/>
              </a:solidFill>
            </a:endParaRPr>
          </a:p>
        </p:txBody>
      </p:sp>
      <p:sp>
        <p:nvSpPr>
          <p:cNvPr id="11" name="Espace réservé du pied de page 10"/>
          <p:cNvSpPr>
            <a:spLocks noGrp="1"/>
          </p:cNvSpPr>
          <p:nvPr>
            <p:ph type="ftr" sz="quarter" idx="12"/>
          </p:nvPr>
        </p:nvSpPr>
        <p:spPr bwMode="gray"/>
        <p:txBody>
          <a:bodyPr/>
          <a:lstStyle/>
          <a:p>
            <a:r>
              <a:rPr lang="en-US">
                <a:solidFill>
                  <a:srgbClr val="005CB9"/>
                </a:solidFill>
              </a:rPr>
              <a:t>#add your hashtag</a:t>
            </a:r>
          </a:p>
        </p:txBody>
      </p:sp>
      <p:sp>
        <p:nvSpPr>
          <p:cNvPr id="9" name="Espace réservé du contenu 2"/>
          <p:cNvSpPr>
            <a:spLocks noGrp="1"/>
          </p:cNvSpPr>
          <p:nvPr>
            <p:ph idx="13" hasCustomPrompt="1"/>
          </p:nvPr>
        </p:nvSpPr>
        <p:spPr bwMode="gray">
          <a:xfrm>
            <a:off x="4716400" y="1304925"/>
            <a:ext cx="3564000" cy="2250000"/>
          </a:xfrm>
        </p:spPr>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13" name="Espace réservé du contenu 2"/>
          <p:cNvSpPr>
            <a:spLocks noGrp="1"/>
          </p:cNvSpPr>
          <p:nvPr>
            <p:ph idx="14" hasCustomPrompt="1"/>
          </p:nvPr>
        </p:nvSpPr>
        <p:spPr bwMode="gray">
          <a:xfrm>
            <a:off x="935038" y="3771388"/>
            <a:ext cx="3564000" cy="2250000"/>
          </a:xfrm>
        </p:spPr>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14" name="Espace réservé du contenu 2"/>
          <p:cNvSpPr>
            <a:spLocks noGrp="1"/>
          </p:cNvSpPr>
          <p:nvPr>
            <p:ph idx="15" hasCustomPrompt="1"/>
          </p:nvPr>
        </p:nvSpPr>
        <p:spPr bwMode="gray">
          <a:xfrm>
            <a:off x="4716400" y="3771388"/>
            <a:ext cx="3564000" cy="2250000"/>
          </a:xfrm>
        </p:spPr>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Tree>
    <p:extLst>
      <p:ext uri="{BB962C8B-B14F-4D97-AF65-F5344CB8AC3E}">
        <p14:creationId xmlns:p14="http://schemas.microsoft.com/office/powerpoint/2010/main" val="40309791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icture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a:t>TITLE</a:t>
            </a:r>
          </a:p>
        </p:txBody>
      </p:sp>
      <p:sp>
        <p:nvSpPr>
          <p:cNvPr id="8" name="Espace réservé de la date 7"/>
          <p:cNvSpPr>
            <a:spLocks noGrp="1"/>
          </p:cNvSpPr>
          <p:nvPr>
            <p:ph type="dt" sz="half" idx="14"/>
          </p:nvPr>
        </p:nvSpPr>
        <p:spPr bwMode="gray"/>
        <p:txBody>
          <a:bodyPr/>
          <a:lstStyle/>
          <a:p>
            <a:r>
              <a:rPr lang="en-US">
                <a:solidFill>
                  <a:prstClr val="white">
                    <a:alpha val="0"/>
                  </a:prstClr>
                </a:solidFill>
              </a:rPr>
              <a:t>Date</a:t>
            </a:r>
          </a:p>
        </p:txBody>
      </p:sp>
      <p:sp>
        <p:nvSpPr>
          <p:cNvPr id="9" name="Espace réservé du numéro de diapositive 8"/>
          <p:cNvSpPr>
            <a:spLocks noGrp="1"/>
          </p:cNvSpPr>
          <p:nvPr>
            <p:ph type="sldNum" sz="quarter" idx="15"/>
          </p:nvPr>
        </p:nvSpPr>
        <p:spPr bwMode="gray"/>
        <p:txBody>
          <a:bodyPr/>
          <a:lstStyle/>
          <a:p>
            <a:fld id="{733122C9-A0B9-462F-8757-0847AD287B63}" type="slidenum">
              <a:rPr lang="en-US" smtClean="0">
                <a:solidFill>
                  <a:srgbClr val="343434"/>
                </a:solidFill>
              </a:rPr>
              <a:pPr/>
              <a:t>‹#›</a:t>
            </a:fld>
            <a:endParaRPr lang="en-US">
              <a:solidFill>
                <a:srgbClr val="343434"/>
              </a:solidFill>
            </a:endParaRPr>
          </a:p>
        </p:txBody>
      </p:sp>
      <p:sp>
        <p:nvSpPr>
          <p:cNvPr id="11" name="Espace réservé du pied de page 10"/>
          <p:cNvSpPr>
            <a:spLocks noGrp="1"/>
          </p:cNvSpPr>
          <p:nvPr>
            <p:ph type="ftr" sz="quarter" idx="16"/>
          </p:nvPr>
        </p:nvSpPr>
        <p:spPr bwMode="gray"/>
        <p:txBody>
          <a:bodyPr/>
          <a:lstStyle/>
          <a:p>
            <a:r>
              <a:rPr lang="en-US">
                <a:solidFill>
                  <a:srgbClr val="005CB9"/>
                </a:solidFill>
              </a:rPr>
              <a:t>#add your hashtag</a:t>
            </a:r>
          </a:p>
        </p:txBody>
      </p:sp>
      <p:sp>
        <p:nvSpPr>
          <p:cNvPr id="12" name="Espace réservé pour une image  8"/>
          <p:cNvSpPr>
            <a:spLocks noGrp="1"/>
          </p:cNvSpPr>
          <p:nvPr>
            <p:ph type="pic" sz="quarter" idx="17" hasCustomPrompt="1"/>
          </p:nvPr>
        </p:nvSpPr>
        <p:spPr bwMode="gray">
          <a:xfrm>
            <a:off x="935038" y="1341438"/>
            <a:ext cx="7345362" cy="4679950"/>
          </a:xfrm>
        </p:spPr>
        <p:txBody>
          <a:bodyPr tIns="1008000" anchor="ctr" anchorCtr="0"/>
          <a:lstStyle>
            <a:lvl1pPr algn="ctr">
              <a:defRPr/>
            </a:lvl1pPr>
          </a:lstStyle>
          <a:p>
            <a:r>
              <a:rPr lang="en-US" noProof="0"/>
              <a:t>Select your own photo</a:t>
            </a:r>
          </a:p>
        </p:txBody>
      </p:sp>
    </p:spTree>
    <p:extLst>
      <p:ext uri="{BB962C8B-B14F-4D97-AF65-F5344CB8AC3E}">
        <p14:creationId xmlns:p14="http://schemas.microsoft.com/office/powerpoint/2010/main" val="1524662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amp;Content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a:t>TITLE</a:t>
            </a:r>
          </a:p>
        </p:txBody>
      </p:sp>
      <p:sp>
        <p:nvSpPr>
          <p:cNvPr id="3" name="Espace réservé du contenu 2"/>
          <p:cNvSpPr>
            <a:spLocks noGrp="1"/>
          </p:cNvSpPr>
          <p:nvPr>
            <p:ph idx="1" hasCustomPrompt="1"/>
          </p:nvPr>
        </p:nvSpPr>
        <p:spPr bwMode="gray">
          <a:xfrm>
            <a:off x="935038" y="2781388"/>
            <a:ext cx="7345362" cy="3240000"/>
          </a:xfrm>
        </p:spPr>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10" name="Espace réservé du texte 9"/>
          <p:cNvSpPr>
            <a:spLocks noGrp="1"/>
          </p:cNvSpPr>
          <p:nvPr>
            <p:ph type="body" sz="quarter" idx="13" hasCustomPrompt="1"/>
          </p:nvPr>
        </p:nvSpPr>
        <p:spPr bwMode="gray">
          <a:xfrm>
            <a:off x="935038" y="1304924"/>
            <a:ext cx="7345362" cy="1260000"/>
          </a:xfrm>
        </p:spPr>
        <p:txBody>
          <a:body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8" name="Espace réservé de la date 7"/>
          <p:cNvSpPr>
            <a:spLocks noGrp="1"/>
          </p:cNvSpPr>
          <p:nvPr>
            <p:ph type="dt" sz="half" idx="14"/>
          </p:nvPr>
        </p:nvSpPr>
        <p:spPr bwMode="gray"/>
        <p:txBody>
          <a:bodyPr/>
          <a:lstStyle/>
          <a:p>
            <a:r>
              <a:rPr lang="en-US" noProof="0"/>
              <a:t>Date</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US" noProof="0" smtClean="0"/>
              <a:pPr algn="l"/>
              <a:t>‹#›</a:t>
            </a:fld>
            <a:endParaRPr lang="en-US" noProof="0"/>
          </a:p>
        </p:txBody>
      </p:sp>
      <p:sp>
        <p:nvSpPr>
          <p:cNvPr id="11" name="Espace réservé du pied de page 10"/>
          <p:cNvSpPr>
            <a:spLocks noGrp="1"/>
          </p:cNvSpPr>
          <p:nvPr>
            <p:ph type="ftr" sz="quarter" idx="16"/>
          </p:nvPr>
        </p:nvSpPr>
        <p:spPr bwMode="gray"/>
        <p:txBody>
          <a:bodyPr/>
          <a:lstStyle/>
          <a:p>
            <a:r>
              <a:rPr lang="en-US" noProof="0"/>
              <a:t>#add your hashtag</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xt&amp;4_Block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a:t>TITLE</a:t>
            </a:r>
          </a:p>
        </p:txBody>
      </p:sp>
      <p:sp>
        <p:nvSpPr>
          <p:cNvPr id="10" name="Espace réservé du texte 9"/>
          <p:cNvSpPr>
            <a:spLocks noGrp="1"/>
          </p:cNvSpPr>
          <p:nvPr>
            <p:ph type="body" sz="quarter" idx="13" hasCustomPrompt="1"/>
          </p:nvPr>
        </p:nvSpPr>
        <p:spPr bwMode="gray">
          <a:xfrm>
            <a:off x="935038" y="1304924"/>
            <a:ext cx="7345362" cy="936626"/>
          </a:xfrm>
        </p:spPr>
        <p:txBody>
          <a:body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8" name="Espace réservé de la date 7"/>
          <p:cNvSpPr>
            <a:spLocks noGrp="1"/>
          </p:cNvSpPr>
          <p:nvPr>
            <p:ph type="dt" sz="half" idx="14"/>
          </p:nvPr>
        </p:nvSpPr>
        <p:spPr bwMode="gray"/>
        <p:txBody>
          <a:bodyPr/>
          <a:lstStyle/>
          <a:p>
            <a:r>
              <a:rPr lang="en-US">
                <a:solidFill>
                  <a:prstClr val="white">
                    <a:alpha val="0"/>
                  </a:prstClr>
                </a:solidFill>
              </a:rPr>
              <a:t>Date</a:t>
            </a:r>
          </a:p>
        </p:txBody>
      </p:sp>
      <p:sp>
        <p:nvSpPr>
          <p:cNvPr id="9" name="Espace réservé du numéro de diapositive 8"/>
          <p:cNvSpPr>
            <a:spLocks noGrp="1"/>
          </p:cNvSpPr>
          <p:nvPr>
            <p:ph type="sldNum" sz="quarter" idx="15"/>
          </p:nvPr>
        </p:nvSpPr>
        <p:spPr bwMode="gray"/>
        <p:txBody>
          <a:bodyPr/>
          <a:lstStyle/>
          <a:p>
            <a:fld id="{733122C9-A0B9-462F-8757-0847AD287B63}" type="slidenum">
              <a:rPr lang="en-US" smtClean="0">
                <a:solidFill>
                  <a:srgbClr val="343434"/>
                </a:solidFill>
              </a:rPr>
              <a:pPr/>
              <a:t>‹#›</a:t>
            </a:fld>
            <a:endParaRPr lang="en-US">
              <a:solidFill>
                <a:srgbClr val="343434"/>
              </a:solidFill>
            </a:endParaRPr>
          </a:p>
        </p:txBody>
      </p:sp>
      <p:sp>
        <p:nvSpPr>
          <p:cNvPr id="11" name="Espace réservé du pied de page 10"/>
          <p:cNvSpPr>
            <a:spLocks noGrp="1"/>
          </p:cNvSpPr>
          <p:nvPr>
            <p:ph type="ftr" sz="quarter" idx="16"/>
          </p:nvPr>
        </p:nvSpPr>
        <p:spPr bwMode="gray"/>
        <p:txBody>
          <a:bodyPr/>
          <a:lstStyle/>
          <a:p>
            <a:r>
              <a:rPr lang="en-US">
                <a:solidFill>
                  <a:srgbClr val="005CB9"/>
                </a:solidFill>
              </a:rPr>
              <a:t>#add your hashtag</a:t>
            </a:r>
          </a:p>
        </p:txBody>
      </p:sp>
      <p:sp>
        <p:nvSpPr>
          <p:cNvPr id="21" name="Espace réservé du texte 9"/>
          <p:cNvSpPr>
            <a:spLocks noGrp="1"/>
          </p:cNvSpPr>
          <p:nvPr>
            <p:ph type="body" sz="quarter" idx="19" hasCustomPrompt="1"/>
          </p:nvPr>
        </p:nvSpPr>
        <p:spPr bwMode="gray">
          <a:xfrm>
            <a:off x="935038" y="2241550"/>
            <a:ext cx="3564000" cy="324000"/>
          </a:xfrm>
          <a:solidFill>
            <a:schemeClr val="accent1"/>
          </a:solidFill>
          <a:ln w="9525">
            <a:solidFill>
              <a:schemeClr val="accent1"/>
            </a:solidFill>
          </a:ln>
        </p:spPr>
        <p:txBody>
          <a:bodyPr anchor="ctr" anchorCtr="0"/>
          <a:lstStyle>
            <a:lvl1pPr algn="ctr">
              <a:lnSpc>
                <a:spcPct val="100000"/>
              </a:lnSpc>
              <a:defRPr>
                <a:solidFill>
                  <a:schemeClr val="bg1"/>
                </a:solidFill>
              </a:defRPr>
            </a:lvl1pPr>
          </a:lstStyle>
          <a:p>
            <a:pPr lvl="0"/>
            <a:r>
              <a:rPr lang="en-US" noProof="0"/>
              <a:t>Text level 1</a:t>
            </a:r>
          </a:p>
        </p:txBody>
      </p:sp>
      <p:sp>
        <p:nvSpPr>
          <p:cNvPr id="22" name="Espace réservé du texte 9"/>
          <p:cNvSpPr>
            <a:spLocks noGrp="1"/>
          </p:cNvSpPr>
          <p:nvPr>
            <p:ph type="body" sz="quarter" idx="20" hasCustomPrompt="1"/>
          </p:nvPr>
        </p:nvSpPr>
        <p:spPr bwMode="gray">
          <a:xfrm>
            <a:off x="935038" y="2565550"/>
            <a:ext cx="3564000" cy="1350000"/>
          </a:xfrm>
          <a:ln w="9525">
            <a:solidFill>
              <a:schemeClr val="accent1"/>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US" noProof="0"/>
              <a:t>Text level 2</a:t>
            </a:r>
          </a:p>
          <a:p>
            <a:pPr lvl="1"/>
            <a:r>
              <a:rPr lang="en-US" noProof="0"/>
              <a:t>Text level 3</a:t>
            </a:r>
          </a:p>
          <a:p>
            <a:pPr lvl="2"/>
            <a:r>
              <a:rPr lang="en-US" noProof="0"/>
              <a:t>Text level 4</a:t>
            </a:r>
          </a:p>
          <a:p>
            <a:pPr lvl="3"/>
            <a:r>
              <a:rPr lang="en-US" noProof="0"/>
              <a:t>Text level 5</a:t>
            </a:r>
          </a:p>
        </p:txBody>
      </p:sp>
      <p:sp>
        <p:nvSpPr>
          <p:cNvPr id="23" name="Espace réservé du texte 9"/>
          <p:cNvSpPr>
            <a:spLocks noGrp="1"/>
          </p:cNvSpPr>
          <p:nvPr>
            <p:ph type="body" sz="quarter" idx="21" hasCustomPrompt="1"/>
          </p:nvPr>
        </p:nvSpPr>
        <p:spPr bwMode="gray">
          <a:xfrm>
            <a:off x="4716400" y="2241550"/>
            <a:ext cx="3564000" cy="324000"/>
          </a:xfrm>
          <a:solidFill>
            <a:schemeClr val="accent2"/>
          </a:solidFill>
          <a:ln w="9525">
            <a:solidFill>
              <a:schemeClr val="accent2"/>
            </a:solidFill>
          </a:ln>
        </p:spPr>
        <p:txBody>
          <a:bodyPr anchor="ctr" anchorCtr="0"/>
          <a:lstStyle>
            <a:lvl1pPr algn="ctr">
              <a:lnSpc>
                <a:spcPct val="100000"/>
              </a:lnSpc>
              <a:defRPr>
                <a:solidFill>
                  <a:schemeClr val="bg1"/>
                </a:solidFill>
              </a:defRPr>
            </a:lvl1pPr>
          </a:lstStyle>
          <a:p>
            <a:pPr lvl="0"/>
            <a:r>
              <a:rPr lang="en-US" noProof="0"/>
              <a:t>Text level 1</a:t>
            </a:r>
          </a:p>
        </p:txBody>
      </p:sp>
      <p:sp>
        <p:nvSpPr>
          <p:cNvPr id="24" name="Espace réservé du texte 9"/>
          <p:cNvSpPr>
            <a:spLocks noGrp="1"/>
          </p:cNvSpPr>
          <p:nvPr>
            <p:ph type="body" sz="quarter" idx="22" hasCustomPrompt="1"/>
          </p:nvPr>
        </p:nvSpPr>
        <p:spPr bwMode="gray">
          <a:xfrm>
            <a:off x="4716400" y="2565550"/>
            <a:ext cx="3564000" cy="1350000"/>
          </a:xfrm>
          <a:ln w="9525">
            <a:solidFill>
              <a:schemeClr val="accent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US" noProof="0"/>
              <a:t>Text level 2</a:t>
            </a:r>
          </a:p>
          <a:p>
            <a:pPr lvl="1"/>
            <a:r>
              <a:rPr lang="en-US" noProof="0"/>
              <a:t>Text level 3</a:t>
            </a:r>
          </a:p>
          <a:p>
            <a:pPr lvl="2"/>
            <a:r>
              <a:rPr lang="en-US" noProof="0"/>
              <a:t>Text level 4</a:t>
            </a:r>
          </a:p>
          <a:p>
            <a:pPr lvl="3"/>
            <a:r>
              <a:rPr lang="en-US" noProof="0"/>
              <a:t>Text level 5</a:t>
            </a:r>
          </a:p>
        </p:txBody>
      </p:sp>
      <p:sp>
        <p:nvSpPr>
          <p:cNvPr id="25" name="Espace réservé du texte 9"/>
          <p:cNvSpPr>
            <a:spLocks noGrp="1"/>
          </p:cNvSpPr>
          <p:nvPr>
            <p:ph type="body" sz="quarter" idx="23" hasCustomPrompt="1"/>
          </p:nvPr>
        </p:nvSpPr>
        <p:spPr bwMode="gray">
          <a:xfrm>
            <a:off x="935038" y="4131488"/>
            <a:ext cx="3564000" cy="324000"/>
          </a:xfrm>
          <a:solidFill>
            <a:schemeClr val="accent3"/>
          </a:solidFill>
          <a:ln w="9525">
            <a:solidFill>
              <a:schemeClr val="accent3"/>
            </a:solidFill>
          </a:ln>
        </p:spPr>
        <p:txBody>
          <a:bodyPr anchor="ctr" anchorCtr="0"/>
          <a:lstStyle>
            <a:lvl1pPr algn="ctr">
              <a:lnSpc>
                <a:spcPct val="100000"/>
              </a:lnSpc>
              <a:defRPr>
                <a:solidFill>
                  <a:schemeClr val="bg1"/>
                </a:solidFill>
              </a:defRPr>
            </a:lvl1pPr>
          </a:lstStyle>
          <a:p>
            <a:pPr lvl="0"/>
            <a:r>
              <a:rPr lang="en-US" noProof="0"/>
              <a:t>Text level 1</a:t>
            </a:r>
          </a:p>
        </p:txBody>
      </p:sp>
      <p:sp>
        <p:nvSpPr>
          <p:cNvPr id="26" name="Espace réservé du texte 9"/>
          <p:cNvSpPr>
            <a:spLocks noGrp="1"/>
          </p:cNvSpPr>
          <p:nvPr>
            <p:ph type="body" sz="quarter" idx="24" hasCustomPrompt="1"/>
          </p:nvPr>
        </p:nvSpPr>
        <p:spPr bwMode="gray">
          <a:xfrm>
            <a:off x="935038" y="4455488"/>
            <a:ext cx="3564000" cy="1350000"/>
          </a:xfrm>
          <a:ln w="9525">
            <a:solidFill>
              <a:schemeClr val="accent3"/>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US" noProof="0"/>
              <a:t>Text level 2</a:t>
            </a:r>
          </a:p>
          <a:p>
            <a:pPr lvl="1"/>
            <a:r>
              <a:rPr lang="en-US" noProof="0"/>
              <a:t>Text level 3</a:t>
            </a:r>
          </a:p>
          <a:p>
            <a:pPr lvl="2"/>
            <a:r>
              <a:rPr lang="en-US" noProof="0"/>
              <a:t>Text level 4</a:t>
            </a:r>
          </a:p>
          <a:p>
            <a:pPr lvl="3"/>
            <a:r>
              <a:rPr lang="en-US" noProof="0"/>
              <a:t>Text level 5</a:t>
            </a:r>
          </a:p>
        </p:txBody>
      </p:sp>
      <p:sp>
        <p:nvSpPr>
          <p:cNvPr id="27" name="Espace réservé du texte 9"/>
          <p:cNvSpPr>
            <a:spLocks noGrp="1"/>
          </p:cNvSpPr>
          <p:nvPr>
            <p:ph type="body" sz="quarter" idx="25" hasCustomPrompt="1"/>
          </p:nvPr>
        </p:nvSpPr>
        <p:spPr bwMode="gray">
          <a:xfrm>
            <a:off x="4716400" y="4131488"/>
            <a:ext cx="3564000" cy="324000"/>
          </a:xfrm>
          <a:solidFill>
            <a:schemeClr val="bg2"/>
          </a:solidFill>
          <a:ln w="9525">
            <a:solidFill>
              <a:schemeClr val="bg2"/>
            </a:solidFill>
          </a:ln>
        </p:spPr>
        <p:txBody>
          <a:bodyPr anchor="ctr" anchorCtr="0"/>
          <a:lstStyle>
            <a:lvl1pPr algn="ctr">
              <a:lnSpc>
                <a:spcPct val="100000"/>
              </a:lnSpc>
              <a:defRPr>
                <a:solidFill>
                  <a:schemeClr val="bg1"/>
                </a:solidFill>
              </a:defRPr>
            </a:lvl1pPr>
          </a:lstStyle>
          <a:p>
            <a:pPr lvl="0"/>
            <a:r>
              <a:rPr lang="en-US" noProof="0"/>
              <a:t>Text level 1</a:t>
            </a:r>
          </a:p>
        </p:txBody>
      </p:sp>
      <p:sp>
        <p:nvSpPr>
          <p:cNvPr id="28" name="Espace réservé du texte 9"/>
          <p:cNvSpPr>
            <a:spLocks noGrp="1"/>
          </p:cNvSpPr>
          <p:nvPr>
            <p:ph type="body" sz="quarter" idx="26" hasCustomPrompt="1"/>
          </p:nvPr>
        </p:nvSpPr>
        <p:spPr bwMode="gray">
          <a:xfrm>
            <a:off x="4716400" y="4455488"/>
            <a:ext cx="3564000" cy="1350000"/>
          </a:xfrm>
          <a:ln w="9525">
            <a:solidFill>
              <a:schemeClr val="bg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US" noProof="0"/>
              <a:t>Text level 2</a:t>
            </a:r>
          </a:p>
          <a:p>
            <a:pPr lvl="1"/>
            <a:r>
              <a:rPr lang="en-US" noProof="0"/>
              <a:t>Text level 3</a:t>
            </a:r>
          </a:p>
          <a:p>
            <a:pPr lvl="2"/>
            <a:r>
              <a:rPr lang="en-US" noProof="0"/>
              <a:t>Text level 4</a:t>
            </a:r>
          </a:p>
          <a:p>
            <a:pPr lvl="3"/>
            <a:r>
              <a:rPr lang="en-US" noProof="0"/>
              <a:t>Text level 5</a:t>
            </a:r>
          </a:p>
        </p:txBody>
      </p:sp>
    </p:spTree>
    <p:extLst>
      <p:ext uri="{BB962C8B-B14F-4D97-AF65-F5344CB8AC3E}">
        <p14:creationId xmlns:p14="http://schemas.microsoft.com/office/powerpoint/2010/main" val="21875242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_Block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a:t>TITLE</a:t>
            </a:r>
          </a:p>
        </p:txBody>
      </p:sp>
      <p:sp>
        <p:nvSpPr>
          <p:cNvPr id="8" name="Espace réservé de la date 7"/>
          <p:cNvSpPr>
            <a:spLocks noGrp="1"/>
          </p:cNvSpPr>
          <p:nvPr>
            <p:ph type="dt" sz="half" idx="14"/>
          </p:nvPr>
        </p:nvSpPr>
        <p:spPr bwMode="gray"/>
        <p:txBody>
          <a:bodyPr/>
          <a:lstStyle/>
          <a:p>
            <a:r>
              <a:rPr lang="en-US">
                <a:solidFill>
                  <a:prstClr val="white">
                    <a:alpha val="0"/>
                  </a:prstClr>
                </a:solidFill>
              </a:rPr>
              <a:t>Date</a:t>
            </a:r>
          </a:p>
        </p:txBody>
      </p:sp>
      <p:sp>
        <p:nvSpPr>
          <p:cNvPr id="9" name="Espace réservé du numéro de diapositive 8"/>
          <p:cNvSpPr>
            <a:spLocks noGrp="1"/>
          </p:cNvSpPr>
          <p:nvPr>
            <p:ph type="sldNum" sz="quarter" idx="15"/>
          </p:nvPr>
        </p:nvSpPr>
        <p:spPr bwMode="gray"/>
        <p:txBody>
          <a:bodyPr/>
          <a:lstStyle/>
          <a:p>
            <a:fld id="{733122C9-A0B9-462F-8757-0847AD287B63}" type="slidenum">
              <a:rPr lang="en-US" smtClean="0">
                <a:solidFill>
                  <a:srgbClr val="343434"/>
                </a:solidFill>
              </a:rPr>
              <a:pPr/>
              <a:t>‹#›</a:t>
            </a:fld>
            <a:endParaRPr lang="en-US">
              <a:solidFill>
                <a:srgbClr val="343434"/>
              </a:solidFill>
            </a:endParaRPr>
          </a:p>
        </p:txBody>
      </p:sp>
      <p:sp>
        <p:nvSpPr>
          <p:cNvPr id="11" name="Espace réservé du pied de page 10"/>
          <p:cNvSpPr>
            <a:spLocks noGrp="1"/>
          </p:cNvSpPr>
          <p:nvPr>
            <p:ph type="ftr" sz="quarter" idx="16"/>
          </p:nvPr>
        </p:nvSpPr>
        <p:spPr bwMode="gray"/>
        <p:txBody>
          <a:bodyPr/>
          <a:lstStyle/>
          <a:p>
            <a:r>
              <a:rPr lang="en-US">
                <a:solidFill>
                  <a:srgbClr val="005CB9"/>
                </a:solidFill>
              </a:rPr>
              <a:t>#add your hashtag</a:t>
            </a:r>
          </a:p>
        </p:txBody>
      </p:sp>
      <p:sp>
        <p:nvSpPr>
          <p:cNvPr id="21" name="Espace réservé du texte 9"/>
          <p:cNvSpPr>
            <a:spLocks noGrp="1"/>
          </p:cNvSpPr>
          <p:nvPr>
            <p:ph type="body" sz="quarter" idx="19" hasCustomPrompt="1"/>
          </p:nvPr>
        </p:nvSpPr>
        <p:spPr bwMode="gray">
          <a:xfrm>
            <a:off x="935038" y="1341438"/>
            <a:ext cx="1440000" cy="792000"/>
          </a:xfrm>
          <a:solidFill>
            <a:schemeClr val="accent1"/>
          </a:solidFill>
          <a:ln w="9525">
            <a:solidFill>
              <a:schemeClr val="accent1"/>
            </a:solidFill>
          </a:ln>
        </p:spPr>
        <p:txBody>
          <a:bodyPr anchor="ctr" anchorCtr="0"/>
          <a:lstStyle>
            <a:lvl1pPr algn="ctr">
              <a:lnSpc>
                <a:spcPct val="100000"/>
              </a:lnSpc>
              <a:defRPr>
                <a:solidFill>
                  <a:schemeClr val="bg1"/>
                </a:solidFill>
              </a:defRPr>
            </a:lvl1pPr>
          </a:lstStyle>
          <a:p>
            <a:pPr lvl="0"/>
            <a:r>
              <a:rPr lang="en-US" noProof="0"/>
              <a:t>Text level 1</a:t>
            </a:r>
          </a:p>
        </p:txBody>
      </p:sp>
      <p:sp>
        <p:nvSpPr>
          <p:cNvPr id="22" name="Espace réservé du texte 9"/>
          <p:cNvSpPr>
            <a:spLocks noGrp="1"/>
          </p:cNvSpPr>
          <p:nvPr>
            <p:ph type="body" sz="quarter" idx="20" hasCustomPrompt="1"/>
          </p:nvPr>
        </p:nvSpPr>
        <p:spPr bwMode="gray">
          <a:xfrm>
            <a:off x="2376000" y="1341438"/>
            <a:ext cx="5904400" cy="792000"/>
          </a:xfrm>
          <a:ln w="9525">
            <a:solidFill>
              <a:schemeClr val="accent1"/>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US" noProof="0"/>
              <a:t>Text level 2</a:t>
            </a:r>
          </a:p>
          <a:p>
            <a:pPr lvl="1"/>
            <a:r>
              <a:rPr lang="en-US" noProof="0"/>
              <a:t>Text level 3</a:t>
            </a:r>
          </a:p>
          <a:p>
            <a:pPr lvl="2"/>
            <a:r>
              <a:rPr lang="en-US" noProof="0"/>
              <a:t>Text level 4</a:t>
            </a:r>
          </a:p>
          <a:p>
            <a:pPr lvl="3"/>
            <a:r>
              <a:rPr lang="en-US" noProof="0"/>
              <a:t>Text level 5</a:t>
            </a:r>
          </a:p>
        </p:txBody>
      </p:sp>
      <p:sp>
        <p:nvSpPr>
          <p:cNvPr id="16" name="Espace réservé du texte 9"/>
          <p:cNvSpPr>
            <a:spLocks noGrp="1"/>
          </p:cNvSpPr>
          <p:nvPr>
            <p:ph type="body" sz="quarter" idx="21" hasCustomPrompt="1"/>
          </p:nvPr>
        </p:nvSpPr>
        <p:spPr bwMode="gray">
          <a:xfrm>
            <a:off x="935038" y="2349555"/>
            <a:ext cx="1440000" cy="792000"/>
          </a:xfrm>
          <a:solidFill>
            <a:schemeClr val="accent2"/>
          </a:solidFill>
          <a:ln w="9525">
            <a:solidFill>
              <a:schemeClr val="accent2"/>
            </a:solidFill>
          </a:ln>
        </p:spPr>
        <p:txBody>
          <a:bodyPr anchor="ctr" anchorCtr="0"/>
          <a:lstStyle>
            <a:lvl1pPr algn="ctr">
              <a:lnSpc>
                <a:spcPct val="100000"/>
              </a:lnSpc>
              <a:defRPr>
                <a:solidFill>
                  <a:schemeClr val="bg1"/>
                </a:solidFill>
              </a:defRPr>
            </a:lvl1pPr>
          </a:lstStyle>
          <a:p>
            <a:pPr lvl="0"/>
            <a:r>
              <a:rPr lang="en-US" noProof="0"/>
              <a:t>Text level 1</a:t>
            </a:r>
          </a:p>
        </p:txBody>
      </p:sp>
      <p:sp>
        <p:nvSpPr>
          <p:cNvPr id="17" name="Espace réservé du texte 9"/>
          <p:cNvSpPr>
            <a:spLocks noGrp="1"/>
          </p:cNvSpPr>
          <p:nvPr>
            <p:ph type="body" sz="quarter" idx="22" hasCustomPrompt="1"/>
          </p:nvPr>
        </p:nvSpPr>
        <p:spPr bwMode="gray">
          <a:xfrm>
            <a:off x="2376000" y="2349555"/>
            <a:ext cx="5904400" cy="792000"/>
          </a:xfrm>
          <a:ln w="9525">
            <a:solidFill>
              <a:schemeClr val="accent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US" noProof="0"/>
              <a:t>Text level 2</a:t>
            </a:r>
          </a:p>
          <a:p>
            <a:pPr lvl="1"/>
            <a:r>
              <a:rPr lang="en-US" noProof="0"/>
              <a:t>Text level 3</a:t>
            </a:r>
          </a:p>
          <a:p>
            <a:pPr lvl="2"/>
            <a:r>
              <a:rPr lang="en-US" noProof="0"/>
              <a:t>Text level 4</a:t>
            </a:r>
          </a:p>
          <a:p>
            <a:pPr lvl="3"/>
            <a:r>
              <a:rPr lang="en-US" noProof="0"/>
              <a:t>Text level 5</a:t>
            </a:r>
          </a:p>
        </p:txBody>
      </p:sp>
      <p:sp>
        <p:nvSpPr>
          <p:cNvPr id="18" name="Espace réservé du texte 9"/>
          <p:cNvSpPr>
            <a:spLocks noGrp="1"/>
          </p:cNvSpPr>
          <p:nvPr>
            <p:ph type="body" sz="quarter" idx="23" hasCustomPrompt="1"/>
          </p:nvPr>
        </p:nvSpPr>
        <p:spPr bwMode="gray">
          <a:xfrm>
            <a:off x="935038" y="3357672"/>
            <a:ext cx="1440000" cy="792000"/>
          </a:xfrm>
          <a:solidFill>
            <a:schemeClr val="accent3"/>
          </a:solidFill>
          <a:ln w="9525">
            <a:solidFill>
              <a:schemeClr val="accent3"/>
            </a:solidFill>
          </a:ln>
        </p:spPr>
        <p:txBody>
          <a:bodyPr anchor="ctr" anchorCtr="0"/>
          <a:lstStyle>
            <a:lvl1pPr algn="ctr">
              <a:lnSpc>
                <a:spcPct val="100000"/>
              </a:lnSpc>
              <a:defRPr>
                <a:solidFill>
                  <a:schemeClr val="bg1"/>
                </a:solidFill>
              </a:defRPr>
            </a:lvl1pPr>
          </a:lstStyle>
          <a:p>
            <a:pPr lvl="0"/>
            <a:r>
              <a:rPr lang="en-US" noProof="0"/>
              <a:t>Text level 1</a:t>
            </a:r>
          </a:p>
        </p:txBody>
      </p:sp>
      <p:sp>
        <p:nvSpPr>
          <p:cNvPr id="19" name="Espace réservé du texte 9"/>
          <p:cNvSpPr>
            <a:spLocks noGrp="1"/>
          </p:cNvSpPr>
          <p:nvPr>
            <p:ph type="body" sz="quarter" idx="24" hasCustomPrompt="1"/>
          </p:nvPr>
        </p:nvSpPr>
        <p:spPr bwMode="gray">
          <a:xfrm>
            <a:off x="2376000" y="3357672"/>
            <a:ext cx="5904400" cy="792000"/>
          </a:xfrm>
          <a:ln w="9525">
            <a:solidFill>
              <a:schemeClr val="accent3"/>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US" noProof="0"/>
              <a:t>Text level 2</a:t>
            </a:r>
          </a:p>
          <a:p>
            <a:pPr lvl="1"/>
            <a:r>
              <a:rPr lang="en-US" noProof="0"/>
              <a:t>Text level 3</a:t>
            </a:r>
          </a:p>
          <a:p>
            <a:pPr lvl="2"/>
            <a:r>
              <a:rPr lang="en-US" noProof="0"/>
              <a:t>Text level 4</a:t>
            </a:r>
          </a:p>
          <a:p>
            <a:pPr lvl="3"/>
            <a:r>
              <a:rPr lang="en-US" noProof="0"/>
              <a:t>Text level 5</a:t>
            </a:r>
          </a:p>
        </p:txBody>
      </p:sp>
      <p:sp>
        <p:nvSpPr>
          <p:cNvPr id="20" name="Espace réservé du texte 9"/>
          <p:cNvSpPr>
            <a:spLocks noGrp="1"/>
          </p:cNvSpPr>
          <p:nvPr>
            <p:ph type="body" sz="quarter" idx="25" hasCustomPrompt="1"/>
          </p:nvPr>
        </p:nvSpPr>
        <p:spPr bwMode="gray">
          <a:xfrm>
            <a:off x="935038" y="4365788"/>
            <a:ext cx="1440000" cy="792000"/>
          </a:xfrm>
          <a:solidFill>
            <a:schemeClr val="bg2"/>
          </a:solidFill>
          <a:ln w="9525">
            <a:solidFill>
              <a:schemeClr val="bg2"/>
            </a:solidFill>
          </a:ln>
        </p:spPr>
        <p:txBody>
          <a:bodyPr anchor="ctr" anchorCtr="0"/>
          <a:lstStyle>
            <a:lvl1pPr algn="ctr">
              <a:lnSpc>
                <a:spcPct val="100000"/>
              </a:lnSpc>
              <a:defRPr>
                <a:solidFill>
                  <a:schemeClr val="bg1"/>
                </a:solidFill>
              </a:defRPr>
            </a:lvl1pPr>
          </a:lstStyle>
          <a:p>
            <a:pPr lvl="0"/>
            <a:r>
              <a:rPr lang="en-US" noProof="0"/>
              <a:t>Text level 1</a:t>
            </a:r>
          </a:p>
        </p:txBody>
      </p:sp>
      <p:sp>
        <p:nvSpPr>
          <p:cNvPr id="29" name="Espace réservé du texte 9"/>
          <p:cNvSpPr>
            <a:spLocks noGrp="1"/>
          </p:cNvSpPr>
          <p:nvPr>
            <p:ph type="body" sz="quarter" idx="26" hasCustomPrompt="1"/>
          </p:nvPr>
        </p:nvSpPr>
        <p:spPr bwMode="gray">
          <a:xfrm>
            <a:off x="2376000" y="4365788"/>
            <a:ext cx="5904400" cy="792000"/>
          </a:xfrm>
          <a:ln w="9525">
            <a:solidFill>
              <a:schemeClr val="bg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US" noProof="0"/>
              <a:t>Text level 2</a:t>
            </a:r>
          </a:p>
          <a:p>
            <a:pPr lvl="1"/>
            <a:r>
              <a:rPr lang="en-US" noProof="0"/>
              <a:t>Text level 3</a:t>
            </a:r>
          </a:p>
          <a:p>
            <a:pPr lvl="2"/>
            <a:r>
              <a:rPr lang="en-US" noProof="0"/>
              <a:t>Text level 4</a:t>
            </a:r>
          </a:p>
          <a:p>
            <a:pPr lvl="3"/>
            <a:r>
              <a:rPr lang="en-US" noProof="0"/>
              <a:t>Text level 5</a:t>
            </a:r>
          </a:p>
        </p:txBody>
      </p:sp>
    </p:spTree>
    <p:extLst>
      <p:ext uri="{BB962C8B-B14F-4D97-AF65-F5344CB8AC3E}">
        <p14:creationId xmlns:p14="http://schemas.microsoft.com/office/powerpoint/2010/main" val="2972079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Block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a:t>TITLE</a:t>
            </a:r>
          </a:p>
        </p:txBody>
      </p:sp>
      <p:sp>
        <p:nvSpPr>
          <p:cNvPr id="8" name="Espace réservé de la date 7"/>
          <p:cNvSpPr>
            <a:spLocks noGrp="1"/>
          </p:cNvSpPr>
          <p:nvPr>
            <p:ph type="dt" sz="half" idx="14"/>
          </p:nvPr>
        </p:nvSpPr>
        <p:spPr bwMode="gray"/>
        <p:txBody>
          <a:bodyPr/>
          <a:lstStyle/>
          <a:p>
            <a:r>
              <a:rPr lang="en-US">
                <a:solidFill>
                  <a:prstClr val="white">
                    <a:alpha val="0"/>
                  </a:prstClr>
                </a:solidFill>
              </a:rPr>
              <a:t>Date</a:t>
            </a:r>
          </a:p>
        </p:txBody>
      </p:sp>
      <p:sp>
        <p:nvSpPr>
          <p:cNvPr id="9" name="Espace réservé du numéro de diapositive 8"/>
          <p:cNvSpPr>
            <a:spLocks noGrp="1"/>
          </p:cNvSpPr>
          <p:nvPr>
            <p:ph type="sldNum" sz="quarter" idx="15"/>
          </p:nvPr>
        </p:nvSpPr>
        <p:spPr bwMode="gray"/>
        <p:txBody>
          <a:bodyPr/>
          <a:lstStyle/>
          <a:p>
            <a:fld id="{733122C9-A0B9-462F-8757-0847AD287B63}" type="slidenum">
              <a:rPr lang="en-US" smtClean="0">
                <a:solidFill>
                  <a:srgbClr val="343434"/>
                </a:solidFill>
              </a:rPr>
              <a:pPr/>
              <a:t>‹#›</a:t>
            </a:fld>
            <a:endParaRPr lang="en-US">
              <a:solidFill>
                <a:srgbClr val="343434"/>
              </a:solidFill>
            </a:endParaRPr>
          </a:p>
        </p:txBody>
      </p:sp>
      <p:sp>
        <p:nvSpPr>
          <p:cNvPr id="11" name="Espace réservé du pied de page 10"/>
          <p:cNvSpPr>
            <a:spLocks noGrp="1"/>
          </p:cNvSpPr>
          <p:nvPr>
            <p:ph type="ftr" sz="quarter" idx="16"/>
          </p:nvPr>
        </p:nvSpPr>
        <p:spPr bwMode="gray"/>
        <p:txBody>
          <a:bodyPr/>
          <a:lstStyle/>
          <a:p>
            <a:r>
              <a:rPr lang="en-US">
                <a:solidFill>
                  <a:srgbClr val="005CB9"/>
                </a:solidFill>
              </a:rPr>
              <a:t>#add your hashtag</a:t>
            </a:r>
          </a:p>
        </p:txBody>
      </p:sp>
      <p:sp>
        <p:nvSpPr>
          <p:cNvPr id="21" name="Espace réservé du texte 9"/>
          <p:cNvSpPr>
            <a:spLocks noGrp="1"/>
          </p:cNvSpPr>
          <p:nvPr>
            <p:ph type="body" sz="quarter" idx="19" hasCustomPrompt="1"/>
          </p:nvPr>
        </p:nvSpPr>
        <p:spPr bwMode="gray">
          <a:xfrm>
            <a:off x="935038" y="1341438"/>
            <a:ext cx="3564000" cy="335714"/>
          </a:xfrm>
          <a:solidFill>
            <a:schemeClr val="accent2"/>
          </a:solidFill>
          <a:ln w="9525">
            <a:solidFill>
              <a:schemeClr val="bg2"/>
            </a:solidFill>
          </a:ln>
        </p:spPr>
        <p:txBody>
          <a:bodyPr anchor="ctr" anchorCtr="0"/>
          <a:lstStyle>
            <a:lvl1pPr algn="ctr">
              <a:lnSpc>
                <a:spcPct val="100000"/>
              </a:lnSpc>
              <a:defRPr>
                <a:solidFill>
                  <a:schemeClr val="bg1"/>
                </a:solidFill>
              </a:defRPr>
            </a:lvl1pPr>
          </a:lstStyle>
          <a:p>
            <a:pPr lvl="0"/>
            <a:r>
              <a:rPr lang="en-US" noProof="0"/>
              <a:t>Text level 1</a:t>
            </a:r>
          </a:p>
        </p:txBody>
      </p:sp>
      <p:sp>
        <p:nvSpPr>
          <p:cNvPr id="22" name="Espace réservé du texte 9"/>
          <p:cNvSpPr>
            <a:spLocks noGrp="1"/>
          </p:cNvSpPr>
          <p:nvPr>
            <p:ph type="body" sz="quarter" idx="20" hasCustomPrompt="1"/>
          </p:nvPr>
        </p:nvSpPr>
        <p:spPr bwMode="gray">
          <a:xfrm>
            <a:off x="935038" y="1665438"/>
            <a:ext cx="3564000" cy="4140050"/>
          </a:xfrm>
          <a:ln w="9525">
            <a:solidFill>
              <a:schemeClr val="bg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US" noProof="0"/>
              <a:t>Text level 2</a:t>
            </a:r>
          </a:p>
          <a:p>
            <a:pPr lvl="1"/>
            <a:r>
              <a:rPr lang="en-US" noProof="0"/>
              <a:t>Text level 3</a:t>
            </a:r>
          </a:p>
          <a:p>
            <a:pPr lvl="2"/>
            <a:r>
              <a:rPr lang="en-US" noProof="0"/>
              <a:t>Text level 4</a:t>
            </a:r>
          </a:p>
          <a:p>
            <a:pPr lvl="3"/>
            <a:r>
              <a:rPr lang="en-US" noProof="0"/>
              <a:t>Text level 5</a:t>
            </a:r>
          </a:p>
        </p:txBody>
      </p:sp>
      <p:sp>
        <p:nvSpPr>
          <p:cNvPr id="23" name="Espace réservé du texte 9"/>
          <p:cNvSpPr>
            <a:spLocks noGrp="1"/>
          </p:cNvSpPr>
          <p:nvPr>
            <p:ph type="body" sz="quarter" idx="21" hasCustomPrompt="1"/>
          </p:nvPr>
        </p:nvSpPr>
        <p:spPr bwMode="gray">
          <a:xfrm>
            <a:off x="4716400" y="1341438"/>
            <a:ext cx="3564000" cy="335714"/>
          </a:xfrm>
          <a:solidFill>
            <a:schemeClr val="accent2"/>
          </a:solidFill>
          <a:ln w="9525">
            <a:solidFill>
              <a:schemeClr val="bg2"/>
            </a:solidFill>
          </a:ln>
        </p:spPr>
        <p:txBody>
          <a:bodyPr anchor="ctr" anchorCtr="0"/>
          <a:lstStyle>
            <a:lvl1pPr algn="ctr">
              <a:lnSpc>
                <a:spcPct val="100000"/>
              </a:lnSpc>
              <a:defRPr>
                <a:solidFill>
                  <a:schemeClr val="bg1"/>
                </a:solidFill>
              </a:defRPr>
            </a:lvl1pPr>
          </a:lstStyle>
          <a:p>
            <a:pPr lvl="0"/>
            <a:r>
              <a:rPr lang="en-US" noProof="0"/>
              <a:t>Text level 1</a:t>
            </a:r>
          </a:p>
        </p:txBody>
      </p:sp>
      <p:sp>
        <p:nvSpPr>
          <p:cNvPr id="24" name="Espace réservé du texte 9"/>
          <p:cNvSpPr>
            <a:spLocks noGrp="1"/>
          </p:cNvSpPr>
          <p:nvPr>
            <p:ph type="body" sz="quarter" idx="22" hasCustomPrompt="1"/>
          </p:nvPr>
        </p:nvSpPr>
        <p:spPr bwMode="gray">
          <a:xfrm>
            <a:off x="4716400" y="1665438"/>
            <a:ext cx="3564000" cy="4140050"/>
          </a:xfrm>
          <a:ln w="9525">
            <a:solidFill>
              <a:schemeClr val="bg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US" noProof="0"/>
              <a:t>Text level 2</a:t>
            </a:r>
          </a:p>
          <a:p>
            <a:pPr lvl="1"/>
            <a:r>
              <a:rPr lang="en-US" noProof="0"/>
              <a:t>Text level 3</a:t>
            </a:r>
          </a:p>
          <a:p>
            <a:pPr lvl="2"/>
            <a:r>
              <a:rPr lang="en-US" noProof="0"/>
              <a:t>Text level 4</a:t>
            </a:r>
          </a:p>
          <a:p>
            <a:pPr lvl="3"/>
            <a:r>
              <a:rPr lang="en-US" noProof="0"/>
              <a:t>Text level 5</a:t>
            </a:r>
          </a:p>
        </p:txBody>
      </p:sp>
    </p:spTree>
    <p:extLst>
      <p:ext uri="{BB962C8B-B14F-4D97-AF65-F5344CB8AC3E}">
        <p14:creationId xmlns:p14="http://schemas.microsoft.com/office/powerpoint/2010/main" val="27700580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hank_you_1">
    <p:spTree>
      <p:nvGrpSpPr>
        <p:cNvPr id="1" name=""/>
        <p:cNvGrpSpPr/>
        <p:nvPr/>
      </p:nvGrpSpPr>
      <p:grpSpPr>
        <a:xfrm>
          <a:off x="0" y="0"/>
          <a:ext cx="0" cy="0"/>
          <a:chOff x="0" y="0"/>
          <a:chExt cx="0" cy="0"/>
        </a:xfrm>
      </p:grpSpPr>
      <p:pic>
        <p:nvPicPr>
          <p:cNvPr id="26" name="Image 25" descr="Image_03.jpg"/>
          <p:cNvPicPr>
            <a:picLocks noChangeAspect="1"/>
          </p:cNvPicPr>
          <p:nvPr userDrawn="1"/>
        </p:nvPicPr>
        <p:blipFill>
          <a:blip r:embed="rId2" cstate="print"/>
          <a:stretch>
            <a:fillRect/>
          </a:stretch>
        </p:blipFill>
        <p:spPr bwMode="gray">
          <a:xfrm>
            <a:off x="4068000" y="0"/>
            <a:ext cx="5076000" cy="5185751"/>
          </a:xfrm>
          <a:prstGeom prst="rect">
            <a:avLst/>
          </a:prstGeom>
        </p:spPr>
      </p:pic>
      <p:sp>
        <p:nvSpPr>
          <p:cNvPr id="14" name="Forme libre 13"/>
          <p:cNvSpPr/>
          <p:nvPr userDrawn="1"/>
        </p:nvSpPr>
        <p:spPr bwMode="gray">
          <a:xfrm>
            <a:off x="1" y="0"/>
            <a:ext cx="6899275" cy="5157788"/>
          </a:xfrm>
          <a:custGeom>
            <a:avLst/>
            <a:gdLst>
              <a:gd name="connsiteX0" fmla="*/ 0 w 6899275"/>
              <a:gd name="connsiteY0" fmla="*/ 0 h 5157788"/>
              <a:gd name="connsiteX1" fmla="*/ 6899275 w 6899275"/>
              <a:gd name="connsiteY1" fmla="*/ 0 h 5157788"/>
              <a:gd name="connsiteX2" fmla="*/ 5436096 w 6899275"/>
              <a:gd name="connsiteY2" fmla="*/ 2564905 h 5157788"/>
              <a:gd name="connsiteX3" fmla="*/ 4192589 w 6899275"/>
              <a:gd name="connsiteY3" fmla="*/ 5157788 h 5157788"/>
              <a:gd name="connsiteX4" fmla="*/ 0 w 6899275"/>
              <a:gd name="connsiteY4" fmla="*/ 5157788 h 5157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9275" h="5157788">
                <a:moveTo>
                  <a:pt x="0" y="0"/>
                </a:moveTo>
                <a:lnTo>
                  <a:pt x="6899275" y="0"/>
                </a:lnTo>
                <a:cubicBezTo>
                  <a:pt x="6858543" y="709899"/>
                  <a:pt x="6060035" y="1706304"/>
                  <a:pt x="5436096" y="2564905"/>
                </a:cubicBezTo>
                <a:cubicBezTo>
                  <a:pt x="4375629" y="4028322"/>
                  <a:pt x="4276999" y="4546571"/>
                  <a:pt x="4192589" y="5157788"/>
                </a:cubicBezTo>
                <a:lnTo>
                  <a:pt x="0" y="5157788"/>
                </a:lnTo>
                <a:close/>
              </a:path>
            </a:pathLst>
          </a:cu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bwMode="gray">
          <a:xfrm>
            <a:off x="3635375" y="5265204"/>
            <a:ext cx="5508625"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 name="Image 19" descr="Bas_couv.png"/>
          <p:cNvPicPr>
            <a:picLocks noChangeAspect="1"/>
          </p:cNvPicPr>
          <p:nvPr userDrawn="1"/>
        </p:nvPicPr>
        <p:blipFill>
          <a:blip r:embed="rId4" cstate="print"/>
          <a:srcRect r="60243" b="722"/>
          <a:stretch>
            <a:fillRect/>
          </a:stretch>
        </p:blipFill>
        <p:spPr bwMode="gray">
          <a:xfrm>
            <a:off x="0" y="5172520"/>
            <a:ext cx="3635375" cy="1685480"/>
          </a:xfrm>
          <a:prstGeom prst="rect">
            <a:avLst/>
          </a:prstGeom>
        </p:spPr>
      </p:pic>
      <p:sp>
        <p:nvSpPr>
          <p:cNvPr id="9" name="Espace réservé du texte 8"/>
          <p:cNvSpPr>
            <a:spLocks noGrp="1"/>
          </p:cNvSpPr>
          <p:nvPr>
            <p:ph type="body" sz="quarter" idx="13" hasCustomPrompt="1"/>
          </p:nvPr>
        </p:nvSpPr>
        <p:spPr bwMode="gray">
          <a:xfrm>
            <a:off x="468000" y="1036800"/>
            <a:ext cx="4824412" cy="2232000"/>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TITLE</a:t>
            </a:r>
          </a:p>
        </p:txBody>
      </p:sp>
      <p:sp>
        <p:nvSpPr>
          <p:cNvPr id="10" name="Espace réservé de la date 9"/>
          <p:cNvSpPr>
            <a:spLocks noGrp="1"/>
          </p:cNvSpPr>
          <p:nvPr>
            <p:ph type="dt" sz="half" idx="15"/>
          </p:nvPr>
        </p:nvSpPr>
        <p:spPr bwMode="gray"/>
        <p:txBody>
          <a:bodyPr/>
          <a:lstStyle/>
          <a:p>
            <a:r>
              <a:rPr lang="en-US">
                <a:solidFill>
                  <a:prstClr val="white">
                    <a:alpha val="0"/>
                  </a:prstClr>
                </a:solidFill>
              </a:rPr>
              <a:t>Date</a:t>
            </a:r>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r>
              <a:rPr lang="en-US">
                <a:solidFill>
                  <a:prstClr val="white">
                    <a:alpha val="0"/>
                  </a:prstClr>
                </a:solidFill>
              </a:rPr>
              <a:t>Page: </a:t>
            </a:r>
            <a:fld id="{733122C9-A0B9-462F-8757-0847AD287B63}" type="slidenum">
              <a:rPr lang="en-US" smtClean="0">
                <a:solidFill>
                  <a:prstClr val="white">
                    <a:alpha val="0"/>
                  </a:prstClr>
                </a:solidFill>
              </a:rPr>
              <a:pPr/>
              <a:t>‹#›</a:t>
            </a:fld>
            <a:endParaRPr lang="en-US">
              <a:solidFill>
                <a:prstClr val="white">
                  <a:alpha val="0"/>
                </a:prstClr>
              </a:solidFill>
            </a:endParaRPr>
          </a:p>
        </p:txBody>
      </p:sp>
      <p:sp>
        <p:nvSpPr>
          <p:cNvPr id="12" name="Espace réservé du pied de page 11"/>
          <p:cNvSpPr>
            <a:spLocks noGrp="1"/>
          </p:cNvSpPr>
          <p:nvPr>
            <p:ph type="ftr" sz="quarter" idx="17"/>
          </p:nvPr>
        </p:nvSpPr>
        <p:spPr bwMode="gray">
          <a:xfrm>
            <a:off x="468312" y="524188"/>
            <a:ext cx="4824413" cy="360000"/>
          </a:xfrm>
        </p:spPr>
        <p:txBody>
          <a:bodyPr/>
          <a:lstStyle>
            <a:lvl1pPr algn="l">
              <a:defRPr sz="1800" b="0">
                <a:solidFill>
                  <a:schemeClr val="bg1"/>
                </a:solidFill>
              </a:defRPr>
            </a:lvl1pPr>
          </a:lstStyle>
          <a:p>
            <a:r>
              <a:rPr lang="en-US">
                <a:solidFill>
                  <a:prstClr val="white"/>
                </a:solidFill>
              </a:rPr>
              <a:t>#add your hashtag</a:t>
            </a:r>
          </a:p>
        </p:txBody>
      </p:sp>
      <p:sp>
        <p:nvSpPr>
          <p:cNvPr id="15" name="Espace réservé du texte 14"/>
          <p:cNvSpPr>
            <a:spLocks noGrp="1"/>
          </p:cNvSpPr>
          <p:nvPr>
            <p:ph type="body" sz="quarter" idx="19" hasCustomPrompt="1"/>
          </p:nvPr>
        </p:nvSpPr>
        <p:spPr bwMode="gray">
          <a:xfrm>
            <a:off x="3635376" y="6021388"/>
            <a:ext cx="5113338" cy="324000"/>
          </a:xfrm>
        </p:spPr>
        <p:txBody>
          <a:bodyPr anchor="b" anchorCtr="0"/>
          <a:lstStyle>
            <a:lvl1pPr algn="r">
              <a:lnSpc>
                <a:spcPct val="100000"/>
              </a:lnSpc>
              <a:defRPr sz="1000" b="1">
                <a:solidFill>
                  <a:schemeClr val="accent2"/>
                </a:solidFill>
              </a:defRPr>
            </a:lvl1pPr>
          </a:lstStyle>
          <a:p>
            <a:pPr lvl="0"/>
            <a:r>
              <a:rPr lang="en-US" noProof="0"/>
              <a:t>Write your claim here</a:t>
            </a:r>
          </a:p>
        </p:txBody>
      </p:sp>
      <p:sp>
        <p:nvSpPr>
          <p:cNvPr id="16" name="Rectangle 15"/>
          <p:cNvSpPr/>
          <p:nvPr userDrawn="1"/>
        </p:nvSpPr>
        <p:spPr bwMode="gray">
          <a:xfrm>
            <a:off x="3635375" y="6354202"/>
            <a:ext cx="5113338"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US" sz="1000">
                <a:solidFill>
                  <a:srgbClr val="95D600"/>
                </a:solidFill>
              </a:rPr>
              <a:t>www.gavi.org</a:t>
            </a:r>
          </a:p>
        </p:txBody>
      </p:sp>
      <p:sp>
        <p:nvSpPr>
          <p:cNvPr id="19" name="Rectangle 18"/>
          <p:cNvSpPr/>
          <p:nvPr userDrawn="1"/>
        </p:nvSpPr>
        <p:spPr bwMode="gray">
          <a:xfrm>
            <a:off x="468313" y="3391895"/>
            <a:ext cx="2448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Espace réservé du texte 16"/>
          <p:cNvSpPr>
            <a:spLocks noGrp="1"/>
          </p:cNvSpPr>
          <p:nvPr>
            <p:ph type="body" sz="quarter" idx="20" hasCustomPrompt="1"/>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 </a:t>
            </a:r>
          </a:p>
        </p:txBody>
      </p:sp>
    </p:spTree>
    <p:extLst>
      <p:ext uri="{BB962C8B-B14F-4D97-AF65-F5344CB8AC3E}">
        <p14:creationId xmlns:p14="http://schemas.microsoft.com/office/powerpoint/2010/main" val="1958145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hank_you_picture_1">
    <p:spTree>
      <p:nvGrpSpPr>
        <p:cNvPr id="1" name=""/>
        <p:cNvGrpSpPr/>
        <p:nvPr/>
      </p:nvGrpSpPr>
      <p:grpSpPr>
        <a:xfrm>
          <a:off x="0" y="0"/>
          <a:ext cx="0" cy="0"/>
          <a:chOff x="0" y="0"/>
          <a:chExt cx="0" cy="0"/>
        </a:xfrm>
      </p:grpSpPr>
      <p:pic>
        <p:nvPicPr>
          <p:cNvPr id="14" name="Image 13" descr="FD_1_L254.png"/>
          <p:cNvPicPr>
            <a:picLocks noChangeAspect="1"/>
          </p:cNvPicPr>
          <p:nvPr userDrawn="1"/>
        </p:nvPicPr>
        <p:blipFill>
          <a:blip r:embed="rId2" cstate="print"/>
          <a:stretch>
            <a:fillRect/>
          </a:stretch>
        </p:blipFill>
        <p:spPr bwMode="gray">
          <a:xfrm>
            <a:off x="0" y="0"/>
            <a:ext cx="9144000" cy="5157788"/>
          </a:xfrm>
          <a:prstGeom prst="rect">
            <a:avLst/>
          </a:prstGeom>
        </p:spPr>
      </p:pic>
      <p:sp>
        <p:nvSpPr>
          <p:cNvPr id="18" name="Espace réservé pour une image  17"/>
          <p:cNvSpPr>
            <a:spLocks noGrp="1"/>
          </p:cNvSpPr>
          <p:nvPr>
            <p:ph type="pic" sz="quarter" idx="18" hasCustomPrompt="1"/>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anchor="ctr" anchorCtr="0"/>
          <a:lstStyle>
            <a:lvl1pPr algn="ctr">
              <a:defRPr sz="1500">
                <a:solidFill>
                  <a:schemeClr val="bg1"/>
                </a:solidFill>
              </a:defRPr>
            </a:lvl1pPr>
          </a:lstStyle>
          <a:p>
            <a:r>
              <a:rPr lang="en-US" noProof="0"/>
              <a:t>Select your own photo</a:t>
            </a:r>
          </a:p>
        </p:txBody>
      </p:sp>
      <p:sp>
        <p:nvSpPr>
          <p:cNvPr id="22" name="Rectangle 21"/>
          <p:cNvSpPr/>
          <p:nvPr userDrawn="1"/>
        </p:nvSpPr>
        <p:spPr bwMode="gray">
          <a:xfrm>
            <a:off x="3635375" y="5265204"/>
            <a:ext cx="5508625"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 name="Image 19" descr="Bas_couv.png"/>
          <p:cNvPicPr>
            <a:picLocks noChangeAspect="1"/>
          </p:cNvPicPr>
          <p:nvPr userDrawn="1"/>
        </p:nvPicPr>
        <p:blipFill>
          <a:blip r:embed="rId3" cstate="print"/>
          <a:srcRect r="60243" b="722"/>
          <a:stretch>
            <a:fillRect/>
          </a:stretch>
        </p:blipFill>
        <p:spPr bwMode="gray">
          <a:xfrm>
            <a:off x="0" y="5172520"/>
            <a:ext cx="3635375" cy="1685480"/>
          </a:xfrm>
          <a:prstGeom prst="rect">
            <a:avLst/>
          </a:prstGeom>
        </p:spPr>
      </p:pic>
      <p:sp>
        <p:nvSpPr>
          <p:cNvPr id="9" name="Espace réservé du texte 8"/>
          <p:cNvSpPr>
            <a:spLocks noGrp="1"/>
          </p:cNvSpPr>
          <p:nvPr>
            <p:ph type="body" sz="quarter" idx="13" hasCustomPrompt="1"/>
          </p:nvPr>
        </p:nvSpPr>
        <p:spPr bwMode="gray">
          <a:xfrm>
            <a:off x="468000" y="1036800"/>
            <a:ext cx="4824412" cy="2232000"/>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TITLE</a:t>
            </a:r>
          </a:p>
        </p:txBody>
      </p:sp>
      <p:sp>
        <p:nvSpPr>
          <p:cNvPr id="10" name="Espace réservé de la date 9"/>
          <p:cNvSpPr>
            <a:spLocks noGrp="1"/>
          </p:cNvSpPr>
          <p:nvPr>
            <p:ph type="dt" sz="half" idx="15"/>
          </p:nvPr>
        </p:nvSpPr>
        <p:spPr bwMode="gray"/>
        <p:txBody>
          <a:bodyPr/>
          <a:lstStyle/>
          <a:p>
            <a:r>
              <a:rPr lang="en-US">
                <a:solidFill>
                  <a:prstClr val="white">
                    <a:alpha val="0"/>
                  </a:prstClr>
                </a:solidFill>
              </a:rPr>
              <a:t>Date</a:t>
            </a:r>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r>
              <a:rPr lang="en-US">
                <a:solidFill>
                  <a:prstClr val="white">
                    <a:alpha val="0"/>
                  </a:prstClr>
                </a:solidFill>
              </a:rPr>
              <a:t>Page: </a:t>
            </a:r>
            <a:fld id="{733122C9-A0B9-462F-8757-0847AD287B63}" type="slidenum">
              <a:rPr lang="en-US" smtClean="0">
                <a:solidFill>
                  <a:prstClr val="white">
                    <a:alpha val="0"/>
                  </a:prstClr>
                </a:solidFill>
              </a:rPr>
              <a:pPr/>
              <a:t>‹#›</a:t>
            </a:fld>
            <a:endParaRPr lang="en-US">
              <a:solidFill>
                <a:prstClr val="white">
                  <a:alpha val="0"/>
                </a:prstClr>
              </a:solidFill>
            </a:endParaRPr>
          </a:p>
        </p:txBody>
      </p:sp>
      <p:sp>
        <p:nvSpPr>
          <p:cNvPr id="12" name="Espace réservé du pied de page 11"/>
          <p:cNvSpPr>
            <a:spLocks noGrp="1"/>
          </p:cNvSpPr>
          <p:nvPr>
            <p:ph type="ftr" sz="quarter" idx="17"/>
          </p:nvPr>
        </p:nvSpPr>
        <p:spPr bwMode="gray">
          <a:xfrm>
            <a:off x="468312" y="524188"/>
            <a:ext cx="4824413" cy="360000"/>
          </a:xfrm>
        </p:spPr>
        <p:txBody>
          <a:bodyPr/>
          <a:lstStyle>
            <a:lvl1pPr algn="l">
              <a:defRPr sz="1800" b="0">
                <a:solidFill>
                  <a:schemeClr val="bg1"/>
                </a:solidFill>
              </a:defRPr>
            </a:lvl1pPr>
          </a:lstStyle>
          <a:p>
            <a:r>
              <a:rPr lang="en-US">
                <a:solidFill>
                  <a:prstClr val="white"/>
                </a:solidFill>
              </a:rPr>
              <a:t>#add your hashtag</a:t>
            </a:r>
          </a:p>
        </p:txBody>
      </p:sp>
      <p:sp>
        <p:nvSpPr>
          <p:cNvPr id="15" name="Espace réservé du texte 14"/>
          <p:cNvSpPr>
            <a:spLocks noGrp="1"/>
          </p:cNvSpPr>
          <p:nvPr>
            <p:ph type="body" sz="quarter" idx="19" hasCustomPrompt="1"/>
          </p:nvPr>
        </p:nvSpPr>
        <p:spPr bwMode="gray">
          <a:xfrm>
            <a:off x="3635376" y="6021388"/>
            <a:ext cx="5113338" cy="324000"/>
          </a:xfrm>
        </p:spPr>
        <p:txBody>
          <a:bodyPr anchor="b" anchorCtr="0"/>
          <a:lstStyle>
            <a:lvl1pPr algn="r">
              <a:lnSpc>
                <a:spcPct val="100000"/>
              </a:lnSpc>
              <a:defRPr sz="1000" b="1">
                <a:solidFill>
                  <a:schemeClr val="accent2"/>
                </a:solidFill>
              </a:defRPr>
            </a:lvl1pPr>
          </a:lstStyle>
          <a:p>
            <a:pPr lvl="0"/>
            <a:r>
              <a:rPr lang="en-US" noProof="0"/>
              <a:t>Write your claim here</a:t>
            </a:r>
          </a:p>
        </p:txBody>
      </p:sp>
      <p:sp>
        <p:nvSpPr>
          <p:cNvPr id="16" name="Rectangle 15"/>
          <p:cNvSpPr/>
          <p:nvPr userDrawn="1"/>
        </p:nvSpPr>
        <p:spPr bwMode="gray">
          <a:xfrm>
            <a:off x="3635375" y="6354202"/>
            <a:ext cx="5113338"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US" sz="1000">
                <a:solidFill>
                  <a:srgbClr val="95D600"/>
                </a:solidFill>
              </a:rPr>
              <a:t>www.gavi.org</a:t>
            </a:r>
          </a:p>
        </p:txBody>
      </p:sp>
      <p:sp>
        <p:nvSpPr>
          <p:cNvPr id="19" name="Rectangle 18"/>
          <p:cNvSpPr/>
          <p:nvPr userDrawn="1"/>
        </p:nvSpPr>
        <p:spPr bwMode="gray">
          <a:xfrm>
            <a:off x="468313" y="3391895"/>
            <a:ext cx="2448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Espace réservé du texte 16"/>
          <p:cNvSpPr>
            <a:spLocks noGrp="1"/>
          </p:cNvSpPr>
          <p:nvPr>
            <p:ph type="body" sz="quarter" idx="20" hasCustomPrompt="1"/>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 </a:t>
            </a:r>
          </a:p>
        </p:txBody>
      </p:sp>
    </p:spTree>
    <p:extLst>
      <p:ext uri="{BB962C8B-B14F-4D97-AF65-F5344CB8AC3E}">
        <p14:creationId xmlns:p14="http://schemas.microsoft.com/office/powerpoint/2010/main" val="1052373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hank_you_2">
    <p:spTree>
      <p:nvGrpSpPr>
        <p:cNvPr id="1" name=""/>
        <p:cNvGrpSpPr/>
        <p:nvPr/>
      </p:nvGrpSpPr>
      <p:grpSpPr>
        <a:xfrm>
          <a:off x="0" y="0"/>
          <a:ext cx="0" cy="0"/>
          <a:chOff x="0" y="0"/>
          <a:chExt cx="0" cy="0"/>
        </a:xfrm>
      </p:grpSpPr>
      <p:pic>
        <p:nvPicPr>
          <p:cNvPr id="21" name="Image 20" descr="Image_03.jpg"/>
          <p:cNvPicPr>
            <a:picLocks noChangeAspect="1"/>
          </p:cNvPicPr>
          <p:nvPr userDrawn="1"/>
        </p:nvPicPr>
        <p:blipFill>
          <a:blip r:embed="rId2" cstate="print"/>
          <a:stretch>
            <a:fillRect/>
          </a:stretch>
        </p:blipFill>
        <p:spPr bwMode="gray">
          <a:xfrm>
            <a:off x="4068000" y="0"/>
            <a:ext cx="5076000" cy="5185751"/>
          </a:xfrm>
          <a:prstGeom prst="rect">
            <a:avLst/>
          </a:prstGeom>
        </p:spPr>
      </p:pic>
      <p:sp>
        <p:nvSpPr>
          <p:cNvPr id="14" name="Forme libre 13"/>
          <p:cNvSpPr/>
          <p:nvPr userDrawn="1"/>
        </p:nvSpPr>
        <p:spPr bwMode="gray">
          <a:xfrm>
            <a:off x="1" y="0"/>
            <a:ext cx="6899275" cy="5157788"/>
          </a:xfrm>
          <a:custGeom>
            <a:avLst/>
            <a:gdLst>
              <a:gd name="connsiteX0" fmla="*/ 0 w 6899275"/>
              <a:gd name="connsiteY0" fmla="*/ 0 h 5157788"/>
              <a:gd name="connsiteX1" fmla="*/ 6899275 w 6899275"/>
              <a:gd name="connsiteY1" fmla="*/ 0 h 5157788"/>
              <a:gd name="connsiteX2" fmla="*/ 5436096 w 6899275"/>
              <a:gd name="connsiteY2" fmla="*/ 2564905 h 5157788"/>
              <a:gd name="connsiteX3" fmla="*/ 4192589 w 6899275"/>
              <a:gd name="connsiteY3" fmla="*/ 5157788 h 5157788"/>
              <a:gd name="connsiteX4" fmla="*/ 0 w 6899275"/>
              <a:gd name="connsiteY4" fmla="*/ 5157788 h 5157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9275" h="5157788">
                <a:moveTo>
                  <a:pt x="0" y="0"/>
                </a:moveTo>
                <a:lnTo>
                  <a:pt x="6899275" y="0"/>
                </a:lnTo>
                <a:cubicBezTo>
                  <a:pt x="6858543" y="709899"/>
                  <a:pt x="6060035" y="1706304"/>
                  <a:pt x="5436096" y="2564905"/>
                </a:cubicBezTo>
                <a:cubicBezTo>
                  <a:pt x="4375629" y="4028322"/>
                  <a:pt x="4276999" y="4546571"/>
                  <a:pt x="4192589" y="5157788"/>
                </a:cubicBezTo>
                <a:lnTo>
                  <a:pt x="0" y="5157788"/>
                </a:lnTo>
                <a:close/>
              </a:path>
            </a:pathLst>
          </a:cu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bwMode="gray">
          <a:xfrm>
            <a:off x="3635375" y="5265204"/>
            <a:ext cx="5508625"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 name="Image 19" descr="Bas_couv.png"/>
          <p:cNvPicPr>
            <a:picLocks noChangeAspect="1"/>
          </p:cNvPicPr>
          <p:nvPr userDrawn="1"/>
        </p:nvPicPr>
        <p:blipFill>
          <a:blip r:embed="rId4" cstate="print"/>
          <a:srcRect r="60243" b="722"/>
          <a:stretch>
            <a:fillRect/>
          </a:stretch>
        </p:blipFill>
        <p:spPr bwMode="gray">
          <a:xfrm>
            <a:off x="0" y="5172520"/>
            <a:ext cx="3635375" cy="1685480"/>
          </a:xfrm>
          <a:prstGeom prst="rect">
            <a:avLst/>
          </a:prstGeom>
        </p:spPr>
      </p:pic>
      <p:sp>
        <p:nvSpPr>
          <p:cNvPr id="9" name="Espace réservé du texte 8"/>
          <p:cNvSpPr>
            <a:spLocks noGrp="1"/>
          </p:cNvSpPr>
          <p:nvPr>
            <p:ph type="body" sz="quarter" idx="13" hasCustomPrompt="1"/>
          </p:nvPr>
        </p:nvSpPr>
        <p:spPr bwMode="gray">
          <a:xfrm>
            <a:off x="468000" y="1036800"/>
            <a:ext cx="4824412" cy="2232000"/>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TITLE</a:t>
            </a:r>
          </a:p>
        </p:txBody>
      </p:sp>
      <p:sp>
        <p:nvSpPr>
          <p:cNvPr id="10" name="Espace réservé de la date 9"/>
          <p:cNvSpPr>
            <a:spLocks noGrp="1"/>
          </p:cNvSpPr>
          <p:nvPr>
            <p:ph type="dt" sz="half" idx="15"/>
          </p:nvPr>
        </p:nvSpPr>
        <p:spPr bwMode="gray"/>
        <p:txBody>
          <a:bodyPr/>
          <a:lstStyle/>
          <a:p>
            <a:r>
              <a:rPr lang="en-US">
                <a:solidFill>
                  <a:prstClr val="white">
                    <a:alpha val="0"/>
                  </a:prstClr>
                </a:solidFill>
              </a:rPr>
              <a:t>Date</a:t>
            </a:r>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r>
              <a:rPr lang="en-US">
                <a:solidFill>
                  <a:prstClr val="white">
                    <a:alpha val="0"/>
                  </a:prstClr>
                </a:solidFill>
              </a:rPr>
              <a:t>Page: </a:t>
            </a:r>
            <a:fld id="{733122C9-A0B9-462F-8757-0847AD287B63}" type="slidenum">
              <a:rPr lang="en-US" smtClean="0">
                <a:solidFill>
                  <a:prstClr val="white">
                    <a:alpha val="0"/>
                  </a:prstClr>
                </a:solidFill>
              </a:rPr>
              <a:pPr/>
              <a:t>‹#›</a:t>
            </a:fld>
            <a:endParaRPr lang="en-US">
              <a:solidFill>
                <a:prstClr val="white">
                  <a:alpha val="0"/>
                </a:prstClr>
              </a:solidFill>
            </a:endParaRPr>
          </a:p>
        </p:txBody>
      </p:sp>
      <p:sp>
        <p:nvSpPr>
          <p:cNvPr id="12" name="Espace réservé du pied de page 11"/>
          <p:cNvSpPr>
            <a:spLocks noGrp="1"/>
          </p:cNvSpPr>
          <p:nvPr>
            <p:ph type="ftr" sz="quarter" idx="17"/>
          </p:nvPr>
        </p:nvSpPr>
        <p:spPr bwMode="gray">
          <a:xfrm>
            <a:off x="468312" y="524188"/>
            <a:ext cx="4824413" cy="360000"/>
          </a:xfrm>
        </p:spPr>
        <p:txBody>
          <a:bodyPr/>
          <a:lstStyle>
            <a:lvl1pPr algn="l">
              <a:defRPr sz="1800" b="0">
                <a:solidFill>
                  <a:schemeClr val="bg1"/>
                </a:solidFill>
              </a:defRPr>
            </a:lvl1pPr>
          </a:lstStyle>
          <a:p>
            <a:r>
              <a:rPr lang="en-US">
                <a:solidFill>
                  <a:prstClr val="white"/>
                </a:solidFill>
              </a:rPr>
              <a:t>#add your hashtag</a:t>
            </a:r>
          </a:p>
        </p:txBody>
      </p:sp>
      <p:sp>
        <p:nvSpPr>
          <p:cNvPr id="15" name="Espace réservé du texte 14"/>
          <p:cNvSpPr>
            <a:spLocks noGrp="1"/>
          </p:cNvSpPr>
          <p:nvPr>
            <p:ph type="body" sz="quarter" idx="19" hasCustomPrompt="1"/>
          </p:nvPr>
        </p:nvSpPr>
        <p:spPr bwMode="gray">
          <a:xfrm>
            <a:off x="3635376" y="6021388"/>
            <a:ext cx="5113338" cy="324000"/>
          </a:xfrm>
        </p:spPr>
        <p:txBody>
          <a:bodyPr anchor="b" anchorCtr="0"/>
          <a:lstStyle>
            <a:lvl1pPr algn="r">
              <a:lnSpc>
                <a:spcPct val="100000"/>
              </a:lnSpc>
              <a:defRPr sz="1000" b="1">
                <a:solidFill>
                  <a:schemeClr val="accent2"/>
                </a:solidFill>
              </a:defRPr>
            </a:lvl1pPr>
          </a:lstStyle>
          <a:p>
            <a:pPr lvl="0"/>
            <a:r>
              <a:rPr lang="en-US" noProof="0"/>
              <a:t>Write your claim here</a:t>
            </a:r>
          </a:p>
        </p:txBody>
      </p:sp>
      <p:sp>
        <p:nvSpPr>
          <p:cNvPr id="16" name="Rectangle 15"/>
          <p:cNvSpPr/>
          <p:nvPr userDrawn="1"/>
        </p:nvSpPr>
        <p:spPr bwMode="gray">
          <a:xfrm>
            <a:off x="3635375" y="6354202"/>
            <a:ext cx="5113338"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US" sz="1000">
                <a:solidFill>
                  <a:srgbClr val="95D600"/>
                </a:solidFill>
              </a:rPr>
              <a:t>www.gavi.org</a:t>
            </a:r>
          </a:p>
        </p:txBody>
      </p:sp>
      <p:sp>
        <p:nvSpPr>
          <p:cNvPr id="19" name="Rectangle 18"/>
          <p:cNvSpPr/>
          <p:nvPr userDrawn="1"/>
        </p:nvSpPr>
        <p:spPr bwMode="gray">
          <a:xfrm>
            <a:off x="468313" y="3391895"/>
            <a:ext cx="2448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Espace réservé du texte 16"/>
          <p:cNvSpPr>
            <a:spLocks noGrp="1"/>
          </p:cNvSpPr>
          <p:nvPr>
            <p:ph type="body" sz="quarter" idx="20" hasCustomPrompt="1"/>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 </a:t>
            </a:r>
          </a:p>
        </p:txBody>
      </p:sp>
    </p:spTree>
    <p:extLst>
      <p:ext uri="{BB962C8B-B14F-4D97-AF65-F5344CB8AC3E}">
        <p14:creationId xmlns:p14="http://schemas.microsoft.com/office/powerpoint/2010/main" val="325444282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hank_you_picture_2">
    <p:spTree>
      <p:nvGrpSpPr>
        <p:cNvPr id="1" name=""/>
        <p:cNvGrpSpPr/>
        <p:nvPr/>
      </p:nvGrpSpPr>
      <p:grpSpPr>
        <a:xfrm>
          <a:off x="0" y="0"/>
          <a:ext cx="0" cy="0"/>
          <a:chOff x="0" y="0"/>
          <a:chExt cx="0" cy="0"/>
        </a:xfrm>
      </p:grpSpPr>
      <p:pic>
        <p:nvPicPr>
          <p:cNvPr id="21" name="Image 20" descr="FD_1_L254.png"/>
          <p:cNvPicPr>
            <a:picLocks noChangeAspect="1"/>
          </p:cNvPicPr>
          <p:nvPr userDrawn="1"/>
        </p:nvPicPr>
        <p:blipFill>
          <a:blip r:embed="rId2" cstate="print"/>
          <a:stretch>
            <a:fillRect/>
          </a:stretch>
        </p:blipFill>
        <p:spPr bwMode="gray">
          <a:xfrm>
            <a:off x="1" y="0"/>
            <a:ext cx="9144000" cy="5157788"/>
          </a:xfrm>
          <a:prstGeom prst="rect">
            <a:avLst/>
          </a:prstGeom>
        </p:spPr>
      </p:pic>
      <p:sp>
        <p:nvSpPr>
          <p:cNvPr id="18" name="Espace réservé pour une image  17"/>
          <p:cNvSpPr>
            <a:spLocks noGrp="1"/>
          </p:cNvSpPr>
          <p:nvPr>
            <p:ph type="pic" sz="quarter" idx="18" hasCustomPrompt="1"/>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anchor="ctr" anchorCtr="0"/>
          <a:lstStyle>
            <a:lvl1pPr algn="ctr">
              <a:defRPr sz="1500">
                <a:solidFill>
                  <a:schemeClr val="bg1"/>
                </a:solidFill>
              </a:defRPr>
            </a:lvl1pPr>
          </a:lstStyle>
          <a:p>
            <a:r>
              <a:rPr lang="en-US" noProof="0"/>
              <a:t>Select your own photo</a:t>
            </a:r>
          </a:p>
        </p:txBody>
      </p:sp>
      <p:sp>
        <p:nvSpPr>
          <p:cNvPr id="22" name="Rectangle 21"/>
          <p:cNvSpPr/>
          <p:nvPr userDrawn="1"/>
        </p:nvSpPr>
        <p:spPr bwMode="gray">
          <a:xfrm>
            <a:off x="3635375" y="5265204"/>
            <a:ext cx="5508625"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 name="Image 19" descr="Bas_couv.png"/>
          <p:cNvPicPr>
            <a:picLocks noChangeAspect="1"/>
          </p:cNvPicPr>
          <p:nvPr userDrawn="1"/>
        </p:nvPicPr>
        <p:blipFill>
          <a:blip r:embed="rId3" cstate="print"/>
          <a:srcRect r="60243" b="722"/>
          <a:stretch>
            <a:fillRect/>
          </a:stretch>
        </p:blipFill>
        <p:spPr bwMode="gray">
          <a:xfrm>
            <a:off x="0" y="5172520"/>
            <a:ext cx="3635375" cy="1685480"/>
          </a:xfrm>
          <a:prstGeom prst="rect">
            <a:avLst/>
          </a:prstGeom>
        </p:spPr>
      </p:pic>
      <p:sp>
        <p:nvSpPr>
          <p:cNvPr id="9" name="Espace réservé du texte 8"/>
          <p:cNvSpPr>
            <a:spLocks noGrp="1"/>
          </p:cNvSpPr>
          <p:nvPr>
            <p:ph type="body" sz="quarter" idx="13" hasCustomPrompt="1"/>
          </p:nvPr>
        </p:nvSpPr>
        <p:spPr bwMode="gray">
          <a:xfrm>
            <a:off x="468000" y="1036800"/>
            <a:ext cx="4824412" cy="2232000"/>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TITLE</a:t>
            </a:r>
          </a:p>
        </p:txBody>
      </p:sp>
      <p:sp>
        <p:nvSpPr>
          <p:cNvPr id="10" name="Espace réservé de la date 9"/>
          <p:cNvSpPr>
            <a:spLocks noGrp="1"/>
          </p:cNvSpPr>
          <p:nvPr>
            <p:ph type="dt" sz="half" idx="15"/>
          </p:nvPr>
        </p:nvSpPr>
        <p:spPr bwMode="gray"/>
        <p:txBody>
          <a:bodyPr/>
          <a:lstStyle/>
          <a:p>
            <a:r>
              <a:rPr lang="en-US">
                <a:solidFill>
                  <a:prstClr val="white">
                    <a:alpha val="0"/>
                  </a:prstClr>
                </a:solidFill>
              </a:rPr>
              <a:t>Date</a:t>
            </a:r>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r>
              <a:rPr lang="en-US">
                <a:solidFill>
                  <a:prstClr val="white">
                    <a:alpha val="0"/>
                  </a:prstClr>
                </a:solidFill>
              </a:rPr>
              <a:t>Page: </a:t>
            </a:r>
            <a:fld id="{733122C9-A0B9-462F-8757-0847AD287B63}" type="slidenum">
              <a:rPr lang="en-US" smtClean="0">
                <a:solidFill>
                  <a:prstClr val="white">
                    <a:alpha val="0"/>
                  </a:prstClr>
                </a:solidFill>
              </a:rPr>
              <a:pPr/>
              <a:t>‹#›</a:t>
            </a:fld>
            <a:endParaRPr lang="en-US">
              <a:solidFill>
                <a:prstClr val="white">
                  <a:alpha val="0"/>
                </a:prstClr>
              </a:solidFill>
            </a:endParaRPr>
          </a:p>
        </p:txBody>
      </p:sp>
      <p:sp>
        <p:nvSpPr>
          <p:cNvPr id="12" name="Espace réservé du pied de page 11"/>
          <p:cNvSpPr>
            <a:spLocks noGrp="1"/>
          </p:cNvSpPr>
          <p:nvPr>
            <p:ph type="ftr" sz="quarter" idx="17"/>
          </p:nvPr>
        </p:nvSpPr>
        <p:spPr bwMode="gray">
          <a:xfrm>
            <a:off x="468312" y="524188"/>
            <a:ext cx="4824413" cy="360000"/>
          </a:xfrm>
        </p:spPr>
        <p:txBody>
          <a:bodyPr/>
          <a:lstStyle>
            <a:lvl1pPr algn="l">
              <a:defRPr sz="1800" b="0">
                <a:solidFill>
                  <a:schemeClr val="bg1"/>
                </a:solidFill>
              </a:defRPr>
            </a:lvl1pPr>
          </a:lstStyle>
          <a:p>
            <a:r>
              <a:rPr lang="en-US">
                <a:solidFill>
                  <a:prstClr val="white"/>
                </a:solidFill>
              </a:rPr>
              <a:t>#add your hashtag</a:t>
            </a:r>
          </a:p>
        </p:txBody>
      </p:sp>
      <p:sp>
        <p:nvSpPr>
          <p:cNvPr id="15" name="Espace réservé du texte 14"/>
          <p:cNvSpPr>
            <a:spLocks noGrp="1"/>
          </p:cNvSpPr>
          <p:nvPr>
            <p:ph type="body" sz="quarter" idx="19" hasCustomPrompt="1"/>
          </p:nvPr>
        </p:nvSpPr>
        <p:spPr bwMode="gray">
          <a:xfrm>
            <a:off x="3635376" y="6021388"/>
            <a:ext cx="5113338" cy="324000"/>
          </a:xfrm>
        </p:spPr>
        <p:txBody>
          <a:bodyPr anchor="b" anchorCtr="0"/>
          <a:lstStyle>
            <a:lvl1pPr algn="r">
              <a:lnSpc>
                <a:spcPct val="100000"/>
              </a:lnSpc>
              <a:defRPr sz="1000" b="1">
                <a:solidFill>
                  <a:schemeClr val="accent2"/>
                </a:solidFill>
              </a:defRPr>
            </a:lvl1pPr>
          </a:lstStyle>
          <a:p>
            <a:pPr lvl="0"/>
            <a:r>
              <a:rPr lang="en-US" noProof="0"/>
              <a:t>Write your claim here</a:t>
            </a:r>
          </a:p>
        </p:txBody>
      </p:sp>
      <p:sp>
        <p:nvSpPr>
          <p:cNvPr id="16" name="Rectangle 15"/>
          <p:cNvSpPr/>
          <p:nvPr userDrawn="1"/>
        </p:nvSpPr>
        <p:spPr bwMode="gray">
          <a:xfrm>
            <a:off x="3635375" y="6354202"/>
            <a:ext cx="5113338"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US" sz="1000">
                <a:solidFill>
                  <a:srgbClr val="95D600"/>
                </a:solidFill>
              </a:rPr>
              <a:t>www.gavi.org</a:t>
            </a:r>
          </a:p>
        </p:txBody>
      </p:sp>
      <p:sp>
        <p:nvSpPr>
          <p:cNvPr id="19" name="Rectangle 18"/>
          <p:cNvSpPr/>
          <p:nvPr userDrawn="1"/>
        </p:nvSpPr>
        <p:spPr bwMode="gray">
          <a:xfrm>
            <a:off x="468313" y="3391895"/>
            <a:ext cx="2448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Espace réservé du texte 16"/>
          <p:cNvSpPr>
            <a:spLocks noGrp="1"/>
          </p:cNvSpPr>
          <p:nvPr>
            <p:ph type="body" sz="quarter" idx="20" hasCustomPrompt="1"/>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 </a:t>
            </a:r>
          </a:p>
        </p:txBody>
      </p:sp>
    </p:spTree>
    <p:extLst>
      <p:ext uri="{BB962C8B-B14F-4D97-AF65-F5344CB8AC3E}">
        <p14:creationId xmlns:p14="http://schemas.microsoft.com/office/powerpoint/2010/main" val="29871130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6" name="Image 18" descr="FD_0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2" name="Connecteur droit 22"/>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800"/>
            <a:ext cx="4824412" cy="2232000"/>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8" name="Espace réservé du texte 8"/>
          <p:cNvSpPr>
            <a:spLocks noGrp="1"/>
          </p:cNvSpPr>
          <p:nvPr>
            <p:ph type="body" sz="quarter" idx="14"/>
          </p:nvPr>
        </p:nvSpPr>
        <p:spPr bwMode="gray">
          <a:xfrm>
            <a:off x="468314" y="3585600"/>
            <a:ext cx="4824411" cy="1479600"/>
          </a:xfrm>
        </p:spPr>
        <p:txBody>
          <a:bodyPr/>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7" name="Espace réservé du texte 16"/>
          <p:cNvSpPr>
            <a:spLocks noGrp="1"/>
          </p:cNvSpPr>
          <p:nvPr>
            <p:ph type="body" sz="quarter" idx="20"/>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Click to edit Master text styles</a:t>
            </a:r>
          </a:p>
        </p:txBody>
      </p:sp>
      <p:sp>
        <p:nvSpPr>
          <p:cNvPr id="13" name="Espace réservé de la date 9"/>
          <p:cNvSpPr>
            <a:spLocks noGrp="1"/>
          </p:cNvSpPr>
          <p:nvPr>
            <p:ph type="dt" sz="half" idx="21"/>
          </p:nvPr>
        </p:nvSpPr>
        <p:spPr/>
        <p:txBody>
          <a:bodyPr/>
          <a:lstStyle>
            <a:lvl1pPr>
              <a:defRPr/>
            </a:lvl1pPr>
          </a:lstStyle>
          <a:p>
            <a:pPr>
              <a:defRPr/>
            </a:pPr>
            <a:r>
              <a:rPr lang="en-US">
                <a:solidFill>
                  <a:prstClr val="white">
                    <a:alpha val="0"/>
                  </a:prstClr>
                </a:solidFill>
              </a:rPr>
              <a:t>Date</a:t>
            </a:r>
          </a:p>
        </p:txBody>
      </p:sp>
      <p:sp>
        <p:nvSpPr>
          <p:cNvPr id="14" name="Espace réservé du numéro de diapositive 10"/>
          <p:cNvSpPr>
            <a:spLocks noGrp="1"/>
          </p:cNvSpPr>
          <p:nvPr>
            <p:ph type="sldNum" sz="quarter" idx="22"/>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541ADD26-9626-44B7-849C-716E619042DF}" type="slidenum">
              <a:rPr lang="en-US">
                <a:solidFill>
                  <a:prstClr val="white">
                    <a:alpha val="0"/>
                  </a:prstClr>
                </a:solidFill>
              </a:rPr>
              <a:pPr>
                <a:defRPr/>
              </a:pPr>
              <a:t>‹#›</a:t>
            </a:fld>
            <a:endParaRPr lang="en-US">
              <a:solidFill>
                <a:prstClr val="white">
                  <a:alpha val="0"/>
                </a:prstClr>
              </a:solidFill>
            </a:endParaRPr>
          </a:p>
        </p:txBody>
      </p:sp>
      <p:sp>
        <p:nvSpPr>
          <p:cNvPr id="16" name="Espace réservé du pied de page 11"/>
          <p:cNvSpPr>
            <a:spLocks noGrp="1"/>
          </p:cNvSpPr>
          <p:nvPr>
            <p:ph type="ftr" sz="quarter" idx="23"/>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#vaccelerate</a:t>
            </a:r>
          </a:p>
        </p:txBody>
      </p:sp>
    </p:spTree>
    <p:extLst>
      <p:ext uri="{BB962C8B-B14F-4D97-AF65-F5344CB8AC3E}">
        <p14:creationId xmlns:p14="http://schemas.microsoft.com/office/powerpoint/2010/main" val="1264464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ver_Picture_1">
    <p:spTree>
      <p:nvGrpSpPr>
        <p:cNvPr id="1" name=""/>
        <p:cNvGrpSpPr/>
        <p:nvPr/>
      </p:nvGrpSpPr>
      <p:grpSpPr>
        <a:xfrm>
          <a:off x="0" y="0"/>
          <a:ext cx="0" cy="0"/>
          <a:chOff x="0" y="0"/>
          <a:chExt cx="0" cy="0"/>
        </a:xfrm>
      </p:grpSpPr>
      <p:pic>
        <p:nvPicPr>
          <p:cNvPr id="7" name="Image 20"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3" name="Connecteur droit 22"/>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314" y="1036638"/>
            <a:ext cx="4824412" cy="2231392"/>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8" name="Espace réservé du texte 8"/>
          <p:cNvSpPr>
            <a:spLocks noGrp="1"/>
          </p:cNvSpPr>
          <p:nvPr>
            <p:ph type="body" sz="quarter" idx="14"/>
          </p:nvPr>
        </p:nvSpPr>
        <p:spPr bwMode="gray">
          <a:xfrm>
            <a:off x="468314" y="3584637"/>
            <a:ext cx="3592800" cy="1477788"/>
          </a:xfrm>
        </p:spPr>
        <p:txBody>
          <a:bodyPr/>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7" name="Espace réservé du texte 16"/>
          <p:cNvSpPr>
            <a:spLocks noGrp="1"/>
          </p:cNvSpPr>
          <p:nvPr>
            <p:ph type="body" sz="quarter" idx="20"/>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Click to edit Master text styles</a:t>
            </a:r>
          </a:p>
        </p:txBody>
      </p:sp>
      <p:sp>
        <p:nvSpPr>
          <p:cNvPr id="24"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4" name="Espace réservé de la date 9"/>
          <p:cNvSpPr>
            <a:spLocks noGrp="1"/>
          </p:cNvSpPr>
          <p:nvPr>
            <p:ph type="dt" sz="half" idx="21"/>
          </p:nvPr>
        </p:nvSpPr>
        <p:spPr/>
        <p:txBody>
          <a:bodyPr/>
          <a:lstStyle>
            <a:lvl1pPr>
              <a:defRPr/>
            </a:lvl1pPr>
          </a:lstStyle>
          <a:p>
            <a:pPr>
              <a:defRPr/>
            </a:pPr>
            <a:r>
              <a:rPr lang="en-US">
                <a:solidFill>
                  <a:prstClr val="white">
                    <a:alpha val="0"/>
                  </a:prstClr>
                </a:solidFill>
              </a:rPr>
              <a:t>Date</a:t>
            </a:r>
          </a:p>
        </p:txBody>
      </p:sp>
      <p:sp>
        <p:nvSpPr>
          <p:cNvPr id="16" name="Espace réservé du numéro de diapositive 10"/>
          <p:cNvSpPr>
            <a:spLocks noGrp="1"/>
          </p:cNvSpPr>
          <p:nvPr>
            <p:ph type="sldNum" sz="quarter" idx="22"/>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FBC781E1-DB0D-44EA-942B-52789A2EA6EC}" type="slidenum">
              <a:rPr lang="en-US">
                <a:solidFill>
                  <a:prstClr val="white">
                    <a:alpha val="0"/>
                  </a:prstClr>
                </a:solidFill>
              </a:rPr>
              <a:pPr>
                <a:defRPr/>
              </a:pPr>
              <a:t>‹#›</a:t>
            </a:fld>
            <a:endParaRPr lang="en-US">
              <a:solidFill>
                <a:prstClr val="white">
                  <a:alpha val="0"/>
                </a:prstClr>
              </a:solidFill>
            </a:endParaRPr>
          </a:p>
        </p:txBody>
      </p:sp>
      <p:sp>
        <p:nvSpPr>
          <p:cNvPr id="18" name="Espace réservé du pied de page 11"/>
          <p:cNvSpPr>
            <a:spLocks noGrp="1"/>
          </p:cNvSpPr>
          <p:nvPr>
            <p:ph type="ftr" sz="quarter" idx="23"/>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a:p>
            <a:pPr>
              <a:defRPr/>
            </a:pPr>
            <a:endParaRPr lang="en-US">
              <a:solidFill>
                <a:prstClr val="white"/>
              </a:solidFill>
            </a:endParaRPr>
          </a:p>
        </p:txBody>
      </p:sp>
    </p:spTree>
    <p:extLst>
      <p:ext uri="{BB962C8B-B14F-4D97-AF65-F5344CB8AC3E}">
        <p14:creationId xmlns:p14="http://schemas.microsoft.com/office/powerpoint/2010/main" val="223220714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ver_Picture_2">
    <p:spTree>
      <p:nvGrpSpPr>
        <p:cNvPr id="1" name=""/>
        <p:cNvGrpSpPr/>
        <p:nvPr/>
      </p:nvGrpSpPr>
      <p:grpSpPr>
        <a:xfrm>
          <a:off x="0" y="0"/>
          <a:ext cx="0" cy="0"/>
          <a:chOff x="0" y="0"/>
          <a:chExt cx="0" cy="0"/>
        </a:xfrm>
      </p:grpSpPr>
      <p:pic>
        <p:nvPicPr>
          <p:cNvPr id="7" name="Image 20" descr="FD_1_L25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userDrawn="1"/>
        </p:nvSpPr>
        <p:spPr bwMode="gray">
          <a:xfrm>
            <a:off x="3635375" y="5265738"/>
            <a:ext cx="5508625" cy="159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 name="Image 19" descr="Bas_cou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172075"/>
            <a:ext cx="363537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userDrawn="1"/>
        </p:nvSpPr>
        <p:spPr bwMode="gray">
          <a:xfrm>
            <a:off x="3635375" y="6354763"/>
            <a:ext cx="51133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r">
              <a:defRPr/>
            </a:pPr>
            <a:r>
              <a:rPr lang="en-US" sz="1000" err="1">
                <a:solidFill>
                  <a:srgbClr val="95D600"/>
                </a:solidFill>
              </a:rPr>
              <a:t>www.gavi.org</a:t>
            </a:r>
            <a:endParaRPr lang="en-US" sz="1000">
              <a:solidFill>
                <a:srgbClr val="95D600"/>
              </a:solidFill>
            </a:endParaRPr>
          </a:p>
        </p:txBody>
      </p:sp>
      <p:cxnSp>
        <p:nvCxnSpPr>
          <p:cNvPr id="13" name="Connecteur droit 13"/>
          <p:cNvCxnSpPr/>
          <p:nvPr userDrawn="1"/>
        </p:nvCxnSpPr>
        <p:spPr bwMode="gray">
          <a:xfrm flipH="1">
            <a:off x="468313" y="3402013"/>
            <a:ext cx="24479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p:nvPr>
        </p:nvSpPr>
        <p:spPr bwMode="gray">
          <a:xfrm>
            <a:off x="468000" y="1036800"/>
            <a:ext cx="4824412" cy="2232000"/>
          </a:xfrm>
        </p:spPr>
        <p:txBody>
          <a:bodyPr anchor="b"/>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8" name="Espace réservé du texte 8"/>
          <p:cNvSpPr>
            <a:spLocks noGrp="1"/>
          </p:cNvSpPr>
          <p:nvPr>
            <p:ph type="body" sz="quarter" idx="14"/>
          </p:nvPr>
        </p:nvSpPr>
        <p:spPr bwMode="gray">
          <a:xfrm>
            <a:off x="468314" y="3585600"/>
            <a:ext cx="3592800" cy="1479600"/>
          </a:xfrm>
        </p:spPr>
        <p:txBody>
          <a:bodyPr/>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a:t>Click to edit Master text styles</a:t>
            </a:r>
          </a:p>
        </p:txBody>
      </p:sp>
      <p:sp>
        <p:nvSpPr>
          <p:cNvPr id="15" name="Espace réservé du texte 14"/>
          <p:cNvSpPr>
            <a:spLocks noGrp="1"/>
          </p:cNvSpPr>
          <p:nvPr>
            <p:ph type="body" sz="quarter" idx="19"/>
          </p:nvPr>
        </p:nvSpPr>
        <p:spPr bwMode="gray">
          <a:xfrm>
            <a:off x="3635376" y="6021388"/>
            <a:ext cx="5113338" cy="324000"/>
          </a:xfrm>
        </p:spPr>
        <p:txBody>
          <a:bodyPr anchor="b"/>
          <a:lstStyle>
            <a:lvl1pPr algn="r">
              <a:lnSpc>
                <a:spcPct val="100000"/>
              </a:lnSpc>
              <a:defRPr sz="1000" b="1">
                <a:solidFill>
                  <a:schemeClr val="accent3"/>
                </a:solidFill>
              </a:defRPr>
            </a:lvl1pPr>
          </a:lstStyle>
          <a:p>
            <a:pPr lvl="0"/>
            <a:r>
              <a:rPr lang="en-US" noProof="0"/>
              <a:t>Click to edit Master text styles</a:t>
            </a:r>
          </a:p>
        </p:txBody>
      </p:sp>
      <p:sp>
        <p:nvSpPr>
          <p:cNvPr id="17" name="Espace réservé du texte 16"/>
          <p:cNvSpPr>
            <a:spLocks noGrp="1"/>
          </p:cNvSpPr>
          <p:nvPr>
            <p:ph type="body" sz="quarter" idx="20"/>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a:t>Click to edit Master text styles</a:t>
            </a:r>
          </a:p>
        </p:txBody>
      </p:sp>
      <p:sp>
        <p:nvSpPr>
          <p:cNvPr id="18" name="Espace réservé pour une image  17"/>
          <p:cNvSpPr>
            <a:spLocks noGrp="1"/>
          </p:cNvSpPr>
          <p:nvPr>
            <p:ph type="pic" sz="quarter" idx="18"/>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rtlCol="0" anchor="ctr">
            <a:noAutofit/>
          </a:bodyPr>
          <a:lstStyle>
            <a:lvl1pPr algn="ctr">
              <a:defRPr sz="1500">
                <a:solidFill>
                  <a:schemeClr val="bg1"/>
                </a:solidFill>
              </a:defRPr>
            </a:lvl1pPr>
          </a:lstStyle>
          <a:p>
            <a:pPr lvl="0"/>
            <a:r>
              <a:rPr lang="en-US" noProof="0"/>
              <a:t>Click icon to add picture</a:t>
            </a:r>
          </a:p>
        </p:txBody>
      </p:sp>
      <p:sp>
        <p:nvSpPr>
          <p:cNvPr id="14" name="Espace réservé de la date 9"/>
          <p:cNvSpPr>
            <a:spLocks noGrp="1"/>
          </p:cNvSpPr>
          <p:nvPr>
            <p:ph type="dt" sz="half" idx="21"/>
          </p:nvPr>
        </p:nvSpPr>
        <p:spPr/>
        <p:txBody>
          <a:bodyPr/>
          <a:lstStyle>
            <a:lvl1pPr>
              <a:defRPr/>
            </a:lvl1pPr>
          </a:lstStyle>
          <a:p>
            <a:pPr>
              <a:defRPr/>
            </a:pPr>
            <a:r>
              <a:rPr lang="en-US">
                <a:solidFill>
                  <a:prstClr val="white">
                    <a:alpha val="0"/>
                  </a:prstClr>
                </a:solidFill>
              </a:rPr>
              <a:t>Date</a:t>
            </a:r>
          </a:p>
        </p:txBody>
      </p:sp>
      <p:sp>
        <p:nvSpPr>
          <p:cNvPr id="16" name="Espace réservé du numéro de diapositive 10"/>
          <p:cNvSpPr>
            <a:spLocks noGrp="1"/>
          </p:cNvSpPr>
          <p:nvPr>
            <p:ph type="sldNum" sz="quarter" idx="22"/>
          </p:nvPr>
        </p:nvSpPr>
        <p:spPr/>
        <p:txBody>
          <a:bodyPr/>
          <a:lstStyle>
            <a:lvl1pPr>
              <a:defRPr sz="100">
                <a:solidFill>
                  <a:schemeClr val="bg1">
                    <a:alpha val="0"/>
                  </a:schemeClr>
                </a:solidFill>
              </a:defRPr>
            </a:lvl1pPr>
          </a:lstStyle>
          <a:p>
            <a:pPr>
              <a:defRPr/>
            </a:pPr>
            <a:r>
              <a:rPr lang="en-US">
                <a:solidFill>
                  <a:prstClr val="white">
                    <a:alpha val="0"/>
                  </a:prstClr>
                </a:solidFill>
              </a:rPr>
              <a:t>Page: </a:t>
            </a:r>
            <a:fld id="{A170035D-6B8C-439A-85EA-19B5ADE5A975}" type="slidenum">
              <a:rPr lang="en-US">
                <a:solidFill>
                  <a:prstClr val="white">
                    <a:alpha val="0"/>
                  </a:prstClr>
                </a:solidFill>
              </a:rPr>
              <a:pPr>
                <a:defRPr/>
              </a:pPr>
              <a:t>‹#›</a:t>
            </a:fld>
            <a:endParaRPr lang="en-US">
              <a:solidFill>
                <a:prstClr val="white">
                  <a:alpha val="0"/>
                </a:prstClr>
              </a:solidFill>
            </a:endParaRPr>
          </a:p>
        </p:txBody>
      </p:sp>
      <p:sp>
        <p:nvSpPr>
          <p:cNvPr id="19" name="Espace réservé du pied de page 11"/>
          <p:cNvSpPr>
            <a:spLocks noGrp="1"/>
          </p:cNvSpPr>
          <p:nvPr>
            <p:ph type="ftr" sz="quarter" idx="23"/>
          </p:nvPr>
        </p:nvSpPr>
        <p:spPr>
          <a:xfrm>
            <a:off x="468313" y="523875"/>
            <a:ext cx="4824412" cy="360363"/>
          </a:xfrm>
        </p:spPr>
        <p:txBody>
          <a:bodyPr/>
          <a:lstStyle>
            <a:lvl1pPr algn="l">
              <a:defRPr sz="1800" b="0">
                <a:solidFill>
                  <a:schemeClr val="bg1"/>
                </a:solidFill>
              </a:defRPr>
            </a:lvl1pPr>
          </a:lstStyle>
          <a:p>
            <a:pPr>
              <a:defRPr/>
            </a:pPr>
            <a:r>
              <a:rPr lang="en-US">
                <a:solidFill>
                  <a:prstClr val="white"/>
                </a:solidFill>
              </a:rPr>
              <a:t>#</a:t>
            </a:r>
            <a:r>
              <a:rPr lang="en-US" err="1">
                <a:solidFill>
                  <a:prstClr val="white"/>
                </a:solidFill>
              </a:rPr>
              <a:t>vaccineswork</a:t>
            </a:r>
            <a:endParaRPr lang="en-US">
              <a:solidFill>
                <a:prstClr val="white"/>
              </a:solidFill>
            </a:endParaRPr>
          </a:p>
        </p:txBody>
      </p:sp>
    </p:spTree>
    <p:extLst>
      <p:ext uri="{BB962C8B-B14F-4D97-AF65-F5344CB8AC3E}">
        <p14:creationId xmlns:p14="http://schemas.microsoft.com/office/powerpoint/2010/main" val="141698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1.pn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0.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1.xml.rels><?xml version="1.0" encoding="UTF-8" standalone="yes"?>
<Relationships xmlns="http://schemas.openxmlformats.org/package/2006/relationships"><Relationship Id="rId8" Type="http://schemas.openxmlformats.org/officeDocument/2006/relationships/vmlDrawing" Target="../drawings/vmlDrawing1.vml"/><Relationship Id="rId13" Type="http://schemas.openxmlformats.org/officeDocument/2006/relationships/tags" Target="../tags/tag5.xml"/><Relationship Id="rId18" Type="http://schemas.openxmlformats.org/officeDocument/2006/relationships/tags" Target="../tags/tag10.xml"/><Relationship Id="rId26" Type="http://schemas.openxmlformats.org/officeDocument/2006/relationships/tags" Target="../tags/tag18.xml"/><Relationship Id="rId3" Type="http://schemas.openxmlformats.org/officeDocument/2006/relationships/slideLayout" Target="../slideLayouts/slideLayout131.xml"/><Relationship Id="rId21" Type="http://schemas.openxmlformats.org/officeDocument/2006/relationships/tags" Target="../tags/tag13.xml"/><Relationship Id="rId7" Type="http://schemas.openxmlformats.org/officeDocument/2006/relationships/theme" Target="../theme/theme11.xml"/><Relationship Id="rId12" Type="http://schemas.openxmlformats.org/officeDocument/2006/relationships/tags" Target="../tags/tag4.xml"/><Relationship Id="rId17" Type="http://schemas.openxmlformats.org/officeDocument/2006/relationships/tags" Target="../tags/tag9.xml"/><Relationship Id="rId25" Type="http://schemas.openxmlformats.org/officeDocument/2006/relationships/tags" Target="../tags/tag17.xml"/><Relationship Id="rId2" Type="http://schemas.openxmlformats.org/officeDocument/2006/relationships/slideLayout" Target="../slideLayouts/slideLayout130.xml"/><Relationship Id="rId16" Type="http://schemas.openxmlformats.org/officeDocument/2006/relationships/tags" Target="../tags/tag8.xml"/><Relationship Id="rId20" Type="http://schemas.openxmlformats.org/officeDocument/2006/relationships/tags" Target="../tags/tag12.xml"/><Relationship Id="rId29" Type="http://schemas.openxmlformats.org/officeDocument/2006/relationships/image" Target="../media/image15.emf"/><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tags" Target="../tags/tag3.xml"/><Relationship Id="rId24" Type="http://schemas.openxmlformats.org/officeDocument/2006/relationships/tags" Target="../tags/tag16.xml"/><Relationship Id="rId5" Type="http://schemas.openxmlformats.org/officeDocument/2006/relationships/slideLayout" Target="../slideLayouts/slideLayout133.xml"/><Relationship Id="rId15" Type="http://schemas.openxmlformats.org/officeDocument/2006/relationships/tags" Target="../tags/tag7.xml"/><Relationship Id="rId23" Type="http://schemas.openxmlformats.org/officeDocument/2006/relationships/tags" Target="../tags/tag15.xml"/><Relationship Id="rId28" Type="http://schemas.openxmlformats.org/officeDocument/2006/relationships/oleObject" Target="../embeddings/oleObject1.bin"/><Relationship Id="rId10" Type="http://schemas.openxmlformats.org/officeDocument/2006/relationships/tags" Target="../tags/tag2.xml"/><Relationship Id="rId19" Type="http://schemas.openxmlformats.org/officeDocument/2006/relationships/tags" Target="../tags/tag11.xml"/><Relationship Id="rId4" Type="http://schemas.openxmlformats.org/officeDocument/2006/relationships/slideLayout" Target="../slideLayouts/slideLayout132.xml"/><Relationship Id="rId9" Type="http://schemas.openxmlformats.org/officeDocument/2006/relationships/tags" Target="../tags/tag1.xml"/><Relationship Id="rId14" Type="http://schemas.openxmlformats.org/officeDocument/2006/relationships/tags" Target="../tags/tag6.xml"/><Relationship Id="rId22" Type="http://schemas.openxmlformats.org/officeDocument/2006/relationships/tags" Target="../tags/tag14.xml"/><Relationship Id="rId27" Type="http://schemas.openxmlformats.org/officeDocument/2006/relationships/tags" Target="../tags/tag19.xml"/><Relationship Id="rId30"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vmlDrawing" Target="../drawings/vmlDrawing6.vml"/><Relationship Id="rId13" Type="http://schemas.openxmlformats.org/officeDocument/2006/relationships/tags" Target="../tags/tag28.xml"/><Relationship Id="rId18" Type="http://schemas.openxmlformats.org/officeDocument/2006/relationships/tags" Target="../tags/tag33.xml"/><Relationship Id="rId26" Type="http://schemas.openxmlformats.org/officeDocument/2006/relationships/tags" Target="../tags/tag41.xml"/><Relationship Id="rId3" Type="http://schemas.openxmlformats.org/officeDocument/2006/relationships/slideLayout" Target="../slideLayouts/slideLayout137.xml"/><Relationship Id="rId21" Type="http://schemas.openxmlformats.org/officeDocument/2006/relationships/tags" Target="../tags/tag36.xml"/><Relationship Id="rId7" Type="http://schemas.openxmlformats.org/officeDocument/2006/relationships/theme" Target="../theme/theme12.xml"/><Relationship Id="rId12" Type="http://schemas.openxmlformats.org/officeDocument/2006/relationships/tags" Target="../tags/tag27.xml"/><Relationship Id="rId17" Type="http://schemas.openxmlformats.org/officeDocument/2006/relationships/tags" Target="../tags/tag32.xml"/><Relationship Id="rId25" Type="http://schemas.openxmlformats.org/officeDocument/2006/relationships/tags" Target="../tags/tag40.xml"/><Relationship Id="rId2" Type="http://schemas.openxmlformats.org/officeDocument/2006/relationships/slideLayout" Target="../slideLayouts/slideLayout136.xml"/><Relationship Id="rId16" Type="http://schemas.openxmlformats.org/officeDocument/2006/relationships/tags" Target="../tags/tag31.xml"/><Relationship Id="rId20" Type="http://schemas.openxmlformats.org/officeDocument/2006/relationships/tags" Target="../tags/tag35.xml"/><Relationship Id="rId29" Type="http://schemas.openxmlformats.org/officeDocument/2006/relationships/image" Target="../media/image15.emf"/><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tags" Target="../tags/tag26.xml"/><Relationship Id="rId24" Type="http://schemas.openxmlformats.org/officeDocument/2006/relationships/tags" Target="../tags/tag39.xml"/><Relationship Id="rId5" Type="http://schemas.openxmlformats.org/officeDocument/2006/relationships/slideLayout" Target="../slideLayouts/slideLayout139.xml"/><Relationship Id="rId15" Type="http://schemas.openxmlformats.org/officeDocument/2006/relationships/tags" Target="../tags/tag30.xml"/><Relationship Id="rId23" Type="http://schemas.openxmlformats.org/officeDocument/2006/relationships/tags" Target="../tags/tag38.xml"/><Relationship Id="rId28" Type="http://schemas.openxmlformats.org/officeDocument/2006/relationships/oleObject" Target="../embeddings/oleObject6.bin"/><Relationship Id="rId10" Type="http://schemas.openxmlformats.org/officeDocument/2006/relationships/tags" Target="../tags/tag25.xml"/><Relationship Id="rId19" Type="http://schemas.openxmlformats.org/officeDocument/2006/relationships/tags" Target="../tags/tag34.xml"/><Relationship Id="rId4" Type="http://schemas.openxmlformats.org/officeDocument/2006/relationships/slideLayout" Target="../slideLayouts/slideLayout138.xml"/><Relationship Id="rId9" Type="http://schemas.openxmlformats.org/officeDocument/2006/relationships/tags" Target="../tags/tag24.xml"/><Relationship Id="rId14" Type="http://schemas.openxmlformats.org/officeDocument/2006/relationships/tags" Target="../tags/tag29.xml"/><Relationship Id="rId22" Type="http://schemas.openxmlformats.org/officeDocument/2006/relationships/tags" Target="../tags/tag37.xml"/><Relationship Id="rId27" Type="http://schemas.openxmlformats.org/officeDocument/2006/relationships/tags" Target="../tags/tag42.xml"/><Relationship Id="rId30"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8.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image" Target="../media/image11.png"/><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theme" Target="../theme/theme13.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image" Target="../media/image11.png"/><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theme" Target="../theme/theme14.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8.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image" Target="../media/image11.png"/><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theme" Target="../theme/theme15.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image" Target="../media/image11.png"/><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theme" Target="../theme/theme16.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9.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image" Target="../media/image11.png"/><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theme" Target="../theme/theme17.xml"/><Relationship Id="rId5" Type="http://schemas.openxmlformats.org/officeDocument/2006/relationships/slideLayout" Target="../slideLayouts/slideLayout18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9.xml"/><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image" Target="../media/image11.png"/><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theme" Target="../theme/theme18.xml"/><Relationship Id="rId5" Type="http://schemas.openxmlformats.org/officeDocument/2006/relationships/slideLayout" Target="../slideLayouts/slideLayout196.xml"/><Relationship Id="rId10" Type="http://schemas.openxmlformats.org/officeDocument/2006/relationships/slideLayout" Target="../slideLayouts/slideLayout201.xml"/><Relationship Id="rId4" Type="http://schemas.openxmlformats.org/officeDocument/2006/relationships/slideLayout" Target="../slideLayouts/slideLayout195.xml"/><Relationship Id="rId9" Type="http://schemas.openxmlformats.org/officeDocument/2006/relationships/slideLayout" Target="../slideLayouts/slideLayout20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slideLayout" Target="../slideLayouts/slideLayout214.xml"/><Relationship Id="rId18" Type="http://schemas.openxmlformats.org/officeDocument/2006/relationships/slideLayout" Target="../slideLayouts/slideLayout219.xml"/><Relationship Id="rId3" Type="http://schemas.openxmlformats.org/officeDocument/2006/relationships/slideLayout" Target="../slideLayouts/slideLayout204.xml"/><Relationship Id="rId21" Type="http://schemas.openxmlformats.org/officeDocument/2006/relationships/image" Target="../media/image21.png"/><Relationship Id="rId7" Type="http://schemas.openxmlformats.org/officeDocument/2006/relationships/slideLayout" Target="../slideLayouts/slideLayout208.xml"/><Relationship Id="rId12" Type="http://schemas.openxmlformats.org/officeDocument/2006/relationships/slideLayout" Target="../slideLayouts/slideLayout213.xml"/><Relationship Id="rId17" Type="http://schemas.openxmlformats.org/officeDocument/2006/relationships/slideLayout" Target="../slideLayouts/slideLayout218.xml"/><Relationship Id="rId2" Type="http://schemas.openxmlformats.org/officeDocument/2006/relationships/slideLayout" Target="../slideLayouts/slideLayout203.xml"/><Relationship Id="rId16" Type="http://schemas.openxmlformats.org/officeDocument/2006/relationships/slideLayout" Target="../slideLayouts/slideLayout217.xml"/><Relationship Id="rId20" Type="http://schemas.openxmlformats.org/officeDocument/2006/relationships/theme" Target="../theme/theme19.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5" Type="http://schemas.openxmlformats.org/officeDocument/2006/relationships/slideLayout" Target="../slideLayouts/slideLayout216.xml"/><Relationship Id="rId10" Type="http://schemas.openxmlformats.org/officeDocument/2006/relationships/slideLayout" Target="../slideLayouts/slideLayout211.xml"/><Relationship Id="rId19" Type="http://schemas.openxmlformats.org/officeDocument/2006/relationships/slideLayout" Target="../slideLayouts/slideLayout220.xml"/><Relationship Id="rId4" Type="http://schemas.openxmlformats.org/officeDocument/2006/relationships/slideLayout" Target="../slideLayouts/slideLayout205.xml"/><Relationship Id="rId9" Type="http://schemas.openxmlformats.org/officeDocument/2006/relationships/slideLayout" Target="../slideLayouts/slideLayout210.xml"/><Relationship Id="rId14" Type="http://schemas.openxmlformats.org/officeDocument/2006/relationships/slideLayout" Target="../slideLayouts/slideLayout2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image" Target="../media/image11.png"/><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theme" Target="../theme/theme20.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8.xml"/><Relationship Id="rId3" Type="http://schemas.openxmlformats.org/officeDocument/2006/relationships/slideLayout" Target="../slideLayouts/slideLayout233.xml"/><Relationship Id="rId7" Type="http://schemas.openxmlformats.org/officeDocument/2006/relationships/slideLayout" Target="../slideLayouts/slideLayout237.xml"/><Relationship Id="rId12" Type="http://schemas.openxmlformats.org/officeDocument/2006/relationships/image" Target="../media/image11.png"/><Relationship Id="rId2" Type="http://schemas.openxmlformats.org/officeDocument/2006/relationships/slideLayout" Target="../slideLayouts/slideLayout232.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11" Type="http://schemas.openxmlformats.org/officeDocument/2006/relationships/theme" Target="../theme/theme21.xml"/><Relationship Id="rId5" Type="http://schemas.openxmlformats.org/officeDocument/2006/relationships/slideLayout" Target="../slideLayouts/slideLayout235.xml"/><Relationship Id="rId10" Type="http://schemas.openxmlformats.org/officeDocument/2006/relationships/slideLayout" Target="../slideLayouts/slideLayout240.xml"/><Relationship Id="rId4" Type="http://schemas.openxmlformats.org/officeDocument/2006/relationships/slideLayout" Target="../slideLayouts/slideLayout234.xml"/><Relationship Id="rId9" Type="http://schemas.openxmlformats.org/officeDocument/2006/relationships/slideLayout" Target="../slideLayouts/slideLayout2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11.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3.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1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image" Target="../media/image11.pn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theme" Target="../theme/theme5.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image" Target="../media/image11.png"/><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3" Type="http://schemas.openxmlformats.org/officeDocument/2006/relationships/slideLayout" Target="../slideLayouts/slideLayout79.xml"/><Relationship Id="rId21" Type="http://schemas.openxmlformats.org/officeDocument/2006/relationships/theme" Target="../theme/theme7.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11.pn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image" Target="../media/image11.png"/><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theme" Target="../theme/theme9.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bwMode="gray">
          <a:xfrm>
            <a:off x="935038" y="1100645"/>
            <a:ext cx="1583668"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13" name="Image 12" descr="Logo_suite_50x30.png"/>
          <p:cNvPicPr>
            <a:picLocks noChangeAspect="1"/>
          </p:cNvPicPr>
          <p:nvPr/>
        </p:nvPicPr>
        <p:blipFill>
          <a:blip r:embed="rId23" cstate="print"/>
          <a:stretch>
            <a:fillRect/>
          </a:stretch>
        </p:blipFill>
        <p:spPr bwMode="gray">
          <a:xfrm>
            <a:off x="7344000" y="5779827"/>
            <a:ext cx="1800000" cy="1078173"/>
          </a:xfrm>
          <a:prstGeom prst="rect">
            <a:avLst/>
          </a:prstGeom>
        </p:spPr>
      </p:pic>
      <p:sp>
        <p:nvSpPr>
          <p:cNvPr id="2" name="Espace réservé du titre 1"/>
          <p:cNvSpPr>
            <a:spLocks noGrp="1"/>
          </p:cNvSpPr>
          <p:nvPr>
            <p:ph type="title"/>
          </p:nvPr>
        </p:nvSpPr>
        <p:spPr bwMode="gray">
          <a:xfrm>
            <a:off x="935038" y="1"/>
            <a:ext cx="7345362" cy="1036637"/>
          </a:xfrm>
          <a:prstGeom prst="rect">
            <a:avLst/>
          </a:prstGeom>
        </p:spPr>
        <p:txBody>
          <a:bodyPr vert="horz" lIns="0" tIns="0" rIns="0" bIns="0" rtlCol="0" anchor="b" anchorCtr="0">
            <a:noAutofit/>
          </a:bodyPr>
          <a:lstStyle/>
          <a:p>
            <a:r>
              <a:rPr lang="en-US" noProof="0"/>
              <a:t>TITLE</a:t>
            </a:r>
          </a:p>
        </p:txBody>
      </p:sp>
      <p:sp>
        <p:nvSpPr>
          <p:cNvPr id="3" name="Espace réservé du texte 2"/>
          <p:cNvSpPr>
            <a:spLocks noGrp="1"/>
          </p:cNvSpPr>
          <p:nvPr>
            <p:ph type="body" idx="1"/>
          </p:nvPr>
        </p:nvSpPr>
        <p:spPr bwMode="gray">
          <a:xfrm>
            <a:off x="935038" y="1304925"/>
            <a:ext cx="7345362" cy="4716463"/>
          </a:xfrm>
          <a:prstGeom prst="rect">
            <a:avLst/>
          </a:prstGeom>
        </p:spPr>
        <p:txBody>
          <a:bodyPr vert="horz" lIns="0" tIns="0" rIns="0" bIns="0" rtlCol="0" anchor="t" anchorCtr="0">
            <a:noAutofit/>
          </a:body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4" name="Espace réservé de la date 3"/>
          <p:cNvSpPr>
            <a:spLocks noGrp="1"/>
          </p:cNvSpPr>
          <p:nvPr>
            <p:ph type="dt" sz="half" idx="2"/>
          </p:nvPr>
        </p:nvSpPr>
        <p:spPr bwMode="gray">
          <a:xfrm>
            <a:off x="-1" y="6498000"/>
            <a:ext cx="935039" cy="360000"/>
          </a:xfrm>
          <a:prstGeom prst="rect">
            <a:avLst/>
          </a:prstGeom>
        </p:spPr>
        <p:txBody>
          <a:bodyPr vert="horz" lIns="0" tIns="0" rIns="0" bIns="0" rtlCol="0" anchor="t" anchorCtr="0">
            <a:noAutofit/>
          </a:bodyPr>
          <a:lstStyle>
            <a:lvl1pPr algn="l">
              <a:defRPr sz="100">
                <a:solidFill>
                  <a:schemeClr val="bg1">
                    <a:alpha val="0"/>
                  </a:schemeClr>
                </a:solidFill>
              </a:defRPr>
            </a:lvl1pPr>
          </a:lstStyle>
          <a:p>
            <a:r>
              <a:rPr lang="en-US" noProof="0"/>
              <a:t>Date</a:t>
            </a:r>
          </a:p>
        </p:txBody>
      </p:sp>
      <p:sp>
        <p:nvSpPr>
          <p:cNvPr id="5" name="Espace réservé du pied de page 4"/>
          <p:cNvSpPr>
            <a:spLocks noGrp="1"/>
          </p:cNvSpPr>
          <p:nvPr>
            <p:ph type="ftr" sz="quarter" idx="3"/>
          </p:nvPr>
        </p:nvSpPr>
        <p:spPr bwMode="gray">
          <a:xfrm>
            <a:off x="2412000" y="6498000"/>
            <a:ext cx="4320000" cy="360000"/>
          </a:xfrm>
          <a:prstGeom prst="rect">
            <a:avLst/>
          </a:prstGeom>
        </p:spPr>
        <p:txBody>
          <a:bodyPr vert="horz" lIns="0" tIns="7200" rIns="0" bIns="0" rtlCol="0" anchor="t" anchorCtr="0">
            <a:noAutofit/>
          </a:bodyPr>
          <a:lstStyle>
            <a:lvl1pPr algn="ctr">
              <a:defRPr sz="1000" b="1">
                <a:solidFill>
                  <a:schemeClr val="accent1"/>
                </a:solidFill>
              </a:defRPr>
            </a:lvl1pPr>
          </a:lstStyle>
          <a:p>
            <a:r>
              <a:rPr lang="en-US" noProof="0"/>
              <a:t>#add your hashtag</a:t>
            </a:r>
          </a:p>
        </p:txBody>
      </p:sp>
      <p:sp>
        <p:nvSpPr>
          <p:cNvPr id="6" name="Espace réservé du numéro de diapositive 5"/>
          <p:cNvSpPr>
            <a:spLocks noGrp="1"/>
          </p:cNvSpPr>
          <p:nvPr>
            <p:ph type="sldNum" sz="quarter" idx="4"/>
          </p:nvPr>
        </p:nvSpPr>
        <p:spPr bwMode="gray">
          <a:xfrm>
            <a:off x="935038" y="6498000"/>
            <a:ext cx="900112" cy="360000"/>
          </a:xfrm>
          <a:prstGeom prst="rect">
            <a:avLst/>
          </a:prstGeom>
        </p:spPr>
        <p:txBody>
          <a:bodyPr vert="horz" lIns="0" tIns="21600" rIns="0" bIns="0" rtlCol="0" anchor="t" anchorCtr="0">
            <a:noAutofit/>
          </a:bodyPr>
          <a:lstStyle>
            <a:lvl1pPr algn="l">
              <a:defRPr sz="900" b="1">
                <a:solidFill>
                  <a:schemeClr val="tx1"/>
                </a:solidFill>
              </a:defRPr>
            </a:lvl1pPr>
          </a:lstStyle>
          <a:p>
            <a:fld id="{733122C9-A0B9-462F-8757-0847AD287B63}" type="slidenum">
              <a:rPr lang="en-US" noProof="0" smtClean="0"/>
              <a:pPr/>
              <a:t>‹#›</a:t>
            </a:fld>
            <a:endParaRPr lang="en-US" noProof="0"/>
          </a:p>
        </p:txBody>
      </p:sp>
      <p:sp>
        <p:nvSpPr>
          <p:cNvPr id="10" name="Rectangle 9"/>
          <p:cNvSpPr/>
          <p:nvPr/>
        </p:nvSpPr>
        <p:spPr bwMode="gray">
          <a:xfrm>
            <a:off x="7560332" y="6021388"/>
            <a:ext cx="1583668"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cSld>
  <p:clrMap bg1="lt1" tx1="dk1" bg2="lt2" tx2="dk2" accent1="accent1" accent2="accent2" accent3="accent3" accent4="accent4" accent5="accent5" accent6="accent6" hlink="hlink" folHlink="folHlink"/>
  <p:sldLayoutIdLst>
    <p:sldLayoutId id="2147483816" r:id="rId1"/>
    <p:sldLayoutId id="2147483668" r:id="rId2"/>
    <p:sldLayoutId id="2147483817" r:id="rId3"/>
    <p:sldLayoutId id="2147483813" r:id="rId4"/>
    <p:sldLayoutId id="2147483812" r:id="rId5"/>
    <p:sldLayoutId id="2147483798" r:id="rId6"/>
    <p:sldLayoutId id="2147483809" r:id="rId7"/>
    <p:sldLayoutId id="2147483822" r:id="rId8"/>
    <p:sldLayoutId id="2147483810" r:id="rId9"/>
    <p:sldLayoutId id="2147483819" r:id="rId10"/>
    <p:sldLayoutId id="2147483820" r:id="rId11"/>
    <p:sldLayoutId id="2147483821" r:id="rId12"/>
    <p:sldLayoutId id="2147483823" r:id="rId13"/>
    <p:sldLayoutId id="2147483827" r:id="rId14"/>
    <p:sldLayoutId id="2147483824" r:id="rId15"/>
    <p:sldLayoutId id="2147483825" r:id="rId16"/>
    <p:sldLayoutId id="2147483826" r:id="rId17"/>
    <p:sldLayoutId id="2147483832" r:id="rId18"/>
    <p:sldLayoutId id="2147483831" r:id="rId19"/>
    <p:sldLayoutId id="2147483833" r:id="rId20"/>
    <p:sldLayoutId id="2147483828" r:id="rId21"/>
  </p:sldLayoutIdLst>
  <p:hf hdr="0" dt="0"/>
  <p:txStyles>
    <p:titleStyle>
      <a:lvl1pPr algn="l" defTabSz="914400" rtl="0" eaLnBrk="1" latinLnBrk="0" hangingPunct="1">
        <a:lnSpc>
          <a:spcPct val="90000"/>
        </a:lnSpc>
        <a:spcBef>
          <a:spcPct val="0"/>
        </a:spcBef>
        <a:buNone/>
        <a:defRPr sz="2800" b="0" kern="1200" cap="none" baseline="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buFont typeface="Arial" pitchFamily="34" charset="0"/>
        <a:buNone/>
        <a:defRPr sz="2000" b="1" kern="1200">
          <a:solidFill>
            <a:schemeClr val="accent1"/>
          </a:solidFill>
          <a:latin typeface="+mn-lt"/>
          <a:ea typeface="+mn-ea"/>
          <a:cs typeface="+mn-cs"/>
        </a:defRPr>
      </a:lvl1pPr>
      <a:lvl2pPr marL="324000" indent="-180000" algn="l" defTabSz="914400" rtl="0" eaLnBrk="1" latinLnBrk="0" hangingPunct="1">
        <a:lnSpc>
          <a:spcPct val="100000"/>
        </a:lnSpc>
        <a:spcBef>
          <a:spcPts val="300"/>
        </a:spcBef>
        <a:buClr>
          <a:schemeClr val="accent3"/>
        </a:buClr>
        <a:buFont typeface="Arial" pitchFamily="34" charset="0"/>
        <a:buChar char="•"/>
        <a:defRPr sz="1800" b="1" kern="1200">
          <a:solidFill>
            <a:schemeClr val="tx1"/>
          </a:solidFill>
          <a:latin typeface="+mn-lt"/>
          <a:ea typeface="+mn-ea"/>
          <a:cs typeface="+mn-cs"/>
        </a:defRPr>
      </a:lvl2pPr>
      <a:lvl3pPr marL="504000" indent="-180000" algn="l" defTabSz="914400" rtl="0" eaLnBrk="1" latinLnBrk="0" hangingPunct="1">
        <a:lnSpc>
          <a:spcPct val="100000"/>
        </a:lnSpc>
        <a:spcBef>
          <a:spcPts val="300"/>
        </a:spcBef>
        <a:buSzPct val="100000"/>
        <a:buFont typeface="Arial" pitchFamily="34" charset="0"/>
        <a:buChar char="•"/>
        <a:defRPr sz="1600" b="0" kern="1200">
          <a:solidFill>
            <a:schemeClr val="tx1"/>
          </a:solidFill>
          <a:latin typeface="+mn-lt"/>
          <a:ea typeface="+mn-ea"/>
          <a:cs typeface="+mn-cs"/>
        </a:defRPr>
      </a:lvl3pPr>
      <a:lvl4pPr marL="504000" indent="0" algn="l" defTabSz="914400" rtl="0" eaLnBrk="1" latinLnBrk="0" hangingPunct="1">
        <a:lnSpc>
          <a:spcPct val="100000"/>
        </a:lnSpc>
        <a:spcBef>
          <a:spcPts val="300"/>
        </a:spcBef>
        <a:buSzPct val="100000"/>
        <a:buFont typeface="Arial" pitchFamily="34" charset="0"/>
        <a:buNone/>
        <a:defRPr sz="1600" kern="1200">
          <a:solidFill>
            <a:schemeClr val="tx1"/>
          </a:solidFill>
          <a:latin typeface="+mn-lt"/>
          <a:ea typeface="+mn-ea"/>
          <a:cs typeface="+mn-cs"/>
        </a:defRPr>
      </a:lvl4pPr>
      <a:lvl5pPr marL="684000" indent="-180000" algn="l" defTabSz="914400" rtl="0" eaLnBrk="1" latinLnBrk="0" hangingPunct="1">
        <a:lnSpc>
          <a:spcPct val="100000"/>
        </a:lnSpc>
        <a:spcBef>
          <a:spcPts val="300"/>
        </a:spcBef>
        <a:buSzPct val="10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Connecteur droit 10"/>
          <p:cNvCxnSpPr/>
          <p:nvPr/>
        </p:nvCxnSpPr>
        <p:spPr bwMode="gray">
          <a:xfrm flipH="1">
            <a:off x="935038" y="1116013"/>
            <a:ext cx="15843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27" name="Image 12" descr="Logo_suite_50x30.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gray">
          <a:xfrm>
            <a:off x="7343775" y="5780088"/>
            <a:ext cx="1800225" cy="1077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8" name="Espace réservé du titre 1"/>
          <p:cNvSpPr>
            <a:spLocks noGrp="1"/>
          </p:cNvSpPr>
          <p:nvPr>
            <p:ph type="title"/>
          </p:nvPr>
        </p:nvSpPr>
        <p:spPr bwMode="gray">
          <a:xfrm>
            <a:off x="935038" y="0"/>
            <a:ext cx="7345362" cy="103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TITLE</a:t>
            </a:r>
          </a:p>
        </p:txBody>
      </p:sp>
      <p:sp>
        <p:nvSpPr>
          <p:cNvPr id="1029" name="Espace réservé du texte 2"/>
          <p:cNvSpPr>
            <a:spLocks noGrp="1"/>
          </p:cNvSpPr>
          <p:nvPr>
            <p:ph type="body" idx="1"/>
          </p:nvPr>
        </p:nvSpPr>
        <p:spPr bwMode="gray">
          <a:xfrm>
            <a:off x="935038" y="1304925"/>
            <a:ext cx="7345362" cy="4716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Text level 1</a:t>
            </a:r>
          </a:p>
          <a:p>
            <a:pPr lvl="1"/>
            <a:r>
              <a:rPr lang="en-US" altLang="en-US"/>
              <a:t>Text level 2</a:t>
            </a:r>
          </a:p>
          <a:p>
            <a:pPr lvl="2"/>
            <a:r>
              <a:rPr lang="en-US" altLang="en-US"/>
              <a:t>Text level 3</a:t>
            </a:r>
          </a:p>
          <a:p>
            <a:pPr lvl="3"/>
            <a:r>
              <a:rPr lang="en-US" altLang="en-US"/>
              <a:t>Text level 4</a:t>
            </a:r>
          </a:p>
          <a:p>
            <a:pPr lvl="4"/>
            <a:r>
              <a:rPr lang="en-US" altLang="en-US"/>
              <a:t>Text level 5</a:t>
            </a:r>
          </a:p>
        </p:txBody>
      </p:sp>
      <p:sp>
        <p:nvSpPr>
          <p:cNvPr id="4" name="Espace réservé de la date 3"/>
          <p:cNvSpPr>
            <a:spLocks noGrp="1"/>
          </p:cNvSpPr>
          <p:nvPr>
            <p:ph type="dt" sz="half" idx="2"/>
          </p:nvPr>
        </p:nvSpPr>
        <p:spPr bwMode="gray">
          <a:xfrm>
            <a:off x="0" y="6497638"/>
            <a:ext cx="935038" cy="360362"/>
          </a:xfrm>
          <a:prstGeom prst="rect">
            <a:avLst/>
          </a:prstGeom>
        </p:spPr>
        <p:txBody>
          <a:bodyPr vert="horz" lIns="0" tIns="0" rIns="0" bIns="0" rtlCol="0" anchor="t" anchorCtr="0">
            <a:noAutofit/>
          </a:bodyPr>
          <a:lstStyle>
            <a:lvl1pPr algn="l" fontAlgn="auto">
              <a:spcBef>
                <a:spcPts val="0"/>
              </a:spcBef>
              <a:spcAft>
                <a:spcPts val="0"/>
              </a:spcAft>
              <a:defRPr sz="100">
                <a:solidFill>
                  <a:schemeClr val="bg1">
                    <a:alpha val="0"/>
                  </a:schemeClr>
                </a:solidFill>
                <a:latin typeface="+mn-lt"/>
                <a:cs typeface="+mn-cs"/>
              </a:defRPr>
            </a:lvl1pPr>
          </a:lstStyle>
          <a:p>
            <a:pPr>
              <a:defRPr/>
            </a:pPr>
            <a:r>
              <a:rPr lang="en-US">
                <a:solidFill>
                  <a:prstClr val="white">
                    <a:alpha val="0"/>
                  </a:prstClr>
                </a:solidFill>
              </a:rPr>
              <a:t>Date</a:t>
            </a:r>
          </a:p>
        </p:txBody>
      </p:sp>
      <p:sp>
        <p:nvSpPr>
          <p:cNvPr id="5" name="Espace réservé du pied de page 4"/>
          <p:cNvSpPr>
            <a:spLocks noGrp="1"/>
          </p:cNvSpPr>
          <p:nvPr>
            <p:ph type="ftr" sz="quarter" idx="3"/>
          </p:nvPr>
        </p:nvSpPr>
        <p:spPr bwMode="gray">
          <a:xfrm>
            <a:off x="2411413" y="6497638"/>
            <a:ext cx="4321175" cy="360362"/>
          </a:xfrm>
          <a:prstGeom prst="rect">
            <a:avLst/>
          </a:prstGeom>
        </p:spPr>
        <p:txBody>
          <a:bodyPr vert="horz" lIns="0" tIns="7200" rIns="0" bIns="0" rtlCol="0" anchor="t" anchorCtr="0">
            <a:noAutofit/>
          </a:bodyPr>
          <a:lstStyle>
            <a:lvl1pPr algn="ctr" fontAlgn="auto">
              <a:spcBef>
                <a:spcPts val="0"/>
              </a:spcBef>
              <a:spcAft>
                <a:spcPts val="0"/>
              </a:spcAft>
              <a:defRPr sz="1000" b="1">
                <a:solidFill>
                  <a:schemeClr val="accent4"/>
                </a:solidFill>
                <a:latin typeface="+mn-lt"/>
                <a:cs typeface="+mn-cs"/>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6" name="Espace réservé du numéro de diapositive 5"/>
          <p:cNvSpPr>
            <a:spLocks noGrp="1"/>
          </p:cNvSpPr>
          <p:nvPr>
            <p:ph type="sldNum" sz="quarter" idx="4"/>
          </p:nvPr>
        </p:nvSpPr>
        <p:spPr bwMode="gray">
          <a:xfrm>
            <a:off x="935038" y="6497638"/>
            <a:ext cx="900112" cy="360362"/>
          </a:xfrm>
          <a:prstGeom prst="rect">
            <a:avLst/>
          </a:prstGeom>
        </p:spPr>
        <p:txBody>
          <a:bodyPr vert="horz" lIns="0" tIns="21600" rIns="0" bIns="0" rtlCol="0" anchor="t" anchorCtr="0">
            <a:noAutofit/>
          </a:bodyPr>
          <a:lstStyle>
            <a:lvl1pPr algn="l" fontAlgn="auto">
              <a:spcBef>
                <a:spcPts val="0"/>
              </a:spcBef>
              <a:spcAft>
                <a:spcPts val="0"/>
              </a:spcAft>
              <a:defRPr sz="900" b="1">
                <a:solidFill>
                  <a:schemeClr val="tx2"/>
                </a:solidFill>
                <a:latin typeface="+mn-lt"/>
                <a:cs typeface="+mn-cs"/>
              </a:defRPr>
            </a:lvl1pPr>
          </a:lstStyle>
          <a:p>
            <a:pPr>
              <a:defRPr/>
            </a:pPr>
            <a:fld id="{554E5E40-990A-4474-BD97-03BADD847FA0}" type="slidenum">
              <a:rPr lang="en-US">
                <a:solidFill>
                  <a:srgbClr val="343434"/>
                </a:solidFill>
              </a:rPr>
              <a:pPr>
                <a:defRPr/>
              </a:pPr>
              <a:t>‹#›</a:t>
            </a:fld>
            <a:endParaRPr lang="en-US">
              <a:solidFill>
                <a:srgbClr val="343434"/>
              </a:solidFill>
            </a:endParaRPr>
          </a:p>
        </p:txBody>
      </p:sp>
      <p:cxnSp>
        <p:nvCxnSpPr>
          <p:cNvPr id="12" name="Connecteur droit 11"/>
          <p:cNvCxnSpPr/>
          <p:nvPr/>
        </p:nvCxnSpPr>
        <p:spPr bwMode="gray">
          <a:xfrm flipH="1">
            <a:off x="7559675" y="6040438"/>
            <a:ext cx="15843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7614899"/>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hf hdr="0" dt="0"/>
  <p:txStyles>
    <p:titleStyle>
      <a:lvl1pPr algn="l" rtl="0" eaLnBrk="0" fontAlgn="base" hangingPunct="0">
        <a:lnSpc>
          <a:spcPct val="90000"/>
        </a:lnSpc>
        <a:spcBef>
          <a:spcPct val="0"/>
        </a:spcBef>
        <a:spcAft>
          <a:spcPct val="0"/>
        </a:spcAft>
        <a:defRPr sz="2800" kern="1200">
          <a:solidFill>
            <a:srgbClr val="005CB9"/>
          </a:solidFill>
          <a:latin typeface="+mj-lt"/>
          <a:ea typeface="+mj-ea"/>
          <a:cs typeface="+mj-cs"/>
        </a:defRPr>
      </a:lvl1pPr>
      <a:lvl2pPr algn="l" rtl="0" eaLnBrk="0" fontAlgn="base" hangingPunct="0">
        <a:lnSpc>
          <a:spcPct val="90000"/>
        </a:lnSpc>
        <a:spcBef>
          <a:spcPct val="0"/>
        </a:spcBef>
        <a:spcAft>
          <a:spcPct val="0"/>
        </a:spcAft>
        <a:defRPr sz="2800">
          <a:solidFill>
            <a:srgbClr val="005CB9"/>
          </a:solidFill>
          <a:latin typeface="Arial" charset="0"/>
        </a:defRPr>
      </a:lvl2pPr>
      <a:lvl3pPr algn="l" rtl="0" eaLnBrk="0" fontAlgn="base" hangingPunct="0">
        <a:lnSpc>
          <a:spcPct val="90000"/>
        </a:lnSpc>
        <a:spcBef>
          <a:spcPct val="0"/>
        </a:spcBef>
        <a:spcAft>
          <a:spcPct val="0"/>
        </a:spcAft>
        <a:defRPr sz="2800">
          <a:solidFill>
            <a:srgbClr val="005CB9"/>
          </a:solidFill>
          <a:latin typeface="Arial" charset="0"/>
        </a:defRPr>
      </a:lvl3pPr>
      <a:lvl4pPr algn="l" rtl="0" eaLnBrk="0" fontAlgn="base" hangingPunct="0">
        <a:lnSpc>
          <a:spcPct val="90000"/>
        </a:lnSpc>
        <a:spcBef>
          <a:spcPct val="0"/>
        </a:spcBef>
        <a:spcAft>
          <a:spcPct val="0"/>
        </a:spcAft>
        <a:defRPr sz="2800">
          <a:solidFill>
            <a:srgbClr val="005CB9"/>
          </a:solidFill>
          <a:latin typeface="Arial" charset="0"/>
        </a:defRPr>
      </a:lvl4pPr>
      <a:lvl5pPr algn="l" rtl="0" eaLnBrk="0" fontAlgn="base" hangingPunct="0">
        <a:lnSpc>
          <a:spcPct val="90000"/>
        </a:lnSpc>
        <a:spcBef>
          <a:spcPct val="0"/>
        </a:spcBef>
        <a:spcAft>
          <a:spcPct val="0"/>
        </a:spcAft>
        <a:defRPr sz="2800">
          <a:solidFill>
            <a:srgbClr val="005CB9"/>
          </a:solidFill>
          <a:latin typeface="Arial" charset="0"/>
        </a:defRPr>
      </a:lvl5pPr>
      <a:lvl6pPr marL="457200" algn="l" rtl="0" fontAlgn="base">
        <a:lnSpc>
          <a:spcPct val="90000"/>
        </a:lnSpc>
        <a:spcBef>
          <a:spcPct val="0"/>
        </a:spcBef>
        <a:spcAft>
          <a:spcPct val="0"/>
        </a:spcAft>
        <a:defRPr sz="2800">
          <a:solidFill>
            <a:srgbClr val="005CB9"/>
          </a:solidFill>
          <a:latin typeface="Arial" charset="0"/>
        </a:defRPr>
      </a:lvl6pPr>
      <a:lvl7pPr marL="914400" algn="l" rtl="0" fontAlgn="base">
        <a:lnSpc>
          <a:spcPct val="90000"/>
        </a:lnSpc>
        <a:spcBef>
          <a:spcPct val="0"/>
        </a:spcBef>
        <a:spcAft>
          <a:spcPct val="0"/>
        </a:spcAft>
        <a:defRPr sz="2800">
          <a:solidFill>
            <a:srgbClr val="005CB9"/>
          </a:solidFill>
          <a:latin typeface="Arial" charset="0"/>
        </a:defRPr>
      </a:lvl7pPr>
      <a:lvl8pPr marL="1371600" algn="l" rtl="0" fontAlgn="base">
        <a:lnSpc>
          <a:spcPct val="90000"/>
        </a:lnSpc>
        <a:spcBef>
          <a:spcPct val="0"/>
        </a:spcBef>
        <a:spcAft>
          <a:spcPct val="0"/>
        </a:spcAft>
        <a:defRPr sz="2800">
          <a:solidFill>
            <a:srgbClr val="005CB9"/>
          </a:solidFill>
          <a:latin typeface="Arial" charset="0"/>
        </a:defRPr>
      </a:lvl8pPr>
      <a:lvl9pPr marL="1828800" algn="l" rtl="0" fontAlgn="base">
        <a:lnSpc>
          <a:spcPct val="90000"/>
        </a:lnSpc>
        <a:spcBef>
          <a:spcPct val="0"/>
        </a:spcBef>
        <a:spcAft>
          <a:spcPct val="0"/>
        </a:spcAft>
        <a:defRPr sz="2800">
          <a:solidFill>
            <a:srgbClr val="005CB9"/>
          </a:solidFill>
          <a:latin typeface="Arial" charset="0"/>
        </a:defRPr>
      </a:lvl9pPr>
    </p:titleStyle>
    <p:bodyStyle>
      <a:lvl1pPr algn="l" rtl="0" eaLnBrk="0" fontAlgn="base" hangingPunct="0">
        <a:lnSpc>
          <a:spcPct val="110000"/>
        </a:lnSpc>
        <a:spcBef>
          <a:spcPct val="0"/>
        </a:spcBef>
        <a:spcAft>
          <a:spcPct val="0"/>
        </a:spcAft>
        <a:buFont typeface="Arial" charset="0"/>
        <a:defRPr sz="2000" b="1" kern="1200">
          <a:solidFill>
            <a:srgbClr val="005CB9"/>
          </a:solidFill>
          <a:latin typeface="+mn-lt"/>
          <a:ea typeface="+mn-ea"/>
          <a:cs typeface="+mn-cs"/>
        </a:defRPr>
      </a:lvl1pPr>
      <a:lvl2pPr marL="142875" algn="l" rtl="0" eaLnBrk="0" fontAlgn="base" hangingPunct="0">
        <a:spcBef>
          <a:spcPts val="300"/>
        </a:spcBef>
        <a:spcAft>
          <a:spcPct val="0"/>
        </a:spcAft>
        <a:buFont typeface="Arial" charset="0"/>
        <a:defRPr sz="1600" b="1" kern="1200">
          <a:solidFill>
            <a:schemeClr val="tx2"/>
          </a:solidFill>
          <a:latin typeface="+mn-lt"/>
          <a:ea typeface="+mn-ea"/>
          <a:cs typeface="+mn-cs"/>
        </a:defRPr>
      </a:lvl2pPr>
      <a:lvl3pPr marL="142875" indent="107950" algn="l" rtl="0" eaLnBrk="0" fontAlgn="base" hangingPunct="0">
        <a:spcBef>
          <a:spcPts val="300"/>
        </a:spcBef>
        <a:spcAft>
          <a:spcPct val="0"/>
        </a:spcAft>
        <a:buSzPct val="100000"/>
        <a:buFont typeface="Arial" charset="0"/>
        <a:buChar char="•"/>
        <a:defRPr sz="1400" b="1" kern="1200">
          <a:solidFill>
            <a:schemeClr val="tx2"/>
          </a:solidFill>
          <a:latin typeface="+mn-lt"/>
          <a:ea typeface="+mn-ea"/>
          <a:cs typeface="+mn-cs"/>
        </a:defRPr>
      </a:lvl3pPr>
      <a:lvl4pPr marL="358775" algn="l" rtl="0" eaLnBrk="0" fontAlgn="base" hangingPunct="0">
        <a:spcBef>
          <a:spcPts val="300"/>
        </a:spcBef>
        <a:spcAft>
          <a:spcPct val="0"/>
        </a:spcAft>
        <a:buSzPct val="100000"/>
        <a:buFont typeface="Arial" charset="0"/>
        <a:defRPr sz="1400" kern="1200">
          <a:solidFill>
            <a:schemeClr val="tx2"/>
          </a:solidFill>
          <a:latin typeface="+mn-lt"/>
          <a:ea typeface="+mn-ea"/>
          <a:cs typeface="+mn-cs"/>
        </a:defRPr>
      </a:lvl4pPr>
      <a:lvl5pPr marL="503238" indent="107950" algn="l" rtl="0" eaLnBrk="0" fontAlgn="base" hangingPunct="0">
        <a:spcBef>
          <a:spcPts val="300"/>
        </a:spcBef>
        <a:spcAft>
          <a:spcPct val="0"/>
        </a:spcAft>
        <a:buSzPct val="100000"/>
        <a:buFont typeface="Arial"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9"/>
            </p:custDataLs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45454" name="think-cell Slide" r:id="rId28" imgW="270" imgH="270" progId="TCLayout.ActiveDocument.1">
                  <p:embed/>
                </p:oleObj>
              </mc:Choice>
              <mc:Fallback>
                <p:oleObj name="think-cell Slide" r:id="rId28" imgW="270" imgH="270" progId="TCLayout.ActiveDocument.1">
                  <p:embed/>
                  <p:pic>
                    <p:nvPicPr>
                      <p:cNvPr id="0" name=""/>
                      <p:cNvPicPr/>
                      <p:nvPr/>
                    </p:nvPicPr>
                    <p:blipFill>
                      <a:blip r:embed="rId29"/>
                      <a:stretch>
                        <a:fillRect/>
                      </a:stretch>
                    </p:blipFill>
                    <p:spPr>
                      <a:xfrm>
                        <a:off x="0" y="0"/>
                        <a:ext cx="161984" cy="161974"/>
                      </a:xfrm>
                      <a:prstGeom prst="rect">
                        <a:avLst/>
                      </a:prstGeom>
                    </p:spPr>
                  </p:pic>
                </p:oleObj>
              </mc:Fallback>
            </mc:AlternateContent>
          </a:graphicData>
        </a:graphic>
      </p:graphicFrame>
      <p:sp>
        <p:nvSpPr>
          <p:cNvPr id="1036" name="Rectangle 286"/>
          <p:cNvSpPr>
            <a:spLocks noGrp="1" noChangeArrowheads="1"/>
          </p:cNvSpPr>
          <p:nvPr>
            <p:ph type="body" idx="1"/>
          </p:nvPr>
        </p:nvSpPr>
        <p:spPr bwMode="auto">
          <a:xfrm>
            <a:off x="2418902" y="2649113"/>
            <a:ext cx="4389768" cy="1256112"/>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itle Placeholder 2"/>
          <p:cNvSpPr>
            <a:spLocks noGrp="1" noChangeArrowheads="1"/>
          </p:cNvSpPr>
          <p:nvPr>
            <p:ph type="title"/>
          </p:nvPr>
        </p:nvSpPr>
        <p:spPr bwMode="auto">
          <a:xfrm>
            <a:off x="270186" y="447878"/>
            <a:ext cx="8603629"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a:t>Click to edit Master title style</a:t>
            </a:r>
          </a:p>
        </p:txBody>
      </p:sp>
      <p:sp>
        <p:nvSpPr>
          <p:cNvPr id="10" name="McK 1. On-page tracker" hidden="1"/>
          <p:cNvSpPr>
            <a:spLocks noChangeArrowheads="1"/>
          </p:cNvSpPr>
          <p:nvPr/>
        </p:nvSpPr>
        <p:spPr bwMode="auto">
          <a:xfrm>
            <a:off x="270186" y="-1025"/>
            <a:ext cx="73417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200">
                <a:solidFill>
                  <a:srgbClr val="808080"/>
                </a:solidFill>
                <a:cs typeface="Arial" charset="0"/>
              </a:rPr>
              <a:t>TRACKER</a:t>
            </a:r>
          </a:p>
        </p:txBody>
      </p:sp>
      <p:sp>
        <p:nvSpPr>
          <p:cNvPr id="11" name="McK 3. Unit of measure" hidden="1"/>
          <p:cNvSpPr txBox="1">
            <a:spLocks noChangeArrowheads="1"/>
          </p:cNvSpPr>
          <p:nvPr/>
        </p:nvSpPr>
        <p:spPr bwMode="auto">
          <a:xfrm>
            <a:off x="270186" y="847206"/>
            <a:ext cx="8603629"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a:solidFill>
                  <a:srgbClr val="808080"/>
                </a:solidFill>
                <a:latin typeface="Arial"/>
                <a:cs typeface="Arial" charset="0"/>
              </a:rPr>
              <a:t>Unit of measure</a:t>
            </a:r>
          </a:p>
        </p:txBody>
      </p:sp>
      <p:grpSp>
        <p:nvGrpSpPr>
          <p:cNvPr id="3" name="Slide Elements" hidden="1"/>
          <p:cNvGrpSpPr/>
          <p:nvPr/>
        </p:nvGrpSpPr>
        <p:grpSpPr bwMode="auto">
          <a:xfrm>
            <a:off x="270187" y="6324036"/>
            <a:ext cx="7140264" cy="362698"/>
            <a:chOff x="121488" y="6358440"/>
            <a:chExt cx="8794113" cy="362698"/>
          </a:xfrm>
        </p:grpSpPr>
        <p:sp>
          <p:nvSpPr>
            <p:cNvPr id="13" name="4. Footnote"/>
            <p:cNvSpPr txBox="1">
              <a:spLocks noChangeArrowheads="1"/>
            </p:cNvSpPr>
            <p:nvPr/>
          </p:nvSpPr>
          <p:spPr bwMode="auto">
            <a:xfrm>
              <a:off x="121488" y="6358440"/>
              <a:ext cx="8794113"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a:solidFill>
                    <a:srgbClr val="000000"/>
                  </a:solidFill>
                  <a:latin typeface="Arial"/>
                  <a:cs typeface="Arial" charset="0"/>
                </a:rPr>
                <a:t>1 Footnote</a:t>
              </a:r>
            </a:p>
          </p:txBody>
        </p:sp>
        <p:sp>
          <p:nvSpPr>
            <p:cNvPr id="14" name="5. Source"/>
            <p:cNvSpPr>
              <a:spLocks noChangeArrowheads="1"/>
            </p:cNvSpPr>
            <p:nvPr/>
          </p:nvSpPr>
          <p:spPr bwMode="auto">
            <a:xfrm>
              <a:off x="121488" y="6567250"/>
              <a:ext cx="8794112"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469900" indent="-469900" defTabSz="913526" fontAlgn="base">
                <a:spcBef>
                  <a:spcPct val="0"/>
                </a:spcBef>
                <a:spcAft>
                  <a:spcPct val="0"/>
                </a:spcAft>
                <a:tabLst>
                  <a:tab pos="474663" algn="l"/>
                </a:tabLst>
              </a:pPr>
              <a:r>
                <a:rPr lang="en-US" sz="1000">
                  <a:solidFill>
                    <a:srgbClr val="000000"/>
                  </a:solidFill>
                  <a:cs typeface="Arial" charset="0"/>
                </a:rPr>
                <a:t>Source: Source</a:t>
              </a:r>
            </a:p>
          </p:txBody>
        </p:sp>
      </p:grpSp>
      <p:grpSp>
        <p:nvGrpSpPr>
          <p:cNvPr id="15" name="ACET" hidden="1"/>
          <p:cNvGrpSpPr>
            <a:grpSpLocks/>
          </p:cNvGrpSpPr>
          <p:nvPr/>
        </p:nvGrpSpPr>
        <p:grpSpPr bwMode="auto">
          <a:xfrm>
            <a:off x="2418902" y="2089064"/>
            <a:ext cx="4389768"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a:solidFill>
                    <a:srgbClr val="000000"/>
                  </a:solidFill>
                  <a:cs typeface="Arial" charset="0"/>
                </a:rPr>
                <a:t>Title</a:t>
              </a:r>
            </a:p>
            <a:p>
              <a:pPr fontAlgn="base">
                <a:spcBef>
                  <a:spcPct val="0"/>
                </a:spcBef>
                <a:spcAft>
                  <a:spcPct val="0"/>
                </a:spcAft>
              </a:pPr>
              <a:r>
                <a:rPr lang="en-US" sz="1600">
                  <a:solidFill>
                    <a:srgbClr val="808080"/>
                  </a:solidFill>
                  <a:cs typeface="Arial" charset="0"/>
                </a:rPr>
                <a:t>Unit of measure</a:t>
              </a:r>
            </a:p>
          </p:txBody>
        </p:sp>
      </p:grpSp>
      <p:grpSp>
        <p:nvGrpSpPr>
          <p:cNvPr id="24" name="LegendBoxes" hidden="1"/>
          <p:cNvGrpSpPr>
            <a:grpSpLocks/>
          </p:cNvGrpSpPr>
          <p:nvPr/>
        </p:nvGrpSpPr>
        <p:grpSpPr bwMode="auto">
          <a:xfrm>
            <a:off x="8110227" y="489174"/>
            <a:ext cx="763588" cy="996951"/>
            <a:chOff x="4936" y="176"/>
            <a:chExt cx="481" cy="628"/>
          </a:xfrm>
        </p:grpSpPr>
        <p:sp>
          <p:nvSpPr>
            <p:cNvPr id="25" name="Legend1"/>
            <p:cNvSpPr>
              <a:spLocks noChangeArrowheads="1"/>
            </p:cNvSpPr>
            <p:nvPr/>
          </p:nvSpPr>
          <p:spPr bwMode="auto">
            <a:xfrm>
              <a:off x="5096" y="17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95D600"/>
                </a:buClr>
              </a:pPr>
              <a:r>
                <a:rPr lang="en-US" sz="1200">
                  <a:solidFill>
                    <a:srgbClr val="000000"/>
                  </a:solidFill>
                  <a:cs typeface="Arial" charset="0"/>
                </a:rPr>
                <a:t>Legend</a:t>
              </a:r>
            </a:p>
          </p:txBody>
        </p:sp>
        <p:sp>
          <p:nvSpPr>
            <p:cNvPr id="26"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charset="0"/>
              </a:endParaRPr>
            </a:p>
          </p:txBody>
        </p:sp>
        <p:sp>
          <p:nvSpPr>
            <p:cNvPr id="27" name="Legend2"/>
            <p:cNvSpPr>
              <a:spLocks noChangeArrowheads="1"/>
            </p:cNvSpPr>
            <p:nvPr/>
          </p:nvSpPr>
          <p:spPr bwMode="auto">
            <a:xfrm>
              <a:off x="5096" y="34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95D600"/>
                </a:buClr>
              </a:pPr>
              <a:r>
                <a:rPr lang="en-US" sz="1200">
                  <a:solidFill>
                    <a:srgbClr val="000000"/>
                  </a:solidFill>
                  <a:cs typeface="Arial" charset="0"/>
                </a:rPr>
                <a:t>Legend</a:t>
              </a:r>
            </a:p>
          </p:txBody>
        </p:sp>
        <p:sp>
          <p:nvSpPr>
            <p:cNvPr id="28"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charset="0"/>
              </a:endParaRPr>
            </a:p>
          </p:txBody>
        </p:sp>
        <p:sp>
          <p:nvSpPr>
            <p:cNvPr id="29" name="Legend3"/>
            <p:cNvSpPr>
              <a:spLocks noChangeArrowheads="1"/>
            </p:cNvSpPr>
            <p:nvPr/>
          </p:nvSpPr>
          <p:spPr bwMode="auto">
            <a:xfrm>
              <a:off x="5096" y="517"/>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95D600"/>
                </a:buClr>
              </a:pPr>
              <a:r>
                <a:rPr lang="en-US" sz="1200">
                  <a:solidFill>
                    <a:srgbClr val="000000"/>
                  </a:solidFill>
                  <a:cs typeface="Arial" charset="0"/>
                </a:rPr>
                <a:t>Legend</a:t>
              </a:r>
            </a:p>
          </p:txBody>
        </p:sp>
        <p:sp>
          <p:nvSpPr>
            <p:cNvPr id="30"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charset="0"/>
              </a:endParaRPr>
            </a:p>
          </p:txBody>
        </p:sp>
        <p:sp>
          <p:nvSpPr>
            <p:cNvPr id="31" name="Legend4"/>
            <p:cNvSpPr>
              <a:spLocks noChangeArrowheads="1"/>
            </p:cNvSpPr>
            <p:nvPr/>
          </p:nvSpPr>
          <p:spPr bwMode="auto">
            <a:xfrm>
              <a:off x="5096" y="688"/>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95D600"/>
                </a:buClr>
              </a:pPr>
              <a:r>
                <a:rPr lang="en-US" sz="1200">
                  <a:solidFill>
                    <a:srgbClr val="000000"/>
                  </a:solidFill>
                  <a:cs typeface="Arial" charset="0"/>
                </a:rPr>
                <a:t>Legend</a:t>
              </a:r>
            </a:p>
          </p:txBody>
        </p:sp>
        <p:sp>
          <p:nvSpPr>
            <p:cNvPr id="32"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charset="0"/>
              </a:endParaRPr>
            </a:p>
          </p:txBody>
        </p:sp>
      </p:grpSp>
      <p:grpSp>
        <p:nvGrpSpPr>
          <p:cNvPr id="33" name="LegendLines" hidden="1"/>
          <p:cNvGrpSpPr>
            <a:grpSpLocks/>
          </p:cNvGrpSpPr>
          <p:nvPr/>
        </p:nvGrpSpPr>
        <p:grpSpPr bwMode="auto">
          <a:xfrm>
            <a:off x="7802252" y="489174"/>
            <a:ext cx="1071563" cy="730251"/>
            <a:chOff x="4750" y="176"/>
            <a:chExt cx="675" cy="460"/>
          </a:xfrm>
        </p:grpSpPr>
        <p:sp>
          <p:nvSpPr>
            <p:cNvPr id="34"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a:solidFill>
                  <a:srgbClr val="000000"/>
                </a:solidFill>
                <a:cs typeface="Arial" charset="0"/>
              </a:endParaRPr>
            </a:p>
          </p:txBody>
        </p:sp>
        <p:sp>
          <p:nvSpPr>
            <p:cNvPr id="35"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a:solidFill>
                  <a:srgbClr val="000000"/>
                </a:solidFill>
                <a:cs typeface="Arial" charset="0"/>
              </a:endParaRPr>
            </a:p>
          </p:txBody>
        </p:sp>
        <p:sp>
          <p:nvSpPr>
            <p:cNvPr id="36"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a:solidFill>
                  <a:srgbClr val="000000"/>
                </a:solidFill>
                <a:cs typeface="Arial" charset="0"/>
              </a:endParaRPr>
            </a:p>
          </p:txBody>
        </p:sp>
        <p:sp>
          <p:nvSpPr>
            <p:cNvPr id="37" name="Legend1"/>
            <p:cNvSpPr>
              <a:spLocks noChangeArrowheads="1"/>
            </p:cNvSpPr>
            <p:nvPr/>
          </p:nvSpPr>
          <p:spPr bwMode="auto">
            <a:xfrm>
              <a:off x="5104" y="17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95D600"/>
                </a:buClr>
              </a:pPr>
              <a:r>
                <a:rPr lang="en-US" sz="1200">
                  <a:solidFill>
                    <a:srgbClr val="000000"/>
                  </a:solidFill>
                  <a:cs typeface="Arial" charset="0"/>
                </a:rPr>
                <a:t>Legend</a:t>
              </a:r>
            </a:p>
          </p:txBody>
        </p:sp>
        <p:sp>
          <p:nvSpPr>
            <p:cNvPr id="38" name="Legend2"/>
            <p:cNvSpPr>
              <a:spLocks noChangeArrowheads="1"/>
            </p:cNvSpPr>
            <p:nvPr/>
          </p:nvSpPr>
          <p:spPr bwMode="auto">
            <a:xfrm>
              <a:off x="5104" y="344"/>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95D600"/>
                </a:buClr>
              </a:pPr>
              <a:r>
                <a:rPr lang="en-US" sz="1200">
                  <a:solidFill>
                    <a:srgbClr val="000000"/>
                  </a:solidFill>
                  <a:cs typeface="Arial" charset="0"/>
                </a:rPr>
                <a:t>Legend</a:t>
              </a:r>
            </a:p>
          </p:txBody>
        </p:sp>
        <p:sp>
          <p:nvSpPr>
            <p:cNvPr id="39" name="Legend3"/>
            <p:cNvSpPr>
              <a:spLocks noChangeArrowheads="1"/>
            </p:cNvSpPr>
            <p:nvPr/>
          </p:nvSpPr>
          <p:spPr bwMode="auto">
            <a:xfrm>
              <a:off x="5104" y="520"/>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95D600"/>
                </a:buClr>
              </a:pPr>
              <a:r>
                <a:rPr lang="en-US" sz="1200">
                  <a:solidFill>
                    <a:srgbClr val="000000"/>
                  </a:solidFill>
                  <a:cs typeface="Arial" charset="0"/>
                </a:rPr>
                <a:t>Legend</a:t>
              </a:r>
            </a:p>
          </p:txBody>
        </p:sp>
      </p:grpSp>
      <p:grpSp>
        <p:nvGrpSpPr>
          <p:cNvPr id="40" name="McKSticker" hidden="1"/>
          <p:cNvGrpSpPr/>
          <p:nvPr/>
        </p:nvGrpSpPr>
        <p:grpSpPr bwMode="auto">
          <a:xfrm>
            <a:off x="7806920" y="489174"/>
            <a:ext cx="1066895" cy="212366"/>
            <a:chOff x="7673880" y="285750"/>
            <a:chExt cx="1066895" cy="212366"/>
          </a:xfrm>
        </p:grpSpPr>
        <p:sp>
          <p:nvSpPr>
            <p:cNvPr id="41"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95D600"/>
                </a:buClr>
              </a:pPr>
              <a:r>
                <a:rPr lang="en-US" sz="1200">
                  <a:solidFill>
                    <a:srgbClr val="808080"/>
                  </a:solidFill>
                  <a:cs typeface="Arial" charset="0"/>
                </a:rPr>
                <a:t>PRELIMINARY</a:t>
              </a:r>
            </a:p>
          </p:txBody>
        </p:sp>
        <p:cxnSp>
          <p:nvCxnSpPr>
            <p:cNvPr id="42" name="AutoShape 31"/>
            <p:cNvCxnSpPr>
              <a:cxnSpLocks noChangeShapeType="1"/>
              <a:stCxn id="41" idx="2"/>
              <a:endCxn id="41"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 xmlns:a14="http://schemas.microsoft.com/office/drawing/2010/main">
                  <a:noFill/>
                </a14:hiddenFill>
              </a:ext>
            </a:extLst>
          </p:spPr>
        </p:cxnSp>
        <p:cxnSp>
          <p:nvCxnSpPr>
            <p:cNvPr id="43" name="AutoShape 32"/>
            <p:cNvCxnSpPr>
              <a:cxnSpLocks noChangeShapeType="1"/>
              <a:stCxn id="41" idx="4"/>
              <a:endCxn id="41"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 xmlns:a14="http://schemas.microsoft.com/office/drawing/2010/main">
                  <a:noFill/>
                </a14:hiddenFill>
              </a:ext>
            </a:extLst>
          </p:spPr>
        </p:cxnSp>
      </p:grpSp>
      <p:grpSp>
        <p:nvGrpSpPr>
          <p:cNvPr id="44" name="LegendMoons" hidden="1"/>
          <p:cNvGrpSpPr/>
          <p:nvPr/>
        </p:nvGrpSpPr>
        <p:grpSpPr bwMode="auto">
          <a:xfrm>
            <a:off x="8043385" y="489174"/>
            <a:ext cx="830430" cy="1306516"/>
            <a:chOff x="6655594" y="273840"/>
            <a:chExt cx="830430" cy="1306516"/>
          </a:xfrm>
        </p:grpSpPr>
        <p:grpSp>
          <p:nvGrpSpPr>
            <p:cNvPr id="45" name="MoonLegend1"/>
            <p:cNvGrpSpPr>
              <a:grpSpLocks noChangeAspect="1"/>
            </p:cNvGrpSpPr>
            <p:nvPr>
              <p:custDataLst>
                <p:tags r:id="rId13"/>
              </p:custDataLst>
            </p:nvPr>
          </p:nvGrpSpPr>
          <p:grpSpPr bwMode="auto">
            <a:xfrm>
              <a:off x="6655594" y="273840"/>
              <a:ext cx="209550" cy="209551"/>
              <a:chOff x="4533" y="183"/>
              <a:chExt cx="144" cy="144"/>
            </a:xfrm>
          </p:grpSpPr>
          <p:sp>
            <p:nvSpPr>
              <p:cNvPr id="63" name="Oval 38"/>
              <p:cNvSpPr>
                <a:spLocks noChangeAspect="1" noChangeArrowheads="1"/>
              </p:cNvSpPr>
              <p:nvPr>
                <p:custDataLst>
                  <p:tags r:id="rId26"/>
                </p:custDataLst>
              </p:nvPr>
            </p:nvSpPr>
            <p:spPr bwMode="auto">
              <a:xfrm>
                <a:off x="4533" y="183"/>
                <a:ext cx="144" cy="144"/>
              </a:xfrm>
              <a:prstGeom prst="ellipse">
                <a:avLst/>
              </a:prstGeom>
              <a:solidFill>
                <a:schemeClr val="bg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charset="0"/>
                </a:endParaRPr>
              </a:p>
            </p:txBody>
          </p:sp>
          <p:sp>
            <p:nvSpPr>
              <p:cNvPr id="64" name="Arc 39"/>
              <p:cNvSpPr>
                <a:spLocks noChangeAspect="1"/>
              </p:cNvSpPr>
              <p:nvPr>
                <p:custDataLst>
                  <p:tags r:id="rId27"/>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charset="0"/>
                </a:endParaRPr>
              </a:p>
            </p:txBody>
          </p:sp>
        </p:grpSp>
        <p:grpSp>
          <p:nvGrpSpPr>
            <p:cNvPr id="46" name="MoonLegend2"/>
            <p:cNvGrpSpPr>
              <a:grpSpLocks noChangeAspect="1"/>
            </p:cNvGrpSpPr>
            <p:nvPr>
              <p:custDataLst>
                <p:tags r:id="rId14"/>
              </p:custDataLst>
            </p:nvPr>
          </p:nvGrpSpPr>
          <p:grpSpPr bwMode="auto">
            <a:xfrm>
              <a:off x="6655594" y="548081"/>
              <a:ext cx="209550" cy="209551"/>
              <a:chOff x="1694" y="2044"/>
              <a:chExt cx="160" cy="160"/>
            </a:xfrm>
          </p:grpSpPr>
          <p:sp>
            <p:nvSpPr>
              <p:cNvPr id="61" name="Oval 41"/>
              <p:cNvSpPr>
                <a:spLocks noChangeAspect="1" noChangeArrowheads="1"/>
              </p:cNvSpPr>
              <p:nvPr>
                <p:custDataLst>
                  <p:tags r:id="rId24"/>
                </p:custDataLst>
              </p:nvPr>
            </p:nvSpPr>
            <p:spPr bwMode="auto">
              <a:xfrm>
                <a:off x="1694" y="2044"/>
                <a:ext cx="160" cy="160"/>
              </a:xfrm>
              <a:prstGeom prst="ellipse">
                <a:avLst/>
              </a:prstGeom>
              <a:solidFill>
                <a:schemeClr val="bg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charset="0"/>
                </a:endParaRPr>
              </a:p>
            </p:txBody>
          </p:sp>
          <p:sp>
            <p:nvSpPr>
              <p:cNvPr id="62" name="Arc 42"/>
              <p:cNvSpPr>
                <a:spLocks noChangeAspect="1"/>
              </p:cNvSpPr>
              <p:nvPr>
                <p:custDataLst>
                  <p:tags r:id="rId25"/>
                </p:custDataLst>
              </p:nvPr>
            </p:nvSpPr>
            <p:spPr bwMode="auto">
              <a:xfrm>
                <a:off x="1694" y="2044"/>
                <a:ext cx="160" cy="160"/>
              </a:xfrm>
              <a:prstGeom prst="arc">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charset="0"/>
                </a:endParaRPr>
              </a:p>
            </p:txBody>
          </p:sp>
        </p:grpSp>
        <p:grpSp>
          <p:nvGrpSpPr>
            <p:cNvPr id="47" name="MoonLegend4"/>
            <p:cNvGrpSpPr>
              <a:grpSpLocks noChangeAspect="1"/>
            </p:cNvGrpSpPr>
            <p:nvPr>
              <p:custDataLst>
                <p:tags r:id="rId15"/>
              </p:custDataLst>
            </p:nvPr>
          </p:nvGrpSpPr>
          <p:grpSpPr bwMode="auto">
            <a:xfrm>
              <a:off x="6655594" y="1096563"/>
              <a:ext cx="209550" cy="209551"/>
              <a:chOff x="4495" y="1198"/>
              <a:chExt cx="160" cy="160"/>
            </a:xfrm>
          </p:grpSpPr>
          <p:sp>
            <p:nvSpPr>
              <p:cNvPr id="59" name="Oval 47"/>
              <p:cNvSpPr>
                <a:spLocks noChangeAspect="1" noChangeArrowheads="1"/>
              </p:cNvSpPr>
              <p:nvPr>
                <p:custDataLst>
                  <p:tags r:id="rId22"/>
                </p:custDataLst>
              </p:nvPr>
            </p:nvSpPr>
            <p:spPr bwMode="auto">
              <a:xfrm>
                <a:off x="4495" y="1198"/>
                <a:ext cx="160" cy="160"/>
              </a:xfrm>
              <a:prstGeom prst="ellipse">
                <a:avLst/>
              </a:prstGeom>
              <a:solidFill>
                <a:schemeClr val="bg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charset="0"/>
                </a:endParaRPr>
              </a:p>
            </p:txBody>
          </p:sp>
          <p:sp>
            <p:nvSpPr>
              <p:cNvPr id="60" name="Arc 48"/>
              <p:cNvSpPr>
                <a:spLocks noChangeAspect="1"/>
              </p:cNvSpPr>
              <p:nvPr>
                <p:custDataLst>
                  <p:tags r:id="rId23"/>
                </p:custDataLst>
              </p:nvPr>
            </p:nvSpPr>
            <p:spPr bwMode="auto">
              <a:xfrm>
                <a:off x="4495" y="1198"/>
                <a:ext cx="160" cy="160"/>
              </a:xfrm>
              <a:prstGeom prst="arc">
                <a:avLst>
                  <a:gd name="adj1" fmla="val 16200000"/>
                  <a:gd name="adj2" fmla="val 10800000"/>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charset="0"/>
                </a:endParaRPr>
              </a:p>
            </p:txBody>
          </p:sp>
        </p:grpSp>
        <p:grpSp>
          <p:nvGrpSpPr>
            <p:cNvPr id="48" name="MoonLegend5"/>
            <p:cNvGrpSpPr>
              <a:grpSpLocks noChangeAspect="1"/>
            </p:cNvGrpSpPr>
            <p:nvPr>
              <p:custDataLst>
                <p:tags r:id="rId16"/>
              </p:custDataLst>
            </p:nvPr>
          </p:nvGrpSpPr>
          <p:grpSpPr bwMode="auto">
            <a:xfrm>
              <a:off x="6655594" y="1370805"/>
              <a:ext cx="209550" cy="209551"/>
              <a:chOff x="4495" y="1440"/>
              <a:chExt cx="160" cy="160"/>
            </a:xfrm>
          </p:grpSpPr>
          <p:sp>
            <p:nvSpPr>
              <p:cNvPr id="57" name="Oval 50"/>
              <p:cNvSpPr>
                <a:spLocks noChangeAspect="1" noChangeArrowheads="1"/>
              </p:cNvSpPr>
              <p:nvPr>
                <p:custDataLst>
                  <p:tags r:id="rId20"/>
                </p:custDataLst>
              </p:nvPr>
            </p:nvSpPr>
            <p:spPr bwMode="auto">
              <a:xfrm>
                <a:off x="4495" y="1440"/>
                <a:ext cx="160" cy="160"/>
              </a:xfrm>
              <a:prstGeom prst="ellipse">
                <a:avLst/>
              </a:prstGeom>
              <a:solidFill>
                <a:schemeClr val="bg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charset="0"/>
                </a:endParaRPr>
              </a:p>
            </p:txBody>
          </p:sp>
          <p:sp>
            <p:nvSpPr>
              <p:cNvPr id="58" name="Oval 51"/>
              <p:cNvSpPr>
                <a:spLocks noChangeAspect="1" noChangeArrowheads="1"/>
              </p:cNvSpPr>
              <p:nvPr>
                <p:custDataLst>
                  <p:tags r:id="rId21"/>
                </p:custDataLst>
              </p:nvPr>
            </p:nvSpPr>
            <p:spPr bwMode="auto">
              <a:xfrm>
                <a:off x="4495" y="1440"/>
                <a:ext cx="160" cy="160"/>
              </a:xfrm>
              <a:prstGeom prst="arc">
                <a:avLst>
                  <a:gd name="adj1" fmla="val 16200000"/>
                  <a:gd name="adj2" fmla="val 16200000"/>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charset="0"/>
                </a:endParaRPr>
              </a:p>
            </p:txBody>
          </p:sp>
        </p:grpSp>
        <p:sp>
          <p:nvSpPr>
            <p:cNvPr id="49"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95D600"/>
                </a:buClr>
              </a:pPr>
              <a:r>
                <a:rPr lang="en-US" sz="1200">
                  <a:solidFill>
                    <a:srgbClr val="000000"/>
                  </a:solidFill>
                  <a:cs typeface="Arial" charset="0"/>
                </a:rPr>
                <a:t>Legend</a:t>
              </a:r>
            </a:p>
          </p:txBody>
        </p:sp>
        <p:sp>
          <p:nvSpPr>
            <p:cNvPr id="50"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95D600"/>
                </a:buClr>
              </a:pPr>
              <a:r>
                <a:rPr lang="en-US" sz="1200">
                  <a:solidFill>
                    <a:srgbClr val="000000"/>
                  </a:solidFill>
                  <a:cs typeface="Arial" charset="0"/>
                </a:rPr>
                <a:t>Legend</a:t>
              </a:r>
            </a:p>
          </p:txBody>
        </p:sp>
        <p:sp>
          <p:nvSpPr>
            <p:cNvPr id="51"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95D600"/>
                </a:buClr>
              </a:pPr>
              <a:r>
                <a:rPr lang="en-US" sz="1200">
                  <a:solidFill>
                    <a:srgbClr val="000000"/>
                  </a:solidFill>
                  <a:cs typeface="Arial" charset="0"/>
                </a:rPr>
                <a:t>Legend</a:t>
              </a:r>
            </a:p>
          </p:txBody>
        </p:sp>
        <p:sp>
          <p:nvSpPr>
            <p:cNvPr id="52"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95D600"/>
                </a:buClr>
              </a:pPr>
              <a:r>
                <a:rPr lang="en-US" sz="1200">
                  <a:solidFill>
                    <a:srgbClr val="000000"/>
                  </a:solidFill>
                  <a:cs typeface="Arial" charset="0"/>
                </a:rPr>
                <a:t>Legend</a:t>
              </a:r>
            </a:p>
          </p:txBody>
        </p:sp>
        <p:sp>
          <p:nvSpPr>
            <p:cNvPr id="53"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95D600"/>
                </a:buClr>
              </a:pPr>
              <a:r>
                <a:rPr lang="en-US" sz="1200">
                  <a:solidFill>
                    <a:srgbClr val="000000"/>
                  </a:solidFill>
                  <a:cs typeface="Arial" charset="0"/>
                </a:rPr>
                <a:t>Legend</a:t>
              </a:r>
            </a:p>
          </p:txBody>
        </p:sp>
        <p:grpSp>
          <p:nvGrpSpPr>
            <p:cNvPr id="54" name="MoonLegend3"/>
            <p:cNvGrpSpPr>
              <a:grpSpLocks noChangeAspect="1"/>
            </p:cNvGrpSpPr>
            <p:nvPr>
              <p:custDataLst>
                <p:tags r:id="rId17"/>
              </p:custDataLst>
            </p:nvPr>
          </p:nvGrpSpPr>
          <p:grpSpPr bwMode="auto">
            <a:xfrm>
              <a:off x="6655594" y="822322"/>
              <a:ext cx="209550" cy="209551"/>
              <a:chOff x="4495" y="1198"/>
              <a:chExt cx="160" cy="160"/>
            </a:xfrm>
          </p:grpSpPr>
          <p:sp>
            <p:nvSpPr>
              <p:cNvPr id="55" name="Oval 47"/>
              <p:cNvSpPr>
                <a:spLocks noChangeAspect="1" noChangeArrowheads="1"/>
              </p:cNvSpPr>
              <p:nvPr>
                <p:custDataLst>
                  <p:tags r:id="rId18"/>
                </p:custDataLst>
              </p:nvPr>
            </p:nvSpPr>
            <p:spPr bwMode="auto">
              <a:xfrm>
                <a:off x="4495" y="1198"/>
                <a:ext cx="160" cy="160"/>
              </a:xfrm>
              <a:prstGeom prst="ellipse">
                <a:avLst/>
              </a:prstGeom>
              <a:solidFill>
                <a:schemeClr val="bg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charset="0"/>
                </a:endParaRPr>
              </a:p>
            </p:txBody>
          </p:sp>
          <p:sp>
            <p:nvSpPr>
              <p:cNvPr id="56" name="Arc 48"/>
              <p:cNvSpPr>
                <a:spLocks noChangeAspect="1"/>
              </p:cNvSpPr>
              <p:nvPr>
                <p:custDataLst>
                  <p:tags r:id="rId19"/>
                </p:custDataLst>
              </p:nvPr>
            </p:nvSpPr>
            <p:spPr bwMode="auto">
              <a:xfrm>
                <a:off x="4495" y="1198"/>
                <a:ext cx="160" cy="160"/>
              </a:xfrm>
              <a:prstGeom prst="arc">
                <a:avLst>
                  <a:gd name="adj1" fmla="val 16200000"/>
                  <a:gd name="adj2" fmla="val 5400000"/>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charset="0"/>
                </a:endParaRPr>
              </a:p>
            </p:txBody>
          </p:sp>
        </p:grpSp>
      </p:grpSp>
      <p:sp>
        <p:nvSpPr>
          <p:cNvPr id="66" name="Slide Number"/>
          <p:cNvSpPr txBox="1">
            <a:spLocks/>
          </p:cNvSpPr>
          <p:nvPr/>
        </p:nvSpPr>
        <p:spPr bwMode="auto">
          <a:xfrm>
            <a:off x="8836533" y="6548235"/>
            <a:ext cx="141064" cy="138499"/>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ctr" fontAlgn="base">
              <a:spcBef>
                <a:spcPct val="0"/>
              </a:spcBef>
              <a:spcAft>
                <a:spcPct val="0"/>
              </a:spcAft>
            </a:pPr>
            <a:fld id="{42C328C1-A84F-4A39-A664-DBA00541A8C6}" type="slidenum">
              <a:rPr lang="en-US" sz="900" smtClean="0">
                <a:solidFill>
                  <a:srgbClr val="000000"/>
                </a:solidFill>
                <a:cs typeface="Arial" charset="0"/>
              </a:rPr>
              <a:pPr algn="ctr" fontAlgn="base">
                <a:spcBef>
                  <a:spcPct val="0"/>
                </a:spcBef>
                <a:spcAft>
                  <a:spcPct val="0"/>
                </a:spcAft>
              </a:pPr>
              <a:t>‹#›</a:t>
            </a:fld>
            <a:endParaRPr lang="en-US" sz="900">
              <a:solidFill>
                <a:srgbClr val="000000"/>
              </a:solidFill>
              <a:cs typeface="Arial" charset="0"/>
            </a:endParaRPr>
          </a:p>
        </p:txBody>
      </p:sp>
      <p:grpSp>
        <p:nvGrpSpPr>
          <p:cNvPr id="67" name="McK Moon" hidden="1"/>
          <p:cNvGrpSpPr>
            <a:grpSpLocks noChangeAspect="1"/>
          </p:cNvGrpSpPr>
          <p:nvPr>
            <p:custDataLst>
              <p:tags r:id="rId10"/>
            </p:custDataLst>
          </p:nvPr>
        </p:nvGrpSpPr>
        <p:grpSpPr bwMode="auto">
          <a:xfrm>
            <a:off x="8043385" y="2274832"/>
            <a:ext cx="254000" cy="254000"/>
            <a:chOff x="1600" y="1600"/>
            <a:chExt cx="160" cy="160"/>
          </a:xfrm>
        </p:grpSpPr>
        <p:sp>
          <p:nvSpPr>
            <p:cNvPr id="68" name="Oval 90"/>
            <p:cNvSpPr>
              <a:spLocks noChangeAspect="1" noChangeArrowheads="1"/>
            </p:cNvSpPr>
            <p:nvPr>
              <p:custDataLst>
                <p:tags r:id="rId11"/>
              </p:custDataLst>
            </p:nvPr>
          </p:nvSpPr>
          <p:spPr bwMode="auto">
            <a:xfrm>
              <a:off x="1600" y="1600"/>
              <a:ext cx="160" cy="160"/>
            </a:xfrm>
            <a:prstGeom prst="ellipse">
              <a:avLst/>
            </a:prstGeom>
            <a:solidFill>
              <a:schemeClr val="bg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cs typeface="Arial" charset="0"/>
              </a:endParaRPr>
            </a:p>
          </p:txBody>
        </p:sp>
        <p:sp>
          <p:nvSpPr>
            <p:cNvPr id="69" name="Arc 91"/>
            <p:cNvSpPr>
              <a:spLocks noChangeAspect="1"/>
            </p:cNvSpPr>
            <p:nvPr>
              <p:custDataLst>
                <p:tags r:id="rId12"/>
              </p:custDataLst>
            </p:nvPr>
          </p:nvSpPr>
          <p:spPr bwMode="auto">
            <a:xfrm>
              <a:off x="1600" y="1600"/>
              <a:ext cx="160" cy="160"/>
            </a:xfrm>
            <a:prstGeom prst="arc">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cs typeface="Arial" charset="0"/>
              </a:endParaRPr>
            </a:p>
          </p:txBody>
        </p:sp>
      </p:grpSp>
      <p:sp>
        <p:nvSpPr>
          <p:cNvPr id="71" name="Rectangle 70"/>
          <p:cNvSpPr/>
          <p:nvPr/>
        </p:nvSpPr>
        <p:spPr bwMode="auto">
          <a:xfrm>
            <a:off x="270186" y="788830"/>
            <a:ext cx="1583668" cy="25200"/>
          </a:xfrm>
          <a:prstGeom prst="rect">
            <a:avLst/>
          </a:prstGeom>
          <a:solidFill>
            <a:srgbClr val="95D600"/>
          </a:solidFill>
          <a:ln w="25400" cap="flat" cmpd="sng" algn="ctr">
            <a:noFill/>
            <a:prstDash val="solid"/>
          </a:ln>
          <a:effectLst/>
        </p:spPr>
        <p:txBody>
          <a:bodyPr rtlCol="0" anchor="ctr"/>
          <a:lstStyle/>
          <a:p>
            <a:pPr algn="ctr">
              <a:defRPr/>
            </a:pPr>
            <a:endParaRPr lang="en-US" kern="0">
              <a:solidFill>
                <a:sysClr val="window" lastClr="FFFFFF"/>
              </a:solidFill>
              <a:cs typeface="Arial" charset="0"/>
            </a:endParaRPr>
          </a:p>
        </p:txBody>
      </p:sp>
      <p:pic>
        <p:nvPicPr>
          <p:cNvPr id="70" name="Image 12" descr="Logo_suite_50x30.png"/>
          <p:cNvPicPr>
            <a:picLocks noChangeAspect="1"/>
          </p:cNvPicPr>
          <p:nvPr/>
        </p:nvPicPr>
        <p:blipFill rotWithShape="1">
          <a:blip r:embed="rId30" cstate="print"/>
          <a:srcRect l="10380" t="40368" r="25400" b="16785"/>
          <a:stretch/>
        </p:blipFill>
        <p:spPr bwMode="auto">
          <a:xfrm>
            <a:off x="7530848" y="6305732"/>
            <a:ext cx="1155952" cy="461963"/>
          </a:xfrm>
          <a:prstGeom prst="rect">
            <a:avLst/>
          </a:prstGeom>
        </p:spPr>
      </p:pic>
      <p:sp>
        <p:nvSpPr>
          <p:cNvPr id="72" name="Rectangle 71"/>
          <p:cNvSpPr/>
          <p:nvPr/>
        </p:nvSpPr>
        <p:spPr bwMode="auto">
          <a:xfrm>
            <a:off x="7560332" y="6199978"/>
            <a:ext cx="1583668" cy="25200"/>
          </a:xfrm>
          <a:prstGeom prst="rect">
            <a:avLst/>
          </a:prstGeom>
          <a:solidFill>
            <a:srgbClr val="95D600"/>
          </a:solidFill>
          <a:ln w="25400" cap="flat" cmpd="sng" algn="ctr">
            <a:noFill/>
            <a:prstDash val="solid"/>
          </a:ln>
          <a:effectLst/>
        </p:spPr>
        <p:txBody>
          <a:bodyPr rtlCol="0" anchor="ctr"/>
          <a:lstStyle/>
          <a:p>
            <a:pPr algn="ctr">
              <a:defRPr/>
            </a:pPr>
            <a:endParaRPr lang="en-US" kern="0">
              <a:solidFill>
                <a:sysClr val="window" lastClr="FFFFFF"/>
              </a:solidFill>
              <a:cs typeface="Arial" charset="0"/>
            </a:endParaRPr>
          </a:p>
        </p:txBody>
      </p:sp>
    </p:spTree>
    <p:extLst>
      <p:ext uri="{BB962C8B-B14F-4D97-AF65-F5344CB8AC3E}">
        <p14:creationId xmlns:p14="http://schemas.microsoft.com/office/powerpoint/2010/main" val="3256973161"/>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Lst>
  <p:hf sldNum="0" hdr="0" ftr="0" dt="0"/>
  <p:txStyles>
    <p:titleStyle>
      <a:lvl1pPr algn="l" defTabSz="913526" rtl="0" eaLnBrk="1" fontAlgn="base" hangingPunct="1">
        <a:spcBef>
          <a:spcPct val="0"/>
        </a:spcBef>
        <a:spcAft>
          <a:spcPct val="0"/>
        </a:spcAft>
        <a:tabLst>
          <a:tab pos="275353" algn="l"/>
        </a:tabLst>
        <a:defRPr sz="2000" b="0" cap="none" baseline="0">
          <a:solidFill>
            <a:schemeClr val="accent1"/>
          </a:solidFill>
          <a:latin typeface="+mj-lt"/>
          <a:ea typeface="Arial Unicode MS" pitchFamily="34" charset="-128"/>
          <a:cs typeface="Arial Unicode MS" pitchFamily="34" charset="-128"/>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26835" indent="-158733" algn="l" defTabSz="913526" rtl="0" eaLnBrk="1" fontAlgn="base" hangingPunct="1">
        <a:spcBef>
          <a:spcPct val="0"/>
        </a:spcBef>
        <a:spcAft>
          <a:spcPct val="0"/>
        </a:spcAft>
        <a:buClr>
          <a:schemeClr val="tx2"/>
        </a:buClr>
        <a:buSzPct val="12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9"/>
            </p:custDataLs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52622" name="think-cell Slide" r:id="rId28" imgW="270" imgH="270" progId="TCLayout.ActiveDocument.1">
                  <p:embed/>
                </p:oleObj>
              </mc:Choice>
              <mc:Fallback>
                <p:oleObj name="think-cell Slide" r:id="rId28" imgW="270" imgH="270" progId="TCLayout.ActiveDocument.1">
                  <p:embed/>
                  <p:pic>
                    <p:nvPicPr>
                      <p:cNvPr id="0" name=""/>
                      <p:cNvPicPr/>
                      <p:nvPr/>
                    </p:nvPicPr>
                    <p:blipFill>
                      <a:blip r:embed="rId29"/>
                      <a:stretch>
                        <a:fillRect/>
                      </a:stretch>
                    </p:blipFill>
                    <p:spPr>
                      <a:xfrm>
                        <a:off x="0" y="0"/>
                        <a:ext cx="161984" cy="161974"/>
                      </a:xfrm>
                      <a:prstGeom prst="rect">
                        <a:avLst/>
                      </a:prstGeom>
                    </p:spPr>
                  </p:pic>
                </p:oleObj>
              </mc:Fallback>
            </mc:AlternateContent>
          </a:graphicData>
        </a:graphic>
      </p:graphicFrame>
      <p:sp>
        <p:nvSpPr>
          <p:cNvPr id="1036" name="Rectangle 286"/>
          <p:cNvSpPr>
            <a:spLocks noGrp="1" noChangeArrowheads="1"/>
          </p:cNvSpPr>
          <p:nvPr>
            <p:ph type="body" idx="1"/>
          </p:nvPr>
        </p:nvSpPr>
        <p:spPr bwMode="auto">
          <a:xfrm>
            <a:off x="2418902" y="2649113"/>
            <a:ext cx="4389768" cy="1256112"/>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itle Placeholder 2"/>
          <p:cNvSpPr>
            <a:spLocks noGrp="1" noChangeArrowheads="1"/>
          </p:cNvSpPr>
          <p:nvPr>
            <p:ph type="title"/>
          </p:nvPr>
        </p:nvSpPr>
        <p:spPr bwMode="auto">
          <a:xfrm>
            <a:off x="270186" y="447878"/>
            <a:ext cx="8603629"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a:t>Click to edit Master title style</a:t>
            </a:r>
          </a:p>
        </p:txBody>
      </p:sp>
      <p:sp>
        <p:nvSpPr>
          <p:cNvPr id="10" name="McK 1. On-page tracker" hidden="1"/>
          <p:cNvSpPr>
            <a:spLocks noChangeArrowheads="1"/>
          </p:cNvSpPr>
          <p:nvPr/>
        </p:nvSpPr>
        <p:spPr bwMode="auto">
          <a:xfrm>
            <a:off x="270186" y="-1025"/>
            <a:ext cx="73417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200">
                <a:solidFill>
                  <a:srgbClr val="808080"/>
                </a:solidFill>
                <a:cs typeface="Arial" charset="0"/>
              </a:rPr>
              <a:t>TRACKER</a:t>
            </a:r>
          </a:p>
        </p:txBody>
      </p:sp>
      <p:sp>
        <p:nvSpPr>
          <p:cNvPr id="11" name="McK 3. Unit of measure" hidden="1"/>
          <p:cNvSpPr txBox="1">
            <a:spLocks noChangeArrowheads="1"/>
          </p:cNvSpPr>
          <p:nvPr/>
        </p:nvSpPr>
        <p:spPr bwMode="auto">
          <a:xfrm>
            <a:off x="270186" y="847206"/>
            <a:ext cx="8603629"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a:solidFill>
                  <a:srgbClr val="808080"/>
                </a:solidFill>
                <a:latin typeface="Arial"/>
                <a:cs typeface="Arial" charset="0"/>
              </a:rPr>
              <a:t>Unit of measure</a:t>
            </a:r>
          </a:p>
        </p:txBody>
      </p:sp>
      <p:grpSp>
        <p:nvGrpSpPr>
          <p:cNvPr id="3" name="Slide Elements" hidden="1"/>
          <p:cNvGrpSpPr/>
          <p:nvPr/>
        </p:nvGrpSpPr>
        <p:grpSpPr bwMode="auto">
          <a:xfrm>
            <a:off x="270187" y="6324036"/>
            <a:ext cx="7140264" cy="362698"/>
            <a:chOff x="121488" y="6358440"/>
            <a:chExt cx="8794113" cy="362698"/>
          </a:xfrm>
        </p:grpSpPr>
        <p:sp>
          <p:nvSpPr>
            <p:cNvPr id="13" name="4. Footnote"/>
            <p:cNvSpPr txBox="1">
              <a:spLocks noChangeArrowheads="1"/>
            </p:cNvSpPr>
            <p:nvPr/>
          </p:nvSpPr>
          <p:spPr bwMode="auto">
            <a:xfrm>
              <a:off x="121488" y="6358440"/>
              <a:ext cx="8794113"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a:solidFill>
                    <a:srgbClr val="000000"/>
                  </a:solidFill>
                  <a:latin typeface="Arial"/>
                  <a:cs typeface="Arial" charset="0"/>
                </a:rPr>
                <a:t>1 Footnote</a:t>
              </a:r>
            </a:p>
          </p:txBody>
        </p:sp>
        <p:sp>
          <p:nvSpPr>
            <p:cNvPr id="14" name="5. Source"/>
            <p:cNvSpPr>
              <a:spLocks noChangeArrowheads="1"/>
            </p:cNvSpPr>
            <p:nvPr/>
          </p:nvSpPr>
          <p:spPr bwMode="auto">
            <a:xfrm>
              <a:off x="121488" y="6567250"/>
              <a:ext cx="8794112"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469900" indent="-469900" defTabSz="913526" fontAlgn="base">
                <a:spcBef>
                  <a:spcPct val="0"/>
                </a:spcBef>
                <a:spcAft>
                  <a:spcPct val="0"/>
                </a:spcAft>
                <a:tabLst>
                  <a:tab pos="474663" algn="l"/>
                </a:tabLst>
              </a:pPr>
              <a:r>
                <a:rPr lang="en-US" sz="1000">
                  <a:solidFill>
                    <a:srgbClr val="000000"/>
                  </a:solidFill>
                  <a:cs typeface="Arial" charset="0"/>
                </a:rPr>
                <a:t>Source: Source</a:t>
              </a:r>
            </a:p>
          </p:txBody>
        </p:sp>
      </p:grpSp>
      <p:grpSp>
        <p:nvGrpSpPr>
          <p:cNvPr id="15" name="ACET" hidden="1"/>
          <p:cNvGrpSpPr>
            <a:grpSpLocks/>
          </p:cNvGrpSpPr>
          <p:nvPr/>
        </p:nvGrpSpPr>
        <p:grpSpPr bwMode="auto">
          <a:xfrm>
            <a:off x="2418902" y="2089064"/>
            <a:ext cx="4389768"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a:solidFill>
                    <a:srgbClr val="000000"/>
                  </a:solidFill>
                  <a:cs typeface="Arial" charset="0"/>
                </a:rPr>
                <a:t>Title</a:t>
              </a:r>
            </a:p>
            <a:p>
              <a:pPr fontAlgn="base">
                <a:spcBef>
                  <a:spcPct val="0"/>
                </a:spcBef>
                <a:spcAft>
                  <a:spcPct val="0"/>
                </a:spcAft>
              </a:pPr>
              <a:r>
                <a:rPr lang="en-US" sz="1600">
                  <a:solidFill>
                    <a:srgbClr val="808080"/>
                  </a:solidFill>
                  <a:cs typeface="Arial" charset="0"/>
                </a:rPr>
                <a:t>Unit of measure</a:t>
              </a:r>
            </a:p>
          </p:txBody>
        </p:sp>
      </p:grpSp>
      <p:grpSp>
        <p:nvGrpSpPr>
          <p:cNvPr id="24" name="LegendBoxes" hidden="1"/>
          <p:cNvGrpSpPr>
            <a:grpSpLocks/>
          </p:cNvGrpSpPr>
          <p:nvPr/>
        </p:nvGrpSpPr>
        <p:grpSpPr bwMode="auto">
          <a:xfrm>
            <a:off x="8110227" y="489174"/>
            <a:ext cx="763588" cy="996951"/>
            <a:chOff x="4936" y="176"/>
            <a:chExt cx="481" cy="628"/>
          </a:xfrm>
        </p:grpSpPr>
        <p:sp>
          <p:nvSpPr>
            <p:cNvPr id="25" name="Legend1"/>
            <p:cNvSpPr>
              <a:spLocks noChangeArrowheads="1"/>
            </p:cNvSpPr>
            <p:nvPr/>
          </p:nvSpPr>
          <p:spPr bwMode="auto">
            <a:xfrm>
              <a:off x="5096" y="17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95D600"/>
                </a:buClr>
              </a:pPr>
              <a:r>
                <a:rPr lang="en-US" sz="1200">
                  <a:solidFill>
                    <a:srgbClr val="000000"/>
                  </a:solidFill>
                  <a:cs typeface="Arial" charset="0"/>
                </a:rPr>
                <a:t>Legend</a:t>
              </a:r>
            </a:p>
          </p:txBody>
        </p:sp>
        <p:sp>
          <p:nvSpPr>
            <p:cNvPr id="26"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charset="0"/>
              </a:endParaRPr>
            </a:p>
          </p:txBody>
        </p:sp>
        <p:sp>
          <p:nvSpPr>
            <p:cNvPr id="27" name="Legend2"/>
            <p:cNvSpPr>
              <a:spLocks noChangeArrowheads="1"/>
            </p:cNvSpPr>
            <p:nvPr/>
          </p:nvSpPr>
          <p:spPr bwMode="auto">
            <a:xfrm>
              <a:off x="5096" y="34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95D600"/>
                </a:buClr>
              </a:pPr>
              <a:r>
                <a:rPr lang="en-US" sz="1200">
                  <a:solidFill>
                    <a:srgbClr val="000000"/>
                  </a:solidFill>
                  <a:cs typeface="Arial" charset="0"/>
                </a:rPr>
                <a:t>Legend</a:t>
              </a:r>
            </a:p>
          </p:txBody>
        </p:sp>
        <p:sp>
          <p:nvSpPr>
            <p:cNvPr id="28"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charset="0"/>
              </a:endParaRPr>
            </a:p>
          </p:txBody>
        </p:sp>
        <p:sp>
          <p:nvSpPr>
            <p:cNvPr id="29" name="Legend3"/>
            <p:cNvSpPr>
              <a:spLocks noChangeArrowheads="1"/>
            </p:cNvSpPr>
            <p:nvPr/>
          </p:nvSpPr>
          <p:spPr bwMode="auto">
            <a:xfrm>
              <a:off x="5096" y="517"/>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95D600"/>
                </a:buClr>
              </a:pPr>
              <a:r>
                <a:rPr lang="en-US" sz="1200">
                  <a:solidFill>
                    <a:srgbClr val="000000"/>
                  </a:solidFill>
                  <a:cs typeface="Arial" charset="0"/>
                </a:rPr>
                <a:t>Legend</a:t>
              </a:r>
            </a:p>
          </p:txBody>
        </p:sp>
        <p:sp>
          <p:nvSpPr>
            <p:cNvPr id="30"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charset="0"/>
              </a:endParaRPr>
            </a:p>
          </p:txBody>
        </p:sp>
        <p:sp>
          <p:nvSpPr>
            <p:cNvPr id="31" name="Legend4"/>
            <p:cNvSpPr>
              <a:spLocks noChangeArrowheads="1"/>
            </p:cNvSpPr>
            <p:nvPr/>
          </p:nvSpPr>
          <p:spPr bwMode="auto">
            <a:xfrm>
              <a:off x="5096" y="688"/>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95D600"/>
                </a:buClr>
              </a:pPr>
              <a:r>
                <a:rPr lang="en-US" sz="1200">
                  <a:solidFill>
                    <a:srgbClr val="000000"/>
                  </a:solidFill>
                  <a:cs typeface="Arial" charset="0"/>
                </a:rPr>
                <a:t>Legend</a:t>
              </a:r>
            </a:p>
          </p:txBody>
        </p:sp>
        <p:sp>
          <p:nvSpPr>
            <p:cNvPr id="32"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charset="0"/>
              </a:endParaRPr>
            </a:p>
          </p:txBody>
        </p:sp>
      </p:grpSp>
      <p:grpSp>
        <p:nvGrpSpPr>
          <p:cNvPr id="33" name="LegendLines" hidden="1"/>
          <p:cNvGrpSpPr>
            <a:grpSpLocks/>
          </p:cNvGrpSpPr>
          <p:nvPr/>
        </p:nvGrpSpPr>
        <p:grpSpPr bwMode="auto">
          <a:xfrm>
            <a:off x="7802252" y="489174"/>
            <a:ext cx="1071563" cy="730251"/>
            <a:chOff x="4750" y="176"/>
            <a:chExt cx="675" cy="460"/>
          </a:xfrm>
        </p:grpSpPr>
        <p:sp>
          <p:nvSpPr>
            <p:cNvPr id="34"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a:solidFill>
                  <a:srgbClr val="000000"/>
                </a:solidFill>
                <a:cs typeface="Arial" charset="0"/>
              </a:endParaRPr>
            </a:p>
          </p:txBody>
        </p:sp>
        <p:sp>
          <p:nvSpPr>
            <p:cNvPr id="35"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a:solidFill>
                  <a:srgbClr val="000000"/>
                </a:solidFill>
                <a:cs typeface="Arial" charset="0"/>
              </a:endParaRPr>
            </a:p>
          </p:txBody>
        </p:sp>
        <p:sp>
          <p:nvSpPr>
            <p:cNvPr id="36"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a:solidFill>
                  <a:srgbClr val="000000"/>
                </a:solidFill>
                <a:cs typeface="Arial" charset="0"/>
              </a:endParaRPr>
            </a:p>
          </p:txBody>
        </p:sp>
        <p:sp>
          <p:nvSpPr>
            <p:cNvPr id="37" name="Legend1"/>
            <p:cNvSpPr>
              <a:spLocks noChangeArrowheads="1"/>
            </p:cNvSpPr>
            <p:nvPr/>
          </p:nvSpPr>
          <p:spPr bwMode="auto">
            <a:xfrm>
              <a:off x="5104" y="17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95D600"/>
                </a:buClr>
              </a:pPr>
              <a:r>
                <a:rPr lang="en-US" sz="1200">
                  <a:solidFill>
                    <a:srgbClr val="000000"/>
                  </a:solidFill>
                  <a:cs typeface="Arial" charset="0"/>
                </a:rPr>
                <a:t>Legend</a:t>
              </a:r>
            </a:p>
          </p:txBody>
        </p:sp>
        <p:sp>
          <p:nvSpPr>
            <p:cNvPr id="38" name="Legend2"/>
            <p:cNvSpPr>
              <a:spLocks noChangeArrowheads="1"/>
            </p:cNvSpPr>
            <p:nvPr/>
          </p:nvSpPr>
          <p:spPr bwMode="auto">
            <a:xfrm>
              <a:off x="5104" y="344"/>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95D600"/>
                </a:buClr>
              </a:pPr>
              <a:r>
                <a:rPr lang="en-US" sz="1200">
                  <a:solidFill>
                    <a:srgbClr val="000000"/>
                  </a:solidFill>
                  <a:cs typeface="Arial" charset="0"/>
                </a:rPr>
                <a:t>Legend</a:t>
              </a:r>
            </a:p>
          </p:txBody>
        </p:sp>
        <p:sp>
          <p:nvSpPr>
            <p:cNvPr id="39" name="Legend3"/>
            <p:cNvSpPr>
              <a:spLocks noChangeArrowheads="1"/>
            </p:cNvSpPr>
            <p:nvPr/>
          </p:nvSpPr>
          <p:spPr bwMode="auto">
            <a:xfrm>
              <a:off x="5104" y="520"/>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95D600"/>
                </a:buClr>
              </a:pPr>
              <a:r>
                <a:rPr lang="en-US" sz="1200">
                  <a:solidFill>
                    <a:srgbClr val="000000"/>
                  </a:solidFill>
                  <a:cs typeface="Arial" charset="0"/>
                </a:rPr>
                <a:t>Legend</a:t>
              </a:r>
            </a:p>
          </p:txBody>
        </p:sp>
      </p:grpSp>
      <p:grpSp>
        <p:nvGrpSpPr>
          <p:cNvPr id="40" name="McKSticker" hidden="1"/>
          <p:cNvGrpSpPr/>
          <p:nvPr/>
        </p:nvGrpSpPr>
        <p:grpSpPr bwMode="auto">
          <a:xfrm>
            <a:off x="7806920" y="489174"/>
            <a:ext cx="1066895" cy="212366"/>
            <a:chOff x="7673880" y="285750"/>
            <a:chExt cx="1066895" cy="212366"/>
          </a:xfrm>
        </p:grpSpPr>
        <p:sp>
          <p:nvSpPr>
            <p:cNvPr id="41"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95D600"/>
                </a:buClr>
              </a:pPr>
              <a:r>
                <a:rPr lang="en-US" sz="1200">
                  <a:solidFill>
                    <a:srgbClr val="808080"/>
                  </a:solidFill>
                  <a:cs typeface="Arial" charset="0"/>
                </a:rPr>
                <a:t>PRELIMINARY</a:t>
              </a:r>
            </a:p>
          </p:txBody>
        </p:sp>
        <p:cxnSp>
          <p:nvCxnSpPr>
            <p:cNvPr id="42" name="AutoShape 31"/>
            <p:cNvCxnSpPr>
              <a:cxnSpLocks noChangeShapeType="1"/>
              <a:stCxn id="41" idx="2"/>
              <a:endCxn id="41"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 xmlns:a14="http://schemas.microsoft.com/office/drawing/2010/main">
                  <a:noFill/>
                </a14:hiddenFill>
              </a:ext>
            </a:extLst>
          </p:spPr>
        </p:cxnSp>
        <p:cxnSp>
          <p:nvCxnSpPr>
            <p:cNvPr id="43" name="AutoShape 32"/>
            <p:cNvCxnSpPr>
              <a:cxnSpLocks noChangeShapeType="1"/>
              <a:stCxn id="41" idx="4"/>
              <a:endCxn id="41"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 xmlns:a14="http://schemas.microsoft.com/office/drawing/2010/main">
                  <a:noFill/>
                </a14:hiddenFill>
              </a:ext>
            </a:extLst>
          </p:spPr>
        </p:cxnSp>
      </p:grpSp>
      <p:grpSp>
        <p:nvGrpSpPr>
          <p:cNvPr id="44" name="LegendMoons" hidden="1"/>
          <p:cNvGrpSpPr/>
          <p:nvPr/>
        </p:nvGrpSpPr>
        <p:grpSpPr bwMode="auto">
          <a:xfrm>
            <a:off x="8043385" y="489174"/>
            <a:ext cx="830430" cy="1306516"/>
            <a:chOff x="6655594" y="273840"/>
            <a:chExt cx="830430" cy="1306516"/>
          </a:xfrm>
        </p:grpSpPr>
        <p:grpSp>
          <p:nvGrpSpPr>
            <p:cNvPr id="45" name="MoonLegend1"/>
            <p:cNvGrpSpPr>
              <a:grpSpLocks noChangeAspect="1"/>
            </p:cNvGrpSpPr>
            <p:nvPr>
              <p:custDataLst>
                <p:tags r:id="rId13"/>
              </p:custDataLst>
            </p:nvPr>
          </p:nvGrpSpPr>
          <p:grpSpPr bwMode="auto">
            <a:xfrm>
              <a:off x="6655594" y="273840"/>
              <a:ext cx="209550" cy="209551"/>
              <a:chOff x="4533" y="183"/>
              <a:chExt cx="144" cy="144"/>
            </a:xfrm>
          </p:grpSpPr>
          <p:sp>
            <p:nvSpPr>
              <p:cNvPr id="63" name="Oval 38"/>
              <p:cNvSpPr>
                <a:spLocks noChangeAspect="1" noChangeArrowheads="1"/>
              </p:cNvSpPr>
              <p:nvPr>
                <p:custDataLst>
                  <p:tags r:id="rId26"/>
                </p:custDataLst>
              </p:nvPr>
            </p:nvSpPr>
            <p:spPr bwMode="auto">
              <a:xfrm>
                <a:off x="4533" y="183"/>
                <a:ext cx="144" cy="144"/>
              </a:xfrm>
              <a:prstGeom prst="ellipse">
                <a:avLst/>
              </a:prstGeom>
              <a:solidFill>
                <a:schemeClr val="bg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charset="0"/>
                </a:endParaRPr>
              </a:p>
            </p:txBody>
          </p:sp>
          <p:sp>
            <p:nvSpPr>
              <p:cNvPr id="64" name="Arc 39"/>
              <p:cNvSpPr>
                <a:spLocks noChangeAspect="1"/>
              </p:cNvSpPr>
              <p:nvPr>
                <p:custDataLst>
                  <p:tags r:id="rId27"/>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charset="0"/>
                </a:endParaRPr>
              </a:p>
            </p:txBody>
          </p:sp>
        </p:grpSp>
        <p:grpSp>
          <p:nvGrpSpPr>
            <p:cNvPr id="46" name="MoonLegend2"/>
            <p:cNvGrpSpPr>
              <a:grpSpLocks noChangeAspect="1"/>
            </p:cNvGrpSpPr>
            <p:nvPr>
              <p:custDataLst>
                <p:tags r:id="rId14"/>
              </p:custDataLst>
            </p:nvPr>
          </p:nvGrpSpPr>
          <p:grpSpPr bwMode="auto">
            <a:xfrm>
              <a:off x="6655594" y="548081"/>
              <a:ext cx="209550" cy="209551"/>
              <a:chOff x="1694" y="2044"/>
              <a:chExt cx="160" cy="160"/>
            </a:xfrm>
          </p:grpSpPr>
          <p:sp>
            <p:nvSpPr>
              <p:cNvPr id="61" name="Oval 41"/>
              <p:cNvSpPr>
                <a:spLocks noChangeAspect="1" noChangeArrowheads="1"/>
              </p:cNvSpPr>
              <p:nvPr>
                <p:custDataLst>
                  <p:tags r:id="rId24"/>
                </p:custDataLst>
              </p:nvPr>
            </p:nvSpPr>
            <p:spPr bwMode="auto">
              <a:xfrm>
                <a:off x="1694" y="2044"/>
                <a:ext cx="160" cy="160"/>
              </a:xfrm>
              <a:prstGeom prst="ellipse">
                <a:avLst/>
              </a:prstGeom>
              <a:solidFill>
                <a:schemeClr val="bg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charset="0"/>
                </a:endParaRPr>
              </a:p>
            </p:txBody>
          </p:sp>
          <p:sp>
            <p:nvSpPr>
              <p:cNvPr id="62" name="Arc 42"/>
              <p:cNvSpPr>
                <a:spLocks noChangeAspect="1"/>
              </p:cNvSpPr>
              <p:nvPr>
                <p:custDataLst>
                  <p:tags r:id="rId25"/>
                </p:custDataLst>
              </p:nvPr>
            </p:nvSpPr>
            <p:spPr bwMode="auto">
              <a:xfrm>
                <a:off x="1694" y="2044"/>
                <a:ext cx="160" cy="160"/>
              </a:xfrm>
              <a:prstGeom prst="arc">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charset="0"/>
                </a:endParaRPr>
              </a:p>
            </p:txBody>
          </p:sp>
        </p:grpSp>
        <p:grpSp>
          <p:nvGrpSpPr>
            <p:cNvPr id="47" name="MoonLegend4"/>
            <p:cNvGrpSpPr>
              <a:grpSpLocks noChangeAspect="1"/>
            </p:cNvGrpSpPr>
            <p:nvPr>
              <p:custDataLst>
                <p:tags r:id="rId15"/>
              </p:custDataLst>
            </p:nvPr>
          </p:nvGrpSpPr>
          <p:grpSpPr bwMode="auto">
            <a:xfrm>
              <a:off x="6655594" y="1096563"/>
              <a:ext cx="209550" cy="209551"/>
              <a:chOff x="4495" y="1198"/>
              <a:chExt cx="160" cy="160"/>
            </a:xfrm>
          </p:grpSpPr>
          <p:sp>
            <p:nvSpPr>
              <p:cNvPr id="59" name="Oval 47"/>
              <p:cNvSpPr>
                <a:spLocks noChangeAspect="1" noChangeArrowheads="1"/>
              </p:cNvSpPr>
              <p:nvPr>
                <p:custDataLst>
                  <p:tags r:id="rId22"/>
                </p:custDataLst>
              </p:nvPr>
            </p:nvSpPr>
            <p:spPr bwMode="auto">
              <a:xfrm>
                <a:off x="4495" y="1198"/>
                <a:ext cx="160" cy="160"/>
              </a:xfrm>
              <a:prstGeom prst="ellipse">
                <a:avLst/>
              </a:prstGeom>
              <a:solidFill>
                <a:schemeClr val="bg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charset="0"/>
                </a:endParaRPr>
              </a:p>
            </p:txBody>
          </p:sp>
          <p:sp>
            <p:nvSpPr>
              <p:cNvPr id="60" name="Arc 48"/>
              <p:cNvSpPr>
                <a:spLocks noChangeAspect="1"/>
              </p:cNvSpPr>
              <p:nvPr>
                <p:custDataLst>
                  <p:tags r:id="rId23"/>
                </p:custDataLst>
              </p:nvPr>
            </p:nvSpPr>
            <p:spPr bwMode="auto">
              <a:xfrm>
                <a:off x="4495" y="1198"/>
                <a:ext cx="160" cy="160"/>
              </a:xfrm>
              <a:prstGeom prst="arc">
                <a:avLst>
                  <a:gd name="adj1" fmla="val 16200000"/>
                  <a:gd name="adj2" fmla="val 10800000"/>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charset="0"/>
                </a:endParaRPr>
              </a:p>
            </p:txBody>
          </p:sp>
        </p:grpSp>
        <p:grpSp>
          <p:nvGrpSpPr>
            <p:cNvPr id="48" name="MoonLegend5"/>
            <p:cNvGrpSpPr>
              <a:grpSpLocks noChangeAspect="1"/>
            </p:cNvGrpSpPr>
            <p:nvPr>
              <p:custDataLst>
                <p:tags r:id="rId16"/>
              </p:custDataLst>
            </p:nvPr>
          </p:nvGrpSpPr>
          <p:grpSpPr bwMode="auto">
            <a:xfrm>
              <a:off x="6655594" y="1370805"/>
              <a:ext cx="209550" cy="209551"/>
              <a:chOff x="4495" y="1440"/>
              <a:chExt cx="160" cy="160"/>
            </a:xfrm>
          </p:grpSpPr>
          <p:sp>
            <p:nvSpPr>
              <p:cNvPr id="57" name="Oval 50"/>
              <p:cNvSpPr>
                <a:spLocks noChangeAspect="1" noChangeArrowheads="1"/>
              </p:cNvSpPr>
              <p:nvPr>
                <p:custDataLst>
                  <p:tags r:id="rId20"/>
                </p:custDataLst>
              </p:nvPr>
            </p:nvSpPr>
            <p:spPr bwMode="auto">
              <a:xfrm>
                <a:off x="4495" y="1440"/>
                <a:ext cx="160" cy="160"/>
              </a:xfrm>
              <a:prstGeom prst="ellipse">
                <a:avLst/>
              </a:prstGeom>
              <a:solidFill>
                <a:schemeClr val="bg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charset="0"/>
                </a:endParaRPr>
              </a:p>
            </p:txBody>
          </p:sp>
          <p:sp>
            <p:nvSpPr>
              <p:cNvPr id="58" name="Oval 51"/>
              <p:cNvSpPr>
                <a:spLocks noChangeAspect="1" noChangeArrowheads="1"/>
              </p:cNvSpPr>
              <p:nvPr>
                <p:custDataLst>
                  <p:tags r:id="rId21"/>
                </p:custDataLst>
              </p:nvPr>
            </p:nvSpPr>
            <p:spPr bwMode="auto">
              <a:xfrm>
                <a:off x="4495" y="1440"/>
                <a:ext cx="160" cy="160"/>
              </a:xfrm>
              <a:prstGeom prst="arc">
                <a:avLst>
                  <a:gd name="adj1" fmla="val 16200000"/>
                  <a:gd name="adj2" fmla="val 16200000"/>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charset="0"/>
                </a:endParaRPr>
              </a:p>
            </p:txBody>
          </p:sp>
        </p:grpSp>
        <p:sp>
          <p:nvSpPr>
            <p:cNvPr id="49"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95D600"/>
                </a:buClr>
              </a:pPr>
              <a:r>
                <a:rPr lang="en-US" sz="1200">
                  <a:solidFill>
                    <a:srgbClr val="000000"/>
                  </a:solidFill>
                  <a:cs typeface="Arial" charset="0"/>
                </a:rPr>
                <a:t>Legend</a:t>
              </a:r>
            </a:p>
          </p:txBody>
        </p:sp>
        <p:sp>
          <p:nvSpPr>
            <p:cNvPr id="50"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95D600"/>
                </a:buClr>
              </a:pPr>
              <a:r>
                <a:rPr lang="en-US" sz="1200">
                  <a:solidFill>
                    <a:srgbClr val="000000"/>
                  </a:solidFill>
                  <a:cs typeface="Arial" charset="0"/>
                </a:rPr>
                <a:t>Legend</a:t>
              </a:r>
            </a:p>
          </p:txBody>
        </p:sp>
        <p:sp>
          <p:nvSpPr>
            <p:cNvPr id="51"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95D600"/>
                </a:buClr>
              </a:pPr>
              <a:r>
                <a:rPr lang="en-US" sz="1200">
                  <a:solidFill>
                    <a:srgbClr val="000000"/>
                  </a:solidFill>
                  <a:cs typeface="Arial" charset="0"/>
                </a:rPr>
                <a:t>Legend</a:t>
              </a:r>
            </a:p>
          </p:txBody>
        </p:sp>
        <p:sp>
          <p:nvSpPr>
            <p:cNvPr id="52"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95D600"/>
                </a:buClr>
              </a:pPr>
              <a:r>
                <a:rPr lang="en-US" sz="1200">
                  <a:solidFill>
                    <a:srgbClr val="000000"/>
                  </a:solidFill>
                  <a:cs typeface="Arial" charset="0"/>
                </a:rPr>
                <a:t>Legend</a:t>
              </a:r>
            </a:p>
          </p:txBody>
        </p:sp>
        <p:sp>
          <p:nvSpPr>
            <p:cNvPr id="53"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95D600"/>
                </a:buClr>
              </a:pPr>
              <a:r>
                <a:rPr lang="en-US" sz="1200">
                  <a:solidFill>
                    <a:srgbClr val="000000"/>
                  </a:solidFill>
                  <a:cs typeface="Arial" charset="0"/>
                </a:rPr>
                <a:t>Legend</a:t>
              </a:r>
            </a:p>
          </p:txBody>
        </p:sp>
        <p:grpSp>
          <p:nvGrpSpPr>
            <p:cNvPr id="54" name="MoonLegend3"/>
            <p:cNvGrpSpPr>
              <a:grpSpLocks noChangeAspect="1"/>
            </p:cNvGrpSpPr>
            <p:nvPr>
              <p:custDataLst>
                <p:tags r:id="rId17"/>
              </p:custDataLst>
            </p:nvPr>
          </p:nvGrpSpPr>
          <p:grpSpPr bwMode="auto">
            <a:xfrm>
              <a:off x="6655594" y="822322"/>
              <a:ext cx="209550" cy="209551"/>
              <a:chOff x="4495" y="1198"/>
              <a:chExt cx="160" cy="160"/>
            </a:xfrm>
          </p:grpSpPr>
          <p:sp>
            <p:nvSpPr>
              <p:cNvPr id="55" name="Oval 47"/>
              <p:cNvSpPr>
                <a:spLocks noChangeAspect="1" noChangeArrowheads="1"/>
              </p:cNvSpPr>
              <p:nvPr>
                <p:custDataLst>
                  <p:tags r:id="rId18"/>
                </p:custDataLst>
              </p:nvPr>
            </p:nvSpPr>
            <p:spPr bwMode="auto">
              <a:xfrm>
                <a:off x="4495" y="1198"/>
                <a:ext cx="160" cy="160"/>
              </a:xfrm>
              <a:prstGeom prst="ellipse">
                <a:avLst/>
              </a:prstGeom>
              <a:solidFill>
                <a:schemeClr val="bg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charset="0"/>
                </a:endParaRPr>
              </a:p>
            </p:txBody>
          </p:sp>
          <p:sp>
            <p:nvSpPr>
              <p:cNvPr id="56" name="Arc 48"/>
              <p:cNvSpPr>
                <a:spLocks noChangeAspect="1"/>
              </p:cNvSpPr>
              <p:nvPr>
                <p:custDataLst>
                  <p:tags r:id="rId19"/>
                </p:custDataLst>
              </p:nvPr>
            </p:nvSpPr>
            <p:spPr bwMode="auto">
              <a:xfrm>
                <a:off x="4495" y="1198"/>
                <a:ext cx="160" cy="160"/>
              </a:xfrm>
              <a:prstGeom prst="arc">
                <a:avLst>
                  <a:gd name="adj1" fmla="val 16200000"/>
                  <a:gd name="adj2" fmla="val 5400000"/>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charset="0"/>
                </a:endParaRPr>
              </a:p>
            </p:txBody>
          </p:sp>
        </p:grpSp>
      </p:grpSp>
      <p:sp>
        <p:nvSpPr>
          <p:cNvPr id="66" name="Slide Number"/>
          <p:cNvSpPr txBox="1">
            <a:spLocks/>
          </p:cNvSpPr>
          <p:nvPr/>
        </p:nvSpPr>
        <p:spPr bwMode="auto">
          <a:xfrm>
            <a:off x="8836533" y="6548235"/>
            <a:ext cx="141064" cy="138499"/>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ctr" fontAlgn="base">
              <a:spcBef>
                <a:spcPct val="0"/>
              </a:spcBef>
              <a:spcAft>
                <a:spcPct val="0"/>
              </a:spcAft>
            </a:pPr>
            <a:fld id="{42C328C1-A84F-4A39-A664-DBA00541A8C6}" type="slidenum">
              <a:rPr lang="en-US" sz="900" smtClean="0">
                <a:solidFill>
                  <a:srgbClr val="000000"/>
                </a:solidFill>
                <a:cs typeface="Arial" charset="0"/>
              </a:rPr>
              <a:pPr algn="ctr" fontAlgn="base">
                <a:spcBef>
                  <a:spcPct val="0"/>
                </a:spcBef>
                <a:spcAft>
                  <a:spcPct val="0"/>
                </a:spcAft>
              </a:pPr>
              <a:t>‹#›</a:t>
            </a:fld>
            <a:endParaRPr lang="en-US" sz="900">
              <a:solidFill>
                <a:srgbClr val="000000"/>
              </a:solidFill>
              <a:cs typeface="Arial" charset="0"/>
            </a:endParaRPr>
          </a:p>
        </p:txBody>
      </p:sp>
      <p:grpSp>
        <p:nvGrpSpPr>
          <p:cNvPr id="67" name="McK Moon" hidden="1"/>
          <p:cNvGrpSpPr>
            <a:grpSpLocks noChangeAspect="1"/>
          </p:cNvGrpSpPr>
          <p:nvPr>
            <p:custDataLst>
              <p:tags r:id="rId10"/>
            </p:custDataLst>
          </p:nvPr>
        </p:nvGrpSpPr>
        <p:grpSpPr bwMode="auto">
          <a:xfrm>
            <a:off x="8043385" y="2274832"/>
            <a:ext cx="254000" cy="254000"/>
            <a:chOff x="1600" y="1600"/>
            <a:chExt cx="160" cy="160"/>
          </a:xfrm>
        </p:grpSpPr>
        <p:sp>
          <p:nvSpPr>
            <p:cNvPr id="68" name="Oval 90"/>
            <p:cNvSpPr>
              <a:spLocks noChangeAspect="1" noChangeArrowheads="1"/>
            </p:cNvSpPr>
            <p:nvPr>
              <p:custDataLst>
                <p:tags r:id="rId11"/>
              </p:custDataLst>
            </p:nvPr>
          </p:nvSpPr>
          <p:spPr bwMode="auto">
            <a:xfrm>
              <a:off x="1600" y="1600"/>
              <a:ext cx="160" cy="160"/>
            </a:xfrm>
            <a:prstGeom prst="ellipse">
              <a:avLst/>
            </a:prstGeom>
            <a:solidFill>
              <a:schemeClr val="bg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cs typeface="Arial" charset="0"/>
              </a:endParaRPr>
            </a:p>
          </p:txBody>
        </p:sp>
        <p:sp>
          <p:nvSpPr>
            <p:cNvPr id="69" name="Arc 91"/>
            <p:cNvSpPr>
              <a:spLocks noChangeAspect="1"/>
            </p:cNvSpPr>
            <p:nvPr>
              <p:custDataLst>
                <p:tags r:id="rId12"/>
              </p:custDataLst>
            </p:nvPr>
          </p:nvSpPr>
          <p:spPr bwMode="auto">
            <a:xfrm>
              <a:off x="1600" y="1600"/>
              <a:ext cx="160" cy="160"/>
            </a:xfrm>
            <a:prstGeom prst="arc">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cs typeface="Arial" charset="0"/>
              </a:endParaRPr>
            </a:p>
          </p:txBody>
        </p:sp>
      </p:grpSp>
      <p:sp>
        <p:nvSpPr>
          <p:cNvPr id="71" name="Rectangle 70"/>
          <p:cNvSpPr/>
          <p:nvPr/>
        </p:nvSpPr>
        <p:spPr bwMode="auto">
          <a:xfrm>
            <a:off x="270186" y="788830"/>
            <a:ext cx="1583668" cy="25200"/>
          </a:xfrm>
          <a:prstGeom prst="rect">
            <a:avLst/>
          </a:prstGeom>
          <a:solidFill>
            <a:srgbClr val="95D600"/>
          </a:solidFill>
          <a:ln w="25400" cap="flat" cmpd="sng" algn="ctr">
            <a:noFill/>
            <a:prstDash val="solid"/>
          </a:ln>
          <a:effectLst/>
        </p:spPr>
        <p:txBody>
          <a:bodyPr rtlCol="0" anchor="ctr"/>
          <a:lstStyle/>
          <a:p>
            <a:pPr algn="ctr">
              <a:defRPr/>
            </a:pPr>
            <a:endParaRPr lang="en-US" kern="0">
              <a:solidFill>
                <a:sysClr val="window" lastClr="FFFFFF"/>
              </a:solidFill>
              <a:cs typeface="Arial" charset="0"/>
            </a:endParaRPr>
          </a:p>
        </p:txBody>
      </p:sp>
      <p:pic>
        <p:nvPicPr>
          <p:cNvPr id="70" name="Image 12" descr="Logo_suite_50x30.png"/>
          <p:cNvPicPr>
            <a:picLocks noChangeAspect="1"/>
          </p:cNvPicPr>
          <p:nvPr/>
        </p:nvPicPr>
        <p:blipFill rotWithShape="1">
          <a:blip r:embed="rId30" cstate="print"/>
          <a:srcRect l="10380" t="40368" r="25400" b="16785"/>
          <a:stretch/>
        </p:blipFill>
        <p:spPr bwMode="auto">
          <a:xfrm>
            <a:off x="7530848" y="6305732"/>
            <a:ext cx="1155952" cy="461963"/>
          </a:xfrm>
          <a:prstGeom prst="rect">
            <a:avLst/>
          </a:prstGeom>
        </p:spPr>
      </p:pic>
      <p:sp>
        <p:nvSpPr>
          <p:cNvPr id="72" name="Rectangle 71"/>
          <p:cNvSpPr/>
          <p:nvPr/>
        </p:nvSpPr>
        <p:spPr bwMode="auto">
          <a:xfrm>
            <a:off x="7560332" y="6199978"/>
            <a:ext cx="1583668" cy="25200"/>
          </a:xfrm>
          <a:prstGeom prst="rect">
            <a:avLst/>
          </a:prstGeom>
          <a:solidFill>
            <a:srgbClr val="95D600"/>
          </a:solidFill>
          <a:ln w="25400" cap="flat" cmpd="sng" algn="ctr">
            <a:noFill/>
            <a:prstDash val="solid"/>
          </a:ln>
          <a:effectLst/>
        </p:spPr>
        <p:txBody>
          <a:bodyPr rtlCol="0" anchor="ctr"/>
          <a:lstStyle/>
          <a:p>
            <a:pPr algn="ctr">
              <a:defRPr/>
            </a:pPr>
            <a:endParaRPr lang="en-US" kern="0">
              <a:solidFill>
                <a:sysClr val="window" lastClr="FFFFFF"/>
              </a:solidFill>
              <a:cs typeface="Arial" charset="0"/>
            </a:endParaRPr>
          </a:p>
        </p:txBody>
      </p:sp>
    </p:spTree>
    <p:extLst>
      <p:ext uri="{BB962C8B-B14F-4D97-AF65-F5344CB8AC3E}">
        <p14:creationId xmlns:p14="http://schemas.microsoft.com/office/powerpoint/2010/main" val="174276654"/>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Lst>
  <p:hf sldNum="0" hdr="0" ftr="0" dt="0"/>
  <p:txStyles>
    <p:titleStyle>
      <a:lvl1pPr algn="l" defTabSz="913526" rtl="0" eaLnBrk="1" fontAlgn="base" hangingPunct="1">
        <a:spcBef>
          <a:spcPct val="0"/>
        </a:spcBef>
        <a:spcAft>
          <a:spcPct val="0"/>
        </a:spcAft>
        <a:tabLst>
          <a:tab pos="275353" algn="l"/>
        </a:tabLst>
        <a:defRPr sz="2000" b="0" cap="none" baseline="0">
          <a:solidFill>
            <a:schemeClr val="accent1"/>
          </a:solidFill>
          <a:latin typeface="+mj-lt"/>
          <a:ea typeface="Arial Unicode MS" pitchFamily="34" charset="-128"/>
          <a:cs typeface="Arial Unicode MS" pitchFamily="34" charset="-128"/>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26835" indent="-158733" algn="l" defTabSz="913526" rtl="0" eaLnBrk="1" fontAlgn="base" hangingPunct="1">
        <a:spcBef>
          <a:spcPct val="0"/>
        </a:spcBef>
        <a:spcAft>
          <a:spcPct val="0"/>
        </a:spcAft>
        <a:buClr>
          <a:schemeClr val="tx2"/>
        </a:buClr>
        <a:buSzPct val="12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Connecteur droit 10"/>
          <p:cNvCxnSpPr/>
          <p:nvPr/>
        </p:nvCxnSpPr>
        <p:spPr bwMode="gray">
          <a:xfrm flipH="1">
            <a:off x="935038" y="1116013"/>
            <a:ext cx="15843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27" name="Image 12" descr="Logo_suite_50x30.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gray">
          <a:xfrm>
            <a:off x="7343775" y="5780088"/>
            <a:ext cx="1800225" cy="1077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8" name="Espace réservé du titre 1"/>
          <p:cNvSpPr>
            <a:spLocks noGrp="1"/>
          </p:cNvSpPr>
          <p:nvPr>
            <p:ph type="title"/>
          </p:nvPr>
        </p:nvSpPr>
        <p:spPr bwMode="gray">
          <a:xfrm>
            <a:off x="935038" y="0"/>
            <a:ext cx="7345362" cy="103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TITLE</a:t>
            </a:r>
          </a:p>
        </p:txBody>
      </p:sp>
      <p:sp>
        <p:nvSpPr>
          <p:cNvPr id="1029" name="Espace réservé du texte 2"/>
          <p:cNvSpPr>
            <a:spLocks noGrp="1"/>
          </p:cNvSpPr>
          <p:nvPr>
            <p:ph type="body" idx="1"/>
          </p:nvPr>
        </p:nvSpPr>
        <p:spPr bwMode="gray">
          <a:xfrm>
            <a:off x="935038" y="1304925"/>
            <a:ext cx="7345362" cy="4716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Text level 1</a:t>
            </a:r>
          </a:p>
          <a:p>
            <a:pPr lvl="1"/>
            <a:r>
              <a:rPr lang="en-US" altLang="en-US"/>
              <a:t>Text level 2</a:t>
            </a:r>
          </a:p>
          <a:p>
            <a:pPr lvl="2"/>
            <a:r>
              <a:rPr lang="en-US" altLang="en-US"/>
              <a:t>Text level 3</a:t>
            </a:r>
          </a:p>
          <a:p>
            <a:pPr lvl="3"/>
            <a:r>
              <a:rPr lang="en-US" altLang="en-US"/>
              <a:t>Text level 4</a:t>
            </a:r>
          </a:p>
          <a:p>
            <a:pPr lvl="4"/>
            <a:r>
              <a:rPr lang="en-US" altLang="en-US"/>
              <a:t>Text level 5</a:t>
            </a:r>
          </a:p>
        </p:txBody>
      </p:sp>
      <p:sp>
        <p:nvSpPr>
          <p:cNvPr id="4" name="Espace réservé de la date 3"/>
          <p:cNvSpPr>
            <a:spLocks noGrp="1"/>
          </p:cNvSpPr>
          <p:nvPr>
            <p:ph type="dt" sz="half" idx="2"/>
          </p:nvPr>
        </p:nvSpPr>
        <p:spPr bwMode="gray">
          <a:xfrm>
            <a:off x="0" y="6497638"/>
            <a:ext cx="935038" cy="360362"/>
          </a:xfrm>
          <a:prstGeom prst="rect">
            <a:avLst/>
          </a:prstGeom>
        </p:spPr>
        <p:txBody>
          <a:bodyPr vert="horz" lIns="0" tIns="0" rIns="0" bIns="0" rtlCol="0" anchor="t" anchorCtr="0">
            <a:noAutofit/>
          </a:bodyPr>
          <a:lstStyle>
            <a:lvl1pPr algn="l" fontAlgn="auto">
              <a:spcBef>
                <a:spcPts val="0"/>
              </a:spcBef>
              <a:spcAft>
                <a:spcPts val="0"/>
              </a:spcAft>
              <a:defRPr sz="100">
                <a:solidFill>
                  <a:schemeClr val="bg1">
                    <a:alpha val="0"/>
                  </a:schemeClr>
                </a:solidFill>
                <a:latin typeface="+mn-lt"/>
                <a:cs typeface="+mn-cs"/>
              </a:defRPr>
            </a:lvl1pPr>
          </a:lstStyle>
          <a:p>
            <a:pPr>
              <a:defRPr/>
            </a:pPr>
            <a:r>
              <a:rPr lang="en-US">
                <a:solidFill>
                  <a:prstClr val="white">
                    <a:alpha val="0"/>
                  </a:prstClr>
                </a:solidFill>
              </a:rPr>
              <a:t>Date</a:t>
            </a:r>
          </a:p>
        </p:txBody>
      </p:sp>
      <p:sp>
        <p:nvSpPr>
          <p:cNvPr id="5" name="Espace réservé du pied de page 4"/>
          <p:cNvSpPr>
            <a:spLocks noGrp="1"/>
          </p:cNvSpPr>
          <p:nvPr>
            <p:ph type="ftr" sz="quarter" idx="3"/>
          </p:nvPr>
        </p:nvSpPr>
        <p:spPr bwMode="gray">
          <a:xfrm>
            <a:off x="2411413" y="6497638"/>
            <a:ext cx="4321175" cy="360362"/>
          </a:xfrm>
          <a:prstGeom prst="rect">
            <a:avLst/>
          </a:prstGeom>
        </p:spPr>
        <p:txBody>
          <a:bodyPr vert="horz" lIns="0" tIns="7200" rIns="0" bIns="0" rtlCol="0" anchor="t" anchorCtr="0">
            <a:noAutofit/>
          </a:bodyPr>
          <a:lstStyle>
            <a:lvl1pPr algn="ctr" fontAlgn="auto">
              <a:spcBef>
                <a:spcPts val="0"/>
              </a:spcBef>
              <a:spcAft>
                <a:spcPts val="0"/>
              </a:spcAft>
              <a:defRPr sz="1000" b="1">
                <a:solidFill>
                  <a:schemeClr val="accent4"/>
                </a:solidFill>
                <a:latin typeface="+mn-lt"/>
                <a:cs typeface="+mn-cs"/>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6" name="Espace réservé du numéro de diapositive 5"/>
          <p:cNvSpPr>
            <a:spLocks noGrp="1"/>
          </p:cNvSpPr>
          <p:nvPr>
            <p:ph type="sldNum" sz="quarter" idx="4"/>
          </p:nvPr>
        </p:nvSpPr>
        <p:spPr bwMode="gray">
          <a:xfrm>
            <a:off x="935038" y="6497638"/>
            <a:ext cx="900112" cy="360362"/>
          </a:xfrm>
          <a:prstGeom prst="rect">
            <a:avLst/>
          </a:prstGeom>
        </p:spPr>
        <p:txBody>
          <a:bodyPr vert="horz" lIns="0" tIns="21600" rIns="0" bIns="0" rtlCol="0" anchor="t" anchorCtr="0">
            <a:noAutofit/>
          </a:bodyPr>
          <a:lstStyle>
            <a:lvl1pPr algn="l" fontAlgn="auto">
              <a:spcBef>
                <a:spcPts val="0"/>
              </a:spcBef>
              <a:spcAft>
                <a:spcPts val="0"/>
              </a:spcAft>
              <a:defRPr sz="900" b="1">
                <a:solidFill>
                  <a:schemeClr val="tx2"/>
                </a:solidFill>
                <a:latin typeface="+mn-lt"/>
                <a:cs typeface="+mn-cs"/>
              </a:defRPr>
            </a:lvl1pPr>
          </a:lstStyle>
          <a:p>
            <a:pPr>
              <a:defRPr/>
            </a:pPr>
            <a:fld id="{554E5E40-990A-4474-BD97-03BADD847FA0}" type="slidenum">
              <a:rPr lang="en-US">
                <a:solidFill>
                  <a:srgbClr val="343434"/>
                </a:solidFill>
              </a:rPr>
              <a:pPr>
                <a:defRPr/>
              </a:pPr>
              <a:t>‹#›</a:t>
            </a:fld>
            <a:endParaRPr lang="en-US">
              <a:solidFill>
                <a:srgbClr val="343434"/>
              </a:solidFill>
            </a:endParaRPr>
          </a:p>
        </p:txBody>
      </p:sp>
      <p:cxnSp>
        <p:nvCxnSpPr>
          <p:cNvPr id="12" name="Connecteur droit 11"/>
          <p:cNvCxnSpPr/>
          <p:nvPr/>
        </p:nvCxnSpPr>
        <p:spPr bwMode="gray">
          <a:xfrm flipH="1">
            <a:off x="7559675" y="6040438"/>
            <a:ext cx="15843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5351845"/>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5" r:id="rId5"/>
    <p:sldLayoutId id="2147483976" r:id="rId6"/>
    <p:sldLayoutId id="2147483977" r:id="rId7"/>
    <p:sldLayoutId id="2147483978" r:id="rId8"/>
    <p:sldLayoutId id="2147483979" r:id="rId9"/>
    <p:sldLayoutId id="2147483980" r:id="rId10"/>
  </p:sldLayoutIdLst>
  <p:hf hdr="0" dt="0"/>
  <p:txStyles>
    <p:titleStyle>
      <a:lvl1pPr algn="l" rtl="0" eaLnBrk="0" fontAlgn="base" hangingPunct="0">
        <a:lnSpc>
          <a:spcPct val="90000"/>
        </a:lnSpc>
        <a:spcBef>
          <a:spcPct val="0"/>
        </a:spcBef>
        <a:spcAft>
          <a:spcPct val="0"/>
        </a:spcAft>
        <a:defRPr sz="2800" kern="1200">
          <a:solidFill>
            <a:srgbClr val="005CB9"/>
          </a:solidFill>
          <a:latin typeface="+mj-lt"/>
          <a:ea typeface="+mj-ea"/>
          <a:cs typeface="+mj-cs"/>
        </a:defRPr>
      </a:lvl1pPr>
      <a:lvl2pPr algn="l" rtl="0" eaLnBrk="0" fontAlgn="base" hangingPunct="0">
        <a:lnSpc>
          <a:spcPct val="90000"/>
        </a:lnSpc>
        <a:spcBef>
          <a:spcPct val="0"/>
        </a:spcBef>
        <a:spcAft>
          <a:spcPct val="0"/>
        </a:spcAft>
        <a:defRPr sz="2800">
          <a:solidFill>
            <a:srgbClr val="005CB9"/>
          </a:solidFill>
          <a:latin typeface="Arial" charset="0"/>
        </a:defRPr>
      </a:lvl2pPr>
      <a:lvl3pPr algn="l" rtl="0" eaLnBrk="0" fontAlgn="base" hangingPunct="0">
        <a:lnSpc>
          <a:spcPct val="90000"/>
        </a:lnSpc>
        <a:spcBef>
          <a:spcPct val="0"/>
        </a:spcBef>
        <a:spcAft>
          <a:spcPct val="0"/>
        </a:spcAft>
        <a:defRPr sz="2800">
          <a:solidFill>
            <a:srgbClr val="005CB9"/>
          </a:solidFill>
          <a:latin typeface="Arial" charset="0"/>
        </a:defRPr>
      </a:lvl3pPr>
      <a:lvl4pPr algn="l" rtl="0" eaLnBrk="0" fontAlgn="base" hangingPunct="0">
        <a:lnSpc>
          <a:spcPct val="90000"/>
        </a:lnSpc>
        <a:spcBef>
          <a:spcPct val="0"/>
        </a:spcBef>
        <a:spcAft>
          <a:spcPct val="0"/>
        </a:spcAft>
        <a:defRPr sz="2800">
          <a:solidFill>
            <a:srgbClr val="005CB9"/>
          </a:solidFill>
          <a:latin typeface="Arial" charset="0"/>
        </a:defRPr>
      </a:lvl4pPr>
      <a:lvl5pPr algn="l" rtl="0" eaLnBrk="0" fontAlgn="base" hangingPunct="0">
        <a:lnSpc>
          <a:spcPct val="90000"/>
        </a:lnSpc>
        <a:spcBef>
          <a:spcPct val="0"/>
        </a:spcBef>
        <a:spcAft>
          <a:spcPct val="0"/>
        </a:spcAft>
        <a:defRPr sz="2800">
          <a:solidFill>
            <a:srgbClr val="005CB9"/>
          </a:solidFill>
          <a:latin typeface="Arial" charset="0"/>
        </a:defRPr>
      </a:lvl5pPr>
      <a:lvl6pPr marL="457200" algn="l" rtl="0" fontAlgn="base">
        <a:lnSpc>
          <a:spcPct val="90000"/>
        </a:lnSpc>
        <a:spcBef>
          <a:spcPct val="0"/>
        </a:spcBef>
        <a:spcAft>
          <a:spcPct val="0"/>
        </a:spcAft>
        <a:defRPr sz="2800">
          <a:solidFill>
            <a:srgbClr val="005CB9"/>
          </a:solidFill>
          <a:latin typeface="Arial" charset="0"/>
        </a:defRPr>
      </a:lvl6pPr>
      <a:lvl7pPr marL="914400" algn="l" rtl="0" fontAlgn="base">
        <a:lnSpc>
          <a:spcPct val="90000"/>
        </a:lnSpc>
        <a:spcBef>
          <a:spcPct val="0"/>
        </a:spcBef>
        <a:spcAft>
          <a:spcPct val="0"/>
        </a:spcAft>
        <a:defRPr sz="2800">
          <a:solidFill>
            <a:srgbClr val="005CB9"/>
          </a:solidFill>
          <a:latin typeface="Arial" charset="0"/>
        </a:defRPr>
      </a:lvl7pPr>
      <a:lvl8pPr marL="1371600" algn="l" rtl="0" fontAlgn="base">
        <a:lnSpc>
          <a:spcPct val="90000"/>
        </a:lnSpc>
        <a:spcBef>
          <a:spcPct val="0"/>
        </a:spcBef>
        <a:spcAft>
          <a:spcPct val="0"/>
        </a:spcAft>
        <a:defRPr sz="2800">
          <a:solidFill>
            <a:srgbClr val="005CB9"/>
          </a:solidFill>
          <a:latin typeface="Arial" charset="0"/>
        </a:defRPr>
      </a:lvl8pPr>
      <a:lvl9pPr marL="1828800" algn="l" rtl="0" fontAlgn="base">
        <a:lnSpc>
          <a:spcPct val="90000"/>
        </a:lnSpc>
        <a:spcBef>
          <a:spcPct val="0"/>
        </a:spcBef>
        <a:spcAft>
          <a:spcPct val="0"/>
        </a:spcAft>
        <a:defRPr sz="2800">
          <a:solidFill>
            <a:srgbClr val="005CB9"/>
          </a:solidFill>
          <a:latin typeface="Arial" charset="0"/>
        </a:defRPr>
      </a:lvl9pPr>
    </p:titleStyle>
    <p:bodyStyle>
      <a:lvl1pPr algn="l" rtl="0" eaLnBrk="0" fontAlgn="base" hangingPunct="0">
        <a:lnSpc>
          <a:spcPct val="110000"/>
        </a:lnSpc>
        <a:spcBef>
          <a:spcPct val="0"/>
        </a:spcBef>
        <a:spcAft>
          <a:spcPct val="0"/>
        </a:spcAft>
        <a:buFont typeface="Arial" charset="0"/>
        <a:defRPr sz="2000" b="1" kern="1200">
          <a:solidFill>
            <a:srgbClr val="005CB9"/>
          </a:solidFill>
          <a:latin typeface="+mn-lt"/>
          <a:ea typeface="+mn-ea"/>
          <a:cs typeface="+mn-cs"/>
        </a:defRPr>
      </a:lvl1pPr>
      <a:lvl2pPr marL="142875" algn="l" rtl="0" eaLnBrk="0" fontAlgn="base" hangingPunct="0">
        <a:spcBef>
          <a:spcPts val="300"/>
        </a:spcBef>
        <a:spcAft>
          <a:spcPct val="0"/>
        </a:spcAft>
        <a:buFont typeface="Arial" charset="0"/>
        <a:defRPr sz="1600" b="1" kern="1200">
          <a:solidFill>
            <a:schemeClr val="tx2"/>
          </a:solidFill>
          <a:latin typeface="+mn-lt"/>
          <a:ea typeface="+mn-ea"/>
          <a:cs typeface="+mn-cs"/>
        </a:defRPr>
      </a:lvl2pPr>
      <a:lvl3pPr marL="142875" indent="107950" algn="l" rtl="0" eaLnBrk="0" fontAlgn="base" hangingPunct="0">
        <a:spcBef>
          <a:spcPts val="300"/>
        </a:spcBef>
        <a:spcAft>
          <a:spcPct val="0"/>
        </a:spcAft>
        <a:buSzPct val="100000"/>
        <a:buFont typeface="Arial" charset="0"/>
        <a:buChar char="•"/>
        <a:defRPr sz="1400" b="1" kern="1200">
          <a:solidFill>
            <a:schemeClr val="tx2"/>
          </a:solidFill>
          <a:latin typeface="+mn-lt"/>
          <a:ea typeface="+mn-ea"/>
          <a:cs typeface="+mn-cs"/>
        </a:defRPr>
      </a:lvl3pPr>
      <a:lvl4pPr marL="358775" algn="l" rtl="0" eaLnBrk="0" fontAlgn="base" hangingPunct="0">
        <a:spcBef>
          <a:spcPts val="300"/>
        </a:spcBef>
        <a:spcAft>
          <a:spcPct val="0"/>
        </a:spcAft>
        <a:buSzPct val="100000"/>
        <a:buFont typeface="Arial" charset="0"/>
        <a:defRPr sz="1400" kern="1200">
          <a:solidFill>
            <a:schemeClr val="tx2"/>
          </a:solidFill>
          <a:latin typeface="+mn-lt"/>
          <a:ea typeface="+mn-ea"/>
          <a:cs typeface="+mn-cs"/>
        </a:defRPr>
      </a:lvl4pPr>
      <a:lvl5pPr marL="503238" indent="107950" algn="l" rtl="0" eaLnBrk="0" fontAlgn="base" hangingPunct="0">
        <a:spcBef>
          <a:spcPts val="300"/>
        </a:spcBef>
        <a:spcAft>
          <a:spcPct val="0"/>
        </a:spcAft>
        <a:buSzPct val="100000"/>
        <a:buFont typeface="Arial"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Connecteur droit 10"/>
          <p:cNvCxnSpPr/>
          <p:nvPr/>
        </p:nvCxnSpPr>
        <p:spPr bwMode="gray">
          <a:xfrm flipH="1">
            <a:off x="935038" y="1116013"/>
            <a:ext cx="15843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27" name="Image 12" descr="Logo_suite_50x30.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gray">
          <a:xfrm>
            <a:off x="7343775" y="5780088"/>
            <a:ext cx="1800225" cy="1077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8" name="Espace réservé du titre 1"/>
          <p:cNvSpPr>
            <a:spLocks noGrp="1"/>
          </p:cNvSpPr>
          <p:nvPr>
            <p:ph type="title"/>
          </p:nvPr>
        </p:nvSpPr>
        <p:spPr bwMode="gray">
          <a:xfrm>
            <a:off x="935038" y="0"/>
            <a:ext cx="7345362" cy="103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TITLE</a:t>
            </a:r>
          </a:p>
        </p:txBody>
      </p:sp>
      <p:sp>
        <p:nvSpPr>
          <p:cNvPr id="1029" name="Espace réservé du texte 2"/>
          <p:cNvSpPr>
            <a:spLocks noGrp="1"/>
          </p:cNvSpPr>
          <p:nvPr>
            <p:ph type="body" idx="1"/>
          </p:nvPr>
        </p:nvSpPr>
        <p:spPr bwMode="gray">
          <a:xfrm>
            <a:off x="935038" y="1304925"/>
            <a:ext cx="7345362" cy="4716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Text level 1</a:t>
            </a:r>
          </a:p>
          <a:p>
            <a:pPr lvl="1"/>
            <a:r>
              <a:rPr lang="en-US" altLang="en-US"/>
              <a:t>Text level 2</a:t>
            </a:r>
          </a:p>
          <a:p>
            <a:pPr lvl="2"/>
            <a:r>
              <a:rPr lang="en-US" altLang="en-US"/>
              <a:t>Text level 3</a:t>
            </a:r>
          </a:p>
          <a:p>
            <a:pPr lvl="3"/>
            <a:r>
              <a:rPr lang="en-US" altLang="en-US"/>
              <a:t>Text level 4</a:t>
            </a:r>
          </a:p>
          <a:p>
            <a:pPr lvl="4"/>
            <a:r>
              <a:rPr lang="en-US" altLang="en-US"/>
              <a:t>Text level 5</a:t>
            </a:r>
          </a:p>
        </p:txBody>
      </p:sp>
      <p:sp>
        <p:nvSpPr>
          <p:cNvPr id="4" name="Espace réservé de la date 3"/>
          <p:cNvSpPr>
            <a:spLocks noGrp="1"/>
          </p:cNvSpPr>
          <p:nvPr>
            <p:ph type="dt" sz="half" idx="2"/>
          </p:nvPr>
        </p:nvSpPr>
        <p:spPr bwMode="gray">
          <a:xfrm>
            <a:off x="0" y="6497638"/>
            <a:ext cx="935038" cy="360362"/>
          </a:xfrm>
          <a:prstGeom prst="rect">
            <a:avLst/>
          </a:prstGeom>
        </p:spPr>
        <p:txBody>
          <a:bodyPr vert="horz" lIns="0" tIns="0" rIns="0" bIns="0" rtlCol="0" anchor="t" anchorCtr="0">
            <a:noAutofit/>
          </a:bodyPr>
          <a:lstStyle>
            <a:lvl1pPr algn="l" fontAlgn="auto">
              <a:spcBef>
                <a:spcPts val="0"/>
              </a:spcBef>
              <a:spcAft>
                <a:spcPts val="0"/>
              </a:spcAft>
              <a:defRPr sz="100">
                <a:solidFill>
                  <a:schemeClr val="bg1">
                    <a:alpha val="0"/>
                  </a:schemeClr>
                </a:solidFill>
                <a:latin typeface="+mn-lt"/>
                <a:cs typeface="+mn-cs"/>
              </a:defRPr>
            </a:lvl1pPr>
          </a:lstStyle>
          <a:p>
            <a:pPr>
              <a:defRPr/>
            </a:pPr>
            <a:r>
              <a:rPr lang="en-US">
                <a:solidFill>
                  <a:prstClr val="white">
                    <a:alpha val="0"/>
                  </a:prstClr>
                </a:solidFill>
              </a:rPr>
              <a:t>Date</a:t>
            </a:r>
          </a:p>
        </p:txBody>
      </p:sp>
      <p:sp>
        <p:nvSpPr>
          <p:cNvPr id="5" name="Espace réservé du pied de page 4"/>
          <p:cNvSpPr>
            <a:spLocks noGrp="1"/>
          </p:cNvSpPr>
          <p:nvPr>
            <p:ph type="ftr" sz="quarter" idx="3"/>
          </p:nvPr>
        </p:nvSpPr>
        <p:spPr bwMode="gray">
          <a:xfrm>
            <a:off x="2411413" y="6497638"/>
            <a:ext cx="4321175" cy="360362"/>
          </a:xfrm>
          <a:prstGeom prst="rect">
            <a:avLst/>
          </a:prstGeom>
        </p:spPr>
        <p:txBody>
          <a:bodyPr vert="horz" lIns="0" tIns="7200" rIns="0" bIns="0" rtlCol="0" anchor="t" anchorCtr="0">
            <a:noAutofit/>
          </a:bodyPr>
          <a:lstStyle>
            <a:lvl1pPr algn="ctr" fontAlgn="auto">
              <a:spcBef>
                <a:spcPts val="0"/>
              </a:spcBef>
              <a:spcAft>
                <a:spcPts val="0"/>
              </a:spcAft>
              <a:defRPr sz="1000" b="1">
                <a:solidFill>
                  <a:schemeClr val="accent4"/>
                </a:solidFill>
                <a:latin typeface="+mn-lt"/>
                <a:cs typeface="+mn-cs"/>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6" name="Espace réservé du numéro de diapositive 5"/>
          <p:cNvSpPr>
            <a:spLocks noGrp="1"/>
          </p:cNvSpPr>
          <p:nvPr>
            <p:ph type="sldNum" sz="quarter" idx="4"/>
          </p:nvPr>
        </p:nvSpPr>
        <p:spPr bwMode="gray">
          <a:xfrm>
            <a:off x="935038" y="6497638"/>
            <a:ext cx="900112" cy="360362"/>
          </a:xfrm>
          <a:prstGeom prst="rect">
            <a:avLst/>
          </a:prstGeom>
        </p:spPr>
        <p:txBody>
          <a:bodyPr vert="horz" lIns="0" tIns="21600" rIns="0" bIns="0" rtlCol="0" anchor="t" anchorCtr="0">
            <a:noAutofit/>
          </a:bodyPr>
          <a:lstStyle>
            <a:lvl1pPr algn="l" fontAlgn="auto">
              <a:spcBef>
                <a:spcPts val="0"/>
              </a:spcBef>
              <a:spcAft>
                <a:spcPts val="0"/>
              </a:spcAft>
              <a:defRPr sz="900" b="1">
                <a:solidFill>
                  <a:schemeClr val="tx2"/>
                </a:solidFill>
                <a:latin typeface="+mn-lt"/>
                <a:cs typeface="+mn-cs"/>
              </a:defRPr>
            </a:lvl1pPr>
          </a:lstStyle>
          <a:p>
            <a:pPr>
              <a:defRPr/>
            </a:pPr>
            <a:fld id="{554E5E40-990A-4474-BD97-03BADD847FA0}" type="slidenum">
              <a:rPr lang="en-US">
                <a:solidFill>
                  <a:srgbClr val="343434"/>
                </a:solidFill>
              </a:rPr>
              <a:pPr>
                <a:defRPr/>
              </a:pPr>
              <a:t>‹#›</a:t>
            </a:fld>
            <a:endParaRPr lang="en-US">
              <a:solidFill>
                <a:srgbClr val="343434"/>
              </a:solidFill>
            </a:endParaRPr>
          </a:p>
        </p:txBody>
      </p:sp>
      <p:cxnSp>
        <p:nvCxnSpPr>
          <p:cNvPr id="12" name="Connecteur droit 11"/>
          <p:cNvCxnSpPr/>
          <p:nvPr/>
        </p:nvCxnSpPr>
        <p:spPr bwMode="gray">
          <a:xfrm flipH="1">
            <a:off x="7559675" y="6040438"/>
            <a:ext cx="15843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9961046"/>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7" r:id="rId5"/>
    <p:sldLayoutId id="2147483988" r:id="rId6"/>
    <p:sldLayoutId id="2147483989" r:id="rId7"/>
    <p:sldLayoutId id="2147483990" r:id="rId8"/>
    <p:sldLayoutId id="2147483991" r:id="rId9"/>
    <p:sldLayoutId id="2147483992" r:id="rId10"/>
  </p:sldLayoutIdLst>
  <p:hf hdr="0" dt="0"/>
  <p:txStyles>
    <p:titleStyle>
      <a:lvl1pPr algn="l" rtl="0" eaLnBrk="0" fontAlgn="base" hangingPunct="0">
        <a:lnSpc>
          <a:spcPct val="90000"/>
        </a:lnSpc>
        <a:spcBef>
          <a:spcPct val="0"/>
        </a:spcBef>
        <a:spcAft>
          <a:spcPct val="0"/>
        </a:spcAft>
        <a:defRPr sz="2800" kern="1200">
          <a:solidFill>
            <a:srgbClr val="005CB9"/>
          </a:solidFill>
          <a:latin typeface="+mj-lt"/>
          <a:ea typeface="+mj-ea"/>
          <a:cs typeface="+mj-cs"/>
        </a:defRPr>
      </a:lvl1pPr>
      <a:lvl2pPr algn="l" rtl="0" eaLnBrk="0" fontAlgn="base" hangingPunct="0">
        <a:lnSpc>
          <a:spcPct val="90000"/>
        </a:lnSpc>
        <a:spcBef>
          <a:spcPct val="0"/>
        </a:spcBef>
        <a:spcAft>
          <a:spcPct val="0"/>
        </a:spcAft>
        <a:defRPr sz="2800">
          <a:solidFill>
            <a:srgbClr val="005CB9"/>
          </a:solidFill>
          <a:latin typeface="Arial" charset="0"/>
        </a:defRPr>
      </a:lvl2pPr>
      <a:lvl3pPr algn="l" rtl="0" eaLnBrk="0" fontAlgn="base" hangingPunct="0">
        <a:lnSpc>
          <a:spcPct val="90000"/>
        </a:lnSpc>
        <a:spcBef>
          <a:spcPct val="0"/>
        </a:spcBef>
        <a:spcAft>
          <a:spcPct val="0"/>
        </a:spcAft>
        <a:defRPr sz="2800">
          <a:solidFill>
            <a:srgbClr val="005CB9"/>
          </a:solidFill>
          <a:latin typeface="Arial" charset="0"/>
        </a:defRPr>
      </a:lvl3pPr>
      <a:lvl4pPr algn="l" rtl="0" eaLnBrk="0" fontAlgn="base" hangingPunct="0">
        <a:lnSpc>
          <a:spcPct val="90000"/>
        </a:lnSpc>
        <a:spcBef>
          <a:spcPct val="0"/>
        </a:spcBef>
        <a:spcAft>
          <a:spcPct val="0"/>
        </a:spcAft>
        <a:defRPr sz="2800">
          <a:solidFill>
            <a:srgbClr val="005CB9"/>
          </a:solidFill>
          <a:latin typeface="Arial" charset="0"/>
        </a:defRPr>
      </a:lvl4pPr>
      <a:lvl5pPr algn="l" rtl="0" eaLnBrk="0" fontAlgn="base" hangingPunct="0">
        <a:lnSpc>
          <a:spcPct val="90000"/>
        </a:lnSpc>
        <a:spcBef>
          <a:spcPct val="0"/>
        </a:spcBef>
        <a:spcAft>
          <a:spcPct val="0"/>
        </a:spcAft>
        <a:defRPr sz="2800">
          <a:solidFill>
            <a:srgbClr val="005CB9"/>
          </a:solidFill>
          <a:latin typeface="Arial" charset="0"/>
        </a:defRPr>
      </a:lvl5pPr>
      <a:lvl6pPr marL="457200" algn="l" rtl="0" fontAlgn="base">
        <a:lnSpc>
          <a:spcPct val="90000"/>
        </a:lnSpc>
        <a:spcBef>
          <a:spcPct val="0"/>
        </a:spcBef>
        <a:spcAft>
          <a:spcPct val="0"/>
        </a:spcAft>
        <a:defRPr sz="2800">
          <a:solidFill>
            <a:srgbClr val="005CB9"/>
          </a:solidFill>
          <a:latin typeface="Arial" charset="0"/>
        </a:defRPr>
      </a:lvl6pPr>
      <a:lvl7pPr marL="914400" algn="l" rtl="0" fontAlgn="base">
        <a:lnSpc>
          <a:spcPct val="90000"/>
        </a:lnSpc>
        <a:spcBef>
          <a:spcPct val="0"/>
        </a:spcBef>
        <a:spcAft>
          <a:spcPct val="0"/>
        </a:spcAft>
        <a:defRPr sz="2800">
          <a:solidFill>
            <a:srgbClr val="005CB9"/>
          </a:solidFill>
          <a:latin typeface="Arial" charset="0"/>
        </a:defRPr>
      </a:lvl7pPr>
      <a:lvl8pPr marL="1371600" algn="l" rtl="0" fontAlgn="base">
        <a:lnSpc>
          <a:spcPct val="90000"/>
        </a:lnSpc>
        <a:spcBef>
          <a:spcPct val="0"/>
        </a:spcBef>
        <a:spcAft>
          <a:spcPct val="0"/>
        </a:spcAft>
        <a:defRPr sz="2800">
          <a:solidFill>
            <a:srgbClr val="005CB9"/>
          </a:solidFill>
          <a:latin typeface="Arial" charset="0"/>
        </a:defRPr>
      </a:lvl8pPr>
      <a:lvl9pPr marL="1828800" algn="l" rtl="0" fontAlgn="base">
        <a:lnSpc>
          <a:spcPct val="90000"/>
        </a:lnSpc>
        <a:spcBef>
          <a:spcPct val="0"/>
        </a:spcBef>
        <a:spcAft>
          <a:spcPct val="0"/>
        </a:spcAft>
        <a:defRPr sz="2800">
          <a:solidFill>
            <a:srgbClr val="005CB9"/>
          </a:solidFill>
          <a:latin typeface="Arial" charset="0"/>
        </a:defRPr>
      </a:lvl9pPr>
    </p:titleStyle>
    <p:bodyStyle>
      <a:lvl1pPr algn="l" rtl="0" eaLnBrk="0" fontAlgn="base" hangingPunct="0">
        <a:lnSpc>
          <a:spcPct val="110000"/>
        </a:lnSpc>
        <a:spcBef>
          <a:spcPct val="0"/>
        </a:spcBef>
        <a:spcAft>
          <a:spcPct val="0"/>
        </a:spcAft>
        <a:buFont typeface="Arial" charset="0"/>
        <a:defRPr sz="2000" b="1" kern="1200">
          <a:solidFill>
            <a:srgbClr val="005CB9"/>
          </a:solidFill>
          <a:latin typeface="+mn-lt"/>
          <a:ea typeface="+mn-ea"/>
          <a:cs typeface="+mn-cs"/>
        </a:defRPr>
      </a:lvl1pPr>
      <a:lvl2pPr marL="142875" algn="l" rtl="0" eaLnBrk="0" fontAlgn="base" hangingPunct="0">
        <a:spcBef>
          <a:spcPts val="300"/>
        </a:spcBef>
        <a:spcAft>
          <a:spcPct val="0"/>
        </a:spcAft>
        <a:buFont typeface="Arial" charset="0"/>
        <a:defRPr sz="1600" b="1" kern="1200">
          <a:solidFill>
            <a:schemeClr val="tx2"/>
          </a:solidFill>
          <a:latin typeface="+mn-lt"/>
          <a:ea typeface="+mn-ea"/>
          <a:cs typeface="+mn-cs"/>
        </a:defRPr>
      </a:lvl2pPr>
      <a:lvl3pPr marL="142875" indent="107950" algn="l" rtl="0" eaLnBrk="0" fontAlgn="base" hangingPunct="0">
        <a:spcBef>
          <a:spcPts val="300"/>
        </a:spcBef>
        <a:spcAft>
          <a:spcPct val="0"/>
        </a:spcAft>
        <a:buSzPct val="100000"/>
        <a:buFont typeface="Arial" charset="0"/>
        <a:buChar char="•"/>
        <a:defRPr sz="1400" b="1" kern="1200">
          <a:solidFill>
            <a:schemeClr val="tx2"/>
          </a:solidFill>
          <a:latin typeface="+mn-lt"/>
          <a:ea typeface="+mn-ea"/>
          <a:cs typeface="+mn-cs"/>
        </a:defRPr>
      </a:lvl3pPr>
      <a:lvl4pPr marL="358775" algn="l" rtl="0" eaLnBrk="0" fontAlgn="base" hangingPunct="0">
        <a:spcBef>
          <a:spcPts val="300"/>
        </a:spcBef>
        <a:spcAft>
          <a:spcPct val="0"/>
        </a:spcAft>
        <a:buSzPct val="100000"/>
        <a:buFont typeface="Arial" charset="0"/>
        <a:defRPr sz="1400" kern="1200">
          <a:solidFill>
            <a:schemeClr val="tx2"/>
          </a:solidFill>
          <a:latin typeface="+mn-lt"/>
          <a:ea typeface="+mn-ea"/>
          <a:cs typeface="+mn-cs"/>
        </a:defRPr>
      </a:lvl4pPr>
      <a:lvl5pPr marL="503238" indent="107950" algn="l" rtl="0" eaLnBrk="0" fontAlgn="base" hangingPunct="0">
        <a:spcBef>
          <a:spcPts val="300"/>
        </a:spcBef>
        <a:spcAft>
          <a:spcPct val="0"/>
        </a:spcAft>
        <a:buSzPct val="100000"/>
        <a:buFont typeface="Arial"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Connecteur droit 10"/>
          <p:cNvCxnSpPr/>
          <p:nvPr/>
        </p:nvCxnSpPr>
        <p:spPr bwMode="gray">
          <a:xfrm flipH="1">
            <a:off x="935038" y="1116013"/>
            <a:ext cx="15843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27" name="Image 12" descr="Logo_suite_50x30.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gray">
          <a:xfrm>
            <a:off x="7343775" y="5780088"/>
            <a:ext cx="1800225" cy="1077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8" name="Espace réservé du titre 1"/>
          <p:cNvSpPr>
            <a:spLocks noGrp="1"/>
          </p:cNvSpPr>
          <p:nvPr>
            <p:ph type="title"/>
          </p:nvPr>
        </p:nvSpPr>
        <p:spPr bwMode="gray">
          <a:xfrm>
            <a:off x="935038" y="0"/>
            <a:ext cx="7345362" cy="103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TITLE</a:t>
            </a:r>
          </a:p>
        </p:txBody>
      </p:sp>
      <p:sp>
        <p:nvSpPr>
          <p:cNvPr id="1029" name="Espace réservé du texte 2"/>
          <p:cNvSpPr>
            <a:spLocks noGrp="1"/>
          </p:cNvSpPr>
          <p:nvPr>
            <p:ph type="body" idx="1"/>
          </p:nvPr>
        </p:nvSpPr>
        <p:spPr bwMode="gray">
          <a:xfrm>
            <a:off x="935038" y="1304925"/>
            <a:ext cx="7345362" cy="4716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Text level 1</a:t>
            </a:r>
          </a:p>
          <a:p>
            <a:pPr lvl="1"/>
            <a:r>
              <a:rPr lang="en-US" altLang="en-US"/>
              <a:t>Text level 2</a:t>
            </a:r>
          </a:p>
          <a:p>
            <a:pPr lvl="2"/>
            <a:r>
              <a:rPr lang="en-US" altLang="en-US"/>
              <a:t>Text level 3</a:t>
            </a:r>
          </a:p>
          <a:p>
            <a:pPr lvl="3"/>
            <a:r>
              <a:rPr lang="en-US" altLang="en-US"/>
              <a:t>Text level 4</a:t>
            </a:r>
          </a:p>
          <a:p>
            <a:pPr lvl="4"/>
            <a:r>
              <a:rPr lang="en-US" altLang="en-US"/>
              <a:t>Text level 5</a:t>
            </a:r>
          </a:p>
        </p:txBody>
      </p:sp>
      <p:sp>
        <p:nvSpPr>
          <p:cNvPr id="4" name="Espace réservé de la date 3"/>
          <p:cNvSpPr>
            <a:spLocks noGrp="1"/>
          </p:cNvSpPr>
          <p:nvPr>
            <p:ph type="dt" sz="half" idx="2"/>
          </p:nvPr>
        </p:nvSpPr>
        <p:spPr bwMode="gray">
          <a:xfrm>
            <a:off x="0" y="6497638"/>
            <a:ext cx="935038" cy="360362"/>
          </a:xfrm>
          <a:prstGeom prst="rect">
            <a:avLst/>
          </a:prstGeom>
        </p:spPr>
        <p:txBody>
          <a:bodyPr vert="horz" lIns="0" tIns="0" rIns="0" bIns="0" rtlCol="0" anchor="t" anchorCtr="0">
            <a:noAutofit/>
          </a:bodyPr>
          <a:lstStyle>
            <a:lvl1pPr algn="l" fontAlgn="auto">
              <a:spcBef>
                <a:spcPts val="0"/>
              </a:spcBef>
              <a:spcAft>
                <a:spcPts val="0"/>
              </a:spcAft>
              <a:defRPr sz="100">
                <a:solidFill>
                  <a:schemeClr val="bg1">
                    <a:alpha val="0"/>
                  </a:schemeClr>
                </a:solidFill>
                <a:latin typeface="+mn-lt"/>
                <a:cs typeface="+mn-cs"/>
              </a:defRPr>
            </a:lvl1pPr>
          </a:lstStyle>
          <a:p>
            <a:pPr>
              <a:defRPr/>
            </a:pPr>
            <a:r>
              <a:rPr lang="en-US">
                <a:solidFill>
                  <a:prstClr val="white">
                    <a:alpha val="0"/>
                  </a:prstClr>
                </a:solidFill>
              </a:rPr>
              <a:t>Date</a:t>
            </a:r>
          </a:p>
        </p:txBody>
      </p:sp>
      <p:sp>
        <p:nvSpPr>
          <p:cNvPr id="5" name="Espace réservé du pied de page 4"/>
          <p:cNvSpPr>
            <a:spLocks noGrp="1"/>
          </p:cNvSpPr>
          <p:nvPr>
            <p:ph type="ftr" sz="quarter" idx="3"/>
          </p:nvPr>
        </p:nvSpPr>
        <p:spPr bwMode="gray">
          <a:xfrm>
            <a:off x="2411413" y="6497638"/>
            <a:ext cx="4321175" cy="360362"/>
          </a:xfrm>
          <a:prstGeom prst="rect">
            <a:avLst/>
          </a:prstGeom>
        </p:spPr>
        <p:txBody>
          <a:bodyPr vert="horz" lIns="0" tIns="7200" rIns="0" bIns="0" rtlCol="0" anchor="t" anchorCtr="0">
            <a:noAutofit/>
          </a:bodyPr>
          <a:lstStyle>
            <a:lvl1pPr algn="ctr" fontAlgn="auto">
              <a:spcBef>
                <a:spcPts val="0"/>
              </a:spcBef>
              <a:spcAft>
                <a:spcPts val="0"/>
              </a:spcAft>
              <a:defRPr sz="1000" b="1">
                <a:solidFill>
                  <a:schemeClr val="accent4"/>
                </a:solidFill>
                <a:latin typeface="+mn-lt"/>
                <a:cs typeface="+mn-cs"/>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6" name="Espace réservé du numéro de diapositive 5"/>
          <p:cNvSpPr>
            <a:spLocks noGrp="1"/>
          </p:cNvSpPr>
          <p:nvPr>
            <p:ph type="sldNum" sz="quarter" idx="4"/>
          </p:nvPr>
        </p:nvSpPr>
        <p:spPr bwMode="gray">
          <a:xfrm>
            <a:off x="935038" y="6497638"/>
            <a:ext cx="900112" cy="360362"/>
          </a:xfrm>
          <a:prstGeom prst="rect">
            <a:avLst/>
          </a:prstGeom>
        </p:spPr>
        <p:txBody>
          <a:bodyPr vert="horz" lIns="0" tIns="21600" rIns="0" bIns="0" rtlCol="0" anchor="t" anchorCtr="0">
            <a:noAutofit/>
          </a:bodyPr>
          <a:lstStyle>
            <a:lvl1pPr algn="l" fontAlgn="auto">
              <a:spcBef>
                <a:spcPts val="0"/>
              </a:spcBef>
              <a:spcAft>
                <a:spcPts val="0"/>
              </a:spcAft>
              <a:defRPr sz="900" b="1">
                <a:solidFill>
                  <a:schemeClr val="tx2"/>
                </a:solidFill>
                <a:latin typeface="+mn-lt"/>
                <a:cs typeface="+mn-cs"/>
              </a:defRPr>
            </a:lvl1pPr>
          </a:lstStyle>
          <a:p>
            <a:pPr>
              <a:defRPr/>
            </a:pPr>
            <a:fld id="{554E5E40-990A-4474-BD97-03BADD847FA0}" type="slidenum">
              <a:rPr lang="en-US">
                <a:solidFill>
                  <a:srgbClr val="343434"/>
                </a:solidFill>
              </a:rPr>
              <a:pPr>
                <a:defRPr/>
              </a:pPr>
              <a:t>‹#›</a:t>
            </a:fld>
            <a:endParaRPr lang="en-US">
              <a:solidFill>
                <a:srgbClr val="343434"/>
              </a:solidFill>
            </a:endParaRPr>
          </a:p>
        </p:txBody>
      </p:sp>
      <p:cxnSp>
        <p:nvCxnSpPr>
          <p:cNvPr id="12" name="Connecteur droit 11"/>
          <p:cNvCxnSpPr/>
          <p:nvPr/>
        </p:nvCxnSpPr>
        <p:spPr bwMode="gray">
          <a:xfrm flipH="1">
            <a:off x="7559675" y="6040438"/>
            <a:ext cx="15843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319192"/>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9" r:id="rId5"/>
    <p:sldLayoutId id="2147484000" r:id="rId6"/>
    <p:sldLayoutId id="2147484001" r:id="rId7"/>
    <p:sldLayoutId id="2147484002" r:id="rId8"/>
    <p:sldLayoutId id="2147484003" r:id="rId9"/>
    <p:sldLayoutId id="2147484004" r:id="rId10"/>
  </p:sldLayoutIdLst>
  <p:hf hdr="0" dt="0"/>
  <p:txStyles>
    <p:titleStyle>
      <a:lvl1pPr algn="l" rtl="0" eaLnBrk="0" fontAlgn="base" hangingPunct="0">
        <a:lnSpc>
          <a:spcPct val="90000"/>
        </a:lnSpc>
        <a:spcBef>
          <a:spcPct val="0"/>
        </a:spcBef>
        <a:spcAft>
          <a:spcPct val="0"/>
        </a:spcAft>
        <a:defRPr sz="2800" kern="1200">
          <a:solidFill>
            <a:srgbClr val="005CB9"/>
          </a:solidFill>
          <a:latin typeface="+mj-lt"/>
          <a:ea typeface="+mj-ea"/>
          <a:cs typeface="+mj-cs"/>
        </a:defRPr>
      </a:lvl1pPr>
      <a:lvl2pPr algn="l" rtl="0" eaLnBrk="0" fontAlgn="base" hangingPunct="0">
        <a:lnSpc>
          <a:spcPct val="90000"/>
        </a:lnSpc>
        <a:spcBef>
          <a:spcPct val="0"/>
        </a:spcBef>
        <a:spcAft>
          <a:spcPct val="0"/>
        </a:spcAft>
        <a:defRPr sz="2800">
          <a:solidFill>
            <a:srgbClr val="005CB9"/>
          </a:solidFill>
          <a:latin typeface="Arial" charset="0"/>
        </a:defRPr>
      </a:lvl2pPr>
      <a:lvl3pPr algn="l" rtl="0" eaLnBrk="0" fontAlgn="base" hangingPunct="0">
        <a:lnSpc>
          <a:spcPct val="90000"/>
        </a:lnSpc>
        <a:spcBef>
          <a:spcPct val="0"/>
        </a:spcBef>
        <a:spcAft>
          <a:spcPct val="0"/>
        </a:spcAft>
        <a:defRPr sz="2800">
          <a:solidFill>
            <a:srgbClr val="005CB9"/>
          </a:solidFill>
          <a:latin typeface="Arial" charset="0"/>
        </a:defRPr>
      </a:lvl3pPr>
      <a:lvl4pPr algn="l" rtl="0" eaLnBrk="0" fontAlgn="base" hangingPunct="0">
        <a:lnSpc>
          <a:spcPct val="90000"/>
        </a:lnSpc>
        <a:spcBef>
          <a:spcPct val="0"/>
        </a:spcBef>
        <a:spcAft>
          <a:spcPct val="0"/>
        </a:spcAft>
        <a:defRPr sz="2800">
          <a:solidFill>
            <a:srgbClr val="005CB9"/>
          </a:solidFill>
          <a:latin typeface="Arial" charset="0"/>
        </a:defRPr>
      </a:lvl4pPr>
      <a:lvl5pPr algn="l" rtl="0" eaLnBrk="0" fontAlgn="base" hangingPunct="0">
        <a:lnSpc>
          <a:spcPct val="90000"/>
        </a:lnSpc>
        <a:spcBef>
          <a:spcPct val="0"/>
        </a:spcBef>
        <a:spcAft>
          <a:spcPct val="0"/>
        </a:spcAft>
        <a:defRPr sz="2800">
          <a:solidFill>
            <a:srgbClr val="005CB9"/>
          </a:solidFill>
          <a:latin typeface="Arial" charset="0"/>
        </a:defRPr>
      </a:lvl5pPr>
      <a:lvl6pPr marL="457200" algn="l" rtl="0" fontAlgn="base">
        <a:lnSpc>
          <a:spcPct val="90000"/>
        </a:lnSpc>
        <a:spcBef>
          <a:spcPct val="0"/>
        </a:spcBef>
        <a:spcAft>
          <a:spcPct val="0"/>
        </a:spcAft>
        <a:defRPr sz="2800">
          <a:solidFill>
            <a:srgbClr val="005CB9"/>
          </a:solidFill>
          <a:latin typeface="Arial" charset="0"/>
        </a:defRPr>
      </a:lvl6pPr>
      <a:lvl7pPr marL="914400" algn="l" rtl="0" fontAlgn="base">
        <a:lnSpc>
          <a:spcPct val="90000"/>
        </a:lnSpc>
        <a:spcBef>
          <a:spcPct val="0"/>
        </a:spcBef>
        <a:spcAft>
          <a:spcPct val="0"/>
        </a:spcAft>
        <a:defRPr sz="2800">
          <a:solidFill>
            <a:srgbClr val="005CB9"/>
          </a:solidFill>
          <a:latin typeface="Arial" charset="0"/>
        </a:defRPr>
      </a:lvl7pPr>
      <a:lvl8pPr marL="1371600" algn="l" rtl="0" fontAlgn="base">
        <a:lnSpc>
          <a:spcPct val="90000"/>
        </a:lnSpc>
        <a:spcBef>
          <a:spcPct val="0"/>
        </a:spcBef>
        <a:spcAft>
          <a:spcPct val="0"/>
        </a:spcAft>
        <a:defRPr sz="2800">
          <a:solidFill>
            <a:srgbClr val="005CB9"/>
          </a:solidFill>
          <a:latin typeface="Arial" charset="0"/>
        </a:defRPr>
      </a:lvl8pPr>
      <a:lvl9pPr marL="1828800" algn="l" rtl="0" fontAlgn="base">
        <a:lnSpc>
          <a:spcPct val="90000"/>
        </a:lnSpc>
        <a:spcBef>
          <a:spcPct val="0"/>
        </a:spcBef>
        <a:spcAft>
          <a:spcPct val="0"/>
        </a:spcAft>
        <a:defRPr sz="2800">
          <a:solidFill>
            <a:srgbClr val="005CB9"/>
          </a:solidFill>
          <a:latin typeface="Arial" charset="0"/>
        </a:defRPr>
      </a:lvl9pPr>
    </p:titleStyle>
    <p:bodyStyle>
      <a:lvl1pPr algn="l" rtl="0" eaLnBrk="0" fontAlgn="base" hangingPunct="0">
        <a:lnSpc>
          <a:spcPct val="110000"/>
        </a:lnSpc>
        <a:spcBef>
          <a:spcPct val="0"/>
        </a:spcBef>
        <a:spcAft>
          <a:spcPct val="0"/>
        </a:spcAft>
        <a:buFont typeface="Arial" charset="0"/>
        <a:defRPr sz="2000" b="1" kern="1200">
          <a:solidFill>
            <a:srgbClr val="005CB9"/>
          </a:solidFill>
          <a:latin typeface="+mn-lt"/>
          <a:ea typeface="+mn-ea"/>
          <a:cs typeface="+mn-cs"/>
        </a:defRPr>
      </a:lvl1pPr>
      <a:lvl2pPr marL="142875" algn="l" rtl="0" eaLnBrk="0" fontAlgn="base" hangingPunct="0">
        <a:spcBef>
          <a:spcPts val="300"/>
        </a:spcBef>
        <a:spcAft>
          <a:spcPct val="0"/>
        </a:spcAft>
        <a:buFont typeface="Arial" charset="0"/>
        <a:defRPr sz="1600" b="1" kern="1200">
          <a:solidFill>
            <a:schemeClr val="tx2"/>
          </a:solidFill>
          <a:latin typeface="+mn-lt"/>
          <a:ea typeface="+mn-ea"/>
          <a:cs typeface="+mn-cs"/>
        </a:defRPr>
      </a:lvl2pPr>
      <a:lvl3pPr marL="142875" indent="107950" algn="l" rtl="0" eaLnBrk="0" fontAlgn="base" hangingPunct="0">
        <a:spcBef>
          <a:spcPts val="300"/>
        </a:spcBef>
        <a:spcAft>
          <a:spcPct val="0"/>
        </a:spcAft>
        <a:buSzPct val="100000"/>
        <a:buFont typeface="Arial" charset="0"/>
        <a:buChar char="•"/>
        <a:defRPr sz="1400" b="1" kern="1200">
          <a:solidFill>
            <a:schemeClr val="tx2"/>
          </a:solidFill>
          <a:latin typeface="+mn-lt"/>
          <a:ea typeface="+mn-ea"/>
          <a:cs typeface="+mn-cs"/>
        </a:defRPr>
      </a:lvl3pPr>
      <a:lvl4pPr marL="358775" algn="l" rtl="0" eaLnBrk="0" fontAlgn="base" hangingPunct="0">
        <a:spcBef>
          <a:spcPts val="300"/>
        </a:spcBef>
        <a:spcAft>
          <a:spcPct val="0"/>
        </a:spcAft>
        <a:buSzPct val="100000"/>
        <a:buFont typeface="Arial" charset="0"/>
        <a:defRPr sz="1400" kern="1200">
          <a:solidFill>
            <a:schemeClr val="tx2"/>
          </a:solidFill>
          <a:latin typeface="+mn-lt"/>
          <a:ea typeface="+mn-ea"/>
          <a:cs typeface="+mn-cs"/>
        </a:defRPr>
      </a:lvl4pPr>
      <a:lvl5pPr marL="503238" indent="107950" algn="l" rtl="0" eaLnBrk="0" fontAlgn="base" hangingPunct="0">
        <a:spcBef>
          <a:spcPts val="300"/>
        </a:spcBef>
        <a:spcAft>
          <a:spcPct val="0"/>
        </a:spcAft>
        <a:buSzPct val="100000"/>
        <a:buFont typeface="Arial"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Connecteur droit 10"/>
          <p:cNvCxnSpPr/>
          <p:nvPr/>
        </p:nvCxnSpPr>
        <p:spPr bwMode="gray">
          <a:xfrm flipH="1">
            <a:off x="935038" y="1116013"/>
            <a:ext cx="15843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27" name="Image 12" descr="Logo_suite_50x30.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gray">
          <a:xfrm>
            <a:off x="7343775" y="5780088"/>
            <a:ext cx="1800225" cy="1077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8" name="Espace réservé du titre 1"/>
          <p:cNvSpPr>
            <a:spLocks noGrp="1"/>
          </p:cNvSpPr>
          <p:nvPr>
            <p:ph type="title"/>
          </p:nvPr>
        </p:nvSpPr>
        <p:spPr bwMode="gray">
          <a:xfrm>
            <a:off x="935038" y="0"/>
            <a:ext cx="7345362" cy="103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TITLE</a:t>
            </a:r>
          </a:p>
        </p:txBody>
      </p:sp>
      <p:sp>
        <p:nvSpPr>
          <p:cNvPr id="1029" name="Espace réservé du texte 2"/>
          <p:cNvSpPr>
            <a:spLocks noGrp="1"/>
          </p:cNvSpPr>
          <p:nvPr>
            <p:ph type="body" idx="1"/>
          </p:nvPr>
        </p:nvSpPr>
        <p:spPr bwMode="gray">
          <a:xfrm>
            <a:off x="935038" y="1304925"/>
            <a:ext cx="7345362" cy="4716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Text level 1</a:t>
            </a:r>
          </a:p>
          <a:p>
            <a:pPr lvl="1"/>
            <a:r>
              <a:rPr lang="en-US" altLang="en-US"/>
              <a:t>Text level 2</a:t>
            </a:r>
          </a:p>
          <a:p>
            <a:pPr lvl="2"/>
            <a:r>
              <a:rPr lang="en-US" altLang="en-US"/>
              <a:t>Text level 3</a:t>
            </a:r>
          </a:p>
          <a:p>
            <a:pPr lvl="3"/>
            <a:r>
              <a:rPr lang="en-US" altLang="en-US"/>
              <a:t>Text level 4</a:t>
            </a:r>
          </a:p>
          <a:p>
            <a:pPr lvl="4"/>
            <a:r>
              <a:rPr lang="en-US" altLang="en-US"/>
              <a:t>Text level 5</a:t>
            </a:r>
          </a:p>
        </p:txBody>
      </p:sp>
      <p:sp>
        <p:nvSpPr>
          <p:cNvPr id="4" name="Espace réservé de la date 3"/>
          <p:cNvSpPr>
            <a:spLocks noGrp="1"/>
          </p:cNvSpPr>
          <p:nvPr>
            <p:ph type="dt" sz="half" idx="2"/>
          </p:nvPr>
        </p:nvSpPr>
        <p:spPr bwMode="gray">
          <a:xfrm>
            <a:off x="0" y="6497638"/>
            <a:ext cx="935038" cy="360362"/>
          </a:xfrm>
          <a:prstGeom prst="rect">
            <a:avLst/>
          </a:prstGeom>
        </p:spPr>
        <p:txBody>
          <a:bodyPr vert="horz" lIns="0" tIns="0" rIns="0" bIns="0" rtlCol="0" anchor="t" anchorCtr="0">
            <a:noAutofit/>
          </a:bodyPr>
          <a:lstStyle>
            <a:lvl1pPr algn="l" fontAlgn="auto">
              <a:spcBef>
                <a:spcPts val="0"/>
              </a:spcBef>
              <a:spcAft>
                <a:spcPts val="0"/>
              </a:spcAft>
              <a:defRPr sz="100">
                <a:solidFill>
                  <a:schemeClr val="bg1">
                    <a:alpha val="0"/>
                  </a:schemeClr>
                </a:solidFill>
                <a:latin typeface="+mn-lt"/>
                <a:cs typeface="+mn-cs"/>
              </a:defRPr>
            </a:lvl1pPr>
          </a:lstStyle>
          <a:p>
            <a:pPr>
              <a:defRPr/>
            </a:pPr>
            <a:r>
              <a:rPr lang="en-US">
                <a:solidFill>
                  <a:prstClr val="white">
                    <a:alpha val="0"/>
                  </a:prstClr>
                </a:solidFill>
              </a:rPr>
              <a:t>Date</a:t>
            </a:r>
          </a:p>
        </p:txBody>
      </p:sp>
      <p:sp>
        <p:nvSpPr>
          <p:cNvPr id="5" name="Espace réservé du pied de page 4"/>
          <p:cNvSpPr>
            <a:spLocks noGrp="1"/>
          </p:cNvSpPr>
          <p:nvPr>
            <p:ph type="ftr" sz="quarter" idx="3"/>
          </p:nvPr>
        </p:nvSpPr>
        <p:spPr bwMode="gray">
          <a:xfrm>
            <a:off x="2411413" y="6497638"/>
            <a:ext cx="4321175" cy="360362"/>
          </a:xfrm>
          <a:prstGeom prst="rect">
            <a:avLst/>
          </a:prstGeom>
        </p:spPr>
        <p:txBody>
          <a:bodyPr vert="horz" lIns="0" tIns="7200" rIns="0" bIns="0" rtlCol="0" anchor="t" anchorCtr="0">
            <a:noAutofit/>
          </a:bodyPr>
          <a:lstStyle>
            <a:lvl1pPr algn="ctr" fontAlgn="auto">
              <a:spcBef>
                <a:spcPts val="0"/>
              </a:spcBef>
              <a:spcAft>
                <a:spcPts val="0"/>
              </a:spcAft>
              <a:defRPr sz="1000" b="1">
                <a:solidFill>
                  <a:schemeClr val="accent4"/>
                </a:solidFill>
                <a:latin typeface="+mn-lt"/>
                <a:cs typeface="+mn-cs"/>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6" name="Espace réservé du numéro de diapositive 5"/>
          <p:cNvSpPr>
            <a:spLocks noGrp="1"/>
          </p:cNvSpPr>
          <p:nvPr>
            <p:ph type="sldNum" sz="quarter" idx="4"/>
          </p:nvPr>
        </p:nvSpPr>
        <p:spPr bwMode="gray">
          <a:xfrm>
            <a:off x="935038" y="6497638"/>
            <a:ext cx="900112" cy="360362"/>
          </a:xfrm>
          <a:prstGeom prst="rect">
            <a:avLst/>
          </a:prstGeom>
        </p:spPr>
        <p:txBody>
          <a:bodyPr vert="horz" lIns="0" tIns="21600" rIns="0" bIns="0" rtlCol="0" anchor="t" anchorCtr="0">
            <a:noAutofit/>
          </a:bodyPr>
          <a:lstStyle>
            <a:lvl1pPr algn="l" fontAlgn="auto">
              <a:spcBef>
                <a:spcPts val="0"/>
              </a:spcBef>
              <a:spcAft>
                <a:spcPts val="0"/>
              </a:spcAft>
              <a:defRPr sz="900" b="1">
                <a:solidFill>
                  <a:schemeClr val="tx2"/>
                </a:solidFill>
                <a:latin typeface="+mn-lt"/>
                <a:cs typeface="+mn-cs"/>
              </a:defRPr>
            </a:lvl1pPr>
          </a:lstStyle>
          <a:p>
            <a:pPr>
              <a:defRPr/>
            </a:pPr>
            <a:fld id="{554E5E40-990A-4474-BD97-03BADD847FA0}" type="slidenum">
              <a:rPr lang="en-US">
                <a:solidFill>
                  <a:srgbClr val="343434"/>
                </a:solidFill>
              </a:rPr>
              <a:pPr>
                <a:defRPr/>
              </a:pPr>
              <a:t>‹#›</a:t>
            </a:fld>
            <a:endParaRPr lang="en-US">
              <a:solidFill>
                <a:srgbClr val="343434"/>
              </a:solidFill>
            </a:endParaRPr>
          </a:p>
        </p:txBody>
      </p:sp>
      <p:cxnSp>
        <p:nvCxnSpPr>
          <p:cNvPr id="12" name="Connecteur droit 11"/>
          <p:cNvCxnSpPr/>
          <p:nvPr/>
        </p:nvCxnSpPr>
        <p:spPr bwMode="gray">
          <a:xfrm flipH="1">
            <a:off x="7559675" y="6040438"/>
            <a:ext cx="15843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2296368"/>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Lst>
  <p:hf hdr="0" dt="0"/>
  <p:txStyles>
    <p:titleStyle>
      <a:lvl1pPr algn="l" rtl="0" eaLnBrk="0" fontAlgn="base" hangingPunct="0">
        <a:lnSpc>
          <a:spcPct val="90000"/>
        </a:lnSpc>
        <a:spcBef>
          <a:spcPct val="0"/>
        </a:spcBef>
        <a:spcAft>
          <a:spcPct val="0"/>
        </a:spcAft>
        <a:defRPr sz="2800" kern="1200">
          <a:solidFill>
            <a:srgbClr val="005CB9"/>
          </a:solidFill>
          <a:latin typeface="+mj-lt"/>
          <a:ea typeface="+mj-ea"/>
          <a:cs typeface="+mj-cs"/>
        </a:defRPr>
      </a:lvl1pPr>
      <a:lvl2pPr algn="l" rtl="0" eaLnBrk="0" fontAlgn="base" hangingPunct="0">
        <a:lnSpc>
          <a:spcPct val="90000"/>
        </a:lnSpc>
        <a:spcBef>
          <a:spcPct val="0"/>
        </a:spcBef>
        <a:spcAft>
          <a:spcPct val="0"/>
        </a:spcAft>
        <a:defRPr sz="2800">
          <a:solidFill>
            <a:srgbClr val="005CB9"/>
          </a:solidFill>
          <a:latin typeface="Arial" charset="0"/>
        </a:defRPr>
      </a:lvl2pPr>
      <a:lvl3pPr algn="l" rtl="0" eaLnBrk="0" fontAlgn="base" hangingPunct="0">
        <a:lnSpc>
          <a:spcPct val="90000"/>
        </a:lnSpc>
        <a:spcBef>
          <a:spcPct val="0"/>
        </a:spcBef>
        <a:spcAft>
          <a:spcPct val="0"/>
        </a:spcAft>
        <a:defRPr sz="2800">
          <a:solidFill>
            <a:srgbClr val="005CB9"/>
          </a:solidFill>
          <a:latin typeface="Arial" charset="0"/>
        </a:defRPr>
      </a:lvl3pPr>
      <a:lvl4pPr algn="l" rtl="0" eaLnBrk="0" fontAlgn="base" hangingPunct="0">
        <a:lnSpc>
          <a:spcPct val="90000"/>
        </a:lnSpc>
        <a:spcBef>
          <a:spcPct val="0"/>
        </a:spcBef>
        <a:spcAft>
          <a:spcPct val="0"/>
        </a:spcAft>
        <a:defRPr sz="2800">
          <a:solidFill>
            <a:srgbClr val="005CB9"/>
          </a:solidFill>
          <a:latin typeface="Arial" charset="0"/>
        </a:defRPr>
      </a:lvl4pPr>
      <a:lvl5pPr algn="l" rtl="0" eaLnBrk="0" fontAlgn="base" hangingPunct="0">
        <a:lnSpc>
          <a:spcPct val="90000"/>
        </a:lnSpc>
        <a:spcBef>
          <a:spcPct val="0"/>
        </a:spcBef>
        <a:spcAft>
          <a:spcPct val="0"/>
        </a:spcAft>
        <a:defRPr sz="2800">
          <a:solidFill>
            <a:srgbClr val="005CB9"/>
          </a:solidFill>
          <a:latin typeface="Arial" charset="0"/>
        </a:defRPr>
      </a:lvl5pPr>
      <a:lvl6pPr marL="457200" algn="l" rtl="0" fontAlgn="base">
        <a:lnSpc>
          <a:spcPct val="90000"/>
        </a:lnSpc>
        <a:spcBef>
          <a:spcPct val="0"/>
        </a:spcBef>
        <a:spcAft>
          <a:spcPct val="0"/>
        </a:spcAft>
        <a:defRPr sz="2800">
          <a:solidFill>
            <a:srgbClr val="005CB9"/>
          </a:solidFill>
          <a:latin typeface="Arial" charset="0"/>
        </a:defRPr>
      </a:lvl6pPr>
      <a:lvl7pPr marL="914400" algn="l" rtl="0" fontAlgn="base">
        <a:lnSpc>
          <a:spcPct val="90000"/>
        </a:lnSpc>
        <a:spcBef>
          <a:spcPct val="0"/>
        </a:spcBef>
        <a:spcAft>
          <a:spcPct val="0"/>
        </a:spcAft>
        <a:defRPr sz="2800">
          <a:solidFill>
            <a:srgbClr val="005CB9"/>
          </a:solidFill>
          <a:latin typeface="Arial" charset="0"/>
        </a:defRPr>
      </a:lvl7pPr>
      <a:lvl8pPr marL="1371600" algn="l" rtl="0" fontAlgn="base">
        <a:lnSpc>
          <a:spcPct val="90000"/>
        </a:lnSpc>
        <a:spcBef>
          <a:spcPct val="0"/>
        </a:spcBef>
        <a:spcAft>
          <a:spcPct val="0"/>
        </a:spcAft>
        <a:defRPr sz="2800">
          <a:solidFill>
            <a:srgbClr val="005CB9"/>
          </a:solidFill>
          <a:latin typeface="Arial" charset="0"/>
        </a:defRPr>
      </a:lvl8pPr>
      <a:lvl9pPr marL="1828800" algn="l" rtl="0" fontAlgn="base">
        <a:lnSpc>
          <a:spcPct val="90000"/>
        </a:lnSpc>
        <a:spcBef>
          <a:spcPct val="0"/>
        </a:spcBef>
        <a:spcAft>
          <a:spcPct val="0"/>
        </a:spcAft>
        <a:defRPr sz="2800">
          <a:solidFill>
            <a:srgbClr val="005CB9"/>
          </a:solidFill>
          <a:latin typeface="Arial" charset="0"/>
        </a:defRPr>
      </a:lvl9pPr>
    </p:titleStyle>
    <p:bodyStyle>
      <a:lvl1pPr algn="l" rtl="0" eaLnBrk="0" fontAlgn="base" hangingPunct="0">
        <a:lnSpc>
          <a:spcPct val="110000"/>
        </a:lnSpc>
        <a:spcBef>
          <a:spcPct val="0"/>
        </a:spcBef>
        <a:spcAft>
          <a:spcPct val="0"/>
        </a:spcAft>
        <a:buFont typeface="Arial" charset="0"/>
        <a:defRPr sz="2000" b="1" kern="1200">
          <a:solidFill>
            <a:srgbClr val="005CB9"/>
          </a:solidFill>
          <a:latin typeface="+mn-lt"/>
          <a:ea typeface="+mn-ea"/>
          <a:cs typeface="+mn-cs"/>
        </a:defRPr>
      </a:lvl1pPr>
      <a:lvl2pPr marL="142875" algn="l" rtl="0" eaLnBrk="0" fontAlgn="base" hangingPunct="0">
        <a:spcBef>
          <a:spcPts val="300"/>
        </a:spcBef>
        <a:spcAft>
          <a:spcPct val="0"/>
        </a:spcAft>
        <a:buFont typeface="Arial" charset="0"/>
        <a:defRPr sz="1600" b="1" kern="1200">
          <a:solidFill>
            <a:schemeClr val="tx2"/>
          </a:solidFill>
          <a:latin typeface="+mn-lt"/>
          <a:ea typeface="+mn-ea"/>
          <a:cs typeface="+mn-cs"/>
        </a:defRPr>
      </a:lvl2pPr>
      <a:lvl3pPr marL="142875" indent="107950" algn="l" rtl="0" eaLnBrk="0" fontAlgn="base" hangingPunct="0">
        <a:spcBef>
          <a:spcPts val="300"/>
        </a:spcBef>
        <a:spcAft>
          <a:spcPct val="0"/>
        </a:spcAft>
        <a:buSzPct val="100000"/>
        <a:buFont typeface="Arial" charset="0"/>
        <a:buChar char="•"/>
        <a:defRPr sz="1400" b="1" kern="1200">
          <a:solidFill>
            <a:schemeClr val="tx2"/>
          </a:solidFill>
          <a:latin typeface="+mn-lt"/>
          <a:ea typeface="+mn-ea"/>
          <a:cs typeface="+mn-cs"/>
        </a:defRPr>
      </a:lvl3pPr>
      <a:lvl4pPr marL="358775" algn="l" rtl="0" eaLnBrk="0" fontAlgn="base" hangingPunct="0">
        <a:spcBef>
          <a:spcPts val="300"/>
        </a:spcBef>
        <a:spcAft>
          <a:spcPct val="0"/>
        </a:spcAft>
        <a:buSzPct val="100000"/>
        <a:buFont typeface="Arial" charset="0"/>
        <a:defRPr sz="1400" kern="1200">
          <a:solidFill>
            <a:schemeClr val="tx2"/>
          </a:solidFill>
          <a:latin typeface="+mn-lt"/>
          <a:ea typeface="+mn-ea"/>
          <a:cs typeface="+mn-cs"/>
        </a:defRPr>
      </a:lvl4pPr>
      <a:lvl5pPr marL="503238" indent="107950" algn="l" rtl="0" eaLnBrk="0" fontAlgn="base" hangingPunct="0">
        <a:spcBef>
          <a:spcPts val="300"/>
        </a:spcBef>
        <a:spcAft>
          <a:spcPct val="0"/>
        </a:spcAft>
        <a:buSzPct val="100000"/>
        <a:buFont typeface="Arial"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Connecteur droit 10"/>
          <p:cNvCxnSpPr/>
          <p:nvPr/>
        </p:nvCxnSpPr>
        <p:spPr bwMode="gray">
          <a:xfrm flipH="1">
            <a:off x="935038" y="1116358"/>
            <a:ext cx="1584000"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Image 12" descr="Logo_suite_50x30.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bwMode="gray">
          <a:xfrm>
            <a:off x="7344000" y="5779827"/>
            <a:ext cx="1800000" cy="1078173"/>
          </a:xfrm>
          <a:prstGeom prst="rect">
            <a:avLst/>
          </a:prstGeom>
        </p:spPr>
      </p:pic>
      <p:sp>
        <p:nvSpPr>
          <p:cNvPr id="2" name="Espace réservé du titre 1"/>
          <p:cNvSpPr>
            <a:spLocks noGrp="1"/>
          </p:cNvSpPr>
          <p:nvPr>
            <p:ph type="title"/>
          </p:nvPr>
        </p:nvSpPr>
        <p:spPr bwMode="gray">
          <a:xfrm>
            <a:off x="935038" y="1"/>
            <a:ext cx="7345362" cy="1036637"/>
          </a:xfrm>
          <a:prstGeom prst="rect">
            <a:avLst/>
          </a:prstGeom>
        </p:spPr>
        <p:txBody>
          <a:bodyPr vert="horz" lIns="0" tIns="0" rIns="0" bIns="0" rtlCol="0" anchor="b" anchorCtr="0">
            <a:noAutofit/>
          </a:bodyPr>
          <a:lstStyle/>
          <a:p>
            <a:r>
              <a:rPr lang="en-US" noProof="0"/>
              <a:t>TITLE</a:t>
            </a:r>
          </a:p>
        </p:txBody>
      </p:sp>
      <p:sp>
        <p:nvSpPr>
          <p:cNvPr id="3" name="Espace réservé du texte 2"/>
          <p:cNvSpPr>
            <a:spLocks noGrp="1"/>
          </p:cNvSpPr>
          <p:nvPr>
            <p:ph type="body" idx="1"/>
          </p:nvPr>
        </p:nvSpPr>
        <p:spPr bwMode="gray">
          <a:xfrm>
            <a:off x="935038" y="1304925"/>
            <a:ext cx="7345362" cy="4716463"/>
          </a:xfrm>
          <a:prstGeom prst="rect">
            <a:avLst/>
          </a:prstGeom>
        </p:spPr>
        <p:txBody>
          <a:bodyPr vert="horz" lIns="0" tIns="0" rIns="0" bIns="0" rtlCol="0" anchor="t" anchorCtr="0">
            <a:noAutofit/>
          </a:body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4" name="Espace réservé de la date 3"/>
          <p:cNvSpPr>
            <a:spLocks noGrp="1"/>
          </p:cNvSpPr>
          <p:nvPr>
            <p:ph type="dt" sz="half" idx="2"/>
          </p:nvPr>
        </p:nvSpPr>
        <p:spPr bwMode="gray">
          <a:xfrm>
            <a:off x="-1" y="6498000"/>
            <a:ext cx="935039" cy="360000"/>
          </a:xfrm>
          <a:prstGeom prst="rect">
            <a:avLst/>
          </a:prstGeom>
        </p:spPr>
        <p:txBody>
          <a:bodyPr vert="horz" lIns="0" tIns="0" rIns="0" bIns="0" rtlCol="0" anchor="t" anchorCtr="0">
            <a:noAutofit/>
          </a:bodyPr>
          <a:lstStyle>
            <a:lvl1pPr algn="l">
              <a:defRPr sz="100">
                <a:solidFill>
                  <a:schemeClr val="bg1">
                    <a:alpha val="0"/>
                  </a:schemeClr>
                </a:solidFill>
              </a:defRPr>
            </a:lvl1pPr>
          </a:lstStyle>
          <a:p>
            <a:r>
              <a:rPr lang="en-US">
                <a:solidFill>
                  <a:prstClr val="white">
                    <a:alpha val="0"/>
                  </a:prstClr>
                </a:solidFill>
              </a:rPr>
              <a:t>Date</a:t>
            </a:r>
          </a:p>
        </p:txBody>
      </p:sp>
      <p:sp>
        <p:nvSpPr>
          <p:cNvPr id="5" name="Espace réservé du pied de page 4"/>
          <p:cNvSpPr>
            <a:spLocks noGrp="1"/>
          </p:cNvSpPr>
          <p:nvPr>
            <p:ph type="ftr" sz="quarter" idx="3"/>
          </p:nvPr>
        </p:nvSpPr>
        <p:spPr bwMode="gray">
          <a:xfrm>
            <a:off x="2412000" y="6498000"/>
            <a:ext cx="4320000" cy="360000"/>
          </a:xfrm>
          <a:prstGeom prst="rect">
            <a:avLst/>
          </a:prstGeom>
        </p:spPr>
        <p:txBody>
          <a:bodyPr vert="horz" lIns="0" tIns="7200" rIns="0" bIns="0" rtlCol="0" anchor="t" anchorCtr="0">
            <a:noAutofit/>
          </a:bodyPr>
          <a:lstStyle>
            <a:lvl1pPr algn="ctr">
              <a:defRPr sz="1000" b="1">
                <a:solidFill>
                  <a:schemeClr val="accent4"/>
                </a:solidFill>
              </a:defRPr>
            </a:lvl1pPr>
          </a:lstStyle>
          <a:p>
            <a:r>
              <a:rPr lang="en-US">
                <a:solidFill>
                  <a:srgbClr val="005CB9"/>
                </a:solidFill>
              </a:rPr>
              <a:t>#</a:t>
            </a:r>
            <a:r>
              <a:rPr lang="en-US" err="1">
                <a:solidFill>
                  <a:srgbClr val="005CB9"/>
                </a:solidFill>
              </a:rPr>
              <a:t>vaccineswork</a:t>
            </a:r>
            <a:endParaRPr lang="en-US">
              <a:solidFill>
                <a:srgbClr val="005CB9"/>
              </a:solidFill>
            </a:endParaRPr>
          </a:p>
        </p:txBody>
      </p:sp>
      <p:sp>
        <p:nvSpPr>
          <p:cNvPr id="6" name="Espace réservé du numéro de diapositive 5"/>
          <p:cNvSpPr>
            <a:spLocks noGrp="1"/>
          </p:cNvSpPr>
          <p:nvPr>
            <p:ph type="sldNum" sz="quarter" idx="4"/>
          </p:nvPr>
        </p:nvSpPr>
        <p:spPr bwMode="gray">
          <a:xfrm>
            <a:off x="935038" y="6498000"/>
            <a:ext cx="900112" cy="360000"/>
          </a:xfrm>
          <a:prstGeom prst="rect">
            <a:avLst/>
          </a:prstGeom>
        </p:spPr>
        <p:txBody>
          <a:bodyPr vert="horz" lIns="0" tIns="21600" rIns="0" bIns="0" rtlCol="0" anchor="t" anchorCtr="0">
            <a:noAutofit/>
          </a:bodyPr>
          <a:lstStyle>
            <a:lvl1pPr algn="ctr">
              <a:defRPr sz="900" b="1">
                <a:solidFill>
                  <a:schemeClr val="tx2"/>
                </a:solidFill>
              </a:defRPr>
            </a:lvl1pPr>
          </a:lstStyle>
          <a:p>
            <a:pPr algn="l"/>
            <a:fld id="{733122C9-A0B9-462F-8757-0847AD287B63}" type="slidenum">
              <a:rPr lang="en-US" smtClean="0">
                <a:solidFill>
                  <a:srgbClr val="343434"/>
                </a:solidFill>
              </a:rPr>
              <a:pPr algn="l"/>
              <a:t>‹#›</a:t>
            </a:fld>
            <a:endParaRPr lang="en-US">
              <a:solidFill>
                <a:srgbClr val="343434"/>
              </a:solidFill>
            </a:endParaRPr>
          </a:p>
        </p:txBody>
      </p:sp>
      <p:cxnSp>
        <p:nvCxnSpPr>
          <p:cNvPr id="12" name="Connecteur droit 11"/>
          <p:cNvCxnSpPr/>
          <p:nvPr/>
        </p:nvCxnSpPr>
        <p:spPr bwMode="gray">
          <a:xfrm flipH="1">
            <a:off x="7560000" y="6040964"/>
            <a:ext cx="1584000"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3002931"/>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Lst>
  <p:hf hdr="0" dt="0"/>
  <p:txStyles>
    <p:titleStyle>
      <a:lvl1pPr algn="l" defTabSz="914400" rtl="0" eaLnBrk="1" latinLnBrk="0" hangingPunct="1">
        <a:lnSpc>
          <a:spcPct val="90000"/>
        </a:lnSpc>
        <a:spcBef>
          <a:spcPct val="0"/>
        </a:spcBef>
        <a:buNone/>
        <a:defRPr sz="2800" b="0" kern="1200" cap="none" baseline="0">
          <a:solidFill>
            <a:schemeClr val="accent4"/>
          </a:solidFill>
          <a:latin typeface="+mj-lt"/>
          <a:ea typeface="+mj-ea"/>
          <a:cs typeface="+mj-cs"/>
        </a:defRPr>
      </a:lvl1pPr>
    </p:titleStyle>
    <p:bodyStyle>
      <a:lvl1pPr marL="0" indent="0" algn="l" defTabSz="914400" rtl="0" eaLnBrk="1" latinLnBrk="0" hangingPunct="1">
        <a:lnSpc>
          <a:spcPct val="110000"/>
        </a:lnSpc>
        <a:spcBef>
          <a:spcPts val="0"/>
        </a:spcBef>
        <a:buFont typeface="Arial" pitchFamily="34" charset="0"/>
        <a:buNone/>
        <a:defRPr sz="2000" b="1" kern="1200">
          <a:solidFill>
            <a:schemeClr val="accent4"/>
          </a:solidFill>
          <a:latin typeface="+mn-lt"/>
          <a:ea typeface="+mn-ea"/>
          <a:cs typeface="+mn-cs"/>
        </a:defRPr>
      </a:lvl1pPr>
      <a:lvl2pPr marL="142875" indent="0" algn="l" defTabSz="914400" rtl="0" eaLnBrk="1" latinLnBrk="0" hangingPunct="1">
        <a:lnSpc>
          <a:spcPct val="100000"/>
        </a:lnSpc>
        <a:spcBef>
          <a:spcPts val="300"/>
        </a:spcBef>
        <a:buFont typeface="Arial" pitchFamily="34" charset="0"/>
        <a:buNone/>
        <a:defRPr sz="1600" b="1" kern="1200">
          <a:solidFill>
            <a:schemeClr val="tx2"/>
          </a:solidFill>
          <a:latin typeface="+mn-lt"/>
          <a:ea typeface="+mn-ea"/>
          <a:cs typeface="+mn-cs"/>
        </a:defRPr>
      </a:lvl2pPr>
      <a:lvl3pPr marL="144000" indent="108000" algn="l" defTabSz="914400" rtl="0" eaLnBrk="1" latinLnBrk="0" hangingPunct="1">
        <a:lnSpc>
          <a:spcPct val="100000"/>
        </a:lnSpc>
        <a:spcBef>
          <a:spcPts val="300"/>
        </a:spcBef>
        <a:buSzPct val="100000"/>
        <a:buFont typeface="Arial" pitchFamily="34" charset="0"/>
        <a:buChar char="•"/>
        <a:defRPr sz="1400" b="1" kern="1200">
          <a:solidFill>
            <a:schemeClr val="tx2"/>
          </a:solidFill>
          <a:latin typeface="+mn-lt"/>
          <a:ea typeface="+mn-ea"/>
          <a:cs typeface="+mn-cs"/>
        </a:defRPr>
      </a:lvl3pPr>
      <a:lvl4pPr marL="360000" indent="0" algn="l" defTabSz="914400" rtl="0" eaLnBrk="1" latinLnBrk="0" hangingPunct="1">
        <a:lnSpc>
          <a:spcPct val="100000"/>
        </a:lnSpc>
        <a:spcBef>
          <a:spcPts val="300"/>
        </a:spcBef>
        <a:buSzPct val="100000"/>
        <a:buFont typeface="Arial" pitchFamily="34" charset="0"/>
        <a:buNone/>
        <a:defRPr sz="1400" kern="1200">
          <a:solidFill>
            <a:schemeClr val="tx2"/>
          </a:solidFill>
          <a:latin typeface="+mn-lt"/>
          <a:ea typeface="+mn-ea"/>
          <a:cs typeface="+mn-cs"/>
        </a:defRPr>
      </a:lvl4pPr>
      <a:lvl5pPr marL="504000" indent="108000" algn="l" defTabSz="914400" rtl="0" eaLnBrk="1" latinLnBrk="0" hangingPunct="1">
        <a:lnSpc>
          <a:spcPct val="100000"/>
        </a:lnSpc>
        <a:spcBef>
          <a:spcPts val="300"/>
        </a:spcBef>
        <a:buSzPct val="100000"/>
        <a:buFont typeface="Arial"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Connecteur droit 10"/>
          <p:cNvCxnSpPr/>
          <p:nvPr/>
        </p:nvCxnSpPr>
        <p:spPr bwMode="gray">
          <a:xfrm flipH="1">
            <a:off x="935038" y="1116013"/>
            <a:ext cx="15843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27" name="Image 12" descr="Logo_suite_50x30.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gray">
          <a:xfrm>
            <a:off x="7343775" y="5780088"/>
            <a:ext cx="1800225" cy="1077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8" name="Espace réservé du titre 1"/>
          <p:cNvSpPr>
            <a:spLocks noGrp="1"/>
          </p:cNvSpPr>
          <p:nvPr>
            <p:ph type="title"/>
          </p:nvPr>
        </p:nvSpPr>
        <p:spPr bwMode="gray">
          <a:xfrm>
            <a:off x="935038" y="0"/>
            <a:ext cx="7345362" cy="103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TITLE</a:t>
            </a:r>
          </a:p>
        </p:txBody>
      </p:sp>
      <p:sp>
        <p:nvSpPr>
          <p:cNvPr id="1029" name="Espace réservé du texte 2"/>
          <p:cNvSpPr>
            <a:spLocks noGrp="1"/>
          </p:cNvSpPr>
          <p:nvPr>
            <p:ph type="body" idx="1"/>
          </p:nvPr>
        </p:nvSpPr>
        <p:spPr bwMode="gray">
          <a:xfrm>
            <a:off x="935038" y="1304925"/>
            <a:ext cx="7345362" cy="4716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Text level 1</a:t>
            </a:r>
          </a:p>
          <a:p>
            <a:pPr lvl="1"/>
            <a:r>
              <a:rPr lang="en-US" altLang="en-US"/>
              <a:t>Text level 2</a:t>
            </a:r>
          </a:p>
          <a:p>
            <a:pPr lvl="2"/>
            <a:r>
              <a:rPr lang="en-US" altLang="en-US"/>
              <a:t>Text level 3</a:t>
            </a:r>
          </a:p>
          <a:p>
            <a:pPr lvl="3"/>
            <a:r>
              <a:rPr lang="en-US" altLang="en-US"/>
              <a:t>Text level 4</a:t>
            </a:r>
          </a:p>
          <a:p>
            <a:pPr lvl="4"/>
            <a:r>
              <a:rPr lang="en-US" altLang="en-US"/>
              <a:t>Text level 5</a:t>
            </a:r>
          </a:p>
        </p:txBody>
      </p:sp>
      <p:sp>
        <p:nvSpPr>
          <p:cNvPr id="4" name="Espace réservé de la date 3"/>
          <p:cNvSpPr>
            <a:spLocks noGrp="1"/>
          </p:cNvSpPr>
          <p:nvPr>
            <p:ph type="dt" sz="half" idx="2"/>
          </p:nvPr>
        </p:nvSpPr>
        <p:spPr bwMode="gray">
          <a:xfrm>
            <a:off x="0" y="6497638"/>
            <a:ext cx="935038" cy="360362"/>
          </a:xfrm>
          <a:prstGeom prst="rect">
            <a:avLst/>
          </a:prstGeom>
        </p:spPr>
        <p:txBody>
          <a:bodyPr vert="horz" lIns="0" tIns="0" rIns="0" bIns="0" rtlCol="0" anchor="t" anchorCtr="0">
            <a:noAutofit/>
          </a:bodyPr>
          <a:lstStyle>
            <a:lvl1pPr algn="l" fontAlgn="auto">
              <a:spcBef>
                <a:spcPts val="0"/>
              </a:spcBef>
              <a:spcAft>
                <a:spcPts val="0"/>
              </a:spcAft>
              <a:defRPr sz="100">
                <a:solidFill>
                  <a:schemeClr val="bg1">
                    <a:alpha val="0"/>
                  </a:schemeClr>
                </a:solidFill>
                <a:latin typeface="+mn-lt"/>
                <a:cs typeface="+mn-cs"/>
              </a:defRPr>
            </a:lvl1pPr>
          </a:lstStyle>
          <a:p>
            <a:pPr>
              <a:defRPr/>
            </a:pPr>
            <a:r>
              <a:rPr lang="en-US">
                <a:solidFill>
                  <a:prstClr val="white">
                    <a:alpha val="0"/>
                  </a:prstClr>
                </a:solidFill>
              </a:rPr>
              <a:t>Date</a:t>
            </a:r>
          </a:p>
        </p:txBody>
      </p:sp>
      <p:sp>
        <p:nvSpPr>
          <p:cNvPr id="5" name="Espace réservé du pied de page 4"/>
          <p:cNvSpPr>
            <a:spLocks noGrp="1"/>
          </p:cNvSpPr>
          <p:nvPr>
            <p:ph type="ftr" sz="quarter" idx="3"/>
          </p:nvPr>
        </p:nvSpPr>
        <p:spPr bwMode="gray">
          <a:xfrm>
            <a:off x="2411413" y="6497638"/>
            <a:ext cx="4321175" cy="360362"/>
          </a:xfrm>
          <a:prstGeom prst="rect">
            <a:avLst/>
          </a:prstGeom>
        </p:spPr>
        <p:txBody>
          <a:bodyPr vert="horz" lIns="0" tIns="7200" rIns="0" bIns="0" rtlCol="0" anchor="t" anchorCtr="0">
            <a:noAutofit/>
          </a:bodyPr>
          <a:lstStyle>
            <a:lvl1pPr algn="ctr" fontAlgn="auto">
              <a:spcBef>
                <a:spcPts val="0"/>
              </a:spcBef>
              <a:spcAft>
                <a:spcPts val="0"/>
              </a:spcAft>
              <a:defRPr sz="1000" b="1">
                <a:solidFill>
                  <a:schemeClr val="accent4"/>
                </a:solidFill>
                <a:latin typeface="+mn-lt"/>
                <a:cs typeface="+mn-cs"/>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6" name="Espace réservé du numéro de diapositive 5"/>
          <p:cNvSpPr>
            <a:spLocks noGrp="1"/>
          </p:cNvSpPr>
          <p:nvPr>
            <p:ph type="sldNum" sz="quarter" idx="4"/>
          </p:nvPr>
        </p:nvSpPr>
        <p:spPr bwMode="gray">
          <a:xfrm>
            <a:off x="935038" y="6497638"/>
            <a:ext cx="900112" cy="360362"/>
          </a:xfrm>
          <a:prstGeom prst="rect">
            <a:avLst/>
          </a:prstGeom>
        </p:spPr>
        <p:txBody>
          <a:bodyPr vert="horz" lIns="0" tIns="21600" rIns="0" bIns="0" rtlCol="0" anchor="t" anchorCtr="0">
            <a:noAutofit/>
          </a:bodyPr>
          <a:lstStyle>
            <a:lvl1pPr algn="l" fontAlgn="auto">
              <a:spcBef>
                <a:spcPts val="0"/>
              </a:spcBef>
              <a:spcAft>
                <a:spcPts val="0"/>
              </a:spcAft>
              <a:defRPr sz="900" b="1">
                <a:solidFill>
                  <a:schemeClr val="tx2"/>
                </a:solidFill>
                <a:latin typeface="+mn-lt"/>
                <a:cs typeface="+mn-cs"/>
              </a:defRPr>
            </a:lvl1pPr>
          </a:lstStyle>
          <a:p>
            <a:pPr>
              <a:defRPr/>
            </a:pPr>
            <a:fld id="{554E5E40-990A-4474-BD97-03BADD847FA0}" type="slidenum">
              <a:rPr lang="en-US">
                <a:solidFill>
                  <a:srgbClr val="343434"/>
                </a:solidFill>
              </a:rPr>
              <a:pPr>
                <a:defRPr/>
              </a:pPr>
              <a:t>‹#›</a:t>
            </a:fld>
            <a:endParaRPr lang="en-US">
              <a:solidFill>
                <a:srgbClr val="343434"/>
              </a:solidFill>
            </a:endParaRPr>
          </a:p>
        </p:txBody>
      </p:sp>
      <p:cxnSp>
        <p:nvCxnSpPr>
          <p:cNvPr id="12" name="Connecteur droit 11"/>
          <p:cNvCxnSpPr/>
          <p:nvPr/>
        </p:nvCxnSpPr>
        <p:spPr bwMode="gray">
          <a:xfrm flipH="1">
            <a:off x="7559675" y="6040438"/>
            <a:ext cx="15843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7669840"/>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Lst>
  <p:hf hdr="0" dt="0"/>
  <p:txStyles>
    <p:titleStyle>
      <a:lvl1pPr algn="l" rtl="0" eaLnBrk="0" fontAlgn="base" hangingPunct="0">
        <a:lnSpc>
          <a:spcPct val="90000"/>
        </a:lnSpc>
        <a:spcBef>
          <a:spcPct val="0"/>
        </a:spcBef>
        <a:spcAft>
          <a:spcPct val="0"/>
        </a:spcAft>
        <a:defRPr sz="2800" kern="1200">
          <a:solidFill>
            <a:srgbClr val="005CB9"/>
          </a:solidFill>
          <a:latin typeface="+mj-lt"/>
          <a:ea typeface="+mj-ea"/>
          <a:cs typeface="+mj-cs"/>
        </a:defRPr>
      </a:lvl1pPr>
      <a:lvl2pPr algn="l" rtl="0" eaLnBrk="0" fontAlgn="base" hangingPunct="0">
        <a:lnSpc>
          <a:spcPct val="90000"/>
        </a:lnSpc>
        <a:spcBef>
          <a:spcPct val="0"/>
        </a:spcBef>
        <a:spcAft>
          <a:spcPct val="0"/>
        </a:spcAft>
        <a:defRPr sz="2800">
          <a:solidFill>
            <a:srgbClr val="005CB9"/>
          </a:solidFill>
          <a:latin typeface="Arial" charset="0"/>
        </a:defRPr>
      </a:lvl2pPr>
      <a:lvl3pPr algn="l" rtl="0" eaLnBrk="0" fontAlgn="base" hangingPunct="0">
        <a:lnSpc>
          <a:spcPct val="90000"/>
        </a:lnSpc>
        <a:spcBef>
          <a:spcPct val="0"/>
        </a:spcBef>
        <a:spcAft>
          <a:spcPct val="0"/>
        </a:spcAft>
        <a:defRPr sz="2800">
          <a:solidFill>
            <a:srgbClr val="005CB9"/>
          </a:solidFill>
          <a:latin typeface="Arial" charset="0"/>
        </a:defRPr>
      </a:lvl3pPr>
      <a:lvl4pPr algn="l" rtl="0" eaLnBrk="0" fontAlgn="base" hangingPunct="0">
        <a:lnSpc>
          <a:spcPct val="90000"/>
        </a:lnSpc>
        <a:spcBef>
          <a:spcPct val="0"/>
        </a:spcBef>
        <a:spcAft>
          <a:spcPct val="0"/>
        </a:spcAft>
        <a:defRPr sz="2800">
          <a:solidFill>
            <a:srgbClr val="005CB9"/>
          </a:solidFill>
          <a:latin typeface="Arial" charset="0"/>
        </a:defRPr>
      </a:lvl4pPr>
      <a:lvl5pPr algn="l" rtl="0" eaLnBrk="0" fontAlgn="base" hangingPunct="0">
        <a:lnSpc>
          <a:spcPct val="90000"/>
        </a:lnSpc>
        <a:spcBef>
          <a:spcPct val="0"/>
        </a:spcBef>
        <a:spcAft>
          <a:spcPct val="0"/>
        </a:spcAft>
        <a:defRPr sz="2800">
          <a:solidFill>
            <a:srgbClr val="005CB9"/>
          </a:solidFill>
          <a:latin typeface="Arial" charset="0"/>
        </a:defRPr>
      </a:lvl5pPr>
      <a:lvl6pPr marL="457200" algn="l" rtl="0" fontAlgn="base">
        <a:lnSpc>
          <a:spcPct val="90000"/>
        </a:lnSpc>
        <a:spcBef>
          <a:spcPct val="0"/>
        </a:spcBef>
        <a:spcAft>
          <a:spcPct val="0"/>
        </a:spcAft>
        <a:defRPr sz="2800">
          <a:solidFill>
            <a:srgbClr val="005CB9"/>
          </a:solidFill>
          <a:latin typeface="Arial" charset="0"/>
        </a:defRPr>
      </a:lvl6pPr>
      <a:lvl7pPr marL="914400" algn="l" rtl="0" fontAlgn="base">
        <a:lnSpc>
          <a:spcPct val="90000"/>
        </a:lnSpc>
        <a:spcBef>
          <a:spcPct val="0"/>
        </a:spcBef>
        <a:spcAft>
          <a:spcPct val="0"/>
        </a:spcAft>
        <a:defRPr sz="2800">
          <a:solidFill>
            <a:srgbClr val="005CB9"/>
          </a:solidFill>
          <a:latin typeface="Arial" charset="0"/>
        </a:defRPr>
      </a:lvl7pPr>
      <a:lvl8pPr marL="1371600" algn="l" rtl="0" fontAlgn="base">
        <a:lnSpc>
          <a:spcPct val="90000"/>
        </a:lnSpc>
        <a:spcBef>
          <a:spcPct val="0"/>
        </a:spcBef>
        <a:spcAft>
          <a:spcPct val="0"/>
        </a:spcAft>
        <a:defRPr sz="2800">
          <a:solidFill>
            <a:srgbClr val="005CB9"/>
          </a:solidFill>
          <a:latin typeface="Arial" charset="0"/>
        </a:defRPr>
      </a:lvl8pPr>
      <a:lvl9pPr marL="1828800" algn="l" rtl="0" fontAlgn="base">
        <a:lnSpc>
          <a:spcPct val="90000"/>
        </a:lnSpc>
        <a:spcBef>
          <a:spcPct val="0"/>
        </a:spcBef>
        <a:spcAft>
          <a:spcPct val="0"/>
        </a:spcAft>
        <a:defRPr sz="2800">
          <a:solidFill>
            <a:srgbClr val="005CB9"/>
          </a:solidFill>
          <a:latin typeface="Arial" charset="0"/>
        </a:defRPr>
      </a:lvl9pPr>
    </p:titleStyle>
    <p:bodyStyle>
      <a:lvl1pPr algn="l" rtl="0" eaLnBrk="0" fontAlgn="base" hangingPunct="0">
        <a:lnSpc>
          <a:spcPct val="110000"/>
        </a:lnSpc>
        <a:spcBef>
          <a:spcPct val="0"/>
        </a:spcBef>
        <a:spcAft>
          <a:spcPct val="0"/>
        </a:spcAft>
        <a:buFont typeface="Arial" charset="0"/>
        <a:defRPr sz="2000" b="1" kern="1200">
          <a:solidFill>
            <a:srgbClr val="005CB9"/>
          </a:solidFill>
          <a:latin typeface="+mn-lt"/>
          <a:ea typeface="+mn-ea"/>
          <a:cs typeface="+mn-cs"/>
        </a:defRPr>
      </a:lvl1pPr>
      <a:lvl2pPr marL="142875" algn="l" rtl="0" eaLnBrk="0" fontAlgn="base" hangingPunct="0">
        <a:spcBef>
          <a:spcPts val="300"/>
        </a:spcBef>
        <a:spcAft>
          <a:spcPct val="0"/>
        </a:spcAft>
        <a:buFont typeface="Arial" charset="0"/>
        <a:defRPr sz="1600" b="1" kern="1200">
          <a:solidFill>
            <a:schemeClr val="tx2"/>
          </a:solidFill>
          <a:latin typeface="+mn-lt"/>
          <a:ea typeface="+mn-ea"/>
          <a:cs typeface="+mn-cs"/>
        </a:defRPr>
      </a:lvl2pPr>
      <a:lvl3pPr marL="142875" indent="107950" algn="l" rtl="0" eaLnBrk="0" fontAlgn="base" hangingPunct="0">
        <a:spcBef>
          <a:spcPts val="300"/>
        </a:spcBef>
        <a:spcAft>
          <a:spcPct val="0"/>
        </a:spcAft>
        <a:buSzPct val="100000"/>
        <a:buFont typeface="Arial" charset="0"/>
        <a:buChar char="•"/>
        <a:defRPr sz="1400" b="1" kern="1200">
          <a:solidFill>
            <a:schemeClr val="tx2"/>
          </a:solidFill>
          <a:latin typeface="+mn-lt"/>
          <a:ea typeface="+mn-ea"/>
          <a:cs typeface="+mn-cs"/>
        </a:defRPr>
      </a:lvl3pPr>
      <a:lvl4pPr marL="358775" algn="l" rtl="0" eaLnBrk="0" fontAlgn="base" hangingPunct="0">
        <a:spcBef>
          <a:spcPts val="300"/>
        </a:spcBef>
        <a:spcAft>
          <a:spcPct val="0"/>
        </a:spcAft>
        <a:buSzPct val="100000"/>
        <a:buFont typeface="Arial" charset="0"/>
        <a:defRPr sz="1400" kern="1200">
          <a:solidFill>
            <a:schemeClr val="tx2"/>
          </a:solidFill>
          <a:latin typeface="+mn-lt"/>
          <a:ea typeface="+mn-ea"/>
          <a:cs typeface="+mn-cs"/>
        </a:defRPr>
      </a:lvl4pPr>
      <a:lvl5pPr marL="503238" indent="107950" algn="l" rtl="0" eaLnBrk="0" fontAlgn="base" hangingPunct="0">
        <a:spcBef>
          <a:spcPts val="300"/>
        </a:spcBef>
        <a:spcAft>
          <a:spcPct val="0"/>
        </a:spcAft>
        <a:buSzPct val="100000"/>
        <a:buFont typeface="Arial"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bwMode="gray">
          <a:xfrm>
            <a:off x="935038" y="1100645"/>
            <a:ext cx="1583668"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sym typeface="Arial"/>
            </a:endParaRPr>
          </a:p>
        </p:txBody>
      </p:sp>
      <p:sp>
        <p:nvSpPr>
          <p:cNvPr id="2" name="Espace réservé du titre 1"/>
          <p:cNvSpPr>
            <a:spLocks noGrp="1"/>
          </p:cNvSpPr>
          <p:nvPr>
            <p:ph type="title"/>
          </p:nvPr>
        </p:nvSpPr>
        <p:spPr bwMode="gray">
          <a:xfrm>
            <a:off x="935038" y="3"/>
            <a:ext cx="7345362" cy="1036637"/>
          </a:xfrm>
          <a:prstGeom prst="rect">
            <a:avLst/>
          </a:prstGeom>
        </p:spPr>
        <p:txBody>
          <a:bodyPr vert="horz" lIns="0" tIns="0" rIns="0" bIns="0" rtlCol="0" anchor="b" anchorCtr="0">
            <a:noAutofit/>
          </a:bodyPr>
          <a:lstStyle/>
          <a:p>
            <a:r>
              <a:rPr lang="en-GB" noProof="0"/>
              <a:t>TITLE</a:t>
            </a:r>
          </a:p>
        </p:txBody>
      </p:sp>
      <p:sp>
        <p:nvSpPr>
          <p:cNvPr id="3" name="Espace réservé du texte 2"/>
          <p:cNvSpPr>
            <a:spLocks noGrp="1"/>
          </p:cNvSpPr>
          <p:nvPr>
            <p:ph type="body" idx="1"/>
          </p:nvPr>
        </p:nvSpPr>
        <p:spPr bwMode="gray">
          <a:xfrm>
            <a:off x="935038" y="1304927"/>
            <a:ext cx="7345362" cy="4716463"/>
          </a:xfrm>
          <a:prstGeom prst="rect">
            <a:avLst/>
          </a:prstGeom>
        </p:spPr>
        <p:txBody>
          <a:bodyPr vert="horz" lIns="0" tIns="0" rIns="0" bIns="0" rtlCol="0" anchor="t" anchorCtr="0">
            <a:noAutofit/>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4" name="Espace réservé de la date 3"/>
          <p:cNvSpPr>
            <a:spLocks noGrp="1"/>
          </p:cNvSpPr>
          <p:nvPr>
            <p:ph type="dt" sz="half" idx="2"/>
          </p:nvPr>
        </p:nvSpPr>
        <p:spPr bwMode="gray">
          <a:xfrm>
            <a:off x="-1" y="6498000"/>
            <a:ext cx="935039" cy="360000"/>
          </a:xfrm>
          <a:prstGeom prst="rect">
            <a:avLst/>
          </a:prstGeom>
        </p:spPr>
        <p:txBody>
          <a:bodyPr vert="horz" lIns="0" tIns="0" rIns="0" bIns="0" rtlCol="0" anchor="t" anchorCtr="0">
            <a:noAutofit/>
          </a:bodyPr>
          <a:lstStyle>
            <a:lvl1pPr algn="l">
              <a:defRPr sz="100">
                <a:solidFill>
                  <a:schemeClr val="bg1">
                    <a:alpha val="0"/>
                  </a:schemeClr>
                </a:solidFill>
              </a:defRPr>
            </a:lvl1pPr>
          </a:lstStyle>
          <a:p>
            <a:r>
              <a:rPr lang="en-GB">
                <a:solidFill>
                  <a:prstClr val="white">
                    <a:alpha val="0"/>
                  </a:prstClr>
                </a:solidFill>
                <a:cs typeface="Arial"/>
                <a:sym typeface="Arial"/>
              </a:rPr>
              <a:t>Date</a:t>
            </a:r>
          </a:p>
        </p:txBody>
      </p:sp>
      <p:sp>
        <p:nvSpPr>
          <p:cNvPr id="6" name="Espace réservé du numéro de diapositive 5"/>
          <p:cNvSpPr>
            <a:spLocks noGrp="1"/>
          </p:cNvSpPr>
          <p:nvPr>
            <p:ph type="sldNum" sz="quarter" idx="4"/>
          </p:nvPr>
        </p:nvSpPr>
        <p:spPr bwMode="gray">
          <a:xfrm>
            <a:off x="935038" y="6498000"/>
            <a:ext cx="900112" cy="360000"/>
          </a:xfrm>
          <a:prstGeom prst="rect">
            <a:avLst/>
          </a:prstGeom>
        </p:spPr>
        <p:txBody>
          <a:bodyPr vert="horz" lIns="0" tIns="21600" rIns="0" bIns="0" rtlCol="0" anchor="t" anchorCtr="0">
            <a:noAutofit/>
          </a:bodyPr>
          <a:lstStyle>
            <a:lvl1pPr algn="l">
              <a:defRPr sz="675" b="1">
                <a:solidFill>
                  <a:schemeClr val="tx1"/>
                </a:solidFill>
              </a:defRPr>
            </a:lvl1pPr>
          </a:lstStyle>
          <a:p>
            <a:fld id="{733122C9-A0B9-462F-8757-0847AD287B63}" type="slidenum">
              <a:rPr lang="en-GB" smtClean="0">
                <a:solidFill>
                  <a:srgbClr val="343434"/>
                </a:solidFill>
                <a:cs typeface="Arial"/>
                <a:sym typeface="Arial"/>
              </a:rPr>
              <a:pPr/>
              <a:t>‹#›</a:t>
            </a:fld>
            <a:endParaRPr lang="en-GB">
              <a:solidFill>
                <a:srgbClr val="343434"/>
              </a:solidFill>
              <a:cs typeface="Arial"/>
              <a:sym typeface="Arial"/>
            </a:endParaRPr>
          </a:p>
        </p:txBody>
      </p:sp>
      <p:pic>
        <p:nvPicPr>
          <p:cNvPr id="15" name="Picture 14" descr="gavi-logo.png"/>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052487" y="6160000"/>
            <a:ext cx="936182" cy="504289"/>
          </a:xfrm>
          <a:prstGeom prst="rect">
            <a:avLst/>
          </a:prstGeom>
        </p:spPr>
      </p:pic>
    </p:spTree>
    <p:extLst>
      <p:ext uri="{BB962C8B-B14F-4D97-AF65-F5344CB8AC3E}">
        <p14:creationId xmlns:p14="http://schemas.microsoft.com/office/powerpoint/2010/main" val="1131545226"/>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 id="2147484052" r:id="rId13"/>
    <p:sldLayoutId id="2147484053" r:id="rId14"/>
    <p:sldLayoutId id="2147484054" r:id="rId15"/>
    <p:sldLayoutId id="2147484055" r:id="rId16"/>
    <p:sldLayoutId id="2147484056" r:id="rId17"/>
    <p:sldLayoutId id="2147484057" r:id="rId18"/>
    <p:sldLayoutId id="2147484058"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2100" b="0" kern="1200" cap="none" baseline="0">
          <a:solidFill>
            <a:schemeClr val="accent1"/>
          </a:solidFill>
          <a:latin typeface="+mj-lt"/>
          <a:ea typeface="+mj-ea"/>
          <a:cs typeface="+mj-cs"/>
        </a:defRPr>
      </a:lvl1pPr>
    </p:titleStyle>
    <p:bodyStyle>
      <a:lvl1pPr marL="0" indent="0" algn="l" defTabSz="685800" rtl="0" eaLnBrk="1" latinLnBrk="0" hangingPunct="1">
        <a:lnSpc>
          <a:spcPct val="110000"/>
        </a:lnSpc>
        <a:spcBef>
          <a:spcPts val="0"/>
        </a:spcBef>
        <a:buFont typeface="Arial" pitchFamily="34" charset="0"/>
        <a:buNone/>
        <a:defRPr sz="1500" b="1" kern="1200">
          <a:solidFill>
            <a:schemeClr val="accent1"/>
          </a:solidFill>
          <a:latin typeface="+mn-lt"/>
          <a:ea typeface="+mn-ea"/>
          <a:cs typeface="+mn-cs"/>
        </a:defRPr>
      </a:lvl1pPr>
      <a:lvl2pPr marL="243000" indent="-135000" algn="l" defTabSz="685800" rtl="0" eaLnBrk="1" latinLnBrk="0" hangingPunct="1">
        <a:lnSpc>
          <a:spcPct val="100000"/>
        </a:lnSpc>
        <a:spcBef>
          <a:spcPts val="225"/>
        </a:spcBef>
        <a:buClr>
          <a:schemeClr val="accent3"/>
        </a:buClr>
        <a:buFont typeface="Arial" pitchFamily="34" charset="0"/>
        <a:buChar char="•"/>
        <a:defRPr sz="1350" b="1" kern="1200">
          <a:solidFill>
            <a:schemeClr val="tx1"/>
          </a:solidFill>
          <a:latin typeface="+mn-lt"/>
          <a:ea typeface="+mn-ea"/>
          <a:cs typeface="+mn-cs"/>
        </a:defRPr>
      </a:lvl2pPr>
      <a:lvl3pPr marL="378000" indent="-135000" algn="l" defTabSz="685800" rtl="0" eaLnBrk="1" latinLnBrk="0" hangingPunct="1">
        <a:lnSpc>
          <a:spcPct val="100000"/>
        </a:lnSpc>
        <a:spcBef>
          <a:spcPts val="225"/>
        </a:spcBef>
        <a:buSzPct val="100000"/>
        <a:buFont typeface="Arial" pitchFamily="34" charset="0"/>
        <a:buChar char="•"/>
        <a:defRPr sz="1200" b="0" kern="1200">
          <a:solidFill>
            <a:schemeClr val="tx1"/>
          </a:solidFill>
          <a:latin typeface="+mn-lt"/>
          <a:ea typeface="+mn-ea"/>
          <a:cs typeface="+mn-cs"/>
        </a:defRPr>
      </a:lvl3pPr>
      <a:lvl4pPr marL="378000" indent="0" algn="l" defTabSz="685800" rtl="0" eaLnBrk="1" latinLnBrk="0" hangingPunct="1">
        <a:lnSpc>
          <a:spcPct val="100000"/>
        </a:lnSpc>
        <a:spcBef>
          <a:spcPts val="225"/>
        </a:spcBef>
        <a:buSzPct val="100000"/>
        <a:buFont typeface="Arial" pitchFamily="34" charset="0"/>
        <a:buNone/>
        <a:defRPr sz="1200" kern="1200">
          <a:solidFill>
            <a:schemeClr val="tx1"/>
          </a:solidFill>
          <a:latin typeface="+mn-lt"/>
          <a:ea typeface="+mn-ea"/>
          <a:cs typeface="+mn-cs"/>
        </a:defRPr>
      </a:lvl4pPr>
      <a:lvl5pPr marL="513000" indent="-135000" algn="l" defTabSz="685800" rtl="0" eaLnBrk="1" latinLnBrk="0" hangingPunct="1">
        <a:lnSpc>
          <a:spcPct val="100000"/>
        </a:lnSpc>
        <a:spcBef>
          <a:spcPts val="225"/>
        </a:spcBef>
        <a:buSzPct val="100000"/>
        <a:buFont typeface="Arial" pitchFamily="34" charset="0"/>
        <a:buChar char="•"/>
        <a:defRPr sz="10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Connecteur droit 10"/>
          <p:cNvCxnSpPr/>
          <p:nvPr/>
        </p:nvCxnSpPr>
        <p:spPr bwMode="gray">
          <a:xfrm flipH="1">
            <a:off x="935038" y="1116358"/>
            <a:ext cx="1584000"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Image 12" descr="Logo_suite_50x30.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bwMode="gray">
          <a:xfrm>
            <a:off x="7344000" y="5779827"/>
            <a:ext cx="1800000" cy="1078173"/>
          </a:xfrm>
          <a:prstGeom prst="rect">
            <a:avLst/>
          </a:prstGeom>
        </p:spPr>
      </p:pic>
      <p:sp>
        <p:nvSpPr>
          <p:cNvPr id="2" name="Espace réservé du titre 1"/>
          <p:cNvSpPr>
            <a:spLocks noGrp="1"/>
          </p:cNvSpPr>
          <p:nvPr>
            <p:ph type="title"/>
          </p:nvPr>
        </p:nvSpPr>
        <p:spPr bwMode="gray">
          <a:xfrm>
            <a:off x="935038" y="1"/>
            <a:ext cx="7345362" cy="1036637"/>
          </a:xfrm>
          <a:prstGeom prst="rect">
            <a:avLst/>
          </a:prstGeom>
        </p:spPr>
        <p:txBody>
          <a:bodyPr vert="horz" lIns="0" tIns="0" rIns="0" bIns="0" rtlCol="0" anchor="b" anchorCtr="0">
            <a:noAutofit/>
          </a:bodyPr>
          <a:lstStyle/>
          <a:p>
            <a:r>
              <a:rPr lang="en-US" noProof="0"/>
              <a:t>TITLE</a:t>
            </a:r>
          </a:p>
        </p:txBody>
      </p:sp>
      <p:sp>
        <p:nvSpPr>
          <p:cNvPr id="3" name="Espace réservé du texte 2"/>
          <p:cNvSpPr>
            <a:spLocks noGrp="1"/>
          </p:cNvSpPr>
          <p:nvPr>
            <p:ph type="body" idx="1"/>
          </p:nvPr>
        </p:nvSpPr>
        <p:spPr bwMode="gray">
          <a:xfrm>
            <a:off x="935038" y="1304925"/>
            <a:ext cx="7345362" cy="4716463"/>
          </a:xfrm>
          <a:prstGeom prst="rect">
            <a:avLst/>
          </a:prstGeom>
        </p:spPr>
        <p:txBody>
          <a:bodyPr vert="horz" lIns="0" tIns="0" rIns="0" bIns="0" rtlCol="0" anchor="t" anchorCtr="0">
            <a:noAutofit/>
          </a:body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4" name="Espace réservé de la date 3"/>
          <p:cNvSpPr>
            <a:spLocks noGrp="1"/>
          </p:cNvSpPr>
          <p:nvPr>
            <p:ph type="dt" sz="half" idx="2"/>
          </p:nvPr>
        </p:nvSpPr>
        <p:spPr bwMode="gray">
          <a:xfrm>
            <a:off x="-1" y="6498000"/>
            <a:ext cx="935039" cy="360000"/>
          </a:xfrm>
          <a:prstGeom prst="rect">
            <a:avLst/>
          </a:prstGeom>
        </p:spPr>
        <p:txBody>
          <a:bodyPr vert="horz" lIns="0" tIns="0" rIns="0" bIns="0" rtlCol="0" anchor="t" anchorCtr="0">
            <a:noAutofit/>
          </a:bodyPr>
          <a:lstStyle>
            <a:lvl1pPr algn="l">
              <a:defRPr sz="100">
                <a:solidFill>
                  <a:schemeClr val="bg1">
                    <a:alpha val="0"/>
                  </a:schemeClr>
                </a:solidFill>
              </a:defRPr>
            </a:lvl1pPr>
          </a:lstStyle>
          <a:p>
            <a:r>
              <a:rPr lang="en-US">
                <a:solidFill>
                  <a:prstClr val="white">
                    <a:alpha val="0"/>
                  </a:prstClr>
                </a:solidFill>
              </a:rPr>
              <a:t>Date</a:t>
            </a:r>
          </a:p>
        </p:txBody>
      </p:sp>
      <p:sp>
        <p:nvSpPr>
          <p:cNvPr id="5" name="Espace réservé du pied de page 4"/>
          <p:cNvSpPr>
            <a:spLocks noGrp="1"/>
          </p:cNvSpPr>
          <p:nvPr>
            <p:ph type="ftr" sz="quarter" idx="3"/>
          </p:nvPr>
        </p:nvSpPr>
        <p:spPr bwMode="gray">
          <a:xfrm>
            <a:off x="2412000" y="6498000"/>
            <a:ext cx="4320000" cy="360000"/>
          </a:xfrm>
          <a:prstGeom prst="rect">
            <a:avLst/>
          </a:prstGeom>
        </p:spPr>
        <p:txBody>
          <a:bodyPr vert="horz" lIns="0" tIns="7200" rIns="0" bIns="0" rtlCol="0" anchor="t" anchorCtr="0">
            <a:noAutofit/>
          </a:bodyPr>
          <a:lstStyle>
            <a:lvl1pPr algn="ctr">
              <a:defRPr sz="1000" b="1">
                <a:solidFill>
                  <a:schemeClr val="accent4"/>
                </a:solidFill>
              </a:defRPr>
            </a:lvl1pPr>
          </a:lstStyle>
          <a:p>
            <a:r>
              <a:rPr lang="en-US">
                <a:solidFill>
                  <a:srgbClr val="005CB9"/>
                </a:solidFill>
              </a:rPr>
              <a:t>#</a:t>
            </a:r>
            <a:r>
              <a:rPr lang="en-US" err="1">
                <a:solidFill>
                  <a:srgbClr val="005CB9"/>
                </a:solidFill>
              </a:rPr>
              <a:t>vaccineswork</a:t>
            </a:r>
            <a:endParaRPr lang="en-US">
              <a:solidFill>
                <a:srgbClr val="005CB9"/>
              </a:solidFill>
            </a:endParaRPr>
          </a:p>
        </p:txBody>
      </p:sp>
      <p:sp>
        <p:nvSpPr>
          <p:cNvPr id="6" name="Espace réservé du numéro de diapositive 5"/>
          <p:cNvSpPr>
            <a:spLocks noGrp="1"/>
          </p:cNvSpPr>
          <p:nvPr>
            <p:ph type="sldNum" sz="quarter" idx="4"/>
          </p:nvPr>
        </p:nvSpPr>
        <p:spPr bwMode="gray">
          <a:xfrm>
            <a:off x="935038" y="6498000"/>
            <a:ext cx="900112" cy="360000"/>
          </a:xfrm>
          <a:prstGeom prst="rect">
            <a:avLst/>
          </a:prstGeom>
        </p:spPr>
        <p:txBody>
          <a:bodyPr vert="horz" lIns="0" tIns="21600" rIns="0" bIns="0" rtlCol="0" anchor="t" anchorCtr="0">
            <a:noAutofit/>
          </a:bodyPr>
          <a:lstStyle>
            <a:lvl1pPr algn="ctr">
              <a:defRPr sz="900" b="1">
                <a:solidFill>
                  <a:schemeClr val="tx2"/>
                </a:solidFill>
              </a:defRPr>
            </a:lvl1pPr>
          </a:lstStyle>
          <a:p>
            <a:pPr algn="l"/>
            <a:fld id="{733122C9-A0B9-462F-8757-0847AD287B63}" type="slidenum">
              <a:rPr lang="en-US" smtClean="0">
                <a:solidFill>
                  <a:srgbClr val="343434"/>
                </a:solidFill>
              </a:rPr>
              <a:pPr algn="l"/>
              <a:t>‹#›</a:t>
            </a:fld>
            <a:endParaRPr lang="en-US">
              <a:solidFill>
                <a:srgbClr val="343434"/>
              </a:solidFill>
            </a:endParaRPr>
          </a:p>
        </p:txBody>
      </p:sp>
      <p:cxnSp>
        <p:nvCxnSpPr>
          <p:cNvPr id="12" name="Connecteur droit 11"/>
          <p:cNvCxnSpPr/>
          <p:nvPr/>
        </p:nvCxnSpPr>
        <p:spPr bwMode="gray">
          <a:xfrm flipH="1">
            <a:off x="7560000" y="6040964"/>
            <a:ext cx="1584000"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502370"/>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Lst>
  <p:hf hdr="0" dt="0"/>
  <p:txStyles>
    <p:titleStyle>
      <a:lvl1pPr algn="l" defTabSz="914400" rtl="0" eaLnBrk="1" latinLnBrk="0" hangingPunct="1">
        <a:lnSpc>
          <a:spcPct val="90000"/>
        </a:lnSpc>
        <a:spcBef>
          <a:spcPct val="0"/>
        </a:spcBef>
        <a:buNone/>
        <a:defRPr sz="2800" b="0" kern="1200" cap="none" baseline="0">
          <a:solidFill>
            <a:schemeClr val="accent4"/>
          </a:solidFill>
          <a:latin typeface="+mj-lt"/>
          <a:ea typeface="+mj-ea"/>
          <a:cs typeface="+mj-cs"/>
        </a:defRPr>
      </a:lvl1pPr>
    </p:titleStyle>
    <p:bodyStyle>
      <a:lvl1pPr marL="0" indent="0" algn="l" defTabSz="914400" rtl="0" eaLnBrk="1" latinLnBrk="0" hangingPunct="1">
        <a:lnSpc>
          <a:spcPct val="110000"/>
        </a:lnSpc>
        <a:spcBef>
          <a:spcPts val="0"/>
        </a:spcBef>
        <a:buFont typeface="Arial" pitchFamily="34" charset="0"/>
        <a:buNone/>
        <a:defRPr sz="2000" b="1" kern="1200">
          <a:solidFill>
            <a:schemeClr val="accent4"/>
          </a:solidFill>
          <a:latin typeface="+mn-lt"/>
          <a:ea typeface="+mn-ea"/>
          <a:cs typeface="+mn-cs"/>
        </a:defRPr>
      </a:lvl1pPr>
      <a:lvl2pPr marL="142875" indent="0" algn="l" defTabSz="914400" rtl="0" eaLnBrk="1" latinLnBrk="0" hangingPunct="1">
        <a:lnSpc>
          <a:spcPct val="100000"/>
        </a:lnSpc>
        <a:spcBef>
          <a:spcPts val="300"/>
        </a:spcBef>
        <a:buFont typeface="Arial" pitchFamily="34" charset="0"/>
        <a:buNone/>
        <a:defRPr sz="1600" b="1" kern="1200">
          <a:solidFill>
            <a:schemeClr val="tx2"/>
          </a:solidFill>
          <a:latin typeface="+mn-lt"/>
          <a:ea typeface="+mn-ea"/>
          <a:cs typeface="+mn-cs"/>
        </a:defRPr>
      </a:lvl2pPr>
      <a:lvl3pPr marL="144000" indent="108000" algn="l" defTabSz="914400" rtl="0" eaLnBrk="1" latinLnBrk="0" hangingPunct="1">
        <a:lnSpc>
          <a:spcPct val="100000"/>
        </a:lnSpc>
        <a:spcBef>
          <a:spcPts val="300"/>
        </a:spcBef>
        <a:buSzPct val="100000"/>
        <a:buFont typeface="Arial" pitchFamily="34" charset="0"/>
        <a:buChar char="•"/>
        <a:defRPr sz="1400" b="1" kern="1200">
          <a:solidFill>
            <a:schemeClr val="tx2"/>
          </a:solidFill>
          <a:latin typeface="+mn-lt"/>
          <a:ea typeface="+mn-ea"/>
          <a:cs typeface="+mn-cs"/>
        </a:defRPr>
      </a:lvl3pPr>
      <a:lvl4pPr marL="360000" indent="0" algn="l" defTabSz="914400" rtl="0" eaLnBrk="1" latinLnBrk="0" hangingPunct="1">
        <a:lnSpc>
          <a:spcPct val="100000"/>
        </a:lnSpc>
        <a:spcBef>
          <a:spcPts val="300"/>
        </a:spcBef>
        <a:buSzPct val="100000"/>
        <a:buFont typeface="Arial" pitchFamily="34" charset="0"/>
        <a:buNone/>
        <a:defRPr sz="1400" kern="1200">
          <a:solidFill>
            <a:schemeClr val="tx2"/>
          </a:solidFill>
          <a:latin typeface="+mn-lt"/>
          <a:ea typeface="+mn-ea"/>
          <a:cs typeface="+mn-cs"/>
        </a:defRPr>
      </a:lvl4pPr>
      <a:lvl5pPr marL="504000" indent="108000" algn="l" defTabSz="914400" rtl="0" eaLnBrk="1" latinLnBrk="0" hangingPunct="1">
        <a:lnSpc>
          <a:spcPct val="100000"/>
        </a:lnSpc>
        <a:spcBef>
          <a:spcPts val="300"/>
        </a:spcBef>
        <a:buSzPct val="100000"/>
        <a:buFont typeface="Arial"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Connecteur droit 10"/>
          <p:cNvCxnSpPr/>
          <p:nvPr/>
        </p:nvCxnSpPr>
        <p:spPr bwMode="gray">
          <a:xfrm flipH="1">
            <a:off x="935038" y="1116013"/>
            <a:ext cx="15843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27" name="Image 12" descr="Logo_suite_50x30.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gray">
          <a:xfrm>
            <a:off x="7343775" y="5780088"/>
            <a:ext cx="1800225" cy="1077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8" name="Espace réservé du titre 1"/>
          <p:cNvSpPr>
            <a:spLocks noGrp="1"/>
          </p:cNvSpPr>
          <p:nvPr>
            <p:ph type="title"/>
          </p:nvPr>
        </p:nvSpPr>
        <p:spPr bwMode="gray">
          <a:xfrm>
            <a:off x="935038" y="0"/>
            <a:ext cx="7345362" cy="103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TITLE</a:t>
            </a:r>
          </a:p>
        </p:txBody>
      </p:sp>
      <p:sp>
        <p:nvSpPr>
          <p:cNvPr id="1029" name="Espace réservé du texte 2"/>
          <p:cNvSpPr>
            <a:spLocks noGrp="1"/>
          </p:cNvSpPr>
          <p:nvPr>
            <p:ph type="body" idx="1"/>
          </p:nvPr>
        </p:nvSpPr>
        <p:spPr bwMode="gray">
          <a:xfrm>
            <a:off x="935038" y="1304925"/>
            <a:ext cx="7345362" cy="4716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Text level 1</a:t>
            </a:r>
          </a:p>
          <a:p>
            <a:pPr lvl="1"/>
            <a:r>
              <a:rPr lang="en-US" altLang="en-US" smtClean="0"/>
              <a:t>Text level 2</a:t>
            </a:r>
          </a:p>
          <a:p>
            <a:pPr lvl="2"/>
            <a:r>
              <a:rPr lang="en-US" altLang="en-US" smtClean="0"/>
              <a:t>Text level 3</a:t>
            </a:r>
          </a:p>
          <a:p>
            <a:pPr lvl="3"/>
            <a:r>
              <a:rPr lang="en-US" altLang="en-US" smtClean="0"/>
              <a:t>Text level 4</a:t>
            </a:r>
          </a:p>
          <a:p>
            <a:pPr lvl="4"/>
            <a:r>
              <a:rPr lang="en-US" altLang="en-US" smtClean="0"/>
              <a:t>Text level 5</a:t>
            </a:r>
          </a:p>
        </p:txBody>
      </p:sp>
      <p:sp>
        <p:nvSpPr>
          <p:cNvPr id="4" name="Espace réservé de la date 3"/>
          <p:cNvSpPr>
            <a:spLocks noGrp="1"/>
          </p:cNvSpPr>
          <p:nvPr>
            <p:ph type="dt" sz="half" idx="2"/>
          </p:nvPr>
        </p:nvSpPr>
        <p:spPr bwMode="gray">
          <a:xfrm>
            <a:off x="0" y="6497638"/>
            <a:ext cx="935038" cy="360362"/>
          </a:xfrm>
          <a:prstGeom prst="rect">
            <a:avLst/>
          </a:prstGeom>
        </p:spPr>
        <p:txBody>
          <a:bodyPr vert="horz" lIns="0" tIns="0" rIns="0" bIns="0" rtlCol="0" anchor="t" anchorCtr="0">
            <a:noAutofit/>
          </a:bodyPr>
          <a:lstStyle>
            <a:lvl1pPr algn="l" fontAlgn="auto">
              <a:spcBef>
                <a:spcPts val="0"/>
              </a:spcBef>
              <a:spcAft>
                <a:spcPts val="0"/>
              </a:spcAft>
              <a:defRPr sz="100">
                <a:solidFill>
                  <a:schemeClr val="bg1">
                    <a:alpha val="0"/>
                  </a:schemeClr>
                </a:solidFill>
                <a:latin typeface="+mn-lt"/>
                <a:cs typeface="+mn-cs"/>
              </a:defRPr>
            </a:lvl1pPr>
          </a:lstStyle>
          <a:p>
            <a:pPr>
              <a:defRPr/>
            </a:pPr>
            <a:r>
              <a:rPr lang="en-US">
                <a:solidFill>
                  <a:prstClr val="white">
                    <a:alpha val="0"/>
                  </a:prstClr>
                </a:solidFill>
              </a:rPr>
              <a:t>Date</a:t>
            </a:r>
          </a:p>
        </p:txBody>
      </p:sp>
      <p:sp>
        <p:nvSpPr>
          <p:cNvPr id="5" name="Espace réservé du pied de page 4"/>
          <p:cNvSpPr>
            <a:spLocks noGrp="1"/>
          </p:cNvSpPr>
          <p:nvPr>
            <p:ph type="ftr" sz="quarter" idx="3"/>
          </p:nvPr>
        </p:nvSpPr>
        <p:spPr bwMode="gray">
          <a:xfrm>
            <a:off x="2411413" y="6497638"/>
            <a:ext cx="4321175" cy="360362"/>
          </a:xfrm>
          <a:prstGeom prst="rect">
            <a:avLst/>
          </a:prstGeom>
        </p:spPr>
        <p:txBody>
          <a:bodyPr vert="horz" lIns="0" tIns="7200" rIns="0" bIns="0" rtlCol="0" anchor="t" anchorCtr="0">
            <a:noAutofit/>
          </a:bodyPr>
          <a:lstStyle>
            <a:lvl1pPr algn="ctr" fontAlgn="auto">
              <a:spcBef>
                <a:spcPts val="0"/>
              </a:spcBef>
              <a:spcAft>
                <a:spcPts val="0"/>
              </a:spcAft>
              <a:defRPr sz="1000" b="1">
                <a:solidFill>
                  <a:schemeClr val="accent4"/>
                </a:solidFill>
                <a:latin typeface="+mn-lt"/>
                <a:cs typeface="+mn-cs"/>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6" name="Espace réservé du numéro de diapositive 5"/>
          <p:cNvSpPr>
            <a:spLocks noGrp="1"/>
          </p:cNvSpPr>
          <p:nvPr>
            <p:ph type="sldNum" sz="quarter" idx="4"/>
          </p:nvPr>
        </p:nvSpPr>
        <p:spPr bwMode="gray">
          <a:xfrm>
            <a:off x="935038" y="6497638"/>
            <a:ext cx="900112" cy="360362"/>
          </a:xfrm>
          <a:prstGeom prst="rect">
            <a:avLst/>
          </a:prstGeom>
        </p:spPr>
        <p:txBody>
          <a:bodyPr vert="horz" lIns="0" tIns="21600" rIns="0" bIns="0" rtlCol="0" anchor="t" anchorCtr="0">
            <a:noAutofit/>
          </a:bodyPr>
          <a:lstStyle>
            <a:lvl1pPr algn="l" fontAlgn="auto">
              <a:spcBef>
                <a:spcPts val="0"/>
              </a:spcBef>
              <a:spcAft>
                <a:spcPts val="0"/>
              </a:spcAft>
              <a:defRPr sz="900" b="1">
                <a:solidFill>
                  <a:schemeClr val="tx2"/>
                </a:solidFill>
                <a:latin typeface="+mn-lt"/>
                <a:cs typeface="+mn-cs"/>
              </a:defRPr>
            </a:lvl1pPr>
          </a:lstStyle>
          <a:p>
            <a:pPr>
              <a:defRPr/>
            </a:pPr>
            <a:fld id="{554E5E40-990A-4474-BD97-03BADD847FA0}" type="slidenum">
              <a:rPr lang="en-US">
                <a:solidFill>
                  <a:srgbClr val="343434"/>
                </a:solidFill>
              </a:rPr>
              <a:pPr>
                <a:defRPr/>
              </a:pPr>
              <a:t>‹#›</a:t>
            </a:fld>
            <a:endParaRPr lang="en-US">
              <a:solidFill>
                <a:srgbClr val="343434"/>
              </a:solidFill>
            </a:endParaRPr>
          </a:p>
        </p:txBody>
      </p:sp>
      <p:cxnSp>
        <p:nvCxnSpPr>
          <p:cNvPr id="12" name="Connecteur droit 11"/>
          <p:cNvCxnSpPr/>
          <p:nvPr/>
        </p:nvCxnSpPr>
        <p:spPr bwMode="gray">
          <a:xfrm flipH="1">
            <a:off x="7559675" y="6040438"/>
            <a:ext cx="15843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581853"/>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5" r:id="rId5"/>
    <p:sldLayoutId id="2147484066" r:id="rId6"/>
    <p:sldLayoutId id="2147484067" r:id="rId7"/>
    <p:sldLayoutId id="2147484068" r:id="rId8"/>
    <p:sldLayoutId id="2147484069" r:id="rId9"/>
    <p:sldLayoutId id="2147484070" r:id="rId10"/>
  </p:sldLayoutIdLst>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2800" kern="1200">
          <a:solidFill>
            <a:srgbClr val="005CB9"/>
          </a:solidFill>
          <a:latin typeface="+mj-lt"/>
          <a:ea typeface="+mj-ea"/>
          <a:cs typeface="+mj-cs"/>
        </a:defRPr>
      </a:lvl1pPr>
      <a:lvl2pPr algn="l" rtl="0" eaLnBrk="0" fontAlgn="base" hangingPunct="0">
        <a:lnSpc>
          <a:spcPct val="90000"/>
        </a:lnSpc>
        <a:spcBef>
          <a:spcPct val="0"/>
        </a:spcBef>
        <a:spcAft>
          <a:spcPct val="0"/>
        </a:spcAft>
        <a:defRPr sz="2800">
          <a:solidFill>
            <a:srgbClr val="005CB9"/>
          </a:solidFill>
          <a:latin typeface="Arial" charset="0"/>
        </a:defRPr>
      </a:lvl2pPr>
      <a:lvl3pPr algn="l" rtl="0" eaLnBrk="0" fontAlgn="base" hangingPunct="0">
        <a:lnSpc>
          <a:spcPct val="90000"/>
        </a:lnSpc>
        <a:spcBef>
          <a:spcPct val="0"/>
        </a:spcBef>
        <a:spcAft>
          <a:spcPct val="0"/>
        </a:spcAft>
        <a:defRPr sz="2800">
          <a:solidFill>
            <a:srgbClr val="005CB9"/>
          </a:solidFill>
          <a:latin typeface="Arial" charset="0"/>
        </a:defRPr>
      </a:lvl3pPr>
      <a:lvl4pPr algn="l" rtl="0" eaLnBrk="0" fontAlgn="base" hangingPunct="0">
        <a:lnSpc>
          <a:spcPct val="90000"/>
        </a:lnSpc>
        <a:spcBef>
          <a:spcPct val="0"/>
        </a:spcBef>
        <a:spcAft>
          <a:spcPct val="0"/>
        </a:spcAft>
        <a:defRPr sz="2800">
          <a:solidFill>
            <a:srgbClr val="005CB9"/>
          </a:solidFill>
          <a:latin typeface="Arial" charset="0"/>
        </a:defRPr>
      </a:lvl4pPr>
      <a:lvl5pPr algn="l" rtl="0" eaLnBrk="0" fontAlgn="base" hangingPunct="0">
        <a:lnSpc>
          <a:spcPct val="90000"/>
        </a:lnSpc>
        <a:spcBef>
          <a:spcPct val="0"/>
        </a:spcBef>
        <a:spcAft>
          <a:spcPct val="0"/>
        </a:spcAft>
        <a:defRPr sz="2800">
          <a:solidFill>
            <a:srgbClr val="005CB9"/>
          </a:solidFill>
          <a:latin typeface="Arial" charset="0"/>
        </a:defRPr>
      </a:lvl5pPr>
      <a:lvl6pPr marL="457200" algn="l" rtl="0" fontAlgn="base">
        <a:lnSpc>
          <a:spcPct val="90000"/>
        </a:lnSpc>
        <a:spcBef>
          <a:spcPct val="0"/>
        </a:spcBef>
        <a:spcAft>
          <a:spcPct val="0"/>
        </a:spcAft>
        <a:defRPr sz="2800">
          <a:solidFill>
            <a:srgbClr val="005CB9"/>
          </a:solidFill>
          <a:latin typeface="Arial" charset="0"/>
        </a:defRPr>
      </a:lvl6pPr>
      <a:lvl7pPr marL="914400" algn="l" rtl="0" fontAlgn="base">
        <a:lnSpc>
          <a:spcPct val="90000"/>
        </a:lnSpc>
        <a:spcBef>
          <a:spcPct val="0"/>
        </a:spcBef>
        <a:spcAft>
          <a:spcPct val="0"/>
        </a:spcAft>
        <a:defRPr sz="2800">
          <a:solidFill>
            <a:srgbClr val="005CB9"/>
          </a:solidFill>
          <a:latin typeface="Arial" charset="0"/>
        </a:defRPr>
      </a:lvl7pPr>
      <a:lvl8pPr marL="1371600" algn="l" rtl="0" fontAlgn="base">
        <a:lnSpc>
          <a:spcPct val="90000"/>
        </a:lnSpc>
        <a:spcBef>
          <a:spcPct val="0"/>
        </a:spcBef>
        <a:spcAft>
          <a:spcPct val="0"/>
        </a:spcAft>
        <a:defRPr sz="2800">
          <a:solidFill>
            <a:srgbClr val="005CB9"/>
          </a:solidFill>
          <a:latin typeface="Arial" charset="0"/>
        </a:defRPr>
      </a:lvl8pPr>
      <a:lvl9pPr marL="1828800" algn="l" rtl="0" fontAlgn="base">
        <a:lnSpc>
          <a:spcPct val="90000"/>
        </a:lnSpc>
        <a:spcBef>
          <a:spcPct val="0"/>
        </a:spcBef>
        <a:spcAft>
          <a:spcPct val="0"/>
        </a:spcAft>
        <a:defRPr sz="2800">
          <a:solidFill>
            <a:srgbClr val="005CB9"/>
          </a:solidFill>
          <a:latin typeface="Arial" charset="0"/>
        </a:defRPr>
      </a:lvl9pPr>
    </p:titleStyle>
    <p:bodyStyle>
      <a:lvl1pPr algn="l" rtl="0" eaLnBrk="0" fontAlgn="base" hangingPunct="0">
        <a:lnSpc>
          <a:spcPct val="110000"/>
        </a:lnSpc>
        <a:spcBef>
          <a:spcPct val="0"/>
        </a:spcBef>
        <a:spcAft>
          <a:spcPct val="0"/>
        </a:spcAft>
        <a:buFont typeface="Arial" charset="0"/>
        <a:defRPr sz="2000" b="1" kern="1200">
          <a:solidFill>
            <a:srgbClr val="005CB9"/>
          </a:solidFill>
          <a:latin typeface="+mn-lt"/>
          <a:ea typeface="+mn-ea"/>
          <a:cs typeface="+mn-cs"/>
        </a:defRPr>
      </a:lvl1pPr>
      <a:lvl2pPr marL="142875" algn="l" rtl="0" eaLnBrk="0" fontAlgn="base" hangingPunct="0">
        <a:spcBef>
          <a:spcPts val="300"/>
        </a:spcBef>
        <a:spcAft>
          <a:spcPct val="0"/>
        </a:spcAft>
        <a:buFont typeface="Arial" charset="0"/>
        <a:defRPr sz="1600" b="1" kern="1200">
          <a:solidFill>
            <a:schemeClr val="tx2"/>
          </a:solidFill>
          <a:latin typeface="+mn-lt"/>
          <a:ea typeface="+mn-ea"/>
          <a:cs typeface="+mn-cs"/>
        </a:defRPr>
      </a:lvl2pPr>
      <a:lvl3pPr marL="142875" indent="107950" algn="l" rtl="0" eaLnBrk="0" fontAlgn="base" hangingPunct="0">
        <a:spcBef>
          <a:spcPts val="300"/>
        </a:spcBef>
        <a:spcAft>
          <a:spcPct val="0"/>
        </a:spcAft>
        <a:buSzPct val="100000"/>
        <a:buFont typeface="Arial" charset="0"/>
        <a:buChar char="•"/>
        <a:defRPr sz="1400" b="1" kern="1200">
          <a:solidFill>
            <a:schemeClr val="tx2"/>
          </a:solidFill>
          <a:latin typeface="+mn-lt"/>
          <a:ea typeface="+mn-ea"/>
          <a:cs typeface="+mn-cs"/>
        </a:defRPr>
      </a:lvl3pPr>
      <a:lvl4pPr marL="358775" algn="l" rtl="0" eaLnBrk="0" fontAlgn="base" hangingPunct="0">
        <a:spcBef>
          <a:spcPts val="300"/>
        </a:spcBef>
        <a:spcAft>
          <a:spcPct val="0"/>
        </a:spcAft>
        <a:buSzPct val="100000"/>
        <a:buFont typeface="Arial" charset="0"/>
        <a:defRPr sz="1400" kern="1200">
          <a:solidFill>
            <a:schemeClr val="tx2"/>
          </a:solidFill>
          <a:latin typeface="+mn-lt"/>
          <a:ea typeface="+mn-ea"/>
          <a:cs typeface="+mn-cs"/>
        </a:defRPr>
      </a:lvl4pPr>
      <a:lvl5pPr marL="503238" indent="107950" algn="l" rtl="0" eaLnBrk="0" fontAlgn="base" hangingPunct="0">
        <a:spcBef>
          <a:spcPts val="300"/>
        </a:spcBef>
        <a:spcAft>
          <a:spcPct val="0"/>
        </a:spcAft>
        <a:buSzPct val="100000"/>
        <a:buFont typeface="Arial"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Connecteur droit 10"/>
          <p:cNvCxnSpPr/>
          <p:nvPr/>
        </p:nvCxnSpPr>
        <p:spPr bwMode="gray">
          <a:xfrm flipH="1">
            <a:off x="935038" y="1116013"/>
            <a:ext cx="15843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27" name="Image 12" descr="Logo_suite_50x30.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gray">
          <a:xfrm>
            <a:off x="7343775" y="5780088"/>
            <a:ext cx="1800225" cy="1077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8" name="Espace réservé du titre 1"/>
          <p:cNvSpPr>
            <a:spLocks noGrp="1"/>
          </p:cNvSpPr>
          <p:nvPr>
            <p:ph type="title"/>
          </p:nvPr>
        </p:nvSpPr>
        <p:spPr bwMode="gray">
          <a:xfrm>
            <a:off x="935038" y="0"/>
            <a:ext cx="7345362" cy="103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TITLE</a:t>
            </a:r>
          </a:p>
        </p:txBody>
      </p:sp>
      <p:sp>
        <p:nvSpPr>
          <p:cNvPr id="1029" name="Espace réservé du texte 2"/>
          <p:cNvSpPr>
            <a:spLocks noGrp="1"/>
          </p:cNvSpPr>
          <p:nvPr>
            <p:ph type="body" idx="1"/>
          </p:nvPr>
        </p:nvSpPr>
        <p:spPr bwMode="gray">
          <a:xfrm>
            <a:off x="935038" y="1304925"/>
            <a:ext cx="7345362" cy="4716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Text level 1</a:t>
            </a:r>
          </a:p>
          <a:p>
            <a:pPr lvl="1"/>
            <a:r>
              <a:rPr lang="en-US" altLang="en-US" smtClean="0"/>
              <a:t>Text level 2</a:t>
            </a:r>
          </a:p>
          <a:p>
            <a:pPr lvl="2"/>
            <a:r>
              <a:rPr lang="en-US" altLang="en-US" smtClean="0"/>
              <a:t>Text level 3</a:t>
            </a:r>
          </a:p>
          <a:p>
            <a:pPr lvl="3"/>
            <a:r>
              <a:rPr lang="en-US" altLang="en-US" smtClean="0"/>
              <a:t>Text level 4</a:t>
            </a:r>
          </a:p>
          <a:p>
            <a:pPr lvl="4"/>
            <a:r>
              <a:rPr lang="en-US" altLang="en-US" smtClean="0"/>
              <a:t>Text level 5</a:t>
            </a:r>
          </a:p>
        </p:txBody>
      </p:sp>
      <p:sp>
        <p:nvSpPr>
          <p:cNvPr id="4" name="Espace réservé de la date 3"/>
          <p:cNvSpPr>
            <a:spLocks noGrp="1"/>
          </p:cNvSpPr>
          <p:nvPr>
            <p:ph type="dt" sz="half" idx="2"/>
          </p:nvPr>
        </p:nvSpPr>
        <p:spPr bwMode="gray">
          <a:xfrm>
            <a:off x="0" y="6497638"/>
            <a:ext cx="935038" cy="360362"/>
          </a:xfrm>
          <a:prstGeom prst="rect">
            <a:avLst/>
          </a:prstGeom>
        </p:spPr>
        <p:txBody>
          <a:bodyPr vert="horz" lIns="0" tIns="0" rIns="0" bIns="0" rtlCol="0" anchor="t" anchorCtr="0">
            <a:noAutofit/>
          </a:bodyPr>
          <a:lstStyle>
            <a:lvl1pPr algn="l" fontAlgn="auto">
              <a:spcBef>
                <a:spcPts val="0"/>
              </a:spcBef>
              <a:spcAft>
                <a:spcPts val="0"/>
              </a:spcAft>
              <a:defRPr sz="100">
                <a:solidFill>
                  <a:schemeClr val="bg1">
                    <a:alpha val="0"/>
                  </a:schemeClr>
                </a:solidFill>
                <a:latin typeface="+mn-lt"/>
                <a:cs typeface="+mn-cs"/>
              </a:defRPr>
            </a:lvl1pPr>
          </a:lstStyle>
          <a:p>
            <a:pPr>
              <a:defRPr/>
            </a:pPr>
            <a:r>
              <a:rPr lang="en-US">
                <a:solidFill>
                  <a:prstClr val="white">
                    <a:alpha val="0"/>
                  </a:prstClr>
                </a:solidFill>
              </a:rPr>
              <a:t>Date</a:t>
            </a:r>
          </a:p>
        </p:txBody>
      </p:sp>
      <p:sp>
        <p:nvSpPr>
          <p:cNvPr id="5" name="Espace réservé du pied de page 4"/>
          <p:cNvSpPr>
            <a:spLocks noGrp="1"/>
          </p:cNvSpPr>
          <p:nvPr>
            <p:ph type="ftr" sz="quarter" idx="3"/>
          </p:nvPr>
        </p:nvSpPr>
        <p:spPr bwMode="gray">
          <a:xfrm>
            <a:off x="2411413" y="6497638"/>
            <a:ext cx="4321175" cy="360362"/>
          </a:xfrm>
          <a:prstGeom prst="rect">
            <a:avLst/>
          </a:prstGeom>
        </p:spPr>
        <p:txBody>
          <a:bodyPr vert="horz" lIns="0" tIns="7200" rIns="0" bIns="0" rtlCol="0" anchor="t" anchorCtr="0">
            <a:noAutofit/>
          </a:bodyPr>
          <a:lstStyle>
            <a:lvl1pPr algn="ctr" fontAlgn="auto">
              <a:spcBef>
                <a:spcPts val="0"/>
              </a:spcBef>
              <a:spcAft>
                <a:spcPts val="0"/>
              </a:spcAft>
              <a:defRPr sz="1000" b="1">
                <a:solidFill>
                  <a:schemeClr val="accent4"/>
                </a:solidFill>
                <a:latin typeface="+mn-lt"/>
                <a:cs typeface="+mn-cs"/>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6" name="Espace réservé du numéro de diapositive 5"/>
          <p:cNvSpPr>
            <a:spLocks noGrp="1"/>
          </p:cNvSpPr>
          <p:nvPr>
            <p:ph type="sldNum" sz="quarter" idx="4"/>
          </p:nvPr>
        </p:nvSpPr>
        <p:spPr bwMode="gray">
          <a:xfrm>
            <a:off x="935038" y="6497638"/>
            <a:ext cx="900112" cy="360362"/>
          </a:xfrm>
          <a:prstGeom prst="rect">
            <a:avLst/>
          </a:prstGeom>
        </p:spPr>
        <p:txBody>
          <a:bodyPr vert="horz" lIns="0" tIns="21600" rIns="0" bIns="0" rtlCol="0" anchor="t" anchorCtr="0">
            <a:noAutofit/>
          </a:bodyPr>
          <a:lstStyle>
            <a:lvl1pPr algn="l" fontAlgn="auto">
              <a:spcBef>
                <a:spcPts val="0"/>
              </a:spcBef>
              <a:spcAft>
                <a:spcPts val="0"/>
              </a:spcAft>
              <a:defRPr sz="900" b="1">
                <a:solidFill>
                  <a:schemeClr val="tx2"/>
                </a:solidFill>
                <a:latin typeface="+mn-lt"/>
                <a:cs typeface="+mn-cs"/>
              </a:defRPr>
            </a:lvl1pPr>
          </a:lstStyle>
          <a:p>
            <a:pPr>
              <a:defRPr/>
            </a:pPr>
            <a:fld id="{554E5E40-990A-4474-BD97-03BADD847FA0}" type="slidenum">
              <a:rPr lang="en-US">
                <a:solidFill>
                  <a:srgbClr val="343434"/>
                </a:solidFill>
              </a:rPr>
              <a:pPr>
                <a:defRPr/>
              </a:pPr>
              <a:t>‹#›</a:t>
            </a:fld>
            <a:endParaRPr lang="en-US">
              <a:solidFill>
                <a:srgbClr val="343434"/>
              </a:solidFill>
            </a:endParaRPr>
          </a:p>
        </p:txBody>
      </p:sp>
      <p:cxnSp>
        <p:nvCxnSpPr>
          <p:cNvPr id="12" name="Connecteur droit 11"/>
          <p:cNvCxnSpPr/>
          <p:nvPr/>
        </p:nvCxnSpPr>
        <p:spPr bwMode="gray">
          <a:xfrm flipH="1">
            <a:off x="7559675" y="6040438"/>
            <a:ext cx="15843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3691477"/>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7" r:id="rId5"/>
    <p:sldLayoutId id="2147484078" r:id="rId6"/>
    <p:sldLayoutId id="2147484079" r:id="rId7"/>
    <p:sldLayoutId id="2147484080" r:id="rId8"/>
    <p:sldLayoutId id="2147484081" r:id="rId9"/>
    <p:sldLayoutId id="2147484082" r:id="rId10"/>
  </p:sldLayoutIdLst>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2800" kern="1200">
          <a:solidFill>
            <a:srgbClr val="005CB9"/>
          </a:solidFill>
          <a:latin typeface="+mj-lt"/>
          <a:ea typeface="+mj-ea"/>
          <a:cs typeface="+mj-cs"/>
        </a:defRPr>
      </a:lvl1pPr>
      <a:lvl2pPr algn="l" rtl="0" eaLnBrk="0" fontAlgn="base" hangingPunct="0">
        <a:lnSpc>
          <a:spcPct val="90000"/>
        </a:lnSpc>
        <a:spcBef>
          <a:spcPct val="0"/>
        </a:spcBef>
        <a:spcAft>
          <a:spcPct val="0"/>
        </a:spcAft>
        <a:defRPr sz="2800">
          <a:solidFill>
            <a:srgbClr val="005CB9"/>
          </a:solidFill>
          <a:latin typeface="Arial" charset="0"/>
        </a:defRPr>
      </a:lvl2pPr>
      <a:lvl3pPr algn="l" rtl="0" eaLnBrk="0" fontAlgn="base" hangingPunct="0">
        <a:lnSpc>
          <a:spcPct val="90000"/>
        </a:lnSpc>
        <a:spcBef>
          <a:spcPct val="0"/>
        </a:spcBef>
        <a:spcAft>
          <a:spcPct val="0"/>
        </a:spcAft>
        <a:defRPr sz="2800">
          <a:solidFill>
            <a:srgbClr val="005CB9"/>
          </a:solidFill>
          <a:latin typeface="Arial" charset="0"/>
        </a:defRPr>
      </a:lvl3pPr>
      <a:lvl4pPr algn="l" rtl="0" eaLnBrk="0" fontAlgn="base" hangingPunct="0">
        <a:lnSpc>
          <a:spcPct val="90000"/>
        </a:lnSpc>
        <a:spcBef>
          <a:spcPct val="0"/>
        </a:spcBef>
        <a:spcAft>
          <a:spcPct val="0"/>
        </a:spcAft>
        <a:defRPr sz="2800">
          <a:solidFill>
            <a:srgbClr val="005CB9"/>
          </a:solidFill>
          <a:latin typeface="Arial" charset="0"/>
        </a:defRPr>
      </a:lvl4pPr>
      <a:lvl5pPr algn="l" rtl="0" eaLnBrk="0" fontAlgn="base" hangingPunct="0">
        <a:lnSpc>
          <a:spcPct val="90000"/>
        </a:lnSpc>
        <a:spcBef>
          <a:spcPct val="0"/>
        </a:spcBef>
        <a:spcAft>
          <a:spcPct val="0"/>
        </a:spcAft>
        <a:defRPr sz="2800">
          <a:solidFill>
            <a:srgbClr val="005CB9"/>
          </a:solidFill>
          <a:latin typeface="Arial" charset="0"/>
        </a:defRPr>
      </a:lvl5pPr>
      <a:lvl6pPr marL="457200" algn="l" rtl="0" fontAlgn="base">
        <a:lnSpc>
          <a:spcPct val="90000"/>
        </a:lnSpc>
        <a:spcBef>
          <a:spcPct val="0"/>
        </a:spcBef>
        <a:spcAft>
          <a:spcPct val="0"/>
        </a:spcAft>
        <a:defRPr sz="2800">
          <a:solidFill>
            <a:srgbClr val="005CB9"/>
          </a:solidFill>
          <a:latin typeface="Arial" charset="0"/>
        </a:defRPr>
      </a:lvl6pPr>
      <a:lvl7pPr marL="914400" algn="l" rtl="0" fontAlgn="base">
        <a:lnSpc>
          <a:spcPct val="90000"/>
        </a:lnSpc>
        <a:spcBef>
          <a:spcPct val="0"/>
        </a:spcBef>
        <a:spcAft>
          <a:spcPct val="0"/>
        </a:spcAft>
        <a:defRPr sz="2800">
          <a:solidFill>
            <a:srgbClr val="005CB9"/>
          </a:solidFill>
          <a:latin typeface="Arial" charset="0"/>
        </a:defRPr>
      </a:lvl7pPr>
      <a:lvl8pPr marL="1371600" algn="l" rtl="0" fontAlgn="base">
        <a:lnSpc>
          <a:spcPct val="90000"/>
        </a:lnSpc>
        <a:spcBef>
          <a:spcPct val="0"/>
        </a:spcBef>
        <a:spcAft>
          <a:spcPct val="0"/>
        </a:spcAft>
        <a:defRPr sz="2800">
          <a:solidFill>
            <a:srgbClr val="005CB9"/>
          </a:solidFill>
          <a:latin typeface="Arial" charset="0"/>
        </a:defRPr>
      </a:lvl8pPr>
      <a:lvl9pPr marL="1828800" algn="l" rtl="0" fontAlgn="base">
        <a:lnSpc>
          <a:spcPct val="90000"/>
        </a:lnSpc>
        <a:spcBef>
          <a:spcPct val="0"/>
        </a:spcBef>
        <a:spcAft>
          <a:spcPct val="0"/>
        </a:spcAft>
        <a:defRPr sz="2800">
          <a:solidFill>
            <a:srgbClr val="005CB9"/>
          </a:solidFill>
          <a:latin typeface="Arial" charset="0"/>
        </a:defRPr>
      </a:lvl9pPr>
    </p:titleStyle>
    <p:bodyStyle>
      <a:lvl1pPr algn="l" rtl="0" eaLnBrk="0" fontAlgn="base" hangingPunct="0">
        <a:lnSpc>
          <a:spcPct val="110000"/>
        </a:lnSpc>
        <a:spcBef>
          <a:spcPct val="0"/>
        </a:spcBef>
        <a:spcAft>
          <a:spcPct val="0"/>
        </a:spcAft>
        <a:buFont typeface="Arial" charset="0"/>
        <a:defRPr sz="2000" b="1" kern="1200">
          <a:solidFill>
            <a:srgbClr val="005CB9"/>
          </a:solidFill>
          <a:latin typeface="+mn-lt"/>
          <a:ea typeface="+mn-ea"/>
          <a:cs typeface="+mn-cs"/>
        </a:defRPr>
      </a:lvl1pPr>
      <a:lvl2pPr marL="142875" algn="l" rtl="0" eaLnBrk="0" fontAlgn="base" hangingPunct="0">
        <a:spcBef>
          <a:spcPts val="300"/>
        </a:spcBef>
        <a:spcAft>
          <a:spcPct val="0"/>
        </a:spcAft>
        <a:buFont typeface="Arial" charset="0"/>
        <a:defRPr sz="1600" b="1" kern="1200">
          <a:solidFill>
            <a:schemeClr val="tx2"/>
          </a:solidFill>
          <a:latin typeface="+mn-lt"/>
          <a:ea typeface="+mn-ea"/>
          <a:cs typeface="+mn-cs"/>
        </a:defRPr>
      </a:lvl2pPr>
      <a:lvl3pPr marL="142875" indent="107950" algn="l" rtl="0" eaLnBrk="0" fontAlgn="base" hangingPunct="0">
        <a:spcBef>
          <a:spcPts val="300"/>
        </a:spcBef>
        <a:spcAft>
          <a:spcPct val="0"/>
        </a:spcAft>
        <a:buSzPct val="100000"/>
        <a:buFont typeface="Arial" charset="0"/>
        <a:buChar char="•"/>
        <a:defRPr sz="1400" b="1" kern="1200">
          <a:solidFill>
            <a:schemeClr val="tx2"/>
          </a:solidFill>
          <a:latin typeface="+mn-lt"/>
          <a:ea typeface="+mn-ea"/>
          <a:cs typeface="+mn-cs"/>
        </a:defRPr>
      </a:lvl3pPr>
      <a:lvl4pPr marL="358775" algn="l" rtl="0" eaLnBrk="0" fontAlgn="base" hangingPunct="0">
        <a:spcBef>
          <a:spcPts val="300"/>
        </a:spcBef>
        <a:spcAft>
          <a:spcPct val="0"/>
        </a:spcAft>
        <a:buSzPct val="100000"/>
        <a:buFont typeface="Arial" charset="0"/>
        <a:defRPr sz="1400" kern="1200">
          <a:solidFill>
            <a:schemeClr val="tx2"/>
          </a:solidFill>
          <a:latin typeface="+mn-lt"/>
          <a:ea typeface="+mn-ea"/>
          <a:cs typeface="+mn-cs"/>
        </a:defRPr>
      </a:lvl4pPr>
      <a:lvl5pPr marL="503238" indent="107950" algn="l" rtl="0" eaLnBrk="0" fontAlgn="base" hangingPunct="0">
        <a:spcBef>
          <a:spcPts val="300"/>
        </a:spcBef>
        <a:spcAft>
          <a:spcPct val="0"/>
        </a:spcAft>
        <a:buSzPct val="100000"/>
        <a:buFont typeface="Arial"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Connecteur droit 10"/>
          <p:cNvCxnSpPr/>
          <p:nvPr/>
        </p:nvCxnSpPr>
        <p:spPr bwMode="gray">
          <a:xfrm flipH="1">
            <a:off x="935038" y="1116013"/>
            <a:ext cx="15843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27" name="Image 12" descr="Logo_suite_50x30.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gray">
          <a:xfrm>
            <a:off x="7343775" y="5780088"/>
            <a:ext cx="1800225" cy="1077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8" name="Espace réservé du titre 1"/>
          <p:cNvSpPr>
            <a:spLocks noGrp="1"/>
          </p:cNvSpPr>
          <p:nvPr>
            <p:ph type="title"/>
          </p:nvPr>
        </p:nvSpPr>
        <p:spPr bwMode="gray">
          <a:xfrm>
            <a:off x="935038" y="0"/>
            <a:ext cx="7345362" cy="103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TITLE</a:t>
            </a:r>
          </a:p>
        </p:txBody>
      </p:sp>
      <p:sp>
        <p:nvSpPr>
          <p:cNvPr id="1029" name="Espace réservé du texte 2"/>
          <p:cNvSpPr>
            <a:spLocks noGrp="1"/>
          </p:cNvSpPr>
          <p:nvPr>
            <p:ph type="body" idx="1"/>
          </p:nvPr>
        </p:nvSpPr>
        <p:spPr bwMode="gray">
          <a:xfrm>
            <a:off x="935038" y="1304925"/>
            <a:ext cx="7345362" cy="4716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Text level 1</a:t>
            </a:r>
          </a:p>
          <a:p>
            <a:pPr lvl="1"/>
            <a:r>
              <a:rPr lang="en-US" altLang="en-US"/>
              <a:t>Text level 2</a:t>
            </a:r>
          </a:p>
          <a:p>
            <a:pPr lvl="2"/>
            <a:r>
              <a:rPr lang="en-US" altLang="en-US"/>
              <a:t>Text level 3</a:t>
            </a:r>
          </a:p>
          <a:p>
            <a:pPr lvl="3"/>
            <a:r>
              <a:rPr lang="en-US" altLang="en-US"/>
              <a:t>Text level 4</a:t>
            </a:r>
          </a:p>
          <a:p>
            <a:pPr lvl="4"/>
            <a:r>
              <a:rPr lang="en-US" altLang="en-US"/>
              <a:t>Text level 5</a:t>
            </a:r>
          </a:p>
        </p:txBody>
      </p:sp>
      <p:sp>
        <p:nvSpPr>
          <p:cNvPr id="4" name="Espace réservé de la date 3"/>
          <p:cNvSpPr>
            <a:spLocks noGrp="1"/>
          </p:cNvSpPr>
          <p:nvPr>
            <p:ph type="dt" sz="half" idx="2"/>
          </p:nvPr>
        </p:nvSpPr>
        <p:spPr bwMode="gray">
          <a:xfrm>
            <a:off x="0" y="6497638"/>
            <a:ext cx="935038" cy="360362"/>
          </a:xfrm>
          <a:prstGeom prst="rect">
            <a:avLst/>
          </a:prstGeom>
        </p:spPr>
        <p:txBody>
          <a:bodyPr vert="horz" lIns="0" tIns="0" rIns="0" bIns="0" rtlCol="0" anchor="t" anchorCtr="0">
            <a:noAutofit/>
          </a:bodyPr>
          <a:lstStyle>
            <a:lvl1pPr algn="l" fontAlgn="auto">
              <a:spcBef>
                <a:spcPts val="0"/>
              </a:spcBef>
              <a:spcAft>
                <a:spcPts val="0"/>
              </a:spcAft>
              <a:defRPr sz="100">
                <a:solidFill>
                  <a:schemeClr val="bg1">
                    <a:alpha val="0"/>
                  </a:schemeClr>
                </a:solidFill>
                <a:latin typeface="+mn-lt"/>
                <a:cs typeface="+mn-cs"/>
              </a:defRPr>
            </a:lvl1pPr>
          </a:lstStyle>
          <a:p>
            <a:pPr>
              <a:defRPr/>
            </a:pPr>
            <a:r>
              <a:rPr lang="en-US">
                <a:solidFill>
                  <a:prstClr val="white">
                    <a:alpha val="0"/>
                  </a:prstClr>
                </a:solidFill>
              </a:rPr>
              <a:t>Date</a:t>
            </a:r>
          </a:p>
        </p:txBody>
      </p:sp>
      <p:sp>
        <p:nvSpPr>
          <p:cNvPr id="5" name="Espace réservé du pied de page 4"/>
          <p:cNvSpPr>
            <a:spLocks noGrp="1"/>
          </p:cNvSpPr>
          <p:nvPr>
            <p:ph type="ftr" sz="quarter" idx="3"/>
          </p:nvPr>
        </p:nvSpPr>
        <p:spPr bwMode="gray">
          <a:xfrm>
            <a:off x="2411413" y="6497638"/>
            <a:ext cx="4321175" cy="360362"/>
          </a:xfrm>
          <a:prstGeom prst="rect">
            <a:avLst/>
          </a:prstGeom>
        </p:spPr>
        <p:txBody>
          <a:bodyPr vert="horz" lIns="0" tIns="7200" rIns="0" bIns="0" rtlCol="0" anchor="t" anchorCtr="0">
            <a:noAutofit/>
          </a:bodyPr>
          <a:lstStyle>
            <a:lvl1pPr algn="ctr" fontAlgn="auto">
              <a:spcBef>
                <a:spcPts val="0"/>
              </a:spcBef>
              <a:spcAft>
                <a:spcPts val="0"/>
              </a:spcAft>
              <a:defRPr sz="1000" b="1">
                <a:solidFill>
                  <a:schemeClr val="accent4"/>
                </a:solidFill>
                <a:latin typeface="+mn-lt"/>
                <a:cs typeface="+mn-cs"/>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6" name="Espace réservé du numéro de diapositive 5"/>
          <p:cNvSpPr>
            <a:spLocks noGrp="1"/>
          </p:cNvSpPr>
          <p:nvPr>
            <p:ph type="sldNum" sz="quarter" idx="4"/>
          </p:nvPr>
        </p:nvSpPr>
        <p:spPr bwMode="gray">
          <a:xfrm>
            <a:off x="935038" y="6497638"/>
            <a:ext cx="900112" cy="360362"/>
          </a:xfrm>
          <a:prstGeom prst="rect">
            <a:avLst/>
          </a:prstGeom>
        </p:spPr>
        <p:txBody>
          <a:bodyPr vert="horz" lIns="0" tIns="21600" rIns="0" bIns="0" rtlCol="0" anchor="t" anchorCtr="0">
            <a:noAutofit/>
          </a:bodyPr>
          <a:lstStyle>
            <a:lvl1pPr algn="l" fontAlgn="auto">
              <a:spcBef>
                <a:spcPts val="0"/>
              </a:spcBef>
              <a:spcAft>
                <a:spcPts val="0"/>
              </a:spcAft>
              <a:defRPr sz="900" b="1">
                <a:solidFill>
                  <a:schemeClr val="tx2"/>
                </a:solidFill>
                <a:latin typeface="+mn-lt"/>
                <a:cs typeface="+mn-cs"/>
              </a:defRPr>
            </a:lvl1pPr>
          </a:lstStyle>
          <a:p>
            <a:pPr>
              <a:defRPr/>
            </a:pPr>
            <a:fld id="{554E5E40-990A-4474-BD97-03BADD847FA0}" type="slidenum">
              <a:rPr lang="en-US">
                <a:solidFill>
                  <a:srgbClr val="343434"/>
                </a:solidFill>
              </a:rPr>
              <a:pPr>
                <a:defRPr/>
              </a:pPr>
              <a:t>‹#›</a:t>
            </a:fld>
            <a:endParaRPr lang="en-US">
              <a:solidFill>
                <a:srgbClr val="343434"/>
              </a:solidFill>
            </a:endParaRPr>
          </a:p>
        </p:txBody>
      </p:sp>
      <p:cxnSp>
        <p:nvCxnSpPr>
          <p:cNvPr id="12" name="Connecteur droit 11"/>
          <p:cNvCxnSpPr/>
          <p:nvPr/>
        </p:nvCxnSpPr>
        <p:spPr bwMode="gray">
          <a:xfrm flipH="1">
            <a:off x="7559675" y="6040438"/>
            <a:ext cx="15843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8734522"/>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1" r:id="rId5"/>
    <p:sldLayoutId id="2147483852" r:id="rId6"/>
    <p:sldLayoutId id="2147483853" r:id="rId7"/>
    <p:sldLayoutId id="2147483854" r:id="rId8"/>
    <p:sldLayoutId id="2147483855" r:id="rId9"/>
    <p:sldLayoutId id="2147483856" r:id="rId10"/>
  </p:sldLayoutIdLst>
  <p:hf hdr="0" dt="0"/>
  <p:txStyles>
    <p:titleStyle>
      <a:lvl1pPr algn="l" rtl="0" eaLnBrk="0" fontAlgn="base" hangingPunct="0">
        <a:lnSpc>
          <a:spcPct val="90000"/>
        </a:lnSpc>
        <a:spcBef>
          <a:spcPct val="0"/>
        </a:spcBef>
        <a:spcAft>
          <a:spcPct val="0"/>
        </a:spcAft>
        <a:defRPr sz="2800" kern="1200">
          <a:solidFill>
            <a:srgbClr val="005CB9"/>
          </a:solidFill>
          <a:latin typeface="+mj-lt"/>
          <a:ea typeface="+mj-ea"/>
          <a:cs typeface="+mj-cs"/>
        </a:defRPr>
      </a:lvl1pPr>
      <a:lvl2pPr algn="l" rtl="0" eaLnBrk="0" fontAlgn="base" hangingPunct="0">
        <a:lnSpc>
          <a:spcPct val="90000"/>
        </a:lnSpc>
        <a:spcBef>
          <a:spcPct val="0"/>
        </a:spcBef>
        <a:spcAft>
          <a:spcPct val="0"/>
        </a:spcAft>
        <a:defRPr sz="2800">
          <a:solidFill>
            <a:srgbClr val="005CB9"/>
          </a:solidFill>
          <a:latin typeface="Arial" charset="0"/>
        </a:defRPr>
      </a:lvl2pPr>
      <a:lvl3pPr algn="l" rtl="0" eaLnBrk="0" fontAlgn="base" hangingPunct="0">
        <a:lnSpc>
          <a:spcPct val="90000"/>
        </a:lnSpc>
        <a:spcBef>
          <a:spcPct val="0"/>
        </a:spcBef>
        <a:spcAft>
          <a:spcPct val="0"/>
        </a:spcAft>
        <a:defRPr sz="2800">
          <a:solidFill>
            <a:srgbClr val="005CB9"/>
          </a:solidFill>
          <a:latin typeface="Arial" charset="0"/>
        </a:defRPr>
      </a:lvl3pPr>
      <a:lvl4pPr algn="l" rtl="0" eaLnBrk="0" fontAlgn="base" hangingPunct="0">
        <a:lnSpc>
          <a:spcPct val="90000"/>
        </a:lnSpc>
        <a:spcBef>
          <a:spcPct val="0"/>
        </a:spcBef>
        <a:spcAft>
          <a:spcPct val="0"/>
        </a:spcAft>
        <a:defRPr sz="2800">
          <a:solidFill>
            <a:srgbClr val="005CB9"/>
          </a:solidFill>
          <a:latin typeface="Arial" charset="0"/>
        </a:defRPr>
      </a:lvl4pPr>
      <a:lvl5pPr algn="l" rtl="0" eaLnBrk="0" fontAlgn="base" hangingPunct="0">
        <a:lnSpc>
          <a:spcPct val="90000"/>
        </a:lnSpc>
        <a:spcBef>
          <a:spcPct val="0"/>
        </a:spcBef>
        <a:spcAft>
          <a:spcPct val="0"/>
        </a:spcAft>
        <a:defRPr sz="2800">
          <a:solidFill>
            <a:srgbClr val="005CB9"/>
          </a:solidFill>
          <a:latin typeface="Arial" charset="0"/>
        </a:defRPr>
      </a:lvl5pPr>
      <a:lvl6pPr marL="457200" algn="l" rtl="0" fontAlgn="base">
        <a:lnSpc>
          <a:spcPct val="90000"/>
        </a:lnSpc>
        <a:spcBef>
          <a:spcPct val="0"/>
        </a:spcBef>
        <a:spcAft>
          <a:spcPct val="0"/>
        </a:spcAft>
        <a:defRPr sz="2800">
          <a:solidFill>
            <a:srgbClr val="005CB9"/>
          </a:solidFill>
          <a:latin typeface="Arial" charset="0"/>
        </a:defRPr>
      </a:lvl6pPr>
      <a:lvl7pPr marL="914400" algn="l" rtl="0" fontAlgn="base">
        <a:lnSpc>
          <a:spcPct val="90000"/>
        </a:lnSpc>
        <a:spcBef>
          <a:spcPct val="0"/>
        </a:spcBef>
        <a:spcAft>
          <a:spcPct val="0"/>
        </a:spcAft>
        <a:defRPr sz="2800">
          <a:solidFill>
            <a:srgbClr val="005CB9"/>
          </a:solidFill>
          <a:latin typeface="Arial" charset="0"/>
        </a:defRPr>
      </a:lvl7pPr>
      <a:lvl8pPr marL="1371600" algn="l" rtl="0" fontAlgn="base">
        <a:lnSpc>
          <a:spcPct val="90000"/>
        </a:lnSpc>
        <a:spcBef>
          <a:spcPct val="0"/>
        </a:spcBef>
        <a:spcAft>
          <a:spcPct val="0"/>
        </a:spcAft>
        <a:defRPr sz="2800">
          <a:solidFill>
            <a:srgbClr val="005CB9"/>
          </a:solidFill>
          <a:latin typeface="Arial" charset="0"/>
        </a:defRPr>
      </a:lvl8pPr>
      <a:lvl9pPr marL="1828800" algn="l" rtl="0" fontAlgn="base">
        <a:lnSpc>
          <a:spcPct val="90000"/>
        </a:lnSpc>
        <a:spcBef>
          <a:spcPct val="0"/>
        </a:spcBef>
        <a:spcAft>
          <a:spcPct val="0"/>
        </a:spcAft>
        <a:defRPr sz="2800">
          <a:solidFill>
            <a:srgbClr val="005CB9"/>
          </a:solidFill>
          <a:latin typeface="Arial" charset="0"/>
        </a:defRPr>
      </a:lvl9pPr>
    </p:titleStyle>
    <p:bodyStyle>
      <a:lvl1pPr algn="l" rtl="0" eaLnBrk="0" fontAlgn="base" hangingPunct="0">
        <a:lnSpc>
          <a:spcPct val="110000"/>
        </a:lnSpc>
        <a:spcBef>
          <a:spcPct val="0"/>
        </a:spcBef>
        <a:spcAft>
          <a:spcPct val="0"/>
        </a:spcAft>
        <a:buFont typeface="Arial" charset="0"/>
        <a:defRPr sz="2000" b="1" kern="1200">
          <a:solidFill>
            <a:srgbClr val="005CB9"/>
          </a:solidFill>
          <a:latin typeface="+mn-lt"/>
          <a:ea typeface="+mn-ea"/>
          <a:cs typeface="+mn-cs"/>
        </a:defRPr>
      </a:lvl1pPr>
      <a:lvl2pPr marL="142875" algn="l" rtl="0" eaLnBrk="0" fontAlgn="base" hangingPunct="0">
        <a:spcBef>
          <a:spcPts val="300"/>
        </a:spcBef>
        <a:spcAft>
          <a:spcPct val="0"/>
        </a:spcAft>
        <a:buFont typeface="Arial" charset="0"/>
        <a:defRPr sz="1600" b="1" kern="1200">
          <a:solidFill>
            <a:schemeClr val="tx2"/>
          </a:solidFill>
          <a:latin typeface="+mn-lt"/>
          <a:ea typeface="+mn-ea"/>
          <a:cs typeface="+mn-cs"/>
        </a:defRPr>
      </a:lvl2pPr>
      <a:lvl3pPr marL="142875" indent="107950" algn="l" rtl="0" eaLnBrk="0" fontAlgn="base" hangingPunct="0">
        <a:spcBef>
          <a:spcPts val="300"/>
        </a:spcBef>
        <a:spcAft>
          <a:spcPct val="0"/>
        </a:spcAft>
        <a:buSzPct val="100000"/>
        <a:buFont typeface="Arial" charset="0"/>
        <a:buChar char="•"/>
        <a:defRPr sz="1400" b="1" kern="1200">
          <a:solidFill>
            <a:schemeClr val="tx2"/>
          </a:solidFill>
          <a:latin typeface="+mn-lt"/>
          <a:ea typeface="+mn-ea"/>
          <a:cs typeface="+mn-cs"/>
        </a:defRPr>
      </a:lvl3pPr>
      <a:lvl4pPr marL="358775" algn="l" rtl="0" eaLnBrk="0" fontAlgn="base" hangingPunct="0">
        <a:spcBef>
          <a:spcPts val="300"/>
        </a:spcBef>
        <a:spcAft>
          <a:spcPct val="0"/>
        </a:spcAft>
        <a:buSzPct val="100000"/>
        <a:buFont typeface="Arial" charset="0"/>
        <a:defRPr sz="1400" kern="1200">
          <a:solidFill>
            <a:schemeClr val="tx2"/>
          </a:solidFill>
          <a:latin typeface="+mn-lt"/>
          <a:ea typeface="+mn-ea"/>
          <a:cs typeface="+mn-cs"/>
        </a:defRPr>
      </a:lvl4pPr>
      <a:lvl5pPr marL="503238" indent="107950" algn="l" rtl="0" eaLnBrk="0" fontAlgn="base" hangingPunct="0">
        <a:spcBef>
          <a:spcPts val="300"/>
        </a:spcBef>
        <a:spcAft>
          <a:spcPct val="0"/>
        </a:spcAft>
        <a:buSzPct val="100000"/>
        <a:buFont typeface="Arial"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Connecteur droit 10"/>
          <p:cNvCxnSpPr/>
          <p:nvPr/>
        </p:nvCxnSpPr>
        <p:spPr bwMode="gray">
          <a:xfrm flipH="1">
            <a:off x="935038" y="1116013"/>
            <a:ext cx="15843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27" name="Image 12" descr="Logo_suite_50x30.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gray">
          <a:xfrm>
            <a:off x="7343775" y="5780088"/>
            <a:ext cx="1800225" cy="1077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8" name="Espace réservé du titre 1"/>
          <p:cNvSpPr>
            <a:spLocks noGrp="1"/>
          </p:cNvSpPr>
          <p:nvPr>
            <p:ph type="title"/>
          </p:nvPr>
        </p:nvSpPr>
        <p:spPr bwMode="gray">
          <a:xfrm>
            <a:off x="935038" y="0"/>
            <a:ext cx="7345362" cy="103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TITLE</a:t>
            </a:r>
          </a:p>
        </p:txBody>
      </p:sp>
      <p:sp>
        <p:nvSpPr>
          <p:cNvPr id="1029" name="Espace réservé du texte 2"/>
          <p:cNvSpPr>
            <a:spLocks noGrp="1"/>
          </p:cNvSpPr>
          <p:nvPr>
            <p:ph type="body" idx="1"/>
          </p:nvPr>
        </p:nvSpPr>
        <p:spPr bwMode="gray">
          <a:xfrm>
            <a:off x="935038" y="1304925"/>
            <a:ext cx="7345362" cy="4716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Text level 1</a:t>
            </a:r>
          </a:p>
          <a:p>
            <a:pPr lvl="1"/>
            <a:r>
              <a:rPr lang="en-US" altLang="en-US"/>
              <a:t>Text level 2</a:t>
            </a:r>
          </a:p>
          <a:p>
            <a:pPr lvl="2"/>
            <a:r>
              <a:rPr lang="en-US" altLang="en-US"/>
              <a:t>Text level 3</a:t>
            </a:r>
          </a:p>
          <a:p>
            <a:pPr lvl="3"/>
            <a:r>
              <a:rPr lang="en-US" altLang="en-US"/>
              <a:t>Text level 4</a:t>
            </a:r>
          </a:p>
          <a:p>
            <a:pPr lvl="4"/>
            <a:r>
              <a:rPr lang="en-US" altLang="en-US"/>
              <a:t>Text level 5</a:t>
            </a:r>
          </a:p>
        </p:txBody>
      </p:sp>
      <p:sp>
        <p:nvSpPr>
          <p:cNvPr id="4" name="Espace réservé de la date 3"/>
          <p:cNvSpPr>
            <a:spLocks noGrp="1"/>
          </p:cNvSpPr>
          <p:nvPr>
            <p:ph type="dt" sz="half" idx="2"/>
          </p:nvPr>
        </p:nvSpPr>
        <p:spPr bwMode="gray">
          <a:xfrm>
            <a:off x="0" y="6497638"/>
            <a:ext cx="935038" cy="360362"/>
          </a:xfrm>
          <a:prstGeom prst="rect">
            <a:avLst/>
          </a:prstGeom>
        </p:spPr>
        <p:txBody>
          <a:bodyPr vert="horz" lIns="0" tIns="0" rIns="0" bIns="0" rtlCol="0" anchor="t" anchorCtr="0">
            <a:noAutofit/>
          </a:bodyPr>
          <a:lstStyle>
            <a:lvl1pPr algn="l" fontAlgn="auto">
              <a:spcBef>
                <a:spcPts val="0"/>
              </a:spcBef>
              <a:spcAft>
                <a:spcPts val="0"/>
              </a:spcAft>
              <a:defRPr sz="100">
                <a:solidFill>
                  <a:schemeClr val="bg1">
                    <a:alpha val="0"/>
                  </a:schemeClr>
                </a:solidFill>
                <a:latin typeface="+mn-lt"/>
                <a:cs typeface="+mn-cs"/>
              </a:defRPr>
            </a:lvl1pPr>
          </a:lstStyle>
          <a:p>
            <a:pPr>
              <a:defRPr/>
            </a:pPr>
            <a:r>
              <a:rPr lang="en-US">
                <a:solidFill>
                  <a:prstClr val="white">
                    <a:alpha val="0"/>
                  </a:prstClr>
                </a:solidFill>
              </a:rPr>
              <a:t>Date</a:t>
            </a:r>
          </a:p>
        </p:txBody>
      </p:sp>
      <p:sp>
        <p:nvSpPr>
          <p:cNvPr id="5" name="Espace réservé du pied de page 4"/>
          <p:cNvSpPr>
            <a:spLocks noGrp="1"/>
          </p:cNvSpPr>
          <p:nvPr>
            <p:ph type="ftr" sz="quarter" idx="3"/>
          </p:nvPr>
        </p:nvSpPr>
        <p:spPr bwMode="gray">
          <a:xfrm>
            <a:off x="2411413" y="6497638"/>
            <a:ext cx="4321175" cy="360362"/>
          </a:xfrm>
          <a:prstGeom prst="rect">
            <a:avLst/>
          </a:prstGeom>
        </p:spPr>
        <p:txBody>
          <a:bodyPr vert="horz" lIns="0" tIns="7200" rIns="0" bIns="0" rtlCol="0" anchor="t" anchorCtr="0">
            <a:noAutofit/>
          </a:bodyPr>
          <a:lstStyle>
            <a:lvl1pPr algn="ctr" fontAlgn="auto">
              <a:spcBef>
                <a:spcPts val="0"/>
              </a:spcBef>
              <a:spcAft>
                <a:spcPts val="0"/>
              </a:spcAft>
              <a:defRPr sz="1000" b="1">
                <a:solidFill>
                  <a:schemeClr val="accent4"/>
                </a:solidFill>
                <a:latin typeface="+mn-lt"/>
                <a:cs typeface="+mn-cs"/>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6" name="Espace réservé du numéro de diapositive 5"/>
          <p:cNvSpPr>
            <a:spLocks noGrp="1"/>
          </p:cNvSpPr>
          <p:nvPr>
            <p:ph type="sldNum" sz="quarter" idx="4"/>
          </p:nvPr>
        </p:nvSpPr>
        <p:spPr bwMode="gray">
          <a:xfrm>
            <a:off x="935038" y="6497638"/>
            <a:ext cx="900112" cy="360362"/>
          </a:xfrm>
          <a:prstGeom prst="rect">
            <a:avLst/>
          </a:prstGeom>
        </p:spPr>
        <p:txBody>
          <a:bodyPr vert="horz" lIns="0" tIns="21600" rIns="0" bIns="0" rtlCol="0" anchor="t" anchorCtr="0">
            <a:noAutofit/>
          </a:bodyPr>
          <a:lstStyle>
            <a:lvl1pPr algn="l" fontAlgn="auto">
              <a:spcBef>
                <a:spcPts val="0"/>
              </a:spcBef>
              <a:spcAft>
                <a:spcPts val="0"/>
              </a:spcAft>
              <a:defRPr sz="900" b="1">
                <a:solidFill>
                  <a:schemeClr val="tx2"/>
                </a:solidFill>
                <a:latin typeface="+mn-lt"/>
                <a:cs typeface="+mn-cs"/>
              </a:defRPr>
            </a:lvl1pPr>
          </a:lstStyle>
          <a:p>
            <a:pPr>
              <a:defRPr/>
            </a:pPr>
            <a:fld id="{554E5E40-990A-4474-BD97-03BADD847FA0}" type="slidenum">
              <a:rPr lang="en-US">
                <a:solidFill>
                  <a:srgbClr val="343434"/>
                </a:solidFill>
              </a:rPr>
              <a:pPr>
                <a:defRPr/>
              </a:pPr>
              <a:t>‹#›</a:t>
            </a:fld>
            <a:endParaRPr lang="en-US">
              <a:solidFill>
                <a:srgbClr val="343434"/>
              </a:solidFill>
            </a:endParaRPr>
          </a:p>
        </p:txBody>
      </p:sp>
      <p:cxnSp>
        <p:nvCxnSpPr>
          <p:cNvPr id="12" name="Connecteur droit 11"/>
          <p:cNvCxnSpPr/>
          <p:nvPr/>
        </p:nvCxnSpPr>
        <p:spPr bwMode="gray">
          <a:xfrm flipH="1">
            <a:off x="7559675" y="6040438"/>
            <a:ext cx="15843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0211761"/>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hf hdr="0" dt="0"/>
  <p:txStyles>
    <p:titleStyle>
      <a:lvl1pPr algn="l" rtl="0" eaLnBrk="0" fontAlgn="base" hangingPunct="0">
        <a:lnSpc>
          <a:spcPct val="90000"/>
        </a:lnSpc>
        <a:spcBef>
          <a:spcPct val="0"/>
        </a:spcBef>
        <a:spcAft>
          <a:spcPct val="0"/>
        </a:spcAft>
        <a:defRPr sz="2800" kern="1200">
          <a:solidFill>
            <a:srgbClr val="005CB9"/>
          </a:solidFill>
          <a:latin typeface="+mj-lt"/>
          <a:ea typeface="+mj-ea"/>
          <a:cs typeface="+mj-cs"/>
        </a:defRPr>
      </a:lvl1pPr>
      <a:lvl2pPr algn="l" rtl="0" eaLnBrk="0" fontAlgn="base" hangingPunct="0">
        <a:lnSpc>
          <a:spcPct val="90000"/>
        </a:lnSpc>
        <a:spcBef>
          <a:spcPct val="0"/>
        </a:spcBef>
        <a:spcAft>
          <a:spcPct val="0"/>
        </a:spcAft>
        <a:defRPr sz="2800">
          <a:solidFill>
            <a:srgbClr val="005CB9"/>
          </a:solidFill>
          <a:latin typeface="Arial" charset="0"/>
        </a:defRPr>
      </a:lvl2pPr>
      <a:lvl3pPr algn="l" rtl="0" eaLnBrk="0" fontAlgn="base" hangingPunct="0">
        <a:lnSpc>
          <a:spcPct val="90000"/>
        </a:lnSpc>
        <a:spcBef>
          <a:spcPct val="0"/>
        </a:spcBef>
        <a:spcAft>
          <a:spcPct val="0"/>
        </a:spcAft>
        <a:defRPr sz="2800">
          <a:solidFill>
            <a:srgbClr val="005CB9"/>
          </a:solidFill>
          <a:latin typeface="Arial" charset="0"/>
        </a:defRPr>
      </a:lvl3pPr>
      <a:lvl4pPr algn="l" rtl="0" eaLnBrk="0" fontAlgn="base" hangingPunct="0">
        <a:lnSpc>
          <a:spcPct val="90000"/>
        </a:lnSpc>
        <a:spcBef>
          <a:spcPct val="0"/>
        </a:spcBef>
        <a:spcAft>
          <a:spcPct val="0"/>
        </a:spcAft>
        <a:defRPr sz="2800">
          <a:solidFill>
            <a:srgbClr val="005CB9"/>
          </a:solidFill>
          <a:latin typeface="Arial" charset="0"/>
        </a:defRPr>
      </a:lvl4pPr>
      <a:lvl5pPr algn="l" rtl="0" eaLnBrk="0" fontAlgn="base" hangingPunct="0">
        <a:lnSpc>
          <a:spcPct val="90000"/>
        </a:lnSpc>
        <a:spcBef>
          <a:spcPct val="0"/>
        </a:spcBef>
        <a:spcAft>
          <a:spcPct val="0"/>
        </a:spcAft>
        <a:defRPr sz="2800">
          <a:solidFill>
            <a:srgbClr val="005CB9"/>
          </a:solidFill>
          <a:latin typeface="Arial" charset="0"/>
        </a:defRPr>
      </a:lvl5pPr>
      <a:lvl6pPr marL="457200" algn="l" rtl="0" fontAlgn="base">
        <a:lnSpc>
          <a:spcPct val="90000"/>
        </a:lnSpc>
        <a:spcBef>
          <a:spcPct val="0"/>
        </a:spcBef>
        <a:spcAft>
          <a:spcPct val="0"/>
        </a:spcAft>
        <a:defRPr sz="2800">
          <a:solidFill>
            <a:srgbClr val="005CB9"/>
          </a:solidFill>
          <a:latin typeface="Arial" charset="0"/>
        </a:defRPr>
      </a:lvl6pPr>
      <a:lvl7pPr marL="914400" algn="l" rtl="0" fontAlgn="base">
        <a:lnSpc>
          <a:spcPct val="90000"/>
        </a:lnSpc>
        <a:spcBef>
          <a:spcPct val="0"/>
        </a:spcBef>
        <a:spcAft>
          <a:spcPct val="0"/>
        </a:spcAft>
        <a:defRPr sz="2800">
          <a:solidFill>
            <a:srgbClr val="005CB9"/>
          </a:solidFill>
          <a:latin typeface="Arial" charset="0"/>
        </a:defRPr>
      </a:lvl7pPr>
      <a:lvl8pPr marL="1371600" algn="l" rtl="0" fontAlgn="base">
        <a:lnSpc>
          <a:spcPct val="90000"/>
        </a:lnSpc>
        <a:spcBef>
          <a:spcPct val="0"/>
        </a:spcBef>
        <a:spcAft>
          <a:spcPct val="0"/>
        </a:spcAft>
        <a:defRPr sz="2800">
          <a:solidFill>
            <a:srgbClr val="005CB9"/>
          </a:solidFill>
          <a:latin typeface="Arial" charset="0"/>
        </a:defRPr>
      </a:lvl8pPr>
      <a:lvl9pPr marL="1828800" algn="l" rtl="0" fontAlgn="base">
        <a:lnSpc>
          <a:spcPct val="90000"/>
        </a:lnSpc>
        <a:spcBef>
          <a:spcPct val="0"/>
        </a:spcBef>
        <a:spcAft>
          <a:spcPct val="0"/>
        </a:spcAft>
        <a:defRPr sz="2800">
          <a:solidFill>
            <a:srgbClr val="005CB9"/>
          </a:solidFill>
          <a:latin typeface="Arial" charset="0"/>
        </a:defRPr>
      </a:lvl9pPr>
    </p:titleStyle>
    <p:bodyStyle>
      <a:lvl1pPr algn="l" rtl="0" eaLnBrk="0" fontAlgn="base" hangingPunct="0">
        <a:lnSpc>
          <a:spcPct val="110000"/>
        </a:lnSpc>
        <a:spcBef>
          <a:spcPct val="0"/>
        </a:spcBef>
        <a:spcAft>
          <a:spcPct val="0"/>
        </a:spcAft>
        <a:buFont typeface="Arial" charset="0"/>
        <a:defRPr sz="2000" b="1" kern="1200">
          <a:solidFill>
            <a:srgbClr val="005CB9"/>
          </a:solidFill>
          <a:latin typeface="+mn-lt"/>
          <a:ea typeface="+mn-ea"/>
          <a:cs typeface="+mn-cs"/>
        </a:defRPr>
      </a:lvl1pPr>
      <a:lvl2pPr marL="142875" algn="l" rtl="0" eaLnBrk="0" fontAlgn="base" hangingPunct="0">
        <a:spcBef>
          <a:spcPts val="300"/>
        </a:spcBef>
        <a:spcAft>
          <a:spcPct val="0"/>
        </a:spcAft>
        <a:buFont typeface="Arial" charset="0"/>
        <a:defRPr sz="1600" b="1" kern="1200">
          <a:solidFill>
            <a:schemeClr val="tx2"/>
          </a:solidFill>
          <a:latin typeface="+mn-lt"/>
          <a:ea typeface="+mn-ea"/>
          <a:cs typeface="+mn-cs"/>
        </a:defRPr>
      </a:lvl2pPr>
      <a:lvl3pPr marL="142875" indent="107950" algn="l" rtl="0" eaLnBrk="0" fontAlgn="base" hangingPunct="0">
        <a:spcBef>
          <a:spcPts val="300"/>
        </a:spcBef>
        <a:spcAft>
          <a:spcPct val="0"/>
        </a:spcAft>
        <a:buSzPct val="100000"/>
        <a:buFont typeface="Arial" charset="0"/>
        <a:buChar char="•"/>
        <a:defRPr sz="1400" b="1" kern="1200">
          <a:solidFill>
            <a:schemeClr val="tx2"/>
          </a:solidFill>
          <a:latin typeface="+mn-lt"/>
          <a:ea typeface="+mn-ea"/>
          <a:cs typeface="+mn-cs"/>
        </a:defRPr>
      </a:lvl3pPr>
      <a:lvl4pPr marL="358775" algn="l" rtl="0" eaLnBrk="0" fontAlgn="base" hangingPunct="0">
        <a:spcBef>
          <a:spcPts val="300"/>
        </a:spcBef>
        <a:spcAft>
          <a:spcPct val="0"/>
        </a:spcAft>
        <a:buSzPct val="100000"/>
        <a:buFont typeface="Arial" charset="0"/>
        <a:defRPr sz="1400" kern="1200">
          <a:solidFill>
            <a:schemeClr val="tx2"/>
          </a:solidFill>
          <a:latin typeface="+mn-lt"/>
          <a:ea typeface="+mn-ea"/>
          <a:cs typeface="+mn-cs"/>
        </a:defRPr>
      </a:lvl4pPr>
      <a:lvl5pPr marL="503238" indent="107950" algn="l" rtl="0" eaLnBrk="0" fontAlgn="base" hangingPunct="0">
        <a:spcBef>
          <a:spcPts val="300"/>
        </a:spcBef>
        <a:spcAft>
          <a:spcPct val="0"/>
        </a:spcAft>
        <a:buSzPct val="100000"/>
        <a:buFont typeface="Arial"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Connecteur droit 10"/>
          <p:cNvCxnSpPr/>
          <p:nvPr/>
        </p:nvCxnSpPr>
        <p:spPr bwMode="gray">
          <a:xfrm flipH="1">
            <a:off x="935038" y="1116013"/>
            <a:ext cx="15843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27" name="Image 12" descr="Logo_suite_50x30.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gray">
          <a:xfrm>
            <a:off x="7343775" y="5780088"/>
            <a:ext cx="1800225" cy="1077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8" name="Espace réservé du titre 1"/>
          <p:cNvSpPr>
            <a:spLocks noGrp="1"/>
          </p:cNvSpPr>
          <p:nvPr>
            <p:ph type="title"/>
          </p:nvPr>
        </p:nvSpPr>
        <p:spPr bwMode="gray">
          <a:xfrm>
            <a:off x="935038" y="0"/>
            <a:ext cx="7345362" cy="103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TITLE</a:t>
            </a:r>
          </a:p>
        </p:txBody>
      </p:sp>
      <p:sp>
        <p:nvSpPr>
          <p:cNvPr id="1029" name="Espace réservé du texte 2"/>
          <p:cNvSpPr>
            <a:spLocks noGrp="1"/>
          </p:cNvSpPr>
          <p:nvPr>
            <p:ph type="body" idx="1"/>
          </p:nvPr>
        </p:nvSpPr>
        <p:spPr bwMode="gray">
          <a:xfrm>
            <a:off x="935038" y="1304925"/>
            <a:ext cx="7345362" cy="4716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Text level 1</a:t>
            </a:r>
          </a:p>
          <a:p>
            <a:pPr lvl="1"/>
            <a:r>
              <a:rPr lang="en-US" altLang="en-US"/>
              <a:t>Text level 2</a:t>
            </a:r>
          </a:p>
          <a:p>
            <a:pPr lvl="2"/>
            <a:r>
              <a:rPr lang="en-US" altLang="en-US"/>
              <a:t>Text level 3</a:t>
            </a:r>
          </a:p>
          <a:p>
            <a:pPr lvl="3"/>
            <a:r>
              <a:rPr lang="en-US" altLang="en-US"/>
              <a:t>Text level 4</a:t>
            </a:r>
          </a:p>
          <a:p>
            <a:pPr lvl="4"/>
            <a:r>
              <a:rPr lang="en-US" altLang="en-US"/>
              <a:t>Text level 5</a:t>
            </a:r>
          </a:p>
        </p:txBody>
      </p:sp>
      <p:sp>
        <p:nvSpPr>
          <p:cNvPr id="4" name="Espace réservé de la date 3"/>
          <p:cNvSpPr>
            <a:spLocks noGrp="1"/>
          </p:cNvSpPr>
          <p:nvPr>
            <p:ph type="dt" sz="half" idx="2"/>
          </p:nvPr>
        </p:nvSpPr>
        <p:spPr bwMode="gray">
          <a:xfrm>
            <a:off x="0" y="6497638"/>
            <a:ext cx="935038" cy="360362"/>
          </a:xfrm>
          <a:prstGeom prst="rect">
            <a:avLst/>
          </a:prstGeom>
        </p:spPr>
        <p:txBody>
          <a:bodyPr vert="horz" lIns="0" tIns="0" rIns="0" bIns="0" rtlCol="0" anchor="t" anchorCtr="0">
            <a:noAutofit/>
          </a:bodyPr>
          <a:lstStyle>
            <a:lvl1pPr algn="l" fontAlgn="auto">
              <a:spcBef>
                <a:spcPts val="0"/>
              </a:spcBef>
              <a:spcAft>
                <a:spcPts val="0"/>
              </a:spcAft>
              <a:defRPr sz="100">
                <a:solidFill>
                  <a:schemeClr val="bg1">
                    <a:alpha val="0"/>
                  </a:schemeClr>
                </a:solidFill>
                <a:latin typeface="+mn-lt"/>
                <a:cs typeface="+mn-cs"/>
              </a:defRPr>
            </a:lvl1pPr>
          </a:lstStyle>
          <a:p>
            <a:pPr>
              <a:defRPr/>
            </a:pPr>
            <a:r>
              <a:rPr lang="en-US">
                <a:solidFill>
                  <a:prstClr val="white">
                    <a:alpha val="0"/>
                  </a:prstClr>
                </a:solidFill>
              </a:rPr>
              <a:t>Date</a:t>
            </a:r>
          </a:p>
        </p:txBody>
      </p:sp>
      <p:sp>
        <p:nvSpPr>
          <p:cNvPr id="5" name="Espace réservé du pied de page 4"/>
          <p:cNvSpPr>
            <a:spLocks noGrp="1"/>
          </p:cNvSpPr>
          <p:nvPr>
            <p:ph type="ftr" sz="quarter" idx="3"/>
          </p:nvPr>
        </p:nvSpPr>
        <p:spPr bwMode="gray">
          <a:xfrm>
            <a:off x="2411413" y="6497638"/>
            <a:ext cx="4321175" cy="360362"/>
          </a:xfrm>
          <a:prstGeom prst="rect">
            <a:avLst/>
          </a:prstGeom>
        </p:spPr>
        <p:txBody>
          <a:bodyPr vert="horz" lIns="0" tIns="7200" rIns="0" bIns="0" rtlCol="0" anchor="t" anchorCtr="0">
            <a:noAutofit/>
          </a:bodyPr>
          <a:lstStyle>
            <a:lvl1pPr algn="ctr" fontAlgn="auto">
              <a:spcBef>
                <a:spcPts val="0"/>
              </a:spcBef>
              <a:spcAft>
                <a:spcPts val="0"/>
              </a:spcAft>
              <a:defRPr sz="1000" b="1">
                <a:solidFill>
                  <a:schemeClr val="accent4"/>
                </a:solidFill>
                <a:latin typeface="+mn-lt"/>
                <a:cs typeface="+mn-cs"/>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6" name="Espace réservé du numéro de diapositive 5"/>
          <p:cNvSpPr>
            <a:spLocks noGrp="1"/>
          </p:cNvSpPr>
          <p:nvPr>
            <p:ph type="sldNum" sz="quarter" idx="4"/>
          </p:nvPr>
        </p:nvSpPr>
        <p:spPr bwMode="gray">
          <a:xfrm>
            <a:off x="935038" y="6497638"/>
            <a:ext cx="900112" cy="360362"/>
          </a:xfrm>
          <a:prstGeom prst="rect">
            <a:avLst/>
          </a:prstGeom>
        </p:spPr>
        <p:txBody>
          <a:bodyPr vert="horz" lIns="0" tIns="21600" rIns="0" bIns="0" rtlCol="0" anchor="t" anchorCtr="0">
            <a:noAutofit/>
          </a:bodyPr>
          <a:lstStyle>
            <a:lvl1pPr algn="l" fontAlgn="auto">
              <a:spcBef>
                <a:spcPts val="0"/>
              </a:spcBef>
              <a:spcAft>
                <a:spcPts val="0"/>
              </a:spcAft>
              <a:defRPr sz="900" b="1">
                <a:solidFill>
                  <a:schemeClr val="tx2"/>
                </a:solidFill>
                <a:latin typeface="+mn-lt"/>
                <a:cs typeface="+mn-cs"/>
              </a:defRPr>
            </a:lvl1pPr>
          </a:lstStyle>
          <a:p>
            <a:pPr>
              <a:defRPr/>
            </a:pPr>
            <a:fld id="{554E5E40-990A-4474-BD97-03BADD847FA0}" type="slidenum">
              <a:rPr lang="en-US">
                <a:solidFill>
                  <a:srgbClr val="343434"/>
                </a:solidFill>
              </a:rPr>
              <a:pPr>
                <a:defRPr/>
              </a:pPr>
              <a:t>‹#›</a:t>
            </a:fld>
            <a:endParaRPr lang="en-US">
              <a:solidFill>
                <a:srgbClr val="343434"/>
              </a:solidFill>
            </a:endParaRPr>
          </a:p>
        </p:txBody>
      </p:sp>
      <p:cxnSp>
        <p:nvCxnSpPr>
          <p:cNvPr id="12" name="Connecteur droit 11"/>
          <p:cNvCxnSpPr/>
          <p:nvPr/>
        </p:nvCxnSpPr>
        <p:spPr bwMode="gray">
          <a:xfrm flipH="1">
            <a:off x="7559675" y="6040438"/>
            <a:ext cx="15843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698745"/>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7" r:id="rId5"/>
    <p:sldLayoutId id="2147483878" r:id="rId6"/>
    <p:sldLayoutId id="2147483879" r:id="rId7"/>
    <p:sldLayoutId id="2147483880" r:id="rId8"/>
    <p:sldLayoutId id="2147483881" r:id="rId9"/>
    <p:sldLayoutId id="2147483882" r:id="rId10"/>
  </p:sldLayoutIdLst>
  <p:hf hdr="0" dt="0"/>
  <p:txStyles>
    <p:titleStyle>
      <a:lvl1pPr algn="l" rtl="0" eaLnBrk="0" fontAlgn="base" hangingPunct="0">
        <a:lnSpc>
          <a:spcPct val="90000"/>
        </a:lnSpc>
        <a:spcBef>
          <a:spcPct val="0"/>
        </a:spcBef>
        <a:spcAft>
          <a:spcPct val="0"/>
        </a:spcAft>
        <a:defRPr sz="2800" kern="1200">
          <a:solidFill>
            <a:srgbClr val="005CB9"/>
          </a:solidFill>
          <a:latin typeface="+mj-lt"/>
          <a:ea typeface="+mj-ea"/>
          <a:cs typeface="+mj-cs"/>
        </a:defRPr>
      </a:lvl1pPr>
      <a:lvl2pPr algn="l" rtl="0" eaLnBrk="0" fontAlgn="base" hangingPunct="0">
        <a:lnSpc>
          <a:spcPct val="90000"/>
        </a:lnSpc>
        <a:spcBef>
          <a:spcPct val="0"/>
        </a:spcBef>
        <a:spcAft>
          <a:spcPct val="0"/>
        </a:spcAft>
        <a:defRPr sz="2800">
          <a:solidFill>
            <a:srgbClr val="005CB9"/>
          </a:solidFill>
          <a:latin typeface="Arial" charset="0"/>
        </a:defRPr>
      </a:lvl2pPr>
      <a:lvl3pPr algn="l" rtl="0" eaLnBrk="0" fontAlgn="base" hangingPunct="0">
        <a:lnSpc>
          <a:spcPct val="90000"/>
        </a:lnSpc>
        <a:spcBef>
          <a:spcPct val="0"/>
        </a:spcBef>
        <a:spcAft>
          <a:spcPct val="0"/>
        </a:spcAft>
        <a:defRPr sz="2800">
          <a:solidFill>
            <a:srgbClr val="005CB9"/>
          </a:solidFill>
          <a:latin typeface="Arial" charset="0"/>
        </a:defRPr>
      </a:lvl3pPr>
      <a:lvl4pPr algn="l" rtl="0" eaLnBrk="0" fontAlgn="base" hangingPunct="0">
        <a:lnSpc>
          <a:spcPct val="90000"/>
        </a:lnSpc>
        <a:spcBef>
          <a:spcPct val="0"/>
        </a:spcBef>
        <a:spcAft>
          <a:spcPct val="0"/>
        </a:spcAft>
        <a:defRPr sz="2800">
          <a:solidFill>
            <a:srgbClr val="005CB9"/>
          </a:solidFill>
          <a:latin typeface="Arial" charset="0"/>
        </a:defRPr>
      </a:lvl4pPr>
      <a:lvl5pPr algn="l" rtl="0" eaLnBrk="0" fontAlgn="base" hangingPunct="0">
        <a:lnSpc>
          <a:spcPct val="90000"/>
        </a:lnSpc>
        <a:spcBef>
          <a:spcPct val="0"/>
        </a:spcBef>
        <a:spcAft>
          <a:spcPct val="0"/>
        </a:spcAft>
        <a:defRPr sz="2800">
          <a:solidFill>
            <a:srgbClr val="005CB9"/>
          </a:solidFill>
          <a:latin typeface="Arial" charset="0"/>
        </a:defRPr>
      </a:lvl5pPr>
      <a:lvl6pPr marL="457200" algn="l" rtl="0" fontAlgn="base">
        <a:lnSpc>
          <a:spcPct val="90000"/>
        </a:lnSpc>
        <a:spcBef>
          <a:spcPct val="0"/>
        </a:spcBef>
        <a:spcAft>
          <a:spcPct val="0"/>
        </a:spcAft>
        <a:defRPr sz="2800">
          <a:solidFill>
            <a:srgbClr val="005CB9"/>
          </a:solidFill>
          <a:latin typeface="Arial" charset="0"/>
        </a:defRPr>
      </a:lvl6pPr>
      <a:lvl7pPr marL="914400" algn="l" rtl="0" fontAlgn="base">
        <a:lnSpc>
          <a:spcPct val="90000"/>
        </a:lnSpc>
        <a:spcBef>
          <a:spcPct val="0"/>
        </a:spcBef>
        <a:spcAft>
          <a:spcPct val="0"/>
        </a:spcAft>
        <a:defRPr sz="2800">
          <a:solidFill>
            <a:srgbClr val="005CB9"/>
          </a:solidFill>
          <a:latin typeface="Arial" charset="0"/>
        </a:defRPr>
      </a:lvl7pPr>
      <a:lvl8pPr marL="1371600" algn="l" rtl="0" fontAlgn="base">
        <a:lnSpc>
          <a:spcPct val="90000"/>
        </a:lnSpc>
        <a:spcBef>
          <a:spcPct val="0"/>
        </a:spcBef>
        <a:spcAft>
          <a:spcPct val="0"/>
        </a:spcAft>
        <a:defRPr sz="2800">
          <a:solidFill>
            <a:srgbClr val="005CB9"/>
          </a:solidFill>
          <a:latin typeface="Arial" charset="0"/>
        </a:defRPr>
      </a:lvl8pPr>
      <a:lvl9pPr marL="1828800" algn="l" rtl="0" fontAlgn="base">
        <a:lnSpc>
          <a:spcPct val="90000"/>
        </a:lnSpc>
        <a:spcBef>
          <a:spcPct val="0"/>
        </a:spcBef>
        <a:spcAft>
          <a:spcPct val="0"/>
        </a:spcAft>
        <a:defRPr sz="2800">
          <a:solidFill>
            <a:srgbClr val="005CB9"/>
          </a:solidFill>
          <a:latin typeface="Arial" charset="0"/>
        </a:defRPr>
      </a:lvl9pPr>
    </p:titleStyle>
    <p:bodyStyle>
      <a:lvl1pPr algn="l" rtl="0" eaLnBrk="0" fontAlgn="base" hangingPunct="0">
        <a:lnSpc>
          <a:spcPct val="110000"/>
        </a:lnSpc>
        <a:spcBef>
          <a:spcPct val="0"/>
        </a:spcBef>
        <a:spcAft>
          <a:spcPct val="0"/>
        </a:spcAft>
        <a:buFont typeface="Arial" charset="0"/>
        <a:defRPr sz="2000" b="1" kern="1200">
          <a:solidFill>
            <a:srgbClr val="005CB9"/>
          </a:solidFill>
          <a:latin typeface="+mn-lt"/>
          <a:ea typeface="+mn-ea"/>
          <a:cs typeface="+mn-cs"/>
        </a:defRPr>
      </a:lvl1pPr>
      <a:lvl2pPr marL="142875" algn="l" rtl="0" eaLnBrk="0" fontAlgn="base" hangingPunct="0">
        <a:spcBef>
          <a:spcPts val="300"/>
        </a:spcBef>
        <a:spcAft>
          <a:spcPct val="0"/>
        </a:spcAft>
        <a:buFont typeface="Arial" charset="0"/>
        <a:defRPr sz="1600" b="1" kern="1200">
          <a:solidFill>
            <a:schemeClr val="tx2"/>
          </a:solidFill>
          <a:latin typeface="+mn-lt"/>
          <a:ea typeface="+mn-ea"/>
          <a:cs typeface="+mn-cs"/>
        </a:defRPr>
      </a:lvl2pPr>
      <a:lvl3pPr marL="142875" indent="107950" algn="l" rtl="0" eaLnBrk="0" fontAlgn="base" hangingPunct="0">
        <a:spcBef>
          <a:spcPts val="300"/>
        </a:spcBef>
        <a:spcAft>
          <a:spcPct val="0"/>
        </a:spcAft>
        <a:buSzPct val="100000"/>
        <a:buFont typeface="Arial" charset="0"/>
        <a:buChar char="•"/>
        <a:defRPr sz="1400" b="1" kern="1200">
          <a:solidFill>
            <a:schemeClr val="tx2"/>
          </a:solidFill>
          <a:latin typeface="+mn-lt"/>
          <a:ea typeface="+mn-ea"/>
          <a:cs typeface="+mn-cs"/>
        </a:defRPr>
      </a:lvl3pPr>
      <a:lvl4pPr marL="358775" algn="l" rtl="0" eaLnBrk="0" fontAlgn="base" hangingPunct="0">
        <a:spcBef>
          <a:spcPts val="300"/>
        </a:spcBef>
        <a:spcAft>
          <a:spcPct val="0"/>
        </a:spcAft>
        <a:buSzPct val="100000"/>
        <a:buFont typeface="Arial" charset="0"/>
        <a:defRPr sz="1400" kern="1200">
          <a:solidFill>
            <a:schemeClr val="tx2"/>
          </a:solidFill>
          <a:latin typeface="+mn-lt"/>
          <a:ea typeface="+mn-ea"/>
          <a:cs typeface="+mn-cs"/>
        </a:defRPr>
      </a:lvl4pPr>
      <a:lvl5pPr marL="503238" indent="107950" algn="l" rtl="0" eaLnBrk="0" fontAlgn="base" hangingPunct="0">
        <a:spcBef>
          <a:spcPts val="300"/>
        </a:spcBef>
        <a:spcAft>
          <a:spcPct val="0"/>
        </a:spcAft>
        <a:buSzPct val="100000"/>
        <a:buFont typeface="Arial"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Connecteur droit 10"/>
          <p:cNvCxnSpPr/>
          <p:nvPr/>
        </p:nvCxnSpPr>
        <p:spPr bwMode="gray">
          <a:xfrm flipH="1">
            <a:off x="935038" y="1116013"/>
            <a:ext cx="15843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27" name="Image 12" descr="Logo_suite_50x30.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gray">
          <a:xfrm>
            <a:off x="7343775" y="5780088"/>
            <a:ext cx="1800225" cy="1077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8" name="Espace réservé du titre 1"/>
          <p:cNvSpPr>
            <a:spLocks noGrp="1"/>
          </p:cNvSpPr>
          <p:nvPr>
            <p:ph type="title"/>
          </p:nvPr>
        </p:nvSpPr>
        <p:spPr bwMode="gray">
          <a:xfrm>
            <a:off x="935038" y="0"/>
            <a:ext cx="7345362" cy="103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TITLE</a:t>
            </a:r>
          </a:p>
        </p:txBody>
      </p:sp>
      <p:sp>
        <p:nvSpPr>
          <p:cNvPr id="1029" name="Espace réservé du texte 2"/>
          <p:cNvSpPr>
            <a:spLocks noGrp="1"/>
          </p:cNvSpPr>
          <p:nvPr>
            <p:ph type="body" idx="1"/>
          </p:nvPr>
        </p:nvSpPr>
        <p:spPr bwMode="gray">
          <a:xfrm>
            <a:off x="935038" y="1304925"/>
            <a:ext cx="7345362" cy="4716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Text level 1</a:t>
            </a:r>
          </a:p>
          <a:p>
            <a:pPr lvl="1"/>
            <a:r>
              <a:rPr lang="en-US" altLang="en-US"/>
              <a:t>Text level 2</a:t>
            </a:r>
          </a:p>
          <a:p>
            <a:pPr lvl="2"/>
            <a:r>
              <a:rPr lang="en-US" altLang="en-US"/>
              <a:t>Text level 3</a:t>
            </a:r>
          </a:p>
          <a:p>
            <a:pPr lvl="3"/>
            <a:r>
              <a:rPr lang="en-US" altLang="en-US"/>
              <a:t>Text level 4</a:t>
            </a:r>
          </a:p>
          <a:p>
            <a:pPr lvl="4"/>
            <a:r>
              <a:rPr lang="en-US" altLang="en-US"/>
              <a:t>Text level 5</a:t>
            </a:r>
          </a:p>
        </p:txBody>
      </p:sp>
      <p:sp>
        <p:nvSpPr>
          <p:cNvPr id="4" name="Espace réservé de la date 3"/>
          <p:cNvSpPr>
            <a:spLocks noGrp="1"/>
          </p:cNvSpPr>
          <p:nvPr>
            <p:ph type="dt" sz="half" idx="2"/>
          </p:nvPr>
        </p:nvSpPr>
        <p:spPr bwMode="gray">
          <a:xfrm>
            <a:off x="0" y="6497638"/>
            <a:ext cx="935038" cy="360362"/>
          </a:xfrm>
          <a:prstGeom prst="rect">
            <a:avLst/>
          </a:prstGeom>
        </p:spPr>
        <p:txBody>
          <a:bodyPr vert="horz" lIns="0" tIns="0" rIns="0" bIns="0" rtlCol="0" anchor="t" anchorCtr="0">
            <a:noAutofit/>
          </a:bodyPr>
          <a:lstStyle>
            <a:lvl1pPr algn="l" fontAlgn="auto">
              <a:spcBef>
                <a:spcPts val="0"/>
              </a:spcBef>
              <a:spcAft>
                <a:spcPts val="0"/>
              </a:spcAft>
              <a:defRPr sz="100">
                <a:solidFill>
                  <a:schemeClr val="bg1">
                    <a:alpha val="0"/>
                  </a:schemeClr>
                </a:solidFill>
                <a:latin typeface="+mn-lt"/>
                <a:cs typeface="+mn-cs"/>
              </a:defRPr>
            </a:lvl1pPr>
          </a:lstStyle>
          <a:p>
            <a:pPr>
              <a:defRPr/>
            </a:pPr>
            <a:r>
              <a:rPr lang="en-US">
                <a:solidFill>
                  <a:prstClr val="white">
                    <a:alpha val="0"/>
                  </a:prstClr>
                </a:solidFill>
              </a:rPr>
              <a:t>Date</a:t>
            </a:r>
          </a:p>
        </p:txBody>
      </p:sp>
      <p:sp>
        <p:nvSpPr>
          <p:cNvPr id="5" name="Espace réservé du pied de page 4"/>
          <p:cNvSpPr>
            <a:spLocks noGrp="1"/>
          </p:cNvSpPr>
          <p:nvPr>
            <p:ph type="ftr" sz="quarter" idx="3"/>
          </p:nvPr>
        </p:nvSpPr>
        <p:spPr bwMode="gray">
          <a:xfrm>
            <a:off x="2411413" y="6497638"/>
            <a:ext cx="4321175" cy="360362"/>
          </a:xfrm>
          <a:prstGeom prst="rect">
            <a:avLst/>
          </a:prstGeom>
        </p:spPr>
        <p:txBody>
          <a:bodyPr vert="horz" lIns="0" tIns="7200" rIns="0" bIns="0" rtlCol="0" anchor="t" anchorCtr="0">
            <a:noAutofit/>
          </a:bodyPr>
          <a:lstStyle>
            <a:lvl1pPr algn="ctr" fontAlgn="auto">
              <a:spcBef>
                <a:spcPts val="0"/>
              </a:spcBef>
              <a:spcAft>
                <a:spcPts val="0"/>
              </a:spcAft>
              <a:defRPr sz="1000" b="1">
                <a:solidFill>
                  <a:schemeClr val="accent4"/>
                </a:solidFill>
                <a:latin typeface="+mn-lt"/>
                <a:cs typeface="+mn-cs"/>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6" name="Espace réservé du numéro de diapositive 5"/>
          <p:cNvSpPr>
            <a:spLocks noGrp="1"/>
          </p:cNvSpPr>
          <p:nvPr>
            <p:ph type="sldNum" sz="quarter" idx="4"/>
          </p:nvPr>
        </p:nvSpPr>
        <p:spPr bwMode="gray">
          <a:xfrm>
            <a:off x="935038" y="6497638"/>
            <a:ext cx="900112" cy="360362"/>
          </a:xfrm>
          <a:prstGeom prst="rect">
            <a:avLst/>
          </a:prstGeom>
        </p:spPr>
        <p:txBody>
          <a:bodyPr vert="horz" lIns="0" tIns="21600" rIns="0" bIns="0" rtlCol="0" anchor="t" anchorCtr="0">
            <a:noAutofit/>
          </a:bodyPr>
          <a:lstStyle>
            <a:lvl1pPr algn="l" fontAlgn="auto">
              <a:spcBef>
                <a:spcPts val="0"/>
              </a:spcBef>
              <a:spcAft>
                <a:spcPts val="0"/>
              </a:spcAft>
              <a:defRPr sz="900" b="1">
                <a:solidFill>
                  <a:schemeClr val="tx2"/>
                </a:solidFill>
                <a:latin typeface="+mn-lt"/>
                <a:cs typeface="+mn-cs"/>
              </a:defRPr>
            </a:lvl1pPr>
          </a:lstStyle>
          <a:p>
            <a:pPr>
              <a:defRPr/>
            </a:pPr>
            <a:fld id="{554E5E40-990A-4474-BD97-03BADD847FA0}" type="slidenum">
              <a:rPr lang="en-US">
                <a:solidFill>
                  <a:srgbClr val="343434"/>
                </a:solidFill>
              </a:rPr>
              <a:pPr>
                <a:defRPr/>
              </a:pPr>
              <a:t>‹#›</a:t>
            </a:fld>
            <a:endParaRPr lang="en-US">
              <a:solidFill>
                <a:srgbClr val="343434"/>
              </a:solidFill>
            </a:endParaRPr>
          </a:p>
        </p:txBody>
      </p:sp>
      <p:cxnSp>
        <p:nvCxnSpPr>
          <p:cNvPr id="12" name="Connecteur droit 11"/>
          <p:cNvCxnSpPr/>
          <p:nvPr/>
        </p:nvCxnSpPr>
        <p:spPr bwMode="gray">
          <a:xfrm flipH="1">
            <a:off x="7559675" y="6040438"/>
            <a:ext cx="15843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9741764"/>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Lst>
  <p:hf hdr="0" dt="0"/>
  <p:txStyles>
    <p:titleStyle>
      <a:lvl1pPr algn="l" rtl="0" eaLnBrk="0" fontAlgn="base" hangingPunct="0">
        <a:lnSpc>
          <a:spcPct val="90000"/>
        </a:lnSpc>
        <a:spcBef>
          <a:spcPct val="0"/>
        </a:spcBef>
        <a:spcAft>
          <a:spcPct val="0"/>
        </a:spcAft>
        <a:defRPr sz="2800" kern="1200">
          <a:solidFill>
            <a:srgbClr val="005CB9"/>
          </a:solidFill>
          <a:latin typeface="+mj-lt"/>
          <a:ea typeface="+mj-ea"/>
          <a:cs typeface="+mj-cs"/>
        </a:defRPr>
      </a:lvl1pPr>
      <a:lvl2pPr algn="l" rtl="0" eaLnBrk="0" fontAlgn="base" hangingPunct="0">
        <a:lnSpc>
          <a:spcPct val="90000"/>
        </a:lnSpc>
        <a:spcBef>
          <a:spcPct val="0"/>
        </a:spcBef>
        <a:spcAft>
          <a:spcPct val="0"/>
        </a:spcAft>
        <a:defRPr sz="2800">
          <a:solidFill>
            <a:srgbClr val="005CB9"/>
          </a:solidFill>
          <a:latin typeface="Arial" charset="0"/>
        </a:defRPr>
      </a:lvl2pPr>
      <a:lvl3pPr algn="l" rtl="0" eaLnBrk="0" fontAlgn="base" hangingPunct="0">
        <a:lnSpc>
          <a:spcPct val="90000"/>
        </a:lnSpc>
        <a:spcBef>
          <a:spcPct val="0"/>
        </a:spcBef>
        <a:spcAft>
          <a:spcPct val="0"/>
        </a:spcAft>
        <a:defRPr sz="2800">
          <a:solidFill>
            <a:srgbClr val="005CB9"/>
          </a:solidFill>
          <a:latin typeface="Arial" charset="0"/>
        </a:defRPr>
      </a:lvl3pPr>
      <a:lvl4pPr algn="l" rtl="0" eaLnBrk="0" fontAlgn="base" hangingPunct="0">
        <a:lnSpc>
          <a:spcPct val="90000"/>
        </a:lnSpc>
        <a:spcBef>
          <a:spcPct val="0"/>
        </a:spcBef>
        <a:spcAft>
          <a:spcPct val="0"/>
        </a:spcAft>
        <a:defRPr sz="2800">
          <a:solidFill>
            <a:srgbClr val="005CB9"/>
          </a:solidFill>
          <a:latin typeface="Arial" charset="0"/>
        </a:defRPr>
      </a:lvl4pPr>
      <a:lvl5pPr algn="l" rtl="0" eaLnBrk="0" fontAlgn="base" hangingPunct="0">
        <a:lnSpc>
          <a:spcPct val="90000"/>
        </a:lnSpc>
        <a:spcBef>
          <a:spcPct val="0"/>
        </a:spcBef>
        <a:spcAft>
          <a:spcPct val="0"/>
        </a:spcAft>
        <a:defRPr sz="2800">
          <a:solidFill>
            <a:srgbClr val="005CB9"/>
          </a:solidFill>
          <a:latin typeface="Arial" charset="0"/>
        </a:defRPr>
      </a:lvl5pPr>
      <a:lvl6pPr marL="457200" algn="l" rtl="0" fontAlgn="base">
        <a:lnSpc>
          <a:spcPct val="90000"/>
        </a:lnSpc>
        <a:spcBef>
          <a:spcPct val="0"/>
        </a:spcBef>
        <a:spcAft>
          <a:spcPct val="0"/>
        </a:spcAft>
        <a:defRPr sz="2800">
          <a:solidFill>
            <a:srgbClr val="005CB9"/>
          </a:solidFill>
          <a:latin typeface="Arial" charset="0"/>
        </a:defRPr>
      </a:lvl6pPr>
      <a:lvl7pPr marL="914400" algn="l" rtl="0" fontAlgn="base">
        <a:lnSpc>
          <a:spcPct val="90000"/>
        </a:lnSpc>
        <a:spcBef>
          <a:spcPct val="0"/>
        </a:spcBef>
        <a:spcAft>
          <a:spcPct val="0"/>
        </a:spcAft>
        <a:defRPr sz="2800">
          <a:solidFill>
            <a:srgbClr val="005CB9"/>
          </a:solidFill>
          <a:latin typeface="Arial" charset="0"/>
        </a:defRPr>
      </a:lvl7pPr>
      <a:lvl8pPr marL="1371600" algn="l" rtl="0" fontAlgn="base">
        <a:lnSpc>
          <a:spcPct val="90000"/>
        </a:lnSpc>
        <a:spcBef>
          <a:spcPct val="0"/>
        </a:spcBef>
        <a:spcAft>
          <a:spcPct val="0"/>
        </a:spcAft>
        <a:defRPr sz="2800">
          <a:solidFill>
            <a:srgbClr val="005CB9"/>
          </a:solidFill>
          <a:latin typeface="Arial" charset="0"/>
        </a:defRPr>
      </a:lvl8pPr>
      <a:lvl9pPr marL="1828800" algn="l" rtl="0" fontAlgn="base">
        <a:lnSpc>
          <a:spcPct val="90000"/>
        </a:lnSpc>
        <a:spcBef>
          <a:spcPct val="0"/>
        </a:spcBef>
        <a:spcAft>
          <a:spcPct val="0"/>
        </a:spcAft>
        <a:defRPr sz="2800">
          <a:solidFill>
            <a:srgbClr val="005CB9"/>
          </a:solidFill>
          <a:latin typeface="Arial" charset="0"/>
        </a:defRPr>
      </a:lvl9pPr>
    </p:titleStyle>
    <p:bodyStyle>
      <a:lvl1pPr algn="l" rtl="0" eaLnBrk="0" fontAlgn="base" hangingPunct="0">
        <a:lnSpc>
          <a:spcPct val="110000"/>
        </a:lnSpc>
        <a:spcBef>
          <a:spcPct val="0"/>
        </a:spcBef>
        <a:spcAft>
          <a:spcPct val="0"/>
        </a:spcAft>
        <a:buFont typeface="Arial" charset="0"/>
        <a:defRPr sz="2000" b="1" kern="1200">
          <a:solidFill>
            <a:srgbClr val="005CB9"/>
          </a:solidFill>
          <a:latin typeface="+mn-lt"/>
          <a:ea typeface="+mn-ea"/>
          <a:cs typeface="+mn-cs"/>
        </a:defRPr>
      </a:lvl1pPr>
      <a:lvl2pPr marL="142875" algn="l" rtl="0" eaLnBrk="0" fontAlgn="base" hangingPunct="0">
        <a:spcBef>
          <a:spcPts val="300"/>
        </a:spcBef>
        <a:spcAft>
          <a:spcPct val="0"/>
        </a:spcAft>
        <a:buFont typeface="Arial" charset="0"/>
        <a:defRPr sz="1600" b="1" kern="1200">
          <a:solidFill>
            <a:schemeClr val="tx2"/>
          </a:solidFill>
          <a:latin typeface="+mn-lt"/>
          <a:ea typeface="+mn-ea"/>
          <a:cs typeface="+mn-cs"/>
        </a:defRPr>
      </a:lvl2pPr>
      <a:lvl3pPr marL="142875" indent="107950" algn="l" rtl="0" eaLnBrk="0" fontAlgn="base" hangingPunct="0">
        <a:spcBef>
          <a:spcPts val="300"/>
        </a:spcBef>
        <a:spcAft>
          <a:spcPct val="0"/>
        </a:spcAft>
        <a:buSzPct val="100000"/>
        <a:buFont typeface="Arial" charset="0"/>
        <a:buChar char="•"/>
        <a:defRPr sz="1400" b="1" kern="1200">
          <a:solidFill>
            <a:schemeClr val="tx2"/>
          </a:solidFill>
          <a:latin typeface="+mn-lt"/>
          <a:ea typeface="+mn-ea"/>
          <a:cs typeface="+mn-cs"/>
        </a:defRPr>
      </a:lvl3pPr>
      <a:lvl4pPr marL="358775" algn="l" rtl="0" eaLnBrk="0" fontAlgn="base" hangingPunct="0">
        <a:spcBef>
          <a:spcPts val="300"/>
        </a:spcBef>
        <a:spcAft>
          <a:spcPct val="0"/>
        </a:spcAft>
        <a:buSzPct val="100000"/>
        <a:buFont typeface="Arial" charset="0"/>
        <a:defRPr sz="1400" kern="1200">
          <a:solidFill>
            <a:schemeClr val="tx2"/>
          </a:solidFill>
          <a:latin typeface="+mn-lt"/>
          <a:ea typeface="+mn-ea"/>
          <a:cs typeface="+mn-cs"/>
        </a:defRPr>
      </a:lvl4pPr>
      <a:lvl5pPr marL="503238" indent="107950" algn="l" rtl="0" eaLnBrk="0" fontAlgn="base" hangingPunct="0">
        <a:spcBef>
          <a:spcPts val="300"/>
        </a:spcBef>
        <a:spcAft>
          <a:spcPct val="0"/>
        </a:spcAft>
        <a:buSzPct val="100000"/>
        <a:buFont typeface="Arial"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bwMode="gray">
          <a:xfrm>
            <a:off x="935038" y="1087944"/>
            <a:ext cx="158366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Image 12" descr="Logo_suite_50x30.png"/>
          <p:cNvPicPr>
            <a:picLocks noChangeAspect="1"/>
          </p:cNvPicPr>
          <p:nvPr/>
        </p:nvPicPr>
        <p:blipFill>
          <a:blip r:embed="rId22" cstate="print"/>
          <a:stretch>
            <a:fillRect/>
          </a:stretch>
        </p:blipFill>
        <p:spPr bwMode="gray">
          <a:xfrm>
            <a:off x="7344000" y="5779827"/>
            <a:ext cx="1800000" cy="1078173"/>
          </a:xfrm>
          <a:prstGeom prst="rect">
            <a:avLst/>
          </a:prstGeom>
        </p:spPr>
      </p:pic>
      <p:sp>
        <p:nvSpPr>
          <p:cNvPr id="2" name="Espace réservé du titre 1"/>
          <p:cNvSpPr>
            <a:spLocks noGrp="1"/>
          </p:cNvSpPr>
          <p:nvPr>
            <p:ph type="title"/>
          </p:nvPr>
        </p:nvSpPr>
        <p:spPr bwMode="gray">
          <a:xfrm>
            <a:off x="935038" y="1"/>
            <a:ext cx="7345362" cy="1036637"/>
          </a:xfrm>
          <a:prstGeom prst="rect">
            <a:avLst/>
          </a:prstGeom>
        </p:spPr>
        <p:txBody>
          <a:bodyPr vert="horz" lIns="0" tIns="0" rIns="0" bIns="0" rtlCol="0" anchor="b" anchorCtr="0">
            <a:noAutofit/>
          </a:bodyPr>
          <a:lstStyle/>
          <a:p>
            <a:r>
              <a:rPr lang="en-US" noProof="0"/>
              <a:t>TITLE</a:t>
            </a:r>
          </a:p>
        </p:txBody>
      </p:sp>
      <p:sp>
        <p:nvSpPr>
          <p:cNvPr id="3" name="Espace réservé du texte 2"/>
          <p:cNvSpPr>
            <a:spLocks noGrp="1"/>
          </p:cNvSpPr>
          <p:nvPr>
            <p:ph type="body" idx="1"/>
          </p:nvPr>
        </p:nvSpPr>
        <p:spPr bwMode="gray">
          <a:xfrm>
            <a:off x="935038" y="1304925"/>
            <a:ext cx="7345362" cy="4716463"/>
          </a:xfrm>
          <a:prstGeom prst="rect">
            <a:avLst/>
          </a:prstGeom>
        </p:spPr>
        <p:txBody>
          <a:bodyPr vert="horz" lIns="0" tIns="0" rIns="0" bIns="0" rtlCol="0" anchor="t" anchorCtr="0">
            <a:noAutofit/>
          </a:body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4" name="Espace réservé de la date 3"/>
          <p:cNvSpPr>
            <a:spLocks noGrp="1"/>
          </p:cNvSpPr>
          <p:nvPr>
            <p:ph type="dt" sz="half" idx="2"/>
          </p:nvPr>
        </p:nvSpPr>
        <p:spPr bwMode="gray">
          <a:xfrm>
            <a:off x="-1" y="6498000"/>
            <a:ext cx="935039" cy="360000"/>
          </a:xfrm>
          <a:prstGeom prst="rect">
            <a:avLst/>
          </a:prstGeom>
        </p:spPr>
        <p:txBody>
          <a:bodyPr vert="horz" lIns="0" tIns="0" rIns="0" bIns="0" rtlCol="0" anchor="t" anchorCtr="0">
            <a:noAutofit/>
          </a:bodyPr>
          <a:lstStyle>
            <a:lvl1pPr algn="l">
              <a:defRPr sz="100">
                <a:solidFill>
                  <a:schemeClr val="bg1">
                    <a:alpha val="0"/>
                  </a:schemeClr>
                </a:solidFill>
              </a:defRPr>
            </a:lvl1pPr>
          </a:lstStyle>
          <a:p>
            <a:r>
              <a:rPr lang="en-US">
                <a:solidFill>
                  <a:prstClr val="white">
                    <a:alpha val="0"/>
                  </a:prstClr>
                </a:solidFill>
              </a:rPr>
              <a:t>Date</a:t>
            </a:r>
          </a:p>
        </p:txBody>
      </p:sp>
      <p:sp>
        <p:nvSpPr>
          <p:cNvPr id="5" name="Espace réservé du pied de page 4"/>
          <p:cNvSpPr>
            <a:spLocks noGrp="1"/>
          </p:cNvSpPr>
          <p:nvPr>
            <p:ph type="ftr" sz="quarter" idx="3"/>
          </p:nvPr>
        </p:nvSpPr>
        <p:spPr bwMode="gray">
          <a:xfrm>
            <a:off x="2412000" y="6498000"/>
            <a:ext cx="4320000" cy="360000"/>
          </a:xfrm>
          <a:prstGeom prst="rect">
            <a:avLst/>
          </a:prstGeom>
        </p:spPr>
        <p:txBody>
          <a:bodyPr vert="horz" lIns="0" tIns="7200" rIns="0" bIns="0" rtlCol="0" anchor="t" anchorCtr="0">
            <a:noAutofit/>
          </a:bodyPr>
          <a:lstStyle>
            <a:lvl1pPr algn="ctr">
              <a:defRPr sz="1000" b="1">
                <a:solidFill>
                  <a:schemeClr val="accent1"/>
                </a:solidFill>
              </a:defRPr>
            </a:lvl1pPr>
          </a:lstStyle>
          <a:p>
            <a:r>
              <a:rPr lang="en-US">
                <a:solidFill>
                  <a:srgbClr val="005CB9"/>
                </a:solidFill>
              </a:rPr>
              <a:t>#add your hashtag</a:t>
            </a:r>
          </a:p>
        </p:txBody>
      </p:sp>
      <p:sp>
        <p:nvSpPr>
          <p:cNvPr id="6" name="Espace réservé du numéro de diapositive 5"/>
          <p:cNvSpPr>
            <a:spLocks noGrp="1"/>
          </p:cNvSpPr>
          <p:nvPr>
            <p:ph type="sldNum" sz="quarter" idx="4"/>
          </p:nvPr>
        </p:nvSpPr>
        <p:spPr bwMode="gray">
          <a:xfrm>
            <a:off x="935038" y="6498000"/>
            <a:ext cx="900112" cy="360000"/>
          </a:xfrm>
          <a:prstGeom prst="rect">
            <a:avLst/>
          </a:prstGeom>
        </p:spPr>
        <p:txBody>
          <a:bodyPr vert="horz" lIns="0" tIns="21600" rIns="0" bIns="0" rtlCol="0" anchor="t" anchorCtr="0">
            <a:noAutofit/>
          </a:bodyPr>
          <a:lstStyle>
            <a:lvl1pPr algn="l">
              <a:defRPr sz="900" b="1">
                <a:solidFill>
                  <a:schemeClr val="tx1"/>
                </a:solidFill>
              </a:defRPr>
            </a:lvl1pPr>
          </a:lstStyle>
          <a:p>
            <a:fld id="{733122C9-A0B9-462F-8757-0847AD287B63}" type="slidenum">
              <a:rPr lang="en-US" smtClean="0">
                <a:solidFill>
                  <a:srgbClr val="343434"/>
                </a:solidFill>
              </a:rPr>
              <a:pPr/>
              <a:t>‹#›</a:t>
            </a:fld>
            <a:endParaRPr lang="en-US">
              <a:solidFill>
                <a:srgbClr val="343434"/>
              </a:solidFill>
            </a:endParaRPr>
          </a:p>
        </p:txBody>
      </p:sp>
      <p:sp>
        <p:nvSpPr>
          <p:cNvPr id="10" name="Rectangle 9"/>
          <p:cNvSpPr/>
          <p:nvPr/>
        </p:nvSpPr>
        <p:spPr bwMode="gray">
          <a:xfrm>
            <a:off x="7560332" y="6021388"/>
            <a:ext cx="1583668"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66364613"/>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 id="2147483912" r:id="rId15"/>
    <p:sldLayoutId id="2147483913" r:id="rId16"/>
    <p:sldLayoutId id="2147483914" r:id="rId17"/>
    <p:sldLayoutId id="2147483915" r:id="rId18"/>
    <p:sldLayoutId id="2147483916" r:id="rId19"/>
    <p:sldLayoutId id="2147483917" r:id="rId20"/>
  </p:sldLayoutIdLst>
  <p:hf hdr="0" dt="0"/>
  <p:txStyles>
    <p:titleStyle>
      <a:lvl1pPr algn="l" defTabSz="914400" rtl="0" eaLnBrk="1" latinLnBrk="0" hangingPunct="1">
        <a:lnSpc>
          <a:spcPct val="90000"/>
        </a:lnSpc>
        <a:spcBef>
          <a:spcPct val="0"/>
        </a:spcBef>
        <a:buNone/>
        <a:defRPr sz="2800" b="0" kern="1200" cap="none" baseline="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buFont typeface="Arial" pitchFamily="34" charset="0"/>
        <a:buNone/>
        <a:defRPr sz="2000" b="1" kern="1200">
          <a:solidFill>
            <a:schemeClr val="accent1"/>
          </a:solidFill>
          <a:latin typeface="+mn-lt"/>
          <a:ea typeface="+mn-ea"/>
          <a:cs typeface="+mn-cs"/>
        </a:defRPr>
      </a:lvl1pPr>
      <a:lvl2pPr marL="324000" indent="-180000" algn="l" defTabSz="914400" rtl="0" eaLnBrk="1" latinLnBrk="0" hangingPunct="1">
        <a:lnSpc>
          <a:spcPct val="100000"/>
        </a:lnSpc>
        <a:spcBef>
          <a:spcPts val="300"/>
        </a:spcBef>
        <a:buClr>
          <a:schemeClr val="accent3"/>
        </a:buClr>
        <a:buFont typeface="Arial" pitchFamily="34" charset="0"/>
        <a:buChar char="•"/>
        <a:defRPr sz="1800" b="1" kern="1200">
          <a:solidFill>
            <a:schemeClr val="tx1"/>
          </a:solidFill>
          <a:latin typeface="+mn-lt"/>
          <a:ea typeface="+mn-ea"/>
          <a:cs typeface="+mn-cs"/>
        </a:defRPr>
      </a:lvl2pPr>
      <a:lvl3pPr marL="504000" indent="-180000" algn="l" defTabSz="914400" rtl="0" eaLnBrk="1" latinLnBrk="0" hangingPunct="1">
        <a:lnSpc>
          <a:spcPct val="100000"/>
        </a:lnSpc>
        <a:spcBef>
          <a:spcPts val="300"/>
        </a:spcBef>
        <a:buSzPct val="100000"/>
        <a:buFont typeface="Arial" pitchFamily="34" charset="0"/>
        <a:buChar char="•"/>
        <a:defRPr sz="1600" b="0" kern="1200">
          <a:solidFill>
            <a:schemeClr val="tx1"/>
          </a:solidFill>
          <a:latin typeface="+mn-lt"/>
          <a:ea typeface="+mn-ea"/>
          <a:cs typeface="+mn-cs"/>
        </a:defRPr>
      </a:lvl3pPr>
      <a:lvl4pPr marL="504000" indent="0" algn="l" defTabSz="914400" rtl="0" eaLnBrk="1" latinLnBrk="0" hangingPunct="1">
        <a:lnSpc>
          <a:spcPct val="100000"/>
        </a:lnSpc>
        <a:spcBef>
          <a:spcPts val="300"/>
        </a:spcBef>
        <a:buSzPct val="100000"/>
        <a:buFont typeface="Arial" pitchFamily="34" charset="0"/>
        <a:buNone/>
        <a:defRPr sz="1600" kern="1200">
          <a:solidFill>
            <a:schemeClr val="tx1"/>
          </a:solidFill>
          <a:latin typeface="+mn-lt"/>
          <a:ea typeface="+mn-ea"/>
          <a:cs typeface="+mn-cs"/>
        </a:defRPr>
      </a:lvl4pPr>
      <a:lvl5pPr marL="684000" indent="-180000" algn="l" defTabSz="914400" rtl="0" eaLnBrk="1" latinLnBrk="0" hangingPunct="1">
        <a:lnSpc>
          <a:spcPct val="100000"/>
        </a:lnSpc>
        <a:spcBef>
          <a:spcPts val="300"/>
        </a:spcBef>
        <a:buSzPct val="10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Connecteur droit 10"/>
          <p:cNvCxnSpPr/>
          <p:nvPr/>
        </p:nvCxnSpPr>
        <p:spPr bwMode="gray">
          <a:xfrm flipH="1">
            <a:off x="935038" y="1116013"/>
            <a:ext cx="15843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27" name="Image 12" descr="Logo_suite_50x30.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gray">
          <a:xfrm>
            <a:off x="7343775" y="5780088"/>
            <a:ext cx="1800225" cy="1077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8" name="Espace réservé du titre 1"/>
          <p:cNvSpPr>
            <a:spLocks noGrp="1"/>
          </p:cNvSpPr>
          <p:nvPr>
            <p:ph type="title"/>
          </p:nvPr>
        </p:nvSpPr>
        <p:spPr bwMode="gray">
          <a:xfrm>
            <a:off x="935038" y="0"/>
            <a:ext cx="7345362" cy="103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TITLE</a:t>
            </a:r>
          </a:p>
        </p:txBody>
      </p:sp>
      <p:sp>
        <p:nvSpPr>
          <p:cNvPr id="1029" name="Espace réservé du texte 2"/>
          <p:cNvSpPr>
            <a:spLocks noGrp="1"/>
          </p:cNvSpPr>
          <p:nvPr>
            <p:ph type="body" idx="1"/>
          </p:nvPr>
        </p:nvSpPr>
        <p:spPr bwMode="gray">
          <a:xfrm>
            <a:off x="935038" y="1304925"/>
            <a:ext cx="7345362" cy="4716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Text level 1</a:t>
            </a:r>
          </a:p>
          <a:p>
            <a:pPr lvl="1"/>
            <a:r>
              <a:rPr lang="en-US" altLang="en-US"/>
              <a:t>Text level 2</a:t>
            </a:r>
          </a:p>
          <a:p>
            <a:pPr lvl="2"/>
            <a:r>
              <a:rPr lang="en-US" altLang="en-US"/>
              <a:t>Text level 3</a:t>
            </a:r>
          </a:p>
          <a:p>
            <a:pPr lvl="3"/>
            <a:r>
              <a:rPr lang="en-US" altLang="en-US"/>
              <a:t>Text level 4</a:t>
            </a:r>
          </a:p>
          <a:p>
            <a:pPr lvl="4"/>
            <a:r>
              <a:rPr lang="en-US" altLang="en-US"/>
              <a:t>Text level 5</a:t>
            </a:r>
          </a:p>
        </p:txBody>
      </p:sp>
      <p:sp>
        <p:nvSpPr>
          <p:cNvPr id="4" name="Espace réservé de la date 3"/>
          <p:cNvSpPr>
            <a:spLocks noGrp="1"/>
          </p:cNvSpPr>
          <p:nvPr>
            <p:ph type="dt" sz="half" idx="2"/>
          </p:nvPr>
        </p:nvSpPr>
        <p:spPr bwMode="gray">
          <a:xfrm>
            <a:off x="0" y="6497638"/>
            <a:ext cx="935038" cy="360362"/>
          </a:xfrm>
          <a:prstGeom prst="rect">
            <a:avLst/>
          </a:prstGeom>
        </p:spPr>
        <p:txBody>
          <a:bodyPr vert="horz" lIns="0" tIns="0" rIns="0" bIns="0" rtlCol="0" anchor="t" anchorCtr="0">
            <a:noAutofit/>
          </a:bodyPr>
          <a:lstStyle>
            <a:lvl1pPr algn="l" fontAlgn="auto">
              <a:spcBef>
                <a:spcPts val="0"/>
              </a:spcBef>
              <a:spcAft>
                <a:spcPts val="0"/>
              </a:spcAft>
              <a:defRPr sz="100">
                <a:solidFill>
                  <a:schemeClr val="bg1">
                    <a:alpha val="0"/>
                  </a:schemeClr>
                </a:solidFill>
                <a:latin typeface="+mn-lt"/>
                <a:cs typeface="+mn-cs"/>
              </a:defRPr>
            </a:lvl1pPr>
          </a:lstStyle>
          <a:p>
            <a:pPr>
              <a:defRPr/>
            </a:pPr>
            <a:r>
              <a:rPr lang="en-US">
                <a:solidFill>
                  <a:prstClr val="white">
                    <a:alpha val="0"/>
                  </a:prstClr>
                </a:solidFill>
              </a:rPr>
              <a:t>Date</a:t>
            </a:r>
          </a:p>
        </p:txBody>
      </p:sp>
      <p:sp>
        <p:nvSpPr>
          <p:cNvPr id="5" name="Espace réservé du pied de page 4"/>
          <p:cNvSpPr>
            <a:spLocks noGrp="1"/>
          </p:cNvSpPr>
          <p:nvPr>
            <p:ph type="ftr" sz="quarter" idx="3"/>
          </p:nvPr>
        </p:nvSpPr>
        <p:spPr bwMode="gray">
          <a:xfrm>
            <a:off x="2411413" y="6497638"/>
            <a:ext cx="4321175" cy="360362"/>
          </a:xfrm>
          <a:prstGeom prst="rect">
            <a:avLst/>
          </a:prstGeom>
        </p:spPr>
        <p:txBody>
          <a:bodyPr vert="horz" lIns="0" tIns="7200" rIns="0" bIns="0" rtlCol="0" anchor="t" anchorCtr="0">
            <a:noAutofit/>
          </a:bodyPr>
          <a:lstStyle>
            <a:lvl1pPr algn="ctr" fontAlgn="auto">
              <a:spcBef>
                <a:spcPts val="0"/>
              </a:spcBef>
              <a:spcAft>
                <a:spcPts val="0"/>
              </a:spcAft>
              <a:defRPr sz="1000" b="1">
                <a:solidFill>
                  <a:schemeClr val="accent4"/>
                </a:solidFill>
                <a:latin typeface="+mn-lt"/>
                <a:cs typeface="+mn-cs"/>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6" name="Espace réservé du numéro de diapositive 5"/>
          <p:cNvSpPr>
            <a:spLocks noGrp="1"/>
          </p:cNvSpPr>
          <p:nvPr>
            <p:ph type="sldNum" sz="quarter" idx="4"/>
          </p:nvPr>
        </p:nvSpPr>
        <p:spPr bwMode="gray">
          <a:xfrm>
            <a:off x="935038" y="6497638"/>
            <a:ext cx="900112" cy="360362"/>
          </a:xfrm>
          <a:prstGeom prst="rect">
            <a:avLst/>
          </a:prstGeom>
        </p:spPr>
        <p:txBody>
          <a:bodyPr vert="horz" lIns="0" tIns="21600" rIns="0" bIns="0" rtlCol="0" anchor="t" anchorCtr="0">
            <a:noAutofit/>
          </a:bodyPr>
          <a:lstStyle>
            <a:lvl1pPr algn="l" fontAlgn="auto">
              <a:spcBef>
                <a:spcPts val="0"/>
              </a:spcBef>
              <a:spcAft>
                <a:spcPts val="0"/>
              </a:spcAft>
              <a:defRPr sz="900" b="1">
                <a:solidFill>
                  <a:schemeClr val="tx2"/>
                </a:solidFill>
                <a:latin typeface="+mn-lt"/>
                <a:cs typeface="+mn-cs"/>
              </a:defRPr>
            </a:lvl1pPr>
          </a:lstStyle>
          <a:p>
            <a:pPr>
              <a:defRPr/>
            </a:pPr>
            <a:fld id="{554E5E40-990A-4474-BD97-03BADD847FA0}" type="slidenum">
              <a:rPr lang="en-US">
                <a:solidFill>
                  <a:srgbClr val="343434"/>
                </a:solidFill>
              </a:rPr>
              <a:pPr>
                <a:defRPr/>
              </a:pPr>
              <a:t>‹#›</a:t>
            </a:fld>
            <a:endParaRPr lang="en-US">
              <a:solidFill>
                <a:srgbClr val="343434"/>
              </a:solidFill>
            </a:endParaRPr>
          </a:p>
        </p:txBody>
      </p:sp>
      <p:cxnSp>
        <p:nvCxnSpPr>
          <p:cNvPr id="12" name="Connecteur droit 11"/>
          <p:cNvCxnSpPr/>
          <p:nvPr/>
        </p:nvCxnSpPr>
        <p:spPr bwMode="gray">
          <a:xfrm flipH="1">
            <a:off x="7559675" y="6040438"/>
            <a:ext cx="15843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4724448"/>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hf hdr="0" dt="0"/>
  <p:txStyles>
    <p:titleStyle>
      <a:lvl1pPr algn="l" rtl="0" eaLnBrk="0" fontAlgn="base" hangingPunct="0">
        <a:lnSpc>
          <a:spcPct val="90000"/>
        </a:lnSpc>
        <a:spcBef>
          <a:spcPct val="0"/>
        </a:spcBef>
        <a:spcAft>
          <a:spcPct val="0"/>
        </a:spcAft>
        <a:defRPr sz="2800" kern="1200">
          <a:solidFill>
            <a:srgbClr val="005CB9"/>
          </a:solidFill>
          <a:latin typeface="+mj-lt"/>
          <a:ea typeface="+mj-ea"/>
          <a:cs typeface="+mj-cs"/>
        </a:defRPr>
      </a:lvl1pPr>
      <a:lvl2pPr algn="l" rtl="0" eaLnBrk="0" fontAlgn="base" hangingPunct="0">
        <a:lnSpc>
          <a:spcPct val="90000"/>
        </a:lnSpc>
        <a:spcBef>
          <a:spcPct val="0"/>
        </a:spcBef>
        <a:spcAft>
          <a:spcPct val="0"/>
        </a:spcAft>
        <a:defRPr sz="2800">
          <a:solidFill>
            <a:srgbClr val="005CB9"/>
          </a:solidFill>
          <a:latin typeface="Arial" charset="0"/>
        </a:defRPr>
      </a:lvl2pPr>
      <a:lvl3pPr algn="l" rtl="0" eaLnBrk="0" fontAlgn="base" hangingPunct="0">
        <a:lnSpc>
          <a:spcPct val="90000"/>
        </a:lnSpc>
        <a:spcBef>
          <a:spcPct val="0"/>
        </a:spcBef>
        <a:spcAft>
          <a:spcPct val="0"/>
        </a:spcAft>
        <a:defRPr sz="2800">
          <a:solidFill>
            <a:srgbClr val="005CB9"/>
          </a:solidFill>
          <a:latin typeface="Arial" charset="0"/>
        </a:defRPr>
      </a:lvl3pPr>
      <a:lvl4pPr algn="l" rtl="0" eaLnBrk="0" fontAlgn="base" hangingPunct="0">
        <a:lnSpc>
          <a:spcPct val="90000"/>
        </a:lnSpc>
        <a:spcBef>
          <a:spcPct val="0"/>
        </a:spcBef>
        <a:spcAft>
          <a:spcPct val="0"/>
        </a:spcAft>
        <a:defRPr sz="2800">
          <a:solidFill>
            <a:srgbClr val="005CB9"/>
          </a:solidFill>
          <a:latin typeface="Arial" charset="0"/>
        </a:defRPr>
      </a:lvl4pPr>
      <a:lvl5pPr algn="l" rtl="0" eaLnBrk="0" fontAlgn="base" hangingPunct="0">
        <a:lnSpc>
          <a:spcPct val="90000"/>
        </a:lnSpc>
        <a:spcBef>
          <a:spcPct val="0"/>
        </a:spcBef>
        <a:spcAft>
          <a:spcPct val="0"/>
        </a:spcAft>
        <a:defRPr sz="2800">
          <a:solidFill>
            <a:srgbClr val="005CB9"/>
          </a:solidFill>
          <a:latin typeface="Arial" charset="0"/>
        </a:defRPr>
      </a:lvl5pPr>
      <a:lvl6pPr marL="457200" algn="l" rtl="0" fontAlgn="base">
        <a:lnSpc>
          <a:spcPct val="90000"/>
        </a:lnSpc>
        <a:spcBef>
          <a:spcPct val="0"/>
        </a:spcBef>
        <a:spcAft>
          <a:spcPct val="0"/>
        </a:spcAft>
        <a:defRPr sz="2800">
          <a:solidFill>
            <a:srgbClr val="005CB9"/>
          </a:solidFill>
          <a:latin typeface="Arial" charset="0"/>
        </a:defRPr>
      </a:lvl6pPr>
      <a:lvl7pPr marL="914400" algn="l" rtl="0" fontAlgn="base">
        <a:lnSpc>
          <a:spcPct val="90000"/>
        </a:lnSpc>
        <a:spcBef>
          <a:spcPct val="0"/>
        </a:spcBef>
        <a:spcAft>
          <a:spcPct val="0"/>
        </a:spcAft>
        <a:defRPr sz="2800">
          <a:solidFill>
            <a:srgbClr val="005CB9"/>
          </a:solidFill>
          <a:latin typeface="Arial" charset="0"/>
        </a:defRPr>
      </a:lvl7pPr>
      <a:lvl8pPr marL="1371600" algn="l" rtl="0" fontAlgn="base">
        <a:lnSpc>
          <a:spcPct val="90000"/>
        </a:lnSpc>
        <a:spcBef>
          <a:spcPct val="0"/>
        </a:spcBef>
        <a:spcAft>
          <a:spcPct val="0"/>
        </a:spcAft>
        <a:defRPr sz="2800">
          <a:solidFill>
            <a:srgbClr val="005CB9"/>
          </a:solidFill>
          <a:latin typeface="Arial" charset="0"/>
        </a:defRPr>
      </a:lvl8pPr>
      <a:lvl9pPr marL="1828800" algn="l" rtl="0" fontAlgn="base">
        <a:lnSpc>
          <a:spcPct val="90000"/>
        </a:lnSpc>
        <a:spcBef>
          <a:spcPct val="0"/>
        </a:spcBef>
        <a:spcAft>
          <a:spcPct val="0"/>
        </a:spcAft>
        <a:defRPr sz="2800">
          <a:solidFill>
            <a:srgbClr val="005CB9"/>
          </a:solidFill>
          <a:latin typeface="Arial" charset="0"/>
        </a:defRPr>
      </a:lvl9pPr>
    </p:titleStyle>
    <p:bodyStyle>
      <a:lvl1pPr algn="l" rtl="0" eaLnBrk="0" fontAlgn="base" hangingPunct="0">
        <a:lnSpc>
          <a:spcPct val="110000"/>
        </a:lnSpc>
        <a:spcBef>
          <a:spcPct val="0"/>
        </a:spcBef>
        <a:spcAft>
          <a:spcPct val="0"/>
        </a:spcAft>
        <a:buFont typeface="Arial" charset="0"/>
        <a:defRPr sz="2000" b="1" kern="1200">
          <a:solidFill>
            <a:srgbClr val="005CB9"/>
          </a:solidFill>
          <a:latin typeface="+mn-lt"/>
          <a:ea typeface="+mn-ea"/>
          <a:cs typeface="+mn-cs"/>
        </a:defRPr>
      </a:lvl1pPr>
      <a:lvl2pPr marL="142875" algn="l" rtl="0" eaLnBrk="0" fontAlgn="base" hangingPunct="0">
        <a:spcBef>
          <a:spcPts val="300"/>
        </a:spcBef>
        <a:spcAft>
          <a:spcPct val="0"/>
        </a:spcAft>
        <a:buFont typeface="Arial" charset="0"/>
        <a:defRPr sz="1600" b="1" kern="1200">
          <a:solidFill>
            <a:schemeClr val="tx2"/>
          </a:solidFill>
          <a:latin typeface="+mn-lt"/>
          <a:ea typeface="+mn-ea"/>
          <a:cs typeface="+mn-cs"/>
        </a:defRPr>
      </a:lvl2pPr>
      <a:lvl3pPr marL="142875" indent="107950" algn="l" rtl="0" eaLnBrk="0" fontAlgn="base" hangingPunct="0">
        <a:spcBef>
          <a:spcPts val="300"/>
        </a:spcBef>
        <a:spcAft>
          <a:spcPct val="0"/>
        </a:spcAft>
        <a:buSzPct val="100000"/>
        <a:buFont typeface="Arial" charset="0"/>
        <a:buChar char="•"/>
        <a:defRPr sz="1400" b="1" kern="1200">
          <a:solidFill>
            <a:schemeClr val="tx2"/>
          </a:solidFill>
          <a:latin typeface="+mn-lt"/>
          <a:ea typeface="+mn-ea"/>
          <a:cs typeface="+mn-cs"/>
        </a:defRPr>
      </a:lvl3pPr>
      <a:lvl4pPr marL="358775" algn="l" rtl="0" eaLnBrk="0" fontAlgn="base" hangingPunct="0">
        <a:spcBef>
          <a:spcPts val="300"/>
        </a:spcBef>
        <a:spcAft>
          <a:spcPct val="0"/>
        </a:spcAft>
        <a:buSzPct val="100000"/>
        <a:buFont typeface="Arial" charset="0"/>
        <a:defRPr sz="1400" kern="1200">
          <a:solidFill>
            <a:schemeClr val="tx2"/>
          </a:solidFill>
          <a:latin typeface="+mn-lt"/>
          <a:ea typeface="+mn-ea"/>
          <a:cs typeface="+mn-cs"/>
        </a:defRPr>
      </a:lvl4pPr>
      <a:lvl5pPr marL="503238" indent="107950" algn="l" rtl="0" eaLnBrk="0" fontAlgn="base" hangingPunct="0">
        <a:spcBef>
          <a:spcPts val="300"/>
        </a:spcBef>
        <a:spcAft>
          <a:spcPct val="0"/>
        </a:spcAft>
        <a:buSzPct val="100000"/>
        <a:buFont typeface="Arial"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Connecteur droit 10"/>
          <p:cNvCxnSpPr/>
          <p:nvPr/>
        </p:nvCxnSpPr>
        <p:spPr bwMode="gray">
          <a:xfrm flipH="1">
            <a:off x="935038" y="1116013"/>
            <a:ext cx="15843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27" name="Image 12" descr="Logo_suite_50x30.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gray">
          <a:xfrm>
            <a:off x="7343775" y="5780088"/>
            <a:ext cx="1800225" cy="1077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8" name="Espace réservé du titre 1"/>
          <p:cNvSpPr>
            <a:spLocks noGrp="1"/>
          </p:cNvSpPr>
          <p:nvPr>
            <p:ph type="title"/>
          </p:nvPr>
        </p:nvSpPr>
        <p:spPr bwMode="gray">
          <a:xfrm>
            <a:off x="935038" y="0"/>
            <a:ext cx="7345362" cy="103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TITLE</a:t>
            </a:r>
          </a:p>
        </p:txBody>
      </p:sp>
      <p:sp>
        <p:nvSpPr>
          <p:cNvPr id="1029" name="Espace réservé du texte 2"/>
          <p:cNvSpPr>
            <a:spLocks noGrp="1"/>
          </p:cNvSpPr>
          <p:nvPr>
            <p:ph type="body" idx="1"/>
          </p:nvPr>
        </p:nvSpPr>
        <p:spPr bwMode="gray">
          <a:xfrm>
            <a:off x="935038" y="1304925"/>
            <a:ext cx="7345362" cy="4716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Text level 1</a:t>
            </a:r>
          </a:p>
          <a:p>
            <a:pPr lvl="1"/>
            <a:r>
              <a:rPr lang="en-US" altLang="en-US"/>
              <a:t>Text level 2</a:t>
            </a:r>
          </a:p>
          <a:p>
            <a:pPr lvl="2"/>
            <a:r>
              <a:rPr lang="en-US" altLang="en-US"/>
              <a:t>Text level 3</a:t>
            </a:r>
          </a:p>
          <a:p>
            <a:pPr lvl="3"/>
            <a:r>
              <a:rPr lang="en-US" altLang="en-US"/>
              <a:t>Text level 4</a:t>
            </a:r>
          </a:p>
          <a:p>
            <a:pPr lvl="4"/>
            <a:r>
              <a:rPr lang="en-US" altLang="en-US"/>
              <a:t>Text level 5</a:t>
            </a:r>
          </a:p>
        </p:txBody>
      </p:sp>
      <p:sp>
        <p:nvSpPr>
          <p:cNvPr id="4" name="Espace réservé de la date 3"/>
          <p:cNvSpPr>
            <a:spLocks noGrp="1"/>
          </p:cNvSpPr>
          <p:nvPr>
            <p:ph type="dt" sz="half" idx="2"/>
          </p:nvPr>
        </p:nvSpPr>
        <p:spPr bwMode="gray">
          <a:xfrm>
            <a:off x="0" y="6497638"/>
            <a:ext cx="935038" cy="360362"/>
          </a:xfrm>
          <a:prstGeom prst="rect">
            <a:avLst/>
          </a:prstGeom>
        </p:spPr>
        <p:txBody>
          <a:bodyPr vert="horz" lIns="0" tIns="0" rIns="0" bIns="0" rtlCol="0" anchor="t" anchorCtr="0">
            <a:noAutofit/>
          </a:bodyPr>
          <a:lstStyle>
            <a:lvl1pPr algn="l" fontAlgn="auto">
              <a:spcBef>
                <a:spcPts val="0"/>
              </a:spcBef>
              <a:spcAft>
                <a:spcPts val="0"/>
              </a:spcAft>
              <a:defRPr sz="100">
                <a:solidFill>
                  <a:schemeClr val="bg1">
                    <a:alpha val="0"/>
                  </a:schemeClr>
                </a:solidFill>
                <a:latin typeface="+mn-lt"/>
                <a:cs typeface="+mn-cs"/>
              </a:defRPr>
            </a:lvl1pPr>
          </a:lstStyle>
          <a:p>
            <a:pPr>
              <a:defRPr/>
            </a:pPr>
            <a:r>
              <a:rPr lang="en-US">
                <a:solidFill>
                  <a:prstClr val="white">
                    <a:alpha val="0"/>
                  </a:prstClr>
                </a:solidFill>
              </a:rPr>
              <a:t>Date</a:t>
            </a:r>
          </a:p>
        </p:txBody>
      </p:sp>
      <p:sp>
        <p:nvSpPr>
          <p:cNvPr id="5" name="Espace réservé du pied de page 4"/>
          <p:cNvSpPr>
            <a:spLocks noGrp="1"/>
          </p:cNvSpPr>
          <p:nvPr>
            <p:ph type="ftr" sz="quarter" idx="3"/>
          </p:nvPr>
        </p:nvSpPr>
        <p:spPr bwMode="gray">
          <a:xfrm>
            <a:off x="2411413" y="6497638"/>
            <a:ext cx="4321175" cy="360362"/>
          </a:xfrm>
          <a:prstGeom prst="rect">
            <a:avLst/>
          </a:prstGeom>
        </p:spPr>
        <p:txBody>
          <a:bodyPr vert="horz" lIns="0" tIns="7200" rIns="0" bIns="0" rtlCol="0" anchor="t" anchorCtr="0">
            <a:noAutofit/>
          </a:bodyPr>
          <a:lstStyle>
            <a:lvl1pPr algn="ctr" fontAlgn="auto">
              <a:spcBef>
                <a:spcPts val="0"/>
              </a:spcBef>
              <a:spcAft>
                <a:spcPts val="0"/>
              </a:spcAft>
              <a:defRPr sz="1000" b="1">
                <a:solidFill>
                  <a:schemeClr val="accent4"/>
                </a:solidFill>
                <a:latin typeface="+mn-lt"/>
                <a:cs typeface="+mn-cs"/>
              </a:defRPr>
            </a:lvl1p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6" name="Espace réservé du numéro de diapositive 5"/>
          <p:cNvSpPr>
            <a:spLocks noGrp="1"/>
          </p:cNvSpPr>
          <p:nvPr>
            <p:ph type="sldNum" sz="quarter" idx="4"/>
          </p:nvPr>
        </p:nvSpPr>
        <p:spPr bwMode="gray">
          <a:xfrm>
            <a:off x="935038" y="6497638"/>
            <a:ext cx="900112" cy="360362"/>
          </a:xfrm>
          <a:prstGeom prst="rect">
            <a:avLst/>
          </a:prstGeom>
        </p:spPr>
        <p:txBody>
          <a:bodyPr vert="horz" lIns="0" tIns="21600" rIns="0" bIns="0" rtlCol="0" anchor="t" anchorCtr="0">
            <a:noAutofit/>
          </a:bodyPr>
          <a:lstStyle>
            <a:lvl1pPr algn="l" fontAlgn="auto">
              <a:spcBef>
                <a:spcPts val="0"/>
              </a:spcBef>
              <a:spcAft>
                <a:spcPts val="0"/>
              </a:spcAft>
              <a:defRPr sz="900" b="1">
                <a:solidFill>
                  <a:schemeClr val="tx2"/>
                </a:solidFill>
                <a:latin typeface="+mn-lt"/>
                <a:cs typeface="+mn-cs"/>
              </a:defRPr>
            </a:lvl1pPr>
          </a:lstStyle>
          <a:p>
            <a:pPr>
              <a:defRPr/>
            </a:pPr>
            <a:fld id="{554E5E40-990A-4474-BD97-03BADD847FA0}" type="slidenum">
              <a:rPr lang="en-US">
                <a:solidFill>
                  <a:srgbClr val="343434"/>
                </a:solidFill>
              </a:rPr>
              <a:pPr>
                <a:defRPr/>
              </a:pPr>
              <a:t>‹#›</a:t>
            </a:fld>
            <a:endParaRPr lang="en-US">
              <a:solidFill>
                <a:srgbClr val="343434"/>
              </a:solidFill>
            </a:endParaRPr>
          </a:p>
        </p:txBody>
      </p:sp>
      <p:cxnSp>
        <p:nvCxnSpPr>
          <p:cNvPr id="12" name="Connecteur droit 11"/>
          <p:cNvCxnSpPr/>
          <p:nvPr/>
        </p:nvCxnSpPr>
        <p:spPr bwMode="gray">
          <a:xfrm flipH="1">
            <a:off x="7559675" y="6040438"/>
            <a:ext cx="1584325"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8235912"/>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7" r:id="rId5"/>
    <p:sldLayoutId id="2147483938" r:id="rId6"/>
    <p:sldLayoutId id="2147483939" r:id="rId7"/>
    <p:sldLayoutId id="2147483940" r:id="rId8"/>
    <p:sldLayoutId id="2147483941" r:id="rId9"/>
    <p:sldLayoutId id="2147483942" r:id="rId10"/>
  </p:sldLayoutIdLst>
  <p:hf hdr="0" dt="0"/>
  <p:txStyles>
    <p:titleStyle>
      <a:lvl1pPr algn="l" rtl="0" eaLnBrk="0" fontAlgn="base" hangingPunct="0">
        <a:lnSpc>
          <a:spcPct val="90000"/>
        </a:lnSpc>
        <a:spcBef>
          <a:spcPct val="0"/>
        </a:spcBef>
        <a:spcAft>
          <a:spcPct val="0"/>
        </a:spcAft>
        <a:defRPr sz="2800" kern="1200">
          <a:solidFill>
            <a:srgbClr val="005CB9"/>
          </a:solidFill>
          <a:latin typeface="+mj-lt"/>
          <a:ea typeface="+mj-ea"/>
          <a:cs typeface="+mj-cs"/>
        </a:defRPr>
      </a:lvl1pPr>
      <a:lvl2pPr algn="l" rtl="0" eaLnBrk="0" fontAlgn="base" hangingPunct="0">
        <a:lnSpc>
          <a:spcPct val="90000"/>
        </a:lnSpc>
        <a:spcBef>
          <a:spcPct val="0"/>
        </a:spcBef>
        <a:spcAft>
          <a:spcPct val="0"/>
        </a:spcAft>
        <a:defRPr sz="2800">
          <a:solidFill>
            <a:srgbClr val="005CB9"/>
          </a:solidFill>
          <a:latin typeface="Arial" charset="0"/>
        </a:defRPr>
      </a:lvl2pPr>
      <a:lvl3pPr algn="l" rtl="0" eaLnBrk="0" fontAlgn="base" hangingPunct="0">
        <a:lnSpc>
          <a:spcPct val="90000"/>
        </a:lnSpc>
        <a:spcBef>
          <a:spcPct val="0"/>
        </a:spcBef>
        <a:spcAft>
          <a:spcPct val="0"/>
        </a:spcAft>
        <a:defRPr sz="2800">
          <a:solidFill>
            <a:srgbClr val="005CB9"/>
          </a:solidFill>
          <a:latin typeface="Arial" charset="0"/>
        </a:defRPr>
      </a:lvl3pPr>
      <a:lvl4pPr algn="l" rtl="0" eaLnBrk="0" fontAlgn="base" hangingPunct="0">
        <a:lnSpc>
          <a:spcPct val="90000"/>
        </a:lnSpc>
        <a:spcBef>
          <a:spcPct val="0"/>
        </a:spcBef>
        <a:spcAft>
          <a:spcPct val="0"/>
        </a:spcAft>
        <a:defRPr sz="2800">
          <a:solidFill>
            <a:srgbClr val="005CB9"/>
          </a:solidFill>
          <a:latin typeface="Arial" charset="0"/>
        </a:defRPr>
      </a:lvl4pPr>
      <a:lvl5pPr algn="l" rtl="0" eaLnBrk="0" fontAlgn="base" hangingPunct="0">
        <a:lnSpc>
          <a:spcPct val="90000"/>
        </a:lnSpc>
        <a:spcBef>
          <a:spcPct val="0"/>
        </a:spcBef>
        <a:spcAft>
          <a:spcPct val="0"/>
        </a:spcAft>
        <a:defRPr sz="2800">
          <a:solidFill>
            <a:srgbClr val="005CB9"/>
          </a:solidFill>
          <a:latin typeface="Arial" charset="0"/>
        </a:defRPr>
      </a:lvl5pPr>
      <a:lvl6pPr marL="457200" algn="l" rtl="0" fontAlgn="base">
        <a:lnSpc>
          <a:spcPct val="90000"/>
        </a:lnSpc>
        <a:spcBef>
          <a:spcPct val="0"/>
        </a:spcBef>
        <a:spcAft>
          <a:spcPct val="0"/>
        </a:spcAft>
        <a:defRPr sz="2800">
          <a:solidFill>
            <a:srgbClr val="005CB9"/>
          </a:solidFill>
          <a:latin typeface="Arial" charset="0"/>
        </a:defRPr>
      </a:lvl6pPr>
      <a:lvl7pPr marL="914400" algn="l" rtl="0" fontAlgn="base">
        <a:lnSpc>
          <a:spcPct val="90000"/>
        </a:lnSpc>
        <a:spcBef>
          <a:spcPct val="0"/>
        </a:spcBef>
        <a:spcAft>
          <a:spcPct val="0"/>
        </a:spcAft>
        <a:defRPr sz="2800">
          <a:solidFill>
            <a:srgbClr val="005CB9"/>
          </a:solidFill>
          <a:latin typeface="Arial" charset="0"/>
        </a:defRPr>
      </a:lvl7pPr>
      <a:lvl8pPr marL="1371600" algn="l" rtl="0" fontAlgn="base">
        <a:lnSpc>
          <a:spcPct val="90000"/>
        </a:lnSpc>
        <a:spcBef>
          <a:spcPct val="0"/>
        </a:spcBef>
        <a:spcAft>
          <a:spcPct val="0"/>
        </a:spcAft>
        <a:defRPr sz="2800">
          <a:solidFill>
            <a:srgbClr val="005CB9"/>
          </a:solidFill>
          <a:latin typeface="Arial" charset="0"/>
        </a:defRPr>
      </a:lvl8pPr>
      <a:lvl9pPr marL="1828800" algn="l" rtl="0" fontAlgn="base">
        <a:lnSpc>
          <a:spcPct val="90000"/>
        </a:lnSpc>
        <a:spcBef>
          <a:spcPct val="0"/>
        </a:spcBef>
        <a:spcAft>
          <a:spcPct val="0"/>
        </a:spcAft>
        <a:defRPr sz="2800">
          <a:solidFill>
            <a:srgbClr val="005CB9"/>
          </a:solidFill>
          <a:latin typeface="Arial" charset="0"/>
        </a:defRPr>
      </a:lvl9pPr>
    </p:titleStyle>
    <p:bodyStyle>
      <a:lvl1pPr algn="l" rtl="0" eaLnBrk="0" fontAlgn="base" hangingPunct="0">
        <a:lnSpc>
          <a:spcPct val="110000"/>
        </a:lnSpc>
        <a:spcBef>
          <a:spcPct val="0"/>
        </a:spcBef>
        <a:spcAft>
          <a:spcPct val="0"/>
        </a:spcAft>
        <a:buFont typeface="Arial" charset="0"/>
        <a:defRPr sz="2000" b="1" kern="1200">
          <a:solidFill>
            <a:srgbClr val="005CB9"/>
          </a:solidFill>
          <a:latin typeface="+mn-lt"/>
          <a:ea typeface="+mn-ea"/>
          <a:cs typeface="+mn-cs"/>
        </a:defRPr>
      </a:lvl1pPr>
      <a:lvl2pPr marL="142875" algn="l" rtl="0" eaLnBrk="0" fontAlgn="base" hangingPunct="0">
        <a:spcBef>
          <a:spcPts val="300"/>
        </a:spcBef>
        <a:spcAft>
          <a:spcPct val="0"/>
        </a:spcAft>
        <a:buFont typeface="Arial" charset="0"/>
        <a:defRPr sz="1600" b="1" kern="1200">
          <a:solidFill>
            <a:schemeClr val="tx2"/>
          </a:solidFill>
          <a:latin typeface="+mn-lt"/>
          <a:ea typeface="+mn-ea"/>
          <a:cs typeface="+mn-cs"/>
        </a:defRPr>
      </a:lvl2pPr>
      <a:lvl3pPr marL="142875" indent="107950" algn="l" rtl="0" eaLnBrk="0" fontAlgn="base" hangingPunct="0">
        <a:spcBef>
          <a:spcPts val="300"/>
        </a:spcBef>
        <a:spcAft>
          <a:spcPct val="0"/>
        </a:spcAft>
        <a:buSzPct val="100000"/>
        <a:buFont typeface="Arial" charset="0"/>
        <a:buChar char="•"/>
        <a:defRPr sz="1400" b="1" kern="1200">
          <a:solidFill>
            <a:schemeClr val="tx2"/>
          </a:solidFill>
          <a:latin typeface="+mn-lt"/>
          <a:ea typeface="+mn-ea"/>
          <a:cs typeface="+mn-cs"/>
        </a:defRPr>
      </a:lvl3pPr>
      <a:lvl4pPr marL="358775" algn="l" rtl="0" eaLnBrk="0" fontAlgn="base" hangingPunct="0">
        <a:spcBef>
          <a:spcPts val="300"/>
        </a:spcBef>
        <a:spcAft>
          <a:spcPct val="0"/>
        </a:spcAft>
        <a:buSzPct val="100000"/>
        <a:buFont typeface="Arial" charset="0"/>
        <a:defRPr sz="1400" kern="1200">
          <a:solidFill>
            <a:schemeClr val="tx2"/>
          </a:solidFill>
          <a:latin typeface="+mn-lt"/>
          <a:ea typeface="+mn-ea"/>
          <a:cs typeface="+mn-cs"/>
        </a:defRPr>
      </a:lvl4pPr>
      <a:lvl5pPr marL="503238" indent="107950" algn="l" rtl="0" eaLnBrk="0" fontAlgn="base" hangingPunct="0">
        <a:spcBef>
          <a:spcPts val="300"/>
        </a:spcBef>
        <a:spcAft>
          <a:spcPct val="0"/>
        </a:spcAft>
        <a:buSzPct val="100000"/>
        <a:buFont typeface="Arial"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8.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13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6.xml"/><Relationship Id="rId7" Type="http://schemas.openxmlformats.org/officeDocument/2006/relationships/image" Target="../media/image45.png"/><Relationship Id="rId2" Type="http://schemas.openxmlformats.org/officeDocument/2006/relationships/tags" Target="../tags/tag47.xml"/><Relationship Id="rId1" Type="http://schemas.openxmlformats.org/officeDocument/2006/relationships/vmlDrawing" Target="../drawings/vmlDrawing11.vml"/><Relationship Id="rId6" Type="http://schemas.openxmlformats.org/officeDocument/2006/relationships/image" Target="../media/image44.png"/><Relationship Id="rId5" Type="http://schemas.openxmlformats.org/officeDocument/2006/relationships/image" Target="../media/image43.emf"/><Relationship Id="rId4" Type="http://schemas.openxmlformats.org/officeDocument/2006/relationships/oleObject" Target="../embeddings/oleObject11.bin"/></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96.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75.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68.xml"/><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4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86.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13"/>
          </p:nvPr>
        </p:nvSpPr>
        <p:spPr>
          <a:xfrm>
            <a:off x="323528" y="1065469"/>
            <a:ext cx="4824412" cy="2232000"/>
          </a:xfrm>
        </p:spPr>
        <p:txBody>
          <a:bodyPr/>
          <a:lstStyle/>
          <a:p>
            <a:r>
              <a:rPr lang="en-US" err="1"/>
              <a:t>Gavi’s</a:t>
            </a:r>
            <a:r>
              <a:rPr lang="en-US"/>
              <a:t> Measles and Rubella Programme</a:t>
            </a:r>
          </a:p>
        </p:txBody>
      </p:sp>
      <p:sp>
        <p:nvSpPr>
          <p:cNvPr id="8" name="Espace réservé du texte 7"/>
          <p:cNvSpPr>
            <a:spLocks noGrp="1"/>
          </p:cNvSpPr>
          <p:nvPr>
            <p:ph type="body" sz="quarter" idx="14"/>
          </p:nvPr>
        </p:nvSpPr>
        <p:spPr>
          <a:xfrm>
            <a:off x="323528" y="3501008"/>
            <a:ext cx="4032448" cy="1479600"/>
          </a:xfrm>
        </p:spPr>
        <p:txBody>
          <a:bodyPr/>
          <a:lstStyle/>
          <a:p>
            <a:r>
              <a:rPr lang="en-US"/>
              <a:t>M&amp;RI Partners’ Meeting</a:t>
            </a:r>
          </a:p>
          <a:p>
            <a:endParaRPr lang="en-US"/>
          </a:p>
          <a:p>
            <a:r>
              <a:rPr lang="en-US"/>
              <a:t>Michael F Thomas, </a:t>
            </a:r>
            <a:r>
              <a:rPr lang="en-US">
                <a:solidFill>
                  <a:schemeClr val="tx1"/>
                </a:solidFill>
                <a:latin typeface="+mn-ea"/>
                <a:cs typeface="+mn-ea"/>
              </a:rPr>
              <a:t/>
            </a:r>
            <a:br>
              <a:rPr lang="en-US">
                <a:solidFill>
                  <a:schemeClr val="tx1"/>
                </a:solidFill>
                <a:latin typeface="+mn-ea"/>
                <a:cs typeface="+mn-ea"/>
              </a:rPr>
            </a:br>
            <a:r>
              <a:rPr lang="en-US"/>
              <a:t>Director Vaccine Implementation</a:t>
            </a:r>
            <a:r>
              <a:rPr lang="en-US">
                <a:solidFill>
                  <a:schemeClr val="tx1"/>
                </a:solidFill>
                <a:latin typeface="+mn-ea"/>
                <a:cs typeface="+mn-ea"/>
              </a:rPr>
              <a:t/>
            </a:r>
            <a:br>
              <a:rPr lang="en-US">
                <a:solidFill>
                  <a:schemeClr val="tx1"/>
                </a:solidFill>
                <a:latin typeface="+mn-ea"/>
                <a:cs typeface="+mn-ea"/>
              </a:rPr>
            </a:br>
            <a:endParaRPr lang="en-US"/>
          </a:p>
          <a:p>
            <a:r>
              <a:rPr lang="en-US"/>
              <a:t>September 2017, Washington DC</a:t>
            </a:r>
          </a:p>
        </p:txBody>
      </p:sp>
      <p:sp>
        <p:nvSpPr>
          <p:cNvPr id="4" name="Espace réservé du numéro de diapositive 3"/>
          <p:cNvSpPr>
            <a:spLocks noGrp="1"/>
          </p:cNvSpPr>
          <p:nvPr>
            <p:ph type="sldNum" sz="quarter" idx="16"/>
          </p:nvPr>
        </p:nvSpPr>
        <p:spPr/>
        <p:txBody>
          <a:bodyPr/>
          <a:lstStyle/>
          <a:p>
            <a:pPr algn="l"/>
            <a:r>
              <a:rPr lang="en-US"/>
              <a:t>Page: </a:t>
            </a:r>
            <a:fld id="{733122C9-A0B9-462F-8757-0847AD287B63}" type="slidenum">
              <a:rPr lang="en-US" smtClean="0"/>
              <a:pPr algn="l"/>
              <a:t>1</a:t>
            </a:fld>
            <a:endParaRPr lang="en-US"/>
          </a:p>
        </p:txBody>
      </p:sp>
      <p:sp>
        <p:nvSpPr>
          <p:cNvPr id="10" name="Espace réservé du texte 9"/>
          <p:cNvSpPr>
            <a:spLocks noGrp="1"/>
          </p:cNvSpPr>
          <p:nvPr>
            <p:ph type="body" sz="quarter" idx="19"/>
          </p:nvPr>
        </p:nvSpPr>
        <p:spPr/>
        <p:txBody>
          <a:bodyPr/>
          <a:lstStyle/>
          <a:p>
            <a:r>
              <a:rPr lang="en-US"/>
              <a:t>Reach every child</a:t>
            </a:r>
          </a:p>
        </p:txBody>
      </p:sp>
      <p:sp>
        <p:nvSpPr>
          <p:cNvPr id="11" name="Espace réservé du texte 10"/>
          <p:cNvSpPr>
            <a:spLocks noGrp="1"/>
          </p:cNvSpPr>
          <p:nvPr>
            <p:ph type="body" sz="quarter" idx="20"/>
          </p:nvPr>
        </p:nvSpPr>
        <p:spPr/>
        <p:txBody>
          <a:bodyPr/>
          <a:lstStyle/>
          <a:p>
            <a:r>
              <a:rPr lang="en-US"/>
              <a:t> </a:t>
            </a:r>
          </a:p>
        </p:txBody>
      </p:sp>
      <p:pic>
        <p:nvPicPr>
          <p:cNvPr id="2" name="Picture Placeholder 1"/>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14034" r="14034"/>
          <a:stretch>
            <a:fillRect/>
          </a:stretch>
        </p:blip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899592" y="74973"/>
            <a:ext cx="7345362" cy="1036638"/>
          </a:xfrm>
        </p:spPr>
        <p:txBody>
          <a:bodyPr/>
          <a:lstStyle/>
          <a:p>
            <a:pPr indent="-180000"/>
            <a:r>
              <a:rPr lang="en-US" cap="all"/>
              <a:t>PREVIOUS Gavi Measles-Rubella </a:t>
            </a:r>
            <a:r>
              <a:rPr lang="en-US" cap="all" err="1"/>
              <a:t>ProgramME</a:t>
            </a:r>
            <a:endParaRPr lang="en-US" cap="all"/>
          </a:p>
        </p:txBody>
      </p:sp>
      <p:sp>
        <p:nvSpPr>
          <p:cNvPr id="8" name="Espace réservé du contenu 7"/>
          <p:cNvSpPr>
            <a:spLocks noGrp="1"/>
          </p:cNvSpPr>
          <p:nvPr>
            <p:ph idx="1"/>
          </p:nvPr>
        </p:nvSpPr>
        <p:spPr>
          <a:xfrm>
            <a:off x="899592" y="1268760"/>
            <a:ext cx="7345362" cy="5112568"/>
          </a:xfrm>
        </p:spPr>
        <p:txBody>
          <a:bodyPr/>
          <a:lstStyle/>
          <a:p>
            <a:pPr lvl="1"/>
            <a:r>
              <a:rPr lang="en-US"/>
              <a:t>Past: </a:t>
            </a:r>
            <a:r>
              <a:rPr lang="en-US" b="0"/>
              <a:t>Gavi-IFFIm provided US$ 176M to M&amp;RI in 2004-2008 </a:t>
            </a:r>
          </a:p>
          <a:p>
            <a:pPr lvl="1"/>
            <a:r>
              <a:rPr lang="en-US"/>
              <a:t>Current: </a:t>
            </a:r>
          </a:p>
          <a:p>
            <a:pPr lvl="1"/>
            <a:r>
              <a:rPr lang="en-US"/>
              <a:t>Direct:</a:t>
            </a:r>
          </a:p>
          <a:p>
            <a:endParaRPr lang="en-US"/>
          </a:p>
          <a:p>
            <a:endParaRPr lang="en-US"/>
          </a:p>
          <a:p>
            <a:pPr marL="324000" lvl="2" indent="0">
              <a:buNone/>
            </a:pPr>
            <a:endParaRPr lang="en-US"/>
          </a:p>
          <a:p>
            <a:pPr marL="324000" lvl="2" indent="0">
              <a:buNone/>
            </a:pPr>
            <a:endParaRPr lang="en-US"/>
          </a:p>
          <a:p>
            <a:pPr marL="324000" lvl="2" indent="0">
              <a:buNone/>
            </a:pPr>
            <a:endParaRPr lang="en-US"/>
          </a:p>
          <a:p>
            <a:pPr marL="324000" lvl="2" indent="0">
              <a:buNone/>
            </a:pPr>
            <a:endParaRPr lang="en-US"/>
          </a:p>
          <a:p>
            <a:pPr marL="324000" lvl="2" indent="0">
              <a:buNone/>
            </a:pPr>
            <a:endParaRPr lang="en-US"/>
          </a:p>
          <a:p>
            <a:pPr marL="324000" lvl="2" indent="0">
              <a:buNone/>
            </a:pPr>
            <a:endParaRPr lang="en-US"/>
          </a:p>
          <a:p>
            <a:pPr marL="324000" lvl="2" indent="0">
              <a:buNone/>
            </a:pPr>
            <a:endParaRPr lang="en-US"/>
          </a:p>
          <a:p>
            <a:pPr lvl="1"/>
            <a:r>
              <a:rPr lang="en-US"/>
              <a:t>Indirect support: </a:t>
            </a:r>
          </a:p>
          <a:p>
            <a:pPr lvl="2"/>
            <a:r>
              <a:rPr lang="en-US" sz="1800" b="0"/>
              <a:t>HSS Performance-based funding with measles coverage indicator</a:t>
            </a:r>
          </a:p>
          <a:p>
            <a:pPr marL="144000" lvl="1" indent="0">
              <a:buNone/>
            </a:pPr>
            <a:endParaRPr lang="en-GB" sz="1100"/>
          </a:p>
          <a:p>
            <a:pPr marL="144000" lvl="1" indent="0">
              <a:buNone/>
            </a:pPr>
            <a:r>
              <a:rPr lang="en-GB" sz="2000"/>
              <a:t>Gavi has disbursed US$550 million by end 2014. US$ 700 million more forecasted by 2020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988840"/>
            <a:ext cx="5893469" cy="28803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98878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95536" y="0"/>
            <a:ext cx="8531562" cy="1036638"/>
          </a:xfrm>
        </p:spPr>
        <p:txBody>
          <a:bodyPr/>
          <a:lstStyle/>
          <a:p>
            <a:r>
              <a:rPr lang="en-GB" dirty="0" smtClean="0"/>
              <a:t>Gavi </a:t>
            </a:r>
            <a:r>
              <a:rPr lang="en-GB" dirty="0"/>
              <a:t>supported 50 Measles and Rubella programmes by end 2016</a:t>
            </a:r>
          </a:p>
        </p:txBody>
      </p:sp>
      <p:sp>
        <p:nvSpPr>
          <p:cNvPr id="4" name="TextBox 3"/>
          <p:cNvSpPr txBox="1">
            <a:spLocks noChangeArrowheads="1"/>
          </p:cNvSpPr>
          <p:nvPr/>
        </p:nvSpPr>
        <p:spPr bwMode="auto">
          <a:xfrm>
            <a:off x="179512" y="1193973"/>
            <a:ext cx="374173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pitchFamily="34" charset="-128"/>
              </a:defRPr>
            </a:lvl1pPr>
            <a:lvl2pPr marL="742950" indent="-285750" eaLnBrk="0" hangingPunct="0">
              <a:defRPr sz="1000">
                <a:solidFill>
                  <a:schemeClr val="tx1"/>
                </a:solidFill>
                <a:latin typeface="Arial" charset="0"/>
                <a:ea typeface="ＭＳ Ｐゴシック" pitchFamily="34" charset="-128"/>
              </a:defRPr>
            </a:lvl2pPr>
            <a:lvl3pPr marL="1143000" indent="-228600" eaLnBrk="0" hangingPunct="0">
              <a:defRPr sz="1000">
                <a:solidFill>
                  <a:schemeClr val="tx1"/>
                </a:solidFill>
                <a:latin typeface="Arial" charset="0"/>
                <a:ea typeface="ＭＳ Ｐゴシック" pitchFamily="34" charset="-128"/>
              </a:defRPr>
            </a:lvl3pPr>
            <a:lvl4pPr marL="1600200" indent="-228600" eaLnBrk="0" hangingPunct="0">
              <a:defRPr sz="1000">
                <a:solidFill>
                  <a:schemeClr val="tx1"/>
                </a:solidFill>
                <a:latin typeface="Arial" charset="0"/>
                <a:ea typeface="ＭＳ Ｐゴシック" pitchFamily="34" charset="-128"/>
              </a:defRPr>
            </a:lvl4pPr>
            <a:lvl5pPr marL="2057400" indent="-228600" eaLnBrk="0" hangingPunct="0">
              <a:defRPr sz="1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9pPr>
          </a:lstStyle>
          <a:p>
            <a:pPr rtl="1" eaLnBrk="1" fontAlgn="base" hangingPunct="1">
              <a:spcBef>
                <a:spcPct val="0"/>
              </a:spcBef>
              <a:spcAft>
                <a:spcPct val="0"/>
              </a:spcAft>
            </a:pPr>
            <a:r>
              <a:rPr lang="en-GB" sz="1600" b="1">
                <a:solidFill>
                  <a:prstClr val="black"/>
                </a:solidFill>
                <a:cs typeface="Arial" charset="0"/>
              </a:rPr>
              <a:t>Measles Second Dose (21 countries)</a:t>
            </a:r>
          </a:p>
        </p:txBody>
      </p:sp>
      <p:graphicFrame>
        <p:nvGraphicFramePr>
          <p:cNvPr id="5" name="Table 4"/>
          <p:cNvGraphicFramePr>
            <a:graphicFrameLocks noGrp="1"/>
          </p:cNvGraphicFramePr>
          <p:nvPr>
            <p:extLst/>
          </p:nvPr>
        </p:nvGraphicFramePr>
        <p:xfrm>
          <a:off x="199563" y="1540345"/>
          <a:ext cx="2886937" cy="5098556"/>
        </p:xfrm>
        <a:graphic>
          <a:graphicData uri="http://schemas.openxmlformats.org/drawingml/2006/table">
            <a:tbl>
              <a:tblPr firstRow="1" bandRow="1">
                <a:tableStyleId>{00A15C55-8517-42AA-B614-E9B94910E393}</a:tableStyleId>
              </a:tblPr>
              <a:tblGrid>
                <a:gridCol w="1312061">
                  <a:extLst>
                    <a:ext uri="{9D8B030D-6E8A-4147-A177-3AD203B41FA5}">
                      <a16:colId xmlns:a16="http://schemas.microsoft.com/office/drawing/2014/main" xmlns="" val="20000"/>
                    </a:ext>
                  </a:extLst>
                </a:gridCol>
                <a:gridCol w="1574876">
                  <a:extLst>
                    <a:ext uri="{9D8B030D-6E8A-4147-A177-3AD203B41FA5}">
                      <a16:colId xmlns:a16="http://schemas.microsoft.com/office/drawing/2014/main" xmlns="" val="20001"/>
                    </a:ext>
                  </a:extLst>
                </a:gridCol>
              </a:tblGrid>
              <a:tr h="307764">
                <a:tc>
                  <a:txBody>
                    <a:bodyPr/>
                    <a:lstStyle/>
                    <a:p>
                      <a:pPr algn="ctr"/>
                      <a:r>
                        <a:rPr lang="en-GB" sz="1100" noProof="0"/>
                        <a:t>Country</a:t>
                      </a:r>
                      <a:endParaRPr lang="en-GB" sz="1100" b="1" noProof="0"/>
                    </a:p>
                  </a:txBody>
                  <a:tcPr marL="91423" marR="91423" marT="45736" marB="45736"/>
                </a:tc>
                <a:tc>
                  <a:txBody>
                    <a:bodyPr/>
                    <a:lstStyle/>
                    <a:p>
                      <a:pPr algn="ctr"/>
                      <a:r>
                        <a:rPr lang="en-GB" sz="1100" noProof="0"/>
                        <a:t>Date</a:t>
                      </a:r>
                      <a:endParaRPr lang="en-GB" sz="1100" b="1" noProof="0"/>
                    </a:p>
                  </a:txBody>
                  <a:tcPr marL="91423" marR="91423" marT="45736" marB="45736"/>
                </a:tc>
                <a:extLst>
                  <a:ext uri="{0D108BD9-81ED-4DB2-BD59-A6C34878D82A}">
                    <a16:rowId xmlns:a16="http://schemas.microsoft.com/office/drawing/2014/main" xmlns="" val="10000"/>
                  </a:ext>
                </a:extLst>
              </a:tr>
              <a:tr h="229996">
                <a:tc>
                  <a:txBody>
                    <a:bodyPr/>
                    <a:lstStyle/>
                    <a:p>
                      <a:pPr algn="l" fontAlgn="b"/>
                      <a:r>
                        <a:rPr lang="en-GB" sz="1100" u="none" strike="noStrike" noProof="0">
                          <a:effectLst/>
                        </a:rPr>
                        <a:t> Viet Nam</a:t>
                      </a:r>
                      <a:endParaRPr lang="en-GB" sz="1100" b="1" i="0" u="none" strike="noStrike" noProof="0">
                        <a:solidFill>
                          <a:schemeClr val="tx1"/>
                        </a:solidFill>
                        <a:effectLst/>
                        <a:latin typeface="+mn-lt"/>
                      </a:endParaRPr>
                    </a:p>
                  </a:txBody>
                  <a:tcPr marL="9523" marR="9523" marT="9528" marB="0" anchor="b"/>
                </a:tc>
                <a:tc>
                  <a:txBody>
                    <a:bodyPr/>
                    <a:lstStyle/>
                    <a:p>
                      <a:pPr algn="ctr" fontAlgn="b"/>
                      <a:r>
                        <a:rPr lang="en-GB" sz="1100" u="none" strike="noStrike" noProof="0">
                          <a:effectLst/>
                        </a:rPr>
                        <a:t>2007-2011</a:t>
                      </a:r>
                      <a:endParaRPr lang="en-GB" sz="1100" b="0" i="0" u="none" strike="noStrike" noProof="0">
                        <a:solidFill>
                          <a:schemeClr val="tx1"/>
                        </a:solidFill>
                        <a:effectLst/>
                        <a:latin typeface="+mn-lt"/>
                      </a:endParaRPr>
                    </a:p>
                  </a:txBody>
                  <a:tcPr marL="9523" marR="9523" marT="9528" marB="0" anchor="b"/>
                </a:tc>
                <a:extLst>
                  <a:ext uri="{0D108BD9-81ED-4DB2-BD59-A6C34878D82A}">
                    <a16:rowId xmlns:a16="http://schemas.microsoft.com/office/drawing/2014/main" xmlns="" val="10001"/>
                  </a:ext>
                </a:extLst>
              </a:tr>
              <a:tr h="229996">
                <a:tc>
                  <a:txBody>
                    <a:bodyPr/>
                    <a:lstStyle/>
                    <a:p>
                      <a:pPr algn="l" fontAlgn="b"/>
                      <a:r>
                        <a:rPr lang="en-GB" sz="1100" u="none" strike="noStrike" noProof="0">
                          <a:effectLst/>
                        </a:rPr>
                        <a:t> DPR of Korea</a:t>
                      </a:r>
                      <a:endParaRPr lang="en-GB" sz="1100" b="1" i="0" u="none" strike="noStrike" noProof="0">
                        <a:solidFill>
                          <a:schemeClr val="tx1"/>
                        </a:solidFill>
                        <a:effectLst/>
                        <a:latin typeface="+mn-lt"/>
                      </a:endParaRPr>
                    </a:p>
                  </a:txBody>
                  <a:tcPr marL="9523" marR="9523" marT="9528" marB="0" anchor="b"/>
                </a:tc>
                <a:tc>
                  <a:txBody>
                    <a:bodyPr/>
                    <a:lstStyle/>
                    <a:p>
                      <a:pPr algn="ctr" fontAlgn="b"/>
                      <a:r>
                        <a:rPr lang="en-GB" sz="1100" u="none" strike="noStrike" noProof="0">
                          <a:effectLst/>
                        </a:rPr>
                        <a:t>2008-2012</a:t>
                      </a:r>
                      <a:endParaRPr lang="en-GB" sz="1100" b="0" i="0" u="none" strike="noStrike" noProof="0">
                        <a:solidFill>
                          <a:schemeClr val="tx1"/>
                        </a:solidFill>
                        <a:effectLst/>
                        <a:latin typeface="+mn-lt"/>
                      </a:endParaRPr>
                    </a:p>
                  </a:txBody>
                  <a:tcPr marL="9523" marR="9523" marT="9528" marB="0" anchor="b"/>
                </a:tc>
                <a:extLst>
                  <a:ext uri="{0D108BD9-81ED-4DB2-BD59-A6C34878D82A}">
                    <a16:rowId xmlns:a16="http://schemas.microsoft.com/office/drawing/2014/main" xmlns="" val="10002"/>
                  </a:ext>
                </a:extLst>
              </a:tr>
              <a:tr h="229996">
                <a:tc>
                  <a:txBody>
                    <a:bodyPr/>
                    <a:lstStyle/>
                    <a:p>
                      <a:pPr algn="l" fontAlgn="b"/>
                      <a:r>
                        <a:rPr lang="en-GB" sz="1100" u="none" strike="noStrike" noProof="0">
                          <a:effectLst/>
                        </a:rPr>
                        <a:t> Bangladesh</a:t>
                      </a:r>
                      <a:endParaRPr lang="en-GB" sz="1100" b="1" i="0" u="none" strike="noStrike" noProof="0">
                        <a:solidFill>
                          <a:schemeClr val="tx1"/>
                        </a:solidFill>
                        <a:effectLst/>
                        <a:latin typeface="+mn-lt"/>
                      </a:endParaRPr>
                    </a:p>
                  </a:txBody>
                  <a:tcPr marL="9523" marR="9523" marT="9528" marB="0" anchor="b"/>
                </a:tc>
                <a:tc>
                  <a:txBody>
                    <a:bodyPr/>
                    <a:lstStyle/>
                    <a:p>
                      <a:pPr algn="ctr" fontAlgn="b"/>
                      <a:r>
                        <a:rPr lang="en-GB" sz="1100" u="none" strike="noStrike" noProof="0">
                          <a:effectLst/>
                        </a:rPr>
                        <a:t>2012</a:t>
                      </a:r>
                      <a:endParaRPr lang="en-GB" sz="1100" b="0" i="0" u="none" strike="noStrike" noProof="0">
                        <a:solidFill>
                          <a:schemeClr val="tx1"/>
                        </a:solidFill>
                        <a:effectLst/>
                        <a:latin typeface="+mn-lt"/>
                      </a:endParaRPr>
                    </a:p>
                  </a:txBody>
                  <a:tcPr marL="9523" marR="9523" marT="9528" marB="0" anchor="b"/>
                </a:tc>
                <a:extLst>
                  <a:ext uri="{0D108BD9-81ED-4DB2-BD59-A6C34878D82A}">
                    <a16:rowId xmlns:a16="http://schemas.microsoft.com/office/drawing/2014/main" xmlns="" val="10003"/>
                  </a:ext>
                </a:extLst>
              </a:tr>
              <a:tr h="229996">
                <a:tc>
                  <a:txBody>
                    <a:bodyPr/>
                    <a:lstStyle/>
                    <a:p>
                      <a:pPr algn="l" fontAlgn="b"/>
                      <a:r>
                        <a:rPr lang="en-GB" sz="1100" u="none" strike="noStrike" noProof="0">
                          <a:effectLst/>
                        </a:rPr>
                        <a:t> Cambodia</a:t>
                      </a:r>
                      <a:endParaRPr lang="en-GB" sz="1100" b="1" i="0" u="none" strike="noStrike" noProof="0">
                        <a:solidFill>
                          <a:schemeClr val="tx1"/>
                        </a:solidFill>
                        <a:effectLst/>
                        <a:latin typeface="+mn-lt"/>
                      </a:endParaRPr>
                    </a:p>
                  </a:txBody>
                  <a:tcPr marL="9523" marR="9523" marT="9528" marB="0" anchor="b"/>
                </a:tc>
                <a:tc>
                  <a:txBody>
                    <a:bodyPr/>
                    <a:lstStyle/>
                    <a:p>
                      <a:pPr algn="ctr" fontAlgn="b"/>
                      <a:r>
                        <a:rPr lang="en-GB" sz="1100" u="none" strike="noStrike" noProof="0">
                          <a:effectLst/>
                        </a:rPr>
                        <a:t>2012</a:t>
                      </a:r>
                      <a:endParaRPr lang="en-GB" sz="1100" b="0" i="0" u="none" strike="noStrike" noProof="0">
                        <a:solidFill>
                          <a:schemeClr val="tx1"/>
                        </a:solidFill>
                        <a:effectLst/>
                        <a:latin typeface="+mn-lt"/>
                      </a:endParaRPr>
                    </a:p>
                  </a:txBody>
                  <a:tcPr marL="9523" marR="9523" marT="9528" marB="0" anchor="b"/>
                </a:tc>
                <a:extLst>
                  <a:ext uri="{0D108BD9-81ED-4DB2-BD59-A6C34878D82A}">
                    <a16:rowId xmlns:a16="http://schemas.microsoft.com/office/drawing/2014/main" xmlns="" val="10004"/>
                  </a:ext>
                </a:extLst>
              </a:tr>
              <a:tr h="229996">
                <a:tc>
                  <a:txBody>
                    <a:bodyPr/>
                    <a:lstStyle/>
                    <a:p>
                      <a:pPr algn="l" fontAlgn="b"/>
                      <a:r>
                        <a:rPr lang="en-GB" sz="1100" u="none" strike="noStrike" noProof="0">
                          <a:effectLst/>
                        </a:rPr>
                        <a:t> Eritrea</a:t>
                      </a:r>
                      <a:endParaRPr lang="en-GB" sz="1100" b="1" i="0" u="none" strike="noStrike" noProof="0">
                        <a:solidFill>
                          <a:schemeClr val="tx1"/>
                        </a:solidFill>
                        <a:effectLst/>
                        <a:latin typeface="+mn-lt"/>
                      </a:endParaRPr>
                    </a:p>
                  </a:txBody>
                  <a:tcPr marL="9523" marR="9523" marT="9528" marB="0" anchor="b"/>
                </a:tc>
                <a:tc>
                  <a:txBody>
                    <a:bodyPr/>
                    <a:lstStyle/>
                    <a:p>
                      <a:pPr algn="ctr" fontAlgn="b"/>
                      <a:r>
                        <a:rPr lang="en-GB" sz="1100" u="none" strike="noStrike" noProof="0">
                          <a:effectLst/>
                        </a:rPr>
                        <a:t>2012</a:t>
                      </a:r>
                      <a:endParaRPr lang="en-GB" sz="1100" b="0" i="0" u="none" strike="noStrike" noProof="0">
                        <a:solidFill>
                          <a:schemeClr val="tx1"/>
                        </a:solidFill>
                        <a:effectLst/>
                        <a:latin typeface="+mn-lt"/>
                      </a:endParaRPr>
                    </a:p>
                  </a:txBody>
                  <a:tcPr marL="9523" marR="9523" marT="9528" marB="0" anchor="b"/>
                </a:tc>
                <a:extLst>
                  <a:ext uri="{0D108BD9-81ED-4DB2-BD59-A6C34878D82A}">
                    <a16:rowId xmlns:a16="http://schemas.microsoft.com/office/drawing/2014/main" xmlns="" val="10005"/>
                  </a:ext>
                </a:extLst>
              </a:tr>
              <a:tr h="229996">
                <a:tc>
                  <a:txBody>
                    <a:bodyPr/>
                    <a:lstStyle/>
                    <a:p>
                      <a:pPr algn="l" fontAlgn="b"/>
                      <a:r>
                        <a:rPr lang="en-GB" sz="1100" u="none" strike="noStrike" noProof="0">
                          <a:effectLst/>
                        </a:rPr>
                        <a:t> Gambia</a:t>
                      </a:r>
                      <a:endParaRPr lang="en-GB" sz="1100" b="1" i="0" u="none" strike="noStrike" noProof="0">
                        <a:solidFill>
                          <a:schemeClr val="tx1"/>
                        </a:solidFill>
                        <a:effectLst/>
                        <a:latin typeface="+mn-lt"/>
                      </a:endParaRPr>
                    </a:p>
                  </a:txBody>
                  <a:tcPr marL="9523" marR="9523" marT="9528" marB="0" anchor="b"/>
                </a:tc>
                <a:tc>
                  <a:txBody>
                    <a:bodyPr/>
                    <a:lstStyle/>
                    <a:p>
                      <a:pPr algn="ctr" fontAlgn="b"/>
                      <a:r>
                        <a:rPr lang="en-GB" sz="1100" u="none" strike="noStrike" noProof="0">
                          <a:effectLst/>
                        </a:rPr>
                        <a:t>2012</a:t>
                      </a:r>
                      <a:endParaRPr lang="en-GB" sz="1100" b="0" i="0" u="none" strike="noStrike" noProof="0">
                        <a:solidFill>
                          <a:schemeClr val="tx1"/>
                        </a:solidFill>
                        <a:effectLst/>
                        <a:latin typeface="+mn-lt"/>
                      </a:endParaRPr>
                    </a:p>
                  </a:txBody>
                  <a:tcPr marL="9523" marR="9523" marT="9528" marB="0" anchor="b"/>
                </a:tc>
                <a:extLst>
                  <a:ext uri="{0D108BD9-81ED-4DB2-BD59-A6C34878D82A}">
                    <a16:rowId xmlns:a16="http://schemas.microsoft.com/office/drawing/2014/main" xmlns="" val="10006"/>
                  </a:ext>
                </a:extLst>
              </a:tr>
              <a:tr h="229996">
                <a:tc>
                  <a:txBody>
                    <a:bodyPr/>
                    <a:lstStyle/>
                    <a:p>
                      <a:pPr algn="l" fontAlgn="b"/>
                      <a:r>
                        <a:rPr lang="en-GB" sz="1100" u="none" strike="noStrike" noProof="0">
                          <a:effectLst/>
                        </a:rPr>
                        <a:t> Ghana</a:t>
                      </a:r>
                      <a:endParaRPr lang="en-GB" sz="1100" b="1" i="0" u="none" strike="noStrike" noProof="0">
                        <a:solidFill>
                          <a:schemeClr val="tx1"/>
                        </a:solidFill>
                        <a:effectLst/>
                        <a:latin typeface="+mn-lt"/>
                      </a:endParaRPr>
                    </a:p>
                  </a:txBody>
                  <a:tcPr marL="9523" marR="9523" marT="9528" marB="0" anchor="b"/>
                </a:tc>
                <a:tc>
                  <a:txBody>
                    <a:bodyPr/>
                    <a:lstStyle/>
                    <a:p>
                      <a:pPr algn="ctr" fontAlgn="b"/>
                      <a:r>
                        <a:rPr lang="en-GB" sz="1100" u="none" strike="noStrike" noProof="0">
                          <a:effectLst/>
                        </a:rPr>
                        <a:t>2012</a:t>
                      </a:r>
                      <a:endParaRPr lang="en-GB" sz="1100" b="0" i="0" u="none" strike="noStrike" noProof="0">
                        <a:solidFill>
                          <a:schemeClr val="tx1"/>
                        </a:solidFill>
                        <a:effectLst/>
                        <a:latin typeface="+mn-lt"/>
                      </a:endParaRPr>
                    </a:p>
                  </a:txBody>
                  <a:tcPr marL="9523" marR="9523" marT="9528" marB="0" anchor="b"/>
                </a:tc>
                <a:extLst>
                  <a:ext uri="{0D108BD9-81ED-4DB2-BD59-A6C34878D82A}">
                    <a16:rowId xmlns:a16="http://schemas.microsoft.com/office/drawing/2014/main" xmlns="" val="10007"/>
                  </a:ext>
                </a:extLst>
              </a:tr>
              <a:tr h="229996">
                <a:tc>
                  <a:txBody>
                    <a:bodyPr/>
                    <a:lstStyle/>
                    <a:p>
                      <a:pPr algn="l" fontAlgn="b"/>
                      <a:r>
                        <a:rPr lang="en-GB" sz="1100" u="none" strike="noStrike" noProof="0">
                          <a:effectLst/>
                        </a:rPr>
                        <a:t> Myanmar</a:t>
                      </a:r>
                      <a:endParaRPr lang="en-GB" sz="1100" b="1" i="0" u="none" strike="noStrike" noProof="0">
                        <a:solidFill>
                          <a:schemeClr val="tx1"/>
                        </a:solidFill>
                        <a:effectLst/>
                        <a:latin typeface="+mn-lt"/>
                      </a:endParaRPr>
                    </a:p>
                  </a:txBody>
                  <a:tcPr marL="9523" marR="9523" marT="9528" marB="0" anchor="b"/>
                </a:tc>
                <a:tc>
                  <a:txBody>
                    <a:bodyPr/>
                    <a:lstStyle/>
                    <a:p>
                      <a:pPr algn="ctr" fontAlgn="b"/>
                      <a:r>
                        <a:rPr lang="en-GB" sz="1100" u="none" strike="noStrike" noProof="0">
                          <a:effectLst/>
                        </a:rPr>
                        <a:t>2012</a:t>
                      </a:r>
                      <a:endParaRPr lang="en-GB" sz="1100" b="0" i="0" u="none" strike="noStrike" noProof="0">
                        <a:solidFill>
                          <a:schemeClr val="tx1"/>
                        </a:solidFill>
                        <a:effectLst/>
                        <a:latin typeface="+mn-lt"/>
                      </a:endParaRPr>
                    </a:p>
                  </a:txBody>
                  <a:tcPr marL="9523" marR="9523" marT="9528" marB="0" anchor="b"/>
                </a:tc>
                <a:extLst>
                  <a:ext uri="{0D108BD9-81ED-4DB2-BD59-A6C34878D82A}">
                    <a16:rowId xmlns:a16="http://schemas.microsoft.com/office/drawing/2014/main" xmlns="" val="10008"/>
                  </a:ext>
                </a:extLst>
              </a:tr>
              <a:tr h="229996">
                <a:tc>
                  <a:txBody>
                    <a:bodyPr/>
                    <a:lstStyle/>
                    <a:p>
                      <a:pPr algn="l" fontAlgn="b"/>
                      <a:r>
                        <a:rPr lang="en-GB" sz="1100" u="none" strike="noStrike" noProof="0">
                          <a:effectLst/>
                        </a:rPr>
                        <a:t> Burundi</a:t>
                      </a:r>
                      <a:endParaRPr lang="en-GB" sz="1100" b="1" i="0" u="none" strike="noStrike" noProof="0">
                        <a:solidFill>
                          <a:schemeClr val="tx1"/>
                        </a:solidFill>
                        <a:effectLst/>
                        <a:latin typeface="+mn-lt"/>
                      </a:endParaRPr>
                    </a:p>
                  </a:txBody>
                  <a:tcPr marL="9523" marR="9523" marT="9528" marB="0" anchor="b"/>
                </a:tc>
                <a:tc>
                  <a:txBody>
                    <a:bodyPr/>
                    <a:lstStyle/>
                    <a:p>
                      <a:pPr algn="ctr" fontAlgn="b"/>
                      <a:r>
                        <a:rPr lang="en-GB" sz="1100" u="none" strike="noStrike" noProof="0">
                          <a:effectLst/>
                        </a:rPr>
                        <a:t>2013 (Jan)</a:t>
                      </a:r>
                      <a:endParaRPr lang="en-GB" sz="1100" b="0" i="0" u="none" strike="noStrike" noProof="0">
                        <a:solidFill>
                          <a:schemeClr val="tx1"/>
                        </a:solidFill>
                        <a:effectLst/>
                        <a:latin typeface="+mn-lt"/>
                      </a:endParaRPr>
                    </a:p>
                  </a:txBody>
                  <a:tcPr marL="9523" marR="9523" marT="9528" marB="0" anchor="b"/>
                </a:tc>
                <a:extLst>
                  <a:ext uri="{0D108BD9-81ED-4DB2-BD59-A6C34878D82A}">
                    <a16:rowId xmlns:a16="http://schemas.microsoft.com/office/drawing/2014/main" xmlns="" val="10009"/>
                  </a:ext>
                </a:extLst>
              </a:tr>
              <a:tr h="229996">
                <a:tc>
                  <a:txBody>
                    <a:bodyPr/>
                    <a:lstStyle/>
                    <a:p>
                      <a:pPr algn="l" fontAlgn="b"/>
                      <a:r>
                        <a:rPr lang="en-GB" sz="1100" u="none" strike="noStrike" noProof="0">
                          <a:effectLst/>
                        </a:rPr>
                        <a:t> Zambia</a:t>
                      </a:r>
                      <a:endParaRPr lang="en-GB" sz="1100" b="1" i="0" u="none" strike="noStrike" noProof="0">
                        <a:solidFill>
                          <a:schemeClr val="tx1"/>
                        </a:solidFill>
                        <a:effectLst/>
                        <a:latin typeface="+mn-lt"/>
                      </a:endParaRPr>
                    </a:p>
                  </a:txBody>
                  <a:tcPr marL="9523" marR="9523" marT="9528" marB="0" anchor="b"/>
                </a:tc>
                <a:tc>
                  <a:txBody>
                    <a:bodyPr/>
                    <a:lstStyle/>
                    <a:p>
                      <a:pPr algn="ctr" fontAlgn="b"/>
                      <a:r>
                        <a:rPr lang="en-GB" sz="1100" u="none" strike="noStrike" noProof="0">
                          <a:effectLst/>
                        </a:rPr>
                        <a:t>2013 (Jul)</a:t>
                      </a:r>
                      <a:endParaRPr lang="en-GB" sz="1100" b="0" i="0" u="none" strike="noStrike" noProof="0">
                        <a:solidFill>
                          <a:schemeClr val="tx1"/>
                        </a:solidFill>
                        <a:effectLst/>
                        <a:latin typeface="+mn-lt"/>
                      </a:endParaRPr>
                    </a:p>
                  </a:txBody>
                  <a:tcPr marL="9523" marR="9523" marT="9528" marB="0" anchor="b"/>
                </a:tc>
                <a:extLst>
                  <a:ext uri="{0D108BD9-81ED-4DB2-BD59-A6C34878D82A}">
                    <a16:rowId xmlns:a16="http://schemas.microsoft.com/office/drawing/2014/main" xmlns="" val="10010"/>
                  </a:ext>
                </a:extLst>
              </a:tr>
              <a:tr h="229996">
                <a:tc>
                  <a:txBody>
                    <a:bodyPr/>
                    <a:lstStyle/>
                    <a:p>
                      <a:pPr algn="l" fontAlgn="b"/>
                      <a:r>
                        <a:rPr lang="en-GB" sz="1100" u="none" strike="noStrike" noProof="0">
                          <a:effectLst/>
                        </a:rPr>
                        <a:t> S Tome &amp; Principe</a:t>
                      </a:r>
                      <a:endParaRPr lang="en-GB" sz="1100" b="1" i="0" u="none" strike="noStrike" noProof="0">
                        <a:solidFill>
                          <a:schemeClr val="tx1"/>
                        </a:solidFill>
                        <a:effectLst/>
                        <a:latin typeface="+mn-lt"/>
                      </a:endParaRPr>
                    </a:p>
                  </a:txBody>
                  <a:tcPr marL="9523" marR="9523" marT="9528" marB="0" anchor="b"/>
                </a:tc>
                <a:tc>
                  <a:txBody>
                    <a:bodyPr/>
                    <a:lstStyle/>
                    <a:p>
                      <a:pPr algn="ctr" fontAlgn="b"/>
                      <a:r>
                        <a:rPr lang="en-GB" sz="1100" u="none" strike="noStrike" noProof="0">
                          <a:effectLst/>
                        </a:rPr>
                        <a:t>2013</a:t>
                      </a:r>
                      <a:r>
                        <a:rPr lang="en-GB" sz="1100" u="none" strike="noStrike" baseline="0" noProof="0">
                          <a:effectLst/>
                        </a:rPr>
                        <a:t> (Oct)</a:t>
                      </a:r>
                      <a:endParaRPr lang="en-GB" sz="1100" b="0" i="0" u="none" strike="noStrike" noProof="0">
                        <a:solidFill>
                          <a:schemeClr val="tx1"/>
                        </a:solidFill>
                        <a:effectLst/>
                        <a:latin typeface="+mn-lt"/>
                      </a:endParaRPr>
                    </a:p>
                  </a:txBody>
                  <a:tcPr marL="9523" marR="9523" marT="9528" marB="0" anchor="b"/>
                </a:tc>
                <a:extLst>
                  <a:ext uri="{0D108BD9-81ED-4DB2-BD59-A6C34878D82A}">
                    <a16:rowId xmlns:a16="http://schemas.microsoft.com/office/drawing/2014/main" xmlns="" val="10011"/>
                  </a:ext>
                </a:extLst>
              </a:tr>
              <a:tr h="229996">
                <a:tc>
                  <a:txBody>
                    <a:bodyPr/>
                    <a:lstStyle/>
                    <a:p>
                      <a:pPr algn="l" fontAlgn="b"/>
                      <a:r>
                        <a:rPr lang="en-GB" sz="1100" u="none" strike="noStrike" noProof="0">
                          <a:effectLst/>
                        </a:rPr>
                        <a:t>Tanzania</a:t>
                      </a:r>
                      <a:endParaRPr lang="en-GB" sz="1100" b="1" i="0" u="none" strike="noStrike" noProof="0">
                        <a:solidFill>
                          <a:schemeClr val="tx1"/>
                        </a:solidFill>
                        <a:effectLst/>
                        <a:latin typeface="+mn-lt"/>
                      </a:endParaRPr>
                    </a:p>
                  </a:txBody>
                  <a:tcPr marL="9523" marR="9523" marT="9528" marB="0" anchor="b"/>
                </a:tc>
                <a:tc>
                  <a:txBody>
                    <a:bodyPr/>
                    <a:lstStyle/>
                    <a:p>
                      <a:pPr algn="ctr" fontAlgn="b"/>
                      <a:r>
                        <a:rPr lang="en-GB" sz="1100" u="none" strike="noStrike" noProof="0">
                          <a:effectLst/>
                        </a:rPr>
                        <a:t>2014 (May)</a:t>
                      </a:r>
                      <a:endParaRPr lang="en-GB" sz="1100" b="0" i="0" u="none" strike="noStrike" noProof="0">
                        <a:solidFill>
                          <a:schemeClr val="tx1"/>
                        </a:solidFill>
                        <a:effectLst/>
                        <a:latin typeface="+mn-lt"/>
                      </a:endParaRPr>
                    </a:p>
                  </a:txBody>
                  <a:tcPr marL="9523" marR="9523" marT="9528" marB="0" anchor="b"/>
                </a:tc>
                <a:extLst>
                  <a:ext uri="{0D108BD9-81ED-4DB2-BD59-A6C34878D82A}">
                    <a16:rowId xmlns:a16="http://schemas.microsoft.com/office/drawing/2014/main" xmlns="" val="10012"/>
                  </a:ext>
                </a:extLst>
              </a:tr>
              <a:tr h="229996">
                <a:tc>
                  <a:txBody>
                    <a:bodyPr/>
                    <a:lstStyle/>
                    <a:p>
                      <a:pPr algn="l" fontAlgn="b"/>
                      <a:r>
                        <a:rPr lang="en-GB" sz="1100" u="none" strike="noStrike" noProof="0">
                          <a:effectLst/>
                        </a:rPr>
                        <a:t>Burkina Faso</a:t>
                      </a:r>
                      <a:endParaRPr lang="en-GB" sz="1100" b="0" i="0" u="none" strike="noStrike" noProof="0">
                        <a:solidFill>
                          <a:schemeClr val="tx1"/>
                        </a:solidFill>
                        <a:effectLst/>
                        <a:latin typeface="+mn-lt"/>
                      </a:endParaRPr>
                    </a:p>
                  </a:txBody>
                  <a:tcPr marL="9523" marR="9523" marT="9528" marB="0" anchor="b"/>
                </a:tc>
                <a:tc>
                  <a:txBody>
                    <a:bodyPr/>
                    <a:lstStyle/>
                    <a:p>
                      <a:pPr algn="ctr" fontAlgn="b"/>
                      <a:r>
                        <a:rPr lang="en-GB" sz="1100" u="none" strike="noStrike" noProof="0">
                          <a:effectLst/>
                        </a:rPr>
                        <a:t>2014 (Oct)</a:t>
                      </a:r>
                      <a:endParaRPr lang="en-GB" sz="1100" b="0" i="0" u="none" strike="noStrike" noProof="0">
                        <a:solidFill>
                          <a:schemeClr val="tx1"/>
                        </a:solidFill>
                        <a:effectLst/>
                        <a:latin typeface="+mn-lt"/>
                      </a:endParaRPr>
                    </a:p>
                  </a:txBody>
                  <a:tcPr marL="9523" marR="9523" marT="9528" marB="0" anchor="b"/>
                </a:tc>
                <a:extLst>
                  <a:ext uri="{0D108BD9-81ED-4DB2-BD59-A6C34878D82A}">
                    <a16:rowId xmlns:a16="http://schemas.microsoft.com/office/drawing/2014/main" xmlns="" val="10013"/>
                  </a:ext>
                </a:extLst>
              </a:tr>
              <a:tr h="229996">
                <a:tc>
                  <a:txBody>
                    <a:bodyPr/>
                    <a:lstStyle/>
                    <a:p>
                      <a:pPr algn="l" fontAlgn="b"/>
                      <a:r>
                        <a:rPr lang="en-GB" sz="1100" u="none" strike="noStrike" noProof="0">
                          <a:effectLst/>
                        </a:rPr>
                        <a:t>Senegal</a:t>
                      </a:r>
                      <a:endParaRPr lang="en-GB" sz="1100" b="0" i="0" u="none" strike="noStrike" noProof="0">
                        <a:solidFill>
                          <a:schemeClr val="tx1"/>
                        </a:solidFill>
                        <a:effectLst/>
                        <a:latin typeface="+mn-lt"/>
                      </a:endParaRPr>
                    </a:p>
                  </a:txBody>
                  <a:tcPr marL="9523" marR="9523" marT="9528" marB="0" anchor="b"/>
                </a:tc>
                <a:tc>
                  <a:txBody>
                    <a:bodyPr/>
                    <a:lstStyle/>
                    <a:p>
                      <a:pPr algn="ctr" fontAlgn="b"/>
                      <a:r>
                        <a:rPr lang="en-GB" sz="1100" u="none" strike="noStrike" noProof="0">
                          <a:effectLst/>
                        </a:rPr>
                        <a:t>2014</a:t>
                      </a:r>
                      <a:endParaRPr lang="en-GB" sz="1100" b="0" i="0" u="none" strike="noStrike" noProof="0">
                        <a:solidFill>
                          <a:schemeClr val="tx1"/>
                        </a:solidFill>
                        <a:effectLst/>
                        <a:latin typeface="+mn-lt"/>
                      </a:endParaRPr>
                    </a:p>
                  </a:txBody>
                  <a:tcPr marL="9523" marR="9523" marT="9528" marB="0" anchor="b"/>
                </a:tc>
                <a:extLst>
                  <a:ext uri="{0D108BD9-81ED-4DB2-BD59-A6C34878D82A}">
                    <a16:rowId xmlns:a16="http://schemas.microsoft.com/office/drawing/2014/main" xmlns="" val="10014"/>
                  </a:ext>
                </a:extLst>
              </a:tr>
              <a:tr h="229996">
                <a:tc>
                  <a:txBody>
                    <a:bodyPr/>
                    <a:lstStyle/>
                    <a:p>
                      <a:pPr algn="l" fontAlgn="b"/>
                      <a:r>
                        <a:rPr lang="en-GB" sz="1100" u="none" strike="noStrike" noProof="0">
                          <a:effectLst/>
                        </a:rPr>
                        <a:t>Malawi</a:t>
                      </a:r>
                      <a:endParaRPr lang="en-GB" sz="1100" b="1" i="0" u="none" strike="noStrike" noProof="0">
                        <a:solidFill>
                          <a:schemeClr val="tx1"/>
                        </a:solidFill>
                        <a:effectLst/>
                        <a:latin typeface="+mn-lt"/>
                      </a:endParaRPr>
                    </a:p>
                  </a:txBody>
                  <a:tcPr marL="9523" marR="9523" marT="9528" marB="0" anchor="b"/>
                </a:tc>
                <a:tc>
                  <a:txBody>
                    <a:bodyPr/>
                    <a:lstStyle/>
                    <a:p>
                      <a:pPr algn="ctr" fontAlgn="b"/>
                      <a:r>
                        <a:rPr lang="en-GB" sz="1100" u="none" strike="noStrike" noProof="0">
                          <a:effectLst/>
                        </a:rPr>
                        <a:t>2015 (Jul)</a:t>
                      </a:r>
                      <a:endParaRPr lang="en-GB" sz="1100" b="0" i="0" u="none" strike="noStrike" noProof="0">
                        <a:solidFill>
                          <a:schemeClr val="tx1"/>
                        </a:solidFill>
                        <a:effectLst/>
                        <a:latin typeface="+mn-lt"/>
                      </a:endParaRPr>
                    </a:p>
                  </a:txBody>
                  <a:tcPr marL="9523" marR="9523" marT="9528" marB="0" anchor="b"/>
                </a:tc>
                <a:extLst>
                  <a:ext uri="{0D108BD9-81ED-4DB2-BD59-A6C34878D82A}">
                    <a16:rowId xmlns:a16="http://schemas.microsoft.com/office/drawing/2014/main" xmlns="" val="10015"/>
                  </a:ext>
                </a:extLst>
              </a:tr>
              <a:tr h="229996">
                <a:tc>
                  <a:txBody>
                    <a:bodyPr/>
                    <a:lstStyle/>
                    <a:p>
                      <a:pPr algn="l" fontAlgn="b"/>
                      <a:r>
                        <a:rPr lang="en-GB" sz="1100" u="none" strike="noStrike" noProof="0">
                          <a:effectLst/>
                        </a:rPr>
                        <a:t>Rwanda</a:t>
                      </a:r>
                      <a:endParaRPr lang="en-GB" sz="1100" b="0" i="0" u="none" strike="noStrike" noProof="0">
                        <a:solidFill>
                          <a:schemeClr val="tx1"/>
                        </a:solidFill>
                        <a:effectLst/>
                        <a:latin typeface="+mn-lt"/>
                      </a:endParaRPr>
                    </a:p>
                  </a:txBody>
                  <a:tcPr marL="9523" marR="9523" marT="9528" marB="0" anchor="b"/>
                </a:tc>
                <a:tc>
                  <a:txBody>
                    <a:bodyPr/>
                    <a:lstStyle/>
                    <a:p>
                      <a:pPr algn="ctr" fontAlgn="b"/>
                      <a:r>
                        <a:rPr lang="en-GB" sz="1100" u="none" strike="noStrike" noProof="0">
                          <a:effectLst/>
                        </a:rPr>
                        <a:t>2015 (Jul)</a:t>
                      </a:r>
                      <a:endParaRPr lang="en-GB" sz="1100" b="0" i="0" u="none" strike="noStrike" noProof="0">
                        <a:solidFill>
                          <a:schemeClr val="tx1"/>
                        </a:solidFill>
                        <a:effectLst/>
                        <a:latin typeface="+mn-lt"/>
                      </a:endParaRPr>
                    </a:p>
                  </a:txBody>
                  <a:tcPr marL="9523" marR="9523" marT="9528" marB="0" anchor="b"/>
                </a:tc>
                <a:extLst>
                  <a:ext uri="{0D108BD9-81ED-4DB2-BD59-A6C34878D82A}">
                    <a16:rowId xmlns:a16="http://schemas.microsoft.com/office/drawing/2014/main" xmlns="" val="10016"/>
                  </a:ext>
                </a:extLst>
              </a:tr>
              <a:tr h="229996">
                <a:tc>
                  <a:txBody>
                    <a:bodyPr/>
                    <a:lstStyle/>
                    <a:p>
                      <a:pPr algn="l" fontAlgn="b"/>
                      <a:r>
                        <a:rPr lang="en-GB" sz="1100" u="none" strike="noStrike" noProof="0">
                          <a:effectLst/>
                        </a:rPr>
                        <a:t>Sierra Leone</a:t>
                      </a:r>
                      <a:endParaRPr lang="en-GB" sz="1100" b="0" i="0" u="none" strike="noStrike" noProof="0">
                        <a:solidFill>
                          <a:schemeClr val="tx1"/>
                        </a:solidFill>
                        <a:effectLst/>
                        <a:latin typeface="+mn-lt"/>
                      </a:endParaRPr>
                    </a:p>
                  </a:txBody>
                  <a:tcPr marL="9523" marR="9523" marT="9528" marB="0" anchor="b"/>
                </a:tc>
                <a:tc>
                  <a:txBody>
                    <a:bodyPr/>
                    <a:lstStyle/>
                    <a:p>
                      <a:pPr algn="ctr" fontAlgn="b"/>
                      <a:r>
                        <a:rPr lang="en-GB" sz="1100" u="none" strike="noStrike" baseline="0" noProof="0">
                          <a:effectLst/>
                        </a:rPr>
                        <a:t>2015 (Sep)</a:t>
                      </a:r>
                      <a:endParaRPr lang="en-GB" sz="1100" b="0" i="0" u="none" strike="noStrike" noProof="0">
                        <a:solidFill>
                          <a:schemeClr val="tx1"/>
                        </a:solidFill>
                        <a:effectLst/>
                        <a:latin typeface="+mn-lt"/>
                      </a:endParaRPr>
                    </a:p>
                  </a:txBody>
                  <a:tcPr marL="9523" marR="9523" marT="9528" marB="0" anchor="b"/>
                </a:tc>
                <a:extLst>
                  <a:ext uri="{0D108BD9-81ED-4DB2-BD59-A6C34878D82A}">
                    <a16:rowId xmlns:a16="http://schemas.microsoft.com/office/drawing/2014/main" xmlns="" val="10017"/>
                  </a:ext>
                </a:extLst>
              </a:tr>
              <a:tr h="229996">
                <a:tc>
                  <a:txBody>
                    <a:bodyPr/>
                    <a:lstStyle/>
                    <a:p>
                      <a:pPr algn="l" fontAlgn="b"/>
                      <a:r>
                        <a:rPr lang="en-GB" sz="1100" u="none" strike="noStrike" noProof="0">
                          <a:effectLst/>
                        </a:rPr>
                        <a:t>Nepal</a:t>
                      </a:r>
                      <a:endParaRPr lang="en-GB" sz="1100" b="0" i="0" u="none" strike="noStrike" noProof="0">
                        <a:solidFill>
                          <a:schemeClr val="tx1"/>
                        </a:solidFill>
                        <a:effectLst/>
                        <a:latin typeface="+mn-lt"/>
                      </a:endParaRPr>
                    </a:p>
                  </a:txBody>
                  <a:tcPr marL="9523" marR="9523" marT="9528" marB="0" anchor="b"/>
                </a:tc>
                <a:tc>
                  <a:txBody>
                    <a:bodyPr/>
                    <a:lstStyle/>
                    <a:p>
                      <a:pPr algn="ctr" fontAlgn="b"/>
                      <a:r>
                        <a:rPr lang="en-GB" sz="1100" u="none" strike="noStrike" baseline="0" noProof="0">
                          <a:effectLst/>
                        </a:rPr>
                        <a:t>2015 (Sep)</a:t>
                      </a:r>
                      <a:endParaRPr lang="en-GB" sz="1100" b="0" i="0" u="none" strike="noStrike" noProof="0">
                        <a:solidFill>
                          <a:schemeClr val="tx1"/>
                        </a:solidFill>
                        <a:effectLst/>
                        <a:latin typeface="+mn-lt"/>
                      </a:endParaRPr>
                    </a:p>
                  </a:txBody>
                  <a:tcPr marL="9523" marR="9523" marT="9528" marB="0" anchor="b"/>
                </a:tc>
                <a:extLst>
                  <a:ext uri="{0D108BD9-81ED-4DB2-BD59-A6C34878D82A}">
                    <a16:rowId xmlns:a16="http://schemas.microsoft.com/office/drawing/2014/main" xmlns="" val="10018"/>
                  </a:ext>
                </a:extLst>
              </a:tr>
              <a:tr h="229996">
                <a:tc>
                  <a:txBody>
                    <a:bodyPr/>
                    <a:lstStyle/>
                    <a:p>
                      <a:pPr algn="l" fontAlgn="b"/>
                      <a:r>
                        <a:rPr lang="en-GB" sz="1100" u="none" strike="noStrike" noProof="0">
                          <a:effectLst/>
                        </a:rPr>
                        <a:t>Zimbabwe</a:t>
                      </a:r>
                      <a:endParaRPr lang="en-GB" sz="1100" b="0" i="0" u="none" strike="noStrike" noProof="0">
                        <a:solidFill>
                          <a:schemeClr val="tx1"/>
                        </a:solidFill>
                        <a:effectLst/>
                        <a:latin typeface="+mn-lt"/>
                      </a:endParaRPr>
                    </a:p>
                  </a:txBody>
                  <a:tcPr marL="9523" marR="9523" marT="9528" marB="0" anchor="b"/>
                </a:tc>
                <a:tc>
                  <a:txBody>
                    <a:bodyPr/>
                    <a:lstStyle/>
                    <a:p>
                      <a:pPr algn="ctr" fontAlgn="b"/>
                      <a:r>
                        <a:rPr lang="en-GB" sz="1100" u="none" strike="noStrike" noProof="0">
                          <a:effectLst/>
                        </a:rPr>
                        <a:t>2015 (Oct)</a:t>
                      </a:r>
                      <a:endParaRPr lang="en-GB" sz="1100" b="0" i="0" u="none" strike="noStrike" noProof="0">
                        <a:solidFill>
                          <a:schemeClr val="tx1"/>
                        </a:solidFill>
                        <a:effectLst/>
                        <a:latin typeface="+mn-lt"/>
                      </a:endParaRPr>
                    </a:p>
                  </a:txBody>
                  <a:tcPr marL="9523" marR="9523" marT="9528" marB="0" anchor="b"/>
                </a:tc>
                <a:extLst>
                  <a:ext uri="{0D108BD9-81ED-4DB2-BD59-A6C34878D82A}">
                    <a16:rowId xmlns:a16="http://schemas.microsoft.com/office/drawing/2014/main" xmlns="" val="10019"/>
                  </a:ext>
                </a:extLst>
              </a:tr>
              <a:tr h="210434">
                <a:tc>
                  <a:txBody>
                    <a:bodyPr/>
                    <a:lstStyle/>
                    <a:p>
                      <a:pPr algn="l" fontAlgn="b"/>
                      <a:r>
                        <a:rPr lang="en-GB" sz="1100" u="none" strike="noStrike" noProof="0">
                          <a:effectLst/>
                        </a:rPr>
                        <a:t>Mozambique</a:t>
                      </a:r>
                      <a:endParaRPr lang="en-GB" sz="1100" b="0" i="0" u="none" strike="noStrike" noProof="0">
                        <a:solidFill>
                          <a:schemeClr val="tx1"/>
                        </a:solidFill>
                        <a:effectLst/>
                        <a:latin typeface="+mn-lt"/>
                      </a:endParaRPr>
                    </a:p>
                  </a:txBody>
                  <a:tcPr marL="9523" marR="9523" marT="9528" marB="0" anchor="b"/>
                </a:tc>
                <a:tc>
                  <a:txBody>
                    <a:bodyPr/>
                    <a:lstStyle/>
                    <a:p>
                      <a:pPr algn="ctr" fontAlgn="b"/>
                      <a:r>
                        <a:rPr lang="en-GB" sz="1100" u="none" strike="noStrike" noProof="0">
                          <a:effectLst/>
                        </a:rPr>
                        <a:t>2015 (Nov)</a:t>
                      </a:r>
                      <a:endParaRPr lang="en-GB" sz="1100" b="0" i="0" u="none" strike="noStrike" noProof="0">
                        <a:solidFill>
                          <a:schemeClr val="tx1"/>
                        </a:solidFill>
                        <a:effectLst/>
                        <a:latin typeface="+mn-lt"/>
                      </a:endParaRPr>
                    </a:p>
                  </a:txBody>
                  <a:tcPr marL="9523" marR="9523" marT="9528" marB="0" anchor="b"/>
                </a:tc>
                <a:extLst>
                  <a:ext uri="{0D108BD9-81ED-4DB2-BD59-A6C34878D82A}">
                    <a16:rowId xmlns:a16="http://schemas.microsoft.com/office/drawing/2014/main" xmlns="" val="10020"/>
                  </a:ext>
                </a:extLst>
              </a:tr>
              <a:tr h="210434">
                <a:tc>
                  <a:txBody>
                    <a:bodyPr/>
                    <a:lstStyle/>
                    <a:p>
                      <a:pPr algn="l" fontAlgn="b"/>
                      <a:r>
                        <a:rPr lang="pt-PT" sz="1100" b="0" i="0" u="none" strike="noStrike" noProof="0">
                          <a:solidFill>
                            <a:schemeClr val="tx1"/>
                          </a:solidFill>
                          <a:effectLst/>
                          <a:latin typeface="+mn-lt"/>
                        </a:rPr>
                        <a:t>Papua New Guinea</a:t>
                      </a:r>
                      <a:endParaRPr lang="en-GB" sz="1100" b="0" i="0" u="none" strike="noStrike" noProof="0">
                        <a:solidFill>
                          <a:schemeClr val="tx1"/>
                        </a:solidFill>
                        <a:effectLst/>
                        <a:latin typeface="+mn-lt"/>
                      </a:endParaRPr>
                    </a:p>
                  </a:txBody>
                  <a:tcPr marL="9523" marR="9523" marT="9528" marB="0" anchor="b"/>
                </a:tc>
                <a:tc>
                  <a:txBody>
                    <a:bodyPr/>
                    <a:lstStyle/>
                    <a:p>
                      <a:pPr algn="ctr" fontAlgn="b"/>
                      <a:r>
                        <a:rPr lang="pt-PT" sz="1100" b="0" i="0" u="none" strike="noStrike" noProof="0">
                          <a:solidFill>
                            <a:schemeClr val="tx1"/>
                          </a:solidFill>
                          <a:effectLst/>
                          <a:latin typeface="+mn-lt"/>
                        </a:rPr>
                        <a:t>2016 (Aug)</a:t>
                      </a:r>
                      <a:endParaRPr lang="en-GB" sz="1100" b="0" i="0" u="none" strike="noStrike" noProof="0">
                        <a:solidFill>
                          <a:schemeClr val="tx1"/>
                        </a:solidFill>
                        <a:effectLst/>
                        <a:latin typeface="+mn-lt"/>
                      </a:endParaRPr>
                    </a:p>
                  </a:txBody>
                  <a:tcPr marL="9523" marR="9523" marT="9528" marB="0" anchor="b"/>
                </a:tc>
                <a:extLst>
                  <a:ext uri="{0D108BD9-81ED-4DB2-BD59-A6C34878D82A}">
                    <a16:rowId xmlns:a16="http://schemas.microsoft.com/office/drawing/2014/main" xmlns="" val="10021"/>
                  </a:ext>
                </a:extLst>
              </a:tr>
            </a:tbl>
          </a:graphicData>
        </a:graphic>
      </p:graphicFrame>
      <p:sp>
        <p:nvSpPr>
          <p:cNvPr id="6" name="TextBox 8"/>
          <p:cNvSpPr txBox="1">
            <a:spLocks noChangeArrowheads="1"/>
          </p:cNvSpPr>
          <p:nvPr/>
        </p:nvSpPr>
        <p:spPr bwMode="auto">
          <a:xfrm>
            <a:off x="3214068" y="1876415"/>
            <a:ext cx="278634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pitchFamily="34" charset="-128"/>
              </a:defRPr>
            </a:lvl1pPr>
            <a:lvl2pPr marL="742950" indent="-285750" eaLnBrk="0" hangingPunct="0">
              <a:defRPr sz="1000">
                <a:solidFill>
                  <a:schemeClr val="tx1"/>
                </a:solidFill>
                <a:latin typeface="Arial" charset="0"/>
                <a:ea typeface="ＭＳ Ｐゴシック" pitchFamily="34" charset="-128"/>
              </a:defRPr>
            </a:lvl2pPr>
            <a:lvl3pPr marL="1143000" indent="-228600" eaLnBrk="0" hangingPunct="0">
              <a:defRPr sz="1000">
                <a:solidFill>
                  <a:schemeClr val="tx1"/>
                </a:solidFill>
                <a:latin typeface="Arial" charset="0"/>
                <a:ea typeface="ＭＳ Ｐゴシック" pitchFamily="34" charset="-128"/>
              </a:defRPr>
            </a:lvl3pPr>
            <a:lvl4pPr marL="1600200" indent="-228600" eaLnBrk="0" hangingPunct="0">
              <a:defRPr sz="1000">
                <a:solidFill>
                  <a:schemeClr val="tx1"/>
                </a:solidFill>
                <a:latin typeface="Arial" charset="0"/>
                <a:ea typeface="ＭＳ Ｐゴシック" pitchFamily="34" charset="-128"/>
              </a:defRPr>
            </a:lvl4pPr>
            <a:lvl5pPr marL="2057400" indent="-228600" eaLnBrk="0" hangingPunct="0">
              <a:defRPr sz="1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9pPr>
          </a:lstStyle>
          <a:p>
            <a:pPr rtl="1" eaLnBrk="1" fontAlgn="base" hangingPunct="1">
              <a:spcBef>
                <a:spcPct val="0"/>
              </a:spcBef>
              <a:spcAft>
                <a:spcPct val="0"/>
              </a:spcAft>
            </a:pPr>
            <a:r>
              <a:rPr lang="en-GB" sz="1600" b="1">
                <a:solidFill>
                  <a:prstClr val="black"/>
                </a:solidFill>
                <a:cs typeface="Arial" charset="0"/>
              </a:rPr>
              <a:t>Measles SIAs (6 countries)</a:t>
            </a:r>
          </a:p>
        </p:txBody>
      </p:sp>
      <p:graphicFrame>
        <p:nvGraphicFramePr>
          <p:cNvPr id="7" name="Table 6"/>
          <p:cNvGraphicFramePr>
            <a:graphicFrameLocks noGrp="1"/>
          </p:cNvGraphicFramePr>
          <p:nvPr>
            <p:extLst/>
          </p:nvPr>
        </p:nvGraphicFramePr>
        <p:xfrm>
          <a:off x="3226892" y="2214969"/>
          <a:ext cx="2812363" cy="2162526"/>
        </p:xfrm>
        <a:graphic>
          <a:graphicData uri="http://schemas.openxmlformats.org/drawingml/2006/table">
            <a:tbl>
              <a:tblPr firstRow="1" bandRow="1">
                <a:tableStyleId>{00A15C55-8517-42AA-B614-E9B94910E393}</a:tableStyleId>
              </a:tblPr>
              <a:tblGrid>
                <a:gridCol w="1214736">
                  <a:extLst>
                    <a:ext uri="{9D8B030D-6E8A-4147-A177-3AD203B41FA5}">
                      <a16:colId xmlns:a16="http://schemas.microsoft.com/office/drawing/2014/main" xmlns="" val="20000"/>
                    </a:ext>
                  </a:extLst>
                </a:gridCol>
                <a:gridCol w="1597627">
                  <a:extLst>
                    <a:ext uri="{9D8B030D-6E8A-4147-A177-3AD203B41FA5}">
                      <a16:colId xmlns:a16="http://schemas.microsoft.com/office/drawing/2014/main" xmlns="" val="20001"/>
                    </a:ext>
                  </a:extLst>
                </a:gridCol>
              </a:tblGrid>
              <a:tr h="338350">
                <a:tc>
                  <a:txBody>
                    <a:bodyPr/>
                    <a:lstStyle/>
                    <a:p>
                      <a:pPr algn="ctr"/>
                      <a:r>
                        <a:rPr lang="en-GB" sz="1100" noProof="0"/>
                        <a:t>Countries</a:t>
                      </a:r>
                    </a:p>
                  </a:txBody>
                  <a:tcPr marL="91468" marR="91468" marT="45705" marB="45705" anchor="ctr"/>
                </a:tc>
                <a:tc>
                  <a:txBody>
                    <a:bodyPr/>
                    <a:lstStyle/>
                    <a:p>
                      <a:pPr algn="ctr"/>
                      <a:r>
                        <a:rPr lang="en-GB" sz="1100" noProof="0"/>
                        <a:t>Date</a:t>
                      </a:r>
                    </a:p>
                  </a:txBody>
                  <a:tcPr marL="91468" marR="91468" marT="45705" marB="45705" anchor="ctr"/>
                </a:tc>
                <a:extLst>
                  <a:ext uri="{0D108BD9-81ED-4DB2-BD59-A6C34878D82A}">
                    <a16:rowId xmlns:a16="http://schemas.microsoft.com/office/drawing/2014/main" xmlns="" val="10000"/>
                  </a:ext>
                </a:extLst>
              </a:tr>
              <a:tr h="326108">
                <a:tc>
                  <a:txBody>
                    <a:bodyPr/>
                    <a:lstStyle/>
                    <a:p>
                      <a:r>
                        <a:rPr lang="en-GB" sz="1100" noProof="0"/>
                        <a:t>Ethiopia</a:t>
                      </a:r>
                    </a:p>
                  </a:txBody>
                  <a:tcPr marL="91468" marR="91468" marT="45705" marB="45705"/>
                </a:tc>
                <a:tc>
                  <a:txBody>
                    <a:bodyPr/>
                    <a:lstStyle/>
                    <a:p>
                      <a:r>
                        <a:rPr lang="en-GB" sz="1100" noProof="0"/>
                        <a:t>2013</a:t>
                      </a:r>
                    </a:p>
                  </a:txBody>
                  <a:tcPr marL="91468" marR="91468" marT="45705" marB="45705"/>
                </a:tc>
                <a:extLst>
                  <a:ext uri="{0D108BD9-81ED-4DB2-BD59-A6C34878D82A}">
                    <a16:rowId xmlns:a16="http://schemas.microsoft.com/office/drawing/2014/main" xmlns="" val="10001"/>
                  </a:ext>
                </a:extLst>
              </a:tr>
              <a:tr h="326108">
                <a:tc>
                  <a:txBody>
                    <a:bodyPr/>
                    <a:lstStyle/>
                    <a:p>
                      <a:r>
                        <a:rPr lang="en-GB" sz="1100" noProof="0"/>
                        <a:t>Nigeria</a:t>
                      </a:r>
                    </a:p>
                  </a:txBody>
                  <a:tcPr marL="91468" marR="91468" marT="45705" marB="45705"/>
                </a:tc>
                <a:tc>
                  <a:txBody>
                    <a:bodyPr/>
                    <a:lstStyle/>
                    <a:p>
                      <a:r>
                        <a:rPr lang="en-GB" sz="1100" noProof="0"/>
                        <a:t>2013, 2015</a:t>
                      </a:r>
                    </a:p>
                  </a:txBody>
                  <a:tcPr marL="91468" marR="91468" marT="45705" marB="45705"/>
                </a:tc>
                <a:extLst>
                  <a:ext uri="{0D108BD9-81ED-4DB2-BD59-A6C34878D82A}">
                    <a16:rowId xmlns:a16="http://schemas.microsoft.com/office/drawing/2014/main" xmlns="" val="10002"/>
                  </a:ext>
                </a:extLst>
              </a:tr>
              <a:tr h="295473">
                <a:tc>
                  <a:txBody>
                    <a:bodyPr/>
                    <a:lstStyle/>
                    <a:p>
                      <a:r>
                        <a:rPr lang="en-GB" sz="1100" noProof="0"/>
                        <a:t>DRC*</a:t>
                      </a:r>
                    </a:p>
                  </a:txBody>
                  <a:tcPr marL="91468" marR="91468" marT="45705" marB="45705"/>
                </a:tc>
                <a:tc>
                  <a:txBody>
                    <a:bodyPr/>
                    <a:lstStyle/>
                    <a:p>
                      <a:r>
                        <a:rPr lang="en-GB" sz="1100" noProof="0"/>
                        <a:t>2013, 2016</a:t>
                      </a:r>
                    </a:p>
                  </a:txBody>
                  <a:tcPr marL="91468" marR="91468" marT="45705" marB="45705"/>
                </a:tc>
                <a:extLst>
                  <a:ext uri="{0D108BD9-81ED-4DB2-BD59-A6C34878D82A}">
                    <a16:rowId xmlns:a16="http://schemas.microsoft.com/office/drawing/2014/main" xmlns="" val="10003"/>
                  </a:ext>
                </a:extLst>
              </a:tr>
              <a:tr h="257397">
                <a:tc>
                  <a:txBody>
                    <a:bodyPr/>
                    <a:lstStyle/>
                    <a:p>
                      <a:r>
                        <a:rPr lang="en-GB" sz="1100" noProof="0"/>
                        <a:t>Pakistan*</a:t>
                      </a:r>
                    </a:p>
                  </a:txBody>
                  <a:tcPr marL="91468" marR="91468" marT="45705" marB="45705"/>
                </a:tc>
                <a:tc>
                  <a:txBody>
                    <a:bodyPr/>
                    <a:lstStyle/>
                    <a:p>
                      <a:r>
                        <a:rPr lang="en-GB" sz="1100" baseline="0" noProof="0"/>
                        <a:t>2014</a:t>
                      </a:r>
                      <a:endParaRPr lang="en-GB" sz="1100" noProof="0"/>
                    </a:p>
                  </a:txBody>
                  <a:tcPr marL="91468" marR="91468" marT="45705" marB="45705"/>
                </a:tc>
                <a:extLst>
                  <a:ext uri="{0D108BD9-81ED-4DB2-BD59-A6C34878D82A}">
                    <a16:rowId xmlns:a16="http://schemas.microsoft.com/office/drawing/2014/main" xmlns="" val="10004"/>
                  </a:ext>
                </a:extLst>
              </a:tr>
              <a:tr h="291329">
                <a:tc>
                  <a:txBody>
                    <a:bodyPr/>
                    <a:lstStyle/>
                    <a:p>
                      <a:r>
                        <a:rPr lang="en-GB" sz="1100" noProof="0"/>
                        <a:t>Chad*</a:t>
                      </a:r>
                    </a:p>
                  </a:txBody>
                  <a:tcPr marL="91468" marR="91468" marT="45705" marB="45705"/>
                </a:tc>
                <a:tc>
                  <a:txBody>
                    <a:bodyPr/>
                    <a:lstStyle/>
                    <a:p>
                      <a:pPr marL="0" indent="0">
                        <a:buAutoNum type="arabicPlain" startAt="2014"/>
                      </a:pPr>
                      <a:r>
                        <a:rPr lang="en-GB" sz="1100" baseline="0" noProof="0"/>
                        <a:t>, 2016</a:t>
                      </a:r>
                      <a:endParaRPr lang="en-GB" sz="1100" noProof="0"/>
                    </a:p>
                  </a:txBody>
                  <a:tcPr marL="91468" marR="91468" marT="45705" marB="45705"/>
                </a:tc>
                <a:extLst>
                  <a:ext uri="{0D108BD9-81ED-4DB2-BD59-A6C34878D82A}">
                    <a16:rowId xmlns:a16="http://schemas.microsoft.com/office/drawing/2014/main" xmlns="" val="10005"/>
                  </a:ext>
                </a:extLst>
              </a:tr>
              <a:tr h="326108">
                <a:tc>
                  <a:txBody>
                    <a:bodyPr/>
                    <a:lstStyle/>
                    <a:p>
                      <a:r>
                        <a:rPr lang="en-GB" sz="1100" noProof="0"/>
                        <a:t>Afghanistan</a:t>
                      </a:r>
                    </a:p>
                  </a:txBody>
                  <a:tcPr marL="91468" marR="91468" marT="45705" marB="45705"/>
                </a:tc>
                <a:tc>
                  <a:txBody>
                    <a:bodyPr/>
                    <a:lstStyle/>
                    <a:p>
                      <a:r>
                        <a:rPr lang="en-GB" sz="1100" noProof="0"/>
                        <a:t>2015</a:t>
                      </a:r>
                    </a:p>
                  </a:txBody>
                  <a:tcPr marL="91468" marR="91468" marT="45705" marB="45705"/>
                </a:tc>
                <a:extLst>
                  <a:ext uri="{0D108BD9-81ED-4DB2-BD59-A6C34878D82A}">
                    <a16:rowId xmlns:a16="http://schemas.microsoft.com/office/drawing/2014/main" xmlns="" val="10006"/>
                  </a:ext>
                </a:extLst>
              </a:tr>
            </a:tbl>
          </a:graphicData>
        </a:graphic>
      </p:graphicFrame>
      <p:sp>
        <p:nvSpPr>
          <p:cNvPr id="8" name="TextBox 7"/>
          <p:cNvSpPr txBox="1">
            <a:spLocks noChangeArrowheads="1"/>
          </p:cNvSpPr>
          <p:nvPr/>
        </p:nvSpPr>
        <p:spPr bwMode="auto">
          <a:xfrm>
            <a:off x="4860032" y="1196752"/>
            <a:ext cx="438293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pitchFamily="34" charset="-128"/>
              </a:defRPr>
            </a:lvl1pPr>
            <a:lvl2pPr marL="742950" indent="-285750" eaLnBrk="0" hangingPunct="0">
              <a:defRPr sz="1000">
                <a:solidFill>
                  <a:schemeClr val="tx1"/>
                </a:solidFill>
                <a:latin typeface="Arial" charset="0"/>
                <a:ea typeface="ＭＳ Ｐゴシック" pitchFamily="34" charset="-128"/>
              </a:defRPr>
            </a:lvl2pPr>
            <a:lvl3pPr marL="1143000" indent="-228600" eaLnBrk="0" hangingPunct="0">
              <a:defRPr sz="1000">
                <a:solidFill>
                  <a:schemeClr val="tx1"/>
                </a:solidFill>
                <a:latin typeface="Arial" charset="0"/>
                <a:ea typeface="ＭＳ Ｐゴシック" pitchFamily="34" charset="-128"/>
              </a:defRPr>
            </a:lvl3pPr>
            <a:lvl4pPr marL="1600200" indent="-228600" eaLnBrk="0" hangingPunct="0">
              <a:defRPr sz="1000">
                <a:solidFill>
                  <a:schemeClr val="tx1"/>
                </a:solidFill>
                <a:latin typeface="Arial" charset="0"/>
                <a:ea typeface="ＭＳ Ｐゴシック" pitchFamily="34" charset="-128"/>
              </a:defRPr>
            </a:lvl4pPr>
            <a:lvl5pPr marL="2057400" indent="-228600" eaLnBrk="0" hangingPunct="0">
              <a:defRPr sz="1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9pPr>
          </a:lstStyle>
          <a:p>
            <a:pPr rtl="1" eaLnBrk="1" fontAlgn="base" hangingPunct="1">
              <a:spcBef>
                <a:spcPct val="0"/>
              </a:spcBef>
              <a:spcAft>
                <a:spcPct val="0"/>
              </a:spcAft>
            </a:pPr>
            <a:r>
              <a:rPr lang="en-GB" sz="1600" b="1">
                <a:solidFill>
                  <a:prstClr val="black"/>
                </a:solidFill>
                <a:cs typeface="Arial" charset="0"/>
              </a:rPr>
              <a:t>Measles-Rubella campaigns (20 countries) </a:t>
            </a:r>
          </a:p>
        </p:txBody>
      </p:sp>
      <p:graphicFrame>
        <p:nvGraphicFramePr>
          <p:cNvPr id="9" name="Table 8"/>
          <p:cNvGraphicFramePr>
            <a:graphicFrameLocks noGrp="1"/>
          </p:cNvGraphicFramePr>
          <p:nvPr>
            <p:extLst/>
          </p:nvPr>
        </p:nvGraphicFramePr>
        <p:xfrm>
          <a:off x="6192472" y="1484784"/>
          <a:ext cx="2734626" cy="5290930"/>
        </p:xfrm>
        <a:graphic>
          <a:graphicData uri="http://schemas.openxmlformats.org/drawingml/2006/table">
            <a:tbl>
              <a:tblPr firstRow="1" bandRow="1">
                <a:tableStyleId>{00A15C55-8517-42AA-B614-E9B94910E393}</a:tableStyleId>
              </a:tblPr>
              <a:tblGrid>
                <a:gridCol w="1574177">
                  <a:extLst>
                    <a:ext uri="{9D8B030D-6E8A-4147-A177-3AD203B41FA5}">
                      <a16:colId xmlns:a16="http://schemas.microsoft.com/office/drawing/2014/main" xmlns="" val="20000"/>
                    </a:ext>
                  </a:extLst>
                </a:gridCol>
                <a:gridCol w="1160449">
                  <a:extLst>
                    <a:ext uri="{9D8B030D-6E8A-4147-A177-3AD203B41FA5}">
                      <a16:colId xmlns:a16="http://schemas.microsoft.com/office/drawing/2014/main" xmlns="" val="20001"/>
                    </a:ext>
                  </a:extLst>
                </a:gridCol>
              </a:tblGrid>
              <a:tr h="246800">
                <a:tc>
                  <a:txBody>
                    <a:bodyPr/>
                    <a:lstStyle/>
                    <a:p>
                      <a:pPr algn="ctr"/>
                      <a:r>
                        <a:rPr lang="en-GB" sz="1050" noProof="0"/>
                        <a:t>Countries</a:t>
                      </a:r>
                    </a:p>
                  </a:txBody>
                  <a:tcPr marL="91468" marR="91468" marT="45712" marB="45712"/>
                </a:tc>
                <a:tc>
                  <a:txBody>
                    <a:bodyPr/>
                    <a:lstStyle/>
                    <a:p>
                      <a:pPr algn="ctr"/>
                      <a:r>
                        <a:rPr lang="en-GB" sz="1050" noProof="0"/>
                        <a:t>Date</a:t>
                      </a:r>
                    </a:p>
                  </a:txBody>
                  <a:tcPr marL="91468" marR="91468" marT="45712" marB="45712"/>
                </a:tc>
                <a:extLst>
                  <a:ext uri="{0D108BD9-81ED-4DB2-BD59-A6C34878D82A}">
                    <a16:rowId xmlns:a16="http://schemas.microsoft.com/office/drawing/2014/main" xmlns="" val="10000"/>
                  </a:ext>
                </a:extLst>
              </a:tr>
              <a:tr h="246800">
                <a:tc>
                  <a:txBody>
                    <a:bodyPr/>
                    <a:lstStyle/>
                    <a:p>
                      <a:r>
                        <a:rPr lang="en-GB" sz="1050" noProof="0"/>
                        <a:t>Cambodia</a:t>
                      </a:r>
                      <a:endParaRPr lang="en-GB" sz="1050" noProof="0">
                        <a:solidFill>
                          <a:schemeClr val="tx1"/>
                        </a:solidFill>
                      </a:endParaRPr>
                    </a:p>
                  </a:txBody>
                  <a:tcPr marL="91468" marR="91468" marT="45712" marB="45712"/>
                </a:tc>
                <a:tc>
                  <a:txBody>
                    <a:bodyPr/>
                    <a:lstStyle/>
                    <a:p>
                      <a:pPr algn="ctr"/>
                      <a:r>
                        <a:rPr lang="en-GB" sz="1050" noProof="0"/>
                        <a:t>2013 (Oct)</a:t>
                      </a:r>
                    </a:p>
                  </a:txBody>
                  <a:tcPr marL="91468" marR="91468" marT="45712" marB="45712"/>
                </a:tc>
                <a:extLst>
                  <a:ext uri="{0D108BD9-81ED-4DB2-BD59-A6C34878D82A}">
                    <a16:rowId xmlns:a16="http://schemas.microsoft.com/office/drawing/2014/main" xmlns="" val="10001"/>
                  </a:ext>
                </a:extLst>
              </a:tr>
              <a:tr h="246800">
                <a:tc>
                  <a:txBody>
                    <a:bodyPr/>
                    <a:lstStyle/>
                    <a:p>
                      <a:r>
                        <a:rPr lang="en-GB" sz="1050" noProof="0"/>
                        <a:t>Ghana</a:t>
                      </a:r>
                      <a:endParaRPr lang="en-GB" sz="1050" noProof="0">
                        <a:solidFill>
                          <a:schemeClr val="tx1"/>
                        </a:solidFill>
                      </a:endParaRPr>
                    </a:p>
                  </a:txBody>
                  <a:tcPr marL="91468" marR="91468" marT="45712" marB="45712"/>
                </a:tc>
                <a:tc>
                  <a:txBody>
                    <a:bodyPr/>
                    <a:lstStyle/>
                    <a:p>
                      <a:pPr algn="ctr"/>
                      <a:r>
                        <a:rPr lang="en-GB" sz="1050" noProof="0"/>
                        <a:t>2013 ( Sep)</a:t>
                      </a:r>
                    </a:p>
                  </a:txBody>
                  <a:tcPr marL="91468" marR="91468" marT="45712" marB="45712"/>
                </a:tc>
                <a:extLst>
                  <a:ext uri="{0D108BD9-81ED-4DB2-BD59-A6C34878D82A}">
                    <a16:rowId xmlns:a16="http://schemas.microsoft.com/office/drawing/2014/main" xmlns="" val="10002"/>
                  </a:ext>
                </a:extLst>
              </a:tr>
              <a:tr h="235552">
                <a:tc>
                  <a:txBody>
                    <a:bodyPr/>
                    <a:lstStyle/>
                    <a:p>
                      <a:r>
                        <a:rPr lang="en-GB" sz="1050" noProof="0"/>
                        <a:t>Lao PDR</a:t>
                      </a:r>
                      <a:endParaRPr lang="en-GB" sz="1050" noProof="0">
                        <a:solidFill>
                          <a:schemeClr val="tx1"/>
                        </a:solidFill>
                      </a:endParaRPr>
                    </a:p>
                  </a:txBody>
                  <a:tcPr marL="91468" marR="91468" marT="45712" marB="45712"/>
                </a:tc>
                <a:tc>
                  <a:txBody>
                    <a:bodyPr/>
                    <a:lstStyle/>
                    <a:p>
                      <a:pPr algn="ctr"/>
                      <a:r>
                        <a:rPr lang="en-GB" sz="1050" noProof="0"/>
                        <a:t>VIG for routine</a:t>
                      </a:r>
                    </a:p>
                  </a:txBody>
                  <a:tcPr marL="91468" marR="91468" marT="45712" marB="45712"/>
                </a:tc>
                <a:extLst>
                  <a:ext uri="{0D108BD9-81ED-4DB2-BD59-A6C34878D82A}">
                    <a16:rowId xmlns:a16="http://schemas.microsoft.com/office/drawing/2014/main" xmlns="" val="10003"/>
                  </a:ext>
                </a:extLst>
              </a:tr>
              <a:tr h="262050">
                <a:tc>
                  <a:txBody>
                    <a:bodyPr/>
                    <a:lstStyle/>
                    <a:p>
                      <a:r>
                        <a:rPr lang="en-GB" sz="1050" noProof="0"/>
                        <a:t>Nepal</a:t>
                      </a:r>
                      <a:endParaRPr lang="en-GB" sz="1050" noProof="0">
                        <a:solidFill>
                          <a:schemeClr val="tx1"/>
                        </a:solidFill>
                      </a:endParaRPr>
                    </a:p>
                  </a:txBody>
                  <a:tcPr marL="91468" marR="91468" marT="45712" marB="45712"/>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50" noProof="0"/>
                        <a:t>VIG for routine</a:t>
                      </a:r>
                    </a:p>
                  </a:txBody>
                  <a:tcPr marL="91468" marR="91468" marT="45712" marB="45712"/>
                </a:tc>
                <a:extLst>
                  <a:ext uri="{0D108BD9-81ED-4DB2-BD59-A6C34878D82A}">
                    <a16:rowId xmlns:a16="http://schemas.microsoft.com/office/drawing/2014/main" xmlns="" val="10004"/>
                  </a:ext>
                </a:extLst>
              </a:tr>
              <a:tr h="246800">
                <a:tc>
                  <a:txBody>
                    <a:bodyPr/>
                    <a:lstStyle/>
                    <a:p>
                      <a:r>
                        <a:rPr lang="en-GB" sz="1050" noProof="0"/>
                        <a:t>Rwanda</a:t>
                      </a:r>
                      <a:r>
                        <a:rPr lang="en-GB" sz="1050" baseline="0" noProof="0"/>
                        <a:t> </a:t>
                      </a:r>
                      <a:endParaRPr lang="en-GB" sz="1050" noProof="0">
                        <a:solidFill>
                          <a:schemeClr val="tx1"/>
                        </a:solidFill>
                      </a:endParaRPr>
                    </a:p>
                  </a:txBody>
                  <a:tcPr marL="91468" marR="91468" marT="45712" marB="45712"/>
                </a:tc>
                <a:tc>
                  <a:txBody>
                    <a:bodyPr/>
                    <a:lstStyle/>
                    <a:p>
                      <a:pPr algn="ctr"/>
                      <a:r>
                        <a:rPr lang="en-GB" sz="1050" noProof="0"/>
                        <a:t>2013 (Mar)</a:t>
                      </a:r>
                    </a:p>
                  </a:txBody>
                  <a:tcPr marL="91468" marR="91468" marT="45712" marB="45712"/>
                </a:tc>
                <a:extLst>
                  <a:ext uri="{0D108BD9-81ED-4DB2-BD59-A6C34878D82A}">
                    <a16:rowId xmlns:a16="http://schemas.microsoft.com/office/drawing/2014/main" xmlns="" val="10005"/>
                  </a:ext>
                </a:extLst>
              </a:tr>
              <a:tr h="246800">
                <a:tc>
                  <a:txBody>
                    <a:bodyPr/>
                    <a:lstStyle/>
                    <a:p>
                      <a:r>
                        <a:rPr lang="en-GB" sz="1050" noProof="0"/>
                        <a:t>Senegal</a:t>
                      </a:r>
                      <a:endParaRPr lang="en-GB" sz="1050" noProof="0">
                        <a:solidFill>
                          <a:schemeClr val="tx1"/>
                        </a:solidFill>
                      </a:endParaRPr>
                    </a:p>
                  </a:txBody>
                  <a:tcPr marL="91468" marR="91468" marT="45712" marB="45712"/>
                </a:tc>
                <a:tc>
                  <a:txBody>
                    <a:bodyPr/>
                    <a:lstStyle/>
                    <a:p>
                      <a:pPr algn="ctr"/>
                      <a:r>
                        <a:rPr lang="en-GB" sz="1050" noProof="0"/>
                        <a:t>2013 (Nov)</a:t>
                      </a:r>
                    </a:p>
                  </a:txBody>
                  <a:tcPr marL="91468" marR="91468" marT="45712" marB="45712"/>
                </a:tc>
                <a:extLst>
                  <a:ext uri="{0D108BD9-81ED-4DB2-BD59-A6C34878D82A}">
                    <a16:rowId xmlns:a16="http://schemas.microsoft.com/office/drawing/2014/main" xmlns="" val="10006"/>
                  </a:ext>
                </a:extLst>
              </a:tr>
              <a:tr h="246800">
                <a:tc>
                  <a:txBody>
                    <a:bodyPr/>
                    <a:lstStyle/>
                    <a:p>
                      <a:r>
                        <a:rPr lang="en-GB" sz="1050" noProof="0"/>
                        <a:t>Viet Nam*</a:t>
                      </a:r>
                      <a:endParaRPr lang="en-GB" sz="1050" noProof="0">
                        <a:solidFill>
                          <a:schemeClr val="tx1"/>
                        </a:solidFill>
                      </a:endParaRPr>
                    </a:p>
                  </a:txBody>
                  <a:tcPr marL="91468" marR="91468" marT="45712" marB="45712"/>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50" noProof="0"/>
                        <a:t>2014 (Aug)</a:t>
                      </a:r>
                    </a:p>
                  </a:txBody>
                  <a:tcPr marL="91468" marR="91468" marT="45712" marB="45712"/>
                </a:tc>
                <a:extLst>
                  <a:ext uri="{0D108BD9-81ED-4DB2-BD59-A6C34878D82A}">
                    <a16:rowId xmlns:a16="http://schemas.microsoft.com/office/drawing/2014/main" xmlns="" val="10007"/>
                  </a:ext>
                </a:extLst>
              </a:tr>
              <a:tr h="246800">
                <a:tc>
                  <a:txBody>
                    <a:bodyPr/>
                    <a:lstStyle/>
                    <a:p>
                      <a:r>
                        <a:rPr lang="en-GB" sz="1050" noProof="0"/>
                        <a:t>Bangladesh</a:t>
                      </a:r>
                      <a:endParaRPr lang="en-GB" sz="1050" noProof="0">
                        <a:solidFill>
                          <a:schemeClr val="tx1"/>
                        </a:solidFill>
                      </a:endParaRPr>
                    </a:p>
                  </a:txBody>
                  <a:tcPr marL="91468" marR="91468" marT="45712" marB="45712"/>
                </a:tc>
                <a:tc>
                  <a:txBody>
                    <a:bodyPr/>
                    <a:lstStyle/>
                    <a:p>
                      <a:pPr algn="ctr"/>
                      <a:r>
                        <a:rPr lang="en-GB" sz="1050" baseline="0" noProof="0"/>
                        <a:t>2014 (Jan)</a:t>
                      </a:r>
                      <a:endParaRPr lang="en-GB" sz="1050" noProof="0"/>
                    </a:p>
                  </a:txBody>
                  <a:tcPr marL="91468" marR="91468" marT="45712" marB="45712"/>
                </a:tc>
                <a:extLst>
                  <a:ext uri="{0D108BD9-81ED-4DB2-BD59-A6C34878D82A}">
                    <a16:rowId xmlns:a16="http://schemas.microsoft.com/office/drawing/2014/main" xmlns="" val="10008"/>
                  </a:ext>
                </a:extLst>
              </a:tr>
              <a:tr h="246800">
                <a:tc>
                  <a:txBody>
                    <a:bodyPr/>
                    <a:lstStyle/>
                    <a:p>
                      <a:r>
                        <a:rPr lang="en-GB" sz="1050" noProof="0"/>
                        <a:t>Tanzania</a:t>
                      </a:r>
                      <a:endParaRPr lang="en-GB" sz="1050" noProof="0">
                        <a:solidFill>
                          <a:schemeClr val="tx1"/>
                        </a:solidFill>
                      </a:endParaRPr>
                    </a:p>
                  </a:txBody>
                  <a:tcPr marL="91468" marR="91468" marT="45712" marB="45712"/>
                </a:tc>
                <a:tc>
                  <a:txBody>
                    <a:bodyPr/>
                    <a:lstStyle/>
                    <a:p>
                      <a:pPr algn="ctr"/>
                      <a:r>
                        <a:rPr lang="en-GB" sz="1050" noProof="0"/>
                        <a:t>2014 (Oct)</a:t>
                      </a:r>
                    </a:p>
                  </a:txBody>
                  <a:tcPr marL="91468" marR="91468" marT="45712" marB="45712"/>
                </a:tc>
                <a:extLst>
                  <a:ext uri="{0D108BD9-81ED-4DB2-BD59-A6C34878D82A}">
                    <a16:rowId xmlns:a16="http://schemas.microsoft.com/office/drawing/2014/main" xmlns="" val="10009"/>
                  </a:ext>
                </a:extLst>
              </a:tr>
              <a:tr h="246800">
                <a:tc>
                  <a:txBody>
                    <a:bodyPr/>
                    <a:lstStyle/>
                    <a:p>
                      <a:r>
                        <a:rPr lang="en-GB" sz="1050" noProof="0"/>
                        <a:t>Burkina</a:t>
                      </a:r>
                      <a:r>
                        <a:rPr lang="en-GB" sz="1050" baseline="0" noProof="0"/>
                        <a:t> Faso</a:t>
                      </a:r>
                      <a:endParaRPr lang="en-GB" sz="1050" noProof="0">
                        <a:solidFill>
                          <a:schemeClr val="tx1"/>
                        </a:solidFill>
                      </a:endParaRPr>
                    </a:p>
                  </a:txBody>
                  <a:tcPr marL="91468" marR="91468" marT="45712" marB="45712"/>
                </a:tc>
                <a:tc>
                  <a:txBody>
                    <a:bodyPr/>
                    <a:lstStyle/>
                    <a:p>
                      <a:pPr algn="ctr"/>
                      <a:r>
                        <a:rPr lang="en-GB" sz="1050" noProof="0"/>
                        <a:t>2014 (Nov)</a:t>
                      </a:r>
                    </a:p>
                  </a:txBody>
                  <a:tcPr marL="91468" marR="91468" marT="45712" marB="45712"/>
                </a:tc>
                <a:extLst>
                  <a:ext uri="{0D108BD9-81ED-4DB2-BD59-A6C34878D82A}">
                    <a16:rowId xmlns:a16="http://schemas.microsoft.com/office/drawing/2014/main" xmlns="" val="10010"/>
                  </a:ext>
                </a:extLst>
              </a:tr>
              <a:tr h="246800">
                <a:tc>
                  <a:txBody>
                    <a:bodyPr/>
                    <a:lstStyle/>
                    <a:p>
                      <a:r>
                        <a:rPr lang="en-GB" sz="1050" noProof="0"/>
                        <a:t>Solomon Islands</a:t>
                      </a:r>
                      <a:endParaRPr lang="en-GB" sz="1050" noProof="0">
                        <a:solidFill>
                          <a:schemeClr val="tx1"/>
                        </a:solidFill>
                      </a:endParaRPr>
                    </a:p>
                  </a:txBody>
                  <a:tcPr marL="91468" marR="91468" marT="45712" marB="45712"/>
                </a:tc>
                <a:tc>
                  <a:txBody>
                    <a:bodyPr/>
                    <a:lstStyle/>
                    <a:p>
                      <a:pPr algn="ctr"/>
                      <a:r>
                        <a:rPr lang="en-GB" sz="1050" noProof="0"/>
                        <a:t>2014</a:t>
                      </a:r>
                    </a:p>
                  </a:txBody>
                  <a:tcPr marL="91468" marR="91468" marT="45712" marB="45712"/>
                </a:tc>
                <a:extLst>
                  <a:ext uri="{0D108BD9-81ED-4DB2-BD59-A6C34878D82A}">
                    <a16:rowId xmlns:a16="http://schemas.microsoft.com/office/drawing/2014/main" xmlns="" val="10011"/>
                  </a:ext>
                </a:extLst>
              </a:tr>
              <a:tr h="246800">
                <a:tc>
                  <a:txBody>
                    <a:bodyPr/>
                    <a:lstStyle/>
                    <a:p>
                      <a:r>
                        <a:rPr lang="en-GB" sz="1050" noProof="0"/>
                        <a:t>Yemen</a:t>
                      </a:r>
                      <a:endParaRPr lang="en-GB" sz="1050" noProof="0">
                        <a:solidFill>
                          <a:schemeClr val="tx1"/>
                        </a:solidFill>
                      </a:endParaRPr>
                    </a:p>
                  </a:txBody>
                  <a:tcPr marL="91468" marR="91468" marT="45712" marB="45712"/>
                </a:tc>
                <a:tc>
                  <a:txBody>
                    <a:bodyPr/>
                    <a:lstStyle/>
                    <a:p>
                      <a:pPr algn="ctr"/>
                      <a:r>
                        <a:rPr lang="en-GB" sz="1050" noProof="0"/>
                        <a:t>2014 </a:t>
                      </a:r>
                      <a:r>
                        <a:rPr lang="en-GB" sz="1050" baseline="0" noProof="0"/>
                        <a:t>(Nov)</a:t>
                      </a:r>
                      <a:endParaRPr lang="en-GB" sz="1050" noProof="0"/>
                    </a:p>
                  </a:txBody>
                  <a:tcPr marL="91468" marR="91468" marT="45712" marB="45712"/>
                </a:tc>
                <a:extLst>
                  <a:ext uri="{0D108BD9-81ED-4DB2-BD59-A6C34878D82A}">
                    <a16:rowId xmlns:a16="http://schemas.microsoft.com/office/drawing/2014/main" xmlns="" val="10012"/>
                  </a:ext>
                </a:extLst>
              </a:tr>
              <a:tr h="246800">
                <a:tc>
                  <a:txBody>
                    <a:bodyPr/>
                    <a:lstStyle/>
                    <a:p>
                      <a:r>
                        <a:rPr lang="en-GB" sz="1050" noProof="0"/>
                        <a:t>Myanmar</a:t>
                      </a:r>
                      <a:endParaRPr lang="en-GB" sz="1050" b="0" noProof="0">
                        <a:solidFill>
                          <a:schemeClr val="tx1"/>
                        </a:solidFill>
                      </a:endParaRPr>
                    </a:p>
                  </a:txBody>
                  <a:tcPr marL="91468" marR="91468" marT="45712" marB="45712"/>
                </a:tc>
                <a:tc>
                  <a:txBody>
                    <a:bodyPr/>
                    <a:lstStyle/>
                    <a:p>
                      <a:pPr algn="ctr"/>
                      <a:r>
                        <a:rPr lang="en-GB" sz="1050" noProof="0"/>
                        <a:t>2015 (Jan)</a:t>
                      </a:r>
                      <a:endParaRPr lang="en-GB" sz="1050" b="0" noProof="0">
                        <a:solidFill>
                          <a:schemeClr val="tx1"/>
                        </a:solidFill>
                      </a:endParaRPr>
                    </a:p>
                  </a:txBody>
                  <a:tcPr marL="91468" marR="91468" marT="45712" marB="45712"/>
                </a:tc>
                <a:extLst>
                  <a:ext uri="{0D108BD9-81ED-4DB2-BD59-A6C34878D82A}">
                    <a16:rowId xmlns:a16="http://schemas.microsoft.com/office/drawing/2014/main" xmlns="" val="10013"/>
                  </a:ext>
                </a:extLst>
              </a:tr>
              <a:tr h="246800">
                <a:tc>
                  <a:txBody>
                    <a:bodyPr/>
                    <a:lstStyle/>
                    <a:p>
                      <a:r>
                        <a:rPr lang="en-GB" sz="1050" noProof="0"/>
                        <a:t>PNG</a:t>
                      </a:r>
                      <a:endParaRPr lang="en-GB" sz="1050" b="0" noProof="0">
                        <a:solidFill>
                          <a:schemeClr val="tx1"/>
                        </a:solidFill>
                      </a:endParaRPr>
                    </a:p>
                  </a:txBody>
                  <a:tcPr marL="91468" marR="91468" marT="45712" marB="45712"/>
                </a:tc>
                <a:tc>
                  <a:txBody>
                    <a:bodyPr/>
                    <a:lstStyle/>
                    <a:p>
                      <a:pPr algn="ctr"/>
                      <a:r>
                        <a:rPr lang="en-GB" sz="1050" noProof="0"/>
                        <a:t>2015 (Aug)</a:t>
                      </a:r>
                      <a:endParaRPr lang="en-GB" sz="1050" b="0" noProof="0">
                        <a:solidFill>
                          <a:schemeClr val="tx1"/>
                        </a:solidFill>
                      </a:endParaRPr>
                    </a:p>
                  </a:txBody>
                  <a:tcPr marL="91468" marR="91468" marT="45712" marB="45712"/>
                </a:tc>
                <a:extLst>
                  <a:ext uri="{0D108BD9-81ED-4DB2-BD59-A6C34878D82A}">
                    <a16:rowId xmlns:a16="http://schemas.microsoft.com/office/drawing/2014/main" xmlns="" val="10014"/>
                  </a:ext>
                </a:extLst>
              </a:tr>
              <a:tr h="246800">
                <a:tc>
                  <a:txBody>
                    <a:bodyPr/>
                    <a:lstStyle/>
                    <a:p>
                      <a:r>
                        <a:rPr lang="en-GB" sz="1050" noProof="0"/>
                        <a:t>Zimbabwe</a:t>
                      </a:r>
                      <a:endParaRPr lang="en-GB" sz="1050" b="0" noProof="0">
                        <a:solidFill>
                          <a:schemeClr val="tx1"/>
                        </a:solidFill>
                      </a:endParaRPr>
                    </a:p>
                  </a:txBody>
                  <a:tcPr marL="91468" marR="91468" marT="45712" marB="45712"/>
                </a:tc>
                <a:tc>
                  <a:txBody>
                    <a:bodyPr/>
                    <a:lstStyle/>
                    <a:p>
                      <a:pPr algn="ctr"/>
                      <a:r>
                        <a:rPr lang="en-GB" sz="1050" noProof="0"/>
                        <a:t>2015 (Sep)</a:t>
                      </a:r>
                      <a:endParaRPr lang="en-GB" sz="1050" b="0" noProof="0"/>
                    </a:p>
                  </a:txBody>
                  <a:tcPr marL="91468" marR="91468" marT="45712" marB="45712"/>
                </a:tc>
                <a:extLst>
                  <a:ext uri="{0D108BD9-81ED-4DB2-BD59-A6C34878D82A}">
                    <a16:rowId xmlns:a16="http://schemas.microsoft.com/office/drawing/2014/main" xmlns="" val="10015"/>
                  </a:ext>
                </a:extLst>
              </a:tr>
              <a:tr h="246800">
                <a:tc>
                  <a:txBody>
                    <a:bodyPr/>
                    <a:lstStyle/>
                    <a:p>
                      <a:r>
                        <a:rPr lang="en-GB" sz="1050" noProof="0"/>
                        <a:t>Cameroon</a:t>
                      </a:r>
                      <a:endParaRPr lang="en-GB" sz="1050" noProof="0">
                        <a:solidFill>
                          <a:srgbClr val="0033A0"/>
                        </a:solidFill>
                      </a:endParaRPr>
                    </a:p>
                  </a:txBody>
                  <a:tcPr marL="91468" marR="91468" marT="45712" marB="45712"/>
                </a:tc>
                <a:tc>
                  <a:txBody>
                    <a:bodyPr/>
                    <a:lstStyle/>
                    <a:p>
                      <a:pPr algn="ctr"/>
                      <a:r>
                        <a:rPr lang="en-GB" sz="1050" noProof="0"/>
                        <a:t>2015 (Nov)</a:t>
                      </a:r>
                    </a:p>
                  </a:txBody>
                  <a:tcPr marL="91468" marR="91468" marT="45712" marB="45712"/>
                </a:tc>
                <a:extLst>
                  <a:ext uri="{0D108BD9-81ED-4DB2-BD59-A6C34878D82A}">
                    <a16:rowId xmlns:a16="http://schemas.microsoft.com/office/drawing/2014/main" xmlns="" val="10016"/>
                  </a:ext>
                </a:extLst>
              </a:tr>
              <a:tr h="246800">
                <a:tc>
                  <a:txBody>
                    <a:bodyPr/>
                    <a:lstStyle/>
                    <a:p>
                      <a:r>
                        <a:rPr lang="en-GB" sz="1050" noProof="0"/>
                        <a:t>Gambia</a:t>
                      </a:r>
                      <a:endParaRPr lang="en-GB" sz="1050" noProof="0">
                        <a:solidFill>
                          <a:schemeClr val="tx1">
                            <a:lumMod val="95000"/>
                            <a:lumOff val="5000"/>
                          </a:schemeClr>
                        </a:solidFill>
                      </a:endParaRPr>
                    </a:p>
                  </a:txBody>
                  <a:tcPr marL="91468" marR="91468" marT="45712" marB="45712"/>
                </a:tc>
                <a:tc>
                  <a:txBody>
                    <a:bodyPr/>
                    <a:lstStyle/>
                    <a:p>
                      <a:pPr algn="ctr"/>
                      <a:r>
                        <a:rPr lang="en-GB" sz="1050" baseline="0" noProof="0"/>
                        <a:t>2016 (Apr)</a:t>
                      </a:r>
                      <a:endParaRPr lang="en-GB" sz="1050" noProof="0">
                        <a:solidFill>
                          <a:schemeClr val="tx1">
                            <a:lumMod val="95000"/>
                            <a:lumOff val="5000"/>
                          </a:schemeClr>
                        </a:solidFill>
                      </a:endParaRPr>
                    </a:p>
                  </a:txBody>
                  <a:tcPr marL="91468" marR="91468" marT="45712" marB="45712" anchor="ctr"/>
                </a:tc>
                <a:extLst>
                  <a:ext uri="{0D108BD9-81ED-4DB2-BD59-A6C34878D82A}">
                    <a16:rowId xmlns:a16="http://schemas.microsoft.com/office/drawing/2014/main" xmlns="" val="10017"/>
                  </a:ext>
                </a:extLst>
              </a:tr>
              <a:tr h="246800">
                <a:tc>
                  <a:txBody>
                    <a:bodyPr/>
                    <a:lstStyle/>
                    <a:p>
                      <a:r>
                        <a:rPr lang="fr-CH" sz="1050" noProof="0"/>
                        <a:t>Kenya</a:t>
                      </a:r>
                      <a:endParaRPr lang="en-GB" sz="1050" noProof="0">
                        <a:solidFill>
                          <a:schemeClr val="tx1">
                            <a:lumMod val="95000"/>
                            <a:lumOff val="5000"/>
                          </a:schemeClr>
                        </a:solidFill>
                      </a:endParaRPr>
                    </a:p>
                  </a:txBody>
                  <a:tcPr marL="91468" marR="91468" marT="45712" marB="45712"/>
                </a:tc>
                <a:tc>
                  <a:txBody>
                    <a:bodyPr/>
                    <a:lstStyle/>
                    <a:p>
                      <a:pPr algn="ctr"/>
                      <a:r>
                        <a:rPr lang="fr-CH" sz="1050" noProof="0"/>
                        <a:t>2016 (May)</a:t>
                      </a:r>
                      <a:endParaRPr lang="en-GB" sz="1050" noProof="0">
                        <a:solidFill>
                          <a:schemeClr val="tx1">
                            <a:lumMod val="95000"/>
                            <a:lumOff val="5000"/>
                          </a:schemeClr>
                        </a:solidFill>
                      </a:endParaRPr>
                    </a:p>
                  </a:txBody>
                  <a:tcPr marL="91468" marR="91468" marT="45712" marB="45712" anchor="ctr"/>
                </a:tc>
                <a:extLst>
                  <a:ext uri="{0D108BD9-81ED-4DB2-BD59-A6C34878D82A}">
                    <a16:rowId xmlns:a16="http://schemas.microsoft.com/office/drawing/2014/main" xmlns="" val="10018"/>
                  </a:ext>
                </a:extLst>
              </a:tr>
              <a:tr h="246800">
                <a:tc>
                  <a:txBody>
                    <a:bodyPr/>
                    <a:lstStyle/>
                    <a:p>
                      <a:r>
                        <a:rPr lang="en-US" sz="1050" noProof="0"/>
                        <a:t>Zambia</a:t>
                      </a:r>
                      <a:endParaRPr lang="en-GB" sz="1050" noProof="0">
                        <a:solidFill>
                          <a:schemeClr val="tx1"/>
                        </a:solidFill>
                      </a:endParaRPr>
                    </a:p>
                  </a:txBody>
                  <a:tcPr marL="91468" marR="91468" marT="45712" marB="45712"/>
                </a:tc>
                <a:tc>
                  <a:txBody>
                    <a:bodyPr/>
                    <a:lstStyle/>
                    <a:p>
                      <a:pPr algn="ctr"/>
                      <a:r>
                        <a:rPr lang="en-US" sz="1050" noProof="0"/>
                        <a:t>2016 (Sep)</a:t>
                      </a:r>
                      <a:endParaRPr lang="en-GB" sz="1050" noProof="0">
                        <a:solidFill>
                          <a:schemeClr val="tx1"/>
                        </a:solidFill>
                      </a:endParaRPr>
                    </a:p>
                  </a:txBody>
                  <a:tcPr marL="91468" marR="91468" marT="45712" marB="45712" anchor="ctr"/>
                </a:tc>
                <a:extLst>
                  <a:ext uri="{0D108BD9-81ED-4DB2-BD59-A6C34878D82A}">
                    <a16:rowId xmlns:a16="http://schemas.microsoft.com/office/drawing/2014/main" xmlns="" val="10019"/>
                  </a:ext>
                </a:extLst>
              </a:tr>
              <a:tr h="246800">
                <a:tc>
                  <a:txBody>
                    <a:bodyPr/>
                    <a:lstStyle/>
                    <a:p>
                      <a:r>
                        <a:rPr lang="fr-CH" sz="1050" noProof="0"/>
                        <a:t>Sao Tome e Principe</a:t>
                      </a:r>
                      <a:endParaRPr lang="en-GB" sz="1050" noProof="0">
                        <a:solidFill>
                          <a:srgbClr val="FF0000"/>
                        </a:solidFill>
                      </a:endParaRPr>
                    </a:p>
                  </a:txBody>
                  <a:tcPr marL="91468" marR="91468" marT="45712" marB="45712"/>
                </a:tc>
                <a:tc>
                  <a:txBody>
                    <a:bodyPr/>
                    <a:lstStyle/>
                    <a:p>
                      <a:pPr algn="ctr"/>
                      <a:r>
                        <a:rPr lang="fr-CH" sz="1050" noProof="0"/>
                        <a:t>2016 (</a:t>
                      </a:r>
                      <a:r>
                        <a:rPr lang="fr-CH" sz="1050" noProof="0" err="1"/>
                        <a:t>Nov</a:t>
                      </a:r>
                      <a:r>
                        <a:rPr lang="fr-CH" sz="1050" noProof="0"/>
                        <a:t>)</a:t>
                      </a:r>
                      <a:endParaRPr lang="en-GB" sz="1050" noProof="0">
                        <a:solidFill>
                          <a:srgbClr val="FF0000"/>
                        </a:solidFill>
                      </a:endParaRPr>
                    </a:p>
                  </a:txBody>
                  <a:tcPr marL="91468" marR="91468" marT="45712" marB="45712" anchor="ctr"/>
                </a:tc>
                <a:extLst>
                  <a:ext uri="{0D108BD9-81ED-4DB2-BD59-A6C34878D82A}">
                    <a16:rowId xmlns:a16="http://schemas.microsoft.com/office/drawing/2014/main" xmlns="" val="10020"/>
                  </a:ext>
                </a:extLst>
              </a:tr>
            </a:tbl>
          </a:graphicData>
        </a:graphic>
      </p:graphicFrame>
      <p:sp>
        <p:nvSpPr>
          <p:cNvPr id="10" name="TextBox 9"/>
          <p:cNvSpPr txBox="1"/>
          <p:nvPr/>
        </p:nvSpPr>
        <p:spPr>
          <a:xfrm>
            <a:off x="3239717" y="4554511"/>
            <a:ext cx="859531" cy="253916"/>
          </a:xfrm>
          <a:prstGeom prst="rect">
            <a:avLst/>
          </a:prstGeom>
          <a:noFill/>
        </p:spPr>
        <p:txBody>
          <a:bodyPr wrap="none" rtlCol="0">
            <a:spAutoFit/>
          </a:bodyPr>
          <a:lstStyle/>
          <a:p>
            <a:pPr rtl="1" fontAlgn="base">
              <a:spcBef>
                <a:spcPct val="0"/>
              </a:spcBef>
              <a:spcAft>
                <a:spcPct val="0"/>
              </a:spcAft>
            </a:pPr>
            <a:r>
              <a:rPr lang="en-GB" sz="1050" b="1">
                <a:solidFill>
                  <a:prstClr val="black"/>
                </a:solidFill>
                <a:cs typeface="Arial" charset="0"/>
              </a:rPr>
              <a:t>* In phases</a:t>
            </a:r>
          </a:p>
        </p:txBody>
      </p:sp>
    </p:spTree>
    <p:extLst>
      <p:ext uri="{BB962C8B-B14F-4D97-AF65-F5344CB8AC3E}">
        <p14:creationId xmlns:p14="http://schemas.microsoft.com/office/powerpoint/2010/main" val="2557235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35038" y="0"/>
            <a:ext cx="7669410" cy="1036638"/>
          </a:xfrm>
        </p:spPr>
        <p:txBody>
          <a:bodyPr/>
          <a:lstStyle/>
          <a:p>
            <a:r>
              <a:rPr lang="en-US"/>
              <a:t>Gavi support to enable successful implementation of Measles and Rubella strategy</a:t>
            </a:r>
            <a:endParaRPr lang="en-GB"/>
          </a:p>
        </p:txBody>
      </p:sp>
      <p:sp>
        <p:nvSpPr>
          <p:cNvPr id="9" name="Content Placeholder 8"/>
          <p:cNvSpPr>
            <a:spLocks noGrp="1"/>
          </p:cNvSpPr>
          <p:nvPr>
            <p:ph idx="1"/>
          </p:nvPr>
        </p:nvSpPr>
        <p:spPr>
          <a:xfrm>
            <a:off x="935038" y="1196752"/>
            <a:ext cx="7345362" cy="5184576"/>
          </a:xfrm>
        </p:spPr>
        <p:txBody>
          <a:bodyPr/>
          <a:lstStyle/>
          <a:p>
            <a:pPr marL="457200" indent="-457200">
              <a:buFont typeface="+mj-lt"/>
              <a:buAutoNum type="arabicPeriod"/>
            </a:pPr>
            <a:r>
              <a:rPr lang="pt-PT" sz="2400"/>
              <a:t>New Vaccine Support (NVS) for Measles and Rubella</a:t>
            </a:r>
          </a:p>
          <a:p>
            <a:pPr marL="485775" lvl="1" indent="-342900">
              <a:buFont typeface="Arial" panose="020B0604020202020204" pitchFamily="34" charset="0"/>
              <a:buChar char="•"/>
            </a:pPr>
            <a:r>
              <a:rPr lang="pt-PT" sz="1800"/>
              <a:t>Measles and Measles-Rubella vaccines and devices</a:t>
            </a:r>
          </a:p>
          <a:p>
            <a:pPr marL="485775" lvl="1" indent="-342900">
              <a:buFont typeface="Arial" panose="020B0604020202020204" pitchFamily="34" charset="0"/>
              <a:buChar char="•"/>
            </a:pPr>
            <a:r>
              <a:rPr lang="pt-PT" sz="1800"/>
              <a:t>Vaccine Introduction Grants and Campaign Operational Costs</a:t>
            </a:r>
          </a:p>
          <a:p>
            <a:pPr marL="342900" indent="-342900">
              <a:buFont typeface="Arial" panose="020B0604020202020204" pitchFamily="34" charset="0"/>
              <a:buChar char="•"/>
            </a:pPr>
            <a:endParaRPr lang="pt-PT" sz="2400"/>
          </a:p>
          <a:p>
            <a:pPr marL="457200" indent="-457200">
              <a:buFont typeface="+mj-lt"/>
              <a:buAutoNum type="arabicPeriod" startAt="2"/>
            </a:pPr>
            <a:r>
              <a:rPr lang="pt-PT" sz="2400"/>
              <a:t>Partners’ Engagement Framework (PEF)</a:t>
            </a:r>
          </a:p>
          <a:p>
            <a:pPr marL="485775" lvl="1" indent="-342900">
              <a:buFont typeface="Arial" panose="020B0604020202020204" pitchFamily="34" charset="0"/>
              <a:buChar char="•"/>
            </a:pPr>
            <a:r>
              <a:rPr lang="pt-PT" sz="1800"/>
              <a:t>Foundational support (FS)</a:t>
            </a:r>
          </a:p>
          <a:p>
            <a:pPr marL="485775" lvl="1" indent="-342900">
              <a:buFont typeface="Arial" panose="020B0604020202020204" pitchFamily="34" charset="0"/>
              <a:buChar char="•"/>
            </a:pPr>
            <a:r>
              <a:rPr lang="pt-PT" sz="1800"/>
              <a:t>Targeted country assistance (TCA)</a:t>
            </a:r>
          </a:p>
          <a:p>
            <a:pPr marL="485775" lvl="1" indent="-342900">
              <a:buFont typeface="Arial" panose="020B0604020202020204" pitchFamily="34" charset="0"/>
              <a:buChar char="•"/>
            </a:pPr>
            <a:r>
              <a:rPr lang="pt-PT" sz="1800"/>
              <a:t>Strategic Focus Areas (SFA)</a:t>
            </a:r>
          </a:p>
          <a:p>
            <a:pPr marL="342900" indent="-342900">
              <a:buFont typeface="Arial" panose="020B0604020202020204" pitchFamily="34" charset="0"/>
              <a:buChar char="•"/>
            </a:pPr>
            <a:endParaRPr lang="pt-PT" sz="2400"/>
          </a:p>
          <a:p>
            <a:pPr marL="457200" indent="-457200">
              <a:buFont typeface="+mj-lt"/>
              <a:buAutoNum type="arabicPeriod" startAt="3"/>
            </a:pPr>
            <a:r>
              <a:rPr lang="pt-PT" sz="2400"/>
              <a:t>Health Systems and Immunisation Strengthening (HSIS)</a:t>
            </a:r>
          </a:p>
          <a:p>
            <a:pPr marL="485775" lvl="1" indent="-342900">
              <a:buFont typeface="Arial" panose="020B0604020202020204" pitchFamily="34" charset="0"/>
              <a:buChar char="•"/>
            </a:pPr>
            <a:r>
              <a:rPr lang="pt-PT" sz="1800"/>
              <a:t>Routine immunisation strengthening (MCV1 and MCV2)</a:t>
            </a:r>
          </a:p>
          <a:p>
            <a:pPr marL="485775" lvl="1" indent="-342900">
              <a:buFont typeface="Arial" panose="020B0604020202020204" pitchFamily="34" charset="0"/>
              <a:buChar char="•"/>
            </a:pPr>
            <a:r>
              <a:rPr lang="pt-PT" sz="1800"/>
              <a:t>Strengthening of measles, rubella and/or CRS surveillance</a:t>
            </a:r>
          </a:p>
          <a:p>
            <a:pPr marL="342900" indent="-342900">
              <a:buFont typeface="Arial" panose="020B0604020202020204" pitchFamily="34" charset="0"/>
              <a:buChar char="•"/>
            </a:pPr>
            <a:endParaRPr lang="en-GB" sz="2400"/>
          </a:p>
        </p:txBody>
      </p:sp>
      <p:sp>
        <p:nvSpPr>
          <p:cNvPr id="7" name="Footer Placeholder 6"/>
          <p:cNvSpPr>
            <a:spLocks noGrp="1"/>
          </p:cNvSpPr>
          <p:nvPr>
            <p:ph type="ftr" sz="quarter" idx="11"/>
          </p:nvPr>
        </p:nvSpPr>
        <p:spPr/>
        <p:txBody>
          <a:bodyPr/>
          <a:lstStyle/>
          <a:p>
            <a:pPr>
              <a:defRPr/>
            </a:pPr>
            <a:r>
              <a:rPr lang="en-US">
                <a:solidFill>
                  <a:srgbClr val="005CB9"/>
                </a:solidFill>
              </a:rPr>
              <a:t>#</a:t>
            </a:r>
            <a:r>
              <a:rPr lang="en-US" err="1">
                <a:solidFill>
                  <a:srgbClr val="005CB9"/>
                </a:solidFill>
              </a:rPr>
              <a:t>vaccineswork</a:t>
            </a:r>
            <a:endParaRPr lang="en-US">
              <a:solidFill>
                <a:srgbClr val="005CB9"/>
              </a:solidFill>
            </a:endParaRPr>
          </a:p>
        </p:txBody>
      </p:sp>
      <p:sp>
        <p:nvSpPr>
          <p:cNvPr id="6" name="Slide Number Placeholder 5"/>
          <p:cNvSpPr>
            <a:spLocks noGrp="1"/>
          </p:cNvSpPr>
          <p:nvPr>
            <p:ph type="sldNum" sz="quarter" idx="12"/>
          </p:nvPr>
        </p:nvSpPr>
        <p:spPr>
          <a:xfrm>
            <a:off x="34926" y="6482180"/>
            <a:ext cx="432618" cy="375819"/>
          </a:xfrm>
        </p:spPr>
        <p:txBody>
          <a:bodyPr/>
          <a:lstStyle/>
          <a:p>
            <a:pPr algn="ctr">
              <a:defRPr/>
            </a:pPr>
            <a:fld id="{669CD8F2-86ED-43C7-A24E-82A206DEE6AE}" type="slidenum">
              <a:rPr lang="en-US" smtClean="0">
                <a:solidFill>
                  <a:srgbClr val="343434"/>
                </a:solidFill>
              </a:rPr>
              <a:pPr algn="ctr">
                <a:defRPr/>
              </a:pPr>
              <a:t>12</a:t>
            </a:fld>
            <a:endParaRPr lang="en-US">
              <a:solidFill>
                <a:srgbClr val="343434"/>
              </a:solidFill>
            </a:endParaRPr>
          </a:p>
        </p:txBody>
      </p:sp>
    </p:spTree>
    <p:extLst>
      <p:ext uri="{BB962C8B-B14F-4D97-AF65-F5344CB8AC3E}">
        <p14:creationId xmlns:p14="http://schemas.microsoft.com/office/powerpoint/2010/main" val="377632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842162" y="115962"/>
            <a:ext cx="7834294" cy="920006"/>
          </a:xfrm>
        </p:spPr>
        <p:txBody>
          <a:bodyPr/>
          <a:lstStyle/>
          <a:p>
            <a:r>
              <a:rPr lang="en-US">
                <a:latin typeface="+mn-lt"/>
              </a:rPr>
              <a:t>1. NVS for Measles and Rubella</a:t>
            </a:r>
          </a:p>
        </p:txBody>
      </p:sp>
      <p:sp>
        <p:nvSpPr>
          <p:cNvPr id="3" name="Espace réservé du numéro de diapositive 2"/>
          <p:cNvSpPr>
            <a:spLocks noGrp="1"/>
          </p:cNvSpPr>
          <p:nvPr>
            <p:ph type="sldNum" sz="quarter" idx="15"/>
          </p:nvPr>
        </p:nvSpPr>
        <p:spPr/>
        <p:txBody>
          <a:bodyPr/>
          <a:lstStyle/>
          <a:p>
            <a:fld id="{733122C9-A0B9-462F-8757-0847AD287B63}" type="slidenum">
              <a:rPr lang="en-US" smtClean="0">
                <a:solidFill>
                  <a:srgbClr val="343434"/>
                </a:solidFill>
              </a:rPr>
              <a:pPr/>
              <a:t>13</a:t>
            </a:fld>
            <a:endParaRPr lang="en-US">
              <a:solidFill>
                <a:srgbClr val="343434"/>
              </a:solidFill>
            </a:endParaRPr>
          </a:p>
        </p:txBody>
      </p:sp>
      <p:sp>
        <p:nvSpPr>
          <p:cNvPr id="14" name="Content Placeholder 2"/>
          <p:cNvSpPr txBox="1">
            <a:spLocks/>
          </p:cNvSpPr>
          <p:nvPr/>
        </p:nvSpPr>
        <p:spPr>
          <a:xfrm>
            <a:off x="808795" y="1272166"/>
            <a:ext cx="8335205" cy="5225471"/>
          </a:xfrm>
          <a:prstGeom prst="rect">
            <a:avLst/>
          </a:prstGeom>
        </p:spPr>
        <p:txBody>
          <a:bodyPr/>
          <a:lstStyle>
            <a:lvl1pPr algn="l" rtl="0" eaLnBrk="0" fontAlgn="base" hangingPunct="0">
              <a:lnSpc>
                <a:spcPct val="110000"/>
              </a:lnSpc>
              <a:spcBef>
                <a:spcPct val="0"/>
              </a:spcBef>
              <a:spcAft>
                <a:spcPct val="0"/>
              </a:spcAft>
              <a:buFont typeface="Arial" charset="0"/>
              <a:defRPr sz="2000" b="1" kern="1200">
                <a:solidFill>
                  <a:srgbClr val="005CB9"/>
                </a:solidFill>
                <a:latin typeface="+mn-lt"/>
                <a:ea typeface="+mn-ea"/>
                <a:cs typeface="+mn-cs"/>
              </a:defRPr>
            </a:lvl1pPr>
            <a:lvl2pPr marL="142875" algn="l" rtl="0" eaLnBrk="0" fontAlgn="base" hangingPunct="0">
              <a:spcBef>
                <a:spcPts val="300"/>
              </a:spcBef>
              <a:spcAft>
                <a:spcPct val="0"/>
              </a:spcAft>
              <a:buFont typeface="Arial" charset="0"/>
              <a:defRPr sz="1600" b="1" kern="1200">
                <a:solidFill>
                  <a:schemeClr val="tx2"/>
                </a:solidFill>
                <a:latin typeface="+mn-lt"/>
                <a:ea typeface="+mn-ea"/>
                <a:cs typeface="+mn-cs"/>
              </a:defRPr>
            </a:lvl2pPr>
            <a:lvl3pPr marL="142875" indent="107950" algn="l" rtl="0" eaLnBrk="0" fontAlgn="base" hangingPunct="0">
              <a:spcBef>
                <a:spcPts val="300"/>
              </a:spcBef>
              <a:spcAft>
                <a:spcPct val="0"/>
              </a:spcAft>
              <a:buSzPct val="100000"/>
              <a:buFont typeface="Arial" charset="0"/>
              <a:buChar char="•"/>
              <a:defRPr sz="1400" b="1" kern="1200">
                <a:solidFill>
                  <a:schemeClr val="tx2"/>
                </a:solidFill>
                <a:latin typeface="+mn-lt"/>
                <a:ea typeface="+mn-ea"/>
                <a:cs typeface="+mn-cs"/>
              </a:defRPr>
            </a:lvl3pPr>
            <a:lvl4pPr marL="358775" algn="l" rtl="0" eaLnBrk="0" fontAlgn="base" hangingPunct="0">
              <a:spcBef>
                <a:spcPts val="300"/>
              </a:spcBef>
              <a:spcAft>
                <a:spcPct val="0"/>
              </a:spcAft>
              <a:buSzPct val="100000"/>
              <a:buFont typeface="Arial" charset="0"/>
              <a:defRPr sz="1400" kern="1200">
                <a:solidFill>
                  <a:schemeClr val="tx2"/>
                </a:solidFill>
                <a:latin typeface="+mn-lt"/>
                <a:ea typeface="+mn-ea"/>
                <a:cs typeface="+mn-cs"/>
              </a:defRPr>
            </a:lvl4pPr>
            <a:lvl5pPr marL="503238" indent="107950" algn="l" rtl="0" eaLnBrk="0" fontAlgn="base" hangingPunct="0">
              <a:spcBef>
                <a:spcPts val="300"/>
              </a:spcBef>
              <a:spcAft>
                <a:spcPct val="0"/>
              </a:spcAft>
              <a:buSzPct val="100000"/>
              <a:buFont typeface="Arial"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Aft>
                <a:spcPts val="600"/>
              </a:spcAft>
              <a:buFont typeface="Arial" panose="020B0604020202020204" pitchFamily="34" charset="0"/>
              <a:buChar char="•"/>
            </a:pPr>
            <a:r>
              <a:rPr lang="en-GB"/>
              <a:t>Routine measles 2nd dose and MR 1st &amp; 2</a:t>
            </a:r>
            <a:r>
              <a:rPr lang="en-GB" baseline="30000"/>
              <a:t>nd</a:t>
            </a:r>
            <a:r>
              <a:rPr lang="en-GB"/>
              <a:t> dose </a:t>
            </a:r>
          </a:p>
          <a:p>
            <a:pPr marL="428625" lvl="1" indent="-285750">
              <a:spcAft>
                <a:spcPts val="600"/>
              </a:spcAft>
              <a:buFont typeface="Arial" panose="020B0604020202020204" pitchFamily="34" charset="0"/>
              <a:buChar char="•"/>
            </a:pPr>
            <a:r>
              <a:rPr lang="pt-PT" sz="1800" b="0">
                <a:solidFill>
                  <a:prstClr val="black"/>
                </a:solidFill>
              </a:rPr>
              <a:t>Previously Gavi supported measles second dose for 60 months</a:t>
            </a:r>
            <a:endParaRPr lang="en-GB" sz="1800" b="0">
              <a:solidFill>
                <a:prstClr val="black"/>
              </a:solidFill>
            </a:endParaRPr>
          </a:p>
          <a:p>
            <a:pPr marL="428625" lvl="1" indent="-285750">
              <a:spcAft>
                <a:spcPts val="600"/>
              </a:spcAft>
              <a:buFont typeface="Arial" panose="020B0604020202020204" pitchFamily="34" charset="0"/>
              <a:buChar char="•"/>
            </a:pPr>
            <a:r>
              <a:rPr lang="en-GB" sz="1800" b="0">
                <a:solidFill>
                  <a:prstClr val="black"/>
                </a:solidFill>
              </a:rPr>
              <a:t>Now M2, MR1 and MR2 supported with co-financing</a:t>
            </a:r>
          </a:p>
          <a:p>
            <a:pPr marL="285750" indent="-285750">
              <a:spcAft>
                <a:spcPts val="600"/>
              </a:spcAft>
              <a:buFont typeface="Arial" panose="020B0604020202020204" pitchFamily="34" charset="0"/>
              <a:buChar char="•"/>
            </a:pPr>
            <a:endParaRPr lang="en-GB" sz="800"/>
          </a:p>
          <a:p>
            <a:pPr marL="285750" indent="-285750">
              <a:spcAft>
                <a:spcPts val="600"/>
              </a:spcAft>
              <a:buFont typeface="Arial" panose="020B0604020202020204" pitchFamily="34" charset="0"/>
              <a:buChar char="•"/>
            </a:pPr>
            <a:r>
              <a:rPr lang="en-GB"/>
              <a:t>Wide age initial MR catch-up SIA </a:t>
            </a:r>
          </a:p>
          <a:p>
            <a:pPr marL="428625" lvl="1" indent="-285750">
              <a:spcAft>
                <a:spcPts val="600"/>
              </a:spcAft>
              <a:buFont typeface="Arial" panose="020B0604020202020204" pitchFamily="34" charset="0"/>
              <a:buChar char="•"/>
            </a:pPr>
            <a:r>
              <a:rPr lang="en-GB" sz="1800" b="0">
                <a:solidFill>
                  <a:prstClr val="black"/>
                </a:solidFill>
              </a:rPr>
              <a:t>Support of males and females aged 9 months – 14 years; any expansion of target pop is country financed</a:t>
            </a:r>
          </a:p>
          <a:p>
            <a:pPr marL="428625" lvl="1" indent="-285750">
              <a:spcAft>
                <a:spcPts val="600"/>
              </a:spcAft>
              <a:buFont typeface="Arial" panose="020B0604020202020204" pitchFamily="34" charset="0"/>
              <a:buChar char="•"/>
            </a:pPr>
            <a:endParaRPr lang="en-GB" sz="800" b="0">
              <a:solidFill>
                <a:prstClr val="black"/>
              </a:solidFill>
            </a:endParaRPr>
          </a:p>
          <a:p>
            <a:pPr marL="285750" indent="-285750">
              <a:spcAft>
                <a:spcPts val="600"/>
              </a:spcAft>
              <a:buFont typeface="Arial" panose="020B0604020202020204" pitchFamily="34" charset="0"/>
              <a:buChar char="•"/>
            </a:pPr>
            <a:r>
              <a:rPr lang="en-GB"/>
              <a:t>Measles and MR follow up SIA</a:t>
            </a:r>
            <a:r>
              <a:rPr lang="en-GB" b="0"/>
              <a:t> </a:t>
            </a:r>
          </a:p>
          <a:p>
            <a:pPr marL="428625" lvl="1" indent="-285750">
              <a:spcAft>
                <a:spcPts val="600"/>
              </a:spcAft>
              <a:buFont typeface="Arial" panose="020B0604020202020204" pitchFamily="34" charset="0"/>
              <a:buChar char="•"/>
            </a:pPr>
            <a:r>
              <a:rPr lang="pt-PT" sz="1800" b="0">
                <a:solidFill>
                  <a:prstClr val="black"/>
                </a:solidFill>
              </a:rPr>
              <a:t>Previously only 6 priority countries, now all Gavi eligible countries</a:t>
            </a:r>
          </a:p>
          <a:p>
            <a:pPr marL="428625" lvl="1" indent="-285750">
              <a:spcAft>
                <a:spcPts val="600"/>
              </a:spcAft>
              <a:buFont typeface="Arial" panose="020B0604020202020204" pitchFamily="34" charset="0"/>
              <a:buChar char="•"/>
            </a:pPr>
            <a:r>
              <a:rPr lang="pt-PT" sz="1800" b="0">
                <a:solidFill>
                  <a:prstClr val="black"/>
                </a:solidFill>
              </a:rPr>
              <a:t>Focus on children 9mo – 5yo; countries </a:t>
            </a:r>
            <a:r>
              <a:rPr lang="en-GB" sz="1800" b="0">
                <a:solidFill>
                  <a:prstClr val="black"/>
                </a:solidFill>
              </a:rPr>
              <a:t>can adjust target age within funding envelope IF evidence provided by the country supports this</a:t>
            </a:r>
            <a:endParaRPr lang="en-GB" b="0">
              <a:solidFill>
                <a:srgbClr val="005CB9"/>
              </a:solidFill>
            </a:endParaRPr>
          </a:p>
          <a:p>
            <a:pPr marL="428625" lvl="1" indent="-285750">
              <a:spcAft>
                <a:spcPts val="600"/>
              </a:spcAft>
              <a:buFont typeface="Arial" panose="020B0604020202020204" pitchFamily="34" charset="0"/>
              <a:buChar char="•"/>
            </a:pPr>
            <a:r>
              <a:rPr lang="en-GB" sz="1800" b="0">
                <a:solidFill>
                  <a:prstClr val="black"/>
                </a:solidFill>
              </a:rPr>
              <a:t>Countries co-finance vaccine costs from 2018 onwards</a:t>
            </a:r>
            <a:endParaRPr lang="en-GB" sz="1100" b="0">
              <a:solidFill>
                <a:prstClr val="black"/>
              </a:solidFill>
            </a:endParaRPr>
          </a:p>
          <a:p>
            <a:pPr marL="285750" indent="-285750">
              <a:spcAft>
                <a:spcPts val="600"/>
              </a:spcAft>
              <a:buFont typeface="Arial" panose="020B0604020202020204" pitchFamily="34" charset="0"/>
              <a:buChar char="•"/>
            </a:pPr>
            <a:endParaRPr lang="en-GB" sz="800" b="0"/>
          </a:p>
          <a:p>
            <a:pPr marL="285750" indent="-285750">
              <a:spcAft>
                <a:spcPts val="600"/>
              </a:spcAft>
              <a:buFont typeface="Arial" panose="020B0604020202020204" pitchFamily="34" charset="0"/>
              <a:buChar char="•"/>
            </a:pPr>
            <a:r>
              <a:rPr lang="en-GB"/>
              <a:t>Outbreak response fund </a:t>
            </a:r>
            <a:r>
              <a:rPr lang="en-GB" b="0"/>
              <a:t>(through M&amp;RI)</a:t>
            </a:r>
          </a:p>
          <a:p>
            <a:pPr>
              <a:spcAft>
                <a:spcPts val="600"/>
              </a:spcAft>
            </a:pPr>
            <a:endParaRPr lang="en-GB" b="0"/>
          </a:p>
          <a:p>
            <a:pPr marL="666900" lvl="1" indent="-342900"/>
            <a:endParaRPr lang="fr-CH" sz="2000" b="0">
              <a:solidFill>
                <a:srgbClr val="343434"/>
              </a:solidFill>
              <a:sym typeface="Wingdings" panose="05000000000000000000" pitchFamily="2" charset="2"/>
            </a:endParaRPr>
          </a:p>
        </p:txBody>
      </p:sp>
    </p:spTree>
    <p:extLst>
      <p:ext uri="{BB962C8B-B14F-4D97-AF65-F5344CB8AC3E}">
        <p14:creationId xmlns:p14="http://schemas.microsoft.com/office/powerpoint/2010/main" val="2201650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gray">
          <a:xfrm>
            <a:off x="270186" y="386323"/>
            <a:ext cx="8603629"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l" defTabSz="913526" rtl="0" eaLnBrk="1" fontAlgn="base" hangingPunct="1">
              <a:spcBef>
                <a:spcPct val="0"/>
              </a:spcBef>
              <a:spcAft>
                <a:spcPct val="0"/>
              </a:spcAft>
              <a:tabLst>
                <a:tab pos="275353" algn="l"/>
              </a:tabLst>
              <a:defRPr sz="2000" b="0" cap="none" baseline="0">
                <a:solidFill>
                  <a:schemeClr val="accent1"/>
                </a:solidFill>
                <a:latin typeface="+mj-lt"/>
                <a:ea typeface="Arial Unicode MS" pitchFamily="34" charset="-128"/>
                <a:cs typeface="Arial Unicode MS" pitchFamily="34" charset="-128"/>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n-US" sz="2400" kern="0">
                <a:solidFill>
                  <a:srgbClr val="005CB9"/>
                </a:solidFill>
              </a:rPr>
              <a:t>2. Partners’ Engagement Framework (PEF): Key principles</a:t>
            </a:r>
            <a:endParaRPr lang="en-GB" sz="2400" kern="0">
              <a:solidFill>
                <a:srgbClr val="005CB9"/>
              </a:solidFill>
            </a:endParaRPr>
          </a:p>
        </p:txBody>
      </p:sp>
      <p:sp>
        <p:nvSpPr>
          <p:cNvPr id="10" name="TextBox 9"/>
          <p:cNvSpPr txBox="1"/>
          <p:nvPr/>
        </p:nvSpPr>
        <p:spPr>
          <a:xfrm>
            <a:off x="611560" y="926718"/>
            <a:ext cx="8392229" cy="2862322"/>
          </a:xfrm>
          <a:prstGeom prst="rect">
            <a:avLst/>
          </a:prstGeom>
          <a:noFill/>
        </p:spPr>
        <p:txBody>
          <a:bodyPr wrap="square" rtlCol="0">
            <a:spAutoFit/>
          </a:bodyPr>
          <a:lstStyle/>
          <a:p>
            <a:pPr marL="285750" indent="-285750">
              <a:buClr>
                <a:srgbClr val="95D600"/>
              </a:buClr>
              <a:buFont typeface="Arial" charset="0"/>
              <a:buChar char="•"/>
            </a:pPr>
            <a:r>
              <a:rPr lang="en-GB" sz="2000">
                <a:solidFill>
                  <a:srgbClr val="005CB9"/>
                </a:solidFill>
                <a:cs typeface="Arial" charset="0"/>
              </a:rPr>
              <a:t>PEF is a new model aimed at purposeful partnerships</a:t>
            </a:r>
            <a:br>
              <a:rPr lang="en-GB" sz="2000">
                <a:solidFill>
                  <a:srgbClr val="005CB9"/>
                </a:solidFill>
                <a:cs typeface="Arial" charset="0"/>
              </a:rPr>
            </a:br>
            <a:endParaRPr lang="en-GB" sz="2000">
              <a:solidFill>
                <a:srgbClr val="005CB9"/>
              </a:solidFill>
              <a:cs typeface="Arial" charset="0"/>
            </a:endParaRPr>
          </a:p>
          <a:p>
            <a:pPr marL="285750" indent="-285750">
              <a:buClr>
                <a:srgbClr val="95D600"/>
              </a:buClr>
              <a:buFont typeface="Arial" charset="0"/>
              <a:buChar char="•"/>
            </a:pPr>
            <a:r>
              <a:rPr lang="en-GB" sz="2000">
                <a:solidFill>
                  <a:srgbClr val="005CB9"/>
                </a:solidFill>
                <a:cs typeface="Arial" charset="0"/>
              </a:rPr>
              <a:t>Replaces the Business Plan model applied in 2011-2015</a:t>
            </a:r>
          </a:p>
          <a:p>
            <a:pPr marL="285750" indent="-285750">
              <a:buClr>
                <a:srgbClr val="95D600"/>
              </a:buClr>
              <a:buFont typeface="Arial" charset="0"/>
              <a:buChar char="•"/>
            </a:pPr>
            <a:endParaRPr lang="en-GB" sz="2000">
              <a:solidFill>
                <a:srgbClr val="005CB9"/>
              </a:solidFill>
              <a:cs typeface="Arial" charset="0"/>
            </a:endParaRPr>
          </a:p>
          <a:p>
            <a:pPr marL="285750" indent="-285750">
              <a:buClr>
                <a:srgbClr val="95D600"/>
              </a:buClr>
              <a:buFont typeface="Arial" charset="0"/>
              <a:buChar char="•"/>
            </a:pPr>
            <a:r>
              <a:rPr lang="en-GB" sz="2000">
                <a:solidFill>
                  <a:srgbClr val="005CB9"/>
                </a:solidFill>
                <a:cs typeface="Arial" charset="0"/>
              </a:rPr>
              <a:t>Funds technical assistance to countries via partners to boost immunisation</a:t>
            </a:r>
            <a:br>
              <a:rPr lang="en-GB" sz="2000">
                <a:solidFill>
                  <a:srgbClr val="005CB9"/>
                </a:solidFill>
                <a:cs typeface="Arial" charset="0"/>
              </a:rPr>
            </a:br>
            <a:endParaRPr lang="en-GB" sz="2000">
              <a:solidFill>
                <a:srgbClr val="005CB9"/>
              </a:solidFill>
              <a:cs typeface="Arial" charset="0"/>
            </a:endParaRPr>
          </a:p>
          <a:p>
            <a:pPr marL="285750" indent="-285750">
              <a:buClr>
                <a:srgbClr val="95D600"/>
              </a:buClr>
              <a:buFont typeface="Arial" charset="0"/>
              <a:buChar char="•"/>
            </a:pPr>
            <a:r>
              <a:rPr lang="en-GB" sz="2000">
                <a:solidFill>
                  <a:srgbClr val="005CB9"/>
                </a:solidFill>
                <a:cs typeface="Arial" charset="0"/>
              </a:rPr>
              <a:t>Seeks to leverage the comparative advantage of partners</a:t>
            </a:r>
            <a:br>
              <a:rPr lang="en-GB" sz="2000">
                <a:solidFill>
                  <a:srgbClr val="005CB9"/>
                </a:solidFill>
                <a:cs typeface="Arial" charset="0"/>
              </a:rPr>
            </a:br>
            <a:endParaRPr lang="en-GB" sz="2000">
              <a:solidFill>
                <a:srgbClr val="005CB9"/>
              </a:solidFill>
              <a:cs typeface="Arial" charset="0"/>
            </a:endParaRPr>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265" t="23545" r="5313" b="13186"/>
          <a:stretch/>
        </p:blipFill>
        <p:spPr>
          <a:xfrm>
            <a:off x="1706426" y="3490095"/>
            <a:ext cx="5436096" cy="2428311"/>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0000">
            <a:off x="1780795" y="5536032"/>
            <a:ext cx="5222651" cy="1071501"/>
          </a:xfrm>
          <a:prstGeom prst="rect">
            <a:avLst/>
          </a:prstGeom>
        </p:spPr>
      </p:pic>
    </p:spTree>
    <p:extLst>
      <p:ext uri="{BB962C8B-B14F-4D97-AF65-F5344CB8AC3E}">
        <p14:creationId xmlns:p14="http://schemas.microsoft.com/office/powerpoint/2010/main" val="3969144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2910"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251520" y="83290"/>
            <a:ext cx="8603629" cy="646331"/>
          </a:xfrm>
        </p:spPr>
        <p:txBody>
          <a:bodyPr/>
          <a:lstStyle/>
          <a:p>
            <a:r>
              <a:rPr lang="en-GB" sz="2400"/>
              <a:t>2. PEF Targeted Country Assistance (TCA): </a:t>
            </a:r>
            <a:r>
              <a:rPr lang="en-GB" sz="1800"/>
              <a:t>High-level identification of technical assistance needs takes place during country-led processes</a:t>
            </a:r>
          </a:p>
        </p:txBody>
      </p:sp>
      <p:grpSp>
        <p:nvGrpSpPr>
          <p:cNvPr id="24" name="Group 23"/>
          <p:cNvGrpSpPr/>
          <p:nvPr/>
        </p:nvGrpSpPr>
        <p:grpSpPr>
          <a:xfrm>
            <a:off x="217473" y="1700808"/>
            <a:ext cx="2724801" cy="3349620"/>
            <a:chOff x="5209590" y="555898"/>
            <a:chExt cx="3537175" cy="5529616"/>
          </a:xfrm>
        </p:grpSpPr>
        <p:pic>
          <p:nvPicPr>
            <p:cNvPr id="25" name="Picture 24"/>
            <p:cNvPicPr>
              <a:picLocks noChangeAspect="1"/>
            </p:cNvPicPr>
            <p:nvPr/>
          </p:nvPicPr>
          <p:blipFill>
            <a:blip r:embed="rId6"/>
            <a:stretch>
              <a:fillRect/>
            </a:stretch>
          </p:blipFill>
          <p:spPr>
            <a:xfrm>
              <a:off x="5209590" y="555898"/>
              <a:ext cx="2911965" cy="4090181"/>
            </a:xfrm>
            <a:prstGeom prst="rect">
              <a:avLst/>
            </a:prstGeom>
            <a:effectLst>
              <a:outerShdw blurRad="50800" dist="38100" dir="2700000" algn="tl" rotWithShape="0">
                <a:prstClr val="black">
                  <a:alpha val="40000"/>
                </a:prstClr>
              </a:outerShdw>
            </a:effectLst>
          </p:spPr>
        </p:pic>
        <p:pic>
          <p:nvPicPr>
            <p:cNvPr id="26" name="Picture 25"/>
            <p:cNvPicPr>
              <a:picLocks noChangeAspect="1"/>
            </p:cNvPicPr>
            <p:nvPr/>
          </p:nvPicPr>
          <p:blipFill>
            <a:blip r:embed="rId7"/>
            <a:stretch>
              <a:fillRect/>
            </a:stretch>
          </p:blipFill>
          <p:spPr>
            <a:xfrm>
              <a:off x="5895884" y="1996993"/>
              <a:ext cx="2850881" cy="4088521"/>
            </a:xfrm>
            <a:prstGeom prst="rect">
              <a:avLst/>
            </a:prstGeom>
            <a:effectLst>
              <a:outerShdw blurRad="50800" dist="38100" dir="2700000" algn="tl" rotWithShape="0">
                <a:prstClr val="black">
                  <a:alpha val="40000"/>
                </a:prstClr>
              </a:outerShdw>
            </a:effectLst>
          </p:spPr>
        </p:pic>
      </p:grpSp>
      <p:sp>
        <p:nvSpPr>
          <p:cNvPr id="13" name="Content Placeholder 2"/>
          <p:cNvSpPr txBox="1">
            <a:spLocks/>
          </p:cNvSpPr>
          <p:nvPr/>
        </p:nvSpPr>
        <p:spPr bwMode="gray">
          <a:xfrm>
            <a:off x="3203848" y="908720"/>
            <a:ext cx="5795726" cy="5472608"/>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0"/>
              </a:spcBef>
              <a:buFont typeface="Arial" pitchFamily="34" charset="0"/>
              <a:buNone/>
              <a:defRPr sz="2000" b="1" kern="1200">
                <a:solidFill>
                  <a:schemeClr val="accent1"/>
                </a:solidFill>
                <a:latin typeface="+mn-lt"/>
                <a:ea typeface="+mn-ea"/>
                <a:cs typeface="+mn-cs"/>
              </a:defRPr>
            </a:lvl1pPr>
            <a:lvl2pPr marL="324000" indent="-180000" algn="l" defTabSz="914400" rtl="0" eaLnBrk="1" latinLnBrk="0" hangingPunct="1">
              <a:lnSpc>
                <a:spcPct val="100000"/>
              </a:lnSpc>
              <a:spcBef>
                <a:spcPts val="300"/>
              </a:spcBef>
              <a:buClr>
                <a:schemeClr val="accent3"/>
              </a:buClr>
              <a:buFont typeface="Arial" pitchFamily="34" charset="0"/>
              <a:buChar char="•"/>
              <a:defRPr sz="1800" b="1" kern="1200">
                <a:solidFill>
                  <a:schemeClr val="tx1"/>
                </a:solidFill>
                <a:latin typeface="+mn-lt"/>
                <a:ea typeface="+mn-ea"/>
                <a:cs typeface="+mn-cs"/>
              </a:defRPr>
            </a:lvl2pPr>
            <a:lvl3pPr marL="504000" indent="-180000" algn="l" defTabSz="914400" rtl="0" eaLnBrk="1" latinLnBrk="0" hangingPunct="1">
              <a:lnSpc>
                <a:spcPct val="100000"/>
              </a:lnSpc>
              <a:spcBef>
                <a:spcPts val="300"/>
              </a:spcBef>
              <a:buSzPct val="100000"/>
              <a:buFont typeface="Arial" pitchFamily="34" charset="0"/>
              <a:buChar char="•"/>
              <a:defRPr sz="1600" b="0" kern="1200">
                <a:solidFill>
                  <a:schemeClr val="tx1"/>
                </a:solidFill>
                <a:latin typeface="+mn-lt"/>
                <a:ea typeface="+mn-ea"/>
                <a:cs typeface="+mn-cs"/>
              </a:defRPr>
            </a:lvl3pPr>
            <a:lvl4pPr marL="504000" indent="0" algn="l" defTabSz="914400" rtl="0" eaLnBrk="1" latinLnBrk="0" hangingPunct="1">
              <a:lnSpc>
                <a:spcPct val="100000"/>
              </a:lnSpc>
              <a:spcBef>
                <a:spcPts val="300"/>
              </a:spcBef>
              <a:buSzPct val="100000"/>
              <a:buFont typeface="Arial" pitchFamily="34" charset="0"/>
              <a:buNone/>
              <a:defRPr sz="1600" kern="1200" baseline="0">
                <a:solidFill>
                  <a:schemeClr val="tx1"/>
                </a:solidFill>
                <a:latin typeface="+mn-lt"/>
                <a:ea typeface="+mn-ea"/>
                <a:cs typeface="+mn-cs"/>
              </a:defRPr>
            </a:lvl4pPr>
            <a:lvl5pPr marL="684000" indent="-180000" algn="l" defTabSz="914400" rtl="0" eaLnBrk="1" latinLnBrk="0" hangingPunct="1">
              <a:lnSpc>
                <a:spcPct val="100000"/>
              </a:lnSpc>
              <a:spcBef>
                <a:spcPts val="300"/>
              </a:spcBef>
              <a:buSzPct val="10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Wingdings" panose="05000000000000000000" pitchFamily="2" charset="2"/>
              <a:buChar char="§"/>
              <a:defRPr/>
            </a:pPr>
            <a:r>
              <a:rPr lang="en-US" b="0">
                <a:solidFill>
                  <a:srgbClr val="005CB9"/>
                </a:solidFill>
              </a:rPr>
              <a:t>During the JA, partners will discuss:</a:t>
            </a:r>
          </a:p>
          <a:p>
            <a:pPr marL="666900" lvl="1" indent="-342900">
              <a:buClr>
                <a:srgbClr val="95D600"/>
              </a:buClr>
              <a:buFont typeface="Wingdings" panose="05000000000000000000" pitchFamily="2" charset="2"/>
              <a:buChar char="§"/>
              <a:defRPr/>
            </a:pPr>
            <a:r>
              <a:rPr lang="en-GB" b="0">
                <a:solidFill>
                  <a:srgbClr val="343434"/>
                </a:solidFill>
              </a:rPr>
              <a:t>Summary of key insights generated during the appraisal of Gavi TCA activities and milestones</a:t>
            </a:r>
          </a:p>
          <a:p>
            <a:pPr marL="666900" lvl="1" indent="-342900">
              <a:buClr>
                <a:srgbClr val="95D600"/>
              </a:buClr>
              <a:buFont typeface="Wingdings" panose="05000000000000000000" pitchFamily="2" charset="2"/>
              <a:buChar char="§"/>
              <a:defRPr/>
            </a:pPr>
            <a:r>
              <a:rPr lang="en-GB" b="0">
                <a:solidFill>
                  <a:srgbClr val="343434"/>
                </a:solidFill>
              </a:rPr>
              <a:t>Identification of high level needs</a:t>
            </a:r>
          </a:p>
          <a:p>
            <a:pPr>
              <a:defRPr/>
            </a:pPr>
            <a:endParaRPr lang="en-US" b="0">
              <a:solidFill>
                <a:srgbClr val="005CB9"/>
              </a:solidFill>
            </a:endParaRPr>
          </a:p>
          <a:p>
            <a:pPr marL="342900" indent="-342900">
              <a:buFont typeface="Wingdings" panose="05000000000000000000" pitchFamily="2" charset="2"/>
              <a:buChar char="§"/>
              <a:defRPr/>
            </a:pPr>
            <a:r>
              <a:rPr lang="en-US" b="0">
                <a:solidFill>
                  <a:srgbClr val="005CB9"/>
                </a:solidFill>
              </a:rPr>
              <a:t>P</a:t>
            </a:r>
            <a:r>
              <a:rPr lang="en-US" b="0" err="1">
                <a:solidFill>
                  <a:srgbClr val="005CB9"/>
                </a:solidFill>
              </a:rPr>
              <a:t>ost</a:t>
            </a:r>
            <a:r>
              <a:rPr lang="en-US" b="0">
                <a:solidFill>
                  <a:srgbClr val="005CB9"/>
                </a:solidFill>
              </a:rPr>
              <a:t>-Joint Appraisal, partners will discuss:</a:t>
            </a:r>
          </a:p>
          <a:p>
            <a:pPr marL="666900" lvl="1" indent="-342900">
              <a:buClr>
                <a:srgbClr val="95D600"/>
              </a:buClr>
              <a:buFont typeface="Wingdings" panose="05000000000000000000" pitchFamily="2" charset="2"/>
              <a:buChar char="§"/>
              <a:defRPr/>
            </a:pPr>
            <a:r>
              <a:rPr lang="en-GB" b="0">
                <a:solidFill>
                  <a:srgbClr val="343434"/>
                </a:solidFill>
              </a:rPr>
              <a:t>How has the 2017 technical assistance progressed? </a:t>
            </a:r>
          </a:p>
          <a:p>
            <a:pPr marL="666900" lvl="1" indent="-342900">
              <a:buClr>
                <a:srgbClr val="95D600"/>
              </a:buClr>
              <a:buFont typeface="Wingdings" panose="05000000000000000000" pitchFamily="2" charset="2"/>
              <a:buChar char="§"/>
              <a:defRPr/>
            </a:pPr>
            <a:r>
              <a:rPr lang="en-GB" b="0">
                <a:solidFill>
                  <a:srgbClr val="343434"/>
                </a:solidFill>
              </a:rPr>
              <a:t>What adjustments in TA required in 2018?</a:t>
            </a:r>
          </a:p>
          <a:p>
            <a:pPr marL="666900" lvl="1" indent="-342900">
              <a:buClr>
                <a:srgbClr val="95D600"/>
              </a:buClr>
              <a:buFont typeface="Wingdings" panose="05000000000000000000" pitchFamily="2" charset="2"/>
              <a:buChar char="§"/>
              <a:defRPr/>
            </a:pPr>
            <a:r>
              <a:rPr lang="en-GB" b="0">
                <a:solidFill>
                  <a:srgbClr val="343434"/>
                </a:solidFill>
              </a:rPr>
              <a:t>What areas would benefit from additional support </a:t>
            </a:r>
            <a:r>
              <a:rPr lang="en-US" b="0">
                <a:solidFill>
                  <a:srgbClr val="343434"/>
                </a:solidFill>
              </a:rPr>
              <a:t>from other non-core partners?</a:t>
            </a:r>
          </a:p>
          <a:p>
            <a:pPr marL="666900" lvl="1" indent="-342900">
              <a:buClr>
                <a:srgbClr val="95D600"/>
              </a:buClr>
              <a:buFont typeface="Wingdings" panose="05000000000000000000" pitchFamily="2" charset="2"/>
              <a:buChar char="§"/>
              <a:defRPr/>
            </a:pPr>
            <a:endParaRPr lang="en-US" sz="2000" b="0">
              <a:solidFill>
                <a:srgbClr val="005CB9"/>
              </a:solidFill>
            </a:endParaRPr>
          </a:p>
          <a:p>
            <a:pPr marL="342900" indent="-342900">
              <a:buFont typeface="Wingdings" panose="05000000000000000000" pitchFamily="2" charset="2"/>
              <a:buChar char="§"/>
              <a:defRPr/>
            </a:pPr>
            <a:r>
              <a:rPr lang="en-US" b="0">
                <a:solidFill>
                  <a:srgbClr val="005CB9"/>
                </a:solidFill>
              </a:rPr>
              <a:t>Menu of TA support</a:t>
            </a:r>
          </a:p>
          <a:p>
            <a:pPr marL="666900" lvl="1" indent="-342900">
              <a:buClr>
                <a:srgbClr val="95D600"/>
              </a:buClr>
              <a:buFont typeface="Wingdings" panose="05000000000000000000" pitchFamily="2" charset="2"/>
              <a:buChar char="§"/>
              <a:defRPr/>
            </a:pPr>
            <a:r>
              <a:rPr lang="en-US" b="0">
                <a:solidFill>
                  <a:srgbClr val="343434"/>
                </a:solidFill>
              </a:rPr>
              <a:t>A menu of potential technical assistance activities is incorporated into the TCA guidance</a:t>
            </a:r>
          </a:p>
          <a:p>
            <a:pPr marL="666900" lvl="1" indent="-342900">
              <a:buClr>
                <a:srgbClr val="95D600"/>
              </a:buClr>
              <a:buFont typeface="Wingdings" panose="05000000000000000000" pitchFamily="2" charset="2"/>
              <a:buChar char="§"/>
              <a:defRPr/>
            </a:pPr>
            <a:r>
              <a:rPr lang="en-US" b="0">
                <a:solidFill>
                  <a:srgbClr val="343434"/>
                </a:solidFill>
              </a:rPr>
              <a:t>It provides overview of the types of activities by programmatic area that EPI program and partners can consider </a:t>
            </a:r>
          </a:p>
          <a:p>
            <a:pPr marL="342900" indent="-342900">
              <a:lnSpc>
                <a:spcPct val="100000"/>
              </a:lnSpc>
              <a:spcBef>
                <a:spcPts val="300"/>
              </a:spcBef>
              <a:buClr>
                <a:srgbClr val="95D600"/>
              </a:buClr>
              <a:buFont typeface="Wingdings" panose="05000000000000000000" pitchFamily="2" charset="2"/>
              <a:buChar char="§"/>
            </a:pPr>
            <a:endParaRPr lang="en-US" b="0">
              <a:solidFill>
                <a:srgbClr val="005CB9"/>
              </a:solidFill>
            </a:endParaRPr>
          </a:p>
          <a:p>
            <a:pPr marL="666900" lvl="1" indent="-342900">
              <a:buClr>
                <a:srgbClr val="95D600"/>
              </a:buClr>
              <a:buFont typeface="Wingdings" panose="05000000000000000000" pitchFamily="2" charset="2"/>
              <a:buChar char="§"/>
              <a:defRPr/>
            </a:pPr>
            <a:endParaRPr lang="en-US" sz="2000" b="0">
              <a:solidFill>
                <a:srgbClr val="343434"/>
              </a:solidFill>
            </a:endParaRPr>
          </a:p>
          <a:p>
            <a:pPr marL="342900" indent="-342900">
              <a:buFont typeface="Wingdings" panose="05000000000000000000" pitchFamily="2" charset="2"/>
              <a:buChar char="§"/>
              <a:defRPr/>
            </a:pPr>
            <a:endParaRPr lang="en-US" b="0">
              <a:solidFill>
                <a:srgbClr val="005CB9"/>
              </a:solidFill>
            </a:endParaRPr>
          </a:p>
        </p:txBody>
      </p:sp>
    </p:spTree>
    <p:extLst>
      <p:ext uri="{BB962C8B-B14F-4D97-AF65-F5344CB8AC3E}">
        <p14:creationId xmlns:p14="http://schemas.microsoft.com/office/powerpoint/2010/main" val="3646597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35037" y="1"/>
            <a:ext cx="7499099" cy="1036637"/>
          </a:xfrm>
        </p:spPr>
        <p:txBody>
          <a:bodyPr/>
          <a:lstStyle/>
          <a:p>
            <a:r>
              <a:rPr lang="pt-PT" sz="3200" dirty="0" smtClean="0"/>
              <a:t>Measles and Rubella support in Gavi countries by end of 2016</a:t>
            </a:r>
            <a:endParaRPr lang="en-GB" sz="3200" dirty="0"/>
          </a:p>
        </p:txBody>
      </p:sp>
      <p:sp>
        <p:nvSpPr>
          <p:cNvPr id="10" name="Content Placeholder 9"/>
          <p:cNvSpPr>
            <a:spLocks noGrp="1"/>
          </p:cNvSpPr>
          <p:nvPr>
            <p:ph idx="1"/>
          </p:nvPr>
        </p:nvSpPr>
        <p:spPr>
          <a:xfrm>
            <a:off x="2041358" y="1424296"/>
            <a:ext cx="6150811" cy="1122265"/>
          </a:xfrm>
        </p:spPr>
        <p:txBody>
          <a:bodyPr/>
          <a:lstStyle/>
          <a:p>
            <a:r>
              <a:rPr lang="pt-PT" dirty="0" smtClean="0">
                <a:solidFill>
                  <a:srgbClr val="0097A9"/>
                </a:solidFill>
              </a:rPr>
              <a:t>Measles and Measles-Rubella 2nd dose</a:t>
            </a:r>
          </a:p>
          <a:p>
            <a:pPr marL="342900" indent="-342900">
              <a:buFont typeface="Arial" panose="020B0604020202020204" pitchFamily="34" charset="0"/>
              <a:buChar char="•"/>
            </a:pPr>
            <a:r>
              <a:rPr lang="pt-PT" dirty="0" smtClean="0">
                <a:solidFill>
                  <a:srgbClr val="0097A9"/>
                </a:solidFill>
              </a:rPr>
              <a:t>21 countries</a:t>
            </a:r>
          </a:p>
          <a:p>
            <a:pPr marL="342900" indent="-342900">
              <a:buFont typeface="Arial" panose="020B0604020202020204" pitchFamily="34" charset="0"/>
              <a:buChar char="•"/>
            </a:pPr>
            <a:r>
              <a:rPr lang="pt-PT" dirty="0" smtClean="0">
                <a:solidFill>
                  <a:srgbClr val="0097A9"/>
                </a:solidFill>
              </a:rPr>
              <a:t>&gt;41 million people immunised</a:t>
            </a:r>
            <a:endParaRPr lang="en-GB" dirty="0">
              <a:solidFill>
                <a:srgbClr val="0097A9"/>
              </a:solidFill>
            </a:endParaRPr>
          </a:p>
        </p:txBody>
      </p:sp>
      <p:sp>
        <p:nvSpPr>
          <p:cNvPr id="4" name="Slide Number Placeholder 3"/>
          <p:cNvSpPr>
            <a:spLocks noGrp="1"/>
          </p:cNvSpPr>
          <p:nvPr>
            <p:ph type="sldNum" sz="quarter" idx="11"/>
          </p:nvPr>
        </p:nvSpPr>
        <p:spPr>
          <a:xfrm>
            <a:off x="34926" y="6510979"/>
            <a:ext cx="313990" cy="360000"/>
          </a:xfrm>
        </p:spPr>
        <p:txBody>
          <a:bodyPr/>
          <a:lstStyle/>
          <a:p>
            <a:pPr algn="ctr"/>
            <a:r>
              <a:rPr lang="en-US" sz="1000" dirty="0"/>
              <a:t>2</a:t>
            </a:r>
            <a:endParaRPr lang="en-US" sz="1000" noProof="0" dirty="0"/>
          </a:p>
        </p:txBody>
      </p:sp>
      <p:sp>
        <p:nvSpPr>
          <p:cNvPr id="5" name="Footer Placeholder 4"/>
          <p:cNvSpPr>
            <a:spLocks noGrp="1"/>
          </p:cNvSpPr>
          <p:nvPr>
            <p:ph type="ftr" sz="quarter" idx="12"/>
          </p:nvPr>
        </p:nvSpPr>
        <p:spPr>
          <a:xfrm>
            <a:off x="2447719" y="6449968"/>
            <a:ext cx="4320000" cy="360000"/>
          </a:xfrm>
        </p:spPr>
        <p:txBody>
          <a:bodyPr/>
          <a:lstStyle/>
          <a:p>
            <a:pPr>
              <a:defRPr/>
            </a:pPr>
            <a:r>
              <a:rPr lang="en-US" dirty="0">
                <a:solidFill>
                  <a:srgbClr val="005CB9"/>
                </a:solidFill>
              </a:rPr>
              <a:t>#</a:t>
            </a:r>
            <a:r>
              <a:rPr lang="en-US" dirty="0" err="1">
                <a:solidFill>
                  <a:srgbClr val="005CB9"/>
                </a:solidFill>
              </a:rPr>
              <a:t>vaccineswork</a:t>
            </a:r>
            <a:endParaRPr lang="en-US" dirty="0">
              <a:solidFill>
                <a:srgbClr val="005CB9"/>
              </a:solidFill>
            </a:endParaRPr>
          </a:p>
        </p:txBody>
      </p:sp>
      <p:pic>
        <p:nvPicPr>
          <p:cNvPr id="11" name="Picture 10"/>
          <p:cNvPicPr>
            <a:picLocks noChangeAspect="1"/>
          </p:cNvPicPr>
          <p:nvPr/>
        </p:nvPicPr>
        <p:blipFill>
          <a:blip r:embed="rId3"/>
          <a:stretch>
            <a:fillRect/>
          </a:stretch>
        </p:blipFill>
        <p:spPr>
          <a:xfrm>
            <a:off x="767813" y="2777802"/>
            <a:ext cx="1099734" cy="1565594"/>
          </a:xfrm>
          <a:prstGeom prst="rect">
            <a:avLst/>
          </a:prstGeom>
        </p:spPr>
      </p:pic>
      <p:pic>
        <p:nvPicPr>
          <p:cNvPr id="13" name="Picture 12"/>
          <p:cNvPicPr>
            <a:picLocks noChangeAspect="1"/>
          </p:cNvPicPr>
          <p:nvPr/>
        </p:nvPicPr>
        <p:blipFill>
          <a:blip r:embed="rId4"/>
          <a:stretch>
            <a:fillRect/>
          </a:stretch>
        </p:blipFill>
        <p:spPr>
          <a:xfrm>
            <a:off x="710384" y="1224639"/>
            <a:ext cx="1078102" cy="1521577"/>
          </a:xfrm>
          <a:prstGeom prst="rect">
            <a:avLst/>
          </a:prstGeom>
        </p:spPr>
      </p:pic>
      <p:pic>
        <p:nvPicPr>
          <p:cNvPr id="14" name="Picture 13"/>
          <p:cNvPicPr>
            <a:picLocks noChangeAspect="1"/>
          </p:cNvPicPr>
          <p:nvPr/>
        </p:nvPicPr>
        <p:blipFill>
          <a:blip r:embed="rId5"/>
          <a:stretch>
            <a:fillRect/>
          </a:stretch>
        </p:blipFill>
        <p:spPr>
          <a:xfrm>
            <a:off x="807733" y="4487780"/>
            <a:ext cx="1146719" cy="1602034"/>
          </a:xfrm>
          <a:prstGeom prst="rect">
            <a:avLst/>
          </a:prstGeom>
        </p:spPr>
      </p:pic>
      <p:sp>
        <p:nvSpPr>
          <p:cNvPr id="15" name="Content Placeholder 9"/>
          <p:cNvSpPr txBox="1">
            <a:spLocks/>
          </p:cNvSpPr>
          <p:nvPr/>
        </p:nvSpPr>
        <p:spPr bwMode="gray">
          <a:xfrm>
            <a:off x="2041358" y="2981508"/>
            <a:ext cx="6825916" cy="1122265"/>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0"/>
              </a:spcBef>
              <a:buFont typeface="Arial" pitchFamily="34" charset="0"/>
              <a:buNone/>
              <a:defRPr sz="2000" b="1" kern="1200">
                <a:solidFill>
                  <a:schemeClr val="accent1"/>
                </a:solidFill>
                <a:latin typeface="+mn-lt"/>
                <a:ea typeface="+mn-ea"/>
                <a:cs typeface="+mn-cs"/>
              </a:defRPr>
            </a:lvl1pPr>
            <a:lvl2pPr marL="324000" indent="-180000" algn="l" defTabSz="914400" rtl="0" eaLnBrk="1" latinLnBrk="0" hangingPunct="1">
              <a:lnSpc>
                <a:spcPct val="100000"/>
              </a:lnSpc>
              <a:spcBef>
                <a:spcPts val="300"/>
              </a:spcBef>
              <a:buClr>
                <a:schemeClr val="accent3"/>
              </a:buClr>
              <a:buFont typeface="Arial" pitchFamily="34" charset="0"/>
              <a:buChar char="•"/>
              <a:defRPr sz="1800" b="1" kern="1200">
                <a:solidFill>
                  <a:schemeClr val="tx1"/>
                </a:solidFill>
                <a:latin typeface="+mn-lt"/>
                <a:ea typeface="+mn-ea"/>
                <a:cs typeface="+mn-cs"/>
              </a:defRPr>
            </a:lvl2pPr>
            <a:lvl3pPr marL="504000" indent="-180000" algn="l" defTabSz="914400" rtl="0" eaLnBrk="1" latinLnBrk="0" hangingPunct="1">
              <a:lnSpc>
                <a:spcPct val="100000"/>
              </a:lnSpc>
              <a:spcBef>
                <a:spcPts val="300"/>
              </a:spcBef>
              <a:buSzPct val="100000"/>
              <a:buFont typeface="Arial" pitchFamily="34" charset="0"/>
              <a:buChar char="•"/>
              <a:defRPr sz="1600" b="0" kern="1200">
                <a:solidFill>
                  <a:schemeClr val="tx1"/>
                </a:solidFill>
                <a:latin typeface="+mn-lt"/>
                <a:ea typeface="+mn-ea"/>
                <a:cs typeface="+mn-cs"/>
              </a:defRPr>
            </a:lvl3pPr>
            <a:lvl4pPr marL="504000" indent="0" algn="l" defTabSz="914400" rtl="0" eaLnBrk="1" latinLnBrk="0" hangingPunct="1">
              <a:lnSpc>
                <a:spcPct val="100000"/>
              </a:lnSpc>
              <a:spcBef>
                <a:spcPts val="300"/>
              </a:spcBef>
              <a:buSzPct val="100000"/>
              <a:buFont typeface="Arial" pitchFamily="34" charset="0"/>
              <a:buNone/>
              <a:defRPr sz="1600" kern="1200" baseline="0">
                <a:solidFill>
                  <a:schemeClr val="tx1"/>
                </a:solidFill>
                <a:latin typeface="+mn-lt"/>
                <a:ea typeface="+mn-ea"/>
                <a:cs typeface="+mn-cs"/>
              </a:defRPr>
            </a:lvl4pPr>
            <a:lvl5pPr marL="684000" indent="-180000" algn="l" defTabSz="914400" rtl="0" eaLnBrk="1" latinLnBrk="0" hangingPunct="1">
              <a:lnSpc>
                <a:spcPct val="100000"/>
              </a:lnSpc>
              <a:spcBef>
                <a:spcPts val="300"/>
              </a:spcBef>
              <a:buSzPct val="10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dirty="0" smtClean="0">
                <a:solidFill>
                  <a:srgbClr val="005A70"/>
                </a:solidFill>
              </a:rPr>
              <a:t>Measles-Rubella catch-up campaigns*</a:t>
            </a:r>
          </a:p>
          <a:p>
            <a:pPr marL="342900" indent="-342900">
              <a:buFont typeface="Arial" panose="020B0604020202020204" pitchFamily="34" charset="0"/>
              <a:buChar char="•"/>
            </a:pPr>
            <a:r>
              <a:rPr lang="pt-PT" dirty="0" smtClean="0">
                <a:solidFill>
                  <a:srgbClr val="005A70"/>
                </a:solidFill>
              </a:rPr>
              <a:t>20 countries</a:t>
            </a:r>
          </a:p>
          <a:p>
            <a:pPr marL="342900" indent="-342900">
              <a:buFont typeface="Arial" panose="020B0604020202020204" pitchFamily="34" charset="0"/>
              <a:buChar char="•"/>
            </a:pPr>
            <a:r>
              <a:rPr lang="pt-PT" dirty="0" smtClean="0">
                <a:solidFill>
                  <a:srgbClr val="005A70"/>
                </a:solidFill>
              </a:rPr>
              <a:t>&gt;196 million people immunised</a:t>
            </a:r>
            <a:endParaRPr lang="en-GB" dirty="0">
              <a:solidFill>
                <a:srgbClr val="005A70"/>
              </a:solidFill>
            </a:endParaRPr>
          </a:p>
        </p:txBody>
      </p:sp>
      <p:sp>
        <p:nvSpPr>
          <p:cNvPr id="16" name="Content Placeholder 9"/>
          <p:cNvSpPr txBox="1">
            <a:spLocks/>
          </p:cNvSpPr>
          <p:nvPr/>
        </p:nvSpPr>
        <p:spPr bwMode="gray">
          <a:xfrm>
            <a:off x="2129589" y="4697450"/>
            <a:ext cx="6150811" cy="1122265"/>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0"/>
              </a:spcBef>
              <a:buFont typeface="Arial" pitchFamily="34" charset="0"/>
              <a:buNone/>
              <a:defRPr sz="2000" b="1" kern="1200">
                <a:solidFill>
                  <a:schemeClr val="accent1"/>
                </a:solidFill>
                <a:latin typeface="+mn-lt"/>
                <a:ea typeface="+mn-ea"/>
                <a:cs typeface="+mn-cs"/>
              </a:defRPr>
            </a:lvl1pPr>
            <a:lvl2pPr marL="324000" indent="-180000" algn="l" defTabSz="914400" rtl="0" eaLnBrk="1" latinLnBrk="0" hangingPunct="1">
              <a:lnSpc>
                <a:spcPct val="100000"/>
              </a:lnSpc>
              <a:spcBef>
                <a:spcPts val="300"/>
              </a:spcBef>
              <a:buClr>
                <a:schemeClr val="accent3"/>
              </a:buClr>
              <a:buFont typeface="Arial" pitchFamily="34" charset="0"/>
              <a:buChar char="•"/>
              <a:defRPr sz="1800" b="1" kern="1200">
                <a:solidFill>
                  <a:schemeClr val="tx1"/>
                </a:solidFill>
                <a:latin typeface="+mn-lt"/>
                <a:ea typeface="+mn-ea"/>
                <a:cs typeface="+mn-cs"/>
              </a:defRPr>
            </a:lvl2pPr>
            <a:lvl3pPr marL="504000" indent="-180000" algn="l" defTabSz="914400" rtl="0" eaLnBrk="1" latinLnBrk="0" hangingPunct="1">
              <a:lnSpc>
                <a:spcPct val="100000"/>
              </a:lnSpc>
              <a:spcBef>
                <a:spcPts val="300"/>
              </a:spcBef>
              <a:buSzPct val="100000"/>
              <a:buFont typeface="Arial" pitchFamily="34" charset="0"/>
              <a:buChar char="•"/>
              <a:defRPr sz="1600" b="0" kern="1200">
                <a:solidFill>
                  <a:schemeClr val="tx1"/>
                </a:solidFill>
                <a:latin typeface="+mn-lt"/>
                <a:ea typeface="+mn-ea"/>
                <a:cs typeface="+mn-cs"/>
              </a:defRPr>
            </a:lvl3pPr>
            <a:lvl4pPr marL="504000" indent="0" algn="l" defTabSz="914400" rtl="0" eaLnBrk="1" latinLnBrk="0" hangingPunct="1">
              <a:lnSpc>
                <a:spcPct val="100000"/>
              </a:lnSpc>
              <a:spcBef>
                <a:spcPts val="300"/>
              </a:spcBef>
              <a:buSzPct val="100000"/>
              <a:buFont typeface="Arial" pitchFamily="34" charset="0"/>
              <a:buNone/>
              <a:defRPr sz="1600" kern="1200" baseline="0">
                <a:solidFill>
                  <a:schemeClr val="tx1"/>
                </a:solidFill>
                <a:latin typeface="+mn-lt"/>
                <a:ea typeface="+mn-ea"/>
                <a:cs typeface="+mn-cs"/>
              </a:defRPr>
            </a:lvl4pPr>
            <a:lvl5pPr marL="684000" indent="-180000" algn="l" defTabSz="914400" rtl="0" eaLnBrk="1" latinLnBrk="0" hangingPunct="1">
              <a:lnSpc>
                <a:spcPct val="100000"/>
              </a:lnSpc>
              <a:spcBef>
                <a:spcPts val="300"/>
              </a:spcBef>
              <a:buSzPct val="10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dirty="0" smtClean="0">
                <a:solidFill>
                  <a:srgbClr val="41B6E6"/>
                </a:solidFill>
              </a:rPr>
              <a:t>Measles follow-up campaigns</a:t>
            </a:r>
          </a:p>
          <a:p>
            <a:pPr marL="342900" indent="-342900">
              <a:buFont typeface="Arial" panose="020B0604020202020204" pitchFamily="34" charset="0"/>
              <a:buChar char="•"/>
            </a:pPr>
            <a:r>
              <a:rPr lang="pt-PT" dirty="0" smtClean="0">
                <a:solidFill>
                  <a:srgbClr val="41B6E6"/>
                </a:solidFill>
              </a:rPr>
              <a:t>6 countries, 9 campaigns</a:t>
            </a:r>
          </a:p>
          <a:p>
            <a:pPr marL="342900" indent="-342900">
              <a:buFont typeface="Arial" panose="020B0604020202020204" pitchFamily="34" charset="0"/>
              <a:buChar char="•"/>
            </a:pPr>
            <a:r>
              <a:rPr lang="pt-PT" dirty="0" smtClean="0">
                <a:solidFill>
                  <a:srgbClr val="41B6E6"/>
                </a:solidFill>
              </a:rPr>
              <a:t>&gt;132 million people immunised</a:t>
            </a:r>
            <a:endParaRPr lang="en-GB" dirty="0">
              <a:solidFill>
                <a:srgbClr val="41B6E6"/>
              </a:solidFill>
            </a:endParaRPr>
          </a:p>
        </p:txBody>
      </p:sp>
      <p:sp>
        <p:nvSpPr>
          <p:cNvPr id="17" name="Content Placeholder 9"/>
          <p:cNvSpPr txBox="1">
            <a:spLocks/>
          </p:cNvSpPr>
          <p:nvPr/>
        </p:nvSpPr>
        <p:spPr bwMode="gray">
          <a:xfrm>
            <a:off x="817564" y="6222517"/>
            <a:ext cx="6825916" cy="455762"/>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0"/>
              </a:spcBef>
              <a:buFont typeface="Arial" pitchFamily="34" charset="0"/>
              <a:buNone/>
              <a:defRPr sz="2000" b="1" kern="1200">
                <a:solidFill>
                  <a:schemeClr val="accent1"/>
                </a:solidFill>
                <a:latin typeface="+mn-lt"/>
                <a:ea typeface="+mn-ea"/>
                <a:cs typeface="+mn-cs"/>
              </a:defRPr>
            </a:lvl1pPr>
            <a:lvl2pPr marL="324000" indent="-180000" algn="l" defTabSz="914400" rtl="0" eaLnBrk="1" latinLnBrk="0" hangingPunct="1">
              <a:lnSpc>
                <a:spcPct val="100000"/>
              </a:lnSpc>
              <a:spcBef>
                <a:spcPts val="300"/>
              </a:spcBef>
              <a:buClr>
                <a:schemeClr val="accent3"/>
              </a:buClr>
              <a:buFont typeface="Arial" pitchFamily="34" charset="0"/>
              <a:buChar char="•"/>
              <a:defRPr sz="1800" b="1" kern="1200">
                <a:solidFill>
                  <a:schemeClr val="tx1"/>
                </a:solidFill>
                <a:latin typeface="+mn-lt"/>
                <a:ea typeface="+mn-ea"/>
                <a:cs typeface="+mn-cs"/>
              </a:defRPr>
            </a:lvl2pPr>
            <a:lvl3pPr marL="504000" indent="-180000" algn="l" defTabSz="914400" rtl="0" eaLnBrk="1" latinLnBrk="0" hangingPunct="1">
              <a:lnSpc>
                <a:spcPct val="100000"/>
              </a:lnSpc>
              <a:spcBef>
                <a:spcPts val="300"/>
              </a:spcBef>
              <a:buSzPct val="100000"/>
              <a:buFont typeface="Arial" pitchFamily="34" charset="0"/>
              <a:buChar char="•"/>
              <a:defRPr sz="1600" b="0" kern="1200">
                <a:solidFill>
                  <a:schemeClr val="tx1"/>
                </a:solidFill>
                <a:latin typeface="+mn-lt"/>
                <a:ea typeface="+mn-ea"/>
                <a:cs typeface="+mn-cs"/>
              </a:defRPr>
            </a:lvl3pPr>
            <a:lvl4pPr marL="504000" indent="0" algn="l" defTabSz="914400" rtl="0" eaLnBrk="1" latinLnBrk="0" hangingPunct="1">
              <a:lnSpc>
                <a:spcPct val="100000"/>
              </a:lnSpc>
              <a:spcBef>
                <a:spcPts val="300"/>
              </a:spcBef>
              <a:buSzPct val="100000"/>
              <a:buFont typeface="Arial" pitchFamily="34" charset="0"/>
              <a:buNone/>
              <a:defRPr sz="1600" kern="1200" baseline="0">
                <a:solidFill>
                  <a:schemeClr val="tx1"/>
                </a:solidFill>
                <a:latin typeface="+mn-lt"/>
                <a:ea typeface="+mn-ea"/>
                <a:cs typeface="+mn-cs"/>
              </a:defRPr>
            </a:lvl4pPr>
            <a:lvl5pPr marL="684000" indent="-180000" algn="l" defTabSz="914400" rtl="0" eaLnBrk="1" latinLnBrk="0" hangingPunct="1">
              <a:lnSpc>
                <a:spcPct val="100000"/>
              </a:lnSpc>
              <a:spcBef>
                <a:spcPts val="300"/>
              </a:spcBef>
              <a:buSzPct val="10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1400" dirty="0" smtClean="0">
                <a:solidFill>
                  <a:srgbClr val="005A70"/>
                </a:solidFill>
              </a:rPr>
              <a:t>*with catalytic support for routine introduction of MR 1st dose (provision of VIG)</a:t>
            </a:r>
          </a:p>
        </p:txBody>
      </p:sp>
    </p:spTree>
    <p:extLst>
      <p:ext uri="{BB962C8B-B14F-4D97-AF65-F5344CB8AC3E}">
        <p14:creationId xmlns:p14="http://schemas.microsoft.com/office/powerpoint/2010/main" val="284426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5"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687" y="60232"/>
            <a:ext cx="7669410" cy="1036637"/>
          </a:xfrm>
        </p:spPr>
        <p:txBody>
          <a:bodyPr/>
          <a:lstStyle/>
          <a:p>
            <a:r>
              <a:rPr lang="en-US" sz="3200" dirty="0" smtClean="0"/>
              <a:t>Nonetheless, MCV1 </a:t>
            </a:r>
            <a:r>
              <a:rPr lang="en-US" sz="3200" dirty="0"/>
              <a:t>coverage has </a:t>
            </a:r>
            <a:r>
              <a:rPr lang="en-US" sz="3200" dirty="0" smtClean="0"/>
              <a:t/>
            </a:r>
            <a:br>
              <a:rPr lang="en-US" sz="3200" dirty="0" smtClean="0"/>
            </a:br>
            <a:r>
              <a:rPr lang="en-US" sz="3200" dirty="0" smtClean="0"/>
              <a:t>stagnated in </a:t>
            </a:r>
            <a:r>
              <a:rPr lang="en-US" sz="3200" dirty="0"/>
              <a:t>Gavi </a:t>
            </a:r>
            <a:r>
              <a:rPr lang="en-US" sz="3200" dirty="0" smtClean="0"/>
              <a:t>countries </a:t>
            </a:r>
            <a:endParaRPr lang="en-US" sz="3200" dirty="0"/>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5909" t="10200" r="15909" b="10200"/>
          <a:stretch/>
        </p:blipFill>
        <p:spPr>
          <a:xfrm>
            <a:off x="7298016" y="257591"/>
            <a:ext cx="1619172" cy="1417902"/>
          </a:xfrm>
          <a:prstGeom prst="rect">
            <a:avLst/>
          </a:prstGeom>
        </p:spPr>
      </p:pic>
      <p:sp>
        <p:nvSpPr>
          <p:cNvPr id="4" name="Slide Number Placeholder 3"/>
          <p:cNvSpPr>
            <a:spLocks noGrp="1"/>
          </p:cNvSpPr>
          <p:nvPr>
            <p:ph type="sldNum" sz="quarter" idx="11"/>
          </p:nvPr>
        </p:nvSpPr>
        <p:spPr>
          <a:xfrm>
            <a:off x="0" y="6490990"/>
            <a:ext cx="453615" cy="360362"/>
          </a:xfrm>
        </p:spPr>
        <p:txBody>
          <a:bodyPr/>
          <a:lstStyle/>
          <a:p>
            <a:r>
              <a:rPr lang="en-GB" dirty="0" smtClean="0">
                <a:solidFill>
                  <a:srgbClr val="343434"/>
                </a:solidFill>
              </a:rPr>
              <a:t>3</a:t>
            </a:r>
            <a:endParaRPr lang="en-GB" dirty="0">
              <a:solidFill>
                <a:srgbClr val="343434"/>
              </a:solidFill>
            </a:endParaRPr>
          </a:p>
        </p:txBody>
      </p:sp>
      <p:sp>
        <p:nvSpPr>
          <p:cNvPr id="5" name="Oval 4"/>
          <p:cNvSpPr/>
          <p:nvPr/>
        </p:nvSpPr>
        <p:spPr>
          <a:xfrm>
            <a:off x="7741884" y="1988840"/>
            <a:ext cx="914400" cy="914400"/>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base">
              <a:spcBef>
                <a:spcPct val="0"/>
              </a:spcBef>
              <a:spcAft>
                <a:spcPct val="0"/>
              </a:spcAft>
            </a:pPr>
            <a:endParaRPr lang="en-GB" sz="3900" b="1">
              <a:solidFill>
                <a:prstClr val="white"/>
              </a:solidFill>
            </a:endParaRPr>
          </a:p>
        </p:txBody>
      </p:sp>
      <p:sp>
        <p:nvSpPr>
          <p:cNvPr id="29" name="Content Placeholder 5"/>
          <p:cNvSpPr>
            <a:spLocks noGrp="1"/>
          </p:cNvSpPr>
          <p:nvPr>
            <p:ph idx="4294967295"/>
          </p:nvPr>
        </p:nvSpPr>
        <p:spPr>
          <a:xfrm>
            <a:off x="7787301" y="1956507"/>
            <a:ext cx="865990" cy="825393"/>
          </a:xfrm>
          <a:prstGeom prst="rect">
            <a:avLst/>
          </a:prstGeom>
        </p:spPr>
        <p:txBody>
          <a:bodyPr/>
          <a:lstStyle/>
          <a:p>
            <a:pPr algn="ctr"/>
            <a:endParaRPr lang="en-GB" sz="900" dirty="0">
              <a:solidFill>
                <a:schemeClr val="bg1">
                  <a:lumMod val="65000"/>
                </a:schemeClr>
              </a:solidFill>
            </a:endParaRPr>
          </a:p>
          <a:p>
            <a:pPr algn="ctr"/>
            <a:r>
              <a:rPr lang="en-GB" sz="900" b="0" dirty="0">
                <a:solidFill>
                  <a:schemeClr val="accent4"/>
                </a:solidFill>
                <a:latin typeface="Arial" panose="020B0604020202020204" pitchFamily="34" charset="0"/>
                <a:cs typeface="Arial" panose="020B0604020202020204" pitchFamily="34" charset="0"/>
              </a:rPr>
              <a:t>MCV1 </a:t>
            </a:r>
          </a:p>
          <a:p>
            <a:pPr algn="ctr"/>
            <a:r>
              <a:rPr lang="en-GB" sz="900" b="0" dirty="0">
                <a:solidFill>
                  <a:schemeClr val="accent4"/>
                </a:solidFill>
                <a:latin typeface="Arial" panose="020B0604020202020204" pitchFamily="34" charset="0"/>
                <a:cs typeface="Arial" panose="020B0604020202020204" pitchFamily="34" charset="0"/>
              </a:rPr>
              <a:t>coverage </a:t>
            </a:r>
          </a:p>
          <a:p>
            <a:pPr algn="ctr"/>
            <a:r>
              <a:rPr lang="en-GB" sz="900" b="0" dirty="0">
                <a:solidFill>
                  <a:schemeClr val="accent4"/>
                </a:solidFill>
                <a:latin typeface="Arial" panose="020B0604020202020204" pitchFamily="34" charset="0"/>
                <a:cs typeface="Arial" panose="020B0604020202020204" pitchFamily="34" charset="0"/>
              </a:rPr>
              <a:t>range: </a:t>
            </a:r>
          </a:p>
          <a:p>
            <a:pPr algn="ctr"/>
            <a:r>
              <a:rPr lang="en-GB" sz="1400" kern="0" dirty="0">
                <a:solidFill>
                  <a:schemeClr val="accent4"/>
                </a:solidFill>
                <a:latin typeface="Arial"/>
              </a:rPr>
              <a:t>20-99%</a:t>
            </a:r>
          </a:p>
        </p:txBody>
      </p:sp>
      <p:graphicFrame>
        <p:nvGraphicFramePr>
          <p:cNvPr id="16" name="Chart 15"/>
          <p:cNvGraphicFramePr>
            <a:graphicFrameLocks/>
          </p:cNvGraphicFramePr>
          <p:nvPr>
            <p:extLst>
              <p:ext uri="{D42A27DB-BD31-4B8C-83A1-F6EECF244321}">
                <p14:modId xmlns:p14="http://schemas.microsoft.com/office/powerpoint/2010/main" val="2220814039"/>
              </p:ext>
            </p:extLst>
          </p:nvPr>
        </p:nvGraphicFramePr>
        <p:xfrm>
          <a:off x="1090157" y="1345563"/>
          <a:ext cx="6192688" cy="2822168"/>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
          <p:cNvSpPr txBox="1"/>
          <p:nvPr/>
        </p:nvSpPr>
        <p:spPr>
          <a:xfrm>
            <a:off x="564348" y="6006081"/>
            <a:ext cx="6959980" cy="48490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fontAlgn="base">
              <a:spcBef>
                <a:spcPct val="0"/>
              </a:spcBef>
              <a:spcAft>
                <a:spcPct val="0"/>
              </a:spcAft>
            </a:pPr>
            <a:r>
              <a:rPr lang="fr-CH" sz="800" b="1">
                <a:solidFill>
                  <a:srgbClr val="005CB9"/>
                </a:solidFill>
              </a:rPr>
              <a:t>Source: Gavi; WHO/UNICEF vaccination </a:t>
            </a:r>
            <a:r>
              <a:rPr lang="fr-CH" sz="800" b="1" err="1">
                <a:solidFill>
                  <a:srgbClr val="005CB9"/>
                </a:solidFill>
              </a:rPr>
              <a:t>coverage</a:t>
            </a:r>
            <a:r>
              <a:rPr lang="fr-CH" sz="800" b="1">
                <a:solidFill>
                  <a:srgbClr val="005CB9"/>
                </a:solidFill>
              </a:rPr>
              <a:t> </a:t>
            </a:r>
            <a:r>
              <a:rPr lang="fr-CH" sz="800" b="1" err="1">
                <a:solidFill>
                  <a:srgbClr val="005CB9"/>
                </a:solidFill>
              </a:rPr>
              <a:t>estimates</a:t>
            </a:r>
            <a:r>
              <a:rPr lang="fr-CH" sz="800" b="1">
                <a:solidFill>
                  <a:srgbClr val="005CB9"/>
                </a:solidFill>
              </a:rPr>
              <a:t>, 2016 </a:t>
            </a:r>
            <a:r>
              <a:rPr lang="fr-CH" sz="800" b="1" err="1">
                <a:solidFill>
                  <a:srgbClr val="005CB9"/>
                </a:solidFill>
              </a:rPr>
              <a:t>revision</a:t>
            </a:r>
            <a:r>
              <a:rPr lang="fr-CH" sz="800" b="1">
                <a:solidFill>
                  <a:srgbClr val="005CB9"/>
                </a:solidFill>
              </a:rPr>
              <a:t>, July 2017; </a:t>
            </a:r>
            <a:r>
              <a:rPr lang="fr-CH" sz="800" b="1" err="1">
                <a:solidFill>
                  <a:srgbClr val="005CB9"/>
                </a:solidFill>
              </a:rPr>
              <a:t>Weighted</a:t>
            </a:r>
            <a:r>
              <a:rPr lang="fr-CH" sz="800" b="1">
                <a:solidFill>
                  <a:srgbClr val="005CB9"/>
                </a:solidFill>
              </a:rPr>
              <a:t> </a:t>
            </a:r>
            <a:r>
              <a:rPr lang="fr-CH" sz="800" b="1" err="1">
                <a:solidFill>
                  <a:srgbClr val="005CB9"/>
                </a:solidFill>
              </a:rPr>
              <a:t>coverage</a:t>
            </a:r>
            <a:r>
              <a:rPr lang="fr-CH" sz="800" b="1">
                <a:solidFill>
                  <a:srgbClr val="005CB9"/>
                </a:solidFill>
              </a:rPr>
              <a:t> for Gavi 73 countries</a:t>
            </a:r>
          </a:p>
          <a:p>
            <a:pPr rtl="1" fontAlgn="base">
              <a:spcBef>
                <a:spcPct val="0"/>
              </a:spcBef>
              <a:spcAft>
                <a:spcPct val="0"/>
              </a:spcAft>
            </a:pPr>
            <a:r>
              <a:rPr lang="fr-CH" sz="800" b="1">
                <a:solidFill>
                  <a:srgbClr val="005CB9"/>
                </a:solidFill>
              </a:rPr>
              <a:t>(Date of slide 11 August 2017)</a:t>
            </a:r>
            <a:endParaRPr lang="en-GB" sz="800" b="1">
              <a:solidFill>
                <a:srgbClr val="005CB9"/>
              </a:solidFill>
            </a:endParaRPr>
          </a:p>
        </p:txBody>
      </p:sp>
      <p:sp>
        <p:nvSpPr>
          <p:cNvPr id="3" name="TextBox 2"/>
          <p:cNvSpPr txBox="1"/>
          <p:nvPr/>
        </p:nvSpPr>
        <p:spPr>
          <a:xfrm>
            <a:off x="7105419" y="1796833"/>
            <a:ext cx="611065" cy="461665"/>
          </a:xfrm>
          <a:prstGeom prst="rect">
            <a:avLst/>
          </a:prstGeom>
          <a:noFill/>
        </p:spPr>
        <p:txBody>
          <a:bodyPr wrap="none" rtlCol="0">
            <a:spAutoFit/>
          </a:bodyPr>
          <a:lstStyle/>
          <a:p>
            <a:pPr rtl="1" fontAlgn="base">
              <a:spcBef>
                <a:spcPct val="0"/>
              </a:spcBef>
              <a:spcAft>
                <a:spcPct val="0"/>
              </a:spcAft>
            </a:pPr>
            <a:r>
              <a:rPr lang="fr-CH" sz="1200" b="1">
                <a:solidFill>
                  <a:srgbClr val="00B050"/>
                </a:solidFill>
                <a:cs typeface="Arial" charset="0"/>
              </a:rPr>
              <a:t>MCV1</a:t>
            </a:r>
          </a:p>
          <a:p>
            <a:pPr rtl="1" fontAlgn="base">
              <a:spcBef>
                <a:spcPct val="0"/>
              </a:spcBef>
              <a:spcAft>
                <a:spcPct val="0"/>
              </a:spcAft>
            </a:pPr>
            <a:r>
              <a:rPr lang="fr-CH" sz="1200" b="1">
                <a:solidFill>
                  <a:srgbClr val="00B050"/>
                </a:solidFill>
                <a:cs typeface="Arial" charset="0"/>
              </a:rPr>
              <a:t>78%</a:t>
            </a:r>
            <a:endParaRPr lang="en-GB" sz="1200" b="1">
              <a:solidFill>
                <a:srgbClr val="00B050"/>
              </a:solidFill>
              <a:cs typeface="Arial" charset="0"/>
            </a:endParaRPr>
          </a:p>
        </p:txBody>
      </p:sp>
      <p:sp>
        <p:nvSpPr>
          <p:cNvPr id="19" name="TextBox 18"/>
          <p:cNvSpPr txBox="1"/>
          <p:nvPr/>
        </p:nvSpPr>
        <p:spPr>
          <a:xfrm>
            <a:off x="7105418" y="2478935"/>
            <a:ext cx="611065" cy="461665"/>
          </a:xfrm>
          <a:prstGeom prst="rect">
            <a:avLst/>
          </a:prstGeom>
          <a:noFill/>
        </p:spPr>
        <p:txBody>
          <a:bodyPr wrap="none" rtlCol="0">
            <a:spAutoFit/>
          </a:bodyPr>
          <a:lstStyle/>
          <a:p>
            <a:pPr rtl="1" fontAlgn="base">
              <a:spcBef>
                <a:spcPct val="0"/>
              </a:spcBef>
              <a:spcAft>
                <a:spcPct val="0"/>
              </a:spcAft>
            </a:pPr>
            <a:r>
              <a:rPr lang="fr-CH" sz="1200" b="1">
                <a:solidFill>
                  <a:srgbClr val="92D050"/>
                </a:solidFill>
                <a:cs typeface="Arial" charset="0"/>
              </a:rPr>
              <a:t>MCV2</a:t>
            </a:r>
          </a:p>
          <a:p>
            <a:pPr rtl="1" fontAlgn="base">
              <a:spcBef>
                <a:spcPct val="0"/>
              </a:spcBef>
              <a:spcAft>
                <a:spcPct val="0"/>
              </a:spcAft>
            </a:pPr>
            <a:r>
              <a:rPr lang="fr-CH" sz="1200" b="1">
                <a:solidFill>
                  <a:srgbClr val="92D050"/>
                </a:solidFill>
                <a:cs typeface="Arial" charset="0"/>
              </a:rPr>
              <a:t>50%</a:t>
            </a:r>
            <a:endParaRPr lang="en-GB" sz="1200" b="1">
              <a:solidFill>
                <a:srgbClr val="92D050"/>
              </a:solidFill>
              <a:cs typeface="Arial" charset="0"/>
            </a:endParaRPr>
          </a:p>
        </p:txBody>
      </p:sp>
      <p:sp>
        <p:nvSpPr>
          <p:cNvPr id="20" name="Footer Placeholder 6"/>
          <p:cNvSpPr txBox="1">
            <a:spLocks/>
          </p:cNvSpPr>
          <p:nvPr/>
        </p:nvSpPr>
        <p:spPr bwMode="gray">
          <a:xfrm>
            <a:off x="2353059" y="6490990"/>
            <a:ext cx="4321175" cy="360362"/>
          </a:xfrm>
          <a:prstGeom prst="rect">
            <a:avLst/>
          </a:prstGeom>
        </p:spPr>
        <p:txBody>
          <a:bodyPr vert="horz" lIns="0" tIns="7200" rIns="0" bIns="0" rtlCol="0" anchor="t" anchorCtr="0">
            <a:noAutofit/>
          </a:bodyPr>
          <a:lstStyle>
            <a:defPPr>
              <a:defRPr lang="fr-FR"/>
            </a:defPPr>
            <a:lvl1pPr marL="0" algn="ctr" defTabSz="914400" rtl="0" eaLnBrk="1" fontAlgn="auto" latinLnBrk="0" hangingPunct="1">
              <a:spcBef>
                <a:spcPts val="0"/>
              </a:spcBef>
              <a:spcAft>
                <a:spcPts val="0"/>
              </a:spcAft>
              <a:defRPr sz="1000" b="1" kern="120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rgbClr val="005CB9"/>
                </a:solidFill>
              </a:rPr>
              <a:t>#</a:t>
            </a:r>
            <a:r>
              <a:rPr lang="en-US" dirty="0" err="1">
                <a:solidFill>
                  <a:srgbClr val="005CB9"/>
                </a:solidFill>
              </a:rPr>
              <a:t>vaccineswork</a:t>
            </a:r>
            <a:endParaRPr lang="en-US" dirty="0">
              <a:solidFill>
                <a:srgbClr val="005CB9"/>
              </a:solidFill>
            </a:endParaRPr>
          </a:p>
        </p:txBody>
      </p:sp>
      <p:sp>
        <p:nvSpPr>
          <p:cNvPr id="8" name="Rectangle 7"/>
          <p:cNvSpPr/>
          <p:nvPr/>
        </p:nvSpPr>
        <p:spPr>
          <a:xfrm>
            <a:off x="564788" y="4307258"/>
            <a:ext cx="7897715" cy="1477328"/>
          </a:xfrm>
          <a:prstGeom prst="rect">
            <a:avLst/>
          </a:prstGeom>
        </p:spPr>
        <p:txBody>
          <a:bodyPr wrap="square">
            <a:spAutoFit/>
          </a:bodyPr>
          <a:lstStyle/>
          <a:p>
            <a:pPr algn="ctr"/>
            <a:r>
              <a:rPr lang="en-GB" i="1" dirty="0">
                <a:solidFill>
                  <a:schemeClr val="tx1">
                    <a:lumMod val="75000"/>
                    <a:lumOff val="25000"/>
                  </a:schemeClr>
                </a:solidFill>
              </a:rPr>
              <a:t>“recommends focusing on </a:t>
            </a:r>
            <a:r>
              <a:rPr lang="en-GB" b="1" i="1" dirty="0">
                <a:solidFill>
                  <a:schemeClr val="tx1">
                    <a:lumMod val="75000"/>
                    <a:lumOff val="25000"/>
                  </a:schemeClr>
                </a:solidFill>
              </a:rPr>
              <a:t>improving ongoing immunization systems </a:t>
            </a:r>
            <a:r>
              <a:rPr lang="en-GB" i="1" dirty="0">
                <a:solidFill>
                  <a:schemeClr val="tx1">
                    <a:lumMod val="75000"/>
                    <a:lumOff val="25000"/>
                  </a:schemeClr>
                </a:solidFill>
              </a:rPr>
              <a:t>-- although this may delay reaching measles and rubella elimination goals -- in order to ensure that gains in measles and rubella control can be sustained”</a:t>
            </a:r>
          </a:p>
          <a:p>
            <a:pPr algn="ctr"/>
            <a:endParaRPr lang="pt-PT" i="1" dirty="0">
              <a:solidFill>
                <a:schemeClr val="tx1">
                  <a:lumMod val="75000"/>
                  <a:lumOff val="25000"/>
                </a:schemeClr>
              </a:solidFill>
            </a:endParaRPr>
          </a:p>
          <a:p>
            <a:pPr algn="ctr"/>
            <a:r>
              <a:rPr lang="en-GB" sz="1600" i="1" dirty="0">
                <a:solidFill>
                  <a:schemeClr val="tx1">
                    <a:lumMod val="75000"/>
                    <a:lumOff val="25000"/>
                  </a:schemeClr>
                </a:solidFill>
              </a:rPr>
              <a:t>Measles and Rubella Global Strategic Plan 2012-2020 Midterm Review</a:t>
            </a:r>
          </a:p>
        </p:txBody>
      </p:sp>
    </p:spTree>
    <p:extLst>
      <p:ext uri="{BB962C8B-B14F-4D97-AF65-F5344CB8AC3E}">
        <p14:creationId xmlns:p14="http://schemas.microsoft.com/office/powerpoint/2010/main" val="78524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14733" y="1751905"/>
            <a:ext cx="3987149" cy="3693319"/>
          </a:xfrm>
          <a:prstGeom prst="rect">
            <a:avLst/>
          </a:prstGeom>
          <a:noFill/>
        </p:spPr>
        <p:txBody>
          <a:bodyPr wrap="square" rtlCol="0">
            <a:spAutoFit/>
          </a:bodyPr>
          <a:lstStyle/>
          <a:p>
            <a:pPr rtl="1" fontAlgn="base">
              <a:spcBef>
                <a:spcPct val="0"/>
              </a:spcBef>
              <a:spcAft>
                <a:spcPts val="1200"/>
              </a:spcAft>
            </a:pPr>
            <a:r>
              <a:rPr lang="en-GB" sz="2000">
                <a:solidFill>
                  <a:schemeClr val="accent4"/>
                </a:solidFill>
                <a:cs typeface="Arial" charset="0"/>
              </a:rPr>
              <a:t>-</a:t>
            </a:r>
            <a:r>
              <a:rPr lang="en-GB" sz="2000" b="1">
                <a:solidFill>
                  <a:schemeClr val="accent4"/>
                </a:solidFill>
                <a:cs typeface="Arial" charset="0"/>
              </a:rPr>
              <a:t> Measles control</a:t>
            </a:r>
            <a:r>
              <a:rPr lang="en-GB" sz="2000">
                <a:solidFill>
                  <a:schemeClr val="accent4"/>
                </a:solidFill>
                <a:cs typeface="Arial" charset="0"/>
              </a:rPr>
              <a:t>: an important step on the </a:t>
            </a:r>
            <a:r>
              <a:rPr lang="en-GB" sz="2000" b="1">
                <a:solidFill>
                  <a:schemeClr val="accent4"/>
                </a:solidFill>
                <a:cs typeface="Arial" charset="0"/>
              </a:rPr>
              <a:t>continuum</a:t>
            </a:r>
            <a:r>
              <a:rPr lang="en-GB" sz="2000">
                <a:solidFill>
                  <a:schemeClr val="accent4"/>
                </a:solidFill>
                <a:cs typeface="Arial" charset="0"/>
              </a:rPr>
              <a:t> towards elimination</a:t>
            </a:r>
          </a:p>
          <a:p>
            <a:pPr rtl="1" fontAlgn="base">
              <a:spcBef>
                <a:spcPct val="0"/>
              </a:spcBef>
              <a:spcAft>
                <a:spcPts val="1200"/>
              </a:spcAft>
            </a:pPr>
            <a:r>
              <a:rPr lang="en-GB" sz="2000">
                <a:solidFill>
                  <a:schemeClr val="accent4"/>
                </a:solidFill>
                <a:cs typeface="Arial" charset="0"/>
              </a:rPr>
              <a:t>- Gavi support should be to contribute to countries along this </a:t>
            </a:r>
            <a:r>
              <a:rPr lang="en-GB" sz="2000" b="1">
                <a:solidFill>
                  <a:schemeClr val="accent4"/>
                </a:solidFill>
                <a:cs typeface="Arial" charset="0"/>
              </a:rPr>
              <a:t>continuum</a:t>
            </a:r>
            <a:r>
              <a:rPr lang="en-GB" sz="2000">
                <a:solidFill>
                  <a:schemeClr val="accent4"/>
                </a:solidFill>
                <a:cs typeface="Arial" charset="0"/>
              </a:rPr>
              <a:t> through improved disease control</a:t>
            </a:r>
          </a:p>
          <a:p>
            <a:pPr rtl="1" fontAlgn="base">
              <a:spcBef>
                <a:spcPct val="0"/>
              </a:spcBef>
              <a:spcAft>
                <a:spcPts val="1200"/>
              </a:spcAft>
            </a:pPr>
            <a:r>
              <a:rPr lang="en-GB" sz="2000">
                <a:solidFill>
                  <a:schemeClr val="accent4"/>
                </a:solidFill>
                <a:cs typeface="Arial" charset="0"/>
              </a:rPr>
              <a:t>- Gavi’s estimated investment for 2016-2020 is ~US$ 1 billion</a:t>
            </a:r>
          </a:p>
          <a:p>
            <a:pPr rtl="1" fontAlgn="base">
              <a:spcBef>
                <a:spcPct val="0"/>
              </a:spcBef>
              <a:spcAft>
                <a:spcPts val="1200"/>
              </a:spcAft>
            </a:pPr>
            <a:endParaRPr lang="en-GB" sz="2400" b="1">
              <a:solidFill>
                <a:srgbClr val="00A03A"/>
              </a:solidFill>
              <a:cs typeface="Arial" charset="0"/>
            </a:endParaRPr>
          </a:p>
        </p:txBody>
      </p:sp>
      <p:sp>
        <p:nvSpPr>
          <p:cNvPr id="9" name="Titre 1"/>
          <p:cNvSpPr>
            <a:spLocks noGrp="1"/>
          </p:cNvSpPr>
          <p:nvPr>
            <p:ph type="title"/>
          </p:nvPr>
        </p:nvSpPr>
        <p:spPr>
          <a:xfrm>
            <a:off x="539552" y="50851"/>
            <a:ext cx="7932170" cy="1036637"/>
          </a:xfrm>
        </p:spPr>
        <p:txBody>
          <a:bodyPr/>
          <a:lstStyle/>
          <a:p>
            <a:r>
              <a:rPr lang="en-US" sz="3200" err="1"/>
              <a:t>Gavi’s</a:t>
            </a:r>
            <a:r>
              <a:rPr lang="en-US" sz="3200"/>
              <a:t> new Measles and Rubella Strategy: Best pragmatic return on investment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648460"/>
            <a:ext cx="4320480" cy="3221196"/>
          </a:xfrm>
          <a:prstGeom prst="rect">
            <a:avLst/>
          </a:prstGeom>
        </p:spPr>
      </p:pic>
      <p:sp>
        <p:nvSpPr>
          <p:cNvPr id="4" name="TextBox 3"/>
          <p:cNvSpPr txBox="1"/>
          <p:nvPr/>
        </p:nvSpPr>
        <p:spPr>
          <a:xfrm>
            <a:off x="1619672" y="2019735"/>
            <a:ext cx="2088232" cy="646331"/>
          </a:xfrm>
          <a:prstGeom prst="rect">
            <a:avLst/>
          </a:prstGeom>
          <a:noFill/>
        </p:spPr>
        <p:txBody>
          <a:bodyPr wrap="square" rtlCol="0">
            <a:spAutoFit/>
          </a:bodyPr>
          <a:lstStyle/>
          <a:p>
            <a:pPr algn="ctr" rtl="1" fontAlgn="base">
              <a:spcBef>
                <a:spcPct val="0"/>
              </a:spcBef>
              <a:spcAft>
                <a:spcPct val="0"/>
              </a:spcAft>
            </a:pPr>
            <a:r>
              <a:rPr lang="en-US">
                <a:solidFill>
                  <a:srgbClr val="00A03A"/>
                </a:solidFill>
                <a:cs typeface="Arial" charset="0"/>
              </a:rPr>
              <a:t>Increased </a:t>
            </a:r>
          </a:p>
          <a:p>
            <a:pPr algn="ctr" rtl="1" fontAlgn="base">
              <a:spcBef>
                <a:spcPct val="0"/>
              </a:spcBef>
              <a:spcAft>
                <a:spcPct val="0"/>
              </a:spcAft>
            </a:pPr>
            <a:r>
              <a:rPr lang="en-US">
                <a:solidFill>
                  <a:srgbClr val="00A03A"/>
                </a:solidFill>
                <a:cs typeface="Arial" charset="0"/>
              </a:rPr>
              <a:t>country ownership</a:t>
            </a:r>
          </a:p>
        </p:txBody>
      </p:sp>
      <p:sp>
        <p:nvSpPr>
          <p:cNvPr id="12" name="TextBox 11"/>
          <p:cNvSpPr txBox="1"/>
          <p:nvPr/>
        </p:nvSpPr>
        <p:spPr>
          <a:xfrm>
            <a:off x="918914" y="3605716"/>
            <a:ext cx="2091440" cy="923330"/>
          </a:xfrm>
          <a:prstGeom prst="rect">
            <a:avLst/>
          </a:prstGeom>
          <a:noFill/>
        </p:spPr>
        <p:txBody>
          <a:bodyPr wrap="square" rtlCol="0">
            <a:spAutoFit/>
          </a:bodyPr>
          <a:lstStyle/>
          <a:p>
            <a:pPr algn="ctr" rtl="1" fontAlgn="base">
              <a:spcBef>
                <a:spcPct val="0"/>
              </a:spcBef>
              <a:spcAft>
                <a:spcPct val="0"/>
              </a:spcAft>
            </a:pPr>
            <a:r>
              <a:rPr lang="en-US">
                <a:solidFill>
                  <a:srgbClr val="00A03A"/>
                </a:solidFill>
                <a:cs typeface="Arial" charset="0"/>
              </a:rPr>
              <a:t>Programmatic and</a:t>
            </a:r>
          </a:p>
          <a:p>
            <a:pPr algn="ctr" rtl="1" fontAlgn="base">
              <a:spcBef>
                <a:spcPct val="0"/>
              </a:spcBef>
              <a:spcAft>
                <a:spcPct val="0"/>
              </a:spcAft>
            </a:pPr>
            <a:r>
              <a:rPr lang="en-US">
                <a:solidFill>
                  <a:srgbClr val="00A03A"/>
                </a:solidFill>
                <a:cs typeface="Arial" charset="0"/>
              </a:rPr>
              <a:t>financial sustainability</a:t>
            </a:r>
          </a:p>
        </p:txBody>
      </p:sp>
      <p:sp>
        <p:nvSpPr>
          <p:cNvPr id="3" name="Rectangle 2"/>
          <p:cNvSpPr/>
          <p:nvPr/>
        </p:nvSpPr>
        <p:spPr>
          <a:xfrm>
            <a:off x="497424" y="5204727"/>
            <a:ext cx="7974298" cy="1015663"/>
          </a:xfrm>
          <a:prstGeom prst="rect">
            <a:avLst/>
          </a:prstGeom>
        </p:spPr>
        <p:txBody>
          <a:bodyPr wrap="square">
            <a:spAutoFit/>
          </a:bodyPr>
          <a:lstStyle/>
          <a:p>
            <a:pPr rtl="1" fontAlgn="base">
              <a:spcBef>
                <a:spcPct val="0"/>
              </a:spcBef>
              <a:spcAft>
                <a:spcPct val="0"/>
              </a:spcAft>
            </a:pPr>
            <a:r>
              <a:rPr lang="en-GB" sz="2000">
                <a:solidFill>
                  <a:schemeClr val="accent4"/>
                </a:solidFill>
                <a:cs typeface="Arial" charset="0"/>
              </a:rPr>
              <a:t>- Measles is the ‘</a:t>
            </a:r>
            <a:r>
              <a:rPr lang="en-GB" sz="2000" b="1">
                <a:solidFill>
                  <a:schemeClr val="accent4"/>
                </a:solidFill>
                <a:cs typeface="Arial" charset="0"/>
              </a:rPr>
              <a:t>canary in the coalmine</a:t>
            </a:r>
            <a:r>
              <a:rPr lang="en-GB" sz="2000">
                <a:solidFill>
                  <a:schemeClr val="accent4"/>
                </a:solidFill>
                <a:cs typeface="Arial" charset="0"/>
              </a:rPr>
              <a:t>’ </a:t>
            </a:r>
          </a:p>
          <a:p>
            <a:pPr rtl="1" fontAlgn="base">
              <a:spcBef>
                <a:spcPct val="0"/>
              </a:spcBef>
              <a:spcAft>
                <a:spcPct val="0"/>
              </a:spcAft>
            </a:pPr>
            <a:r>
              <a:rPr lang="en-GB" sz="2000">
                <a:solidFill>
                  <a:schemeClr val="accent4"/>
                </a:solidFill>
                <a:cs typeface="Arial" charset="0"/>
              </a:rPr>
              <a:t>- More than 95% of measles deaths occur in countries with low per capita income and weak health systems  </a:t>
            </a:r>
          </a:p>
        </p:txBody>
      </p:sp>
      <p:sp>
        <p:nvSpPr>
          <p:cNvPr id="6" name="TextBox 5"/>
          <p:cNvSpPr txBox="1"/>
          <p:nvPr/>
        </p:nvSpPr>
        <p:spPr>
          <a:xfrm>
            <a:off x="1292188" y="1222155"/>
            <a:ext cx="2743200" cy="523220"/>
          </a:xfrm>
          <a:prstGeom prst="rect">
            <a:avLst/>
          </a:prstGeom>
        </p:spPr>
        <p:txBody>
          <a:bodyPr rtlCol="0">
            <a:spAutoFit/>
          </a:bodyPr>
          <a:lstStyle/>
          <a:p>
            <a:pPr algn="ctr" rtl="1" fontAlgn="base">
              <a:spcBef>
                <a:spcPct val="0"/>
              </a:spcBef>
              <a:spcAft>
                <a:spcPct val="0"/>
              </a:spcAft>
            </a:pPr>
            <a:r>
              <a:rPr lang="en-US" sz="2800" b="1">
                <a:solidFill>
                  <a:srgbClr val="005CB9"/>
                </a:solidFill>
                <a:cs typeface="Arial" charset="0"/>
              </a:rPr>
              <a:t>Principles</a:t>
            </a:r>
          </a:p>
        </p:txBody>
      </p:sp>
      <p:sp>
        <p:nvSpPr>
          <p:cNvPr id="8" name="Slide Number Placeholder 7"/>
          <p:cNvSpPr>
            <a:spLocks noGrp="1"/>
          </p:cNvSpPr>
          <p:nvPr>
            <p:ph type="sldNum" sz="quarter" idx="11"/>
          </p:nvPr>
        </p:nvSpPr>
        <p:spPr>
          <a:xfrm>
            <a:off x="1" y="6520585"/>
            <a:ext cx="323528" cy="360362"/>
          </a:xfrm>
        </p:spPr>
        <p:txBody>
          <a:bodyPr/>
          <a:lstStyle/>
          <a:p>
            <a:r>
              <a:rPr lang="en-GB" dirty="0" smtClean="0">
                <a:solidFill>
                  <a:srgbClr val="343434"/>
                </a:solidFill>
              </a:rPr>
              <a:t>5</a:t>
            </a:r>
            <a:endParaRPr lang="en-GB" dirty="0">
              <a:solidFill>
                <a:srgbClr val="343434"/>
              </a:solidFill>
            </a:endParaRPr>
          </a:p>
        </p:txBody>
      </p:sp>
      <p:sp>
        <p:nvSpPr>
          <p:cNvPr id="11" name="TextBox 10"/>
          <p:cNvSpPr txBox="1"/>
          <p:nvPr/>
        </p:nvSpPr>
        <p:spPr>
          <a:xfrm>
            <a:off x="1187624" y="2812725"/>
            <a:ext cx="2743200" cy="646331"/>
          </a:xfrm>
          <a:prstGeom prst="rect">
            <a:avLst/>
          </a:prstGeom>
          <a:noFill/>
        </p:spPr>
        <p:txBody>
          <a:bodyPr wrap="square" rtlCol="0">
            <a:spAutoFit/>
          </a:bodyPr>
          <a:lstStyle/>
          <a:p>
            <a:pPr algn="ctr" rtl="1" fontAlgn="base">
              <a:spcBef>
                <a:spcPct val="0"/>
              </a:spcBef>
              <a:spcAft>
                <a:spcPct val="0"/>
              </a:spcAft>
            </a:pPr>
            <a:r>
              <a:rPr lang="en-US">
                <a:solidFill>
                  <a:srgbClr val="00A03A"/>
                </a:solidFill>
                <a:cs typeface="Arial" charset="0"/>
              </a:rPr>
              <a:t>Routine immunisation strengthening</a:t>
            </a:r>
          </a:p>
        </p:txBody>
      </p:sp>
      <p:sp>
        <p:nvSpPr>
          <p:cNvPr id="13" name="Footer Placeholder 6"/>
          <p:cNvSpPr txBox="1">
            <a:spLocks/>
          </p:cNvSpPr>
          <p:nvPr/>
        </p:nvSpPr>
        <p:spPr bwMode="gray">
          <a:xfrm>
            <a:off x="2411413" y="6497638"/>
            <a:ext cx="4321175" cy="360362"/>
          </a:xfrm>
          <a:prstGeom prst="rect">
            <a:avLst/>
          </a:prstGeom>
        </p:spPr>
        <p:txBody>
          <a:bodyPr vert="horz" lIns="0" tIns="7200" rIns="0" bIns="0" rtlCol="0" anchor="t" anchorCtr="0">
            <a:noAutofit/>
          </a:bodyPr>
          <a:lstStyle>
            <a:defPPr>
              <a:defRPr lang="fr-FR"/>
            </a:defPPr>
            <a:lvl1pPr marL="0" algn="ctr" defTabSz="914400" rtl="0" eaLnBrk="1" fontAlgn="auto" latinLnBrk="0" hangingPunct="1">
              <a:spcBef>
                <a:spcPts val="0"/>
              </a:spcBef>
              <a:spcAft>
                <a:spcPts val="0"/>
              </a:spcAft>
              <a:defRPr sz="1000" b="1" kern="120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solidFill>
                  <a:srgbClr val="005CB9"/>
                </a:solidFill>
              </a:rPr>
              <a:t>#vaccineswork</a:t>
            </a:r>
          </a:p>
        </p:txBody>
      </p:sp>
    </p:spTree>
    <p:extLst>
      <p:ext uri="{BB962C8B-B14F-4D97-AF65-F5344CB8AC3E}">
        <p14:creationId xmlns:p14="http://schemas.microsoft.com/office/powerpoint/2010/main" val="157132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374040" y="1246294"/>
            <a:ext cx="6677405" cy="4489393"/>
          </a:xfrm>
          <a:prstGeom prst="rect">
            <a:avLst/>
          </a:prstGeom>
        </p:spPr>
      </p:pic>
      <p:sp>
        <p:nvSpPr>
          <p:cNvPr id="2" name="Title 1"/>
          <p:cNvSpPr>
            <a:spLocks noGrp="1"/>
          </p:cNvSpPr>
          <p:nvPr>
            <p:ph type="title"/>
          </p:nvPr>
        </p:nvSpPr>
        <p:spPr/>
        <p:txBody>
          <a:bodyPr/>
          <a:lstStyle/>
          <a:p>
            <a:r>
              <a:rPr lang="pt-PT" sz="3200" dirty="0" smtClean="0"/>
              <a:t>Gavi </a:t>
            </a:r>
            <a:r>
              <a:rPr lang="pt-PT" sz="3200" dirty="0"/>
              <a:t>investments in Measles and </a:t>
            </a:r>
            <a:r>
              <a:rPr lang="pt-PT" sz="3200" dirty="0" smtClean="0"/>
              <a:t>Rubella programmes, </a:t>
            </a:r>
            <a:r>
              <a:rPr lang="pt-PT" sz="3200" dirty="0"/>
              <a:t>2000-2025</a:t>
            </a:r>
            <a:endParaRPr lang="en-GB" sz="3200" dirty="0"/>
          </a:p>
        </p:txBody>
      </p:sp>
      <p:sp>
        <p:nvSpPr>
          <p:cNvPr id="4" name="Footer Placeholder 3"/>
          <p:cNvSpPr>
            <a:spLocks noGrp="1"/>
          </p:cNvSpPr>
          <p:nvPr>
            <p:ph type="ftr" sz="quarter" idx="11"/>
          </p:nvPr>
        </p:nvSpPr>
        <p:spPr/>
        <p:txBody>
          <a:bodyPr/>
          <a:lstStyle/>
          <a:p>
            <a:pPr>
              <a:defRPr/>
            </a:pPr>
            <a:r>
              <a:rPr lang="en-US">
                <a:solidFill>
                  <a:srgbClr val="005CB9"/>
                </a:solidFill>
              </a:rPr>
              <a:t>#vaccineswork</a:t>
            </a:r>
          </a:p>
        </p:txBody>
      </p:sp>
      <p:sp>
        <p:nvSpPr>
          <p:cNvPr id="5" name="Slide Number Placeholder 4"/>
          <p:cNvSpPr>
            <a:spLocks noGrp="1"/>
          </p:cNvSpPr>
          <p:nvPr>
            <p:ph type="sldNum" sz="quarter" idx="12"/>
          </p:nvPr>
        </p:nvSpPr>
        <p:spPr>
          <a:xfrm>
            <a:off x="107504" y="6497638"/>
            <a:ext cx="900112" cy="360362"/>
          </a:xfrm>
        </p:spPr>
        <p:txBody>
          <a:bodyPr/>
          <a:lstStyle/>
          <a:p>
            <a:pPr>
              <a:defRPr/>
            </a:pPr>
            <a:r>
              <a:rPr lang="en-US" dirty="0" smtClean="0">
                <a:solidFill>
                  <a:srgbClr val="343434"/>
                </a:solidFill>
              </a:rPr>
              <a:t>6</a:t>
            </a:r>
            <a:endParaRPr lang="en-US" dirty="0">
              <a:solidFill>
                <a:srgbClr val="343434"/>
              </a:solidFill>
            </a:endParaRPr>
          </a:p>
        </p:txBody>
      </p:sp>
      <p:sp>
        <p:nvSpPr>
          <p:cNvPr id="16" name="TextBox 5"/>
          <p:cNvSpPr txBox="1"/>
          <p:nvPr/>
        </p:nvSpPr>
        <p:spPr>
          <a:xfrm rot="16200000">
            <a:off x="-156647" y="2777467"/>
            <a:ext cx="3333752" cy="394612"/>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600" dirty="0">
                <a:solidFill>
                  <a:schemeClr val="tx1">
                    <a:lumMod val="75000"/>
                    <a:lumOff val="25000"/>
                  </a:schemeClr>
                </a:solidFill>
                <a:latin typeface="Arial" panose="020B0604020202020204" pitchFamily="34" charset="0"/>
                <a:cs typeface="Arial" panose="020B0604020202020204" pitchFamily="34" charset="0"/>
              </a:rPr>
              <a:t>Gavi expenditure (US$ million</a:t>
            </a:r>
            <a:r>
              <a:rPr lang="en-GB" sz="1600" dirty="0" smtClean="0">
                <a:solidFill>
                  <a:schemeClr val="tx1">
                    <a:lumMod val="75000"/>
                    <a:lumOff val="25000"/>
                  </a:schemeClr>
                </a:solidFill>
                <a:latin typeface="Arial" panose="020B0604020202020204" pitchFamily="34" charset="0"/>
                <a:cs typeface="Arial" panose="020B0604020202020204" pitchFamily="34" charset="0"/>
              </a:rPr>
              <a:t>)*</a:t>
            </a:r>
            <a:endParaRPr lang="en-GB"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7" name="Content Placeholder 5"/>
          <p:cNvSpPr txBox="1">
            <a:spLocks/>
          </p:cNvSpPr>
          <p:nvPr/>
        </p:nvSpPr>
        <p:spPr>
          <a:xfrm>
            <a:off x="867760" y="6285952"/>
            <a:ext cx="6389493" cy="260688"/>
          </a:xfrm>
          <a:prstGeom prst="rect">
            <a:avLst/>
          </a:prstGeom>
        </p:spPr>
        <p:txBody>
          <a:bodyPr/>
          <a:lstStyle>
            <a:lvl1pPr marL="0" indent="0" algn="l" defTabSz="914400" rtl="0" eaLnBrk="1" latinLnBrk="0" hangingPunct="1">
              <a:lnSpc>
                <a:spcPct val="110000"/>
              </a:lnSpc>
              <a:spcBef>
                <a:spcPts val="0"/>
              </a:spcBef>
              <a:buFont typeface="Arial" pitchFamily="34" charset="0"/>
              <a:buNone/>
              <a:defRPr sz="2000" b="1" kern="1200">
                <a:solidFill>
                  <a:schemeClr val="accent4"/>
                </a:solidFill>
                <a:latin typeface="+mn-lt"/>
                <a:ea typeface="+mn-ea"/>
                <a:cs typeface="+mn-cs"/>
              </a:defRPr>
            </a:lvl1pPr>
            <a:lvl2pPr marL="142875" indent="0" algn="l" defTabSz="914400" rtl="0" eaLnBrk="1" latinLnBrk="0" hangingPunct="1">
              <a:lnSpc>
                <a:spcPct val="100000"/>
              </a:lnSpc>
              <a:spcBef>
                <a:spcPts val="300"/>
              </a:spcBef>
              <a:buFont typeface="Arial" pitchFamily="34" charset="0"/>
              <a:buNone/>
              <a:defRPr sz="1600" b="1" kern="1200">
                <a:solidFill>
                  <a:schemeClr val="tx2"/>
                </a:solidFill>
                <a:latin typeface="+mn-lt"/>
                <a:ea typeface="+mn-ea"/>
                <a:cs typeface="+mn-cs"/>
              </a:defRPr>
            </a:lvl2pPr>
            <a:lvl3pPr marL="144000" indent="108000" algn="l" defTabSz="914400" rtl="0" eaLnBrk="1" latinLnBrk="0" hangingPunct="1">
              <a:lnSpc>
                <a:spcPct val="100000"/>
              </a:lnSpc>
              <a:spcBef>
                <a:spcPts val="300"/>
              </a:spcBef>
              <a:buSzPct val="100000"/>
              <a:buFont typeface="Arial" pitchFamily="34" charset="0"/>
              <a:buChar char="•"/>
              <a:defRPr sz="1400" b="1" kern="1200">
                <a:solidFill>
                  <a:schemeClr val="tx2"/>
                </a:solidFill>
                <a:latin typeface="+mn-lt"/>
                <a:ea typeface="+mn-ea"/>
                <a:cs typeface="+mn-cs"/>
              </a:defRPr>
            </a:lvl3pPr>
            <a:lvl4pPr marL="360000" indent="0" algn="l" defTabSz="914400" rtl="0" eaLnBrk="1" latinLnBrk="0" hangingPunct="1">
              <a:lnSpc>
                <a:spcPct val="100000"/>
              </a:lnSpc>
              <a:spcBef>
                <a:spcPts val="300"/>
              </a:spcBef>
              <a:buSzPct val="100000"/>
              <a:buFont typeface="Arial" pitchFamily="34" charset="0"/>
              <a:buNone/>
              <a:defRPr sz="1400" kern="1200">
                <a:solidFill>
                  <a:schemeClr val="tx2"/>
                </a:solidFill>
                <a:latin typeface="+mn-lt"/>
                <a:ea typeface="+mn-ea"/>
                <a:cs typeface="+mn-cs"/>
              </a:defRPr>
            </a:lvl4pPr>
            <a:lvl5pPr marL="504000" indent="108000" algn="l" defTabSz="914400" rtl="0" eaLnBrk="1" latinLnBrk="0" hangingPunct="1">
              <a:lnSpc>
                <a:spcPct val="100000"/>
              </a:lnSpc>
              <a:spcBef>
                <a:spcPts val="300"/>
              </a:spcBef>
              <a:buSzPct val="100000"/>
              <a:buFont typeface="Arial"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pPr>
            <a:r>
              <a:rPr lang="en-GB" sz="1000" b="0">
                <a:solidFill>
                  <a:schemeClr val="tx1">
                    <a:lumMod val="75000"/>
                    <a:lumOff val="25000"/>
                  </a:schemeClr>
                </a:solidFill>
              </a:rPr>
              <a:t>Source: Gavi, the Vaccine Alliance (Financial Forecast v14.0 / Dec 2016).</a:t>
            </a:r>
          </a:p>
        </p:txBody>
      </p:sp>
      <p:sp>
        <p:nvSpPr>
          <p:cNvPr id="8" name="TextBox 5"/>
          <p:cNvSpPr txBox="1"/>
          <p:nvPr/>
        </p:nvSpPr>
        <p:spPr>
          <a:xfrm>
            <a:off x="867760" y="5797289"/>
            <a:ext cx="8084127" cy="47004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pt-PT" sz="1050" dirty="0" smtClean="0">
                <a:solidFill>
                  <a:schemeClr val="tx1">
                    <a:lumMod val="75000"/>
                    <a:lumOff val="25000"/>
                  </a:schemeClr>
                </a:solidFill>
                <a:latin typeface="Arial" panose="020B0604020202020204" pitchFamily="34" charset="0"/>
                <a:cs typeface="Arial" panose="020B0604020202020204" pitchFamily="34" charset="0"/>
              </a:rPr>
              <a:t>*Does not include expenditure/investments through the Partners Engagement Framework (Foundational Support or Targeted Country Assistance)</a:t>
            </a:r>
            <a:endParaRPr lang="en-GB" sz="1050" dirty="0" smtClean="0">
              <a:solidFill>
                <a:schemeClr val="tx1">
                  <a:lumMod val="75000"/>
                  <a:lumOff val="25000"/>
                </a:schemeClr>
              </a:solidFill>
              <a:latin typeface="Arial" panose="020B0604020202020204" pitchFamily="34" charset="0"/>
              <a:cs typeface="Arial" panose="020B0604020202020204" pitchFamily="34" charset="0"/>
            </a:endParaRPr>
          </a:p>
          <a:p>
            <a:r>
              <a:rPr lang="en-GB" sz="1050" dirty="0" smtClean="0">
                <a:solidFill>
                  <a:schemeClr val="tx1">
                    <a:lumMod val="75000"/>
                    <a:lumOff val="25000"/>
                  </a:schemeClr>
                </a:solidFill>
                <a:latin typeface="Arial" panose="020B0604020202020204" pitchFamily="34" charset="0"/>
                <a:cs typeface="Arial" panose="020B0604020202020204" pitchFamily="34" charset="0"/>
              </a:rPr>
              <a:t>**2016-2025 </a:t>
            </a:r>
            <a:r>
              <a:rPr lang="en-GB" sz="1050" dirty="0">
                <a:solidFill>
                  <a:schemeClr val="tx1">
                    <a:lumMod val="75000"/>
                    <a:lumOff val="25000"/>
                  </a:schemeClr>
                </a:solidFill>
                <a:latin typeface="Arial" panose="020B0604020202020204" pitchFamily="34" charset="0"/>
                <a:cs typeface="Arial" panose="020B0604020202020204" pitchFamily="34" charset="0"/>
              </a:rPr>
              <a:t>includes India and Indonesia MR </a:t>
            </a:r>
            <a:r>
              <a:rPr lang="en-GB" sz="1050" dirty="0" smtClean="0">
                <a:solidFill>
                  <a:schemeClr val="tx1">
                    <a:lumMod val="75000"/>
                    <a:lumOff val="25000"/>
                  </a:schemeClr>
                </a:solidFill>
                <a:latin typeface="Arial" panose="020B0604020202020204" pitchFamily="34" charset="0"/>
                <a:cs typeface="Arial" panose="020B0604020202020204" pitchFamily="34" charset="0"/>
              </a:rPr>
              <a:t>campaigns in 2017 </a:t>
            </a:r>
            <a:r>
              <a:rPr lang="en-GB" sz="1050" dirty="0">
                <a:solidFill>
                  <a:schemeClr val="tx1">
                    <a:lumMod val="75000"/>
                    <a:lumOff val="25000"/>
                  </a:schemeClr>
                </a:solidFill>
                <a:latin typeface="Arial" panose="020B0604020202020204" pitchFamily="34" charset="0"/>
                <a:cs typeface="Arial" panose="020B0604020202020204" pitchFamily="34" charset="0"/>
              </a:rPr>
              <a:t>(</a:t>
            </a:r>
            <a:r>
              <a:rPr lang="en-GB" sz="1050" dirty="0" smtClean="0">
                <a:solidFill>
                  <a:schemeClr val="tx1">
                    <a:lumMod val="75000"/>
                    <a:lumOff val="25000"/>
                  </a:schemeClr>
                </a:solidFill>
                <a:latin typeface="Arial" panose="020B0604020202020204" pitchFamily="34" charset="0"/>
                <a:cs typeface="Arial" panose="020B0604020202020204" pitchFamily="34" charset="0"/>
              </a:rPr>
              <a:t>US$115M </a:t>
            </a:r>
            <a:r>
              <a:rPr lang="en-GB" sz="1050" dirty="0">
                <a:solidFill>
                  <a:schemeClr val="tx1">
                    <a:lumMod val="75000"/>
                    <a:lumOff val="25000"/>
                  </a:schemeClr>
                </a:solidFill>
                <a:latin typeface="Arial" panose="020B0604020202020204" pitchFamily="34" charset="0"/>
                <a:cs typeface="Arial" panose="020B0604020202020204" pitchFamily="34" charset="0"/>
              </a:rPr>
              <a:t>and </a:t>
            </a:r>
            <a:r>
              <a:rPr lang="en-GB" sz="1050" dirty="0" smtClean="0">
                <a:solidFill>
                  <a:schemeClr val="tx1">
                    <a:lumMod val="75000"/>
                    <a:lumOff val="25000"/>
                  </a:schemeClr>
                </a:solidFill>
                <a:latin typeface="Arial" panose="020B0604020202020204" pitchFamily="34" charset="0"/>
                <a:cs typeface="Arial" panose="020B0604020202020204" pitchFamily="34" charset="0"/>
              </a:rPr>
              <a:t>US$31M </a:t>
            </a:r>
            <a:r>
              <a:rPr lang="en-GB" sz="1050" dirty="0">
                <a:solidFill>
                  <a:schemeClr val="tx1">
                    <a:lumMod val="75000"/>
                    <a:lumOff val="25000"/>
                  </a:schemeClr>
                </a:solidFill>
                <a:latin typeface="Arial" panose="020B0604020202020204" pitchFamily="34" charset="0"/>
                <a:cs typeface="Arial" panose="020B0604020202020204" pitchFamily="34" charset="0"/>
              </a:rPr>
              <a:t>resp.)</a:t>
            </a:r>
          </a:p>
          <a:p>
            <a:pPr marL="285750" indent="-285750">
              <a:buFont typeface="Arial" panose="020B0604020202020204" pitchFamily="34" charset="0"/>
              <a:buChar char="•"/>
            </a:pPr>
            <a:endParaRPr lang="en-GB" sz="105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 name="TextBox 5"/>
          <p:cNvSpPr txBox="1"/>
          <p:nvPr/>
        </p:nvSpPr>
        <p:spPr>
          <a:xfrm>
            <a:off x="6989282" y="5085069"/>
            <a:ext cx="384283" cy="31764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600" dirty="0" smtClean="0">
                <a:solidFill>
                  <a:schemeClr val="tx1">
                    <a:lumMod val="75000"/>
                    <a:lumOff val="25000"/>
                  </a:schemeClr>
                </a:solidFill>
                <a:latin typeface="Arial" panose="020B0604020202020204" pitchFamily="34" charset="0"/>
                <a:cs typeface="Arial" panose="020B0604020202020204" pitchFamily="34" charset="0"/>
              </a:rPr>
              <a:t>**</a:t>
            </a:r>
            <a:endParaRPr lang="en-GB" sz="160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401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037" y="0"/>
            <a:ext cx="7848015" cy="1036638"/>
          </a:xfrm>
        </p:spPr>
        <p:txBody>
          <a:bodyPr/>
          <a:lstStyle/>
          <a:p>
            <a:r>
              <a:rPr lang="pt-PT" dirty="0" smtClean="0"/>
              <a:t>Gavi &amp; LCIF Partnership: Social Mobilisation</a:t>
            </a:r>
            <a:endParaRPr lang="en-GB" dirty="0"/>
          </a:p>
        </p:txBody>
      </p:sp>
      <p:sp>
        <p:nvSpPr>
          <p:cNvPr id="4" name="Footer Placeholder 3"/>
          <p:cNvSpPr>
            <a:spLocks noGrp="1"/>
          </p:cNvSpPr>
          <p:nvPr>
            <p:ph type="ftr" sz="quarter" idx="11"/>
          </p:nvPr>
        </p:nvSpPr>
        <p:spPr/>
        <p:txBody>
          <a:bodyPr/>
          <a:lstStyle/>
          <a:p>
            <a:pPr>
              <a:defRPr/>
            </a:pPr>
            <a:r>
              <a:rPr lang="en-US" smtClean="0">
                <a:solidFill>
                  <a:srgbClr val="005CB9"/>
                </a:solidFill>
              </a:rPr>
              <a:t>#vaccineswork</a:t>
            </a:r>
            <a:endParaRPr lang="en-US">
              <a:solidFill>
                <a:srgbClr val="005CB9"/>
              </a:solidFill>
            </a:endParaRPr>
          </a:p>
        </p:txBody>
      </p:sp>
      <p:sp>
        <p:nvSpPr>
          <p:cNvPr id="5" name="Slide Number Placeholder 4"/>
          <p:cNvSpPr>
            <a:spLocks noGrp="1"/>
          </p:cNvSpPr>
          <p:nvPr>
            <p:ph type="sldNum" sz="quarter" idx="12"/>
          </p:nvPr>
        </p:nvSpPr>
        <p:spPr>
          <a:xfrm>
            <a:off x="0" y="6497053"/>
            <a:ext cx="328278" cy="360947"/>
          </a:xfrm>
        </p:spPr>
        <p:txBody>
          <a:bodyPr/>
          <a:lstStyle/>
          <a:p>
            <a:pPr algn="ctr">
              <a:defRPr/>
            </a:pPr>
            <a:r>
              <a:rPr lang="en-US" dirty="0" smtClean="0">
                <a:solidFill>
                  <a:srgbClr val="343434"/>
                </a:solidFill>
              </a:rPr>
              <a:t>8</a:t>
            </a:r>
            <a:endParaRPr lang="en-US" dirty="0">
              <a:solidFill>
                <a:srgbClr val="343434"/>
              </a:solidFill>
            </a:endParaRPr>
          </a:p>
        </p:txBody>
      </p:sp>
      <p:pic>
        <p:nvPicPr>
          <p:cNvPr id="6" name="Picture 5"/>
          <p:cNvPicPr>
            <a:picLocks noChangeAspect="1"/>
          </p:cNvPicPr>
          <p:nvPr/>
        </p:nvPicPr>
        <p:blipFill>
          <a:blip r:embed="rId3"/>
          <a:stretch>
            <a:fillRect/>
          </a:stretch>
        </p:blipFill>
        <p:spPr>
          <a:xfrm>
            <a:off x="2918688" y="2084311"/>
            <a:ext cx="6225312" cy="3423922"/>
          </a:xfrm>
          <a:prstGeom prst="rect">
            <a:avLst/>
          </a:prstGeom>
        </p:spPr>
      </p:pic>
      <p:sp>
        <p:nvSpPr>
          <p:cNvPr id="7" name="TextBox 6"/>
          <p:cNvSpPr txBox="1"/>
          <p:nvPr/>
        </p:nvSpPr>
        <p:spPr>
          <a:xfrm>
            <a:off x="2605090" y="5436076"/>
            <a:ext cx="6852508"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rPr>
              <a:t>38 social mobilisation campaigns by the end of 2017</a:t>
            </a:r>
          </a:p>
        </p:txBody>
      </p:sp>
      <p:sp>
        <p:nvSpPr>
          <p:cNvPr id="8" name="TextBox 7"/>
          <p:cNvSpPr txBox="1"/>
          <p:nvPr/>
        </p:nvSpPr>
        <p:spPr>
          <a:xfrm>
            <a:off x="3193078" y="1397552"/>
            <a:ext cx="5676531"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rPr>
              <a:t>LCIF Social Mobilisation Campaigns in Gavi-supported Countries (2013-2017)</a:t>
            </a:r>
          </a:p>
        </p:txBody>
      </p:sp>
      <p:pic>
        <p:nvPicPr>
          <p:cNvPr id="9" name="Picture 8"/>
          <p:cNvPicPr>
            <a:picLocks noChangeAspect="1"/>
          </p:cNvPicPr>
          <p:nvPr/>
        </p:nvPicPr>
        <p:blipFill rotWithShape="1">
          <a:blip r:embed="rId4"/>
          <a:srcRect l="19703" t="13011"/>
          <a:stretch/>
        </p:blipFill>
        <p:spPr>
          <a:xfrm>
            <a:off x="177745" y="4371663"/>
            <a:ext cx="3081456" cy="2055456"/>
          </a:xfrm>
          <a:prstGeom prst="rect">
            <a:avLst/>
          </a:prstGeom>
          <a:ln w="12700">
            <a:solidFill>
              <a:srgbClr val="92D050"/>
            </a:solidFill>
          </a:ln>
        </p:spPr>
      </p:pic>
      <p:pic>
        <p:nvPicPr>
          <p:cNvPr id="13" name="Picture 12"/>
          <p:cNvPicPr>
            <a:picLocks noChangeAspect="1"/>
          </p:cNvPicPr>
          <p:nvPr/>
        </p:nvPicPr>
        <p:blipFill>
          <a:blip r:embed="rId5"/>
          <a:stretch>
            <a:fillRect/>
          </a:stretch>
        </p:blipFill>
        <p:spPr>
          <a:xfrm>
            <a:off x="307069" y="1459619"/>
            <a:ext cx="2454820" cy="2719056"/>
          </a:xfrm>
          <a:prstGeom prst="rect">
            <a:avLst/>
          </a:prstGeom>
          <a:ln w="12700">
            <a:solidFill>
              <a:srgbClr val="92D050"/>
            </a:solidFill>
          </a:ln>
        </p:spPr>
      </p:pic>
      <p:grpSp>
        <p:nvGrpSpPr>
          <p:cNvPr id="16" name="Group 15"/>
          <p:cNvGrpSpPr/>
          <p:nvPr/>
        </p:nvGrpSpPr>
        <p:grpSpPr>
          <a:xfrm>
            <a:off x="5560214" y="4201766"/>
            <a:ext cx="2344747" cy="857418"/>
            <a:chOff x="5975183" y="2001398"/>
            <a:chExt cx="2344747" cy="857418"/>
          </a:xfrm>
        </p:grpSpPr>
        <p:sp>
          <p:nvSpPr>
            <p:cNvPr id="17" name="Rectangle 16"/>
            <p:cNvSpPr/>
            <p:nvPr/>
          </p:nvSpPr>
          <p:spPr>
            <a:xfrm>
              <a:off x="5975183" y="2686979"/>
              <a:ext cx="168442" cy="153889"/>
            </a:xfrm>
            <a:prstGeom prst="rect">
              <a:avLst/>
            </a:prstGeom>
            <a:solidFill>
              <a:srgbClr val="005CB9"/>
            </a:solidFill>
            <a:ln w="25400" cap="flat" cmpd="sng" algn="ctr">
              <a:solidFill>
                <a:srgbClr val="005CB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18" name="Rectangle 17"/>
            <p:cNvSpPr/>
            <p:nvPr/>
          </p:nvSpPr>
          <p:spPr>
            <a:xfrm>
              <a:off x="5975183" y="2139896"/>
              <a:ext cx="168442" cy="153889"/>
            </a:xfrm>
            <a:prstGeom prst="rect">
              <a:avLst/>
            </a:prstGeom>
            <a:solidFill>
              <a:srgbClr val="95D600"/>
            </a:solidFill>
            <a:ln w="25400" cap="flat" cmpd="sng" algn="ctr">
              <a:solidFill>
                <a:srgbClr val="95D6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19" name="TextBox 18"/>
            <p:cNvSpPr txBox="1"/>
            <p:nvPr/>
          </p:nvSpPr>
          <p:spPr>
            <a:xfrm>
              <a:off x="6169555" y="2001398"/>
              <a:ext cx="1624263"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1" i="0" u="sng" strike="noStrike" kern="0" cap="none" spc="0" normalizeH="0" baseline="0" noProof="0" dirty="0" smtClean="0">
                  <a:ln>
                    <a:noFill/>
                  </a:ln>
                  <a:solidFill>
                    <a:prstClr val="black"/>
                  </a:solidFill>
                  <a:effectLst/>
                  <a:uLnTx/>
                  <a:uFillTx/>
                </a:rPr>
                <a:t>Joint Gavi-LCIF </a:t>
              </a:r>
              <a:r>
                <a:rPr kumimoji="0" lang="en-US" sz="1050" b="0" i="0" u="none" strike="noStrike" kern="0" cap="none" spc="0" normalizeH="0" baseline="0" noProof="0" dirty="0" smtClean="0">
                  <a:ln>
                    <a:noFill/>
                  </a:ln>
                  <a:solidFill>
                    <a:prstClr val="black"/>
                  </a:solidFill>
                  <a:effectLst/>
                  <a:uLnTx/>
                  <a:uFillTx/>
                </a:rPr>
                <a:t>SM activities (13)</a:t>
              </a:r>
            </a:p>
          </p:txBody>
        </p:sp>
        <p:sp>
          <p:nvSpPr>
            <p:cNvPr id="20" name="TextBox 19"/>
            <p:cNvSpPr txBox="1"/>
            <p:nvPr/>
          </p:nvSpPr>
          <p:spPr>
            <a:xfrm>
              <a:off x="6143625" y="2604900"/>
              <a:ext cx="2176305" cy="25391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1" i="0" u="sng" strike="noStrike" kern="0" cap="none" spc="0" normalizeH="0" baseline="0" noProof="0" dirty="0" smtClean="0">
                  <a:ln>
                    <a:noFill/>
                  </a:ln>
                  <a:solidFill>
                    <a:prstClr val="black"/>
                  </a:solidFill>
                  <a:effectLst/>
                  <a:uLnTx/>
                  <a:uFillTx/>
                </a:rPr>
                <a:t>Lions-led </a:t>
              </a:r>
              <a:r>
                <a:rPr kumimoji="0" lang="en-US" sz="1050" b="0" i="0" u="none" strike="noStrike" kern="0" cap="none" spc="0" normalizeH="0" baseline="0" noProof="0" dirty="0" smtClean="0">
                  <a:ln>
                    <a:noFill/>
                  </a:ln>
                  <a:solidFill>
                    <a:prstClr val="black"/>
                  </a:solidFill>
                  <a:effectLst/>
                  <a:uLnTx/>
                  <a:uFillTx/>
                </a:rPr>
                <a:t>SM activities</a:t>
              </a:r>
            </a:p>
          </p:txBody>
        </p:sp>
      </p:grpSp>
    </p:spTree>
    <p:extLst>
      <p:ext uri="{BB962C8B-B14F-4D97-AF65-F5344CB8AC3E}">
        <p14:creationId xmlns:p14="http://schemas.microsoft.com/office/powerpoint/2010/main" val="1632973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4624"/>
            <a:ext cx="8164016" cy="1036638"/>
          </a:xfrm>
        </p:spPr>
        <p:txBody>
          <a:bodyPr/>
          <a:lstStyle/>
          <a:p>
            <a:r>
              <a:rPr lang="en-US" dirty="0"/>
              <a:t>Gavi, the Vaccine Alliance strategy, </a:t>
            </a:r>
            <a:r>
              <a:rPr lang="en-US" dirty="0" smtClean="0"/>
              <a:t>2016-2020</a:t>
            </a:r>
            <a:r>
              <a:rPr lang="en-US" sz="2400" dirty="0" smtClean="0"/>
              <a:t/>
            </a:r>
            <a:br>
              <a:rPr lang="en-US" sz="2400" dirty="0" smtClean="0"/>
            </a:br>
            <a:r>
              <a:rPr lang="en-GB" sz="2000" dirty="0" smtClean="0"/>
              <a:t>Renewed </a:t>
            </a:r>
            <a:r>
              <a:rPr lang="en-GB" sz="2000" dirty="0"/>
              <a:t>focus and </a:t>
            </a:r>
            <a:r>
              <a:rPr lang="en-GB" sz="2000" dirty="0" smtClean="0"/>
              <a:t>shared </a:t>
            </a:r>
            <a:r>
              <a:rPr lang="en-GB" sz="2000" dirty="0"/>
              <a:t>accountability on Measles and Rubella</a:t>
            </a:r>
          </a:p>
        </p:txBody>
      </p:sp>
      <p:sp>
        <p:nvSpPr>
          <p:cNvPr id="4" name="Slide Number Placeholder 3"/>
          <p:cNvSpPr>
            <a:spLocks noGrp="1"/>
          </p:cNvSpPr>
          <p:nvPr>
            <p:ph type="sldNum" sz="quarter" idx="11"/>
          </p:nvPr>
        </p:nvSpPr>
        <p:spPr>
          <a:xfrm>
            <a:off x="1" y="6497638"/>
            <a:ext cx="467544" cy="360362"/>
          </a:xfrm>
        </p:spPr>
        <p:txBody>
          <a:bodyPr/>
          <a:lstStyle/>
          <a:p>
            <a:r>
              <a:rPr lang="en-GB" dirty="0" smtClean="0">
                <a:solidFill>
                  <a:srgbClr val="343434"/>
                </a:solidFill>
              </a:rPr>
              <a:t>4</a:t>
            </a:r>
            <a:endParaRPr lang="en-GB" dirty="0">
              <a:solidFill>
                <a:srgbClr val="343434"/>
              </a:solidFill>
            </a:endParaRPr>
          </a:p>
        </p:txBody>
      </p:sp>
      <p:sp>
        <p:nvSpPr>
          <p:cNvPr id="5" name="Footer Placeholder 6"/>
          <p:cNvSpPr txBox="1">
            <a:spLocks/>
          </p:cNvSpPr>
          <p:nvPr/>
        </p:nvSpPr>
        <p:spPr bwMode="gray">
          <a:xfrm>
            <a:off x="2411413" y="6497638"/>
            <a:ext cx="4321175" cy="360362"/>
          </a:xfrm>
          <a:prstGeom prst="rect">
            <a:avLst/>
          </a:prstGeom>
        </p:spPr>
        <p:txBody>
          <a:bodyPr vert="horz" lIns="0" tIns="7200" rIns="0" bIns="0" rtlCol="0" anchor="t" anchorCtr="0">
            <a:noAutofit/>
          </a:bodyPr>
          <a:lstStyle>
            <a:defPPr>
              <a:defRPr lang="fr-FR"/>
            </a:defPPr>
            <a:lvl1pPr marL="0" algn="ctr" defTabSz="914400" rtl="0" eaLnBrk="1" fontAlgn="auto" latinLnBrk="0" hangingPunct="1">
              <a:spcBef>
                <a:spcPts val="0"/>
              </a:spcBef>
              <a:spcAft>
                <a:spcPts val="0"/>
              </a:spcAft>
              <a:defRPr sz="1000" b="1" kern="120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solidFill>
                  <a:srgbClr val="005CB9"/>
                </a:solidFill>
              </a:rPr>
              <a:t>#vaccineswork</a:t>
            </a:r>
          </a:p>
        </p:txBody>
      </p:sp>
      <p:sp>
        <p:nvSpPr>
          <p:cNvPr id="6" name="Content Placeholder 5"/>
          <p:cNvSpPr>
            <a:spLocks noGrp="1"/>
          </p:cNvSpPr>
          <p:nvPr>
            <p:ph idx="1"/>
          </p:nvPr>
        </p:nvSpPr>
        <p:spPr/>
        <p:txBody>
          <a:bodyPr/>
          <a:lstStyle/>
          <a:p>
            <a:endParaRPr lang="en-GB"/>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2359"/>
          <a:stretch/>
        </p:blipFill>
        <p:spPr>
          <a:xfrm>
            <a:off x="315687" y="1131760"/>
            <a:ext cx="8317177" cy="5062791"/>
          </a:xfrm>
          <a:prstGeom prst="rect">
            <a:avLst/>
          </a:prstGeom>
        </p:spPr>
      </p:pic>
      <p:sp>
        <p:nvSpPr>
          <p:cNvPr id="8" name="Rectangle 7"/>
          <p:cNvSpPr/>
          <p:nvPr/>
        </p:nvSpPr>
        <p:spPr>
          <a:xfrm>
            <a:off x="544286" y="1131760"/>
            <a:ext cx="7815944" cy="4986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4"/>
          <a:stretch>
            <a:fillRect/>
          </a:stretch>
        </p:blipFill>
        <p:spPr>
          <a:xfrm>
            <a:off x="217789" y="1631440"/>
            <a:ext cx="2989754" cy="4330403"/>
          </a:xfrm>
          <a:prstGeom prst="rect">
            <a:avLst/>
          </a:prstGeom>
        </p:spPr>
      </p:pic>
      <p:pic>
        <p:nvPicPr>
          <p:cNvPr id="28" name="Picture 27"/>
          <p:cNvPicPr>
            <a:picLocks noChangeAspect="1"/>
          </p:cNvPicPr>
          <p:nvPr/>
        </p:nvPicPr>
        <p:blipFill>
          <a:blip r:embed="rId5"/>
          <a:stretch>
            <a:fillRect/>
          </a:stretch>
        </p:blipFill>
        <p:spPr>
          <a:xfrm>
            <a:off x="3409848" y="1188516"/>
            <a:ext cx="5261304" cy="1158340"/>
          </a:xfrm>
          <a:prstGeom prst="rect">
            <a:avLst/>
          </a:prstGeom>
        </p:spPr>
      </p:pic>
      <p:pic>
        <p:nvPicPr>
          <p:cNvPr id="29" name="Picture 28"/>
          <p:cNvPicPr>
            <a:picLocks noChangeAspect="1"/>
          </p:cNvPicPr>
          <p:nvPr/>
        </p:nvPicPr>
        <p:blipFill>
          <a:blip r:embed="rId6"/>
          <a:stretch>
            <a:fillRect/>
          </a:stretch>
        </p:blipFill>
        <p:spPr>
          <a:xfrm>
            <a:off x="3408636" y="2242664"/>
            <a:ext cx="5285690" cy="1420491"/>
          </a:xfrm>
          <a:prstGeom prst="rect">
            <a:avLst/>
          </a:prstGeom>
        </p:spPr>
      </p:pic>
      <p:pic>
        <p:nvPicPr>
          <p:cNvPr id="30" name="Picture 29"/>
          <p:cNvPicPr>
            <a:picLocks noChangeAspect="1"/>
          </p:cNvPicPr>
          <p:nvPr/>
        </p:nvPicPr>
        <p:blipFill>
          <a:blip r:embed="rId7"/>
          <a:stretch>
            <a:fillRect/>
          </a:stretch>
        </p:blipFill>
        <p:spPr>
          <a:xfrm>
            <a:off x="3402291" y="3595137"/>
            <a:ext cx="5261304" cy="1426588"/>
          </a:xfrm>
          <a:prstGeom prst="rect">
            <a:avLst/>
          </a:prstGeom>
        </p:spPr>
      </p:pic>
      <p:pic>
        <p:nvPicPr>
          <p:cNvPr id="31" name="Picture 30"/>
          <p:cNvPicPr>
            <a:picLocks noChangeAspect="1"/>
          </p:cNvPicPr>
          <p:nvPr/>
        </p:nvPicPr>
        <p:blipFill>
          <a:blip r:embed="rId8"/>
          <a:stretch>
            <a:fillRect/>
          </a:stretch>
        </p:blipFill>
        <p:spPr>
          <a:xfrm>
            <a:off x="3390098" y="4963232"/>
            <a:ext cx="5273497" cy="1420491"/>
          </a:xfrm>
          <a:prstGeom prst="rect">
            <a:avLst/>
          </a:prstGeom>
        </p:spPr>
      </p:pic>
    </p:spTree>
    <p:extLst>
      <p:ext uri="{BB962C8B-B14F-4D97-AF65-F5344CB8AC3E}">
        <p14:creationId xmlns:p14="http://schemas.microsoft.com/office/powerpoint/2010/main" val="319022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13"/>
          </p:nvPr>
        </p:nvSpPr>
        <p:spPr/>
        <p:txBody>
          <a:bodyPr/>
          <a:lstStyle/>
          <a:p>
            <a:r>
              <a:rPr lang="en-US"/>
              <a:t>THANK YOU</a:t>
            </a:r>
          </a:p>
        </p:txBody>
      </p:sp>
      <p:sp>
        <p:nvSpPr>
          <p:cNvPr id="3" name="Espace réservé du numéro de diapositive 2"/>
          <p:cNvSpPr>
            <a:spLocks noGrp="1"/>
          </p:cNvSpPr>
          <p:nvPr>
            <p:ph type="sldNum" sz="quarter" idx="16"/>
          </p:nvPr>
        </p:nvSpPr>
        <p:spPr/>
        <p:txBody>
          <a:bodyPr/>
          <a:lstStyle/>
          <a:p>
            <a:pPr algn="l"/>
            <a:r>
              <a:rPr lang="en-US"/>
              <a:t>Page: </a:t>
            </a:r>
            <a:fld id="{733122C9-A0B9-462F-8757-0847AD287B63}" type="slidenum">
              <a:rPr lang="en-US" smtClean="0"/>
              <a:pPr algn="l"/>
              <a:t>8</a:t>
            </a:fld>
            <a:endParaRPr lang="en-US"/>
          </a:p>
        </p:txBody>
      </p:sp>
      <p:sp>
        <p:nvSpPr>
          <p:cNvPr id="8" name="Espace réservé du texte 7"/>
          <p:cNvSpPr>
            <a:spLocks noGrp="1"/>
          </p:cNvSpPr>
          <p:nvPr>
            <p:ph type="body" sz="quarter" idx="19"/>
          </p:nvPr>
        </p:nvSpPr>
        <p:spPr/>
        <p:txBody>
          <a:bodyPr/>
          <a:lstStyle/>
          <a:p>
            <a:r>
              <a:rPr lang="en-US"/>
              <a:t>Reach every child</a:t>
            </a:r>
          </a:p>
        </p:txBody>
      </p:sp>
      <p:sp>
        <p:nvSpPr>
          <p:cNvPr id="9" name="Espace réservé du texte 8"/>
          <p:cNvSpPr>
            <a:spLocks noGrp="1"/>
          </p:cNvSpPr>
          <p:nvPr>
            <p:ph type="body" sz="quarter" idx="20"/>
          </p:nvPr>
        </p:nvSpPr>
        <p:spPr/>
        <p:txBody>
          <a:bodyPr/>
          <a:lstStyle/>
          <a:p>
            <a:r>
              <a:rPr lang="en-US"/>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257309" y="2054297"/>
            <a:ext cx="4862624" cy="3242717"/>
          </a:xfrm>
          <a:prstGeom prst="rect">
            <a:avLst/>
          </a:prstGeom>
        </p:spPr>
      </p:pic>
      <p:sp>
        <p:nvSpPr>
          <p:cNvPr id="2" name="Title 1"/>
          <p:cNvSpPr>
            <a:spLocks noGrp="1"/>
          </p:cNvSpPr>
          <p:nvPr>
            <p:ph type="title"/>
          </p:nvPr>
        </p:nvSpPr>
        <p:spPr/>
        <p:txBody>
          <a:bodyPr/>
          <a:lstStyle/>
          <a:p>
            <a:r>
              <a:rPr lang="en-US" dirty="0"/>
              <a:t>Gavi forecasted </a:t>
            </a:r>
            <a:r>
              <a:rPr lang="en-US" dirty="0" smtClean="0"/>
              <a:t>expenditure for all </a:t>
            </a:r>
            <a:r>
              <a:rPr lang="en-US" dirty="0" err="1" smtClean="0"/>
              <a:t>programmes</a:t>
            </a:r>
            <a:r>
              <a:rPr lang="en-US" dirty="0" smtClean="0"/>
              <a:t>, 2000-2015 and </a:t>
            </a:r>
            <a:r>
              <a:rPr lang="en-US" dirty="0"/>
              <a:t>2016-2020</a:t>
            </a:r>
          </a:p>
        </p:txBody>
      </p:sp>
      <p:sp>
        <p:nvSpPr>
          <p:cNvPr id="4" name="Slide Number Placeholder 3"/>
          <p:cNvSpPr>
            <a:spLocks noGrp="1"/>
          </p:cNvSpPr>
          <p:nvPr>
            <p:ph type="sldNum" sz="quarter" idx="11"/>
          </p:nvPr>
        </p:nvSpPr>
        <p:spPr>
          <a:xfrm>
            <a:off x="75764" y="6498000"/>
            <a:ext cx="396602" cy="360000"/>
          </a:xfrm>
        </p:spPr>
        <p:txBody>
          <a:bodyPr/>
          <a:lstStyle/>
          <a:p>
            <a:pPr algn="l"/>
            <a:fld id="{733122C9-A0B9-462F-8757-0847AD287B63}" type="slidenum">
              <a:rPr lang="en-US" smtClean="0">
                <a:solidFill>
                  <a:srgbClr val="343434"/>
                </a:solidFill>
              </a:rPr>
              <a:pPr algn="l"/>
              <a:t>9</a:t>
            </a:fld>
            <a:endParaRPr lang="en-US">
              <a:solidFill>
                <a:srgbClr val="343434"/>
              </a:solidFill>
            </a:endParaRPr>
          </a:p>
        </p:txBody>
      </p:sp>
      <p:sp>
        <p:nvSpPr>
          <p:cNvPr id="5" name="Footer Placeholder 4"/>
          <p:cNvSpPr>
            <a:spLocks noGrp="1"/>
          </p:cNvSpPr>
          <p:nvPr>
            <p:ph type="ftr" sz="quarter" idx="12"/>
          </p:nvPr>
        </p:nvSpPr>
        <p:spPr/>
        <p:txBody>
          <a:bodyPr/>
          <a:lstStyle/>
          <a:p>
            <a:r>
              <a:rPr lang="en-US">
                <a:solidFill>
                  <a:srgbClr val="005CB9"/>
                </a:solidFill>
              </a:rPr>
              <a:t>#</a:t>
            </a:r>
            <a:r>
              <a:rPr lang="en-US" err="1">
                <a:solidFill>
                  <a:srgbClr val="005CB9"/>
                </a:solidFill>
              </a:rPr>
              <a:t>vaccineswork</a:t>
            </a:r>
            <a:endParaRPr lang="en-US">
              <a:solidFill>
                <a:srgbClr val="005CB9"/>
              </a:solidFill>
            </a:endParaRPr>
          </a:p>
        </p:txBody>
      </p:sp>
      <p:sp>
        <p:nvSpPr>
          <p:cNvPr id="6" name="Content Placeholder 5"/>
          <p:cNvSpPr txBox="1">
            <a:spLocks/>
          </p:cNvSpPr>
          <p:nvPr/>
        </p:nvSpPr>
        <p:spPr>
          <a:xfrm>
            <a:off x="867760" y="6165304"/>
            <a:ext cx="6389493" cy="332696"/>
          </a:xfrm>
          <a:prstGeom prst="rect">
            <a:avLst/>
          </a:prstGeom>
        </p:spPr>
        <p:txBody>
          <a:bodyPr/>
          <a:lstStyle>
            <a:lvl1pPr marL="0" indent="0" algn="l" defTabSz="914400" rtl="0" eaLnBrk="1" latinLnBrk="0" hangingPunct="1">
              <a:lnSpc>
                <a:spcPct val="110000"/>
              </a:lnSpc>
              <a:spcBef>
                <a:spcPts val="0"/>
              </a:spcBef>
              <a:buFont typeface="Arial" pitchFamily="34" charset="0"/>
              <a:buNone/>
              <a:defRPr sz="2000" b="1" kern="1200">
                <a:solidFill>
                  <a:schemeClr val="accent4"/>
                </a:solidFill>
                <a:latin typeface="+mn-lt"/>
                <a:ea typeface="+mn-ea"/>
                <a:cs typeface="+mn-cs"/>
              </a:defRPr>
            </a:lvl1pPr>
            <a:lvl2pPr marL="142875" indent="0" algn="l" defTabSz="914400" rtl="0" eaLnBrk="1" latinLnBrk="0" hangingPunct="1">
              <a:lnSpc>
                <a:spcPct val="100000"/>
              </a:lnSpc>
              <a:spcBef>
                <a:spcPts val="300"/>
              </a:spcBef>
              <a:buFont typeface="Arial" pitchFamily="34" charset="0"/>
              <a:buNone/>
              <a:defRPr sz="1600" b="1" kern="1200">
                <a:solidFill>
                  <a:schemeClr val="tx2"/>
                </a:solidFill>
                <a:latin typeface="+mn-lt"/>
                <a:ea typeface="+mn-ea"/>
                <a:cs typeface="+mn-cs"/>
              </a:defRPr>
            </a:lvl2pPr>
            <a:lvl3pPr marL="144000" indent="108000" algn="l" defTabSz="914400" rtl="0" eaLnBrk="1" latinLnBrk="0" hangingPunct="1">
              <a:lnSpc>
                <a:spcPct val="100000"/>
              </a:lnSpc>
              <a:spcBef>
                <a:spcPts val="300"/>
              </a:spcBef>
              <a:buSzPct val="100000"/>
              <a:buFont typeface="Arial" pitchFamily="34" charset="0"/>
              <a:buChar char="•"/>
              <a:defRPr sz="1400" b="1" kern="1200">
                <a:solidFill>
                  <a:schemeClr val="tx2"/>
                </a:solidFill>
                <a:latin typeface="+mn-lt"/>
                <a:ea typeface="+mn-ea"/>
                <a:cs typeface="+mn-cs"/>
              </a:defRPr>
            </a:lvl3pPr>
            <a:lvl4pPr marL="360000" indent="0" algn="l" defTabSz="914400" rtl="0" eaLnBrk="1" latinLnBrk="0" hangingPunct="1">
              <a:lnSpc>
                <a:spcPct val="100000"/>
              </a:lnSpc>
              <a:spcBef>
                <a:spcPts val="300"/>
              </a:spcBef>
              <a:buSzPct val="100000"/>
              <a:buFont typeface="Arial" pitchFamily="34" charset="0"/>
              <a:buNone/>
              <a:defRPr sz="1400" kern="1200">
                <a:solidFill>
                  <a:schemeClr val="tx2"/>
                </a:solidFill>
                <a:latin typeface="+mn-lt"/>
                <a:ea typeface="+mn-ea"/>
                <a:cs typeface="+mn-cs"/>
              </a:defRPr>
            </a:lvl4pPr>
            <a:lvl5pPr marL="504000" indent="108000" algn="l" defTabSz="914400" rtl="0" eaLnBrk="1" latinLnBrk="0" hangingPunct="1">
              <a:lnSpc>
                <a:spcPct val="100000"/>
              </a:lnSpc>
              <a:spcBef>
                <a:spcPts val="300"/>
              </a:spcBef>
              <a:buSzPct val="100000"/>
              <a:buFont typeface="Arial"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pPr>
            <a:r>
              <a:rPr lang="en-GB" sz="1000" b="0">
                <a:solidFill>
                  <a:schemeClr val="tx1"/>
                </a:solidFill>
              </a:rPr>
              <a:t>Source: Gavi, the Vaccine Alliance (Financial Forecast v14.0 / Dec 2016).</a:t>
            </a:r>
          </a:p>
        </p:txBody>
      </p:sp>
      <p:sp>
        <p:nvSpPr>
          <p:cNvPr id="11" name="Content Placeholder 2"/>
          <p:cNvSpPr txBox="1">
            <a:spLocks/>
          </p:cNvSpPr>
          <p:nvPr/>
        </p:nvSpPr>
        <p:spPr bwMode="gray">
          <a:xfrm>
            <a:off x="6002869" y="3473235"/>
            <a:ext cx="1188542" cy="591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110000"/>
              </a:lnSpc>
              <a:spcBef>
                <a:spcPct val="0"/>
              </a:spcBef>
              <a:spcAft>
                <a:spcPct val="0"/>
              </a:spcAft>
              <a:buFont typeface="Arial" charset="0"/>
              <a:defRPr sz="2000" b="1" kern="1200">
                <a:solidFill>
                  <a:srgbClr val="005CB9"/>
                </a:solidFill>
                <a:latin typeface="+mn-lt"/>
                <a:ea typeface="+mn-ea"/>
                <a:cs typeface="+mn-cs"/>
              </a:defRPr>
            </a:lvl1pPr>
            <a:lvl2pPr marL="142875" algn="l" rtl="0" eaLnBrk="0" fontAlgn="base" hangingPunct="0">
              <a:spcBef>
                <a:spcPts val="300"/>
              </a:spcBef>
              <a:spcAft>
                <a:spcPct val="0"/>
              </a:spcAft>
              <a:buFont typeface="Arial" charset="0"/>
              <a:defRPr sz="1600" b="1" kern="1200">
                <a:solidFill>
                  <a:schemeClr val="tx2"/>
                </a:solidFill>
                <a:latin typeface="+mn-lt"/>
                <a:ea typeface="+mn-ea"/>
                <a:cs typeface="+mn-cs"/>
              </a:defRPr>
            </a:lvl2pPr>
            <a:lvl3pPr marL="142875" indent="107950" algn="l" rtl="0" eaLnBrk="0" fontAlgn="base" hangingPunct="0">
              <a:spcBef>
                <a:spcPts val="300"/>
              </a:spcBef>
              <a:spcAft>
                <a:spcPct val="0"/>
              </a:spcAft>
              <a:buSzPct val="100000"/>
              <a:buFont typeface="Arial" charset="0"/>
              <a:buChar char="•"/>
              <a:defRPr sz="1400" b="1" kern="1200">
                <a:solidFill>
                  <a:schemeClr val="tx2"/>
                </a:solidFill>
                <a:latin typeface="+mn-lt"/>
                <a:ea typeface="+mn-ea"/>
                <a:cs typeface="+mn-cs"/>
              </a:defRPr>
            </a:lvl3pPr>
            <a:lvl4pPr marL="358775" algn="l" rtl="0" eaLnBrk="0" fontAlgn="base" hangingPunct="0">
              <a:spcBef>
                <a:spcPts val="300"/>
              </a:spcBef>
              <a:spcAft>
                <a:spcPct val="0"/>
              </a:spcAft>
              <a:buSzPct val="100000"/>
              <a:buFont typeface="Arial" charset="0"/>
              <a:defRPr sz="1400" kern="1200" baseline="0">
                <a:solidFill>
                  <a:schemeClr val="tx2"/>
                </a:solidFill>
                <a:latin typeface="+mn-lt"/>
                <a:ea typeface="+mn-ea"/>
                <a:cs typeface="+mn-cs"/>
              </a:defRPr>
            </a:lvl4pPr>
            <a:lvl5pPr marL="503238" indent="107950" algn="l" rtl="0" eaLnBrk="0" fontAlgn="base" hangingPunct="0">
              <a:spcBef>
                <a:spcPts val="300"/>
              </a:spcBef>
              <a:spcAft>
                <a:spcPct val="0"/>
              </a:spcAft>
              <a:buSzPct val="100000"/>
              <a:buFont typeface="Arial"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800" b="0" dirty="0">
                <a:solidFill>
                  <a:schemeClr val="tx1">
                    <a:lumMod val="75000"/>
                    <a:lumOff val="25000"/>
                  </a:schemeClr>
                </a:solidFill>
              </a:rPr>
              <a:t>US$ 8.1 billion</a:t>
            </a:r>
          </a:p>
        </p:txBody>
      </p:sp>
      <p:sp>
        <p:nvSpPr>
          <p:cNvPr id="8" name="Content Placeholder 2"/>
          <p:cNvSpPr txBox="1">
            <a:spLocks/>
          </p:cNvSpPr>
          <p:nvPr/>
        </p:nvSpPr>
        <p:spPr bwMode="gray">
          <a:xfrm>
            <a:off x="4477310" y="1457131"/>
            <a:ext cx="3980895" cy="36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110000"/>
              </a:lnSpc>
              <a:spcBef>
                <a:spcPct val="0"/>
              </a:spcBef>
              <a:spcAft>
                <a:spcPct val="0"/>
              </a:spcAft>
              <a:buFont typeface="Arial" charset="0"/>
              <a:defRPr sz="2000" b="1" kern="1200">
                <a:solidFill>
                  <a:srgbClr val="005CB9"/>
                </a:solidFill>
                <a:latin typeface="+mn-lt"/>
                <a:ea typeface="+mn-ea"/>
                <a:cs typeface="+mn-cs"/>
              </a:defRPr>
            </a:lvl1pPr>
            <a:lvl2pPr marL="142875" algn="l" rtl="0" eaLnBrk="0" fontAlgn="base" hangingPunct="0">
              <a:spcBef>
                <a:spcPts val="300"/>
              </a:spcBef>
              <a:spcAft>
                <a:spcPct val="0"/>
              </a:spcAft>
              <a:buFont typeface="Arial" charset="0"/>
              <a:defRPr sz="1600" b="1" kern="1200">
                <a:solidFill>
                  <a:schemeClr val="tx2"/>
                </a:solidFill>
                <a:latin typeface="+mn-lt"/>
                <a:ea typeface="+mn-ea"/>
                <a:cs typeface="+mn-cs"/>
              </a:defRPr>
            </a:lvl2pPr>
            <a:lvl3pPr marL="142875" indent="107950" algn="l" rtl="0" eaLnBrk="0" fontAlgn="base" hangingPunct="0">
              <a:spcBef>
                <a:spcPts val="300"/>
              </a:spcBef>
              <a:spcAft>
                <a:spcPct val="0"/>
              </a:spcAft>
              <a:buSzPct val="100000"/>
              <a:buFont typeface="Arial" charset="0"/>
              <a:buChar char="•"/>
              <a:defRPr sz="1400" b="1" kern="1200">
                <a:solidFill>
                  <a:schemeClr val="tx2"/>
                </a:solidFill>
                <a:latin typeface="+mn-lt"/>
                <a:ea typeface="+mn-ea"/>
                <a:cs typeface="+mn-cs"/>
              </a:defRPr>
            </a:lvl3pPr>
            <a:lvl4pPr marL="358775" algn="l" rtl="0" eaLnBrk="0" fontAlgn="base" hangingPunct="0">
              <a:spcBef>
                <a:spcPts val="300"/>
              </a:spcBef>
              <a:spcAft>
                <a:spcPct val="0"/>
              </a:spcAft>
              <a:buSzPct val="100000"/>
              <a:buFont typeface="Arial" charset="0"/>
              <a:defRPr sz="1400" kern="1200" baseline="0">
                <a:solidFill>
                  <a:schemeClr val="tx2"/>
                </a:solidFill>
                <a:latin typeface="+mn-lt"/>
                <a:ea typeface="+mn-ea"/>
                <a:cs typeface="+mn-cs"/>
              </a:defRPr>
            </a:lvl4pPr>
            <a:lvl5pPr marL="503238" indent="107950" algn="l" rtl="0" eaLnBrk="0" fontAlgn="base" hangingPunct="0">
              <a:spcBef>
                <a:spcPts val="300"/>
              </a:spcBef>
              <a:spcAft>
                <a:spcPct val="0"/>
              </a:spcAft>
              <a:buSzPct val="100000"/>
              <a:buFont typeface="Arial"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2400" dirty="0" smtClean="0">
                <a:solidFill>
                  <a:schemeClr val="tx1">
                    <a:lumMod val="75000"/>
                    <a:lumOff val="25000"/>
                  </a:schemeClr>
                </a:solidFill>
              </a:rPr>
              <a:t>2016-2020</a:t>
            </a:r>
            <a:endParaRPr lang="en-GB" sz="2400" dirty="0">
              <a:solidFill>
                <a:schemeClr val="tx1">
                  <a:lumMod val="75000"/>
                  <a:lumOff val="25000"/>
                </a:schemeClr>
              </a:solidFill>
            </a:endParaRPr>
          </a:p>
        </p:txBody>
      </p:sp>
      <p:pic>
        <p:nvPicPr>
          <p:cNvPr id="9" name="Picture 8"/>
          <p:cNvPicPr>
            <a:picLocks noChangeAspect="1"/>
          </p:cNvPicPr>
          <p:nvPr/>
        </p:nvPicPr>
        <p:blipFill>
          <a:blip r:embed="rId4"/>
          <a:stretch>
            <a:fillRect/>
          </a:stretch>
        </p:blipFill>
        <p:spPr>
          <a:xfrm>
            <a:off x="0" y="2040288"/>
            <a:ext cx="4362740" cy="3270733"/>
          </a:xfrm>
          <a:prstGeom prst="rect">
            <a:avLst/>
          </a:prstGeom>
        </p:spPr>
      </p:pic>
      <p:sp>
        <p:nvSpPr>
          <p:cNvPr id="10" name="Content Placeholder 2"/>
          <p:cNvSpPr>
            <a:spLocks noGrp="1"/>
          </p:cNvSpPr>
          <p:nvPr>
            <p:ph idx="1"/>
          </p:nvPr>
        </p:nvSpPr>
        <p:spPr>
          <a:xfrm>
            <a:off x="1477864" y="3403808"/>
            <a:ext cx="1301582" cy="648072"/>
          </a:xfrm>
        </p:spPr>
        <p:txBody>
          <a:bodyPr/>
          <a:lstStyle/>
          <a:p>
            <a:pPr algn="ctr"/>
            <a:r>
              <a:rPr lang="en-GB" sz="1800" b="0" dirty="0">
                <a:solidFill>
                  <a:schemeClr val="tx1">
                    <a:lumMod val="75000"/>
                    <a:lumOff val="25000"/>
                  </a:schemeClr>
                </a:solidFill>
              </a:rPr>
              <a:t>US$ 9.5 billion</a:t>
            </a:r>
          </a:p>
        </p:txBody>
      </p:sp>
      <p:sp>
        <p:nvSpPr>
          <p:cNvPr id="12" name="Content Placeholder 2"/>
          <p:cNvSpPr txBox="1">
            <a:spLocks/>
          </p:cNvSpPr>
          <p:nvPr/>
        </p:nvSpPr>
        <p:spPr bwMode="gray">
          <a:xfrm>
            <a:off x="190922" y="1482017"/>
            <a:ext cx="3980895" cy="36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110000"/>
              </a:lnSpc>
              <a:spcBef>
                <a:spcPct val="0"/>
              </a:spcBef>
              <a:spcAft>
                <a:spcPct val="0"/>
              </a:spcAft>
              <a:buFont typeface="Arial" charset="0"/>
              <a:defRPr sz="2000" b="1" kern="1200">
                <a:solidFill>
                  <a:srgbClr val="005CB9"/>
                </a:solidFill>
                <a:latin typeface="+mn-lt"/>
                <a:ea typeface="+mn-ea"/>
                <a:cs typeface="+mn-cs"/>
              </a:defRPr>
            </a:lvl1pPr>
            <a:lvl2pPr marL="142875" algn="l" rtl="0" eaLnBrk="0" fontAlgn="base" hangingPunct="0">
              <a:spcBef>
                <a:spcPts val="300"/>
              </a:spcBef>
              <a:spcAft>
                <a:spcPct val="0"/>
              </a:spcAft>
              <a:buFont typeface="Arial" charset="0"/>
              <a:defRPr sz="1600" b="1" kern="1200">
                <a:solidFill>
                  <a:schemeClr val="tx2"/>
                </a:solidFill>
                <a:latin typeface="+mn-lt"/>
                <a:ea typeface="+mn-ea"/>
                <a:cs typeface="+mn-cs"/>
              </a:defRPr>
            </a:lvl2pPr>
            <a:lvl3pPr marL="142875" indent="107950" algn="l" rtl="0" eaLnBrk="0" fontAlgn="base" hangingPunct="0">
              <a:spcBef>
                <a:spcPts val="300"/>
              </a:spcBef>
              <a:spcAft>
                <a:spcPct val="0"/>
              </a:spcAft>
              <a:buSzPct val="100000"/>
              <a:buFont typeface="Arial" charset="0"/>
              <a:buChar char="•"/>
              <a:defRPr sz="1400" b="1" kern="1200">
                <a:solidFill>
                  <a:schemeClr val="tx2"/>
                </a:solidFill>
                <a:latin typeface="+mn-lt"/>
                <a:ea typeface="+mn-ea"/>
                <a:cs typeface="+mn-cs"/>
              </a:defRPr>
            </a:lvl3pPr>
            <a:lvl4pPr marL="358775" algn="l" rtl="0" eaLnBrk="0" fontAlgn="base" hangingPunct="0">
              <a:spcBef>
                <a:spcPts val="300"/>
              </a:spcBef>
              <a:spcAft>
                <a:spcPct val="0"/>
              </a:spcAft>
              <a:buSzPct val="100000"/>
              <a:buFont typeface="Arial" charset="0"/>
              <a:defRPr sz="1400" kern="1200" baseline="0">
                <a:solidFill>
                  <a:schemeClr val="tx2"/>
                </a:solidFill>
                <a:latin typeface="+mn-lt"/>
                <a:ea typeface="+mn-ea"/>
                <a:cs typeface="+mn-cs"/>
              </a:defRPr>
            </a:lvl4pPr>
            <a:lvl5pPr marL="503238" indent="107950" algn="l" rtl="0" eaLnBrk="0" fontAlgn="base" hangingPunct="0">
              <a:spcBef>
                <a:spcPts val="300"/>
              </a:spcBef>
              <a:spcAft>
                <a:spcPct val="0"/>
              </a:spcAft>
              <a:buSzPct val="100000"/>
              <a:buFont typeface="Arial"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2400" dirty="0" smtClean="0">
                <a:solidFill>
                  <a:schemeClr val="tx1">
                    <a:lumMod val="75000"/>
                    <a:lumOff val="25000"/>
                  </a:schemeClr>
                </a:solidFill>
              </a:rPr>
              <a:t>2000-2015</a:t>
            </a:r>
            <a:endParaRPr lang="en-GB" sz="2400" dirty="0">
              <a:solidFill>
                <a:schemeClr val="tx1">
                  <a:lumMod val="75000"/>
                  <a:lumOff val="25000"/>
                </a:schemeClr>
              </a:solidFill>
            </a:endParaRPr>
          </a:p>
        </p:txBody>
      </p:sp>
    </p:spTree>
    <p:extLst>
      <p:ext uri="{BB962C8B-B14F-4D97-AF65-F5344CB8AC3E}">
        <p14:creationId xmlns:p14="http://schemas.microsoft.com/office/powerpoint/2010/main" val="207014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2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8.xml><?xml version="1.0" encoding="utf-8"?>
<p:tagLst xmlns:a="http://schemas.openxmlformats.org/drawingml/2006/main" xmlns:r="http://schemas.openxmlformats.org/officeDocument/2006/relationships" xmlns:p="http://schemas.openxmlformats.org/presentationml/2006/main">
  <p:tag name="NAME" val="Moon"/>
</p:tagLst>
</file>

<file path=ppt/tags/tag29.xml><?xml version="1.0" encoding="utf-8"?>
<p:tagLst xmlns:a="http://schemas.openxmlformats.org/drawingml/2006/main" xmlns:r="http://schemas.openxmlformats.org/officeDocument/2006/relationships" xmlns:p="http://schemas.openxmlformats.org/presentationml/2006/main">
  <p:tag name="NAME" val="Moon"/>
</p:tagLst>
</file>

<file path=ppt/tags/tag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0.xml><?xml version="1.0" encoding="utf-8"?>
<p:tagLst xmlns:a="http://schemas.openxmlformats.org/drawingml/2006/main" xmlns:r="http://schemas.openxmlformats.org/officeDocument/2006/relationships" xmlns:p="http://schemas.openxmlformats.org/presentationml/2006/main">
  <p:tag name="NAME" val="Moon"/>
</p:tagLst>
</file>

<file path=ppt/tags/tag31.xml><?xml version="1.0" encoding="utf-8"?>
<p:tagLst xmlns:a="http://schemas.openxmlformats.org/drawingml/2006/main" xmlns:r="http://schemas.openxmlformats.org/officeDocument/2006/relationships" xmlns:p="http://schemas.openxmlformats.org/presentationml/2006/main">
  <p:tag name="NAME" val="Moon"/>
</p:tagLst>
</file>

<file path=ppt/tags/tag32.xml><?xml version="1.0" encoding="utf-8"?>
<p:tagLst xmlns:a="http://schemas.openxmlformats.org/drawingml/2006/main" xmlns:r="http://schemas.openxmlformats.org/officeDocument/2006/relationships" xmlns:p="http://schemas.openxmlformats.org/presentationml/2006/main">
  <p:tag name="NAME" val="Moon"/>
</p:tagLst>
</file>

<file path=ppt/tags/tag3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4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Gavi_v11">
  <a:themeElements>
    <a:clrScheme name="Gavi">
      <a:dk1>
        <a:srgbClr val="343434"/>
      </a:dk1>
      <a:lt1>
        <a:sysClr val="window" lastClr="FFFFFF"/>
      </a:lt1>
      <a:dk2>
        <a:srgbClr val="F59BBB"/>
      </a:dk2>
      <a:lt2>
        <a:srgbClr val="878787"/>
      </a:lt2>
      <a:accent1>
        <a:srgbClr val="005CB9"/>
      </a:accent1>
      <a:accent2>
        <a:srgbClr val="00A1DF"/>
      </a:accent2>
      <a:accent3>
        <a:srgbClr val="95D600"/>
      </a:accent3>
      <a:accent4>
        <a:srgbClr val="A51890"/>
      </a:accent4>
      <a:accent5>
        <a:srgbClr val="CE0F69"/>
      </a:accent5>
      <a:accent6>
        <a:srgbClr val="005A70"/>
      </a:accent6>
      <a:hlink>
        <a:srgbClr val="343434"/>
      </a:hlink>
      <a:folHlink>
        <a:srgbClr val="343434"/>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Gavi_v9">
  <a:themeElements>
    <a:clrScheme name="Custom 1">
      <a:dk1>
        <a:sysClr val="windowText" lastClr="000000"/>
      </a:dk1>
      <a:lt1>
        <a:sysClr val="window" lastClr="FFFFFF"/>
      </a:lt1>
      <a:dk2>
        <a:srgbClr val="343434"/>
      </a:dk2>
      <a:lt2>
        <a:srgbClr val="E6E6E6"/>
      </a:lt2>
      <a:accent1>
        <a:srgbClr val="95D600"/>
      </a:accent1>
      <a:accent2>
        <a:srgbClr val="00A03A"/>
      </a:accent2>
      <a:accent3>
        <a:srgbClr val="00A1DF"/>
      </a:accent3>
      <a:accent4>
        <a:srgbClr val="005CB9"/>
      </a:accent4>
      <a:accent5>
        <a:srgbClr val="878787"/>
      </a:accent5>
      <a:accent6>
        <a:srgbClr val="595959"/>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Gavi_CF_GAE403">
  <a:themeElements>
    <a:clrScheme name="Current">
      <a:dk1>
        <a:srgbClr val="000000"/>
      </a:dk1>
      <a:lt1>
        <a:srgbClr val="FFFFFF"/>
      </a:lt1>
      <a:dk2>
        <a:srgbClr val="95D600"/>
      </a:dk2>
      <a:lt2>
        <a:srgbClr val="878787"/>
      </a:lt2>
      <a:accent1>
        <a:srgbClr val="005CB9"/>
      </a:accent1>
      <a:accent2>
        <a:srgbClr val="00A1DF"/>
      </a:accent2>
      <a:accent3>
        <a:srgbClr val="95D600"/>
      </a:accent3>
      <a:accent4>
        <a:srgbClr val="A51890"/>
      </a:accent4>
      <a:accent5>
        <a:srgbClr val="CE0F69"/>
      </a:accent5>
      <a:accent6>
        <a:srgbClr val="808080"/>
      </a:accent6>
      <a:hlink>
        <a:srgbClr val="95D600"/>
      </a:hlink>
      <a:folHlink>
        <a:srgbClr val="A5189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95D600"/>
        </a:dk2>
        <a:lt2>
          <a:srgbClr val="878787"/>
        </a:lt2>
        <a:accent1>
          <a:srgbClr val="005CB9"/>
        </a:accent1>
        <a:accent2>
          <a:srgbClr val="00A1DF"/>
        </a:accent2>
        <a:accent3>
          <a:srgbClr val="95D600"/>
        </a:accent3>
        <a:accent4>
          <a:srgbClr val="A51890"/>
        </a:accent4>
        <a:accent5>
          <a:srgbClr val="CE0F69"/>
        </a:accent5>
        <a:accent6>
          <a:srgbClr val="808080"/>
        </a:accent6>
        <a:hlink>
          <a:srgbClr val="95D600"/>
        </a:hlink>
        <a:folHlink>
          <a:srgbClr val="A5189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484828F0-AA8F-4137-B0F2-B011484B12FA}" vid="{9DE342CE-56C8-40A7-B28D-01EE4580F01B}"/>
    </a:ext>
  </a:extLst>
</a:theme>
</file>

<file path=ppt/theme/theme12.xml><?xml version="1.0" encoding="utf-8"?>
<a:theme xmlns:a="http://schemas.openxmlformats.org/drawingml/2006/main" name="Gavi_CF_GAE403">
  <a:themeElements>
    <a:clrScheme name="Current">
      <a:dk1>
        <a:srgbClr val="000000"/>
      </a:dk1>
      <a:lt1>
        <a:srgbClr val="FFFFFF"/>
      </a:lt1>
      <a:dk2>
        <a:srgbClr val="95D600"/>
      </a:dk2>
      <a:lt2>
        <a:srgbClr val="878787"/>
      </a:lt2>
      <a:accent1>
        <a:srgbClr val="005CB9"/>
      </a:accent1>
      <a:accent2>
        <a:srgbClr val="00A1DF"/>
      </a:accent2>
      <a:accent3>
        <a:srgbClr val="95D600"/>
      </a:accent3>
      <a:accent4>
        <a:srgbClr val="A51890"/>
      </a:accent4>
      <a:accent5>
        <a:srgbClr val="CE0F69"/>
      </a:accent5>
      <a:accent6>
        <a:srgbClr val="808080"/>
      </a:accent6>
      <a:hlink>
        <a:srgbClr val="95D600"/>
      </a:hlink>
      <a:folHlink>
        <a:srgbClr val="A5189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95D600"/>
        </a:dk2>
        <a:lt2>
          <a:srgbClr val="878787"/>
        </a:lt2>
        <a:accent1>
          <a:srgbClr val="005CB9"/>
        </a:accent1>
        <a:accent2>
          <a:srgbClr val="00A1DF"/>
        </a:accent2>
        <a:accent3>
          <a:srgbClr val="95D600"/>
        </a:accent3>
        <a:accent4>
          <a:srgbClr val="A51890"/>
        </a:accent4>
        <a:accent5>
          <a:srgbClr val="CE0F69"/>
        </a:accent5>
        <a:accent6>
          <a:srgbClr val="808080"/>
        </a:accent6>
        <a:hlink>
          <a:srgbClr val="95D600"/>
        </a:hlink>
        <a:folHlink>
          <a:srgbClr val="A5189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484828F0-AA8F-4137-B0F2-B011484B12FA}" vid="{9DE342CE-56C8-40A7-B28D-01EE4580F01B}"/>
    </a:ext>
  </a:extLst>
</a:theme>
</file>

<file path=ppt/theme/theme13.xml><?xml version="1.0" encoding="utf-8"?>
<a:theme xmlns:a="http://schemas.openxmlformats.org/drawingml/2006/main" name="8_Gavi_v9">
  <a:themeElements>
    <a:clrScheme name="Custom 1">
      <a:dk1>
        <a:sysClr val="windowText" lastClr="000000"/>
      </a:dk1>
      <a:lt1>
        <a:sysClr val="window" lastClr="FFFFFF"/>
      </a:lt1>
      <a:dk2>
        <a:srgbClr val="343434"/>
      </a:dk2>
      <a:lt2>
        <a:srgbClr val="E6E6E6"/>
      </a:lt2>
      <a:accent1>
        <a:srgbClr val="95D600"/>
      </a:accent1>
      <a:accent2>
        <a:srgbClr val="00A03A"/>
      </a:accent2>
      <a:accent3>
        <a:srgbClr val="00A1DF"/>
      </a:accent3>
      <a:accent4>
        <a:srgbClr val="005CB9"/>
      </a:accent4>
      <a:accent5>
        <a:srgbClr val="878787"/>
      </a:accent5>
      <a:accent6>
        <a:srgbClr val="595959"/>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9_Gavi_v9">
  <a:themeElements>
    <a:clrScheme name="Custom 1">
      <a:dk1>
        <a:sysClr val="windowText" lastClr="000000"/>
      </a:dk1>
      <a:lt1>
        <a:sysClr val="window" lastClr="FFFFFF"/>
      </a:lt1>
      <a:dk2>
        <a:srgbClr val="343434"/>
      </a:dk2>
      <a:lt2>
        <a:srgbClr val="E6E6E6"/>
      </a:lt2>
      <a:accent1>
        <a:srgbClr val="95D600"/>
      </a:accent1>
      <a:accent2>
        <a:srgbClr val="00A03A"/>
      </a:accent2>
      <a:accent3>
        <a:srgbClr val="00A1DF"/>
      </a:accent3>
      <a:accent4>
        <a:srgbClr val="005CB9"/>
      </a:accent4>
      <a:accent5>
        <a:srgbClr val="878787"/>
      </a:accent5>
      <a:accent6>
        <a:srgbClr val="595959"/>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0_Gavi_v9">
  <a:themeElements>
    <a:clrScheme name="Custom 1">
      <a:dk1>
        <a:sysClr val="windowText" lastClr="000000"/>
      </a:dk1>
      <a:lt1>
        <a:sysClr val="window" lastClr="FFFFFF"/>
      </a:lt1>
      <a:dk2>
        <a:srgbClr val="343434"/>
      </a:dk2>
      <a:lt2>
        <a:srgbClr val="E6E6E6"/>
      </a:lt2>
      <a:accent1>
        <a:srgbClr val="95D600"/>
      </a:accent1>
      <a:accent2>
        <a:srgbClr val="00A03A"/>
      </a:accent2>
      <a:accent3>
        <a:srgbClr val="00A1DF"/>
      </a:accent3>
      <a:accent4>
        <a:srgbClr val="005CB9"/>
      </a:accent4>
      <a:accent5>
        <a:srgbClr val="878787"/>
      </a:accent5>
      <a:accent6>
        <a:srgbClr val="595959"/>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1_Gavi_v9">
  <a:themeElements>
    <a:clrScheme name="Custom 1">
      <a:dk1>
        <a:sysClr val="windowText" lastClr="000000"/>
      </a:dk1>
      <a:lt1>
        <a:sysClr val="window" lastClr="FFFFFF"/>
      </a:lt1>
      <a:dk2>
        <a:srgbClr val="343434"/>
      </a:dk2>
      <a:lt2>
        <a:srgbClr val="E6E6E6"/>
      </a:lt2>
      <a:accent1>
        <a:srgbClr val="95D600"/>
      </a:accent1>
      <a:accent2>
        <a:srgbClr val="00A03A"/>
      </a:accent2>
      <a:accent3>
        <a:srgbClr val="00A1DF"/>
      </a:accent3>
      <a:accent4>
        <a:srgbClr val="005CB9"/>
      </a:accent4>
      <a:accent5>
        <a:srgbClr val="878787"/>
      </a:accent5>
      <a:accent6>
        <a:srgbClr val="595959"/>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2_Gavi_v9">
  <a:themeElements>
    <a:clrScheme name="Custom 1">
      <a:dk1>
        <a:sysClr val="windowText" lastClr="000000"/>
      </a:dk1>
      <a:lt1>
        <a:sysClr val="window" lastClr="FFFFFF"/>
      </a:lt1>
      <a:dk2>
        <a:srgbClr val="343434"/>
      </a:dk2>
      <a:lt2>
        <a:srgbClr val="E6E6E6"/>
      </a:lt2>
      <a:accent1>
        <a:srgbClr val="95D600"/>
      </a:accent1>
      <a:accent2>
        <a:srgbClr val="00A03A"/>
      </a:accent2>
      <a:accent3>
        <a:srgbClr val="00A1DF"/>
      </a:accent3>
      <a:accent4>
        <a:srgbClr val="005CB9"/>
      </a:accent4>
      <a:accent5>
        <a:srgbClr val="878787"/>
      </a:accent5>
      <a:accent6>
        <a:srgbClr val="595959"/>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3_Gavi_v9">
  <a:themeElements>
    <a:clrScheme name="Custom 1">
      <a:dk1>
        <a:sysClr val="windowText" lastClr="000000"/>
      </a:dk1>
      <a:lt1>
        <a:sysClr val="window" lastClr="FFFFFF"/>
      </a:lt1>
      <a:dk2>
        <a:srgbClr val="343434"/>
      </a:dk2>
      <a:lt2>
        <a:srgbClr val="E6E6E6"/>
      </a:lt2>
      <a:accent1>
        <a:srgbClr val="95D600"/>
      </a:accent1>
      <a:accent2>
        <a:srgbClr val="00A03A"/>
      </a:accent2>
      <a:accent3>
        <a:srgbClr val="00A1DF"/>
      </a:accent3>
      <a:accent4>
        <a:srgbClr val="005CB9"/>
      </a:accent4>
      <a:accent5>
        <a:srgbClr val="878787"/>
      </a:accent5>
      <a:accent6>
        <a:srgbClr val="595959"/>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FULL_Gavi_PPT_TEMPLATE 2">
  <a:themeElements>
    <a:clrScheme name="Gavi">
      <a:dk1>
        <a:srgbClr val="343434"/>
      </a:dk1>
      <a:lt1>
        <a:sysClr val="window" lastClr="FFFFFF"/>
      </a:lt1>
      <a:dk2>
        <a:srgbClr val="F59BBB"/>
      </a:dk2>
      <a:lt2>
        <a:srgbClr val="878787"/>
      </a:lt2>
      <a:accent1>
        <a:srgbClr val="005CB9"/>
      </a:accent1>
      <a:accent2>
        <a:srgbClr val="00A1DF"/>
      </a:accent2>
      <a:accent3>
        <a:srgbClr val="95D600"/>
      </a:accent3>
      <a:accent4>
        <a:srgbClr val="A51890"/>
      </a:accent4>
      <a:accent5>
        <a:srgbClr val="CE0F69"/>
      </a:accent5>
      <a:accent6>
        <a:srgbClr val="005A70"/>
      </a:accent6>
      <a:hlink>
        <a:srgbClr val="343434"/>
      </a:hlink>
      <a:folHlink>
        <a:srgbClr val="343434"/>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vi ppt template_full.potx [Read-Only]" id="{EFA8E062-70A8-4D7E-9592-11E2FFA7FC6A}" vid="{4A8C1E53-84B8-4886-A245-17CE9BC5CD67}"/>
    </a:ext>
  </a:extLst>
</a:theme>
</file>

<file path=ppt/theme/theme2.xml><?xml version="1.0" encoding="utf-8"?>
<a:theme xmlns:a="http://schemas.openxmlformats.org/drawingml/2006/main" name="Gavi_v9">
  <a:themeElements>
    <a:clrScheme name="Custom 1">
      <a:dk1>
        <a:sysClr val="windowText" lastClr="000000"/>
      </a:dk1>
      <a:lt1>
        <a:sysClr val="window" lastClr="FFFFFF"/>
      </a:lt1>
      <a:dk2>
        <a:srgbClr val="343434"/>
      </a:dk2>
      <a:lt2>
        <a:srgbClr val="E6E6E6"/>
      </a:lt2>
      <a:accent1>
        <a:srgbClr val="95D600"/>
      </a:accent1>
      <a:accent2>
        <a:srgbClr val="00A03A"/>
      </a:accent2>
      <a:accent3>
        <a:srgbClr val="00A1DF"/>
      </a:accent3>
      <a:accent4>
        <a:srgbClr val="005CB9"/>
      </a:accent4>
      <a:accent5>
        <a:srgbClr val="878787"/>
      </a:accent5>
      <a:accent6>
        <a:srgbClr val="595959"/>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4_Gavi_v9">
  <a:themeElements>
    <a:clrScheme name="Custom 1">
      <a:dk1>
        <a:sysClr val="windowText" lastClr="000000"/>
      </a:dk1>
      <a:lt1>
        <a:sysClr val="window" lastClr="FFFFFF"/>
      </a:lt1>
      <a:dk2>
        <a:srgbClr val="343434"/>
      </a:dk2>
      <a:lt2>
        <a:srgbClr val="E6E6E6"/>
      </a:lt2>
      <a:accent1>
        <a:srgbClr val="95D600"/>
      </a:accent1>
      <a:accent2>
        <a:srgbClr val="00A03A"/>
      </a:accent2>
      <a:accent3>
        <a:srgbClr val="00A1DF"/>
      </a:accent3>
      <a:accent4>
        <a:srgbClr val="005CB9"/>
      </a:accent4>
      <a:accent5>
        <a:srgbClr val="878787"/>
      </a:accent5>
      <a:accent6>
        <a:srgbClr val="595959"/>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5_Gavi_v9">
  <a:themeElements>
    <a:clrScheme name="Custom 1">
      <a:dk1>
        <a:sysClr val="windowText" lastClr="000000"/>
      </a:dk1>
      <a:lt1>
        <a:sysClr val="window" lastClr="FFFFFF"/>
      </a:lt1>
      <a:dk2>
        <a:srgbClr val="343434"/>
      </a:dk2>
      <a:lt2>
        <a:srgbClr val="E6E6E6"/>
      </a:lt2>
      <a:accent1>
        <a:srgbClr val="95D600"/>
      </a:accent1>
      <a:accent2>
        <a:srgbClr val="00A03A"/>
      </a:accent2>
      <a:accent3>
        <a:srgbClr val="00A1DF"/>
      </a:accent3>
      <a:accent4>
        <a:srgbClr val="005CB9"/>
      </a:accent4>
      <a:accent5>
        <a:srgbClr val="878787"/>
      </a:accent5>
      <a:accent6>
        <a:srgbClr val="595959"/>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Gavi_v9">
  <a:themeElements>
    <a:clrScheme name="Custom 1">
      <a:dk1>
        <a:sysClr val="windowText" lastClr="000000"/>
      </a:dk1>
      <a:lt1>
        <a:sysClr val="window" lastClr="FFFFFF"/>
      </a:lt1>
      <a:dk2>
        <a:srgbClr val="343434"/>
      </a:dk2>
      <a:lt2>
        <a:srgbClr val="E6E6E6"/>
      </a:lt2>
      <a:accent1>
        <a:srgbClr val="95D600"/>
      </a:accent1>
      <a:accent2>
        <a:srgbClr val="00A03A"/>
      </a:accent2>
      <a:accent3>
        <a:srgbClr val="00A1DF"/>
      </a:accent3>
      <a:accent4>
        <a:srgbClr val="005CB9"/>
      </a:accent4>
      <a:accent5>
        <a:srgbClr val="878787"/>
      </a:accent5>
      <a:accent6>
        <a:srgbClr val="595959"/>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Gavi_v9">
  <a:themeElements>
    <a:clrScheme name="Custom 1">
      <a:dk1>
        <a:sysClr val="windowText" lastClr="000000"/>
      </a:dk1>
      <a:lt1>
        <a:sysClr val="window" lastClr="FFFFFF"/>
      </a:lt1>
      <a:dk2>
        <a:srgbClr val="343434"/>
      </a:dk2>
      <a:lt2>
        <a:srgbClr val="E6E6E6"/>
      </a:lt2>
      <a:accent1>
        <a:srgbClr val="95D600"/>
      </a:accent1>
      <a:accent2>
        <a:srgbClr val="00A03A"/>
      </a:accent2>
      <a:accent3>
        <a:srgbClr val="00A1DF"/>
      </a:accent3>
      <a:accent4>
        <a:srgbClr val="005CB9"/>
      </a:accent4>
      <a:accent5>
        <a:srgbClr val="878787"/>
      </a:accent5>
      <a:accent6>
        <a:srgbClr val="595959"/>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Gavi_v9">
  <a:themeElements>
    <a:clrScheme name="Custom 1">
      <a:dk1>
        <a:sysClr val="windowText" lastClr="000000"/>
      </a:dk1>
      <a:lt1>
        <a:sysClr val="window" lastClr="FFFFFF"/>
      </a:lt1>
      <a:dk2>
        <a:srgbClr val="343434"/>
      </a:dk2>
      <a:lt2>
        <a:srgbClr val="E6E6E6"/>
      </a:lt2>
      <a:accent1>
        <a:srgbClr val="95D600"/>
      </a:accent1>
      <a:accent2>
        <a:srgbClr val="00A03A"/>
      </a:accent2>
      <a:accent3>
        <a:srgbClr val="00A1DF"/>
      </a:accent3>
      <a:accent4>
        <a:srgbClr val="005CB9"/>
      </a:accent4>
      <a:accent5>
        <a:srgbClr val="878787"/>
      </a:accent5>
      <a:accent6>
        <a:srgbClr val="595959"/>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Gavi_v9">
  <a:themeElements>
    <a:clrScheme name="Custom 1">
      <a:dk1>
        <a:sysClr val="windowText" lastClr="000000"/>
      </a:dk1>
      <a:lt1>
        <a:sysClr val="window" lastClr="FFFFFF"/>
      </a:lt1>
      <a:dk2>
        <a:srgbClr val="343434"/>
      </a:dk2>
      <a:lt2>
        <a:srgbClr val="E6E6E6"/>
      </a:lt2>
      <a:accent1>
        <a:srgbClr val="95D600"/>
      </a:accent1>
      <a:accent2>
        <a:srgbClr val="00A03A"/>
      </a:accent2>
      <a:accent3>
        <a:srgbClr val="00A1DF"/>
      </a:accent3>
      <a:accent4>
        <a:srgbClr val="005CB9"/>
      </a:accent4>
      <a:accent5>
        <a:srgbClr val="878787"/>
      </a:accent5>
      <a:accent6>
        <a:srgbClr val="595959"/>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Gavi_v11">
  <a:themeElements>
    <a:clrScheme name="Gavi">
      <a:dk1>
        <a:srgbClr val="343434"/>
      </a:dk1>
      <a:lt1>
        <a:sysClr val="window" lastClr="FFFFFF"/>
      </a:lt1>
      <a:dk2>
        <a:srgbClr val="F59BBB"/>
      </a:dk2>
      <a:lt2>
        <a:srgbClr val="878787"/>
      </a:lt2>
      <a:accent1>
        <a:srgbClr val="005CB9"/>
      </a:accent1>
      <a:accent2>
        <a:srgbClr val="00A1DF"/>
      </a:accent2>
      <a:accent3>
        <a:srgbClr val="95D600"/>
      </a:accent3>
      <a:accent4>
        <a:srgbClr val="A51890"/>
      </a:accent4>
      <a:accent5>
        <a:srgbClr val="CE0F69"/>
      </a:accent5>
      <a:accent6>
        <a:srgbClr val="005A70"/>
      </a:accent6>
      <a:hlink>
        <a:srgbClr val="343434"/>
      </a:hlink>
      <a:folHlink>
        <a:srgbClr val="343434"/>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Gavi_v9">
  <a:themeElements>
    <a:clrScheme name="Custom 1">
      <a:dk1>
        <a:sysClr val="windowText" lastClr="000000"/>
      </a:dk1>
      <a:lt1>
        <a:sysClr val="window" lastClr="FFFFFF"/>
      </a:lt1>
      <a:dk2>
        <a:srgbClr val="343434"/>
      </a:dk2>
      <a:lt2>
        <a:srgbClr val="E6E6E6"/>
      </a:lt2>
      <a:accent1>
        <a:srgbClr val="95D600"/>
      </a:accent1>
      <a:accent2>
        <a:srgbClr val="00A03A"/>
      </a:accent2>
      <a:accent3>
        <a:srgbClr val="00A1DF"/>
      </a:accent3>
      <a:accent4>
        <a:srgbClr val="005CB9"/>
      </a:accent4>
      <a:accent5>
        <a:srgbClr val="878787"/>
      </a:accent5>
      <a:accent6>
        <a:srgbClr val="595959"/>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Gavi_v9">
  <a:themeElements>
    <a:clrScheme name="Custom 1">
      <a:dk1>
        <a:sysClr val="windowText" lastClr="000000"/>
      </a:dk1>
      <a:lt1>
        <a:sysClr val="window" lastClr="FFFFFF"/>
      </a:lt1>
      <a:dk2>
        <a:srgbClr val="343434"/>
      </a:dk2>
      <a:lt2>
        <a:srgbClr val="E6E6E6"/>
      </a:lt2>
      <a:accent1>
        <a:srgbClr val="95D600"/>
      </a:accent1>
      <a:accent2>
        <a:srgbClr val="00A03A"/>
      </a:accent2>
      <a:accent3>
        <a:srgbClr val="00A1DF"/>
      </a:accent3>
      <a:accent4>
        <a:srgbClr val="005CB9"/>
      </a:accent4>
      <a:accent5>
        <a:srgbClr val="878787"/>
      </a:accent5>
      <a:accent6>
        <a:srgbClr val="595959"/>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0F1E29967BCF46B2042BA0FD2A930E" ma:contentTypeVersion="2" ma:contentTypeDescription="Create a new document." ma:contentTypeScope="" ma:versionID="4ec1b6501a7bd9590342abd2dcb71cbd">
  <xsd:schema xmlns:xsd="http://www.w3.org/2001/XMLSchema" xmlns:p="http://schemas.microsoft.com/office/2006/metadata/properties" xmlns:ns2="4da83286-743c-4061-996c-b2dfddb10c52" targetNamespace="http://schemas.microsoft.com/office/2006/metadata/properties" ma:root="true" ma:fieldsID="3f9e8d88439821ed0dccd5bde7d09a0c" ns2:_="">
    <xsd:import namespace="4da83286-743c-4061-996c-b2dfddb10c52"/>
    <xsd:element name="properties">
      <xsd:complexType>
        <xsd:sequence>
          <xsd:element name="documentManagement">
            <xsd:complexType>
              <xsd:all>
                <xsd:element ref="ns2:TemplateType" minOccurs="0"/>
                <xsd:element ref="ns2:Doctype" minOccurs="0"/>
              </xsd:all>
            </xsd:complexType>
          </xsd:element>
        </xsd:sequence>
      </xsd:complexType>
    </xsd:element>
  </xsd:schema>
  <xsd:schema xmlns:xsd="http://www.w3.org/2001/XMLSchema" xmlns:dms="http://schemas.microsoft.com/office/2006/documentManagement/types" targetNamespace="4da83286-743c-4061-996c-b2dfddb10c52" elementFormDefault="qualified">
    <xsd:import namespace="http://schemas.microsoft.com/office/2006/documentManagement/types"/>
    <xsd:element name="TemplateType" ma:index="8" nillable="true" ma:displayName="TemplateType" ma:default="New" ma:format="Dropdown" ma:internalName="TemplateType">
      <xsd:simpleType>
        <xsd:restriction base="dms:Choice">
          <xsd:enumeration value="New"/>
        </xsd:restriction>
      </xsd:simpleType>
    </xsd:element>
    <xsd:element name="Doctype" ma:index="9" nillable="true" ma:displayName="Doctype" ma:default="Template" ma:format="Dropdown" ma:internalName="Doctype">
      <xsd:simpleType>
        <xsd:restriction base="dms:Choice">
          <xsd:enumeration value="Template"/>
          <xsd:enumeration value="Presentatio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TemplateType xmlns="4da83286-743c-4061-996c-b2dfddb10c52">New</TemplateType>
    <Doctype xmlns="4da83286-743c-4061-996c-b2dfddb10c52">Template</Doctype>
  </documentManagement>
</p:properties>
</file>

<file path=customXml/itemProps1.xml><?xml version="1.0" encoding="utf-8"?>
<ds:datastoreItem xmlns:ds="http://schemas.openxmlformats.org/officeDocument/2006/customXml" ds:itemID="{8939FC58-4A9C-4582-A9FD-D6972A381F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a83286-743c-4061-996c-b2dfddb10c52"/>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A9C6E5ED-1DD9-4222-B33E-D82545032C3C}">
  <ds:schemaRefs>
    <ds:schemaRef ds:uri="http://schemas.microsoft.com/sharepoint/v3/contenttype/forms"/>
  </ds:schemaRefs>
</ds:datastoreItem>
</file>

<file path=customXml/itemProps3.xml><?xml version="1.0" encoding="utf-8"?>
<ds:datastoreItem xmlns:ds="http://schemas.openxmlformats.org/officeDocument/2006/customXml" ds:itemID="{1ACA9646-39BE-4D64-9974-387FB3072E44}">
  <ds:schemaRefs>
    <ds:schemaRef ds:uri="4da83286-743c-4061-996c-b2dfddb10c52"/>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3691</TotalTime>
  <Words>2233</Words>
  <Application>Microsoft Office PowerPoint</Application>
  <PresentationFormat>On-screen Show (4:3)</PresentationFormat>
  <Paragraphs>348</Paragraphs>
  <Slides>15</Slides>
  <Notes>11</Notes>
  <HiddenSlides>0</HiddenSlides>
  <MMClips>0</MMClips>
  <ScaleCrop>false</ScaleCrop>
  <HeadingPairs>
    <vt:vector size="8" baseType="variant">
      <vt:variant>
        <vt:lpstr>Fonts Used</vt:lpstr>
      </vt:variant>
      <vt:variant>
        <vt:i4>6</vt:i4>
      </vt:variant>
      <vt:variant>
        <vt:lpstr>Theme</vt:lpstr>
      </vt:variant>
      <vt:variant>
        <vt:i4>21</vt:i4>
      </vt:variant>
      <vt:variant>
        <vt:lpstr>Embedded OLE Servers</vt:lpstr>
      </vt:variant>
      <vt:variant>
        <vt:i4>1</vt:i4>
      </vt:variant>
      <vt:variant>
        <vt:lpstr>Slide Titles</vt:lpstr>
      </vt:variant>
      <vt:variant>
        <vt:i4>15</vt:i4>
      </vt:variant>
    </vt:vector>
  </HeadingPairs>
  <TitlesOfParts>
    <vt:vector size="43" baseType="lpstr">
      <vt:lpstr>Arial Unicode MS</vt:lpstr>
      <vt:lpstr>ＭＳ Ｐゴシック</vt:lpstr>
      <vt:lpstr>Arial</vt:lpstr>
      <vt:lpstr>Calibri</vt:lpstr>
      <vt:lpstr>Wingdings</vt:lpstr>
      <vt:lpstr>ヒラギノ角ゴ Pro W3</vt:lpstr>
      <vt:lpstr>Gavi_v11</vt:lpstr>
      <vt:lpstr>Gavi_v9</vt:lpstr>
      <vt:lpstr>1_Gavi_v9</vt:lpstr>
      <vt:lpstr>4_Gavi_v9</vt:lpstr>
      <vt:lpstr>2_Gavi_v9</vt:lpstr>
      <vt:lpstr>5_Gavi_v9</vt:lpstr>
      <vt:lpstr>1_Gavi_v11</vt:lpstr>
      <vt:lpstr>3_Gavi_v9</vt:lpstr>
      <vt:lpstr>6_Gavi_v9</vt:lpstr>
      <vt:lpstr>7_Gavi_v9</vt:lpstr>
      <vt:lpstr>4_Gavi_CF_GAE403</vt:lpstr>
      <vt:lpstr>Gavi_CF_GAE403</vt:lpstr>
      <vt:lpstr>8_Gavi_v9</vt:lpstr>
      <vt:lpstr>9_Gavi_v9</vt:lpstr>
      <vt:lpstr>10_Gavi_v9</vt:lpstr>
      <vt:lpstr>11_Gavi_v9</vt:lpstr>
      <vt:lpstr>12_Gavi_v9</vt:lpstr>
      <vt:lpstr>13_Gavi_v9</vt:lpstr>
      <vt:lpstr>FULL_Gavi_PPT_TEMPLATE 2</vt:lpstr>
      <vt:lpstr>14_Gavi_v9</vt:lpstr>
      <vt:lpstr>15_Gavi_v9</vt:lpstr>
      <vt:lpstr>think-cell Slide</vt:lpstr>
      <vt:lpstr>PowerPoint Presentation</vt:lpstr>
      <vt:lpstr>Measles and Rubella support in Gavi countries by end of 2016</vt:lpstr>
      <vt:lpstr>Nonetheless, MCV1 coverage has  stagnated in Gavi countries </vt:lpstr>
      <vt:lpstr>Gavi’s new Measles and Rubella Strategy: Best pragmatic return on investment </vt:lpstr>
      <vt:lpstr>Gavi investments in Measles and Rubella programmes, 2000-2025</vt:lpstr>
      <vt:lpstr>Gavi &amp; LCIF Partnership: Social Mobilisation</vt:lpstr>
      <vt:lpstr>Gavi, the Vaccine Alliance strategy, 2016-2020 Renewed focus and shared accountability on Measles and Rubella</vt:lpstr>
      <vt:lpstr>PowerPoint Presentation</vt:lpstr>
      <vt:lpstr>Gavi forecasted expenditure for all programmes, 2000-2015 and 2016-2020</vt:lpstr>
      <vt:lpstr>PREVIOUS Gavi Measles-Rubella ProgramME</vt:lpstr>
      <vt:lpstr>Gavi supported 50 Measles and Rubella programmes by end 2016</vt:lpstr>
      <vt:lpstr>Gavi support to enable successful implementation of Measles and Rubella strategy</vt:lpstr>
      <vt:lpstr>1. NVS for Measles and Rubella</vt:lpstr>
      <vt:lpstr>PowerPoint Presentation</vt:lpstr>
      <vt:lpstr>2. PEF Targeted Country Assistance (TCA): High-level identification of technical assistance needs takes place during country-led processes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Lissy Moskowitz</dc:creator>
  <cp:lastModifiedBy>Noe, James</cp:lastModifiedBy>
  <cp:revision>50</cp:revision>
  <cp:lastPrinted>2017-09-07T17:25:25Z</cp:lastPrinted>
  <dcterms:modified xsi:type="dcterms:W3CDTF">2017-09-07T18:20:29Z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0x010100E00F1E29967BCF46B2042BA0FD2A930E</vt:lpwstr>
  </property>
  <property fmtid="{D5CDD505-2E9C-101B-9397-08002B2CF9AE}" pid="3" name="Order">
    <vt:r8>1300</vt:r8>
  </property>
</Properties>
</file>