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1.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2.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3.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4.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5.xml" ContentType="application/vnd.openxmlformats-officedocument.theme+xml"/>
  <Override PartName="/ppt/slideLayouts/slideLayout143.xml" ContentType="application/vnd.openxmlformats-officedocument.presentationml.slideLayout+xml"/>
  <Override PartName="/ppt/theme/theme16.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7.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9.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20.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21.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22.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23.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973" r:id="rId2"/>
    <p:sldMasterId id="2147484002" r:id="rId3"/>
    <p:sldMasterId id="2147484020" r:id="rId4"/>
    <p:sldMasterId id="2147484036" r:id="rId5"/>
    <p:sldMasterId id="2147484047" r:id="rId6"/>
    <p:sldMasterId id="2147484054" r:id="rId7"/>
    <p:sldMasterId id="2147484066" r:id="rId8"/>
    <p:sldMasterId id="2147484078" r:id="rId9"/>
    <p:sldMasterId id="2147484090" r:id="rId10"/>
    <p:sldMasterId id="2147484092" r:id="rId11"/>
    <p:sldMasterId id="2147484099" r:id="rId12"/>
    <p:sldMasterId id="2147484106" r:id="rId13"/>
    <p:sldMasterId id="2147484118" r:id="rId14"/>
    <p:sldMasterId id="2147484130" r:id="rId15"/>
    <p:sldMasterId id="2147484142" r:id="rId16"/>
    <p:sldMasterId id="2147484144" r:id="rId17"/>
    <p:sldMasterId id="2147484153" r:id="rId18"/>
    <p:sldMasterId id="2147484165" r:id="rId19"/>
    <p:sldMasterId id="2147484177" r:id="rId20"/>
    <p:sldMasterId id="2147484189" r:id="rId21"/>
    <p:sldMasterId id="2147484201" r:id="rId22"/>
    <p:sldMasterId id="2147484212" r:id="rId23"/>
    <p:sldMasterId id="2147484224" r:id="rId24"/>
  </p:sldMasterIdLst>
  <p:notesMasterIdLst>
    <p:notesMasterId r:id="rId52"/>
  </p:notesMasterIdLst>
  <p:handoutMasterIdLst>
    <p:handoutMasterId r:id="rId53"/>
  </p:handoutMasterIdLst>
  <p:sldIdLst>
    <p:sldId id="823" r:id="rId25"/>
    <p:sldId id="879" r:id="rId26"/>
    <p:sldId id="880" r:id="rId27"/>
    <p:sldId id="881" r:id="rId28"/>
    <p:sldId id="882" r:id="rId29"/>
    <p:sldId id="883" r:id="rId30"/>
    <p:sldId id="743" r:id="rId31"/>
    <p:sldId id="695" r:id="rId32"/>
    <p:sldId id="842" r:id="rId33"/>
    <p:sldId id="843" r:id="rId34"/>
    <p:sldId id="884" r:id="rId35"/>
    <p:sldId id="860" r:id="rId36"/>
    <p:sldId id="859" r:id="rId37"/>
    <p:sldId id="861" r:id="rId38"/>
    <p:sldId id="862" r:id="rId39"/>
    <p:sldId id="863" r:id="rId40"/>
    <p:sldId id="886" r:id="rId41"/>
    <p:sldId id="887" r:id="rId42"/>
    <p:sldId id="888" r:id="rId43"/>
    <p:sldId id="865" r:id="rId44"/>
    <p:sldId id="866" r:id="rId45"/>
    <p:sldId id="889" r:id="rId46"/>
    <p:sldId id="776" r:id="rId47"/>
    <p:sldId id="777" r:id="rId48"/>
    <p:sldId id="890" r:id="rId49"/>
    <p:sldId id="798" r:id="rId50"/>
    <p:sldId id="715" r:id="rId51"/>
  </p:sldIdLst>
  <p:sldSz cx="9144000" cy="6858000" type="screen4x3"/>
  <p:notesSz cx="6797675" cy="9928225"/>
  <p:defaultTextStyle>
    <a:defPPr>
      <a:defRPr lang="en-GB"/>
    </a:defPPr>
    <a:lvl1pPr algn="l" rtl="1" fontAlgn="base">
      <a:spcBef>
        <a:spcPct val="0"/>
      </a:spcBef>
      <a:spcAft>
        <a:spcPct val="0"/>
      </a:spcAft>
      <a:defRPr sz="3900" b="1" kern="1200">
        <a:solidFill>
          <a:srgbClr val="000066"/>
        </a:solidFill>
        <a:latin typeface="Arial" charset="0"/>
        <a:ea typeface="+mn-ea"/>
        <a:cs typeface="Arial" charset="0"/>
      </a:defRPr>
    </a:lvl1pPr>
    <a:lvl2pPr marL="457200" algn="l" rtl="1" fontAlgn="base">
      <a:spcBef>
        <a:spcPct val="0"/>
      </a:spcBef>
      <a:spcAft>
        <a:spcPct val="0"/>
      </a:spcAft>
      <a:defRPr sz="3900" b="1" kern="1200">
        <a:solidFill>
          <a:srgbClr val="000066"/>
        </a:solidFill>
        <a:latin typeface="Arial" charset="0"/>
        <a:ea typeface="+mn-ea"/>
        <a:cs typeface="Arial" charset="0"/>
      </a:defRPr>
    </a:lvl2pPr>
    <a:lvl3pPr marL="914400" algn="l" rtl="1" fontAlgn="base">
      <a:spcBef>
        <a:spcPct val="0"/>
      </a:spcBef>
      <a:spcAft>
        <a:spcPct val="0"/>
      </a:spcAft>
      <a:defRPr sz="3900" b="1" kern="1200">
        <a:solidFill>
          <a:srgbClr val="000066"/>
        </a:solidFill>
        <a:latin typeface="Arial" charset="0"/>
        <a:ea typeface="+mn-ea"/>
        <a:cs typeface="Arial" charset="0"/>
      </a:defRPr>
    </a:lvl3pPr>
    <a:lvl4pPr marL="1371600" algn="l" rtl="1" fontAlgn="base">
      <a:spcBef>
        <a:spcPct val="0"/>
      </a:spcBef>
      <a:spcAft>
        <a:spcPct val="0"/>
      </a:spcAft>
      <a:defRPr sz="3900" b="1" kern="1200">
        <a:solidFill>
          <a:srgbClr val="000066"/>
        </a:solidFill>
        <a:latin typeface="Arial" charset="0"/>
        <a:ea typeface="+mn-ea"/>
        <a:cs typeface="Arial" charset="0"/>
      </a:defRPr>
    </a:lvl4pPr>
    <a:lvl5pPr marL="1828800" algn="l" rtl="1" fontAlgn="base">
      <a:spcBef>
        <a:spcPct val="0"/>
      </a:spcBef>
      <a:spcAft>
        <a:spcPct val="0"/>
      </a:spcAft>
      <a:defRPr sz="3900" b="1" kern="1200">
        <a:solidFill>
          <a:srgbClr val="000066"/>
        </a:solidFill>
        <a:latin typeface="Arial" charset="0"/>
        <a:ea typeface="+mn-ea"/>
        <a:cs typeface="Arial" charset="0"/>
      </a:defRPr>
    </a:lvl5pPr>
    <a:lvl6pPr marL="2286000" algn="l" defTabSz="914400" rtl="0" eaLnBrk="1" latinLnBrk="0" hangingPunct="1">
      <a:defRPr sz="3900" b="1" kern="1200">
        <a:solidFill>
          <a:srgbClr val="000066"/>
        </a:solidFill>
        <a:latin typeface="Arial" charset="0"/>
        <a:ea typeface="+mn-ea"/>
        <a:cs typeface="Arial" charset="0"/>
      </a:defRPr>
    </a:lvl6pPr>
    <a:lvl7pPr marL="2743200" algn="l" defTabSz="914400" rtl="0" eaLnBrk="1" latinLnBrk="0" hangingPunct="1">
      <a:defRPr sz="3900" b="1" kern="1200">
        <a:solidFill>
          <a:srgbClr val="000066"/>
        </a:solidFill>
        <a:latin typeface="Arial" charset="0"/>
        <a:ea typeface="+mn-ea"/>
        <a:cs typeface="Arial" charset="0"/>
      </a:defRPr>
    </a:lvl7pPr>
    <a:lvl8pPr marL="3200400" algn="l" defTabSz="914400" rtl="0" eaLnBrk="1" latinLnBrk="0" hangingPunct="1">
      <a:defRPr sz="3900" b="1" kern="1200">
        <a:solidFill>
          <a:srgbClr val="000066"/>
        </a:solidFill>
        <a:latin typeface="Arial" charset="0"/>
        <a:ea typeface="+mn-ea"/>
        <a:cs typeface="Arial" charset="0"/>
      </a:defRPr>
    </a:lvl8pPr>
    <a:lvl9pPr marL="3657600" algn="l" defTabSz="914400" rtl="0" eaLnBrk="1" latinLnBrk="0" hangingPunct="1">
      <a:defRPr sz="3900" b="1" kern="1200">
        <a:solidFill>
          <a:srgbClr val="000066"/>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900"/>
    <a:srgbClr val="CC9B00"/>
    <a:srgbClr val="FFFF66"/>
    <a:srgbClr val="FF99FF"/>
    <a:srgbClr val="00359E"/>
    <a:srgbClr val="1B3AD5"/>
    <a:srgbClr val="99CCFF"/>
    <a:srgbClr val="CCECFF"/>
    <a:srgbClr val="A20000"/>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29" autoAdjust="0"/>
    <p:restoredTop sz="94754" autoAdjust="0"/>
  </p:normalViewPr>
  <p:slideViewPr>
    <p:cSldViewPr>
      <p:cViewPr varScale="1">
        <p:scale>
          <a:sx n="102" d="100"/>
          <a:sy n="102" d="100"/>
        </p:scale>
        <p:origin x="-2312" y="-112"/>
      </p:cViewPr>
      <p:guideLst>
        <p:guide orient="horz" pos="2160"/>
        <p:guide pos="2880"/>
      </p:guideLst>
    </p:cSldViewPr>
  </p:slideViewPr>
  <p:outlineViewPr>
    <p:cViewPr>
      <p:scale>
        <a:sx n="33" d="100"/>
        <a:sy n="33" d="100"/>
      </p:scale>
      <p:origin x="48" y="8094"/>
    </p:cViewPr>
  </p:outlineViewPr>
  <p:notesTextViewPr>
    <p:cViewPr>
      <p:scale>
        <a:sx n="100" d="100"/>
        <a:sy n="100" d="100"/>
      </p:scale>
      <p:origin x="0" y="0"/>
    </p:cViewPr>
  </p:notesTextViewPr>
  <p:sorterViewPr>
    <p:cViewPr>
      <p:scale>
        <a:sx n="100" d="100"/>
        <a:sy n="100" d="100"/>
      </p:scale>
      <p:origin x="0" y="5176"/>
    </p:cViewPr>
  </p:sorterViewPr>
  <p:notesViewPr>
    <p:cSldViewPr>
      <p:cViewPr varScale="1">
        <p:scale>
          <a:sx n="64" d="100"/>
          <a:sy n="64" d="100"/>
        </p:scale>
        <p:origin x="-3438" y="-114"/>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slide" Target="slides/slide26.xml"/><Relationship Id="rId51" Type="http://schemas.openxmlformats.org/officeDocument/2006/relationships/slide" Target="slides/slide27.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16.xml"/><Relationship Id="rId41" Type="http://schemas.openxmlformats.org/officeDocument/2006/relationships/slide" Target="slides/slide17.xml"/><Relationship Id="rId42" Type="http://schemas.openxmlformats.org/officeDocument/2006/relationships/slide" Target="slides/slide18.xml"/><Relationship Id="rId43" Type="http://schemas.openxmlformats.org/officeDocument/2006/relationships/slide" Target="slides/slide19.xml"/><Relationship Id="rId44" Type="http://schemas.openxmlformats.org/officeDocument/2006/relationships/slide" Target="slides/slide20.xml"/><Relationship Id="rId45" Type="http://schemas.openxmlformats.org/officeDocument/2006/relationships/slide" Target="slides/slide21.xml"/><Relationship Id="rId46" Type="http://schemas.openxmlformats.org/officeDocument/2006/relationships/slide" Target="slides/slide22.xml"/><Relationship Id="rId47" Type="http://schemas.openxmlformats.org/officeDocument/2006/relationships/slide" Target="slides/slide23.xml"/><Relationship Id="rId48" Type="http://schemas.openxmlformats.org/officeDocument/2006/relationships/slide" Target="slides/slide24.xml"/><Relationship Id="rId4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6.xml"/><Relationship Id="rId31" Type="http://schemas.openxmlformats.org/officeDocument/2006/relationships/slide" Target="slides/slide7.xml"/><Relationship Id="rId32" Type="http://schemas.openxmlformats.org/officeDocument/2006/relationships/slide" Target="slides/slide8.xml"/><Relationship Id="rId33" Type="http://schemas.openxmlformats.org/officeDocument/2006/relationships/slide" Target="slides/slide9.xml"/><Relationship Id="rId34" Type="http://schemas.openxmlformats.org/officeDocument/2006/relationships/slide" Target="slides/slide10.xml"/><Relationship Id="rId35" Type="http://schemas.openxmlformats.org/officeDocument/2006/relationships/slide" Target="slides/slide11.xml"/><Relationship Id="rId36" Type="http://schemas.openxmlformats.org/officeDocument/2006/relationships/slide" Target="slides/slide12.xml"/><Relationship Id="rId37" Type="http://schemas.openxmlformats.org/officeDocument/2006/relationships/slide" Target="slides/slide13.xml"/><Relationship Id="rId38" Type="http://schemas.openxmlformats.org/officeDocument/2006/relationships/slide" Target="slides/slide14.xml"/><Relationship Id="rId39" Type="http://schemas.openxmlformats.org/officeDocument/2006/relationships/slide" Target="slides/slide15.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 Target="slides/slide1.xml"/><Relationship Id="rId26" Type="http://schemas.openxmlformats.org/officeDocument/2006/relationships/slide" Target="slides/slide2.xml"/><Relationship Id="rId27" Type="http://schemas.openxmlformats.org/officeDocument/2006/relationships/slide" Target="slides/slide3.xml"/><Relationship Id="rId28" Type="http://schemas.openxmlformats.org/officeDocument/2006/relationships/slide" Target="slides/slide4.xml"/><Relationship Id="rId29" Type="http://schemas.openxmlformats.org/officeDocument/2006/relationships/slide" Target="slides/slide5.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charts/_rels/chart1.xml.rels><?xml version="1.0" encoding="UTF-8" standalone="yes"?>
<Relationships xmlns="http://schemas.openxmlformats.org/package/2006/relationships"><Relationship Id="rId1" Type="http://schemas.openxmlformats.org/officeDocument/2006/relationships/oleObject" Target="file:///\\wpprd151\wpro\DCC\EPI\Private\UNIT%20INFO\Measles-Rubella\Presentations%20and%20analysis\Rubella%20epicurve.xlsx" TargetMode="External"/><Relationship Id="rId2"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oleObject" Target="file:///\\wpprd151\wpro\DCC\EPI\Private\UNIT%20INFO\Measles-Rubella\Presentations%20and%20analysis\MR%20Lab\MR%20Lab%20Workload%20&amp;%20Timeliness.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wpprd151\wpro\DCC\EPI\Private\UNIT%20INFO\Measles-Rubella\Presentations%20and%20analysis\MR%20Lab\MR%20Lab%20Workload%20&amp;%20Timelines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wpprd151\wpro\DCC\EPI\Private\UNIT%20INFO\Measles-Rubella\Presentations%20and%20analysis\MR%20Lab\MR%20Lab%20Workload%20&amp;%20Timelines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wpprd151\wpro\DCC\EPI\Private\UNIT%20INFO\Measles-Rubella\Presentations%20and%20analysis\MR%20Lab\MR%20Lab%20Workload%20&amp;%20Timelines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wpprd151\wpro\DCC\EPI\Private\UNIT%20INFO\Measles-Rubella\Presentations%20and%20analysis\MR%20Lab\MR%20Lab%20Workload%20&amp;%20Timelines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wpprd151\wpro\DCC\EPI\Private\UNIT%20INFO\Measles-Rubella\Presentations%20and%20analysis\MR%20Lab\MR%20Lab%20Workload%20&amp;%20Timelines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wpprd151\wpro\DCC\EPI\Private\UNIT%20INFO\Measles-Rubella\Presentations%20and%20analysis\MR%20Lab\MR%20Lab%20Workload%20&amp;%20Timeliness.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wpprd151\wpro\DCC\EPI\Private\UNIT%20INFO\Measles-Rubella\Presentations%20and%20analysis\MR%20Lab\MR%20Lab%20Workload%20&amp;%20Timeliness.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wpprd151\wpro\DCC\EPI\Private\UNIT%20INFO\Measles-Rubella\Presentations%20and%20analysis\MR%20Lab\MR%20Lab%20Workload%20&amp;%20Timeliness.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wpprd151\wpro\DCC\EPI\Private\UNIT%20INFO\Measles-Rubella\Presentations%20and%20analysis\MR%20Lab\MR%20Lab%20Workload%20&amp;%20Timelines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83652614160138"/>
          <c:y val="0.0313630499577383"/>
          <c:w val="0.889516698141465"/>
          <c:h val="0.892219849637439"/>
        </c:manualLayout>
      </c:layout>
      <c:barChart>
        <c:barDir val="col"/>
        <c:grouping val="stacked"/>
        <c:varyColors val="0"/>
        <c:ser>
          <c:idx val="6"/>
          <c:order val="0"/>
          <c:tx>
            <c:strRef>
              <c:f>Sheet1!$A$11</c:f>
              <c:strCache>
                <c:ptCount val="1"/>
                <c:pt idx="0">
                  <c:v>China</c:v>
                </c:pt>
              </c:strCache>
            </c:strRef>
          </c:tx>
          <c:spPr>
            <a:solidFill>
              <a:schemeClr val="bg1">
                <a:lumMod val="50000"/>
              </a:schemeClr>
            </a:solidFill>
          </c:spPr>
          <c:invertIfNegative val="0"/>
          <c:cat>
            <c:numRef>
              <c:f>Sheet1!$B$4:$Q$4</c:f>
              <c:numCache>
                <c:formatCode>General</c:formatCode>
                <c:ptCount val="16"/>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numCache>
            </c:numRef>
          </c:cat>
          <c:val>
            <c:numRef>
              <c:f>Sheet1!$B$11:$Q$11</c:f>
              <c:numCache>
                <c:formatCode>General</c:formatCode>
                <c:ptCount val="16"/>
                <c:pt idx="0">
                  <c:v>0.0</c:v>
                </c:pt>
                <c:pt idx="1">
                  <c:v>0.0</c:v>
                </c:pt>
                <c:pt idx="2">
                  <c:v>0.0</c:v>
                </c:pt>
                <c:pt idx="3">
                  <c:v>0.0</c:v>
                </c:pt>
                <c:pt idx="4">
                  <c:v>24015.0</c:v>
                </c:pt>
                <c:pt idx="5">
                  <c:v>25446.0</c:v>
                </c:pt>
                <c:pt idx="6">
                  <c:v>37137.0</c:v>
                </c:pt>
                <c:pt idx="7">
                  <c:v>74746.0</c:v>
                </c:pt>
                <c:pt idx="8">
                  <c:v>120354.0</c:v>
                </c:pt>
                <c:pt idx="9">
                  <c:v>69860.0</c:v>
                </c:pt>
                <c:pt idx="10">
                  <c:v>43117.0</c:v>
                </c:pt>
                <c:pt idx="11">
                  <c:v>65549.0</c:v>
                </c:pt>
                <c:pt idx="12">
                  <c:v>40156.0</c:v>
                </c:pt>
                <c:pt idx="13">
                  <c:v>17580.0</c:v>
                </c:pt>
                <c:pt idx="14">
                  <c:v>11793.0</c:v>
                </c:pt>
                <c:pt idx="15">
                  <c:v>8245.0</c:v>
                </c:pt>
              </c:numCache>
            </c:numRef>
          </c:val>
        </c:ser>
        <c:ser>
          <c:idx val="5"/>
          <c:order val="1"/>
          <c:tx>
            <c:strRef>
              <c:f>Sheet1!$A$10</c:f>
              <c:strCache>
                <c:ptCount val="1"/>
                <c:pt idx="0">
                  <c:v>Mongolia</c:v>
                </c:pt>
              </c:strCache>
            </c:strRef>
          </c:tx>
          <c:spPr>
            <a:solidFill>
              <a:srgbClr val="C00000"/>
            </a:solidFill>
          </c:spPr>
          <c:invertIfNegative val="0"/>
          <c:cat>
            <c:numRef>
              <c:f>Sheet1!$B$4:$Q$4</c:f>
              <c:numCache>
                <c:formatCode>General</c:formatCode>
                <c:ptCount val="16"/>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numCache>
            </c:numRef>
          </c:cat>
          <c:val>
            <c:numRef>
              <c:f>Sheet1!$B$10:$Q$10</c:f>
              <c:numCache>
                <c:formatCode>General</c:formatCode>
                <c:ptCount val="16"/>
                <c:pt idx="0">
                  <c:v>1550.0</c:v>
                </c:pt>
                <c:pt idx="1">
                  <c:v>1869.0</c:v>
                </c:pt>
                <c:pt idx="2">
                  <c:v>148.0</c:v>
                </c:pt>
                <c:pt idx="3">
                  <c:v>13.0</c:v>
                </c:pt>
                <c:pt idx="4">
                  <c:v>36.0</c:v>
                </c:pt>
                <c:pt idx="5">
                  <c:v>6.0</c:v>
                </c:pt>
                <c:pt idx="6">
                  <c:v>1229.0</c:v>
                </c:pt>
                <c:pt idx="7">
                  <c:v>6363.0</c:v>
                </c:pt>
                <c:pt idx="8">
                  <c:v>167.0</c:v>
                </c:pt>
                <c:pt idx="9">
                  <c:v>3.0</c:v>
                </c:pt>
                <c:pt idx="10">
                  <c:v>11.0</c:v>
                </c:pt>
                <c:pt idx="11">
                  <c:v>13.0</c:v>
                </c:pt>
                <c:pt idx="12">
                  <c:v>240.0</c:v>
                </c:pt>
                <c:pt idx="13">
                  <c:v>8.0</c:v>
                </c:pt>
                <c:pt idx="14">
                  <c:v>1.0</c:v>
                </c:pt>
                <c:pt idx="15">
                  <c:v>22.0</c:v>
                </c:pt>
              </c:numCache>
            </c:numRef>
          </c:val>
        </c:ser>
        <c:ser>
          <c:idx val="4"/>
          <c:order val="2"/>
          <c:tx>
            <c:strRef>
              <c:f>Sheet1!$A$9</c:f>
              <c:strCache>
                <c:ptCount val="1"/>
                <c:pt idx="0">
                  <c:v>Viet Nam</c:v>
                </c:pt>
              </c:strCache>
            </c:strRef>
          </c:tx>
          <c:spPr>
            <a:solidFill>
              <a:srgbClr val="009900"/>
            </a:solidFill>
          </c:spPr>
          <c:invertIfNegative val="0"/>
          <c:cat>
            <c:numRef>
              <c:f>Sheet1!$B$4:$Q$4</c:f>
              <c:numCache>
                <c:formatCode>General</c:formatCode>
                <c:ptCount val="16"/>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numCache>
            </c:numRef>
          </c:cat>
          <c:val>
            <c:numRef>
              <c:f>Sheet1!$B$9:$Q$9</c:f>
              <c:numCache>
                <c:formatCode>General</c:formatCode>
                <c:ptCount val="16"/>
                <c:pt idx="0">
                  <c:v>0.0</c:v>
                </c:pt>
                <c:pt idx="1">
                  <c:v>0.0</c:v>
                </c:pt>
                <c:pt idx="2">
                  <c:v>0.0</c:v>
                </c:pt>
                <c:pt idx="3">
                  <c:v>0.0</c:v>
                </c:pt>
                <c:pt idx="4">
                  <c:v>0.0</c:v>
                </c:pt>
                <c:pt idx="5">
                  <c:v>3012.0</c:v>
                </c:pt>
                <c:pt idx="6">
                  <c:v>3403.0</c:v>
                </c:pt>
                <c:pt idx="7">
                  <c:v>3530.0</c:v>
                </c:pt>
                <c:pt idx="8">
                  <c:v>873.0</c:v>
                </c:pt>
                <c:pt idx="9">
                  <c:v>1573.0</c:v>
                </c:pt>
                <c:pt idx="10">
                  <c:v>2300.0</c:v>
                </c:pt>
                <c:pt idx="11">
                  <c:v>7259.0</c:v>
                </c:pt>
                <c:pt idx="12">
                  <c:v>185.0</c:v>
                </c:pt>
                <c:pt idx="13">
                  <c:v>54.0</c:v>
                </c:pt>
                <c:pt idx="14">
                  <c:v>59.0</c:v>
                </c:pt>
                <c:pt idx="15">
                  <c:v>354.0</c:v>
                </c:pt>
              </c:numCache>
            </c:numRef>
          </c:val>
        </c:ser>
        <c:ser>
          <c:idx val="3"/>
          <c:order val="3"/>
          <c:tx>
            <c:strRef>
              <c:f>Sheet1!$A$8</c:f>
              <c:strCache>
                <c:ptCount val="1"/>
                <c:pt idx="0">
                  <c:v>Japan</c:v>
                </c:pt>
              </c:strCache>
            </c:strRef>
          </c:tx>
          <c:spPr>
            <a:solidFill>
              <a:srgbClr val="7030A0"/>
            </a:solidFill>
          </c:spPr>
          <c:invertIfNegative val="0"/>
          <c:cat>
            <c:numRef>
              <c:f>Sheet1!$B$4:$Q$4</c:f>
              <c:numCache>
                <c:formatCode>General</c:formatCode>
                <c:ptCount val="16"/>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numCache>
            </c:numRef>
          </c:cat>
          <c:val>
            <c:numRef>
              <c:f>Sheet1!$B$8:$Q$8</c:f>
              <c:numCache>
                <c:formatCode>General</c:formatCode>
                <c:ptCount val="16"/>
                <c:pt idx="0">
                  <c:v>3123.0</c:v>
                </c:pt>
                <c:pt idx="1">
                  <c:v>2561.0</c:v>
                </c:pt>
                <c:pt idx="2">
                  <c:v>2971.0</c:v>
                </c:pt>
                <c:pt idx="3">
                  <c:v>2794.0</c:v>
                </c:pt>
                <c:pt idx="4">
                  <c:v>2794.0</c:v>
                </c:pt>
                <c:pt idx="5">
                  <c:v>0.0</c:v>
                </c:pt>
                <c:pt idx="6">
                  <c:v>509.0</c:v>
                </c:pt>
                <c:pt idx="7">
                  <c:v>0.0</c:v>
                </c:pt>
                <c:pt idx="8">
                  <c:v>303.0</c:v>
                </c:pt>
                <c:pt idx="9">
                  <c:v>148.0</c:v>
                </c:pt>
                <c:pt idx="10">
                  <c:v>89.0</c:v>
                </c:pt>
                <c:pt idx="11">
                  <c:v>369.0</c:v>
                </c:pt>
                <c:pt idx="12">
                  <c:v>2353.0</c:v>
                </c:pt>
                <c:pt idx="13">
                  <c:v>14359.0</c:v>
                </c:pt>
                <c:pt idx="14">
                  <c:v>320.0</c:v>
                </c:pt>
                <c:pt idx="15">
                  <c:v>0.0</c:v>
                </c:pt>
              </c:numCache>
            </c:numRef>
          </c:val>
        </c:ser>
        <c:ser>
          <c:idx val="2"/>
          <c:order val="4"/>
          <c:tx>
            <c:strRef>
              <c:f>Sheet1!$A$7</c:f>
              <c:strCache>
                <c:ptCount val="1"/>
                <c:pt idx="0">
                  <c:v>Cambodia</c:v>
                </c:pt>
              </c:strCache>
            </c:strRef>
          </c:tx>
          <c:spPr>
            <a:solidFill>
              <a:srgbClr val="FFC000"/>
            </a:solidFill>
          </c:spPr>
          <c:invertIfNegative val="0"/>
          <c:cat>
            <c:numRef>
              <c:f>Sheet1!$B$4:$Q$4</c:f>
              <c:numCache>
                <c:formatCode>General</c:formatCode>
                <c:ptCount val="16"/>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numCache>
            </c:numRef>
          </c:cat>
          <c:val>
            <c:numRef>
              <c:f>Sheet1!$B$7:$Q$7</c:f>
              <c:numCache>
                <c:formatCode>General</c:formatCode>
                <c:ptCount val="16"/>
                <c:pt idx="0">
                  <c:v>0.0</c:v>
                </c:pt>
                <c:pt idx="1">
                  <c:v>0.0</c:v>
                </c:pt>
                <c:pt idx="2">
                  <c:v>0.0</c:v>
                </c:pt>
                <c:pt idx="3">
                  <c:v>0.0</c:v>
                </c:pt>
                <c:pt idx="4">
                  <c:v>0.0</c:v>
                </c:pt>
                <c:pt idx="5">
                  <c:v>0.0</c:v>
                </c:pt>
                <c:pt idx="6">
                  <c:v>508.0</c:v>
                </c:pt>
                <c:pt idx="7">
                  <c:v>386.0</c:v>
                </c:pt>
                <c:pt idx="8">
                  <c:v>4211.0</c:v>
                </c:pt>
                <c:pt idx="9">
                  <c:v>528.0</c:v>
                </c:pt>
                <c:pt idx="10">
                  <c:v>85.0</c:v>
                </c:pt>
                <c:pt idx="11">
                  <c:v>1096.0</c:v>
                </c:pt>
                <c:pt idx="12">
                  <c:v>185.0</c:v>
                </c:pt>
                <c:pt idx="13">
                  <c:v>104.0</c:v>
                </c:pt>
                <c:pt idx="14">
                  <c:v>29.0</c:v>
                </c:pt>
                <c:pt idx="15">
                  <c:v>18.0</c:v>
                </c:pt>
              </c:numCache>
            </c:numRef>
          </c:val>
        </c:ser>
        <c:ser>
          <c:idx val="1"/>
          <c:order val="5"/>
          <c:tx>
            <c:strRef>
              <c:f>Sheet1!$A$6</c:f>
              <c:strCache>
                <c:ptCount val="1"/>
                <c:pt idx="0">
                  <c:v>Philippines</c:v>
                </c:pt>
              </c:strCache>
            </c:strRef>
          </c:tx>
          <c:spPr>
            <a:solidFill>
              <a:schemeClr val="accent6">
                <a:lumMod val="50000"/>
              </a:schemeClr>
            </a:solidFill>
          </c:spPr>
          <c:invertIfNegative val="0"/>
          <c:cat>
            <c:numRef>
              <c:f>Sheet1!$B$4:$Q$4</c:f>
              <c:numCache>
                <c:formatCode>General</c:formatCode>
                <c:ptCount val="16"/>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numCache>
            </c:numRef>
          </c:cat>
          <c:val>
            <c:numRef>
              <c:f>Sheet1!$B$6:$Q$6</c:f>
              <c:numCache>
                <c:formatCode>General</c:formatCode>
                <c:ptCount val="16"/>
                <c:pt idx="0">
                  <c:v>0.0</c:v>
                </c:pt>
                <c:pt idx="1">
                  <c:v>1712.0</c:v>
                </c:pt>
                <c:pt idx="2">
                  <c:v>0.0</c:v>
                </c:pt>
                <c:pt idx="3">
                  <c:v>0.0</c:v>
                </c:pt>
                <c:pt idx="4">
                  <c:v>25.0</c:v>
                </c:pt>
                <c:pt idx="5">
                  <c:v>0.0</c:v>
                </c:pt>
                <c:pt idx="6">
                  <c:v>0.0</c:v>
                </c:pt>
                <c:pt idx="7">
                  <c:v>0.0</c:v>
                </c:pt>
                <c:pt idx="8">
                  <c:v>280.0</c:v>
                </c:pt>
                <c:pt idx="9">
                  <c:v>578.0</c:v>
                </c:pt>
                <c:pt idx="10">
                  <c:v>0.0</c:v>
                </c:pt>
                <c:pt idx="11">
                  <c:v>926.0</c:v>
                </c:pt>
                <c:pt idx="12">
                  <c:v>100.0</c:v>
                </c:pt>
                <c:pt idx="13">
                  <c:v>254.0</c:v>
                </c:pt>
                <c:pt idx="14">
                  <c:v>264.0</c:v>
                </c:pt>
                <c:pt idx="15">
                  <c:v>154.0</c:v>
                </c:pt>
              </c:numCache>
            </c:numRef>
          </c:val>
        </c:ser>
        <c:ser>
          <c:idx val="0"/>
          <c:order val="6"/>
          <c:tx>
            <c:strRef>
              <c:f>Sheet1!$A$5</c:f>
              <c:strCache>
                <c:ptCount val="1"/>
                <c:pt idx="0">
                  <c:v>Others</c:v>
                </c:pt>
              </c:strCache>
            </c:strRef>
          </c:tx>
          <c:spPr>
            <a:solidFill>
              <a:schemeClr val="accent1"/>
            </a:solidFill>
          </c:spPr>
          <c:invertIfNegative val="0"/>
          <c:cat>
            <c:numRef>
              <c:f>Sheet1!$B$4:$Q$4</c:f>
              <c:numCache>
                <c:formatCode>General</c:formatCode>
                <c:ptCount val="16"/>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numCache>
            </c:numRef>
          </c:cat>
          <c:val>
            <c:numRef>
              <c:f>Sheet1!$B$5:$Q$5</c:f>
              <c:numCache>
                <c:formatCode>General</c:formatCode>
                <c:ptCount val="16"/>
                <c:pt idx="0">
                  <c:v>3181.0</c:v>
                </c:pt>
                <c:pt idx="1">
                  <c:v>724.0</c:v>
                </c:pt>
                <c:pt idx="2">
                  <c:v>1445.0</c:v>
                </c:pt>
                <c:pt idx="3">
                  <c:v>2269.0</c:v>
                </c:pt>
                <c:pt idx="4">
                  <c:v>254.0</c:v>
                </c:pt>
                <c:pt idx="5">
                  <c:v>249.0</c:v>
                </c:pt>
                <c:pt idx="6">
                  <c:v>161.0</c:v>
                </c:pt>
                <c:pt idx="7">
                  <c:v>211.0</c:v>
                </c:pt>
                <c:pt idx="8">
                  <c:v>346.0</c:v>
                </c:pt>
                <c:pt idx="9">
                  <c:v>447.0</c:v>
                </c:pt>
                <c:pt idx="10">
                  <c:v>402.0</c:v>
                </c:pt>
                <c:pt idx="11">
                  <c:v>898.0</c:v>
                </c:pt>
                <c:pt idx="12">
                  <c:v>1106.0</c:v>
                </c:pt>
                <c:pt idx="13">
                  <c:v>1296.0</c:v>
                </c:pt>
                <c:pt idx="14">
                  <c:v>356.0</c:v>
                </c:pt>
                <c:pt idx="15">
                  <c:v>60.0</c:v>
                </c:pt>
              </c:numCache>
            </c:numRef>
          </c:val>
        </c:ser>
        <c:dLbls>
          <c:showLegendKey val="0"/>
          <c:showVal val="0"/>
          <c:showCatName val="0"/>
          <c:showSerName val="0"/>
          <c:showPercent val="0"/>
          <c:showBubbleSize val="0"/>
        </c:dLbls>
        <c:gapWidth val="20"/>
        <c:overlap val="100"/>
        <c:axId val="2105373560"/>
        <c:axId val="2105376520"/>
      </c:barChart>
      <c:catAx>
        <c:axId val="2105373560"/>
        <c:scaling>
          <c:orientation val="minMax"/>
        </c:scaling>
        <c:delete val="0"/>
        <c:axPos val="b"/>
        <c:numFmt formatCode="General" sourceLinked="1"/>
        <c:majorTickMark val="out"/>
        <c:minorTickMark val="none"/>
        <c:tickLblPos val="nextTo"/>
        <c:txPr>
          <a:bodyPr/>
          <a:lstStyle/>
          <a:p>
            <a:pPr>
              <a:defRPr sz="1200"/>
            </a:pPr>
            <a:endParaRPr lang="en-US"/>
          </a:p>
        </c:txPr>
        <c:crossAx val="2105376520"/>
        <c:crosses val="autoZero"/>
        <c:auto val="1"/>
        <c:lblAlgn val="ctr"/>
        <c:lblOffset val="100"/>
        <c:noMultiLvlLbl val="0"/>
      </c:catAx>
      <c:valAx>
        <c:axId val="2105376520"/>
        <c:scaling>
          <c:orientation val="minMax"/>
        </c:scaling>
        <c:delete val="0"/>
        <c:axPos val="l"/>
        <c:majorGridlines>
          <c:spPr>
            <a:ln>
              <a:prstDash val="sysDash"/>
            </a:ln>
          </c:spPr>
        </c:majorGridlines>
        <c:numFmt formatCode="###\ ###\ ###" sourceLinked="0"/>
        <c:majorTickMark val="out"/>
        <c:minorTickMark val="none"/>
        <c:tickLblPos val="nextTo"/>
        <c:spPr>
          <a:ln>
            <a:noFill/>
          </a:ln>
        </c:spPr>
        <c:crossAx val="2105373560"/>
        <c:crosses val="autoZero"/>
        <c:crossBetween val="between"/>
      </c:valAx>
    </c:plotArea>
    <c:legend>
      <c:legendPos val="r"/>
      <c:layout>
        <c:manualLayout>
          <c:xMode val="edge"/>
          <c:yMode val="edge"/>
          <c:x val="0.160823317801104"/>
          <c:y val="0.0701802287770789"/>
          <c:w val="0.105571939230429"/>
          <c:h val="0.405437297032786"/>
        </c:manualLayout>
      </c:layout>
      <c:overlay val="1"/>
      <c:spPr>
        <a:solidFill>
          <a:schemeClr val="bg1"/>
        </a:solidFill>
      </c:spPr>
    </c:legend>
    <c:plotVisOnly val="1"/>
    <c:dispBlanksAs val="gap"/>
    <c:showDLblsOverMax val="0"/>
  </c:chart>
  <c:spPr>
    <a:ln>
      <a:noFill/>
    </a:ln>
  </c:spPr>
  <c:txPr>
    <a:bodyPr/>
    <a:lstStyle/>
    <a:p>
      <a:pPr>
        <a:defRPr sz="12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WPR!$A$97</c:f>
          <c:strCache>
            <c:ptCount val="1"/>
            <c:pt idx="0">
              <c:v>VNM Central</c:v>
            </c:pt>
          </c:strCache>
        </c:strRef>
      </c:tx>
      <c:layout/>
      <c:overlay val="0"/>
      <c:txPr>
        <a:bodyPr/>
        <a:lstStyle/>
        <a:p>
          <a:pPr>
            <a:defRPr b="1"/>
          </a:pPr>
          <a:endParaRPr lang="en-US"/>
        </a:p>
      </c:txPr>
    </c:title>
    <c:autoTitleDeleted val="0"/>
    <c:plotArea>
      <c:layout/>
      <c:barChart>
        <c:barDir val="col"/>
        <c:grouping val="stacked"/>
        <c:varyColors val="0"/>
        <c:ser>
          <c:idx val="1"/>
          <c:order val="0"/>
          <c:tx>
            <c:strRef>
              <c:f>WPR!$C$1</c:f>
              <c:strCache>
                <c:ptCount val="1"/>
                <c:pt idx="0">
                  <c:v>Measles IgM positive</c:v>
                </c:pt>
              </c:strCache>
            </c:strRef>
          </c:tx>
          <c:spPr>
            <a:solidFill>
              <a:srgbClr val="FF0000"/>
            </a:solidFill>
            <a:ln>
              <a:solidFill>
                <a:sysClr val="windowText" lastClr="000000"/>
              </a:solidFill>
            </a:ln>
          </c:spPr>
          <c:invertIfNegative val="0"/>
          <c:cat>
            <c:numRef>
              <c:f>WPR!$B$97:$B$100</c:f>
              <c:numCache>
                <c:formatCode>General</c:formatCode>
                <c:ptCount val="4"/>
                <c:pt idx="0">
                  <c:v>2013.0</c:v>
                </c:pt>
                <c:pt idx="1">
                  <c:v>2014.0</c:v>
                </c:pt>
                <c:pt idx="2">
                  <c:v>2015.0</c:v>
                </c:pt>
                <c:pt idx="3">
                  <c:v>2016.0</c:v>
                </c:pt>
              </c:numCache>
            </c:numRef>
          </c:cat>
          <c:val>
            <c:numRef>
              <c:f>WPR!$C$97:$C$100</c:f>
              <c:numCache>
                <c:formatCode>General</c:formatCode>
                <c:ptCount val="4"/>
                <c:pt idx="0">
                  <c:v>0.0</c:v>
                </c:pt>
                <c:pt idx="1">
                  <c:v>999.0</c:v>
                </c:pt>
                <c:pt idx="2">
                  <c:v>7.0</c:v>
                </c:pt>
                <c:pt idx="3">
                  <c:v>1.0</c:v>
                </c:pt>
              </c:numCache>
            </c:numRef>
          </c:val>
        </c:ser>
        <c:ser>
          <c:idx val="2"/>
          <c:order val="1"/>
          <c:tx>
            <c:strRef>
              <c:f>WPR!$D$1</c:f>
              <c:strCache>
                <c:ptCount val="1"/>
                <c:pt idx="0">
                  <c:v>Measles IgM equivocal</c:v>
                </c:pt>
              </c:strCache>
            </c:strRef>
          </c:tx>
          <c:spPr>
            <a:solidFill>
              <a:srgbClr val="FFFF00"/>
            </a:solidFill>
            <a:ln>
              <a:solidFill>
                <a:sysClr val="windowText" lastClr="000000"/>
              </a:solidFill>
            </a:ln>
          </c:spPr>
          <c:invertIfNegative val="0"/>
          <c:cat>
            <c:numRef>
              <c:f>WPR!$B$97:$B$100</c:f>
              <c:numCache>
                <c:formatCode>General</c:formatCode>
                <c:ptCount val="4"/>
                <c:pt idx="0">
                  <c:v>2013.0</c:v>
                </c:pt>
                <c:pt idx="1">
                  <c:v>2014.0</c:v>
                </c:pt>
                <c:pt idx="2">
                  <c:v>2015.0</c:v>
                </c:pt>
                <c:pt idx="3">
                  <c:v>2016.0</c:v>
                </c:pt>
              </c:numCache>
            </c:numRef>
          </c:cat>
          <c:val>
            <c:numRef>
              <c:f>WPR!$D$97:$D$100</c:f>
              <c:numCache>
                <c:formatCode>General</c:formatCode>
                <c:ptCount val="4"/>
                <c:pt idx="0">
                  <c:v>5.0</c:v>
                </c:pt>
                <c:pt idx="1">
                  <c:v>30.0</c:v>
                </c:pt>
                <c:pt idx="2">
                  <c:v>3.0</c:v>
                </c:pt>
                <c:pt idx="3">
                  <c:v>0.0</c:v>
                </c:pt>
              </c:numCache>
            </c:numRef>
          </c:val>
        </c:ser>
        <c:ser>
          <c:idx val="0"/>
          <c:order val="2"/>
          <c:tx>
            <c:strRef>
              <c:f>WPR!$E$1</c:f>
              <c:strCache>
                <c:ptCount val="1"/>
                <c:pt idx="0">
                  <c:v>Measles IgM negative</c:v>
                </c:pt>
              </c:strCache>
            </c:strRef>
          </c:tx>
          <c:spPr>
            <a:solidFill>
              <a:srgbClr val="92D050"/>
            </a:solidFill>
            <a:ln>
              <a:solidFill>
                <a:sysClr val="windowText" lastClr="000000"/>
              </a:solidFill>
            </a:ln>
          </c:spPr>
          <c:invertIfNegative val="0"/>
          <c:cat>
            <c:numRef>
              <c:f>WPR!$B$97:$B$100</c:f>
              <c:numCache>
                <c:formatCode>General</c:formatCode>
                <c:ptCount val="4"/>
                <c:pt idx="0">
                  <c:v>2013.0</c:v>
                </c:pt>
                <c:pt idx="1">
                  <c:v>2014.0</c:v>
                </c:pt>
                <c:pt idx="2">
                  <c:v>2015.0</c:v>
                </c:pt>
                <c:pt idx="3">
                  <c:v>2016.0</c:v>
                </c:pt>
              </c:numCache>
            </c:numRef>
          </c:cat>
          <c:val>
            <c:numRef>
              <c:f>WPR!$E$97:$E$100</c:f>
              <c:numCache>
                <c:formatCode>General</c:formatCode>
                <c:ptCount val="4"/>
                <c:pt idx="0">
                  <c:v>163.0</c:v>
                </c:pt>
                <c:pt idx="1">
                  <c:v>706.0</c:v>
                </c:pt>
                <c:pt idx="2">
                  <c:v>292.0</c:v>
                </c:pt>
                <c:pt idx="3">
                  <c:v>44.0</c:v>
                </c:pt>
              </c:numCache>
            </c:numRef>
          </c:val>
        </c:ser>
        <c:dLbls>
          <c:showLegendKey val="0"/>
          <c:showVal val="0"/>
          <c:showCatName val="0"/>
          <c:showSerName val="0"/>
          <c:showPercent val="0"/>
          <c:showBubbleSize val="0"/>
        </c:dLbls>
        <c:gapWidth val="20"/>
        <c:overlap val="100"/>
        <c:axId val="2142510808"/>
        <c:axId val="2142515672"/>
      </c:barChart>
      <c:lineChart>
        <c:grouping val="standard"/>
        <c:varyColors val="0"/>
        <c:ser>
          <c:idx val="3"/>
          <c:order val="3"/>
          <c:tx>
            <c:strRef>
              <c:f>WPR!$G$1</c:f>
              <c:strCache>
                <c:ptCount val="1"/>
                <c:pt idx="0">
                  <c:v>% of samples with results withing 4 days*</c:v>
                </c:pt>
              </c:strCache>
            </c:strRef>
          </c:tx>
          <c:spPr>
            <a:ln>
              <a:solidFill>
                <a:srgbClr val="0070C0"/>
              </a:solidFill>
            </a:ln>
          </c:spPr>
          <c:marker>
            <c:symbol val="triangle"/>
            <c:size val="7"/>
            <c:spPr>
              <a:solidFill>
                <a:srgbClr val="0070C0"/>
              </a:solidFill>
              <a:ln>
                <a:solidFill>
                  <a:srgbClr val="0070C0"/>
                </a:solidFill>
              </a:ln>
            </c:spPr>
          </c:marker>
          <c:dPt>
            <c:idx val="3"/>
            <c:marker>
              <c:symbol val="square"/>
              <c:size val="7"/>
            </c:marker>
            <c:bubble3D val="0"/>
          </c:dPt>
          <c:dPt>
            <c:idx val="4"/>
            <c:marker>
              <c:symbol val="square"/>
              <c:size val="7"/>
            </c:marker>
            <c:bubble3D val="0"/>
          </c:dPt>
          <c:val>
            <c:numRef>
              <c:f>WPR!$G$97:$G$100</c:f>
              <c:numCache>
                <c:formatCode>0.0%</c:formatCode>
                <c:ptCount val="4"/>
                <c:pt idx="0">
                  <c:v>0.778</c:v>
                </c:pt>
                <c:pt idx="1">
                  <c:v>0.726</c:v>
                </c:pt>
                <c:pt idx="2">
                  <c:v>0.543</c:v>
                </c:pt>
                <c:pt idx="3">
                  <c:v>0.578</c:v>
                </c:pt>
              </c:numCache>
            </c:numRef>
          </c:val>
          <c:smooth val="0"/>
        </c:ser>
        <c:ser>
          <c:idx val="4"/>
          <c:order val="4"/>
          <c:tx>
            <c:strRef>
              <c:f>WPR!$H$1</c:f>
              <c:strCache>
                <c:ptCount val="1"/>
                <c:pt idx="0">
                  <c:v>% of samples with results withing 7 days</c:v>
                </c:pt>
              </c:strCache>
            </c:strRef>
          </c:tx>
          <c:spPr>
            <a:ln>
              <a:solidFill>
                <a:schemeClr val="accent6"/>
              </a:solidFill>
            </a:ln>
          </c:spPr>
          <c:marker>
            <c:symbol val="square"/>
            <c:size val="7"/>
            <c:spPr>
              <a:solidFill>
                <a:schemeClr val="accent6"/>
              </a:solidFill>
              <a:ln>
                <a:solidFill>
                  <a:schemeClr val="accent6"/>
                </a:solidFill>
              </a:ln>
            </c:spPr>
          </c:marker>
          <c:val>
            <c:numRef>
              <c:f>WPR!$H$97:$H$100</c:f>
              <c:numCache>
                <c:formatCode>0.0%</c:formatCode>
                <c:ptCount val="4"/>
                <c:pt idx="0">
                  <c:v>0.928</c:v>
                </c:pt>
                <c:pt idx="1">
                  <c:v>0.905</c:v>
                </c:pt>
                <c:pt idx="2">
                  <c:v>0.95</c:v>
                </c:pt>
                <c:pt idx="3">
                  <c:v>0.867</c:v>
                </c:pt>
              </c:numCache>
            </c:numRef>
          </c:val>
          <c:smooth val="0"/>
        </c:ser>
        <c:dLbls>
          <c:showLegendKey val="0"/>
          <c:showVal val="0"/>
          <c:showCatName val="0"/>
          <c:showSerName val="0"/>
          <c:showPercent val="0"/>
          <c:showBubbleSize val="0"/>
        </c:dLbls>
        <c:marker val="1"/>
        <c:smooth val="0"/>
        <c:axId val="2142518968"/>
        <c:axId val="2142521992"/>
      </c:lineChart>
      <c:catAx>
        <c:axId val="2142510808"/>
        <c:scaling>
          <c:orientation val="minMax"/>
        </c:scaling>
        <c:delete val="0"/>
        <c:axPos val="b"/>
        <c:numFmt formatCode="General" sourceLinked="1"/>
        <c:majorTickMark val="out"/>
        <c:minorTickMark val="none"/>
        <c:tickLblPos val="nextTo"/>
        <c:spPr>
          <a:ln>
            <a:prstDash val="dash"/>
          </a:ln>
        </c:spPr>
        <c:txPr>
          <a:bodyPr rot="0" vert="horz"/>
          <a:lstStyle/>
          <a:p>
            <a:pPr>
              <a:defRPr/>
            </a:pPr>
            <a:endParaRPr lang="en-US"/>
          </a:p>
        </c:txPr>
        <c:crossAx val="2142515672"/>
        <c:crosses val="autoZero"/>
        <c:auto val="1"/>
        <c:lblAlgn val="ctr"/>
        <c:lblOffset val="100"/>
        <c:noMultiLvlLbl val="0"/>
      </c:catAx>
      <c:valAx>
        <c:axId val="2142515672"/>
        <c:scaling>
          <c:orientation val="minMax"/>
        </c:scaling>
        <c:delete val="0"/>
        <c:axPos val="l"/>
        <c:majorGridlines>
          <c:spPr>
            <a:ln>
              <a:prstDash val="dash"/>
            </a:ln>
          </c:spPr>
        </c:majorGridlines>
        <c:numFmt formatCode="General" sourceLinked="1"/>
        <c:majorTickMark val="out"/>
        <c:minorTickMark val="none"/>
        <c:tickLblPos val="nextTo"/>
        <c:spPr>
          <a:ln>
            <a:noFill/>
          </a:ln>
        </c:spPr>
        <c:txPr>
          <a:bodyPr rot="0" vert="horz"/>
          <a:lstStyle/>
          <a:p>
            <a:pPr>
              <a:defRPr/>
            </a:pPr>
            <a:endParaRPr lang="en-US"/>
          </a:p>
        </c:txPr>
        <c:crossAx val="2142510808"/>
        <c:crosses val="autoZero"/>
        <c:crossBetween val="between"/>
      </c:valAx>
      <c:catAx>
        <c:axId val="2142518968"/>
        <c:scaling>
          <c:orientation val="minMax"/>
        </c:scaling>
        <c:delete val="1"/>
        <c:axPos val="b"/>
        <c:majorTickMark val="out"/>
        <c:minorTickMark val="none"/>
        <c:tickLblPos val="nextTo"/>
        <c:crossAx val="2142521992"/>
        <c:crosses val="autoZero"/>
        <c:auto val="1"/>
        <c:lblAlgn val="ctr"/>
        <c:lblOffset val="100"/>
        <c:noMultiLvlLbl val="0"/>
      </c:catAx>
      <c:valAx>
        <c:axId val="2142521992"/>
        <c:scaling>
          <c:orientation val="minMax"/>
          <c:max val="1.0"/>
        </c:scaling>
        <c:delete val="0"/>
        <c:axPos val="r"/>
        <c:numFmt formatCode="0%" sourceLinked="0"/>
        <c:majorTickMark val="out"/>
        <c:minorTickMark val="none"/>
        <c:tickLblPos val="nextTo"/>
        <c:txPr>
          <a:bodyPr rot="0" vert="horz"/>
          <a:lstStyle/>
          <a:p>
            <a:pPr>
              <a:defRPr/>
            </a:pPr>
            <a:endParaRPr lang="en-US"/>
          </a:p>
        </c:txPr>
        <c:crossAx val="2142518968"/>
        <c:crosses val="max"/>
        <c:crossBetween val="between"/>
        <c:majorUnit val="0.25"/>
      </c:valAx>
      <c:spPr>
        <a:ln>
          <a:noFill/>
        </a:ln>
      </c:spPr>
    </c:plotArea>
    <c:plotVisOnly val="1"/>
    <c:dispBlanksAs val="gap"/>
    <c:showDLblsOverMax val="0"/>
  </c:chart>
  <c:txPr>
    <a:bodyPr/>
    <a:lstStyle/>
    <a:p>
      <a:pPr>
        <a:defRPr sz="900" b="0" i="0" u="none" strike="noStrike" baseline="0">
          <a:solidFill>
            <a:srgbClr val="000000"/>
          </a:solidFill>
          <a:latin typeface="Tahoma"/>
          <a:ea typeface="Tahoma"/>
          <a:cs typeface="Tahoma"/>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WPR!$A$101</c:f>
          <c:strCache>
            <c:ptCount val="1"/>
            <c:pt idx="0">
              <c:v>VNM Highlands</c:v>
            </c:pt>
          </c:strCache>
        </c:strRef>
      </c:tx>
      <c:layout/>
      <c:overlay val="0"/>
      <c:txPr>
        <a:bodyPr/>
        <a:lstStyle/>
        <a:p>
          <a:pPr>
            <a:defRPr b="1"/>
          </a:pPr>
          <a:endParaRPr lang="en-US"/>
        </a:p>
      </c:txPr>
    </c:title>
    <c:autoTitleDeleted val="0"/>
    <c:plotArea>
      <c:layout/>
      <c:barChart>
        <c:barDir val="col"/>
        <c:grouping val="stacked"/>
        <c:varyColors val="0"/>
        <c:ser>
          <c:idx val="1"/>
          <c:order val="0"/>
          <c:tx>
            <c:strRef>
              <c:f>WPR!$C$1</c:f>
              <c:strCache>
                <c:ptCount val="1"/>
                <c:pt idx="0">
                  <c:v>Measles IgM positive</c:v>
                </c:pt>
              </c:strCache>
            </c:strRef>
          </c:tx>
          <c:spPr>
            <a:solidFill>
              <a:srgbClr val="FF0000"/>
            </a:solidFill>
            <a:ln>
              <a:solidFill>
                <a:sysClr val="windowText" lastClr="000000"/>
              </a:solidFill>
            </a:ln>
          </c:spPr>
          <c:invertIfNegative val="0"/>
          <c:cat>
            <c:numRef>
              <c:f>WPR!$B$101:$B$103</c:f>
              <c:numCache>
                <c:formatCode>General</c:formatCode>
                <c:ptCount val="3"/>
                <c:pt idx="0">
                  <c:v>2014.0</c:v>
                </c:pt>
                <c:pt idx="1">
                  <c:v>2015.0</c:v>
                </c:pt>
                <c:pt idx="2">
                  <c:v>2016.0</c:v>
                </c:pt>
              </c:numCache>
            </c:numRef>
          </c:cat>
          <c:val>
            <c:numRef>
              <c:f>WPR!$C$101:$C$103</c:f>
              <c:numCache>
                <c:formatCode>General</c:formatCode>
                <c:ptCount val="3"/>
                <c:pt idx="0">
                  <c:v>266.0</c:v>
                </c:pt>
                <c:pt idx="1">
                  <c:v>7.0</c:v>
                </c:pt>
                <c:pt idx="2">
                  <c:v>0.0</c:v>
                </c:pt>
              </c:numCache>
            </c:numRef>
          </c:val>
        </c:ser>
        <c:ser>
          <c:idx val="2"/>
          <c:order val="1"/>
          <c:tx>
            <c:strRef>
              <c:f>WPR!$D$1</c:f>
              <c:strCache>
                <c:ptCount val="1"/>
                <c:pt idx="0">
                  <c:v>Measles IgM equivocal</c:v>
                </c:pt>
              </c:strCache>
            </c:strRef>
          </c:tx>
          <c:spPr>
            <a:solidFill>
              <a:srgbClr val="FFFF00"/>
            </a:solidFill>
            <a:ln>
              <a:solidFill>
                <a:sysClr val="windowText" lastClr="000000"/>
              </a:solidFill>
            </a:ln>
          </c:spPr>
          <c:invertIfNegative val="0"/>
          <c:cat>
            <c:numRef>
              <c:f>WPR!$B$101:$B$103</c:f>
              <c:numCache>
                <c:formatCode>General</c:formatCode>
                <c:ptCount val="3"/>
                <c:pt idx="0">
                  <c:v>2014.0</c:v>
                </c:pt>
                <c:pt idx="1">
                  <c:v>2015.0</c:v>
                </c:pt>
                <c:pt idx="2">
                  <c:v>2016.0</c:v>
                </c:pt>
              </c:numCache>
            </c:numRef>
          </c:cat>
          <c:val>
            <c:numRef>
              <c:f>WPR!$D$101:$D$103</c:f>
              <c:numCache>
                <c:formatCode>General</c:formatCode>
                <c:ptCount val="3"/>
                <c:pt idx="0">
                  <c:v>3.0</c:v>
                </c:pt>
                <c:pt idx="1">
                  <c:v>0.0</c:v>
                </c:pt>
                <c:pt idx="2">
                  <c:v>0.0</c:v>
                </c:pt>
              </c:numCache>
            </c:numRef>
          </c:val>
        </c:ser>
        <c:ser>
          <c:idx val="0"/>
          <c:order val="2"/>
          <c:tx>
            <c:strRef>
              <c:f>WPR!$E$1</c:f>
              <c:strCache>
                <c:ptCount val="1"/>
                <c:pt idx="0">
                  <c:v>Measles IgM negative</c:v>
                </c:pt>
              </c:strCache>
            </c:strRef>
          </c:tx>
          <c:spPr>
            <a:solidFill>
              <a:srgbClr val="92D050"/>
            </a:solidFill>
            <a:ln>
              <a:solidFill>
                <a:sysClr val="windowText" lastClr="000000"/>
              </a:solidFill>
            </a:ln>
          </c:spPr>
          <c:invertIfNegative val="0"/>
          <c:cat>
            <c:numRef>
              <c:f>WPR!$B$101:$B$103</c:f>
              <c:numCache>
                <c:formatCode>General</c:formatCode>
                <c:ptCount val="3"/>
                <c:pt idx="0">
                  <c:v>2014.0</c:v>
                </c:pt>
                <c:pt idx="1">
                  <c:v>2015.0</c:v>
                </c:pt>
                <c:pt idx="2">
                  <c:v>2016.0</c:v>
                </c:pt>
              </c:numCache>
            </c:numRef>
          </c:cat>
          <c:val>
            <c:numRef>
              <c:f>WPR!$E$101:$E$103</c:f>
              <c:numCache>
                <c:formatCode>General</c:formatCode>
                <c:ptCount val="3"/>
                <c:pt idx="0">
                  <c:v>212.0</c:v>
                </c:pt>
                <c:pt idx="1">
                  <c:v>36.0</c:v>
                </c:pt>
                <c:pt idx="2">
                  <c:v>1.0</c:v>
                </c:pt>
              </c:numCache>
            </c:numRef>
          </c:val>
        </c:ser>
        <c:dLbls>
          <c:showLegendKey val="0"/>
          <c:showVal val="0"/>
          <c:showCatName val="0"/>
          <c:showSerName val="0"/>
          <c:showPercent val="0"/>
          <c:showBubbleSize val="0"/>
        </c:dLbls>
        <c:gapWidth val="20"/>
        <c:overlap val="100"/>
        <c:axId val="2142581048"/>
        <c:axId val="2142585880"/>
      </c:barChart>
      <c:lineChart>
        <c:grouping val="standard"/>
        <c:varyColors val="0"/>
        <c:ser>
          <c:idx val="3"/>
          <c:order val="3"/>
          <c:tx>
            <c:strRef>
              <c:f>WPR!$G$1</c:f>
              <c:strCache>
                <c:ptCount val="1"/>
                <c:pt idx="0">
                  <c:v>% of samples with results withing 4 days*</c:v>
                </c:pt>
              </c:strCache>
            </c:strRef>
          </c:tx>
          <c:spPr>
            <a:ln>
              <a:solidFill>
                <a:srgbClr val="0070C0"/>
              </a:solidFill>
            </a:ln>
          </c:spPr>
          <c:marker>
            <c:symbol val="triangle"/>
            <c:size val="7"/>
            <c:spPr>
              <a:solidFill>
                <a:srgbClr val="0070C0"/>
              </a:solidFill>
              <a:ln>
                <a:solidFill>
                  <a:srgbClr val="0070C0"/>
                </a:solidFill>
              </a:ln>
            </c:spPr>
          </c:marker>
          <c:dPt>
            <c:idx val="3"/>
            <c:marker>
              <c:symbol val="square"/>
              <c:size val="7"/>
            </c:marker>
            <c:bubble3D val="0"/>
          </c:dPt>
          <c:dPt>
            <c:idx val="4"/>
            <c:marker>
              <c:symbol val="square"/>
              <c:size val="7"/>
            </c:marker>
            <c:bubble3D val="0"/>
          </c:dPt>
          <c:val>
            <c:numRef>
              <c:f>WPR!$G$101:$G$103</c:f>
              <c:numCache>
                <c:formatCode>0.0%</c:formatCode>
                <c:ptCount val="3"/>
                <c:pt idx="0">
                  <c:v>0.356</c:v>
                </c:pt>
                <c:pt idx="1">
                  <c:v>0.558</c:v>
                </c:pt>
                <c:pt idx="2">
                  <c:v>0.0</c:v>
                </c:pt>
              </c:numCache>
            </c:numRef>
          </c:val>
          <c:smooth val="0"/>
        </c:ser>
        <c:ser>
          <c:idx val="4"/>
          <c:order val="4"/>
          <c:tx>
            <c:strRef>
              <c:f>WPR!$H$1</c:f>
              <c:strCache>
                <c:ptCount val="1"/>
                <c:pt idx="0">
                  <c:v>% of samples with results withing 7 days</c:v>
                </c:pt>
              </c:strCache>
            </c:strRef>
          </c:tx>
          <c:spPr>
            <a:ln>
              <a:solidFill>
                <a:schemeClr val="accent6"/>
              </a:solidFill>
            </a:ln>
          </c:spPr>
          <c:marker>
            <c:symbol val="square"/>
            <c:size val="7"/>
            <c:spPr>
              <a:solidFill>
                <a:schemeClr val="accent6"/>
              </a:solidFill>
              <a:ln>
                <a:solidFill>
                  <a:schemeClr val="accent6"/>
                </a:solidFill>
              </a:ln>
            </c:spPr>
          </c:marker>
          <c:val>
            <c:numRef>
              <c:f>WPR!$H$101:$H$103</c:f>
              <c:numCache>
                <c:formatCode>0.0%</c:formatCode>
                <c:ptCount val="3"/>
                <c:pt idx="0">
                  <c:v>0.515</c:v>
                </c:pt>
                <c:pt idx="1">
                  <c:v>0.674</c:v>
                </c:pt>
                <c:pt idx="2">
                  <c:v>1.0</c:v>
                </c:pt>
              </c:numCache>
            </c:numRef>
          </c:val>
          <c:smooth val="0"/>
        </c:ser>
        <c:dLbls>
          <c:showLegendKey val="0"/>
          <c:showVal val="0"/>
          <c:showCatName val="0"/>
          <c:showSerName val="0"/>
          <c:showPercent val="0"/>
          <c:showBubbleSize val="0"/>
        </c:dLbls>
        <c:marker val="1"/>
        <c:smooth val="0"/>
        <c:axId val="2142589176"/>
        <c:axId val="2142592200"/>
      </c:lineChart>
      <c:catAx>
        <c:axId val="2142581048"/>
        <c:scaling>
          <c:orientation val="minMax"/>
        </c:scaling>
        <c:delete val="0"/>
        <c:axPos val="b"/>
        <c:numFmt formatCode="General" sourceLinked="1"/>
        <c:majorTickMark val="out"/>
        <c:minorTickMark val="none"/>
        <c:tickLblPos val="nextTo"/>
        <c:spPr>
          <a:ln>
            <a:prstDash val="dash"/>
          </a:ln>
        </c:spPr>
        <c:txPr>
          <a:bodyPr rot="0" vert="horz"/>
          <a:lstStyle/>
          <a:p>
            <a:pPr>
              <a:defRPr/>
            </a:pPr>
            <a:endParaRPr lang="en-US"/>
          </a:p>
        </c:txPr>
        <c:crossAx val="2142585880"/>
        <c:crosses val="autoZero"/>
        <c:auto val="1"/>
        <c:lblAlgn val="ctr"/>
        <c:lblOffset val="100"/>
        <c:noMultiLvlLbl val="0"/>
      </c:catAx>
      <c:valAx>
        <c:axId val="2142585880"/>
        <c:scaling>
          <c:orientation val="minMax"/>
        </c:scaling>
        <c:delete val="0"/>
        <c:axPos val="l"/>
        <c:majorGridlines>
          <c:spPr>
            <a:ln>
              <a:prstDash val="dash"/>
            </a:ln>
          </c:spPr>
        </c:majorGridlines>
        <c:numFmt formatCode="General" sourceLinked="1"/>
        <c:majorTickMark val="out"/>
        <c:minorTickMark val="none"/>
        <c:tickLblPos val="nextTo"/>
        <c:spPr>
          <a:ln>
            <a:noFill/>
          </a:ln>
        </c:spPr>
        <c:txPr>
          <a:bodyPr rot="0" vert="horz"/>
          <a:lstStyle/>
          <a:p>
            <a:pPr>
              <a:defRPr/>
            </a:pPr>
            <a:endParaRPr lang="en-US"/>
          </a:p>
        </c:txPr>
        <c:crossAx val="2142581048"/>
        <c:crosses val="autoZero"/>
        <c:crossBetween val="between"/>
      </c:valAx>
      <c:catAx>
        <c:axId val="2142589176"/>
        <c:scaling>
          <c:orientation val="minMax"/>
        </c:scaling>
        <c:delete val="1"/>
        <c:axPos val="b"/>
        <c:majorTickMark val="out"/>
        <c:minorTickMark val="none"/>
        <c:tickLblPos val="nextTo"/>
        <c:crossAx val="2142592200"/>
        <c:crosses val="autoZero"/>
        <c:auto val="1"/>
        <c:lblAlgn val="ctr"/>
        <c:lblOffset val="100"/>
        <c:noMultiLvlLbl val="0"/>
      </c:catAx>
      <c:valAx>
        <c:axId val="2142592200"/>
        <c:scaling>
          <c:orientation val="minMax"/>
          <c:max val="1.0"/>
        </c:scaling>
        <c:delete val="0"/>
        <c:axPos val="r"/>
        <c:numFmt formatCode="0%" sourceLinked="0"/>
        <c:majorTickMark val="out"/>
        <c:minorTickMark val="none"/>
        <c:tickLblPos val="nextTo"/>
        <c:txPr>
          <a:bodyPr rot="0" vert="horz"/>
          <a:lstStyle/>
          <a:p>
            <a:pPr>
              <a:defRPr/>
            </a:pPr>
            <a:endParaRPr lang="en-US"/>
          </a:p>
        </c:txPr>
        <c:crossAx val="2142589176"/>
        <c:crosses val="max"/>
        <c:crossBetween val="between"/>
        <c:majorUnit val="0.25"/>
      </c:valAx>
      <c:spPr>
        <a:ln>
          <a:noFill/>
        </a:ln>
      </c:spPr>
    </c:plotArea>
    <c:plotVisOnly val="1"/>
    <c:dispBlanksAs val="gap"/>
    <c:showDLblsOverMax val="0"/>
  </c:chart>
  <c:txPr>
    <a:bodyPr/>
    <a:lstStyle/>
    <a:p>
      <a:pPr>
        <a:defRPr sz="900" b="0" i="0" u="none" strike="noStrike" baseline="0">
          <a:solidFill>
            <a:srgbClr val="000000"/>
          </a:solidFill>
          <a:latin typeface="Tahoma"/>
          <a:ea typeface="Tahoma"/>
          <a:cs typeface="Tahom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WPR!$A$76</c:f>
          <c:strCache>
            <c:ptCount val="1"/>
            <c:pt idx="0">
              <c:v>PHL</c:v>
            </c:pt>
          </c:strCache>
        </c:strRef>
      </c:tx>
      <c:layout/>
      <c:overlay val="0"/>
      <c:txPr>
        <a:bodyPr/>
        <a:lstStyle/>
        <a:p>
          <a:pPr>
            <a:defRPr b="1"/>
          </a:pPr>
          <a:endParaRPr lang="en-US"/>
        </a:p>
      </c:txPr>
    </c:title>
    <c:autoTitleDeleted val="0"/>
    <c:plotArea>
      <c:layout/>
      <c:barChart>
        <c:barDir val="col"/>
        <c:grouping val="stacked"/>
        <c:varyColors val="0"/>
        <c:ser>
          <c:idx val="1"/>
          <c:order val="0"/>
          <c:tx>
            <c:strRef>
              <c:f>WPR!$C$1</c:f>
              <c:strCache>
                <c:ptCount val="1"/>
                <c:pt idx="0">
                  <c:v>Measles IgM positive</c:v>
                </c:pt>
              </c:strCache>
            </c:strRef>
          </c:tx>
          <c:spPr>
            <a:solidFill>
              <a:srgbClr val="FF0000"/>
            </a:solidFill>
            <a:ln>
              <a:solidFill>
                <a:sysClr val="windowText" lastClr="000000"/>
              </a:solidFill>
            </a:ln>
          </c:spPr>
          <c:invertIfNegative val="0"/>
          <c:cat>
            <c:strRef>
              <c:f>WPR!$B$13:$B$19</c:f>
              <c:strCache>
                <c:ptCount val="7"/>
                <c:pt idx="0">
                  <c:v>2010</c:v>
                </c:pt>
                <c:pt idx="1">
                  <c:v>2011</c:v>
                </c:pt>
                <c:pt idx="2">
                  <c:v>2012</c:v>
                </c:pt>
                <c:pt idx="3">
                  <c:v>2013</c:v>
                </c:pt>
                <c:pt idx="4">
                  <c:v>2014</c:v>
                </c:pt>
                <c:pt idx="5">
                  <c:v>2015</c:v>
                </c:pt>
                <c:pt idx="6">
                  <c:v>2016</c:v>
                </c:pt>
              </c:strCache>
            </c:strRef>
          </c:cat>
          <c:val>
            <c:numRef>
              <c:f>WPR!$C$76:$C$82</c:f>
              <c:numCache>
                <c:formatCode>General</c:formatCode>
                <c:ptCount val="7"/>
                <c:pt idx="0">
                  <c:v>2830.0</c:v>
                </c:pt>
                <c:pt idx="1">
                  <c:v>3829.0</c:v>
                </c:pt>
                <c:pt idx="2">
                  <c:v>654.0</c:v>
                </c:pt>
                <c:pt idx="3">
                  <c:v>2440.0</c:v>
                </c:pt>
                <c:pt idx="4">
                  <c:v>12736.0</c:v>
                </c:pt>
                <c:pt idx="5">
                  <c:v>641.0</c:v>
                </c:pt>
                <c:pt idx="6">
                  <c:v>23.0</c:v>
                </c:pt>
              </c:numCache>
            </c:numRef>
          </c:val>
        </c:ser>
        <c:ser>
          <c:idx val="2"/>
          <c:order val="1"/>
          <c:tx>
            <c:strRef>
              <c:f>WPR!$D$1</c:f>
              <c:strCache>
                <c:ptCount val="1"/>
                <c:pt idx="0">
                  <c:v>Measles IgM equivocal</c:v>
                </c:pt>
              </c:strCache>
            </c:strRef>
          </c:tx>
          <c:spPr>
            <a:solidFill>
              <a:srgbClr val="FFFF00"/>
            </a:solidFill>
            <a:ln>
              <a:solidFill>
                <a:sysClr val="windowText" lastClr="000000"/>
              </a:solidFill>
            </a:ln>
          </c:spPr>
          <c:invertIfNegative val="0"/>
          <c:cat>
            <c:strRef>
              <c:f>WPR!$B$13:$B$19</c:f>
              <c:strCache>
                <c:ptCount val="7"/>
                <c:pt idx="0">
                  <c:v>2010</c:v>
                </c:pt>
                <c:pt idx="1">
                  <c:v>2011</c:v>
                </c:pt>
                <c:pt idx="2">
                  <c:v>2012</c:v>
                </c:pt>
                <c:pt idx="3">
                  <c:v>2013</c:v>
                </c:pt>
                <c:pt idx="4">
                  <c:v>2014</c:v>
                </c:pt>
                <c:pt idx="5">
                  <c:v>2015</c:v>
                </c:pt>
                <c:pt idx="6">
                  <c:v>2016</c:v>
                </c:pt>
              </c:strCache>
            </c:strRef>
          </c:cat>
          <c:val>
            <c:numRef>
              <c:f>WPR!$D$76:$D$82</c:f>
              <c:numCache>
                <c:formatCode>General</c:formatCode>
                <c:ptCount val="7"/>
                <c:pt idx="0">
                  <c:v>250.0</c:v>
                </c:pt>
                <c:pt idx="1">
                  <c:v>424.0</c:v>
                </c:pt>
                <c:pt idx="2">
                  <c:v>125.0</c:v>
                </c:pt>
                <c:pt idx="3">
                  <c:v>279.0</c:v>
                </c:pt>
                <c:pt idx="4">
                  <c:v>665.0</c:v>
                </c:pt>
                <c:pt idx="5">
                  <c:v>88.0</c:v>
                </c:pt>
                <c:pt idx="6">
                  <c:v>9.0</c:v>
                </c:pt>
              </c:numCache>
            </c:numRef>
          </c:val>
        </c:ser>
        <c:ser>
          <c:idx val="0"/>
          <c:order val="2"/>
          <c:tx>
            <c:strRef>
              <c:f>WPR!$E$1</c:f>
              <c:strCache>
                <c:ptCount val="1"/>
                <c:pt idx="0">
                  <c:v>Measles IgM negative</c:v>
                </c:pt>
              </c:strCache>
            </c:strRef>
          </c:tx>
          <c:spPr>
            <a:solidFill>
              <a:srgbClr val="92D050"/>
            </a:solidFill>
            <a:ln>
              <a:solidFill>
                <a:sysClr val="windowText" lastClr="000000"/>
              </a:solidFill>
            </a:ln>
          </c:spPr>
          <c:invertIfNegative val="0"/>
          <c:cat>
            <c:strRef>
              <c:f>WPR!$B$13:$B$19</c:f>
              <c:strCache>
                <c:ptCount val="7"/>
                <c:pt idx="0">
                  <c:v>2010</c:v>
                </c:pt>
                <c:pt idx="1">
                  <c:v>2011</c:v>
                </c:pt>
                <c:pt idx="2">
                  <c:v>2012</c:v>
                </c:pt>
                <c:pt idx="3">
                  <c:v>2013</c:v>
                </c:pt>
                <c:pt idx="4">
                  <c:v>2014</c:v>
                </c:pt>
                <c:pt idx="5">
                  <c:v>2015</c:v>
                </c:pt>
                <c:pt idx="6">
                  <c:v>2016</c:v>
                </c:pt>
              </c:strCache>
            </c:strRef>
          </c:cat>
          <c:val>
            <c:numRef>
              <c:f>WPR!$E$76:$E$82</c:f>
              <c:numCache>
                <c:formatCode>General</c:formatCode>
                <c:ptCount val="7"/>
                <c:pt idx="0">
                  <c:v>4040.0</c:v>
                </c:pt>
                <c:pt idx="1">
                  <c:v>3367.0</c:v>
                </c:pt>
                <c:pt idx="2">
                  <c:v>2269.0</c:v>
                </c:pt>
                <c:pt idx="3">
                  <c:v>3166.0</c:v>
                </c:pt>
                <c:pt idx="4">
                  <c:v>4481.0</c:v>
                </c:pt>
                <c:pt idx="5">
                  <c:v>1667.0</c:v>
                </c:pt>
                <c:pt idx="6">
                  <c:v>451.0</c:v>
                </c:pt>
              </c:numCache>
            </c:numRef>
          </c:val>
        </c:ser>
        <c:dLbls>
          <c:showLegendKey val="0"/>
          <c:showVal val="0"/>
          <c:showCatName val="0"/>
          <c:showSerName val="0"/>
          <c:showPercent val="0"/>
          <c:showBubbleSize val="0"/>
        </c:dLbls>
        <c:gapWidth val="20"/>
        <c:overlap val="100"/>
        <c:axId val="2141875512"/>
        <c:axId val="2141880344"/>
      </c:barChart>
      <c:lineChart>
        <c:grouping val="standard"/>
        <c:varyColors val="0"/>
        <c:ser>
          <c:idx val="3"/>
          <c:order val="3"/>
          <c:tx>
            <c:strRef>
              <c:f>WPR!$G$1</c:f>
              <c:strCache>
                <c:ptCount val="1"/>
                <c:pt idx="0">
                  <c:v>% of samples with results withing 4 days*</c:v>
                </c:pt>
              </c:strCache>
            </c:strRef>
          </c:tx>
          <c:spPr>
            <a:ln>
              <a:solidFill>
                <a:srgbClr val="0070C0"/>
              </a:solidFill>
            </a:ln>
          </c:spPr>
          <c:marker>
            <c:spPr>
              <a:solidFill>
                <a:srgbClr val="0070C0"/>
              </a:solidFill>
              <a:ln>
                <a:solidFill>
                  <a:srgbClr val="0070C0"/>
                </a:solidFill>
              </a:ln>
            </c:spPr>
          </c:marker>
          <c:cat>
            <c:strRef>
              <c:f>WPR!$B$13:$B$17</c:f>
              <c:strCache>
                <c:ptCount val="5"/>
                <c:pt idx="0">
                  <c:v>2010</c:v>
                </c:pt>
                <c:pt idx="1">
                  <c:v>2011</c:v>
                </c:pt>
                <c:pt idx="2">
                  <c:v>2012</c:v>
                </c:pt>
                <c:pt idx="3">
                  <c:v>2013</c:v>
                </c:pt>
                <c:pt idx="4">
                  <c:v>2014</c:v>
                </c:pt>
              </c:strCache>
            </c:strRef>
          </c:cat>
          <c:val>
            <c:numRef>
              <c:f>WPR!$G$76:$G$82</c:f>
              <c:numCache>
                <c:formatCode>General</c:formatCode>
                <c:ptCount val="7"/>
                <c:pt idx="3" formatCode="0.0%">
                  <c:v>0.682</c:v>
                </c:pt>
                <c:pt idx="4" formatCode="0.0%">
                  <c:v>0.003</c:v>
                </c:pt>
                <c:pt idx="5" formatCode="0.0%">
                  <c:v>0.801</c:v>
                </c:pt>
                <c:pt idx="6" formatCode="0.0%">
                  <c:v>0.994</c:v>
                </c:pt>
              </c:numCache>
            </c:numRef>
          </c:val>
          <c:smooth val="0"/>
        </c:ser>
        <c:ser>
          <c:idx val="4"/>
          <c:order val="4"/>
          <c:tx>
            <c:strRef>
              <c:f>WPR!$H$1</c:f>
              <c:strCache>
                <c:ptCount val="1"/>
                <c:pt idx="0">
                  <c:v>% of samples with results withing 7 days</c:v>
                </c:pt>
              </c:strCache>
            </c:strRef>
          </c:tx>
          <c:spPr>
            <a:ln>
              <a:solidFill>
                <a:schemeClr val="accent6"/>
              </a:solidFill>
            </a:ln>
          </c:spPr>
          <c:marker>
            <c:spPr>
              <a:solidFill>
                <a:schemeClr val="accent6"/>
              </a:solidFill>
              <a:ln>
                <a:solidFill>
                  <a:schemeClr val="accent6"/>
                </a:solidFill>
              </a:ln>
            </c:spPr>
          </c:marker>
          <c:cat>
            <c:strRef>
              <c:f>WPR!$B$13:$B$17</c:f>
              <c:strCache>
                <c:ptCount val="5"/>
                <c:pt idx="0">
                  <c:v>2010</c:v>
                </c:pt>
                <c:pt idx="1">
                  <c:v>2011</c:v>
                </c:pt>
                <c:pt idx="2">
                  <c:v>2012</c:v>
                </c:pt>
                <c:pt idx="3">
                  <c:v>2013</c:v>
                </c:pt>
                <c:pt idx="4">
                  <c:v>2014</c:v>
                </c:pt>
              </c:strCache>
            </c:strRef>
          </c:cat>
          <c:val>
            <c:numRef>
              <c:f>WPR!$H$76:$H$82</c:f>
              <c:numCache>
                <c:formatCode>0.0%</c:formatCode>
                <c:ptCount val="7"/>
                <c:pt idx="0">
                  <c:v>0.44</c:v>
                </c:pt>
                <c:pt idx="1">
                  <c:v>0.726</c:v>
                </c:pt>
                <c:pt idx="2">
                  <c:v>0.953</c:v>
                </c:pt>
                <c:pt idx="3">
                  <c:v>0.802</c:v>
                </c:pt>
                <c:pt idx="4">
                  <c:v>0.013</c:v>
                </c:pt>
                <c:pt idx="5">
                  <c:v>0.992</c:v>
                </c:pt>
                <c:pt idx="6">
                  <c:v>0.998</c:v>
                </c:pt>
              </c:numCache>
            </c:numRef>
          </c:val>
          <c:smooth val="0"/>
        </c:ser>
        <c:dLbls>
          <c:showLegendKey val="0"/>
          <c:showVal val="0"/>
          <c:showCatName val="0"/>
          <c:showSerName val="0"/>
          <c:showPercent val="0"/>
          <c:showBubbleSize val="0"/>
        </c:dLbls>
        <c:marker val="1"/>
        <c:smooth val="0"/>
        <c:axId val="2141883640"/>
        <c:axId val="2141886664"/>
      </c:lineChart>
      <c:catAx>
        <c:axId val="2141875512"/>
        <c:scaling>
          <c:orientation val="minMax"/>
        </c:scaling>
        <c:delete val="0"/>
        <c:axPos val="b"/>
        <c:numFmt formatCode="General" sourceLinked="1"/>
        <c:majorTickMark val="out"/>
        <c:minorTickMark val="none"/>
        <c:tickLblPos val="nextTo"/>
        <c:spPr>
          <a:ln>
            <a:prstDash val="dash"/>
          </a:ln>
        </c:spPr>
        <c:txPr>
          <a:bodyPr rot="0" vert="horz"/>
          <a:lstStyle/>
          <a:p>
            <a:pPr>
              <a:defRPr/>
            </a:pPr>
            <a:endParaRPr lang="en-US"/>
          </a:p>
        </c:txPr>
        <c:crossAx val="2141880344"/>
        <c:crosses val="autoZero"/>
        <c:auto val="1"/>
        <c:lblAlgn val="ctr"/>
        <c:lblOffset val="100"/>
        <c:noMultiLvlLbl val="0"/>
      </c:catAx>
      <c:valAx>
        <c:axId val="2141880344"/>
        <c:scaling>
          <c:orientation val="minMax"/>
        </c:scaling>
        <c:delete val="0"/>
        <c:axPos val="l"/>
        <c:majorGridlines>
          <c:spPr>
            <a:ln>
              <a:prstDash val="dash"/>
            </a:ln>
          </c:spPr>
        </c:majorGridlines>
        <c:numFmt formatCode="General" sourceLinked="1"/>
        <c:majorTickMark val="out"/>
        <c:minorTickMark val="none"/>
        <c:tickLblPos val="nextTo"/>
        <c:spPr>
          <a:ln>
            <a:noFill/>
          </a:ln>
        </c:spPr>
        <c:txPr>
          <a:bodyPr rot="0" vert="horz"/>
          <a:lstStyle/>
          <a:p>
            <a:pPr>
              <a:defRPr/>
            </a:pPr>
            <a:endParaRPr lang="en-US"/>
          </a:p>
        </c:txPr>
        <c:crossAx val="2141875512"/>
        <c:crosses val="autoZero"/>
        <c:crossBetween val="between"/>
        <c:majorUnit val="2000.0"/>
      </c:valAx>
      <c:catAx>
        <c:axId val="2141883640"/>
        <c:scaling>
          <c:orientation val="minMax"/>
        </c:scaling>
        <c:delete val="1"/>
        <c:axPos val="b"/>
        <c:majorTickMark val="out"/>
        <c:minorTickMark val="none"/>
        <c:tickLblPos val="nextTo"/>
        <c:crossAx val="2141886664"/>
        <c:crosses val="autoZero"/>
        <c:auto val="1"/>
        <c:lblAlgn val="ctr"/>
        <c:lblOffset val="100"/>
        <c:noMultiLvlLbl val="0"/>
      </c:catAx>
      <c:valAx>
        <c:axId val="2141886664"/>
        <c:scaling>
          <c:orientation val="minMax"/>
          <c:max val="1.0"/>
        </c:scaling>
        <c:delete val="0"/>
        <c:axPos val="r"/>
        <c:numFmt formatCode="0%" sourceLinked="0"/>
        <c:majorTickMark val="out"/>
        <c:minorTickMark val="none"/>
        <c:tickLblPos val="nextTo"/>
        <c:txPr>
          <a:bodyPr rot="0" vert="horz"/>
          <a:lstStyle/>
          <a:p>
            <a:pPr>
              <a:defRPr/>
            </a:pPr>
            <a:endParaRPr lang="en-US"/>
          </a:p>
        </c:txPr>
        <c:crossAx val="2141883640"/>
        <c:crosses val="max"/>
        <c:crossBetween val="between"/>
        <c:majorUnit val="0.25"/>
      </c:valAx>
      <c:spPr>
        <a:ln>
          <a:noFill/>
        </a:ln>
      </c:spPr>
    </c:plotArea>
    <c:plotVisOnly val="1"/>
    <c:dispBlanksAs val="gap"/>
    <c:showDLblsOverMax val="0"/>
  </c:chart>
  <c:txPr>
    <a:bodyPr/>
    <a:lstStyle/>
    <a:p>
      <a:pPr>
        <a:defRPr sz="900" b="0" i="0" u="none" strike="noStrike" baseline="0">
          <a:solidFill>
            <a:srgbClr val="000000"/>
          </a:solidFill>
          <a:latin typeface="Tahoma"/>
          <a:ea typeface="Tahoma"/>
          <a:cs typeface="Tahoma"/>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WPR!$A$83</c:f>
          <c:strCache>
            <c:ptCount val="1"/>
            <c:pt idx="0">
              <c:v>PNG</c:v>
            </c:pt>
          </c:strCache>
        </c:strRef>
      </c:tx>
      <c:layout/>
      <c:overlay val="0"/>
      <c:txPr>
        <a:bodyPr/>
        <a:lstStyle/>
        <a:p>
          <a:pPr>
            <a:defRPr b="1"/>
          </a:pPr>
          <a:endParaRPr lang="en-US"/>
        </a:p>
      </c:txPr>
    </c:title>
    <c:autoTitleDeleted val="0"/>
    <c:plotArea>
      <c:layout/>
      <c:barChart>
        <c:barDir val="col"/>
        <c:grouping val="stacked"/>
        <c:varyColors val="0"/>
        <c:ser>
          <c:idx val="1"/>
          <c:order val="0"/>
          <c:tx>
            <c:strRef>
              <c:f>WPR!$C$1</c:f>
              <c:strCache>
                <c:ptCount val="1"/>
                <c:pt idx="0">
                  <c:v>Measles IgM positive</c:v>
                </c:pt>
              </c:strCache>
            </c:strRef>
          </c:tx>
          <c:spPr>
            <a:solidFill>
              <a:srgbClr val="FF0000"/>
            </a:solidFill>
            <a:ln>
              <a:solidFill>
                <a:sysClr val="windowText" lastClr="000000"/>
              </a:solidFill>
            </a:ln>
          </c:spPr>
          <c:invertIfNegative val="0"/>
          <c:cat>
            <c:strRef>
              <c:f>WPR!$B$83:$B$89</c:f>
              <c:strCache>
                <c:ptCount val="7"/>
                <c:pt idx="0">
                  <c:v>2010</c:v>
                </c:pt>
                <c:pt idx="1">
                  <c:v>2011</c:v>
                </c:pt>
                <c:pt idx="2">
                  <c:v>2012</c:v>
                </c:pt>
                <c:pt idx="3">
                  <c:v>2013</c:v>
                </c:pt>
                <c:pt idx="4">
                  <c:v>2014</c:v>
                </c:pt>
                <c:pt idx="5">
                  <c:v>2015</c:v>
                </c:pt>
                <c:pt idx="6">
                  <c:v>2016</c:v>
                </c:pt>
              </c:strCache>
            </c:strRef>
          </c:cat>
          <c:val>
            <c:numRef>
              <c:f>WPR!$C$83:$C$89</c:f>
              <c:numCache>
                <c:formatCode>General</c:formatCode>
                <c:ptCount val="7"/>
                <c:pt idx="0">
                  <c:v>0.0</c:v>
                </c:pt>
                <c:pt idx="1">
                  <c:v>0.0</c:v>
                </c:pt>
                <c:pt idx="2">
                  <c:v>0.0</c:v>
                </c:pt>
                <c:pt idx="3">
                  <c:v>10.0</c:v>
                </c:pt>
                <c:pt idx="4">
                  <c:v>2270.0</c:v>
                </c:pt>
                <c:pt idx="5">
                  <c:v>57.0</c:v>
                </c:pt>
                <c:pt idx="6">
                  <c:v>0.0</c:v>
                </c:pt>
              </c:numCache>
            </c:numRef>
          </c:val>
        </c:ser>
        <c:ser>
          <c:idx val="2"/>
          <c:order val="1"/>
          <c:tx>
            <c:strRef>
              <c:f>WPR!$D$1</c:f>
              <c:strCache>
                <c:ptCount val="1"/>
                <c:pt idx="0">
                  <c:v>Measles IgM equivocal</c:v>
                </c:pt>
              </c:strCache>
            </c:strRef>
          </c:tx>
          <c:spPr>
            <a:solidFill>
              <a:srgbClr val="FFFF00"/>
            </a:solidFill>
            <a:ln>
              <a:solidFill>
                <a:sysClr val="windowText" lastClr="000000"/>
              </a:solidFill>
            </a:ln>
          </c:spPr>
          <c:invertIfNegative val="0"/>
          <c:cat>
            <c:strRef>
              <c:f>WPR!$B$83:$B$89</c:f>
              <c:strCache>
                <c:ptCount val="7"/>
                <c:pt idx="0">
                  <c:v>2010</c:v>
                </c:pt>
                <c:pt idx="1">
                  <c:v>2011</c:v>
                </c:pt>
                <c:pt idx="2">
                  <c:v>2012</c:v>
                </c:pt>
                <c:pt idx="3">
                  <c:v>2013</c:v>
                </c:pt>
                <c:pt idx="4">
                  <c:v>2014</c:v>
                </c:pt>
                <c:pt idx="5">
                  <c:v>2015</c:v>
                </c:pt>
                <c:pt idx="6">
                  <c:v>2016</c:v>
                </c:pt>
              </c:strCache>
            </c:strRef>
          </c:cat>
          <c:val>
            <c:numRef>
              <c:f>WPR!$D$83:$D$89</c:f>
              <c:numCache>
                <c:formatCode>General</c:formatCode>
                <c:ptCount val="7"/>
                <c:pt idx="0">
                  <c:v>0.0</c:v>
                </c:pt>
                <c:pt idx="1">
                  <c:v>0.0</c:v>
                </c:pt>
                <c:pt idx="2">
                  <c:v>0.0</c:v>
                </c:pt>
                <c:pt idx="3">
                  <c:v>0.0</c:v>
                </c:pt>
                <c:pt idx="4">
                  <c:v>316.0</c:v>
                </c:pt>
                <c:pt idx="5">
                  <c:v>18.0</c:v>
                </c:pt>
                <c:pt idx="6">
                  <c:v>0.0</c:v>
                </c:pt>
              </c:numCache>
            </c:numRef>
          </c:val>
        </c:ser>
        <c:ser>
          <c:idx val="0"/>
          <c:order val="2"/>
          <c:tx>
            <c:strRef>
              <c:f>WPR!$E$1</c:f>
              <c:strCache>
                <c:ptCount val="1"/>
                <c:pt idx="0">
                  <c:v>Measles IgM negative</c:v>
                </c:pt>
              </c:strCache>
            </c:strRef>
          </c:tx>
          <c:spPr>
            <a:solidFill>
              <a:srgbClr val="92D050"/>
            </a:solidFill>
            <a:ln>
              <a:solidFill>
                <a:sysClr val="windowText" lastClr="000000"/>
              </a:solidFill>
            </a:ln>
          </c:spPr>
          <c:invertIfNegative val="0"/>
          <c:cat>
            <c:strRef>
              <c:f>WPR!$B$83:$B$89</c:f>
              <c:strCache>
                <c:ptCount val="7"/>
                <c:pt idx="0">
                  <c:v>2010</c:v>
                </c:pt>
                <c:pt idx="1">
                  <c:v>2011</c:v>
                </c:pt>
                <c:pt idx="2">
                  <c:v>2012</c:v>
                </c:pt>
                <c:pt idx="3">
                  <c:v>2013</c:v>
                </c:pt>
                <c:pt idx="4">
                  <c:v>2014</c:v>
                </c:pt>
                <c:pt idx="5">
                  <c:v>2015</c:v>
                </c:pt>
                <c:pt idx="6">
                  <c:v>2016</c:v>
                </c:pt>
              </c:strCache>
            </c:strRef>
          </c:cat>
          <c:val>
            <c:numRef>
              <c:f>WPR!$E$83:$E$89</c:f>
              <c:numCache>
                <c:formatCode>General</c:formatCode>
                <c:ptCount val="7"/>
                <c:pt idx="0">
                  <c:v>34.0</c:v>
                </c:pt>
                <c:pt idx="1">
                  <c:v>60.0</c:v>
                </c:pt>
                <c:pt idx="2">
                  <c:v>66.0</c:v>
                </c:pt>
                <c:pt idx="3">
                  <c:v>73.0</c:v>
                </c:pt>
                <c:pt idx="4">
                  <c:v>1986.0</c:v>
                </c:pt>
                <c:pt idx="5">
                  <c:v>121.0</c:v>
                </c:pt>
                <c:pt idx="6">
                  <c:v>8.0</c:v>
                </c:pt>
              </c:numCache>
            </c:numRef>
          </c:val>
        </c:ser>
        <c:dLbls>
          <c:showLegendKey val="0"/>
          <c:showVal val="0"/>
          <c:showCatName val="0"/>
          <c:showSerName val="0"/>
          <c:showPercent val="0"/>
          <c:showBubbleSize val="0"/>
        </c:dLbls>
        <c:gapWidth val="20"/>
        <c:overlap val="100"/>
        <c:axId val="2103642952"/>
        <c:axId val="2103648120"/>
      </c:barChart>
      <c:lineChart>
        <c:grouping val="standard"/>
        <c:varyColors val="0"/>
        <c:ser>
          <c:idx val="3"/>
          <c:order val="3"/>
          <c:tx>
            <c:strRef>
              <c:f>WPR!$G$1</c:f>
              <c:strCache>
                <c:ptCount val="1"/>
                <c:pt idx="0">
                  <c:v>% of samples with results withing 4 days*</c:v>
                </c:pt>
              </c:strCache>
            </c:strRef>
          </c:tx>
          <c:spPr>
            <a:ln>
              <a:solidFill>
                <a:srgbClr val="0070C0"/>
              </a:solidFill>
            </a:ln>
          </c:spPr>
          <c:marker>
            <c:spPr>
              <a:solidFill>
                <a:srgbClr val="0070C0"/>
              </a:solidFill>
              <a:ln>
                <a:solidFill>
                  <a:srgbClr val="0070C0"/>
                </a:solidFill>
              </a:ln>
            </c:spPr>
          </c:marker>
          <c:cat>
            <c:strRef>
              <c:f>WPR!$B$83:$B$87</c:f>
              <c:strCache>
                <c:ptCount val="5"/>
                <c:pt idx="0">
                  <c:v>2010</c:v>
                </c:pt>
                <c:pt idx="1">
                  <c:v>2011</c:v>
                </c:pt>
                <c:pt idx="2">
                  <c:v>2012</c:v>
                </c:pt>
                <c:pt idx="3">
                  <c:v>2013</c:v>
                </c:pt>
                <c:pt idx="4">
                  <c:v>2014</c:v>
                </c:pt>
              </c:strCache>
            </c:strRef>
          </c:cat>
          <c:val>
            <c:numRef>
              <c:f>WPR!$G$83:$G$89</c:f>
              <c:numCache>
                <c:formatCode>General</c:formatCode>
                <c:ptCount val="7"/>
                <c:pt idx="3" formatCode="0.0%">
                  <c:v>0.763</c:v>
                </c:pt>
                <c:pt idx="4" formatCode="0.0%">
                  <c:v>0.677</c:v>
                </c:pt>
                <c:pt idx="5" formatCode="0.0%">
                  <c:v>0.484</c:v>
                </c:pt>
                <c:pt idx="6" formatCode="0.0%">
                  <c:v>0.25</c:v>
                </c:pt>
              </c:numCache>
            </c:numRef>
          </c:val>
          <c:smooth val="0"/>
        </c:ser>
        <c:ser>
          <c:idx val="4"/>
          <c:order val="4"/>
          <c:tx>
            <c:strRef>
              <c:f>WPR!$H$1</c:f>
              <c:strCache>
                <c:ptCount val="1"/>
                <c:pt idx="0">
                  <c:v>% of samples with results withing 7 days</c:v>
                </c:pt>
              </c:strCache>
            </c:strRef>
          </c:tx>
          <c:spPr>
            <a:ln>
              <a:solidFill>
                <a:schemeClr val="accent6"/>
              </a:solidFill>
            </a:ln>
          </c:spPr>
          <c:marker>
            <c:spPr>
              <a:solidFill>
                <a:schemeClr val="accent6"/>
              </a:solidFill>
              <a:ln>
                <a:solidFill>
                  <a:schemeClr val="accent6"/>
                </a:solidFill>
              </a:ln>
            </c:spPr>
          </c:marker>
          <c:cat>
            <c:strRef>
              <c:f>WPR!$B$83:$B$87</c:f>
              <c:strCache>
                <c:ptCount val="5"/>
                <c:pt idx="0">
                  <c:v>2010</c:v>
                </c:pt>
                <c:pt idx="1">
                  <c:v>2011</c:v>
                </c:pt>
                <c:pt idx="2">
                  <c:v>2012</c:v>
                </c:pt>
                <c:pt idx="3">
                  <c:v>2013</c:v>
                </c:pt>
                <c:pt idx="4">
                  <c:v>2014</c:v>
                </c:pt>
              </c:strCache>
            </c:strRef>
          </c:cat>
          <c:val>
            <c:numRef>
              <c:f>WPR!$H$83:$H$89</c:f>
              <c:numCache>
                <c:formatCode>0.0%</c:formatCode>
                <c:ptCount val="7"/>
                <c:pt idx="0">
                  <c:v>0.705882352941177</c:v>
                </c:pt>
                <c:pt idx="1">
                  <c:v>0.31</c:v>
                </c:pt>
                <c:pt idx="2">
                  <c:v>0.576</c:v>
                </c:pt>
                <c:pt idx="3">
                  <c:v>0.95</c:v>
                </c:pt>
                <c:pt idx="4">
                  <c:v>0.887</c:v>
                </c:pt>
                <c:pt idx="5">
                  <c:v>0.747</c:v>
                </c:pt>
                <c:pt idx="6">
                  <c:v>0.375</c:v>
                </c:pt>
              </c:numCache>
            </c:numRef>
          </c:val>
          <c:smooth val="0"/>
        </c:ser>
        <c:dLbls>
          <c:showLegendKey val="0"/>
          <c:showVal val="0"/>
          <c:showCatName val="0"/>
          <c:showSerName val="0"/>
          <c:showPercent val="0"/>
          <c:showBubbleSize val="0"/>
        </c:dLbls>
        <c:marker val="1"/>
        <c:smooth val="0"/>
        <c:axId val="2103651400"/>
        <c:axId val="2103654424"/>
      </c:lineChart>
      <c:catAx>
        <c:axId val="2103642952"/>
        <c:scaling>
          <c:orientation val="minMax"/>
        </c:scaling>
        <c:delete val="0"/>
        <c:axPos val="b"/>
        <c:numFmt formatCode="General" sourceLinked="1"/>
        <c:majorTickMark val="out"/>
        <c:minorTickMark val="none"/>
        <c:tickLblPos val="nextTo"/>
        <c:spPr>
          <a:ln>
            <a:prstDash val="dash"/>
          </a:ln>
        </c:spPr>
        <c:txPr>
          <a:bodyPr rot="0" vert="horz"/>
          <a:lstStyle/>
          <a:p>
            <a:pPr>
              <a:defRPr/>
            </a:pPr>
            <a:endParaRPr lang="en-US"/>
          </a:p>
        </c:txPr>
        <c:crossAx val="2103648120"/>
        <c:crosses val="autoZero"/>
        <c:auto val="1"/>
        <c:lblAlgn val="ctr"/>
        <c:lblOffset val="100"/>
        <c:noMultiLvlLbl val="0"/>
      </c:catAx>
      <c:valAx>
        <c:axId val="2103648120"/>
        <c:scaling>
          <c:orientation val="minMax"/>
        </c:scaling>
        <c:delete val="0"/>
        <c:axPos val="l"/>
        <c:majorGridlines>
          <c:spPr>
            <a:ln>
              <a:prstDash val="dash"/>
            </a:ln>
          </c:spPr>
        </c:majorGridlines>
        <c:numFmt formatCode="General" sourceLinked="1"/>
        <c:majorTickMark val="out"/>
        <c:minorTickMark val="none"/>
        <c:tickLblPos val="nextTo"/>
        <c:spPr>
          <a:ln>
            <a:noFill/>
          </a:ln>
        </c:spPr>
        <c:txPr>
          <a:bodyPr rot="0" vert="horz"/>
          <a:lstStyle/>
          <a:p>
            <a:pPr>
              <a:defRPr/>
            </a:pPr>
            <a:endParaRPr lang="en-US"/>
          </a:p>
        </c:txPr>
        <c:crossAx val="2103642952"/>
        <c:crosses val="autoZero"/>
        <c:crossBetween val="between"/>
        <c:majorUnit val="1000.0"/>
      </c:valAx>
      <c:catAx>
        <c:axId val="2103651400"/>
        <c:scaling>
          <c:orientation val="minMax"/>
        </c:scaling>
        <c:delete val="1"/>
        <c:axPos val="b"/>
        <c:majorTickMark val="out"/>
        <c:minorTickMark val="none"/>
        <c:tickLblPos val="nextTo"/>
        <c:crossAx val="2103654424"/>
        <c:crosses val="autoZero"/>
        <c:auto val="1"/>
        <c:lblAlgn val="ctr"/>
        <c:lblOffset val="100"/>
        <c:noMultiLvlLbl val="0"/>
      </c:catAx>
      <c:valAx>
        <c:axId val="2103654424"/>
        <c:scaling>
          <c:orientation val="minMax"/>
        </c:scaling>
        <c:delete val="0"/>
        <c:axPos val="r"/>
        <c:numFmt formatCode="0%" sourceLinked="0"/>
        <c:majorTickMark val="out"/>
        <c:minorTickMark val="none"/>
        <c:tickLblPos val="nextTo"/>
        <c:txPr>
          <a:bodyPr rot="0" vert="horz"/>
          <a:lstStyle/>
          <a:p>
            <a:pPr>
              <a:defRPr/>
            </a:pPr>
            <a:endParaRPr lang="en-US"/>
          </a:p>
        </c:txPr>
        <c:crossAx val="2103651400"/>
        <c:crosses val="max"/>
        <c:crossBetween val="between"/>
        <c:majorUnit val="0.25"/>
      </c:valAx>
      <c:spPr>
        <a:ln>
          <a:noFill/>
        </a:ln>
      </c:spPr>
    </c:plotArea>
    <c:plotVisOnly val="1"/>
    <c:dispBlanksAs val="gap"/>
    <c:showDLblsOverMax val="0"/>
  </c:chart>
  <c:txPr>
    <a:bodyPr/>
    <a:lstStyle/>
    <a:p>
      <a:pPr>
        <a:defRPr sz="900" b="0" i="0" u="none" strike="noStrike" baseline="0">
          <a:solidFill>
            <a:srgbClr val="000000"/>
          </a:solidFill>
          <a:latin typeface="Tahoma"/>
          <a:ea typeface="Tahoma"/>
          <a:cs typeface="Tahoma"/>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WPR!$A$9</c:f>
          <c:strCache>
            <c:ptCount val="1"/>
            <c:pt idx="0">
              <c:v>BRN</c:v>
            </c:pt>
          </c:strCache>
        </c:strRef>
      </c:tx>
      <c:layout/>
      <c:overlay val="0"/>
      <c:txPr>
        <a:bodyPr/>
        <a:lstStyle/>
        <a:p>
          <a:pPr>
            <a:defRPr b="1"/>
          </a:pPr>
          <a:endParaRPr lang="en-US"/>
        </a:p>
      </c:txPr>
    </c:title>
    <c:autoTitleDeleted val="0"/>
    <c:plotArea>
      <c:layout/>
      <c:barChart>
        <c:barDir val="col"/>
        <c:grouping val="stacked"/>
        <c:varyColors val="0"/>
        <c:ser>
          <c:idx val="1"/>
          <c:order val="0"/>
          <c:tx>
            <c:strRef>
              <c:f>WPR!$C$1</c:f>
              <c:strCache>
                <c:ptCount val="1"/>
                <c:pt idx="0">
                  <c:v>Measles IgM positive</c:v>
                </c:pt>
              </c:strCache>
            </c:strRef>
          </c:tx>
          <c:spPr>
            <a:solidFill>
              <a:srgbClr val="FF0000"/>
            </a:solidFill>
            <a:ln>
              <a:solidFill>
                <a:sysClr val="windowText" lastClr="000000"/>
              </a:solidFill>
            </a:ln>
          </c:spPr>
          <c:invertIfNegative val="0"/>
          <c:cat>
            <c:numRef>
              <c:f>WPR!$B$9:$B$12</c:f>
              <c:numCache>
                <c:formatCode>General</c:formatCode>
                <c:ptCount val="4"/>
                <c:pt idx="0">
                  <c:v>2013.0</c:v>
                </c:pt>
                <c:pt idx="1">
                  <c:v>2014.0</c:v>
                </c:pt>
                <c:pt idx="2">
                  <c:v>2015.0</c:v>
                </c:pt>
                <c:pt idx="3">
                  <c:v>2016.0</c:v>
                </c:pt>
              </c:numCache>
            </c:numRef>
          </c:cat>
          <c:val>
            <c:numRef>
              <c:f>WPR!$C$9:$C$12</c:f>
              <c:numCache>
                <c:formatCode>General</c:formatCode>
                <c:ptCount val="4"/>
                <c:pt idx="0">
                  <c:v>0.0</c:v>
                </c:pt>
                <c:pt idx="1">
                  <c:v>1.0</c:v>
                </c:pt>
                <c:pt idx="2">
                  <c:v>4.0</c:v>
                </c:pt>
                <c:pt idx="3">
                  <c:v>0.0</c:v>
                </c:pt>
              </c:numCache>
            </c:numRef>
          </c:val>
        </c:ser>
        <c:ser>
          <c:idx val="2"/>
          <c:order val="1"/>
          <c:tx>
            <c:strRef>
              <c:f>WPR!$D$1</c:f>
              <c:strCache>
                <c:ptCount val="1"/>
                <c:pt idx="0">
                  <c:v>Measles IgM equivocal</c:v>
                </c:pt>
              </c:strCache>
            </c:strRef>
          </c:tx>
          <c:spPr>
            <a:solidFill>
              <a:srgbClr val="FFFF00"/>
            </a:solidFill>
            <a:ln>
              <a:solidFill>
                <a:sysClr val="windowText" lastClr="000000"/>
              </a:solidFill>
            </a:ln>
          </c:spPr>
          <c:invertIfNegative val="0"/>
          <c:cat>
            <c:numRef>
              <c:f>WPR!$B$9:$B$12</c:f>
              <c:numCache>
                <c:formatCode>General</c:formatCode>
                <c:ptCount val="4"/>
                <c:pt idx="0">
                  <c:v>2013.0</c:v>
                </c:pt>
                <c:pt idx="1">
                  <c:v>2014.0</c:v>
                </c:pt>
                <c:pt idx="2">
                  <c:v>2015.0</c:v>
                </c:pt>
                <c:pt idx="3">
                  <c:v>2016.0</c:v>
                </c:pt>
              </c:numCache>
            </c:numRef>
          </c:cat>
          <c:val>
            <c:numRef>
              <c:f>WPR!$D$9:$D$12</c:f>
              <c:numCache>
                <c:formatCode>General</c:formatCode>
                <c:ptCount val="4"/>
                <c:pt idx="0">
                  <c:v>2.0</c:v>
                </c:pt>
                <c:pt idx="1">
                  <c:v>0.0</c:v>
                </c:pt>
                <c:pt idx="2">
                  <c:v>1.0</c:v>
                </c:pt>
                <c:pt idx="3">
                  <c:v>0.0</c:v>
                </c:pt>
              </c:numCache>
            </c:numRef>
          </c:val>
        </c:ser>
        <c:ser>
          <c:idx val="0"/>
          <c:order val="2"/>
          <c:tx>
            <c:strRef>
              <c:f>WPR!$E$1</c:f>
              <c:strCache>
                <c:ptCount val="1"/>
                <c:pt idx="0">
                  <c:v>Measles IgM negative</c:v>
                </c:pt>
              </c:strCache>
            </c:strRef>
          </c:tx>
          <c:spPr>
            <a:solidFill>
              <a:srgbClr val="92D050"/>
            </a:solidFill>
            <a:ln>
              <a:solidFill>
                <a:sysClr val="windowText" lastClr="000000"/>
              </a:solidFill>
            </a:ln>
          </c:spPr>
          <c:invertIfNegative val="0"/>
          <c:cat>
            <c:numRef>
              <c:f>WPR!$B$9:$B$12</c:f>
              <c:numCache>
                <c:formatCode>General</c:formatCode>
                <c:ptCount val="4"/>
                <c:pt idx="0">
                  <c:v>2013.0</c:v>
                </c:pt>
                <c:pt idx="1">
                  <c:v>2014.0</c:v>
                </c:pt>
                <c:pt idx="2">
                  <c:v>2015.0</c:v>
                </c:pt>
                <c:pt idx="3">
                  <c:v>2016.0</c:v>
                </c:pt>
              </c:numCache>
            </c:numRef>
          </c:cat>
          <c:val>
            <c:numRef>
              <c:f>WPR!$E$9:$E$12</c:f>
              <c:numCache>
                <c:formatCode>General</c:formatCode>
                <c:ptCount val="4"/>
                <c:pt idx="0">
                  <c:v>36.0</c:v>
                </c:pt>
                <c:pt idx="1">
                  <c:v>50.0</c:v>
                </c:pt>
                <c:pt idx="2">
                  <c:v>28.0</c:v>
                </c:pt>
                <c:pt idx="3">
                  <c:v>7.0</c:v>
                </c:pt>
              </c:numCache>
            </c:numRef>
          </c:val>
        </c:ser>
        <c:dLbls>
          <c:showLegendKey val="0"/>
          <c:showVal val="0"/>
          <c:showCatName val="0"/>
          <c:showSerName val="0"/>
          <c:showPercent val="0"/>
          <c:showBubbleSize val="0"/>
        </c:dLbls>
        <c:gapWidth val="50"/>
        <c:overlap val="100"/>
        <c:axId val="2142300280"/>
        <c:axId val="2142305272"/>
      </c:barChart>
      <c:lineChart>
        <c:grouping val="standard"/>
        <c:varyColors val="0"/>
        <c:ser>
          <c:idx val="3"/>
          <c:order val="3"/>
          <c:tx>
            <c:strRef>
              <c:f>WPR!$G$1</c:f>
              <c:strCache>
                <c:ptCount val="1"/>
                <c:pt idx="0">
                  <c:v>% of samples with results withing 4 days*</c:v>
                </c:pt>
              </c:strCache>
            </c:strRef>
          </c:tx>
          <c:spPr>
            <a:ln>
              <a:solidFill>
                <a:srgbClr val="0070C0"/>
              </a:solidFill>
            </a:ln>
          </c:spPr>
          <c:marker>
            <c:spPr>
              <a:solidFill>
                <a:srgbClr val="0070C0"/>
              </a:solidFill>
              <a:ln>
                <a:solidFill>
                  <a:srgbClr val="0070C0"/>
                </a:solidFill>
              </a:ln>
            </c:spPr>
          </c:marker>
          <c:cat>
            <c:numRef>
              <c:f>WPR!$B$9:$B$10</c:f>
              <c:numCache>
                <c:formatCode>General</c:formatCode>
                <c:ptCount val="2"/>
                <c:pt idx="0">
                  <c:v>2013.0</c:v>
                </c:pt>
                <c:pt idx="1">
                  <c:v>2014.0</c:v>
                </c:pt>
              </c:numCache>
            </c:numRef>
          </c:cat>
          <c:val>
            <c:numRef>
              <c:f>WPR!$G$9:$G$12</c:f>
              <c:numCache>
                <c:formatCode>0.0%</c:formatCode>
                <c:ptCount val="4"/>
                <c:pt idx="0">
                  <c:v>0.69</c:v>
                </c:pt>
                <c:pt idx="1">
                  <c:v>0.706</c:v>
                </c:pt>
                <c:pt idx="2">
                  <c:v>0.909</c:v>
                </c:pt>
                <c:pt idx="3">
                  <c:v>1.0</c:v>
                </c:pt>
              </c:numCache>
            </c:numRef>
          </c:val>
          <c:smooth val="0"/>
        </c:ser>
        <c:ser>
          <c:idx val="4"/>
          <c:order val="4"/>
          <c:tx>
            <c:strRef>
              <c:f>WPR!$H$1</c:f>
              <c:strCache>
                <c:ptCount val="1"/>
                <c:pt idx="0">
                  <c:v>% of samples with results withing 7 days</c:v>
                </c:pt>
              </c:strCache>
            </c:strRef>
          </c:tx>
          <c:spPr>
            <a:ln>
              <a:solidFill>
                <a:schemeClr val="accent6"/>
              </a:solidFill>
            </a:ln>
          </c:spPr>
          <c:marker>
            <c:spPr>
              <a:solidFill>
                <a:schemeClr val="accent6"/>
              </a:solidFill>
              <a:ln>
                <a:solidFill>
                  <a:schemeClr val="accent6"/>
                </a:solidFill>
              </a:ln>
            </c:spPr>
          </c:marker>
          <c:cat>
            <c:numRef>
              <c:f>WPR!$B$9:$B$10</c:f>
              <c:numCache>
                <c:formatCode>General</c:formatCode>
                <c:ptCount val="2"/>
                <c:pt idx="0">
                  <c:v>2013.0</c:v>
                </c:pt>
                <c:pt idx="1">
                  <c:v>2014.0</c:v>
                </c:pt>
              </c:numCache>
            </c:numRef>
          </c:cat>
          <c:val>
            <c:numRef>
              <c:f>WPR!$H$9:$H$12</c:f>
              <c:numCache>
                <c:formatCode>0.0%</c:formatCode>
                <c:ptCount val="4"/>
                <c:pt idx="0">
                  <c:v>0.881</c:v>
                </c:pt>
                <c:pt idx="1">
                  <c:v>0.981</c:v>
                </c:pt>
                <c:pt idx="2">
                  <c:v>0.97</c:v>
                </c:pt>
                <c:pt idx="3">
                  <c:v>1.0</c:v>
                </c:pt>
              </c:numCache>
            </c:numRef>
          </c:val>
          <c:smooth val="0"/>
        </c:ser>
        <c:dLbls>
          <c:showLegendKey val="0"/>
          <c:showVal val="0"/>
          <c:showCatName val="0"/>
          <c:showSerName val="0"/>
          <c:showPercent val="0"/>
          <c:showBubbleSize val="0"/>
        </c:dLbls>
        <c:marker val="1"/>
        <c:smooth val="0"/>
        <c:axId val="2142308568"/>
        <c:axId val="2142311592"/>
      </c:lineChart>
      <c:catAx>
        <c:axId val="2142300280"/>
        <c:scaling>
          <c:orientation val="minMax"/>
        </c:scaling>
        <c:delete val="0"/>
        <c:axPos val="b"/>
        <c:numFmt formatCode="General" sourceLinked="1"/>
        <c:majorTickMark val="out"/>
        <c:minorTickMark val="none"/>
        <c:tickLblPos val="nextTo"/>
        <c:spPr>
          <a:ln>
            <a:prstDash val="dash"/>
          </a:ln>
        </c:spPr>
        <c:txPr>
          <a:bodyPr rot="0" vert="horz"/>
          <a:lstStyle/>
          <a:p>
            <a:pPr>
              <a:defRPr/>
            </a:pPr>
            <a:endParaRPr lang="en-US"/>
          </a:p>
        </c:txPr>
        <c:crossAx val="2142305272"/>
        <c:crosses val="autoZero"/>
        <c:auto val="1"/>
        <c:lblAlgn val="ctr"/>
        <c:lblOffset val="100"/>
        <c:noMultiLvlLbl val="0"/>
      </c:catAx>
      <c:valAx>
        <c:axId val="2142305272"/>
        <c:scaling>
          <c:orientation val="minMax"/>
          <c:max val="80.0"/>
        </c:scaling>
        <c:delete val="0"/>
        <c:axPos val="l"/>
        <c:majorGridlines>
          <c:spPr>
            <a:ln>
              <a:prstDash val="dash"/>
            </a:ln>
          </c:spPr>
        </c:majorGridlines>
        <c:numFmt formatCode="General" sourceLinked="1"/>
        <c:majorTickMark val="out"/>
        <c:minorTickMark val="none"/>
        <c:tickLblPos val="nextTo"/>
        <c:spPr>
          <a:ln>
            <a:noFill/>
          </a:ln>
        </c:spPr>
        <c:txPr>
          <a:bodyPr rot="0" vert="horz"/>
          <a:lstStyle/>
          <a:p>
            <a:pPr>
              <a:defRPr/>
            </a:pPr>
            <a:endParaRPr lang="en-US"/>
          </a:p>
        </c:txPr>
        <c:crossAx val="2142300280"/>
        <c:crosses val="autoZero"/>
        <c:crossBetween val="between"/>
        <c:majorUnit val="20.0"/>
      </c:valAx>
      <c:catAx>
        <c:axId val="2142308568"/>
        <c:scaling>
          <c:orientation val="minMax"/>
        </c:scaling>
        <c:delete val="1"/>
        <c:axPos val="b"/>
        <c:numFmt formatCode="General" sourceLinked="1"/>
        <c:majorTickMark val="out"/>
        <c:minorTickMark val="none"/>
        <c:tickLblPos val="nextTo"/>
        <c:crossAx val="2142311592"/>
        <c:crosses val="autoZero"/>
        <c:auto val="1"/>
        <c:lblAlgn val="ctr"/>
        <c:lblOffset val="100"/>
        <c:noMultiLvlLbl val="0"/>
      </c:catAx>
      <c:valAx>
        <c:axId val="2142311592"/>
        <c:scaling>
          <c:orientation val="minMax"/>
          <c:max val="1.0"/>
        </c:scaling>
        <c:delete val="0"/>
        <c:axPos val="r"/>
        <c:numFmt formatCode="0%" sourceLinked="0"/>
        <c:majorTickMark val="out"/>
        <c:minorTickMark val="none"/>
        <c:tickLblPos val="nextTo"/>
        <c:txPr>
          <a:bodyPr rot="0" vert="horz"/>
          <a:lstStyle/>
          <a:p>
            <a:pPr>
              <a:defRPr/>
            </a:pPr>
            <a:endParaRPr lang="en-US"/>
          </a:p>
        </c:txPr>
        <c:crossAx val="2142308568"/>
        <c:crosses val="max"/>
        <c:crossBetween val="between"/>
        <c:majorUnit val="0.25"/>
      </c:valAx>
      <c:spPr>
        <a:ln>
          <a:noFill/>
        </a:ln>
      </c:spPr>
    </c:plotArea>
    <c:plotVisOnly val="1"/>
    <c:dispBlanksAs val="gap"/>
    <c:showDLblsOverMax val="0"/>
  </c:chart>
  <c:txPr>
    <a:bodyPr/>
    <a:lstStyle/>
    <a:p>
      <a:pPr>
        <a:defRPr sz="900" b="0" i="0" u="none" strike="noStrike" baseline="0">
          <a:solidFill>
            <a:srgbClr val="000000"/>
          </a:solidFill>
          <a:latin typeface="Tahoma"/>
          <a:ea typeface="Tahoma"/>
          <a:cs typeface="Tahoma"/>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WPR!$A$34</c:f>
          <c:strCache>
            <c:ptCount val="1"/>
            <c:pt idx="0">
              <c:v>KOR</c:v>
            </c:pt>
          </c:strCache>
        </c:strRef>
      </c:tx>
      <c:layout/>
      <c:overlay val="0"/>
      <c:txPr>
        <a:bodyPr/>
        <a:lstStyle/>
        <a:p>
          <a:pPr>
            <a:defRPr b="1"/>
          </a:pPr>
          <a:endParaRPr lang="en-US"/>
        </a:p>
      </c:txPr>
    </c:title>
    <c:autoTitleDeleted val="0"/>
    <c:plotArea>
      <c:layout/>
      <c:barChart>
        <c:barDir val="col"/>
        <c:grouping val="stacked"/>
        <c:varyColors val="0"/>
        <c:ser>
          <c:idx val="1"/>
          <c:order val="0"/>
          <c:tx>
            <c:strRef>
              <c:f>WPR!$C$1</c:f>
              <c:strCache>
                <c:ptCount val="1"/>
                <c:pt idx="0">
                  <c:v>Measles IgM positive</c:v>
                </c:pt>
              </c:strCache>
            </c:strRef>
          </c:tx>
          <c:spPr>
            <a:solidFill>
              <a:srgbClr val="FF0000"/>
            </a:solidFill>
            <a:ln>
              <a:solidFill>
                <a:sysClr val="windowText" lastClr="000000"/>
              </a:solidFill>
            </a:ln>
          </c:spPr>
          <c:invertIfNegative val="0"/>
          <c:cat>
            <c:strRef>
              <c:f>WPR!$B$34:$B$40</c:f>
              <c:strCache>
                <c:ptCount val="7"/>
                <c:pt idx="0">
                  <c:v>2010</c:v>
                </c:pt>
                <c:pt idx="1">
                  <c:v>2011</c:v>
                </c:pt>
                <c:pt idx="2">
                  <c:v>2012</c:v>
                </c:pt>
                <c:pt idx="3">
                  <c:v>2013</c:v>
                </c:pt>
                <c:pt idx="4">
                  <c:v>2014</c:v>
                </c:pt>
                <c:pt idx="5">
                  <c:v>2015</c:v>
                </c:pt>
                <c:pt idx="6">
                  <c:v>2016</c:v>
                </c:pt>
              </c:strCache>
            </c:strRef>
          </c:cat>
          <c:val>
            <c:numRef>
              <c:f>WPR!$C$34:$C$40</c:f>
              <c:numCache>
                <c:formatCode>General</c:formatCode>
                <c:ptCount val="7"/>
                <c:pt idx="0">
                  <c:v>57.0</c:v>
                </c:pt>
                <c:pt idx="1">
                  <c:v>41.0</c:v>
                </c:pt>
                <c:pt idx="2">
                  <c:v>18.0</c:v>
                </c:pt>
                <c:pt idx="3">
                  <c:v>108.0</c:v>
                </c:pt>
                <c:pt idx="4">
                  <c:v>270.0</c:v>
                </c:pt>
                <c:pt idx="5">
                  <c:v>26.0</c:v>
                </c:pt>
                <c:pt idx="6">
                  <c:v>10.0</c:v>
                </c:pt>
              </c:numCache>
            </c:numRef>
          </c:val>
        </c:ser>
        <c:ser>
          <c:idx val="2"/>
          <c:order val="1"/>
          <c:tx>
            <c:strRef>
              <c:f>WPR!$D$1</c:f>
              <c:strCache>
                <c:ptCount val="1"/>
                <c:pt idx="0">
                  <c:v>Measles IgM equivocal</c:v>
                </c:pt>
              </c:strCache>
            </c:strRef>
          </c:tx>
          <c:spPr>
            <a:solidFill>
              <a:srgbClr val="FFFF00"/>
            </a:solidFill>
            <a:ln>
              <a:solidFill>
                <a:sysClr val="windowText" lastClr="000000"/>
              </a:solidFill>
            </a:ln>
          </c:spPr>
          <c:invertIfNegative val="0"/>
          <c:cat>
            <c:strRef>
              <c:f>WPR!$B$34:$B$40</c:f>
              <c:strCache>
                <c:ptCount val="7"/>
                <c:pt idx="0">
                  <c:v>2010</c:v>
                </c:pt>
                <c:pt idx="1">
                  <c:v>2011</c:v>
                </c:pt>
                <c:pt idx="2">
                  <c:v>2012</c:v>
                </c:pt>
                <c:pt idx="3">
                  <c:v>2013</c:v>
                </c:pt>
                <c:pt idx="4">
                  <c:v>2014</c:v>
                </c:pt>
                <c:pt idx="5">
                  <c:v>2015</c:v>
                </c:pt>
                <c:pt idx="6">
                  <c:v>2016</c:v>
                </c:pt>
              </c:strCache>
            </c:strRef>
          </c:cat>
          <c:val>
            <c:numRef>
              <c:f>WPR!$D$34:$D$40</c:f>
              <c:numCache>
                <c:formatCode>General</c:formatCode>
                <c:ptCount val="7"/>
                <c:pt idx="0">
                  <c:v>31.0</c:v>
                </c:pt>
                <c:pt idx="1">
                  <c:v>21.0</c:v>
                </c:pt>
                <c:pt idx="2">
                  <c:v>15.0</c:v>
                </c:pt>
                <c:pt idx="3">
                  <c:v>5.0</c:v>
                </c:pt>
                <c:pt idx="4">
                  <c:v>115.0</c:v>
                </c:pt>
                <c:pt idx="5">
                  <c:v>23.0</c:v>
                </c:pt>
                <c:pt idx="6">
                  <c:v>6.0</c:v>
                </c:pt>
              </c:numCache>
            </c:numRef>
          </c:val>
        </c:ser>
        <c:ser>
          <c:idx val="0"/>
          <c:order val="2"/>
          <c:tx>
            <c:strRef>
              <c:f>WPR!$E$1</c:f>
              <c:strCache>
                <c:ptCount val="1"/>
                <c:pt idx="0">
                  <c:v>Measles IgM negative</c:v>
                </c:pt>
              </c:strCache>
            </c:strRef>
          </c:tx>
          <c:spPr>
            <a:solidFill>
              <a:srgbClr val="92D050"/>
            </a:solidFill>
            <a:ln>
              <a:solidFill>
                <a:sysClr val="windowText" lastClr="000000"/>
              </a:solidFill>
            </a:ln>
          </c:spPr>
          <c:invertIfNegative val="0"/>
          <c:cat>
            <c:strRef>
              <c:f>WPR!$B$34:$B$40</c:f>
              <c:strCache>
                <c:ptCount val="7"/>
                <c:pt idx="0">
                  <c:v>2010</c:v>
                </c:pt>
                <c:pt idx="1">
                  <c:v>2011</c:v>
                </c:pt>
                <c:pt idx="2">
                  <c:v>2012</c:v>
                </c:pt>
                <c:pt idx="3">
                  <c:v>2013</c:v>
                </c:pt>
                <c:pt idx="4">
                  <c:v>2014</c:v>
                </c:pt>
                <c:pt idx="5">
                  <c:v>2015</c:v>
                </c:pt>
                <c:pt idx="6">
                  <c:v>2016</c:v>
                </c:pt>
              </c:strCache>
            </c:strRef>
          </c:cat>
          <c:val>
            <c:numRef>
              <c:f>WPR!$E$34:$E$40</c:f>
              <c:numCache>
                <c:formatCode>General</c:formatCode>
                <c:ptCount val="7"/>
                <c:pt idx="0">
                  <c:v>173.0</c:v>
                </c:pt>
                <c:pt idx="1">
                  <c:v>165.0</c:v>
                </c:pt>
                <c:pt idx="2">
                  <c:v>216.0</c:v>
                </c:pt>
                <c:pt idx="3">
                  <c:v>366.0</c:v>
                </c:pt>
                <c:pt idx="4">
                  <c:v>939.0</c:v>
                </c:pt>
                <c:pt idx="5">
                  <c:v>348.0</c:v>
                </c:pt>
                <c:pt idx="6">
                  <c:v>87.0</c:v>
                </c:pt>
              </c:numCache>
            </c:numRef>
          </c:val>
        </c:ser>
        <c:dLbls>
          <c:showLegendKey val="0"/>
          <c:showVal val="0"/>
          <c:showCatName val="0"/>
          <c:showSerName val="0"/>
          <c:showPercent val="0"/>
          <c:showBubbleSize val="0"/>
        </c:dLbls>
        <c:gapWidth val="20"/>
        <c:overlap val="100"/>
        <c:axId val="2142349880"/>
        <c:axId val="2142354904"/>
      </c:barChart>
      <c:lineChart>
        <c:grouping val="standard"/>
        <c:varyColors val="0"/>
        <c:ser>
          <c:idx val="3"/>
          <c:order val="3"/>
          <c:tx>
            <c:strRef>
              <c:f>WPR!$G$1</c:f>
              <c:strCache>
                <c:ptCount val="1"/>
                <c:pt idx="0">
                  <c:v>% of samples with results withing 4 days*</c:v>
                </c:pt>
              </c:strCache>
            </c:strRef>
          </c:tx>
          <c:spPr>
            <a:ln>
              <a:solidFill>
                <a:srgbClr val="0070C0"/>
              </a:solidFill>
            </a:ln>
          </c:spPr>
          <c:marker>
            <c:spPr>
              <a:solidFill>
                <a:srgbClr val="0070C0"/>
              </a:solidFill>
              <a:ln>
                <a:solidFill>
                  <a:srgbClr val="0070C0"/>
                </a:solidFill>
              </a:ln>
            </c:spPr>
          </c:marker>
          <c:cat>
            <c:strRef>
              <c:f>WPR!$B$34:$B$38</c:f>
              <c:strCache>
                <c:ptCount val="5"/>
                <c:pt idx="0">
                  <c:v>2010</c:v>
                </c:pt>
                <c:pt idx="1">
                  <c:v>2011</c:v>
                </c:pt>
                <c:pt idx="2">
                  <c:v>2012</c:v>
                </c:pt>
                <c:pt idx="3">
                  <c:v>2013</c:v>
                </c:pt>
                <c:pt idx="4">
                  <c:v>2014</c:v>
                </c:pt>
              </c:strCache>
            </c:strRef>
          </c:cat>
          <c:val>
            <c:numRef>
              <c:f>WPR!$G$34:$G$40</c:f>
              <c:numCache>
                <c:formatCode>General</c:formatCode>
                <c:ptCount val="7"/>
                <c:pt idx="3" formatCode="0.0%">
                  <c:v>0.664</c:v>
                </c:pt>
                <c:pt idx="4" formatCode="0.0%">
                  <c:v>0.751</c:v>
                </c:pt>
                <c:pt idx="5" formatCode="0.0%">
                  <c:v>0.868</c:v>
                </c:pt>
                <c:pt idx="6" formatCode="0.0%">
                  <c:v>0.629</c:v>
                </c:pt>
              </c:numCache>
            </c:numRef>
          </c:val>
          <c:smooth val="0"/>
        </c:ser>
        <c:ser>
          <c:idx val="4"/>
          <c:order val="4"/>
          <c:tx>
            <c:strRef>
              <c:f>WPR!$H$1</c:f>
              <c:strCache>
                <c:ptCount val="1"/>
                <c:pt idx="0">
                  <c:v>% of samples with results withing 7 days</c:v>
                </c:pt>
              </c:strCache>
            </c:strRef>
          </c:tx>
          <c:spPr>
            <a:ln>
              <a:solidFill>
                <a:schemeClr val="accent6"/>
              </a:solidFill>
            </a:ln>
          </c:spPr>
          <c:marker>
            <c:spPr>
              <a:solidFill>
                <a:schemeClr val="accent6"/>
              </a:solidFill>
              <a:ln>
                <a:solidFill>
                  <a:schemeClr val="accent6"/>
                </a:solidFill>
              </a:ln>
            </c:spPr>
          </c:marker>
          <c:cat>
            <c:strRef>
              <c:f>WPR!$B$34:$B$38</c:f>
              <c:strCache>
                <c:ptCount val="5"/>
                <c:pt idx="0">
                  <c:v>2010</c:v>
                </c:pt>
                <c:pt idx="1">
                  <c:v>2011</c:v>
                </c:pt>
                <c:pt idx="2">
                  <c:v>2012</c:v>
                </c:pt>
                <c:pt idx="3">
                  <c:v>2013</c:v>
                </c:pt>
                <c:pt idx="4">
                  <c:v>2014</c:v>
                </c:pt>
              </c:strCache>
            </c:strRef>
          </c:cat>
          <c:val>
            <c:numRef>
              <c:f>WPR!$H$34:$H$40</c:f>
              <c:numCache>
                <c:formatCode>0.0%</c:formatCode>
                <c:ptCount val="7"/>
                <c:pt idx="0">
                  <c:v>0.981060606060606</c:v>
                </c:pt>
                <c:pt idx="1">
                  <c:v>0.982</c:v>
                </c:pt>
                <c:pt idx="2">
                  <c:v>1.0</c:v>
                </c:pt>
                <c:pt idx="3">
                  <c:v>0.925</c:v>
                </c:pt>
                <c:pt idx="4">
                  <c:v>0.897</c:v>
                </c:pt>
                <c:pt idx="5">
                  <c:v>0.994</c:v>
                </c:pt>
                <c:pt idx="6">
                  <c:v>0.99</c:v>
                </c:pt>
              </c:numCache>
            </c:numRef>
          </c:val>
          <c:smooth val="0"/>
        </c:ser>
        <c:dLbls>
          <c:showLegendKey val="0"/>
          <c:showVal val="0"/>
          <c:showCatName val="0"/>
          <c:showSerName val="0"/>
          <c:showPercent val="0"/>
          <c:showBubbleSize val="0"/>
        </c:dLbls>
        <c:marker val="1"/>
        <c:smooth val="0"/>
        <c:axId val="2142358200"/>
        <c:axId val="2142361224"/>
      </c:lineChart>
      <c:catAx>
        <c:axId val="2142349880"/>
        <c:scaling>
          <c:orientation val="minMax"/>
        </c:scaling>
        <c:delete val="0"/>
        <c:axPos val="b"/>
        <c:numFmt formatCode="General" sourceLinked="1"/>
        <c:majorTickMark val="out"/>
        <c:minorTickMark val="none"/>
        <c:tickLblPos val="nextTo"/>
        <c:spPr>
          <a:ln>
            <a:prstDash val="dash"/>
          </a:ln>
        </c:spPr>
        <c:txPr>
          <a:bodyPr rot="0" vert="horz"/>
          <a:lstStyle/>
          <a:p>
            <a:pPr>
              <a:defRPr/>
            </a:pPr>
            <a:endParaRPr lang="en-US"/>
          </a:p>
        </c:txPr>
        <c:crossAx val="2142354904"/>
        <c:crosses val="autoZero"/>
        <c:auto val="1"/>
        <c:lblAlgn val="ctr"/>
        <c:lblOffset val="100"/>
        <c:noMultiLvlLbl val="0"/>
      </c:catAx>
      <c:valAx>
        <c:axId val="2142354904"/>
        <c:scaling>
          <c:orientation val="minMax"/>
        </c:scaling>
        <c:delete val="0"/>
        <c:axPos val="l"/>
        <c:majorGridlines>
          <c:spPr>
            <a:ln>
              <a:prstDash val="dash"/>
            </a:ln>
          </c:spPr>
        </c:majorGridlines>
        <c:numFmt formatCode="General" sourceLinked="1"/>
        <c:majorTickMark val="out"/>
        <c:minorTickMark val="none"/>
        <c:tickLblPos val="nextTo"/>
        <c:spPr>
          <a:ln>
            <a:noFill/>
          </a:ln>
        </c:spPr>
        <c:txPr>
          <a:bodyPr rot="0" vert="horz"/>
          <a:lstStyle/>
          <a:p>
            <a:pPr>
              <a:defRPr/>
            </a:pPr>
            <a:endParaRPr lang="en-US"/>
          </a:p>
        </c:txPr>
        <c:crossAx val="2142349880"/>
        <c:crosses val="autoZero"/>
        <c:crossBetween val="between"/>
        <c:majorUnit val="200.0"/>
      </c:valAx>
      <c:catAx>
        <c:axId val="2142358200"/>
        <c:scaling>
          <c:orientation val="minMax"/>
        </c:scaling>
        <c:delete val="1"/>
        <c:axPos val="b"/>
        <c:majorTickMark val="out"/>
        <c:minorTickMark val="none"/>
        <c:tickLblPos val="nextTo"/>
        <c:crossAx val="2142361224"/>
        <c:crosses val="autoZero"/>
        <c:auto val="1"/>
        <c:lblAlgn val="ctr"/>
        <c:lblOffset val="100"/>
        <c:noMultiLvlLbl val="0"/>
      </c:catAx>
      <c:valAx>
        <c:axId val="2142361224"/>
        <c:scaling>
          <c:orientation val="minMax"/>
          <c:max val="1.0"/>
        </c:scaling>
        <c:delete val="0"/>
        <c:axPos val="r"/>
        <c:numFmt formatCode="0%" sourceLinked="0"/>
        <c:majorTickMark val="out"/>
        <c:minorTickMark val="none"/>
        <c:tickLblPos val="nextTo"/>
        <c:txPr>
          <a:bodyPr rot="0" vert="horz"/>
          <a:lstStyle/>
          <a:p>
            <a:pPr>
              <a:defRPr/>
            </a:pPr>
            <a:endParaRPr lang="en-US"/>
          </a:p>
        </c:txPr>
        <c:crossAx val="2142358200"/>
        <c:crosses val="max"/>
        <c:crossBetween val="between"/>
        <c:majorUnit val="0.25"/>
      </c:valAx>
      <c:spPr>
        <a:ln>
          <a:noFill/>
        </a:ln>
      </c:spPr>
    </c:plotArea>
    <c:plotVisOnly val="1"/>
    <c:dispBlanksAs val="gap"/>
    <c:showDLblsOverMax val="0"/>
  </c:chart>
  <c:txPr>
    <a:bodyPr/>
    <a:lstStyle/>
    <a:p>
      <a:pPr>
        <a:defRPr sz="900" b="0" i="0" u="none" strike="noStrike" baseline="0">
          <a:solidFill>
            <a:srgbClr val="000000"/>
          </a:solidFill>
          <a:latin typeface="Tahoma"/>
          <a:ea typeface="Tahoma"/>
          <a:cs typeface="Tahoma"/>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WPR!$A$48</c:f>
          <c:strCache>
            <c:ptCount val="1"/>
            <c:pt idx="0">
              <c:v>MYS</c:v>
            </c:pt>
          </c:strCache>
        </c:strRef>
      </c:tx>
      <c:layout/>
      <c:overlay val="0"/>
      <c:txPr>
        <a:bodyPr/>
        <a:lstStyle/>
        <a:p>
          <a:pPr>
            <a:defRPr b="1"/>
          </a:pPr>
          <a:endParaRPr lang="en-US"/>
        </a:p>
      </c:txPr>
    </c:title>
    <c:autoTitleDeleted val="0"/>
    <c:plotArea>
      <c:layout/>
      <c:barChart>
        <c:barDir val="col"/>
        <c:grouping val="stacked"/>
        <c:varyColors val="0"/>
        <c:ser>
          <c:idx val="1"/>
          <c:order val="0"/>
          <c:tx>
            <c:strRef>
              <c:f>WPR!$C$1</c:f>
              <c:strCache>
                <c:ptCount val="1"/>
                <c:pt idx="0">
                  <c:v>Measles IgM positive</c:v>
                </c:pt>
              </c:strCache>
            </c:strRef>
          </c:tx>
          <c:spPr>
            <a:solidFill>
              <a:srgbClr val="FF0000"/>
            </a:solidFill>
            <a:ln>
              <a:solidFill>
                <a:sysClr val="windowText" lastClr="000000"/>
              </a:solidFill>
            </a:ln>
          </c:spPr>
          <c:invertIfNegative val="0"/>
          <c:cat>
            <c:strRef>
              <c:f>WPR!$B$48:$B$54</c:f>
              <c:strCache>
                <c:ptCount val="7"/>
                <c:pt idx="0">
                  <c:v>2010</c:v>
                </c:pt>
                <c:pt idx="1">
                  <c:v>2011</c:v>
                </c:pt>
                <c:pt idx="2">
                  <c:v>2012</c:v>
                </c:pt>
                <c:pt idx="3">
                  <c:v>2013</c:v>
                </c:pt>
                <c:pt idx="4">
                  <c:v>2014</c:v>
                </c:pt>
                <c:pt idx="5">
                  <c:v>2015</c:v>
                </c:pt>
                <c:pt idx="6">
                  <c:v>2016</c:v>
                </c:pt>
              </c:strCache>
            </c:strRef>
          </c:cat>
          <c:val>
            <c:numRef>
              <c:f>WPR!$C$48:$C$54</c:f>
              <c:numCache>
                <c:formatCode>General</c:formatCode>
                <c:ptCount val="7"/>
                <c:pt idx="0">
                  <c:v>59.0</c:v>
                </c:pt>
                <c:pt idx="1">
                  <c:v>1582.0</c:v>
                </c:pt>
                <c:pt idx="2">
                  <c:v>1829.0</c:v>
                </c:pt>
                <c:pt idx="3">
                  <c:v>241.0</c:v>
                </c:pt>
                <c:pt idx="4">
                  <c:v>257.0</c:v>
                </c:pt>
                <c:pt idx="5">
                  <c:v>1697.0</c:v>
                </c:pt>
                <c:pt idx="6">
                  <c:v>820.0</c:v>
                </c:pt>
              </c:numCache>
            </c:numRef>
          </c:val>
        </c:ser>
        <c:ser>
          <c:idx val="2"/>
          <c:order val="1"/>
          <c:tx>
            <c:strRef>
              <c:f>WPR!$D$1</c:f>
              <c:strCache>
                <c:ptCount val="1"/>
                <c:pt idx="0">
                  <c:v>Measles IgM equivocal</c:v>
                </c:pt>
              </c:strCache>
            </c:strRef>
          </c:tx>
          <c:spPr>
            <a:solidFill>
              <a:srgbClr val="FFFF00"/>
            </a:solidFill>
            <a:ln>
              <a:solidFill>
                <a:sysClr val="windowText" lastClr="000000"/>
              </a:solidFill>
            </a:ln>
          </c:spPr>
          <c:invertIfNegative val="0"/>
          <c:cat>
            <c:strRef>
              <c:f>WPR!$B$48:$B$54</c:f>
              <c:strCache>
                <c:ptCount val="7"/>
                <c:pt idx="0">
                  <c:v>2010</c:v>
                </c:pt>
                <c:pt idx="1">
                  <c:v>2011</c:v>
                </c:pt>
                <c:pt idx="2">
                  <c:v>2012</c:v>
                </c:pt>
                <c:pt idx="3">
                  <c:v>2013</c:v>
                </c:pt>
                <c:pt idx="4">
                  <c:v>2014</c:v>
                </c:pt>
                <c:pt idx="5">
                  <c:v>2015</c:v>
                </c:pt>
                <c:pt idx="6">
                  <c:v>2016</c:v>
                </c:pt>
              </c:strCache>
            </c:strRef>
          </c:cat>
          <c:val>
            <c:numRef>
              <c:f>WPR!$D$48:$D$54</c:f>
              <c:numCache>
                <c:formatCode>General</c:formatCode>
                <c:ptCount val="7"/>
                <c:pt idx="0">
                  <c:v>12.0</c:v>
                </c:pt>
                <c:pt idx="1">
                  <c:v>109.0</c:v>
                </c:pt>
                <c:pt idx="2">
                  <c:v>128.0</c:v>
                </c:pt>
                <c:pt idx="3">
                  <c:v>73.0</c:v>
                </c:pt>
                <c:pt idx="4">
                  <c:v>100.0</c:v>
                </c:pt>
                <c:pt idx="5">
                  <c:v>130.0</c:v>
                </c:pt>
                <c:pt idx="6">
                  <c:v>59.0</c:v>
                </c:pt>
              </c:numCache>
            </c:numRef>
          </c:val>
        </c:ser>
        <c:ser>
          <c:idx val="0"/>
          <c:order val="2"/>
          <c:tx>
            <c:strRef>
              <c:f>WPR!$E$1</c:f>
              <c:strCache>
                <c:ptCount val="1"/>
                <c:pt idx="0">
                  <c:v>Measles IgM negative</c:v>
                </c:pt>
              </c:strCache>
            </c:strRef>
          </c:tx>
          <c:spPr>
            <a:solidFill>
              <a:srgbClr val="92D050"/>
            </a:solidFill>
            <a:ln>
              <a:solidFill>
                <a:sysClr val="windowText" lastClr="000000"/>
              </a:solidFill>
            </a:ln>
          </c:spPr>
          <c:invertIfNegative val="0"/>
          <c:cat>
            <c:strRef>
              <c:f>WPR!$B$48:$B$54</c:f>
              <c:strCache>
                <c:ptCount val="7"/>
                <c:pt idx="0">
                  <c:v>2010</c:v>
                </c:pt>
                <c:pt idx="1">
                  <c:v>2011</c:v>
                </c:pt>
                <c:pt idx="2">
                  <c:v>2012</c:v>
                </c:pt>
                <c:pt idx="3">
                  <c:v>2013</c:v>
                </c:pt>
                <c:pt idx="4">
                  <c:v>2014</c:v>
                </c:pt>
                <c:pt idx="5">
                  <c:v>2015</c:v>
                </c:pt>
                <c:pt idx="6">
                  <c:v>2016</c:v>
                </c:pt>
              </c:strCache>
            </c:strRef>
          </c:cat>
          <c:val>
            <c:numRef>
              <c:f>WPR!$E$48:$E$54</c:f>
              <c:numCache>
                <c:formatCode>General</c:formatCode>
                <c:ptCount val="7"/>
                <c:pt idx="0">
                  <c:v>793.0</c:v>
                </c:pt>
                <c:pt idx="1">
                  <c:v>3284.0</c:v>
                </c:pt>
                <c:pt idx="2">
                  <c:v>6662.0</c:v>
                </c:pt>
                <c:pt idx="3">
                  <c:v>6549.0</c:v>
                </c:pt>
                <c:pt idx="4">
                  <c:v>4394.0</c:v>
                </c:pt>
                <c:pt idx="5">
                  <c:v>3772.0</c:v>
                </c:pt>
                <c:pt idx="6">
                  <c:v>1722.0</c:v>
                </c:pt>
              </c:numCache>
            </c:numRef>
          </c:val>
        </c:ser>
        <c:dLbls>
          <c:showLegendKey val="0"/>
          <c:showVal val="0"/>
          <c:showCatName val="0"/>
          <c:showSerName val="0"/>
          <c:showPercent val="0"/>
          <c:showBubbleSize val="0"/>
        </c:dLbls>
        <c:gapWidth val="20"/>
        <c:overlap val="100"/>
        <c:axId val="2142417992"/>
        <c:axId val="2142423016"/>
      </c:barChart>
      <c:lineChart>
        <c:grouping val="standard"/>
        <c:varyColors val="0"/>
        <c:ser>
          <c:idx val="3"/>
          <c:order val="3"/>
          <c:tx>
            <c:strRef>
              <c:f>WPR!$G$1</c:f>
              <c:strCache>
                <c:ptCount val="1"/>
                <c:pt idx="0">
                  <c:v>% of samples with results withing 4 days*</c:v>
                </c:pt>
              </c:strCache>
            </c:strRef>
          </c:tx>
          <c:spPr>
            <a:ln>
              <a:solidFill>
                <a:srgbClr val="0070C0"/>
              </a:solidFill>
            </a:ln>
          </c:spPr>
          <c:marker>
            <c:spPr>
              <a:solidFill>
                <a:srgbClr val="0070C0"/>
              </a:solidFill>
              <a:ln>
                <a:solidFill>
                  <a:srgbClr val="0070C0"/>
                </a:solidFill>
              </a:ln>
            </c:spPr>
          </c:marker>
          <c:cat>
            <c:strRef>
              <c:f>WPR!$B$48:$B$52</c:f>
              <c:strCache>
                <c:ptCount val="5"/>
                <c:pt idx="0">
                  <c:v>2010</c:v>
                </c:pt>
                <c:pt idx="1">
                  <c:v>2011</c:v>
                </c:pt>
                <c:pt idx="2">
                  <c:v>2012</c:v>
                </c:pt>
                <c:pt idx="3">
                  <c:v>2013</c:v>
                </c:pt>
                <c:pt idx="4">
                  <c:v>2014</c:v>
                </c:pt>
              </c:strCache>
            </c:strRef>
          </c:cat>
          <c:val>
            <c:numRef>
              <c:f>WPR!$G$48:$G$54</c:f>
              <c:numCache>
                <c:formatCode>General</c:formatCode>
                <c:ptCount val="7"/>
                <c:pt idx="3" formatCode="0.0%">
                  <c:v>0.535</c:v>
                </c:pt>
                <c:pt idx="4" formatCode="0.0%">
                  <c:v>0.675</c:v>
                </c:pt>
                <c:pt idx="5" formatCode="0.0%">
                  <c:v>0.713</c:v>
                </c:pt>
                <c:pt idx="6" formatCode="0.0%">
                  <c:v>0.952</c:v>
                </c:pt>
              </c:numCache>
            </c:numRef>
          </c:val>
          <c:smooth val="0"/>
        </c:ser>
        <c:ser>
          <c:idx val="4"/>
          <c:order val="4"/>
          <c:tx>
            <c:strRef>
              <c:f>WPR!$H$1</c:f>
              <c:strCache>
                <c:ptCount val="1"/>
                <c:pt idx="0">
                  <c:v>% of samples with results withing 7 days</c:v>
                </c:pt>
              </c:strCache>
            </c:strRef>
          </c:tx>
          <c:spPr>
            <a:ln>
              <a:solidFill>
                <a:schemeClr val="accent6"/>
              </a:solidFill>
            </a:ln>
          </c:spPr>
          <c:marker>
            <c:spPr>
              <a:solidFill>
                <a:schemeClr val="accent6"/>
              </a:solidFill>
              <a:ln>
                <a:solidFill>
                  <a:schemeClr val="accent6"/>
                </a:solidFill>
              </a:ln>
            </c:spPr>
          </c:marker>
          <c:cat>
            <c:strRef>
              <c:f>WPR!$B$48:$B$52</c:f>
              <c:strCache>
                <c:ptCount val="5"/>
                <c:pt idx="0">
                  <c:v>2010</c:v>
                </c:pt>
                <c:pt idx="1">
                  <c:v>2011</c:v>
                </c:pt>
                <c:pt idx="2">
                  <c:v>2012</c:v>
                </c:pt>
                <c:pt idx="3">
                  <c:v>2013</c:v>
                </c:pt>
                <c:pt idx="4">
                  <c:v>2014</c:v>
                </c:pt>
              </c:strCache>
            </c:strRef>
          </c:cat>
          <c:val>
            <c:numRef>
              <c:f>WPR!$H$48:$H$54</c:f>
              <c:numCache>
                <c:formatCode>0.0%</c:formatCode>
                <c:ptCount val="7"/>
                <c:pt idx="0">
                  <c:v>1.0</c:v>
                </c:pt>
                <c:pt idx="1">
                  <c:v>1.0</c:v>
                </c:pt>
                <c:pt idx="2">
                  <c:v>0.98</c:v>
                </c:pt>
                <c:pt idx="3">
                  <c:v>0.81</c:v>
                </c:pt>
                <c:pt idx="4">
                  <c:v>0.902</c:v>
                </c:pt>
                <c:pt idx="5">
                  <c:v>0.811</c:v>
                </c:pt>
                <c:pt idx="6">
                  <c:v>0.997</c:v>
                </c:pt>
              </c:numCache>
            </c:numRef>
          </c:val>
          <c:smooth val="0"/>
        </c:ser>
        <c:dLbls>
          <c:showLegendKey val="0"/>
          <c:showVal val="0"/>
          <c:showCatName val="0"/>
          <c:showSerName val="0"/>
          <c:showPercent val="0"/>
          <c:showBubbleSize val="0"/>
        </c:dLbls>
        <c:marker val="1"/>
        <c:smooth val="0"/>
        <c:axId val="2142426312"/>
        <c:axId val="2142429336"/>
      </c:lineChart>
      <c:catAx>
        <c:axId val="2142417992"/>
        <c:scaling>
          <c:orientation val="minMax"/>
        </c:scaling>
        <c:delete val="0"/>
        <c:axPos val="b"/>
        <c:numFmt formatCode="General" sourceLinked="1"/>
        <c:majorTickMark val="out"/>
        <c:minorTickMark val="none"/>
        <c:tickLblPos val="nextTo"/>
        <c:spPr>
          <a:ln>
            <a:prstDash val="dash"/>
          </a:ln>
        </c:spPr>
        <c:txPr>
          <a:bodyPr rot="0" vert="horz"/>
          <a:lstStyle/>
          <a:p>
            <a:pPr>
              <a:defRPr/>
            </a:pPr>
            <a:endParaRPr lang="en-US"/>
          </a:p>
        </c:txPr>
        <c:crossAx val="2142423016"/>
        <c:crosses val="autoZero"/>
        <c:auto val="1"/>
        <c:lblAlgn val="ctr"/>
        <c:lblOffset val="100"/>
        <c:noMultiLvlLbl val="0"/>
      </c:catAx>
      <c:valAx>
        <c:axId val="2142423016"/>
        <c:scaling>
          <c:orientation val="minMax"/>
          <c:max val="9000.0"/>
        </c:scaling>
        <c:delete val="0"/>
        <c:axPos val="l"/>
        <c:majorGridlines>
          <c:spPr>
            <a:ln>
              <a:prstDash val="dash"/>
            </a:ln>
          </c:spPr>
        </c:majorGridlines>
        <c:numFmt formatCode="General" sourceLinked="1"/>
        <c:majorTickMark val="out"/>
        <c:minorTickMark val="none"/>
        <c:tickLblPos val="nextTo"/>
        <c:spPr>
          <a:ln>
            <a:noFill/>
          </a:ln>
        </c:spPr>
        <c:txPr>
          <a:bodyPr rot="0" vert="horz"/>
          <a:lstStyle/>
          <a:p>
            <a:pPr>
              <a:defRPr/>
            </a:pPr>
            <a:endParaRPr lang="en-US"/>
          </a:p>
        </c:txPr>
        <c:crossAx val="2142417992"/>
        <c:crosses val="autoZero"/>
        <c:crossBetween val="between"/>
      </c:valAx>
      <c:catAx>
        <c:axId val="2142426312"/>
        <c:scaling>
          <c:orientation val="minMax"/>
        </c:scaling>
        <c:delete val="1"/>
        <c:axPos val="b"/>
        <c:majorTickMark val="out"/>
        <c:minorTickMark val="none"/>
        <c:tickLblPos val="nextTo"/>
        <c:crossAx val="2142429336"/>
        <c:crosses val="autoZero"/>
        <c:auto val="1"/>
        <c:lblAlgn val="ctr"/>
        <c:lblOffset val="100"/>
        <c:noMultiLvlLbl val="0"/>
      </c:catAx>
      <c:valAx>
        <c:axId val="2142429336"/>
        <c:scaling>
          <c:orientation val="minMax"/>
          <c:max val="1.0"/>
        </c:scaling>
        <c:delete val="0"/>
        <c:axPos val="r"/>
        <c:numFmt formatCode="0%" sourceLinked="0"/>
        <c:majorTickMark val="out"/>
        <c:minorTickMark val="none"/>
        <c:tickLblPos val="nextTo"/>
        <c:txPr>
          <a:bodyPr rot="0" vert="horz"/>
          <a:lstStyle/>
          <a:p>
            <a:pPr>
              <a:defRPr/>
            </a:pPr>
            <a:endParaRPr lang="en-US"/>
          </a:p>
        </c:txPr>
        <c:crossAx val="2142426312"/>
        <c:crosses val="max"/>
        <c:crossBetween val="between"/>
        <c:majorUnit val="0.25"/>
      </c:valAx>
      <c:spPr>
        <a:ln>
          <a:noFill/>
        </a:ln>
      </c:spPr>
    </c:plotArea>
    <c:plotVisOnly val="1"/>
    <c:dispBlanksAs val="gap"/>
    <c:showDLblsOverMax val="0"/>
  </c:chart>
  <c:txPr>
    <a:bodyPr/>
    <a:lstStyle/>
    <a:p>
      <a:pPr>
        <a:defRPr sz="900" b="0" i="0" u="none" strike="noStrike" baseline="0">
          <a:solidFill>
            <a:srgbClr val="000000"/>
          </a:solidFill>
          <a:latin typeface="Tahoma"/>
          <a:ea typeface="Tahoma"/>
          <a:cs typeface="Tahoma"/>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WPR!$A$62</c:f>
          <c:strCache>
            <c:ptCount val="1"/>
            <c:pt idx="0">
              <c:v>MNG</c:v>
            </c:pt>
          </c:strCache>
        </c:strRef>
      </c:tx>
      <c:layout/>
      <c:overlay val="0"/>
      <c:txPr>
        <a:bodyPr/>
        <a:lstStyle/>
        <a:p>
          <a:pPr>
            <a:defRPr b="1"/>
          </a:pPr>
          <a:endParaRPr lang="en-US"/>
        </a:p>
      </c:txPr>
    </c:title>
    <c:autoTitleDeleted val="0"/>
    <c:plotArea>
      <c:layout/>
      <c:barChart>
        <c:barDir val="col"/>
        <c:grouping val="stacked"/>
        <c:varyColors val="0"/>
        <c:ser>
          <c:idx val="0"/>
          <c:order val="0"/>
          <c:tx>
            <c:strRef>
              <c:f>WPR!$E$1</c:f>
              <c:strCache>
                <c:ptCount val="1"/>
                <c:pt idx="0">
                  <c:v>Measles IgM negative</c:v>
                </c:pt>
              </c:strCache>
            </c:strRef>
          </c:tx>
          <c:spPr>
            <a:solidFill>
              <a:srgbClr val="92D050"/>
            </a:solidFill>
            <a:ln>
              <a:solidFill>
                <a:sysClr val="windowText" lastClr="000000"/>
              </a:solidFill>
            </a:ln>
          </c:spPr>
          <c:invertIfNegative val="0"/>
          <c:cat>
            <c:strRef>
              <c:f>WPR!$B$2:$B$8</c:f>
              <c:strCache>
                <c:ptCount val="7"/>
                <c:pt idx="0">
                  <c:v>2010</c:v>
                </c:pt>
                <c:pt idx="1">
                  <c:v>2011</c:v>
                </c:pt>
                <c:pt idx="2">
                  <c:v>2012</c:v>
                </c:pt>
                <c:pt idx="3">
                  <c:v>2013</c:v>
                </c:pt>
                <c:pt idx="4">
                  <c:v>2014</c:v>
                </c:pt>
                <c:pt idx="5">
                  <c:v>2015</c:v>
                </c:pt>
                <c:pt idx="6">
                  <c:v>2016</c:v>
                </c:pt>
              </c:strCache>
            </c:strRef>
          </c:cat>
          <c:val>
            <c:numRef>
              <c:f>WPR!$E$62:$E$68</c:f>
              <c:numCache>
                <c:formatCode>General</c:formatCode>
                <c:ptCount val="7"/>
                <c:pt idx="0">
                  <c:v>156.0</c:v>
                </c:pt>
                <c:pt idx="1">
                  <c:v>182.0</c:v>
                </c:pt>
                <c:pt idx="2">
                  <c:v>606.0</c:v>
                </c:pt>
                <c:pt idx="3">
                  <c:v>213.0</c:v>
                </c:pt>
                <c:pt idx="4">
                  <c:v>137.0</c:v>
                </c:pt>
                <c:pt idx="5">
                  <c:v>2353.0</c:v>
                </c:pt>
                <c:pt idx="6">
                  <c:v>2494.0</c:v>
                </c:pt>
              </c:numCache>
            </c:numRef>
          </c:val>
        </c:ser>
        <c:ser>
          <c:idx val="1"/>
          <c:order val="1"/>
          <c:tx>
            <c:strRef>
              <c:f>WPR!$C$1</c:f>
              <c:strCache>
                <c:ptCount val="1"/>
                <c:pt idx="0">
                  <c:v>Measles IgM positive</c:v>
                </c:pt>
              </c:strCache>
            </c:strRef>
          </c:tx>
          <c:spPr>
            <a:solidFill>
              <a:srgbClr val="FF0000"/>
            </a:solidFill>
            <a:ln>
              <a:solidFill>
                <a:sysClr val="windowText" lastClr="000000"/>
              </a:solidFill>
            </a:ln>
          </c:spPr>
          <c:invertIfNegative val="0"/>
          <c:cat>
            <c:strRef>
              <c:f>WPR!$B$2:$B$8</c:f>
              <c:strCache>
                <c:ptCount val="7"/>
                <c:pt idx="0">
                  <c:v>2010</c:v>
                </c:pt>
                <c:pt idx="1">
                  <c:v>2011</c:v>
                </c:pt>
                <c:pt idx="2">
                  <c:v>2012</c:v>
                </c:pt>
                <c:pt idx="3">
                  <c:v>2013</c:v>
                </c:pt>
                <c:pt idx="4">
                  <c:v>2014</c:v>
                </c:pt>
                <c:pt idx="5">
                  <c:v>2015</c:v>
                </c:pt>
                <c:pt idx="6">
                  <c:v>2016</c:v>
                </c:pt>
              </c:strCache>
            </c:strRef>
          </c:cat>
          <c:val>
            <c:numRef>
              <c:f>WPR!$C$62:$C$68</c:f>
              <c:numCache>
                <c:formatCode>General</c:formatCode>
                <c:ptCount val="7"/>
                <c:pt idx="0">
                  <c:v>0.0</c:v>
                </c:pt>
                <c:pt idx="1">
                  <c:v>0.0</c:v>
                </c:pt>
                <c:pt idx="2">
                  <c:v>0.0</c:v>
                </c:pt>
                <c:pt idx="3">
                  <c:v>0.0</c:v>
                </c:pt>
                <c:pt idx="4">
                  <c:v>0.0</c:v>
                </c:pt>
                <c:pt idx="5">
                  <c:v>1884.0</c:v>
                </c:pt>
                <c:pt idx="6">
                  <c:v>3895.0</c:v>
                </c:pt>
              </c:numCache>
            </c:numRef>
          </c:val>
        </c:ser>
        <c:ser>
          <c:idx val="2"/>
          <c:order val="2"/>
          <c:tx>
            <c:strRef>
              <c:f>WPR!$D$1</c:f>
              <c:strCache>
                <c:ptCount val="1"/>
                <c:pt idx="0">
                  <c:v>Measles IgM equivocal</c:v>
                </c:pt>
              </c:strCache>
            </c:strRef>
          </c:tx>
          <c:spPr>
            <a:solidFill>
              <a:srgbClr val="FFFF00"/>
            </a:solidFill>
            <a:ln>
              <a:solidFill>
                <a:sysClr val="windowText" lastClr="000000"/>
              </a:solidFill>
            </a:ln>
          </c:spPr>
          <c:invertIfNegative val="0"/>
          <c:cat>
            <c:strRef>
              <c:f>WPR!$B$2:$B$8</c:f>
              <c:strCache>
                <c:ptCount val="7"/>
                <c:pt idx="0">
                  <c:v>2010</c:v>
                </c:pt>
                <c:pt idx="1">
                  <c:v>2011</c:v>
                </c:pt>
                <c:pt idx="2">
                  <c:v>2012</c:v>
                </c:pt>
                <c:pt idx="3">
                  <c:v>2013</c:v>
                </c:pt>
                <c:pt idx="4">
                  <c:v>2014</c:v>
                </c:pt>
                <c:pt idx="5">
                  <c:v>2015</c:v>
                </c:pt>
                <c:pt idx="6">
                  <c:v>2016</c:v>
                </c:pt>
              </c:strCache>
            </c:strRef>
          </c:cat>
          <c:val>
            <c:numRef>
              <c:f>WPR!$D$62:$D$68</c:f>
              <c:numCache>
                <c:formatCode>General</c:formatCode>
                <c:ptCount val="7"/>
                <c:pt idx="0">
                  <c:v>0.0</c:v>
                </c:pt>
                <c:pt idx="1">
                  <c:v>0.0</c:v>
                </c:pt>
                <c:pt idx="2">
                  <c:v>0.0</c:v>
                </c:pt>
                <c:pt idx="3">
                  <c:v>0.0</c:v>
                </c:pt>
                <c:pt idx="4">
                  <c:v>0.0</c:v>
                </c:pt>
                <c:pt idx="5">
                  <c:v>442.0</c:v>
                </c:pt>
                <c:pt idx="6">
                  <c:v>721.0</c:v>
                </c:pt>
              </c:numCache>
            </c:numRef>
          </c:val>
        </c:ser>
        <c:dLbls>
          <c:showLegendKey val="0"/>
          <c:showVal val="0"/>
          <c:showCatName val="0"/>
          <c:showSerName val="0"/>
          <c:showPercent val="0"/>
          <c:showBubbleSize val="0"/>
        </c:dLbls>
        <c:gapWidth val="20"/>
        <c:overlap val="100"/>
        <c:axId val="2142463576"/>
        <c:axId val="2142468584"/>
      </c:barChart>
      <c:lineChart>
        <c:grouping val="standard"/>
        <c:varyColors val="0"/>
        <c:ser>
          <c:idx val="4"/>
          <c:order val="3"/>
          <c:tx>
            <c:strRef>
              <c:f>WPR!$H$1</c:f>
              <c:strCache>
                <c:ptCount val="1"/>
                <c:pt idx="0">
                  <c:v>% of samples with results withing 7 days</c:v>
                </c:pt>
              </c:strCache>
            </c:strRef>
          </c:tx>
          <c:spPr>
            <a:ln>
              <a:solidFill>
                <a:schemeClr val="accent6"/>
              </a:solidFill>
            </a:ln>
          </c:spPr>
          <c:marker>
            <c:spPr>
              <a:solidFill>
                <a:schemeClr val="accent6"/>
              </a:solidFill>
              <a:ln>
                <a:solidFill>
                  <a:schemeClr val="accent6"/>
                </a:solidFill>
              </a:ln>
            </c:spPr>
          </c:marker>
          <c:cat>
            <c:strRef>
              <c:f>WPR!$B$2:$B$7</c:f>
              <c:strCache>
                <c:ptCount val="6"/>
                <c:pt idx="0">
                  <c:v>2010</c:v>
                </c:pt>
                <c:pt idx="1">
                  <c:v>2011</c:v>
                </c:pt>
                <c:pt idx="2">
                  <c:v>2012</c:v>
                </c:pt>
                <c:pt idx="3">
                  <c:v>2013</c:v>
                </c:pt>
                <c:pt idx="4">
                  <c:v>2014</c:v>
                </c:pt>
                <c:pt idx="5">
                  <c:v>2015</c:v>
                </c:pt>
              </c:strCache>
            </c:strRef>
          </c:cat>
          <c:val>
            <c:numRef>
              <c:f>WPR!$H$62:$H$68</c:f>
              <c:numCache>
                <c:formatCode>0.0%</c:formatCode>
                <c:ptCount val="7"/>
                <c:pt idx="0">
                  <c:v>1.0</c:v>
                </c:pt>
                <c:pt idx="1">
                  <c:v>1.0</c:v>
                </c:pt>
                <c:pt idx="2">
                  <c:v>1.0</c:v>
                </c:pt>
                <c:pt idx="3">
                  <c:v>0.995</c:v>
                </c:pt>
                <c:pt idx="4">
                  <c:v>0.993</c:v>
                </c:pt>
                <c:pt idx="5">
                  <c:v>0.971</c:v>
                </c:pt>
                <c:pt idx="6">
                  <c:v>1.0</c:v>
                </c:pt>
              </c:numCache>
            </c:numRef>
          </c:val>
          <c:smooth val="0"/>
        </c:ser>
        <c:ser>
          <c:idx val="3"/>
          <c:order val="4"/>
          <c:tx>
            <c:strRef>
              <c:f>WPR!$G$1</c:f>
              <c:strCache>
                <c:ptCount val="1"/>
                <c:pt idx="0">
                  <c:v>% of samples with results withing 4 days*</c:v>
                </c:pt>
              </c:strCache>
            </c:strRef>
          </c:tx>
          <c:spPr>
            <a:ln>
              <a:solidFill>
                <a:srgbClr val="0070C0"/>
              </a:solidFill>
            </a:ln>
          </c:spPr>
          <c:marker>
            <c:spPr>
              <a:solidFill>
                <a:srgbClr val="0070C0"/>
              </a:solidFill>
              <a:ln>
                <a:solidFill>
                  <a:srgbClr val="0070C0"/>
                </a:solidFill>
              </a:ln>
            </c:spPr>
          </c:marker>
          <c:cat>
            <c:strRef>
              <c:f>WPR!$B$2:$B$7</c:f>
              <c:strCache>
                <c:ptCount val="6"/>
                <c:pt idx="0">
                  <c:v>2010</c:v>
                </c:pt>
                <c:pt idx="1">
                  <c:v>2011</c:v>
                </c:pt>
                <c:pt idx="2">
                  <c:v>2012</c:v>
                </c:pt>
                <c:pt idx="3">
                  <c:v>2013</c:v>
                </c:pt>
                <c:pt idx="4">
                  <c:v>2014</c:v>
                </c:pt>
                <c:pt idx="5">
                  <c:v>2015</c:v>
                </c:pt>
              </c:strCache>
            </c:strRef>
          </c:cat>
          <c:val>
            <c:numRef>
              <c:f>WPR!$G$62:$G$68</c:f>
              <c:numCache>
                <c:formatCode>General</c:formatCode>
                <c:ptCount val="7"/>
                <c:pt idx="3" formatCode="0.0%">
                  <c:v>0.995</c:v>
                </c:pt>
                <c:pt idx="4" formatCode="0.0%">
                  <c:v>0.993</c:v>
                </c:pt>
                <c:pt idx="5" formatCode="0.0%">
                  <c:v>0.96</c:v>
                </c:pt>
                <c:pt idx="6" formatCode="0.0%">
                  <c:v>1.0</c:v>
                </c:pt>
              </c:numCache>
            </c:numRef>
          </c:val>
          <c:smooth val="0"/>
        </c:ser>
        <c:dLbls>
          <c:showLegendKey val="0"/>
          <c:showVal val="0"/>
          <c:showCatName val="0"/>
          <c:showSerName val="0"/>
          <c:showPercent val="0"/>
          <c:showBubbleSize val="0"/>
        </c:dLbls>
        <c:marker val="1"/>
        <c:smooth val="0"/>
        <c:axId val="2142471880"/>
        <c:axId val="2142474904"/>
      </c:lineChart>
      <c:catAx>
        <c:axId val="2142463576"/>
        <c:scaling>
          <c:orientation val="minMax"/>
        </c:scaling>
        <c:delete val="0"/>
        <c:axPos val="b"/>
        <c:numFmt formatCode="General" sourceLinked="1"/>
        <c:majorTickMark val="out"/>
        <c:minorTickMark val="none"/>
        <c:tickLblPos val="nextTo"/>
        <c:spPr>
          <a:ln>
            <a:prstDash val="dash"/>
          </a:ln>
        </c:spPr>
        <c:txPr>
          <a:bodyPr rot="0" vert="horz"/>
          <a:lstStyle/>
          <a:p>
            <a:pPr>
              <a:defRPr/>
            </a:pPr>
            <a:endParaRPr lang="en-US"/>
          </a:p>
        </c:txPr>
        <c:crossAx val="2142468584"/>
        <c:crosses val="autoZero"/>
        <c:auto val="1"/>
        <c:lblAlgn val="ctr"/>
        <c:lblOffset val="100"/>
        <c:noMultiLvlLbl val="0"/>
      </c:catAx>
      <c:valAx>
        <c:axId val="2142468584"/>
        <c:scaling>
          <c:orientation val="minMax"/>
        </c:scaling>
        <c:delete val="0"/>
        <c:axPos val="l"/>
        <c:majorGridlines>
          <c:spPr>
            <a:ln>
              <a:prstDash val="dash"/>
            </a:ln>
          </c:spPr>
        </c:majorGridlines>
        <c:numFmt formatCode="General" sourceLinked="1"/>
        <c:majorTickMark val="out"/>
        <c:minorTickMark val="none"/>
        <c:tickLblPos val="nextTo"/>
        <c:spPr>
          <a:ln>
            <a:noFill/>
          </a:ln>
        </c:spPr>
        <c:txPr>
          <a:bodyPr rot="0" vert="horz"/>
          <a:lstStyle/>
          <a:p>
            <a:pPr>
              <a:defRPr/>
            </a:pPr>
            <a:endParaRPr lang="en-US"/>
          </a:p>
        </c:txPr>
        <c:crossAx val="2142463576"/>
        <c:crosses val="autoZero"/>
        <c:crossBetween val="between"/>
      </c:valAx>
      <c:catAx>
        <c:axId val="2142471880"/>
        <c:scaling>
          <c:orientation val="minMax"/>
        </c:scaling>
        <c:delete val="1"/>
        <c:axPos val="b"/>
        <c:majorTickMark val="out"/>
        <c:minorTickMark val="none"/>
        <c:tickLblPos val="nextTo"/>
        <c:crossAx val="2142474904"/>
        <c:crosses val="autoZero"/>
        <c:auto val="1"/>
        <c:lblAlgn val="ctr"/>
        <c:lblOffset val="100"/>
        <c:noMultiLvlLbl val="0"/>
      </c:catAx>
      <c:valAx>
        <c:axId val="2142474904"/>
        <c:scaling>
          <c:orientation val="minMax"/>
          <c:max val="1.0"/>
          <c:min val="0.0"/>
        </c:scaling>
        <c:delete val="0"/>
        <c:axPos val="r"/>
        <c:numFmt formatCode="0%" sourceLinked="0"/>
        <c:majorTickMark val="out"/>
        <c:minorTickMark val="none"/>
        <c:tickLblPos val="nextTo"/>
        <c:spPr>
          <a:ln>
            <a:noFill/>
          </a:ln>
        </c:spPr>
        <c:txPr>
          <a:bodyPr rot="0" vert="horz"/>
          <a:lstStyle/>
          <a:p>
            <a:pPr>
              <a:defRPr/>
            </a:pPr>
            <a:endParaRPr lang="en-US"/>
          </a:p>
        </c:txPr>
        <c:crossAx val="2142471880"/>
        <c:crosses val="max"/>
        <c:crossBetween val="between"/>
        <c:majorUnit val="0.25"/>
        <c:minorUnit val="0.04"/>
      </c:valAx>
      <c:spPr>
        <a:ln>
          <a:noFill/>
        </a:ln>
      </c:spPr>
    </c:plotArea>
    <c:plotVisOnly val="1"/>
    <c:dispBlanksAs val="gap"/>
    <c:showDLblsOverMax val="0"/>
  </c:chart>
  <c:txPr>
    <a:bodyPr/>
    <a:lstStyle/>
    <a:p>
      <a:pPr>
        <a:defRPr sz="900" b="0" i="0" u="none" strike="noStrike" baseline="0">
          <a:solidFill>
            <a:srgbClr val="000000"/>
          </a:solidFill>
          <a:latin typeface="Tahoma"/>
          <a:ea typeface="Tahoma"/>
          <a:cs typeface="Tahoma"/>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WPR!$A$104</c:f>
          <c:strCache>
            <c:ptCount val="1"/>
            <c:pt idx="0">
              <c:v>VNM North</c:v>
            </c:pt>
          </c:strCache>
        </c:strRef>
      </c:tx>
      <c:layout/>
      <c:overlay val="0"/>
      <c:txPr>
        <a:bodyPr/>
        <a:lstStyle/>
        <a:p>
          <a:pPr>
            <a:defRPr b="1"/>
          </a:pPr>
          <a:endParaRPr lang="en-US"/>
        </a:p>
      </c:txPr>
    </c:title>
    <c:autoTitleDeleted val="0"/>
    <c:plotArea>
      <c:layout/>
      <c:barChart>
        <c:barDir val="col"/>
        <c:grouping val="stacked"/>
        <c:varyColors val="0"/>
        <c:ser>
          <c:idx val="1"/>
          <c:order val="0"/>
          <c:tx>
            <c:strRef>
              <c:f>WPR!$C$1</c:f>
              <c:strCache>
                <c:ptCount val="1"/>
                <c:pt idx="0">
                  <c:v>Measles IgM positive</c:v>
                </c:pt>
              </c:strCache>
            </c:strRef>
          </c:tx>
          <c:spPr>
            <a:solidFill>
              <a:srgbClr val="FF0000"/>
            </a:solidFill>
            <a:ln>
              <a:solidFill>
                <a:sysClr val="windowText" lastClr="000000"/>
              </a:solidFill>
            </a:ln>
          </c:spPr>
          <c:invertIfNegative val="0"/>
          <c:cat>
            <c:strRef>
              <c:f>WPR!$B$118:$B$124</c:f>
              <c:strCache>
                <c:ptCount val="7"/>
                <c:pt idx="0">
                  <c:v>2010</c:v>
                </c:pt>
                <c:pt idx="1">
                  <c:v>2011</c:v>
                </c:pt>
                <c:pt idx="2">
                  <c:v>2012</c:v>
                </c:pt>
                <c:pt idx="3">
                  <c:v>2013</c:v>
                </c:pt>
                <c:pt idx="4">
                  <c:v>2014</c:v>
                </c:pt>
                <c:pt idx="5">
                  <c:v>2015</c:v>
                </c:pt>
                <c:pt idx="6">
                  <c:v>2016</c:v>
                </c:pt>
              </c:strCache>
            </c:strRef>
          </c:cat>
          <c:val>
            <c:numRef>
              <c:f>WPR!$C$104:$C$110</c:f>
              <c:numCache>
                <c:formatCode>General</c:formatCode>
                <c:ptCount val="7"/>
                <c:pt idx="0">
                  <c:v>266.0</c:v>
                </c:pt>
                <c:pt idx="1">
                  <c:v>8.0</c:v>
                </c:pt>
                <c:pt idx="2">
                  <c:v>5.0</c:v>
                </c:pt>
                <c:pt idx="3">
                  <c:v>303.0</c:v>
                </c:pt>
                <c:pt idx="4">
                  <c:v>2636.0</c:v>
                </c:pt>
                <c:pt idx="5">
                  <c:v>52.0</c:v>
                </c:pt>
                <c:pt idx="6">
                  <c:v>1.0</c:v>
                </c:pt>
              </c:numCache>
            </c:numRef>
          </c:val>
        </c:ser>
        <c:ser>
          <c:idx val="2"/>
          <c:order val="1"/>
          <c:tx>
            <c:strRef>
              <c:f>WPR!$D$1</c:f>
              <c:strCache>
                <c:ptCount val="1"/>
                <c:pt idx="0">
                  <c:v>Measles IgM equivocal</c:v>
                </c:pt>
              </c:strCache>
            </c:strRef>
          </c:tx>
          <c:spPr>
            <a:solidFill>
              <a:srgbClr val="FFFF00"/>
            </a:solidFill>
            <a:ln>
              <a:solidFill>
                <a:sysClr val="windowText" lastClr="000000"/>
              </a:solidFill>
            </a:ln>
          </c:spPr>
          <c:invertIfNegative val="0"/>
          <c:cat>
            <c:strRef>
              <c:f>WPR!$B$118:$B$124</c:f>
              <c:strCache>
                <c:ptCount val="7"/>
                <c:pt idx="0">
                  <c:v>2010</c:v>
                </c:pt>
                <c:pt idx="1">
                  <c:v>2011</c:v>
                </c:pt>
                <c:pt idx="2">
                  <c:v>2012</c:v>
                </c:pt>
                <c:pt idx="3">
                  <c:v>2013</c:v>
                </c:pt>
                <c:pt idx="4">
                  <c:v>2014</c:v>
                </c:pt>
                <c:pt idx="5">
                  <c:v>2015</c:v>
                </c:pt>
                <c:pt idx="6">
                  <c:v>2016</c:v>
                </c:pt>
              </c:strCache>
            </c:strRef>
          </c:cat>
          <c:val>
            <c:numRef>
              <c:f>WPR!$D$104:$D$110</c:f>
              <c:numCache>
                <c:formatCode>General</c:formatCode>
                <c:ptCount val="7"/>
                <c:pt idx="0">
                  <c:v>53.0</c:v>
                </c:pt>
                <c:pt idx="1">
                  <c:v>4.0</c:v>
                </c:pt>
                <c:pt idx="2">
                  <c:v>9.0</c:v>
                </c:pt>
                <c:pt idx="3">
                  <c:v>40.0</c:v>
                </c:pt>
                <c:pt idx="4">
                  <c:v>261.0</c:v>
                </c:pt>
                <c:pt idx="5">
                  <c:v>10.0</c:v>
                </c:pt>
                <c:pt idx="6">
                  <c:v>0.0</c:v>
                </c:pt>
              </c:numCache>
            </c:numRef>
          </c:val>
        </c:ser>
        <c:ser>
          <c:idx val="0"/>
          <c:order val="2"/>
          <c:tx>
            <c:strRef>
              <c:f>WPR!$E$1</c:f>
              <c:strCache>
                <c:ptCount val="1"/>
                <c:pt idx="0">
                  <c:v>Measles IgM negative</c:v>
                </c:pt>
              </c:strCache>
            </c:strRef>
          </c:tx>
          <c:spPr>
            <a:solidFill>
              <a:srgbClr val="92D050"/>
            </a:solidFill>
            <a:ln>
              <a:solidFill>
                <a:sysClr val="windowText" lastClr="000000"/>
              </a:solidFill>
            </a:ln>
          </c:spPr>
          <c:invertIfNegative val="0"/>
          <c:cat>
            <c:strRef>
              <c:f>WPR!$B$118:$B$124</c:f>
              <c:strCache>
                <c:ptCount val="7"/>
                <c:pt idx="0">
                  <c:v>2010</c:v>
                </c:pt>
                <c:pt idx="1">
                  <c:v>2011</c:v>
                </c:pt>
                <c:pt idx="2">
                  <c:v>2012</c:v>
                </c:pt>
                <c:pt idx="3">
                  <c:v>2013</c:v>
                </c:pt>
                <c:pt idx="4">
                  <c:v>2014</c:v>
                </c:pt>
                <c:pt idx="5">
                  <c:v>2015</c:v>
                </c:pt>
                <c:pt idx="6">
                  <c:v>2016</c:v>
                </c:pt>
              </c:strCache>
            </c:strRef>
          </c:cat>
          <c:val>
            <c:numRef>
              <c:f>WPR!$E$104:$E$110</c:f>
              <c:numCache>
                <c:formatCode>General</c:formatCode>
                <c:ptCount val="7"/>
                <c:pt idx="0">
                  <c:v>643.0</c:v>
                </c:pt>
                <c:pt idx="1">
                  <c:v>1447.0</c:v>
                </c:pt>
                <c:pt idx="2">
                  <c:v>465.0</c:v>
                </c:pt>
                <c:pt idx="3">
                  <c:v>750.0</c:v>
                </c:pt>
                <c:pt idx="4">
                  <c:v>1729.0</c:v>
                </c:pt>
                <c:pt idx="5">
                  <c:v>243.0</c:v>
                </c:pt>
                <c:pt idx="6">
                  <c:v>55.0</c:v>
                </c:pt>
              </c:numCache>
            </c:numRef>
          </c:val>
        </c:ser>
        <c:dLbls>
          <c:showLegendKey val="0"/>
          <c:showVal val="0"/>
          <c:showCatName val="0"/>
          <c:showSerName val="0"/>
          <c:showPercent val="0"/>
          <c:showBubbleSize val="0"/>
        </c:dLbls>
        <c:gapWidth val="20"/>
        <c:overlap val="100"/>
        <c:axId val="2142004904"/>
        <c:axId val="2142009784"/>
      </c:barChart>
      <c:lineChart>
        <c:grouping val="standard"/>
        <c:varyColors val="0"/>
        <c:ser>
          <c:idx val="3"/>
          <c:order val="3"/>
          <c:tx>
            <c:strRef>
              <c:f>WPR!$G$1</c:f>
              <c:strCache>
                <c:ptCount val="1"/>
                <c:pt idx="0">
                  <c:v>% of samples with results withing 4 days*</c:v>
                </c:pt>
              </c:strCache>
            </c:strRef>
          </c:tx>
          <c:spPr>
            <a:ln>
              <a:solidFill>
                <a:srgbClr val="0070C0"/>
              </a:solidFill>
            </a:ln>
          </c:spPr>
          <c:marker>
            <c:symbol val="triangle"/>
            <c:size val="7"/>
            <c:spPr>
              <a:solidFill>
                <a:srgbClr val="0070C0"/>
              </a:solidFill>
              <a:ln>
                <a:solidFill>
                  <a:srgbClr val="0070C0"/>
                </a:solidFill>
              </a:ln>
            </c:spPr>
          </c:marker>
          <c:dPt>
            <c:idx val="3"/>
            <c:marker>
              <c:symbol val="square"/>
              <c:size val="7"/>
            </c:marker>
            <c:bubble3D val="0"/>
          </c:dPt>
          <c:dPt>
            <c:idx val="4"/>
            <c:marker>
              <c:symbol val="square"/>
              <c:size val="7"/>
            </c:marker>
            <c:bubble3D val="0"/>
          </c:dPt>
          <c:val>
            <c:numRef>
              <c:f>WPR!$G$104:$G$110</c:f>
              <c:numCache>
                <c:formatCode>General</c:formatCode>
                <c:ptCount val="7"/>
                <c:pt idx="3" formatCode="0.0%">
                  <c:v>0.921</c:v>
                </c:pt>
                <c:pt idx="4" formatCode="0.0%">
                  <c:v>0.616</c:v>
                </c:pt>
                <c:pt idx="5" formatCode="0.0%">
                  <c:v>0.938</c:v>
                </c:pt>
                <c:pt idx="6" formatCode="0.0%">
                  <c:v>1.0</c:v>
                </c:pt>
              </c:numCache>
            </c:numRef>
          </c:val>
          <c:smooth val="0"/>
        </c:ser>
        <c:ser>
          <c:idx val="4"/>
          <c:order val="4"/>
          <c:tx>
            <c:strRef>
              <c:f>WPR!$H$1</c:f>
              <c:strCache>
                <c:ptCount val="1"/>
                <c:pt idx="0">
                  <c:v>% of samples with results withing 7 days</c:v>
                </c:pt>
              </c:strCache>
            </c:strRef>
          </c:tx>
          <c:spPr>
            <a:ln>
              <a:solidFill>
                <a:schemeClr val="accent6"/>
              </a:solidFill>
            </a:ln>
          </c:spPr>
          <c:marker>
            <c:symbol val="square"/>
            <c:size val="7"/>
            <c:spPr>
              <a:solidFill>
                <a:schemeClr val="accent6"/>
              </a:solidFill>
              <a:ln>
                <a:solidFill>
                  <a:schemeClr val="accent6"/>
                </a:solidFill>
              </a:ln>
            </c:spPr>
          </c:marker>
          <c:val>
            <c:numRef>
              <c:f>WPR!$H$104:$H$110</c:f>
              <c:numCache>
                <c:formatCode>0.0%</c:formatCode>
                <c:ptCount val="7"/>
                <c:pt idx="0">
                  <c:v>0.932984293193717</c:v>
                </c:pt>
                <c:pt idx="1">
                  <c:v>0.616270145817344</c:v>
                </c:pt>
                <c:pt idx="2">
                  <c:v>0.823</c:v>
                </c:pt>
                <c:pt idx="3">
                  <c:v>0.97</c:v>
                </c:pt>
                <c:pt idx="4">
                  <c:v>0.846</c:v>
                </c:pt>
                <c:pt idx="5">
                  <c:v>0.974</c:v>
                </c:pt>
                <c:pt idx="6">
                  <c:v>1.0</c:v>
                </c:pt>
              </c:numCache>
            </c:numRef>
          </c:val>
          <c:smooth val="0"/>
        </c:ser>
        <c:dLbls>
          <c:showLegendKey val="0"/>
          <c:showVal val="0"/>
          <c:showCatName val="0"/>
          <c:showSerName val="0"/>
          <c:showPercent val="0"/>
          <c:showBubbleSize val="0"/>
        </c:dLbls>
        <c:marker val="1"/>
        <c:smooth val="0"/>
        <c:axId val="2142013080"/>
        <c:axId val="2142016104"/>
      </c:lineChart>
      <c:catAx>
        <c:axId val="2142004904"/>
        <c:scaling>
          <c:orientation val="minMax"/>
        </c:scaling>
        <c:delete val="0"/>
        <c:axPos val="b"/>
        <c:numFmt formatCode="General" sourceLinked="1"/>
        <c:majorTickMark val="out"/>
        <c:minorTickMark val="none"/>
        <c:tickLblPos val="nextTo"/>
        <c:spPr>
          <a:ln>
            <a:prstDash val="dash"/>
          </a:ln>
        </c:spPr>
        <c:txPr>
          <a:bodyPr rot="0" vert="horz"/>
          <a:lstStyle/>
          <a:p>
            <a:pPr>
              <a:defRPr/>
            </a:pPr>
            <a:endParaRPr lang="en-US"/>
          </a:p>
        </c:txPr>
        <c:crossAx val="2142009784"/>
        <c:crosses val="autoZero"/>
        <c:auto val="1"/>
        <c:lblAlgn val="ctr"/>
        <c:lblOffset val="100"/>
        <c:noMultiLvlLbl val="0"/>
      </c:catAx>
      <c:valAx>
        <c:axId val="2142009784"/>
        <c:scaling>
          <c:orientation val="minMax"/>
        </c:scaling>
        <c:delete val="0"/>
        <c:axPos val="l"/>
        <c:majorGridlines>
          <c:spPr>
            <a:ln>
              <a:prstDash val="dash"/>
            </a:ln>
          </c:spPr>
        </c:majorGridlines>
        <c:numFmt formatCode="General" sourceLinked="1"/>
        <c:majorTickMark val="out"/>
        <c:minorTickMark val="none"/>
        <c:tickLblPos val="nextTo"/>
        <c:spPr>
          <a:ln>
            <a:noFill/>
          </a:ln>
        </c:spPr>
        <c:txPr>
          <a:bodyPr rot="0" vert="horz"/>
          <a:lstStyle/>
          <a:p>
            <a:pPr>
              <a:defRPr/>
            </a:pPr>
            <a:endParaRPr lang="en-US"/>
          </a:p>
        </c:txPr>
        <c:crossAx val="2142004904"/>
        <c:crosses val="autoZero"/>
        <c:crossBetween val="between"/>
      </c:valAx>
      <c:catAx>
        <c:axId val="2142013080"/>
        <c:scaling>
          <c:orientation val="minMax"/>
        </c:scaling>
        <c:delete val="1"/>
        <c:axPos val="b"/>
        <c:majorTickMark val="out"/>
        <c:minorTickMark val="none"/>
        <c:tickLblPos val="nextTo"/>
        <c:crossAx val="2142016104"/>
        <c:crosses val="autoZero"/>
        <c:auto val="1"/>
        <c:lblAlgn val="ctr"/>
        <c:lblOffset val="100"/>
        <c:noMultiLvlLbl val="0"/>
      </c:catAx>
      <c:valAx>
        <c:axId val="2142016104"/>
        <c:scaling>
          <c:orientation val="minMax"/>
          <c:max val="1.0"/>
        </c:scaling>
        <c:delete val="0"/>
        <c:axPos val="r"/>
        <c:numFmt formatCode="0%" sourceLinked="0"/>
        <c:majorTickMark val="out"/>
        <c:minorTickMark val="none"/>
        <c:tickLblPos val="nextTo"/>
        <c:txPr>
          <a:bodyPr rot="0" vert="horz"/>
          <a:lstStyle/>
          <a:p>
            <a:pPr>
              <a:defRPr/>
            </a:pPr>
            <a:endParaRPr lang="en-US"/>
          </a:p>
        </c:txPr>
        <c:crossAx val="2142013080"/>
        <c:crosses val="max"/>
        <c:crossBetween val="between"/>
        <c:majorUnit val="0.25"/>
      </c:valAx>
      <c:spPr>
        <a:ln>
          <a:noFill/>
        </a:ln>
      </c:spPr>
    </c:plotArea>
    <c:plotVisOnly val="1"/>
    <c:dispBlanksAs val="gap"/>
    <c:showDLblsOverMax val="0"/>
  </c:chart>
  <c:txPr>
    <a:bodyPr/>
    <a:lstStyle/>
    <a:p>
      <a:pPr>
        <a:defRPr sz="900" b="0" i="0" u="none" strike="noStrike" baseline="0">
          <a:solidFill>
            <a:srgbClr val="000000"/>
          </a:solidFill>
          <a:latin typeface="Tahoma"/>
          <a:ea typeface="Tahoma"/>
          <a:cs typeface="Tahoma"/>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WPR!$A$111</c:f>
          <c:strCache>
            <c:ptCount val="1"/>
            <c:pt idx="0">
              <c:v>VNM South</c:v>
            </c:pt>
          </c:strCache>
        </c:strRef>
      </c:tx>
      <c:layout/>
      <c:overlay val="0"/>
      <c:txPr>
        <a:bodyPr/>
        <a:lstStyle/>
        <a:p>
          <a:pPr>
            <a:defRPr b="1"/>
          </a:pPr>
          <a:endParaRPr lang="en-US"/>
        </a:p>
      </c:txPr>
    </c:title>
    <c:autoTitleDeleted val="0"/>
    <c:plotArea>
      <c:layout/>
      <c:barChart>
        <c:barDir val="col"/>
        <c:grouping val="stacked"/>
        <c:varyColors val="0"/>
        <c:ser>
          <c:idx val="1"/>
          <c:order val="0"/>
          <c:tx>
            <c:strRef>
              <c:f>WPR!$C$1</c:f>
              <c:strCache>
                <c:ptCount val="1"/>
                <c:pt idx="0">
                  <c:v>Measles IgM positive</c:v>
                </c:pt>
              </c:strCache>
            </c:strRef>
          </c:tx>
          <c:spPr>
            <a:solidFill>
              <a:srgbClr val="FF0000"/>
            </a:solidFill>
            <a:ln>
              <a:solidFill>
                <a:sysClr val="windowText" lastClr="000000"/>
              </a:solidFill>
            </a:ln>
          </c:spPr>
          <c:invertIfNegative val="0"/>
          <c:cat>
            <c:strRef>
              <c:f>WPR!$B$118:$B$124</c:f>
              <c:strCache>
                <c:ptCount val="7"/>
                <c:pt idx="0">
                  <c:v>2010</c:v>
                </c:pt>
                <c:pt idx="1">
                  <c:v>2011</c:v>
                </c:pt>
                <c:pt idx="2">
                  <c:v>2012</c:v>
                </c:pt>
                <c:pt idx="3">
                  <c:v>2013</c:v>
                </c:pt>
                <c:pt idx="4">
                  <c:v>2014</c:v>
                </c:pt>
                <c:pt idx="5">
                  <c:v>2015</c:v>
                </c:pt>
                <c:pt idx="6">
                  <c:v>2016</c:v>
                </c:pt>
              </c:strCache>
            </c:strRef>
          </c:cat>
          <c:val>
            <c:numRef>
              <c:f>WPR!$C$111:$C$117</c:f>
              <c:numCache>
                <c:formatCode>General</c:formatCode>
                <c:ptCount val="7"/>
                <c:pt idx="0">
                  <c:v>885.0</c:v>
                </c:pt>
                <c:pt idx="1">
                  <c:v>6.0</c:v>
                </c:pt>
                <c:pt idx="2">
                  <c:v>1.0</c:v>
                </c:pt>
                <c:pt idx="3">
                  <c:v>81.0</c:v>
                </c:pt>
                <c:pt idx="4">
                  <c:v>6917.0</c:v>
                </c:pt>
                <c:pt idx="5">
                  <c:v>134.0</c:v>
                </c:pt>
                <c:pt idx="6">
                  <c:v>18.0</c:v>
                </c:pt>
              </c:numCache>
            </c:numRef>
          </c:val>
        </c:ser>
        <c:ser>
          <c:idx val="2"/>
          <c:order val="1"/>
          <c:tx>
            <c:strRef>
              <c:f>WPR!$D$1</c:f>
              <c:strCache>
                <c:ptCount val="1"/>
                <c:pt idx="0">
                  <c:v>Measles IgM equivocal</c:v>
                </c:pt>
              </c:strCache>
            </c:strRef>
          </c:tx>
          <c:spPr>
            <a:solidFill>
              <a:srgbClr val="FFFF00"/>
            </a:solidFill>
            <a:ln>
              <a:solidFill>
                <a:sysClr val="windowText" lastClr="000000"/>
              </a:solidFill>
            </a:ln>
          </c:spPr>
          <c:invertIfNegative val="0"/>
          <c:cat>
            <c:strRef>
              <c:f>WPR!$B$118:$B$124</c:f>
              <c:strCache>
                <c:ptCount val="7"/>
                <c:pt idx="0">
                  <c:v>2010</c:v>
                </c:pt>
                <c:pt idx="1">
                  <c:v>2011</c:v>
                </c:pt>
                <c:pt idx="2">
                  <c:v>2012</c:v>
                </c:pt>
                <c:pt idx="3">
                  <c:v>2013</c:v>
                </c:pt>
                <c:pt idx="4">
                  <c:v>2014</c:v>
                </c:pt>
                <c:pt idx="5">
                  <c:v>2015</c:v>
                </c:pt>
                <c:pt idx="6">
                  <c:v>2016</c:v>
                </c:pt>
              </c:strCache>
            </c:strRef>
          </c:cat>
          <c:val>
            <c:numRef>
              <c:f>WPR!$D$111:$D$117</c:f>
              <c:numCache>
                <c:formatCode>General</c:formatCode>
                <c:ptCount val="7"/>
                <c:pt idx="0">
                  <c:v>40.0</c:v>
                </c:pt>
                <c:pt idx="1">
                  <c:v>9.0</c:v>
                </c:pt>
                <c:pt idx="2">
                  <c:v>1.0</c:v>
                </c:pt>
                <c:pt idx="3">
                  <c:v>7.0</c:v>
                </c:pt>
                <c:pt idx="4">
                  <c:v>142.0</c:v>
                </c:pt>
                <c:pt idx="5">
                  <c:v>49.0</c:v>
                </c:pt>
                <c:pt idx="6">
                  <c:v>4.0</c:v>
                </c:pt>
              </c:numCache>
            </c:numRef>
          </c:val>
        </c:ser>
        <c:ser>
          <c:idx val="0"/>
          <c:order val="2"/>
          <c:tx>
            <c:strRef>
              <c:f>WPR!$E$1</c:f>
              <c:strCache>
                <c:ptCount val="1"/>
                <c:pt idx="0">
                  <c:v>Measles IgM negative</c:v>
                </c:pt>
              </c:strCache>
            </c:strRef>
          </c:tx>
          <c:spPr>
            <a:solidFill>
              <a:srgbClr val="92D050"/>
            </a:solidFill>
            <a:ln>
              <a:solidFill>
                <a:sysClr val="windowText" lastClr="000000"/>
              </a:solidFill>
            </a:ln>
          </c:spPr>
          <c:invertIfNegative val="0"/>
          <c:cat>
            <c:strRef>
              <c:f>WPR!$B$118:$B$124</c:f>
              <c:strCache>
                <c:ptCount val="7"/>
                <c:pt idx="0">
                  <c:v>2010</c:v>
                </c:pt>
                <c:pt idx="1">
                  <c:v>2011</c:v>
                </c:pt>
                <c:pt idx="2">
                  <c:v>2012</c:v>
                </c:pt>
                <c:pt idx="3">
                  <c:v>2013</c:v>
                </c:pt>
                <c:pt idx="4">
                  <c:v>2014</c:v>
                </c:pt>
                <c:pt idx="5">
                  <c:v>2015</c:v>
                </c:pt>
                <c:pt idx="6">
                  <c:v>2016</c:v>
                </c:pt>
              </c:strCache>
            </c:strRef>
          </c:cat>
          <c:val>
            <c:numRef>
              <c:f>WPR!$E$111:$E$117</c:f>
              <c:numCache>
                <c:formatCode>General</c:formatCode>
                <c:ptCount val="7"/>
                <c:pt idx="0">
                  <c:v>3312.0</c:v>
                </c:pt>
                <c:pt idx="1">
                  <c:v>1460.0</c:v>
                </c:pt>
                <c:pt idx="2">
                  <c:v>347.0</c:v>
                </c:pt>
                <c:pt idx="3">
                  <c:v>280.0</c:v>
                </c:pt>
                <c:pt idx="4">
                  <c:v>1983.0</c:v>
                </c:pt>
                <c:pt idx="5">
                  <c:v>1120.0</c:v>
                </c:pt>
                <c:pt idx="6">
                  <c:v>236.0</c:v>
                </c:pt>
              </c:numCache>
            </c:numRef>
          </c:val>
        </c:ser>
        <c:dLbls>
          <c:showLegendKey val="0"/>
          <c:showVal val="0"/>
          <c:showCatName val="0"/>
          <c:showSerName val="0"/>
          <c:showPercent val="0"/>
          <c:showBubbleSize val="0"/>
        </c:dLbls>
        <c:gapWidth val="20"/>
        <c:overlap val="100"/>
        <c:axId val="2142056904"/>
        <c:axId val="2142061784"/>
      </c:barChart>
      <c:lineChart>
        <c:grouping val="standard"/>
        <c:varyColors val="0"/>
        <c:ser>
          <c:idx val="3"/>
          <c:order val="3"/>
          <c:tx>
            <c:strRef>
              <c:f>WPR!$G$1</c:f>
              <c:strCache>
                <c:ptCount val="1"/>
                <c:pt idx="0">
                  <c:v>% of samples with results withing 4 days*</c:v>
                </c:pt>
              </c:strCache>
            </c:strRef>
          </c:tx>
          <c:spPr>
            <a:ln>
              <a:solidFill>
                <a:srgbClr val="0070C0"/>
              </a:solidFill>
            </a:ln>
          </c:spPr>
          <c:marker>
            <c:symbol val="triangle"/>
            <c:size val="7"/>
            <c:spPr>
              <a:solidFill>
                <a:srgbClr val="0070C0"/>
              </a:solidFill>
              <a:ln>
                <a:solidFill>
                  <a:srgbClr val="0070C0"/>
                </a:solidFill>
              </a:ln>
            </c:spPr>
          </c:marker>
          <c:dPt>
            <c:idx val="3"/>
            <c:marker>
              <c:symbol val="square"/>
              <c:size val="7"/>
            </c:marker>
            <c:bubble3D val="0"/>
          </c:dPt>
          <c:dPt>
            <c:idx val="4"/>
            <c:marker>
              <c:symbol val="square"/>
              <c:size val="7"/>
            </c:marker>
            <c:bubble3D val="0"/>
          </c:dPt>
          <c:val>
            <c:numRef>
              <c:f>WPR!$G$111:$G$117</c:f>
              <c:numCache>
                <c:formatCode>General</c:formatCode>
                <c:ptCount val="7"/>
                <c:pt idx="3" formatCode="0.0%">
                  <c:v>0.891</c:v>
                </c:pt>
                <c:pt idx="4" formatCode="0.0%">
                  <c:v>0.12</c:v>
                </c:pt>
                <c:pt idx="5" formatCode="0.0%">
                  <c:v>0.965</c:v>
                </c:pt>
                <c:pt idx="6" formatCode="0.0%">
                  <c:v>0.841</c:v>
                </c:pt>
              </c:numCache>
            </c:numRef>
          </c:val>
          <c:smooth val="0"/>
        </c:ser>
        <c:ser>
          <c:idx val="4"/>
          <c:order val="4"/>
          <c:tx>
            <c:strRef>
              <c:f>WPR!$H$1</c:f>
              <c:strCache>
                <c:ptCount val="1"/>
                <c:pt idx="0">
                  <c:v>% of samples with results withing 7 days</c:v>
                </c:pt>
              </c:strCache>
            </c:strRef>
          </c:tx>
          <c:spPr>
            <a:ln>
              <a:solidFill>
                <a:schemeClr val="accent6"/>
              </a:solidFill>
            </a:ln>
          </c:spPr>
          <c:marker>
            <c:symbol val="square"/>
            <c:size val="7"/>
            <c:spPr>
              <a:solidFill>
                <a:schemeClr val="accent6"/>
              </a:solidFill>
              <a:ln>
                <a:solidFill>
                  <a:schemeClr val="accent6"/>
                </a:solidFill>
              </a:ln>
            </c:spPr>
          </c:marker>
          <c:val>
            <c:numRef>
              <c:f>WPR!$H$111:$H$117</c:f>
              <c:numCache>
                <c:formatCode>0.0%</c:formatCode>
                <c:ptCount val="7"/>
                <c:pt idx="0">
                  <c:v>0.195893320745811</c:v>
                </c:pt>
                <c:pt idx="1">
                  <c:v>0.929</c:v>
                </c:pt>
                <c:pt idx="2">
                  <c:v>0.977</c:v>
                </c:pt>
                <c:pt idx="3">
                  <c:v>0.989</c:v>
                </c:pt>
                <c:pt idx="4">
                  <c:v>0.184</c:v>
                </c:pt>
                <c:pt idx="5">
                  <c:v>0.99</c:v>
                </c:pt>
                <c:pt idx="6">
                  <c:v>0.953</c:v>
                </c:pt>
              </c:numCache>
            </c:numRef>
          </c:val>
          <c:smooth val="0"/>
        </c:ser>
        <c:dLbls>
          <c:showLegendKey val="0"/>
          <c:showVal val="0"/>
          <c:showCatName val="0"/>
          <c:showSerName val="0"/>
          <c:showPercent val="0"/>
          <c:showBubbleSize val="0"/>
        </c:dLbls>
        <c:marker val="1"/>
        <c:smooth val="0"/>
        <c:axId val="2142065080"/>
        <c:axId val="2142068104"/>
      </c:lineChart>
      <c:catAx>
        <c:axId val="2142056904"/>
        <c:scaling>
          <c:orientation val="minMax"/>
        </c:scaling>
        <c:delete val="0"/>
        <c:axPos val="b"/>
        <c:numFmt formatCode="General" sourceLinked="1"/>
        <c:majorTickMark val="out"/>
        <c:minorTickMark val="none"/>
        <c:tickLblPos val="nextTo"/>
        <c:spPr>
          <a:ln>
            <a:prstDash val="dash"/>
          </a:ln>
        </c:spPr>
        <c:txPr>
          <a:bodyPr rot="0" vert="horz"/>
          <a:lstStyle/>
          <a:p>
            <a:pPr>
              <a:defRPr/>
            </a:pPr>
            <a:endParaRPr lang="en-US"/>
          </a:p>
        </c:txPr>
        <c:crossAx val="2142061784"/>
        <c:crosses val="autoZero"/>
        <c:auto val="1"/>
        <c:lblAlgn val="ctr"/>
        <c:lblOffset val="100"/>
        <c:noMultiLvlLbl val="0"/>
      </c:catAx>
      <c:valAx>
        <c:axId val="2142061784"/>
        <c:scaling>
          <c:orientation val="minMax"/>
        </c:scaling>
        <c:delete val="0"/>
        <c:axPos val="l"/>
        <c:majorGridlines>
          <c:spPr>
            <a:ln>
              <a:prstDash val="dash"/>
            </a:ln>
          </c:spPr>
        </c:majorGridlines>
        <c:numFmt formatCode="General" sourceLinked="1"/>
        <c:majorTickMark val="out"/>
        <c:minorTickMark val="none"/>
        <c:tickLblPos val="nextTo"/>
        <c:spPr>
          <a:ln>
            <a:noFill/>
          </a:ln>
        </c:spPr>
        <c:txPr>
          <a:bodyPr rot="0" vert="horz"/>
          <a:lstStyle/>
          <a:p>
            <a:pPr>
              <a:defRPr/>
            </a:pPr>
            <a:endParaRPr lang="en-US"/>
          </a:p>
        </c:txPr>
        <c:crossAx val="2142056904"/>
        <c:crosses val="autoZero"/>
        <c:crossBetween val="between"/>
      </c:valAx>
      <c:catAx>
        <c:axId val="2142065080"/>
        <c:scaling>
          <c:orientation val="minMax"/>
        </c:scaling>
        <c:delete val="1"/>
        <c:axPos val="b"/>
        <c:majorTickMark val="out"/>
        <c:minorTickMark val="none"/>
        <c:tickLblPos val="nextTo"/>
        <c:crossAx val="2142068104"/>
        <c:crosses val="autoZero"/>
        <c:auto val="1"/>
        <c:lblAlgn val="ctr"/>
        <c:lblOffset val="100"/>
        <c:noMultiLvlLbl val="0"/>
      </c:catAx>
      <c:valAx>
        <c:axId val="2142068104"/>
        <c:scaling>
          <c:orientation val="minMax"/>
          <c:max val="1.0"/>
        </c:scaling>
        <c:delete val="0"/>
        <c:axPos val="r"/>
        <c:numFmt formatCode="0%" sourceLinked="0"/>
        <c:majorTickMark val="out"/>
        <c:minorTickMark val="none"/>
        <c:tickLblPos val="nextTo"/>
        <c:txPr>
          <a:bodyPr rot="0" vert="horz"/>
          <a:lstStyle/>
          <a:p>
            <a:pPr>
              <a:defRPr/>
            </a:pPr>
            <a:endParaRPr lang="en-US"/>
          </a:p>
        </c:txPr>
        <c:crossAx val="2142065080"/>
        <c:crosses val="max"/>
        <c:crossBetween val="between"/>
        <c:majorUnit val="0.25"/>
      </c:valAx>
      <c:spPr>
        <a:ln>
          <a:noFill/>
        </a:ln>
      </c:spPr>
    </c:plotArea>
    <c:plotVisOnly val="1"/>
    <c:dispBlanksAs val="gap"/>
    <c:showDLblsOverMax val="0"/>
  </c:chart>
  <c:txPr>
    <a:bodyPr/>
    <a:lstStyle/>
    <a:p>
      <a:pPr>
        <a:defRPr sz="900" b="0" i="0" u="none" strike="noStrike" baseline="0">
          <a:solidFill>
            <a:srgbClr val="000000"/>
          </a:solidFill>
          <a:latin typeface="Tahoma"/>
          <a:ea typeface="Tahoma"/>
          <a:cs typeface="Tahoma"/>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BDD711-83EE-4583-A8D7-8BEE1936EA74}"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257CF5A2-98E6-4932-9076-8585D9804FD4}">
      <dgm:prSet phldrT="[Text]" custT="1"/>
      <dgm:spPr/>
      <dgm:t>
        <a:bodyPr/>
        <a:lstStyle/>
        <a:p>
          <a:r>
            <a:rPr lang="en-US" sz="2400" b="1" smtClean="0">
              <a:solidFill>
                <a:srgbClr val="002060"/>
              </a:solidFill>
            </a:rPr>
            <a:t>Laboratory Confirmation</a:t>
          </a:r>
          <a:endParaRPr lang="en-US" sz="2400" b="1" dirty="0">
            <a:solidFill>
              <a:srgbClr val="002060"/>
            </a:solidFill>
          </a:endParaRPr>
        </a:p>
      </dgm:t>
    </dgm:pt>
    <dgm:pt modelId="{46E8519D-5AFE-478D-86A7-99CC834A4472}" type="parTrans" cxnId="{85CA3A02-CF55-4EF5-B3BA-A4C67A98B956}">
      <dgm:prSet/>
      <dgm:spPr/>
      <dgm:t>
        <a:bodyPr/>
        <a:lstStyle/>
        <a:p>
          <a:endParaRPr lang="en-US"/>
        </a:p>
      </dgm:t>
    </dgm:pt>
    <dgm:pt modelId="{3BA0EF0E-A397-4F8E-B137-8580FF6F4C7C}" type="sibTrans" cxnId="{85CA3A02-CF55-4EF5-B3BA-A4C67A98B956}">
      <dgm:prSet/>
      <dgm:spPr/>
      <dgm:t>
        <a:bodyPr/>
        <a:lstStyle/>
        <a:p>
          <a:endParaRPr lang="en-US"/>
        </a:p>
      </dgm:t>
    </dgm:pt>
    <dgm:pt modelId="{834C85EC-5E12-4CDC-9CD7-2A38201A388E}">
      <dgm:prSet phldrT="[Text]" custT="1"/>
      <dgm:spPr/>
      <dgm:t>
        <a:bodyPr/>
        <a:lstStyle/>
        <a:p>
          <a:r>
            <a:rPr lang="en-GB" sz="2000" dirty="0" smtClean="0"/>
            <a:t>Serology</a:t>
          </a:r>
          <a:endParaRPr lang="en-US" sz="2000" dirty="0"/>
        </a:p>
      </dgm:t>
    </dgm:pt>
    <dgm:pt modelId="{0AAEDBDE-FF66-41C2-BEA9-0E17E07EA194}" type="parTrans" cxnId="{972C94E0-B03C-4A43-925D-66482D1C3F61}">
      <dgm:prSet/>
      <dgm:spPr/>
      <dgm:t>
        <a:bodyPr/>
        <a:lstStyle/>
        <a:p>
          <a:endParaRPr lang="en-US"/>
        </a:p>
      </dgm:t>
    </dgm:pt>
    <dgm:pt modelId="{04BCEE42-C1E8-4F58-A9D4-587DEBDD0CA2}" type="sibTrans" cxnId="{972C94E0-B03C-4A43-925D-66482D1C3F61}">
      <dgm:prSet/>
      <dgm:spPr/>
      <dgm:t>
        <a:bodyPr/>
        <a:lstStyle/>
        <a:p>
          <a:endParaRPr lang="en-US"/>
        </a:p>
      </dgm:t>
    </dgm:pt>
    <dgm:pt modelId="{A7386157-42E5-4C65-AD64-A9F5B520043E}">
      <dgm:prSet phldrT="[Text]" custT="1"/>
      <dgm:spPr/>
      <dgm:t>
        <a:bodyPr/>
        <a:lstStyle/>
        <a:p>
          <a:r>
            <a:rPr lang="en-GB" sz="2000" dirty="0" smtClean="0"/>
            <a:t>Molecular detection</a:t>
          </a:r>
          <a:endParaRPr lang="en-US" sz="2000" dirty="0"/>
        </a:p>
      </dgm:t>
    </dgm:pt>
    <dgm:pt modelId="{B967CE04-4597-4E03-B7EF-EBC5E7B4BEE2}" type="parTrans" cxnId="{02425EAE-B5DF-44ED-BA00-4CA06FE8B460}">
      <dgm:prSet/>
      <dgm:spPr/>
      <dgm:t>
        <a:bodyPr/>
        <a:lstStyle/>
        <a:p>
          <a:endParaRPr lang="en-US"/>
        </a:p>
      </dgm:t>
    </dgm:pt>
    <dgm:pt modelId="{EEC5EC52-DC7A-46BA-A68B-866F8872B7E7}" type="sibTrans" cxnId="{02425EAE-B5DF-44ED-BA00-4CA06FE8B460}">
      <dgm:prSet/>
      <dgm:spPr/>
      <dgm:t>
        <a:bodyPr/>
        <a:lstStyle/>
        <a:p>
          <a:endParaRPr lang="en-US"/>
        </a:p>
      </dgm:t>
    </dgm:pt>
    <dgm:pt modelId="{BB622928-213E-4564-9896-2968898C37AE}">
      <dgm:prSet phldrT="[Text]" custT="1"/>
      <dgm:spPr/>
      <dgm:t>
        <a:bodyPr/>
        <a:lstStyle/>
        <a:p>
          <a:r>
            <a:rPr lang="en-GB" sz="2800" b="1" dirty="0" err="1" smtClean="0">
              <a:solidFill>
                <a:srgbClr val="002060"/>
              </a:solidFill>
            </a:rPr>
            <a:t>Virologic</a:t>
          </a:r>
          <a:r>
            <a:rPr lang="en-GB" sz="2800" b="1" dirty="0" smtClean="0">
              <a:solidFill>
                <a:srgbClr val="002060"/>
              </a:solidFill>
            </a:rPr>
            <a:t> Surveillance</a:t>
          </a:r>
          <a:endParaRPr lang="en-US" sz="2800" b="1" dirty="0">
            <a:solidFill>
              <a:srgbClr val="002060"/>
            </a:solidFill>
          </a:endParaRPr>
        </a:p>
      </dgm:t>
    </dgm:pt>
    <dgm:pt modelId="{2E64AAB1-DDE1-451E-BEED-620254ACBFDC}" type="parTrans" cxnId="{5966C8DA-BE4F-4892-8632-41DEB7FF13FC}">
      <dgm:prSet/>
      <dgm:spPr/>
      <dgm:t>
        <a:bodyPr/>
        <a:lstStyle/>
        <a:p>
          <a:endParaRPr lang="en-US"/>
        </a:p>
      </dgm:t>
    </dgm:pt>
    <dgm:pt modelId="{937A8C3B-AE7B-4208-9363-83FCB20A7AD0}" type="sibTrans" cxnId="{5966C8DA-BE4F-4892-8632-41DEB7FF13FC}">
      <dgm:prSet/>
      <dgm:spPr/>
      <dgm:t>
        <a:bodyPr/>
        <a:lstStyle/>
        <a:p>
          <a:endParaRPr lang="en-US"/>
        </a:p>
      </dgm:t>
    </dgm:pt>
    <dgm:pt modelId="{020253DD-9418-4D5B-B3D5-0462A5A95D15}">
      <dgm:prSet phldrT="[Text]"/>
      <dgm:spPr/>
      <dgm:t>
        <a:bodyPr/>
        <a:lstStyle/>
        <a:p>
          <a:r>
            <a:rPr lang="en-GB" dirty="0" smtClean="0"/>
            <a:t>Virus Isolation</a:t>
          </a:r>
          <a:endParaRPr lang="en-US" dirty="0"/>
        </a:p>
      </dgm:t>
    </dgm:pt>
    <dgm:pt modelId="{4A94CA4B-7A83-46DD-9FD6-DBAD46FFB55C}" type="parTrans" cxnId="{2A62D1B6-7C0E-42B1-B8E7-4C469634271F}">
      <dgm:prSet/>
      <dgm:spPr/>
      <dgm:t>
        <a:bodyPr/>
        <a:lstStyle/>
        <a:p>
          <a:endParaRPr lang="en-US"/>
        </a:p>
      </dgm:t>
    </dgm:pt>
    <dgm:pt modelId="{0737F404-12C3-435E-8527-9697A6A75CAB}" type="sibTrans" cxnId="{2A62D1B6-7C0E-42B1-B8E7-4C469634271F}">
      <dgm:prSet/>
      <dgm:spPr/>
      <dgm:t>
        <a:bodyPr/>
        <a:lstStyle/>
        <a:p>
          <a:endParaRPr lang="en-US"/>
        </a:p>
      </dgm:t>
    </dgm:pt>
    <dgm:pt modelId="{39DC19C2-C587-43DC-AD77-80019A6E2C16}">
      <dgm:prSet phldrT="[Text]"/>
      <dgm:spPr/>
      <dgm:t>
        <a:bodyPr/>
        <a:lstStyle/>
        <a:p>
          <a:r>
            <a:rPr lang="en-GB" dirty="0" smtClean="0"/>
            <a:t>Genotyping</a:t>
          </a:r>
          <a:endParaRPr lang="en-US" dirty="0"/>
        </a:p>
      </dgm:t>
    </dgm:pt>
    <dgm:pt modelId="{160B67BD-012A-42A6-A655-F2598FEA4C7D}" type="parTrans" cxnId="{5070A265-F7DB-40B3-90AC-8809D6E76BD7}">
      <dgm:prSet/>
      <dgm:spPr/>
      <dgm:t>
        <a:bodyPr/>
        <a:lstStyle/>
        <a:p>
          <a:endParaRPr lang="en-US"/>
        </a:p>
      </dgm:t>
    </dgm:pt>
    <dgm:pt modelId="{E882295F-2212-4FA6-9FDB-6CCD9547C287}" type="sibTrans" cxnId="{5070A265-F7DB-40B3-90AC-8809D6E76BD7}">
      <dgm:prSet/>
      <dgm:spPr/>
      <dgm:t>
        <a:bodyPr/>
        <a:lstStyle/>
        <a:p>
          <a:endParaRPr lang="en-US"/>
        </a:p>
      </dgm:t>
    </dgm:pt>
    <dgm:pt modelId="{AF874596-38E8-4C37-BB20-570F420BAB08}">
      <dgm:prSet phldrT="[Text]" custT="1"/>
      <dgm:spPr/>
      <dgm:t>
        <a:bodyPr/>
        <a:lstStyle/>
        <a:p>
          <a:r>
            <a:rPr lang="en-GB" sz="2800" b="1" dirty="0" smtClean="0">
              <a:solidFill>
                <a:srgbClr val="002060"/>
              </a:solidFill>
            </a:rPr>
            <a:t>Quality Assurance</a:t>
          </a:r>
          <a:endParaRPr lang="en-US" sz="2800" b="1" dirty="0">
            <a:solidFill>
              <a:srgbClr val="002060"/>
            </a:solidFill>
          </a:endParaRPr>
        </a:p>
      </dgm:t>
    </dgm:pt>
    <dgm:pt modelId="{216D01B2-83DF-437A-9E41-E96CAA91DE36}" type="parTrans" cxnId="{6C5D56A8-DA3B-48C1-9908-10F8523DCDE6}">
      <dgm:prSet/>
      <dgm:spPr/>
      <dgm:t>
        <a:bodyPr/>
        <a:lstStyle/>
        <a:p>
          <a:endParaRPr lang="en-US"/>
        </a:p>
      </dgm:t>
    </dgm:pt>
    <dgm:pt modelId="{6A9CA01C-EA9B-4C8D-8AF4-1F3D621BCA3E}" type="sibTrans" cxnId="{6C5D56A8-DA3B-48C1-9908-10F8523DCDE6}">
      <dgm:prSet/>
      <dgm:spPr/>
      <dgm:t>
        <a:bodyPr/>
        <a:lstStyle/>
        <a:p>
          <a:endParaRPr lang="en-US"/>
        </a:p>
      </dgm:t>
    </dgm:pt>
    <dgm:pt modelId="{317C0FB2-547D-4AEA-85D4-80332B79197D}">
      <dgm:prSet phldrT="[Text]"/>
      <dgm:spPr/>
      <dgm:t>
        <a:bodyPr/>
        <a:lstStyle/>
        <a:p>
          <a:r>
            <a:rPr lang="en-GB" dirty="0" smtClean="0"/>
            <a:t>Training/Meeting</a:t>
          </a:r>
          <a:endParaRPr lang="en-US" dirty="0"/>
        </a:p>
      </dgm:t>
    </dgm:pt>
    <dgm:pt modelId="{B922BE62-181E-4587-A1E3-DF494117A73E}" type="parTrans" cxnId="{193B75DE-1FE7-4CA3-8143-88E4805F0110}">
      <dgm:prSet/>
      <dgm:spPr/>
      <dgm:t>
        <a:bodyPr/>
        <a:lstStyle/>
        <a:p>
          <a:endParaRPr lang="en-US"/>
        </a:p>
      </dgm:t>
    </dgm:pt>
    <dgm:pt modelId="{A9215FE6-2E2C-4381-9F7A-5EC1E2E50925}" type="sibTrans" cxnId="{193B75DE-1FE7-4CA3-8143-88E4805F0110}">
      <dgm:prSet/>
      <dgm:spPr/>
      <dgm:t>
        <a:bodyPr/>
        <a:lstStyle/>
        <a:p>
          <a:endParaRPr lang="en-US"/>
        </a:p>
      </dgm:t>
    </dgm:pt>
    <dgm:pt modelId="{89659052-1766-4E75-A3F8-852510CD3AAF}">
      <dgm:prSet phldrT="[Text]"/>
      <dgm:spPr/>
      <dgm:t>
        <a:bodyPr/>
        <a:lstStyle/>
        <a:p>
          <a:r>
            <a:rPr lang="en-GB" dirty="0" smtClean="0"/>
            <a:t>PT, Accreditation</a:t>
          </a:r>
          <a:endParaRPr lang="en-US" dirty="0"/>
        </a:p>
      </dgm:t>
    </dgm:pt>
    <dgm:pt modelId="{3262FC05-8770-4E3E-8A1B-81394E8C6F32}" type="parTrans" cxnId="{B40ECAC0-0C33-4ED6-8107-E6D3187A2115}">
      <dgm:prSet/>
      <dgm:spPr/>
      <dgm:t>
        <a:bodyPr/>
        <a:lstStyle/>
        <a:p>
          <a:endParaRPr lang="en-US"/>
        </a:p>
      </dgm:t>
    </dgm:pt>
    <dgm:pt modelId="{25AE8050-532F-4451-BB04-3C6828EA760B}" type="sibTrans" cxnId="{B40ECAC0-0C33-4ED6-8107-E6D3187A2115}">
      <dgm:prSet/>
      <dgm:spPr/>
      <dgm:t>
        <a:bodyPr/>
        <a:lstStyle/>
        <a:p>
          <a:endParaRPr lang="en-US"/>
        </a:p>
      </dgm:t>
    </dgm:pt>
    <dgm:pt modelId="{74210738-0794-4558-95B4-8D17C0AD1106}" type="pres">
      <dgm:prSet presAssocID="{B7BDD711-83EE-4583-A8D7-8BEE1936EA74}" presName="Name0" presStyleCnt="0">
        <dgm:presLayoutVars>
          <dgm:dir/>
          <dgm:animLvl val="lvl"/>
          <dgm:resizeHandles val="exact"/>
        </dgm:presLayoutVars>
      </dgm:prSet>
      <dgm:spPr/>
      <dgm:t>
        <a:bodyPr/>
        <a:lstStyle/>
        <a:p>
          <a:endParaRPr lang="en-US"/>
        </a:p>
      </dgm:t>
    </dgm:pt>
    <dgm:pt modelId="{BA0A6026-93F3-4276-B42E-4ECB2E30297B}" type="pres">
      <dgm:prSet presAssocID="{257CF5A2-98E6-4932-9076-8585D9804FD4}" presName="linNode" presStyleCnt="0"/>
      <dgm:spPr/>
    </dgm:pt>
    <dgm:pt modelId="{D66B14B7-65E1-4F89-AE8C-5C188275515B}" type="pres">
      <dgm:prSet presAssocID="{257CF5A2-98E6-4932-9076-8585D9804FD4}" presName="parentText" presStyleLbl="node1" presStyleIdx="0" presStyleCnt="3" custScaleX="166850">
        <dgm:presLayoutVars>
          <dgm:chMax val="1"/>
          <dgm:bulletEnabled val="1"/>
        </dgm:presLayoutVars>
      </dgm:prSet>
      <dgm:spPr/>
      <dgm:t>
        <a:bodyPr/>
        <a:lstStyle/>
        <a:p>
          <a:endParaRPr lang="en-US"/>
        </a:p>
      </dgm:t>
    </dgm:pt>
    <dgm:pt modelId="{DA7F29B6-E34B-4DDF-8352-2A46191E6E15}" type="pres">
      <dgm:prSet presAssocID="{257CF5A2-98E6-4932-9076-8585D9804FD4}" presName="descendantText" presStyleLbl="alignAccFollowNode1" presStyleIdx="0" presStyleCnt="3">
        <dgm:presLayoutVars>
          <dgm:bulletEnabled val="1"/>
        </dgm:presLayoutVars>
      </dgm:prSet>
      <dgm:spPr/>
      <dgm:t>
        <a:bodyPr/>
        <a:lstStyle/>
        <a:p>
          <a:endParaRPr lang="en-US"/>
        </a:p>
      </dgm:t>
    </dgm:pt>
    <dgm:pt modelId="{ACC7D428-4EDE-4C88-8B3B-BDCAE9EAE42D}" type="pres">
      <dgm:prSet presAssocID="{3BA0EF0E-A397-4F8E-B137-8580FF6F4C7C}" presName="sp" presStyleCnt="0"/>
      <dgm:spPr/>
    </dgm:pt>
    <dgm:pt modelId="{20AA9BED-E766-4C22-82AB-D76E977B0D8E}" type="pres">
      <dgm:prSet presAssocID="{BB622928-213E-4564-9896-2968898C37AE}" presName="linNode" presStyleCnt="0"/>
      <dgm:spPr/>
    </dgm:pt>
    <dgm:pt modelId="{8BF2BAA5-7A9B-448A-A62C-01D8CD896212}" type="pres">
      <dgm:prSet presAssocID="{BB622928-213E-4564-9896-2968898C37AE}" presName="parentText" presStyleLbl="node1" presStyleIdx="1" presStyleCnt="3" custScaleX="166850">
        <dgm:presLayoutVars>
          <dgm:chMax val="1"/>
          <dgm:bulletEnabled val="1"/>
        </dgm:presLayoutVars>
      </dgm:prSet>
      <dgm:spPr/>
      <dgm:t>
        <a:bodyPr/>
        <a:lstStyle/>
        <a:p>
          <a:endParaRPr lang="en-US"/>
        </a:p>
      </dgm:t>
    </dgm:pt>
    <dgm:pt modelId="{734EC0D5-B676-48E9-A852-0CAC68099AF2}" type="pres">
      <dgm:prSet presAssocID="{BB622928-213E-4564-9896-2968898C37AE}" presName="descendantText" presStyleLbl="alignAccFollowNode1" presStyleIdx="1" presStyleCnt="3">
        <dgm:presLayoutVars>
          <dgm:bulletEnabled val="1"/>
        </dgm:presLayoutVars>
      </dgm:prSet>
      <dgm:spPr/>
      <dgm:t>
        <a:bodyPr/>
        <a:lstStyle/>
        <a:p>
          <a:endParaRPr lang="en-US"/>
        </a:p>
      </dgm:t>
    </dgm:pt>
    <dgm:pt modelId="{9DBF0316-7A44-45EB-A99B-98300DC21A67}" type="pres">
      <dgm:prSet presAssocID="{937A8C3B-AE7B-4208-9363-83FCB20A7AD0}" presName="sp" presStyleCnt="0"/>
      <dgm:spPr/>
    </dgm:pt>
    <dgm:pt modelId="{7CEC2E4C-9E05-4748-BB17-3ADC5AE5F42A}" type="pres">
      <dgm:prSet presAssocID="{AF874596-38E8-4C37-BB20-570F420BAB08}" presName="linNode" presStyleCnt="0"/>
      <dgm:spPr/>
    </dgm:pt>
    <dgm:pt modelId="{A44D04E5-14E4-4687-997E-E2AB802B7EC9}" type="pres">
      <dgm:prSet presAssocID="{AF874596-38E8-4C37-BB20-570F420BAB08}" presName="parentText" presStyleLbl="node1" presStyleIdx="2" presStyleCnt="3" custScaleX="166850">
        <dgm:presLayoutVars>
          <dgm:chMax val="1"/>
          <dgm:bulletEnabled val="1"/>
        </dgm:presLayoutVars>
      </dgm:prSet>
      <dgm:spPr/>
      <dgm:t>
        <a:bodyPr/>
        <a:lstStyle/>
        <a:p>
          <a:endParaRPr lang="en-US"/>
        </a:p>
      </dgm:t>
    </dgm:pt>
    <dgm:pt modelId="{1E972EC6-A0C2-41A1-8696-4470F6877674}" type="pres">
      <dgm:prSet presAssocID="{AF874596-38E8-4C37-BB20-570F420BAB08}" presName="descendantText" presStyleLbl="alignAccFollowNode1" presStyleIdx="2" presStyleCnt="3">
        <dgm:presLayoutVars>
          <dgm:bulletEnabled val="1"/>
        </dgm:presLayoutVars>
      </dgm:prSet>
      <dgm:spPr/>
      <dgm:t>
        <a:bodyPr/>
        <a:lstStyle/>
        <a:p>
          <a:endParaRPr lang="en-US"/>
        </a:p>
      </dgm:t>
    </dgm:pt>
  </dgm:ptLst>
  <dgm:cxnLst>
    <dgm:cxn modelId="{CAC238DD-D2B6-49A4-9B9A-014B7FFA8EA5}" type="presOf" srcId="{39DC19C2-C587-43DC-AD77-80019A6E2C16}" destId="{734EC0D5-B676-48E9-A852-0CAC68099AF2}" srcOrd="0" destOrd="1" presId="urn:microsoft.com/office/officeart/2005/8/layout/vList5"/>
    <dgm:cxn modelId="{D6371A56-16E8-4DE2-BAA0-11A14B8A7E95}" type="presOf" srcId="{A7386157-42E5-4C65-AD64-A9F5B520043E}" destId="{DA7F29B6-E34B-4DDF-8352-2A46191E6E15}" srcOrd="0" destOrd="1" presId="urn:microsoft.com/office/officeart/2005/8/layout/vList5"/>
    <dgm:cxn modelId="{BE179D7A-E08D-4267-A68B-30B95EBB0EA4}" type="presOf" srcId="{257CF5A2-98E6-4932-9076-8585D9804FD4}" destId="{D66B14B7-65E1-4F89-AE8C-5C188275515B}" srcOrd="0" destOrd="0" presId="urn:microsoft.com/office/officeart/2005/8/layout/vList5"/>
    <dgm:cxn modelId="{972C94E0-B03C-4A43-925D-66482D1C3F61}" srcId="{257CF5A2-98E6-4932-9076-8585D9804FD4}" destId="{834C85EC-5E12-4CDC-9CD7-2A38201A388E}" srcOrd="0" destOrd="0" parTransId="{0AAEDBDE-FF66-41C2-BEA9-0E17E07EA194}" sibTransId="{04BCEE42-C1E8-4F58-A9D4-587DEBDD0CA2}"/>
    <dgm:cxn modelId="{5070A265-F7DB-40B3-90AC-8809D6E76BD7}" srcId="{BB622928-213E-4564-9896-2968898C37AE}" destId="{39DC19C2-C587-43DC-AD77-80019A6E2C16}" srcOrd="1" destOrd="0" parTransId="{160B67BD-012A-42A6-A655-F2598FEA4C7D}" sibTransId="{E882295F-2212-4FA6-9FDB-6CCD9547C287}"/>
    <dgm:cxn modelId="{3BDFBDE9-74DE-4599-98A4-3D36EE36FEE2}" type="presOf" srcId="{317C0FB2-547D-4AEA-85D4-80332B79197D}" destId="{1E972EC6-A0C2-41A1-8696-4470F6877674}" srcOrd="0" destOrd="0" presId="urn:microsoft.com/office/officeart/2005/8/layout/vList5"/>
    <dgm:cxn modelId="{85CA3A02-CF55-4EF5-B3BA-A4C67A98B956}" srcId="{B7BDD711-83EE-4583-A8D7-8BEE1936EA74}" destId="{257CF5A2-98E6-4932-9076-8585D9804FD4}" srcOrd="0" destOrd="0" parTransId="{46E8519D-5AFE-478D-86A7-99CC834A4472}" sibTransId="{3BA0EF0E-A397-4F8E-B137-8580FF6F4C7C}"/>
    <dgm:cxn modelId="{02425EAE-B5DF-44ED-BA00-4CA06FE8B460}" srcId="{257CF5A2-98E6-4932-9076-8585D9804FD4}" destId="{A7386157-42E5-4C65-AD64-A9F5B520043E}" srcOrd="1" destOrd="0" parTransId="{B967CE04-4597-4E03-B7EF-EBC5E7B4BEE2}" sibTransId="{EEC5EC52-DC7A-46BA-A68B-866F8872B7E7}"/>
    <dgm:cxn modelId="{A33DCA6B-E0BD-4944-98F9-1AD38FF95F77}" type="presOf" srcId="{89659052-1766-4E75-A3F8-852510CD3AAF}" destId="{1E972EC6-A0C2-41A1-8696-4470F6877674}" srcOrd="0" destOrd="1" presId="urn:microsoft.com/office/officeart/2005/8/layout/vList5"/>
    <dgm:cxn modelId="{6C5D56A8-DA3B-48C1-9908-10F8523DCDE6}" srcId="{B7BDD711-83EE-4583-A8D7-8BEE1936EA74}" destId="{AF874596-38E8-4C37-BB20-570F420BAB08}" srcOrd="2" destOrd="0" parTransId="{216D01B2-83DF-437A-9E41-E96CAA91DE36}" sibTransId="{6A9CA01C-EA9B-4C8D-8AF4-1F3D621BCA3E}"/>
    <dgm:cxn modelId="{23775EE4-7CD9-465D-AF93-B96B29068987}" type="presOf" srcId="{020253DD-9418-4D5B-B3D5-0462A5A95D15}" destId="{734EC0D5-B676-48E9-A852-0CAC68099AF2}" srcOrd="0" destOrd="0" presId="urn:microsoft.com/office/officeart/2005/8/layout/vList5"/>
    <dgm:cxn modelId="{193B75DE-1FE7-4CA3-8143-88E4805F0110}" srcId="{AF874596-38E8-4C37-BB20-570F420BAB08}" destId="{317C0FB2-547D-4AEA-85D4-80332B79197D}" srcOrd="0" destOrd="0" parTransId="{B922BE62-181E-4587-A1E3-DF494117A73E}" sibTransId="{A9215FE6-2E2C-4381-9F7A-5EC1E2E50925}"/>
    <dgm:cxn modelId="{FCFB805D-9903-4E7F-BD38-558E651043A1}" type="presOf" srcId="{BB622928-213E-4564-9896-2968898C37AE}" destId="{8BF2BAA5-7A9B-448A-A62C-01D8CD896212}" srcOrd="0" destOrd="0" presId="urn:microsoft.com/office/officeart/2005/8/layout/vList5"/>
    <dgm:cxn modelId="{5966C8DA-BE4F-4892-8632-41DEB7FF13FC}" srcId="{B7BDD711-83EE-4583-A8D7-8BEE1936EA74}" destId="{BB622928-213E-4564-9896-2968898C37AE}" srcOrd="1" destOrd="0" parTransId="{2E64AAB1-DDE1-451E-BEED-620254ACBFDC}" sibTransId="{937A8C3B-AE7B-4208-9363-83FCB20A7AD0}"/>
    <dgm:cxn modelId="{2A62D1B6-7C0E-42B1-B8E7-4C469634271F}" srcId="{BB622928-213E-4564-9896-2968898C37AE}" destId="{020253DD-9418-4D5B-B3D5-0462A5A95D15}" srcOrd="0" destOrd="0" parTransId="{4A94CA4B-7A83-46DD-9FD6-DBAD46FFB55C}" sibTransId="{0737F404-12C3-435E-8527-9697A6A75CAB}"/>
    <dgm:cxn modelId="{D06E1002-1487-4C4E-B8ED-21883F36A6CD}" type="presOf" srcId="{AF874596-38E8-4C37-BB20-570F420BAB08}" destId="{A44D04E5-14E4-4687-997E-E2AB802B7EC9}" srcOrd="0" destOrd="0" presId="urn:microsoft.com/office/officeart/2005/8/layout/vList5"/>
    <dgm:cxn modelId="{B40ECAC0-0C33-4ED6-8107-E6D3187A2115}" srcId="{AF874596-38E8-4C37-BB20-570F420BAB08}" destId="{89659052-1766-4E75-A3F8-852510CD3AAF}" srcOrd="1" destOrd="0" parTransId="{3262FC05-8770-4E3E-8A1B-81394E8C6F32}" sibTransId="{25AE8050-532F-4451-BB04-3C6828EA760B}"/>
    <dgm:cxn modelId="{0409A596-5875-4E0E-A572-26264F9ED201}" type="presOf" srcId="{B7BDD711-83EE-4583-A8D7-8BEE1936EA74}" destId="{74210738-0794-4558-95B4-8D17C0AD1106}" srcOrd="0" destOrd="0" presId="urn:microsoft.com/office/officeart/2005/8/layout/vList5"/>
    <dgm:cxn modelId="{4BC18688-66A3-458E-97C5-7C0ED0E4522F}" type="presOf" srcId="{834C85EC-5E12-4CDC-9CD7-2A38201A388E}" destId="{DA7F29B6-E34B-4DDF-8352-2A46191E6E15}" srcOrd="0" destOrd="0" presId="urn:microsoft.com/office/officeart/2005/8/layout/vList5"/>
    <dgm:cxn modelId="{5820748E-3CA6-4646-BB5A-7D277C4A40C1}" type="presParOf" srcId="{74210738-0794-4558-95B4-8D17C0AD1106}" destId="{BA0A6026-93F3-4276-B42E-4ECB2E30297B}" srcOrd="0" destOrd="0" presId="urn:microsoft.com/office/officeart/2005/8/layout/vList5"/>
    <dgm:cxn modelId="{382C6AB1-4E58-4B73-A9CB-AA83BB7CD995}" type="presParOf" srcId="{BA0A6026-93F3-4276-B42E-4ECB2E30297B}" destId="{D66B14B7-65E1-4F89-AE8C-5C188275515B}" srcOrd="0" destOrd="0" presId="urn:microsoft.com/office/officeart/2005/8/layout/vList5"/>
    <dgm:cxn modelId="{6F9EB139-4E84-40F2-BC2E-08D8E343D214}" type="presParOf" srcId="{BA0A6026-93F3-4276-B42E-4ECB2E30297B}" destId="{DA7F29B6-E34B-4DDF-8352-2A46191E6E15}" srcOrd="1" destOrd="0" presId="urn:microsoft.com/office/officeart/2005/8/layout/vList5"/>
    <dgm:cxn modelId="{58971732-B8F5-43A3-8219-A97865B5C81D}" type="presParOf" srcId="{74210738-0794-4558-95B4-8D17C0AD1106}" destId="{ACC7D428-4EDE-4C88-8B3B-BDCAE9EAE42D}" srcOrd="1" destOrd="0" presId="urn:microsoft.com/office/officeart/2005/8/layout/vList5"/>
    <dgm:cxn modelId="{F93EA661-C47B-4262-B025-A49677E21C53}" type="presParOf" srcId="{74210738-0794-4558-95B4-8D17C0AD1106}" destId="{20AA9BED-E766-4C22-82AB-D76E977B0D8E}" srcOrd="2" destOrd="0" presId="urn:microsoft.com/office/officeart/2005/8/layout/vList5"/>
    <dgm:cxn modelId="{3F559A3D-949C-4043-BC7F-9D86494D2051}" type="presParOf" srcId="{20AA9BED-E766-4C22-82AB-D76E977B0D8E}" destId="{8BF2BAA5-7A9B-448A-A62C-01D8CD896212}" srcOrd="0" destOrd="0" presId="urn:microsoft.com/office/officeart/2005/8/layout/vList5"/>
    <dgm:cxn modelId="{E8A303EE-3B7A-47FE-B59D-BD36FCBF4294}" type="presParOf" srcId="{20AA9BED-E766-4C22-82AB-D76E977B0D8E}" destId="{734EC0D5-B676-48E9-A852-0CAC68099AF2}" srcOrd="1" destOrd="0" presId="urn:microsoft.com/office/officeart/2005/8/layout/vList5"/>
    <dgm:cxn modelId="{B4D32E48-CBD5-4638-B665-1DF7DA461F20}" type="presParOf" srcId="{74210738-0794-4558-95B4-8D17C0AD1106}" destId="{9DBF0316-7A44-45EB-A99B-98300DC21A67}" srcOrd="3" destOrd="0" presId="urn:microsoft.com/office/officeart/2005/8/layout/vList5"/>
    <dgm:cxn modelId="{7BC080C7-3450-44B1-AC5B-EC1C33C0E7E9}" type="presParOf" srcId="{74210738-0794-4558-95B4-8D17C0AD1106}" destId="{7CEC2E4C-9E05-4748-BB17-3ADC5AE5F42A}" srcOrd="4" destOrd="0" presId="urn:microsoft.com/office/officeart/2005/8/layout/vList5"/>
    <dgm:cxn modelId="{D912E640-0E79-4BAA-B56F-5E971436D660}" type="presParOf" srcId="{7CEC2E4C-9E05-4748-BB17-3ADC5AE5F42A}" destId="{A44D04E5-14E4-4687-997E-E2AB802B7EC9}" srcOrd="0" destOrd="0" presId="urn:microsoft.com/office/officeart/2005/8/layout/vList5"/>
    <dgm:cxn modelId="{BDE3EF1E-4573-44B1-B845-0A08CD61B7A1}" type="presParOf" srcId="{7CEC2E4C-9E05-4748-BB17-3ADC5AE5F42A}" destId="{1E972EC6-A0C2-41A1-8696-4470F687767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F29B6-E34B-4DDF-8352-2A46191E6E15}">
      <dsp:nvSpPr>
        <dsp:cNvPr id="0" name=""/>
        <dsp:cNvSpPr/>
      </dsp:nvSpPr>
      <dsp:spPr>
        <a:xfrm rot="5400000">
          <a:off x="3485709" y="-835528"/>
          <a:ext cx="828983" cy="271042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Serology</a:t>
          </a:r>
          <a:endParaRPr lang="en-US" sz="2000" kern="1200" dirty="0"/>
        </a:p>
        <a:p>
          <a:pPr marL="228600" lvl="1" indent="-228600" algn="l" defTabSz="889000">
            <a:lnSpc>
              <a:spcPct val="90000"/>
            </a:lnSpc>
            <a:spcBef>
              <a:spcPct val="0"/>
            </a:spcBef>
            <a:spcAft>
              <a:spcPct val="15000"/>
            </a:spcAft>
            <a:buChar char="••"/>
          </a:pPr>
          <a:r>
            <a:rPr lang="en-GB" sz="2000" kern="1200" dirty="0" smtClean="0"/>
            <a:t>Molecular detection</a:t>
          </a:r>
          <a:endParaRPr lang="en-US" sz="2000" kern="1200" dirty="0"/>
        </a:p>
      </dsp:txBody>
      <dsp:txXfrm rot="-5400000">
        <a:off x="2544988" y="145661"/>
        <a:ext cx="2669958" cy="748047"/>
      </dsp:txXfrm>
    </dsp:sp>
    <dsp:sp modelId="{D66B14B7-65E1-4F89-AE8C-5C188275515B}">
      <dsp:nvSpPr>
        <dsp:cNvPr id="0" name=""/>
        <dsp:cNvSpPr/>
      </dsp:nvSpPr>
      <dsp:spPr>
        <a:xfrm>
          <a:off x="1169" y="1570"/>
          <a:ext cx="2543819" cy="103622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smtClean="0">
              <a:solidFill>
                <a:srgbClr val="002060"/>
              </a:solidFill>
            </a:rPr>
            <a:t>Laboratory Confirmation</a:t>
          </a:r>
          <a:endParaRPr lang="en-US" sz="2400" b="1" kern="1200" dirty="0">
            <a:solidFill>
              <a:srgbClr val="002060"/>
            </a:solidFill>
          </a:endParaRPr>
        </a:p>
      </dsp:txBody>
      <dsp:txXfrm>
        <a:off x="51754" y="52155"/>
        <a:ext cx="2442649" cy="935059"/>
      </dsp:txXfrm>
    </dsp:sp>
    <dsp:sp modelId="{734EC0D5-B676-48E9-A852-0CAC68099AF2}">
      <dsp:nvSpPr>
        <dsp:cNvPr id="0" name=""/>
        <dsp:cNvSpPr/>
      </dsp:nvSpPr>
      <dsp:spPr>
        <a:xfrm rot="5400000">
          <a:off x="3485709" y="252512"/>
          <a:ext cx="828983" cy="271042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t>Virus Isolation</a:t>
          </a:r>
          <a:endParaRPr lang="en-US" sz="2200" kern="1200" dirty="0"/>
        </a:p>
        <a:p>
          <a:pPr marL="228600" lvl="1" indent="-228600" algn="l" defTabSz="977900">
            <a:lnSpc>
              <a:spcPct val="90000"/>
            </a:lnSpc>
            <a:spcBef>
              <a:spcPct val="0"/>
            </a:spcBef>
            <a:spcAft>
              <a:spcPct val="15000"/>
            </a:spcAft>
            <a:buChar char="••"/>
          </a:pPr>
          <a:r>
            <a:rPr lang="en-GB" sz="2200" kern="1200" dirty="0" smtClean="0"/>
            <a:t>Genotyping</a:t>
          </a:r>
          <a:endParaRPr lang="en-US" sz="2200" kern="1200" dirty="0"/>
        </a:p>
      </dsp:txBody>
      <dsp:txXfrm rot="-5400000">
        <a:off x="2544988" y="1233701"/>
        <a:ext cx="2669958" cy="748047"/>
      </dsp:txXfrm>
    </dsp:sp>
    <dsp:sp modelId="{8BF2BAA5-7A9B-448A-A62C-01D8CD896212}">
      <dsp:nvSpPr>
        <dsp:cNvPr id="0" name=""/>
        <dsp:cNvSpPr/>
      </dsp:nvSpPr>
      <dsp:spPr>
        <a:xfrm>
          <a:off x="1169" y="1089611"/>
          <a:ext cx="2543819" cy="103622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b="1" kern="1200" dirty="0" err="1" smtClean="0">
              <a:solidFill>
                <a:srgbClr val="002060"/>
              </a:solidFill>
            </a:rPr>
            <a:t>Virologic</a:t>
          </a:r>
          <a:r>
            <a:rPr lang="en-GB" sz="2800" b="1" kern="1200" dirty="0" smtClean="0">
              <a:solidFill>
                <a:srgbClr val="002060"/>
              </a:solidFill>
            </a:rPr>
            <a:t> Surveillance</a:t>
          </a:r>
          <a:endParaRPr lang="en-US" sz="2800" b="1" kern="1200" dirty="0">
            <a:solidFill>
              <a:srgbClr val="002060"/>
            </a:solidFill>
          </a:endParaRPr>
        </a:p>
      </dsp:txBody>
      <dsp:txXfrm>
        <a:off x="51754" y="1140196"/>
        <a:ext cx="2442649" cy="935059"/>
      </dsp:txXfrm>
    </dsp:sp>
    <dsp:sp modelId="{1E972EC6-A0C2-41A1-8696-4470F6877674}">
      <dsp:nvSpPr>
        <dsp:cNvPr id="0" name=""/>
        <dsp:cNvSpPr/>
      </dsp:nvSpPr>
      <dsp:spPr>
        <a:xfrm rot="5400000">
          <a:off x="3485709" y="1340554"/>
          <a:ext cx="828983" cy="271042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t>Training/Meeting</a:t>
          </a:r>
          <a:endParaRPr lang="en-US" sz="2200" kern="1200" dirty="0"/>
        </a:p>
        <a:p>
          <a:pPr marL="228600" lvl="1" indent="-228600" algn="l" defTabSz="977900">
            <a:lnSpc>
              <a:spcPct val="90000"/>
            </a:lnSpc>
            <a:spcBef>
              <a:spcPct val="0"/>
            </a:spcBef>
            <a:spcAft>
              <a:spcPct val="15000"/>
            </a:spcAft>
            <a:buChar char="••"/>
          </a:pPr>
          <a:r>
            <a:rPr lang="en-GB" sz="2200" kern="1200" dirty="0" smtClean="0"/>
            <a:t>PT, Accreditation</a:t>
          </a:r>
          <a:endParaRPr lang="en-US" sz="2200" kern="1200" dirty="0"/>
        </a:p>
      </dsp:txBody>
      <dsp:txXfrm rot="-5400000">
        <a:off x="2544988" y="2321743"/>
        <a:ext cx="2669958" cy="748047"/>
      </dsp:txXfrm>
    </dsp:sp>
    <dsp:sp modelId="{A44D04E5-14E4-4687-997E-E2AB802B7EC9}">
      <dsp:nvSpPr>
        <dsp:cNvPr id="0" name=""/>
        <dsp:cNvSpPr/>
      </dsp:nvSpPr>
      <dsp:spPr>
        <a:xfrm>
          <a:off x="1169" y="2177652"/>
          <a:ext cx="2543819" cy="103622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b="1" kern="1200" dirty="0" smtClean="0">
              <a:solidFill>
                <a:srgbClr val="002060"/>
              </a:solidFill>
            </a:rPr>
            <a:t>Quality Assurance</a:t>
          </a:r>
          <a:endParaRPr lang="en-US" sz="2800" b="1" kern="1200" dirty="0">
            <a:solidFill>
              <a:srgbClr val="002060"/>
            </a:solidFill>
          </a:endParaRPr>
        </a:p>
      </dsp:txBody>
      <dsp:txXfrm>
        <a:off x="51754" y="2228237"/>
        <a:ext cx="2442649" cy="93505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0.0887</cdr:x>
      <cdr:y>0.79449</cdr:y>
    </cdr:from>
    <cdr:to>
      <cdr:x>0.14216</cdr:x>
      <cdr:y>0.86017</cdr:y>
    </cdr:to>
    <cdr:sp macro="" textlink="">
      <cdr:nvSpPr>
        <cdr:cNvPr id="2" name="TextBox 1"/>
        <cdr:cNvSpPr txBox="1"/>
      </cdr:nvSpPr>
      <cdr:spPr>
        <a:xfrm xmlns:a="http://schemas.openxmlformats.org/drawingml/2006/main">
          <a:off x="695326" y="3571875"/>
          <a:ext cx="419100"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fld id="{D65B7F0D-2CB8-43AC-94AF-B8D368263FC3}" type="TxLink">
            <a:rPr lang="en-US" sz="1100" b="0" i="0" u="none" strike="noStrike">
              <a:solidFill>
                <a:srgbClr val="000000"/>
              </a:solidFill>
              <a:latin typeface="Calibri"/>
            </a:rPr>
            <a:pPr/>
            <a:t> 7 854</a:t>
          </a:fld>
          <a:endParaRPr lang="en-GB" sz="1100"/>
        </a:p>
      </cdr:txBody>
    </cdr:sp>
  </cdr:relSizeAnchor>
  <cdr:relSizeAnchor xmlns:cdr="http://schemas.openxmlformats.org/drawingml/2006/chartDrawing">
    <cdr:from>
      <cdr:x>0.14257</cdr:x>
      <cdr:y>0.82274</cdr:y>
    </cdr:from>
    <cdr:to>
      <cdr:x>0.19603</cdr:x>
      <cdr:y>0.88842</cdr:y>
    </cdr:to>
    <cdr:sp macro="" textlink="">
      <cdr:nvSpPr>
        <cdr:cNvPr id="3" name="TextBox 1"/>
        <cdr:cNvSpPr txBox="1"/>
      </cdr:nvSpPr>
      <cdr:spPr>
        <a:xfrm xmlns:a="http://schemas.openxmlformats.org/drawingml/2006/main">
          <a:off x="1117600" y="3698875"/>
          <a:ext cx="419100" cy="2952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FD441EE6-475C-4B56-BC4C-751E54069796}" type="TxLink">
            <a:rPr lang="en-US" sz="1100" b="0" i="0" u="none" strike="noStrike">
              <a:solidFill>
                <a:srgbClr val="000000"/>
              </a:solidFill>
              <a:latin typeface="Calibri"/>
            </a:rPr>
            <a:pPr/>
            <a:t> 6 866</a:t>
          </a:fld>
          <a:endParaRPr lang="en-GB" sz="1100"/>
        </a:p>
      </cdr:txBody>
    </cdr:sp>
  </cdr:relSizeAnchor>
  <cdr:relSizeAnchor xmlns:cdr="http://schemas.openxmlformats.org/drawingml/2006/chartDrawing">
    <cdr:from>
      <cdr:x>0.19968</cdr:x>
      <cdr:y>0.84181</cdr:y>
    </cdr:from>
    <cdr:to>
      <cdr:x>0.25314</cdr:x>
      <cdr:y>0.90749</cdr:y>
    </cdr:to>
    <cdr:sp macro="" textlink="">
      <cdr:nvSpPr>
        <cdr:cNvPr id="4" name="TextBox 1"/>
        <cdr:cNvSpPr txBox="1"/>
      </cdr:nvSpPr>
      <cdr:spPr>
        <a:xfrm xmlns:a="http://schemas.openxmlformats.org/drawingml/2006/main">
          <a:off x="1565275" y="3784600"/>
          <a:ext cx="419100" cy="2952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FE1006C4-E221-4504-9840-FB86E38AC76F}" type="TxLink">
            <a:rPr lang="en-US" sz="1100" b="0" i="0" u="none" strike="noStrike">
              <a:solidFill>
                <a:srgbClr val="000000"/>
              </a:solidFill>
              <a:latin typeface="Calibri"/>
            </a:rPr>
            <a:pPr/>
            <a:t> 4 564</a:t>
          </a:fld>
          <a:endParaRPr lang="en-GB" sz="1100"/>
        </a:p>
      </cdr:txBody>
    </cdr:sp>
  </cdr:relSizeAnchor>
  <cdr:relSizeAnchor xmlns:cdr="http://schemas.openxmlformats.org/drawingml/2006/chartDrawing">
    <cdr:from>
      <cdr:x>0.258</cdr:x>
      <cdr:y>0.83475</cdr:y>
    </cdr:from>
    <cdr:to>
      <cdr:x>0.31146</cdr:x>
      <cdr:y>0.8863</cdr:y>
    </cdr:to>
    <cdr:sp macro="" textlink="">
      <cdr:nvSpPr>
        <cdr:cNvPr id="5" name="TextBox 1"/>
        <cdr:cNvSpPr txBox="1"/>
      </cdr:nvSpPr>
      <cdr:spPr>
        <a:xfrm xmlns:a="http://schemas.openxmlformats.org/drawingml/2006/main">
          <a:off x="2022475" y="3752850"/>
          <a:ext cx="419100" cy="2317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61405F3A-9201-47D1-9BA8-148AC0037BA2}" type="TxLink">
            <a:rPr lang="en-US" sz="1100" b="0" i="0" u="none" strike="noStrike">
              <a:solidFill>
                <a:srgbClr val="000000"/>
              </a:solidFill>
              <a:latin typeface="Calibri"/>
            </a:rPr>
            <a:pPr/>
            <a:t> 5 076</a:t>
          </a:fld>
          <a:endParaRPr lang="en-GB" sz="1100"/>
        </a:p>
      </cdr:txBody>
    </cdr:sp>
  </cdr:relSizeAnchor>
  <cdr:relSizeAnchor xmlns:cdr="http://schemas.openxmlformats.org/drawingml/2006/chartDrawing">
    <cdr:from>
      <cdr:x>0.31025</cdr:x>
      <cdr:y>0.69138</cdr:y>
    </cdr:from>
    <cdr:to>
      <cdr:x>0.36371</cdr:x>
      <cdr:y>0.74294</cdr:y>
    </cdr:to>
    <cdr:sp macro="" textlink="">
      <cdr:nvSpPr>
        <cdr:cNvPr id="6" name="TextBox 1"/>
        <cdr:cNvSpPr txBox="1"/>
      </cdr:nvSpPr>
      <cdr:spPr>
        <a:xfrm xmlns:a="http://schemas.openxmlformats.org/drawingml/2006/main">
          <a:off x="2432050" y="3108325"/>
          <a:ext cx="419100" cy="2317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9D4DF7E4-303C-4231-A92E-15430C5AC926}" type="TxLink">
            <a:rPr lang="en-US" sz="1100" b="0" i="0" u="none" strike="noStrike">
              <a:solidFill>
                <a:srgbClr val="000000"/>
              </a:solidFill>
              <a:latin typeface="Calibri"/>
            </a:rPr>
            <a:pPr/>
            <a:t> 27 124</a:t>
          </a:fld>
          <a:endParaRPr lang="en-GB" sz="1100"/>
        </a:p>
      </cdr:txBody>
    </cdr:sp>
  </cdr:relSizeAnchor>
  <cdr:relSizeAnchor xmlns:cdr="http://schemas.openxmlformats.org/drawingml/2006/chartDrawing">
    <cdr:from>
      <cdr:x>0.36493</cdr:x>
      <cdr:y>0.68291</cdr:y>
    </cdr:from>
    <cdr:to>
      <cdr:x>0.41839</cdr:x>
      <cdr:y>0.73446</cdr:y>
    </cdr:to>
    <cdr:sp macro="" textlink="">
      <cdr:nvSpPr>
        <cdr:cNvPr id="7" name="TextBox 1"/>
        <cdr:cNvSpPr txBox="1"/>
      </cdr:nvSpPr>
      <cdr:spPr>
        <a:xfrm xmlns:a="http://schemas.openxmlformats.org/drawingml/2006/main">
          <a:off x="2860675" y="3070225"/>
          <a:ext cx="419100" cy="2317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95FD25F9-0A8A-4388-AFE8-55437EC46211}" type="TxLink">
            <a:rPr lang="en-US" sz="1100" b="0" i="0" u="none" strike="noStrike">
              <a:solidFill>
                <a:srgbClr val="000000"/>
              </a:solidFill>
              <a:latin typeface="Calibri"/>
            </a:rPr>
            <a:pPr/>
            <a:t> 28 713</a:t>
          </a:fld>
          <a:endParaRPr lang="en-GB" sz="1100"/>
        </a:p>
      </cdr:txBody>
    </cdr:sp>
  </cdr:relSizeAnchor>
  <cdr:relSizeAnchor xmlns:cdr="http://schemas.openxmlformats.org/drawingml/2006/chartDrawing">
    <cdr:from>
      <cdr:x>0.42325</cdr:x>
      <cdr:y>0.58757</cdr:y>
    </cdr:from>
    <cdr:to>
      <cdr:x>0.47671</cdr:x>
      <cdr:y>0.63912</cdr:y>
    </cdr:to>
    <cdr:sp macro="" textlink="">
      <cdr:nvSpPr>
        <cdr:cNvPr id="8" name="TextBox 1"/>
        <cdr:cNvSpPr txBox="1"/>
      </cdr:nvSpPr>
      <cdr:spPr>
        <a:xfrm xmlns:a="http://schemas.openxmlformats.org/drawingml/2006/main">
          <a:off x="3317875" y="2641600"/>
          <a:ext cx="419100" cy="2317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4F91AB8-7382-40B0-A100-24A4C452F452}" type="TxLink">
            <a:rPr lang="en-US" sz="1100" b="0" i="0" u="none" strike="noStrike">
              <a:solidFill>
                <a:srgbClr val="000000"/>
              </a:solidFill>
              <a:latin typeface="Calibri"/>
            </a:rPr>
            <a:pPr/>
            <a:t> 42 947</a:t>
          </a:fld>
          <a:endParaRPr lang="en-GB" sz="1100"/>
        </a:p>
      </cdr:txBody>
    </cdr:sp>
  </cdr:relSizeAnchor>
  <cdr:relSizeAnchor xmlns:cdr="http://schemas.openxmlformats.org/drawingml/2006/chartDrawing">
    <cdr:from>
      <cdr:x>0.47914</cdr:x>
      <cdr:y>0.3185</cdr:y>
    </cdr:from>
    <cdr:to>
      <cdr:x>0.5326</cdr:x>
      <cdr:y>0.37006</cdr:y>
    </cdr:to>
    <cdr:sp macro="" textlink="">
      <cdr:nvSpPr>
        <cdr:cNvPr id="9" name="TextBox 1"/>
        <cdr:cNvSpPr txBox="1"/>
      </cdr:nvSpPr>
      <cdr:spPr>
        <a:xfrm xmlns:a="http://schemas.openxmlformats.org/drawingml/2006/main">
          <a:off x="3756025" y="1431925"/>
          <a:ext cx="419100" cy="2317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0B5C4757-71F3-499F-9CAC-407557389E74}" type="TxLink">
            <a:rPr lang="en-US" sz="1100" b="0" i="0" u="none" strike="noStrike">
              <a:solidFill>
                <a:srgbClr val="000000"/>
              </a:solidFill>
              <a:latin typeface="Calibri"/>
            </a:rPr>
            <a:pPr/>
            <a:t> 85 236</a:t>
          </a:fld>
          <a:endParaRPr lang="en-GB" sz="1100"/>
        </a:p>
      </cdr:txBody>
    </cdr:sp>
  </cdr:relSizeAnchor>
  <cdr:relSizeAnchor xmlns:cdr="http://schemas.openxmlformats.org/drawingml/2006/chartDrawing">
    <cdr:from>
      <cdr:x>0.52896</cdr:x>
      <cdr:y>0.06003</cdr:y>
    </cdr:from>
    <cdr:to>
      <cdr:x>0.5966</cdr:x>
      <cdr:y>0.11229</cdr:y>
    </cdr:to>
    <cdr:sp macro="" textlink="">
      <cdr:nvSpPr>
        <cdr:cNvPr id="10" name="TextBox 1"/>
        <cdr:cNvSpPr txBox="1"/>
      </cdr:nvSpPr>
      <cdr:spPr>
        <a:xfrm xmlns:a="http://schemas.openxmlformats.org/drawingml/2006/main">
          <a:off x="4146550" y="269875"/>
          <a:ext cx="530226" cy="2349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B0C94CD4-6674-4211-B644-D01A622933CD}" type="TxLink">
            <a:rPr lang="en-US" sz="1100" b="0" i="0" u="none" strike="noStrike">
              <a:solidFill>
                <a:srgbClr val="000000"/>
              </a:solidFill>
              <a:latin typeface="Calibri"/>
            </a:rPr>
            <a:pPr/>
            <a:t> 126 534</a:t>
          </a:fld>
          <a:endParaRPr lang="en-GB" sz="1100"/>
        </a:p>
      </cdr:txBody>
    </cdr:sp>
  </cdr:relSizeAnchor>
  <cdr:relSizeAnchor xmlns:cdr="http://schemas.openxmlformats.org/drawingml/2006/chartDrawing">
    <cdr:from>
      <cdr:x>0.58485</cdr:x>
      <cdr:y>0.4096</cdr:y>
    </cdr:from>
    <cdr:to>
      <cdr:x>0.65249</cdr:x>
      <cdr:y>0.46186</cdr:y>
    </cdr:to>
    <cdr:sp macro="" textlink="">
      <cdr:nvSpPr>
        <cdr:cNvPr id="11" name="TextBox 1"/>
        <cdr:cNvSpPr txBox="1"/>
      </cdr:nvSpPr>
      <cdr:spPr>
        <a:xfrm xmlns:a="http://schemas.openxmlformats.org/drawingml/2006/main">
          <a:off x="4584700" y="1841500"/>
          <a:ext cx="530226" cy="2349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57E91F5A-A094-484C-9BB2-A741A9BE3DBD}" type="TxLink">
            <a:rPr lang="en-US" sz="1100" b="0" i="0" u="none" strike="noStrike">
              <a:solidFill>
                <a:srgbClr val="000000"/>
              </a:solidFill>
              <a:latin typeface="Calibri"/>
            </a:rPr>
            <a:pPr/>
            <a:t> 73 137</a:t>
          </a:fld>
          <a:endParaRPr lang="en-GB" sz="1100"/>
        </a:p>
      </cdr:txBody>
    </cdr:sp>
  </cdr:relSizeAnchor>
  <cdr:relSizeAnchor xmlns:cdr="http://schemas.openxmlformats.org/drawingml/2006/chartDrawing">
    <cdr:from>
      <cdr:x>0.63953</cdr:x>
      <cdr:y>0.57274</cdr:y>
    </cdr:from>
    <cdr:to>
      <cdr:x>0.70717</cdr:x>
      <cdr:y>0.625</cdr:y>
    </cdr:to>
    <cdr:sp macro="" textlink="">
      <cdr:nvSpPr>
        <cdr:cNvPr id="12" name="TextBox 1"/>
        <cdr:cNvSpPr txBox="1"/>
      </cdr:nvSpPr>
      <cdr:spPr>
        <a:xfrm xmlns:a="http://schemas.openxmlformats.org/drawingml/2006/main">
          <a:off x="5013325" y="2574925"/>
          <a:ext cx="530226" cy="2349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48979299-9CCE-4CFC-A8B7-1B049709E489}" type="TxLink">
            <a:rPr lang="en-US" sz="1100" b="0" i="0" u="none" strike="noStrike">
              <a:solidFill>
                <a:srgbClr val="000000"/>
              </a:solidFill>
              <a:latin typeface="Calibri"/>
            </a:rPr>
            <a:pPr/>
            <a:t> 46 004</a:t>
          </a:fld>
          <a:endParaRPr lang="en-GB" sz="1100"/>
        </a:p>
      </cdr:txBody>
    </cdr:sp>
  </cdr:relSizeAnchor>
  <cdr:relSizeAnchor xmlns:cdr="http://schemas.openxmlformats.org/drawingml/2006/chartDrawing">
    <cdr:from>
      <cdr:x>0.69178</cdr:x>
      <cdr:y>0.36088</cdr:y>
    </cdr:from>
    <cdr:to>
      <cdr:x>0.75942</cdr:x>
      <cdr:y>0.41314</cdr:y>
    </cdr:to>
    <cdr:sp macro="" textlink="">
      <cdr:nvSpPr>
        <cdr:cNvPr id="13" name="TextBox 1"/>
        <cdr:cNvSpPr txBox="1"/>
      </cdr:nvSpPr>
      <cdr:spPr>
        <a:xfrm xmlns:a="http://schemas.openxmlformats.org/drawingml/2006/main">
          <a:off x="5422900" y="1622425"/>
          <a:ext cx="530226" cy="2349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9337DF77-5B60-4D55-A031-D8D66C277F90}" type="TxLink">
            <a:rPr lang="en-US" sz="1100" b="0" i="0" u="none" strike="noStrike">
              <a:solidFill>
                <a:srgbClr val="000000"/>
              </a:solidFill>
              <a:latin typeface="Calibri"/>
            </a:rPr>
            <a:pPr/>
            <a:t> 76 110</a:t>
          </a:fld>
          <a:endParaRPr lang="en-GB" sz="1100"/>
        </a:p>
      </cdr:txBody>
    </cdr:sp>
  </cdr:relSizeAnchor>
  <cdr:relSizeAnchor xmlns:cdr="http://schemas.openxmlformats.org/drawingml/2006/chartDrawing">
    <cdr:from>
      <cdr:x>0.75132</cdr:x>
      <cdr:y>0.58757</cdr:y>
    </cdr:from>
    <cdr:to>
      <cdr:x>0.81896</cdr:x>
      <cdr:y>0.63983</cdr:y>
    </cdr:to>
    <cdr:sp macro="" textlink="">
      <cdr:nvSpPr>
        <cdr:cNvPr id="14" name="TextBox 1"/>
        <cdr:cNvSpPr txBox="1"/>
      </cdr:nvSpPr>
      <cdr:spPr>
        <a:xfrm xmlns:a="http://schemas.openxmlformats.org/drawingml/2006/main">
          <a:off x="5889625" y="2641600"/>
          <a:ext cx="530226" cy="2349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FB7CDF5A-BABD-4D6E-9D94-DD2934AB21F1}" type="TxLink">
            <a:rPr lang="en-US" sz="1100" b="0" i="0" u="none" strike="noStrike">
              <a:solidFill>
                <a:srgbClr val="000000"/>
              </a:solidFill>
              <a:latin typeface="Calibri"/>
            </a:rPr>
            <a:pPr/>
            <a:t> 44 325</a:t>
          </a:fld>
          <a:endParaRPr lang="en-GB" sz="1100"/>
        </a:p>
      </cdr:txBody>
    </cdr:sp>
  </cdr:relSizeAnchor>
  <cdr:relSizeAnchor xmlns:cdr="http://schemas.openxmlformats.org/drawingml/2006/chartDrawing">
    <cdr:from>
      <cdr:x>0.80599</cdr:x>
      <cdr:y>0.66172</cdr:y>
    </cdr:from>
    <cdr:to>
      <cdr:x>0.87363</cdr:x>
      <cdr:y>0.71398</cdr:y>
    </cdr:to>
    <cdr:sp macro="" textlink="">
      <cdr:nvSpPr>
        <cdr:cNvPr id="15" name="TextBox 1"/>
        <cdr:cNvSpPr txBox="1"/>
      </cdr:nvSpPr>
      <cdr:spPr>
        <a:xfrm xmlns:a="http://schemas.openxmlformats.org/drawingml/2006/main">
          <a:off x="6318250" y="2974975"/>
          <a:ext cx="530226" cy="2349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298EE0EF-684A-4C75-A8B0-C08A7539D340}" type="TxLink">
            <a:rPr lang="en-US" sz="1100" b="0" i="0" u="none" strike="noStrike">
              <a:solidFill>
                <a:srgbClr val="000000"/>
              </a:solidFill>
              <a:latin typeface="Calibri"/>
            </a:rPr>
            <a:pPr/>
            <a:t> 33 655</a:t>
          </a:fld>
          <a:endParaRPr lang="en-GB" sz="1100"/>
        </a:p>
      </cdr:txBody>
    </cdr:sp>
  </cdr:relSizeAnchor>
  <cdr:relSizeAnchor xmlns:cdr="http://schemas.openxmlformats.org/drawingml/2006/chartDrawing">
    <cdr:from>
      <cdr:x>0.8631</cdr:x>
      <cdr:y>0.78672</cdr:y>
    </cdr:from>
    <cdr:to>
      <cdr:x>0.93074</cdr:x>
      <cdr:y>0.83898</cdr:y>
    </cdr:to>
    <cdr:sp macro="" textlink="">
      <cdr:nvSpPr>
        <cdr:cNvPr id="17" name="TextBox 1"/>
        <cdr:cNvSpPr txBox="1"/>
      </cdr:nvSpPr>
      <cdr:spPr>
        <a:xfrm xmlns:a="http://schemas.openxmlformats.org/drawingml/2006/main">
          <a:off x="6765925" y="3536950"/>
          <a:ext cx="530226" cy="2349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3FB463EE-4732-4167-99FB-B95FEBA043A4}" type="TxLink">
            <a:rPr lang="en-US" sz="1100" b="0" i="0" u="none" strike="noStrike">
              <a:solidFill>
                <a:srgbClr val="000000"/>
              </a:solidFill>
              <a:latin typeface="Calibri"/>
            </a:rPr>
            <a:pPr/>
            <a:t> 12 822</a:t>
          </a:fld>
          <a:endParaRPr lang="en-GB" sz="1100"/>
        </a:p>
      </cdr:txBody>
    </cdr:sp>
  </cdr:relSizeAnchor>
  <cdr:relSizeAnchor xmlns:cdr="http://schemas.openxmlformats.org/drawingml/2006/chartDrawing">
    <cdr:from>
      <cdr:x>0.91657</cdr:x>
      <cdr:y>0.81215</cdr:y>
    </cdr:from>
    <cdr:to>
      <cdr:x>0.9842</cdr:x>
      <cdr:y>0.86441</cdr:y>
    </cdr:to>
    <cdr:sp macro="" textlink="">
      <cdr:nvSpPr>
        <cdr:cNvPr id="18" name="TextBox 1"/>
        <cdr:cNvSpPr txBox="1"/>
      </cdr:nvSpPr>
      <cdr:spPr>
        <a:xfrm xmlns:a="http://schemas.openxmlformats.org/drawingml/2006/main">
          <a:off x="7185025" y="3651250"/>
          <a:ext cx="530226" cy="2349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AC6AE8C-125E-49C2-ABEA-9E9EDC7F74EF}" type="TxLink">
            <a:rPr lang="en-US" sz="1100" b="0" i="0" u="none" strike="noStrike">
              <a:solidFill>
                <a:srgbClr val="000000"/>
              </a:solidFill>
              <a:latin typeface="Calibri"/>
            </a:rPr>
            <a:pPr/>
            <a:t> 8 853</a:t>
          </a:fld>
          <a:endParaRPr lang="en-GB"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2" y="2"/>
            <a:ext cx="2946400" cy="496888"/>
          </a:xfrm>
          <a:prstGeom prst="rect">
            <a:avLst/>
          </a:prstGeom>
          <a:noFill/>
          <a:ln w="9525">
            <a:noFill/>
            <a:miter lim="800000"/>
            <a:headEnd/>
            <a:tailEnd/>
          </a:ln>
          <a:effectLst/>
        </p:spPr>
        <p:txBody>
          <a:bodyPr vert="horz" wrap="square" lIns="91273" tIns="45636" rIns="91273" bIns="45636" numCol="1" anchor="t" anchorCtr="0" compatLnSpc="1">
            <a:prstTxWarp prst="textNoShape">
              <a:avLst/>
            </a:prstTxWarp>
          </a:bodyPr>
          <a:lstStyle>
            <a:lvl1pPr rtl="0">
              <a:defRPr sz="1200" b="0">
                <a:solidFill>
                  <a:schemeClr val="tx1"/>
                </a:solidFill>
                <a:latin typeface="Arial" charset="0"/>
                <a:cs typeface="Arial" charset="0"/>
              </a:defRPr>
            </a:lvl1pPr>
          </a:lstStyle>
          <a:p>
            <a:pPr>
              <a:defRPr/>
            </a:pPr>
            <a:endParaRPr lang="en-US" altLang="fr-FR"/>
          </a:p>
        </p:txBody>
      </p:sp>
      <p:sp>
        <p:nvSpPr>
          <p:cNvPr id="23555" name="Rectangle 3"/>
          <p:cNvSpPr>
            <a:spLocks noGrp="1" noChangeArrowheads="1"/>
          </p:cNvSpPr>
          <p:nvPr>
            <p:ph type="dt" sz="quarter" idx="1"/>
          </p:nvPr>
        </p:nvSpPr>
        <p:spPr bwMode="auto">
          <a:xfrm>
            <a:off x="3849688" y="2"/>
            <a:ext cx="2946400" cy="496888"/>
          </a:xfrm>
          <a:prstGeom prst="rect">
            <a:avLst/>
          </a:prstGeom>
          <a:noFill/>
          <a:ln w="9525">
            <a:noFill/>
            <a:miter lim="800000"/>
            <a:headEnd/>
            <a:tailEnd/>
          </a:ln>
          <a:effectLst/>
        </p:spPr>
        <p:txBody>
          <a:bodyPr vert="horz" wrap="square" lIns="91273" tIns="45636" rIns="91273" bIns="45636" numCol="1" anchor="t" anchorCtr="0" compatLnSpc="1">
            <a:prstTxWarp prst="textNoShape">
              <a:avLst/>
            </a:prstTxWarp>
          </a:bodyPr>
          <a:lstStyle>
            <a:lvl1pPr algn="r" rtl="0">
              <a:defRPr sz="1200" b="0">
                <a:solidFill>
                  <a:schemeClr val="tx1"/>
                </a:solidFill>
                <a:latin typeface="Arial" charset="0"/>
                <a:cs typeface="Arial" charset="0"/>
              </a:defRPr>
            </a:lvl1pPr>
          </a:lstStyle>
          <a:p>
            <a:pPr>
              <a:defRPr/>
            </a:pPr>
            <a:endParaRPr lang="en-US" altLang="fr-FR"/>
          </a:p>
        </p:txBody>
      </p:sp>
      <p:sp>
        <p:nvSpPr>
          <p:cNvPr id="23556" name="Rectangle 4"/>
          <p:cNvSpPr>
            <a:spLocks noGrp="1" noChangeArrowheads="1"/>
          </p:cNvSpPr>
          <p:nvPr>
            <p:ph type="ftr" sz="quarter" idx="2"/>
          </p:nvPr>
        </p:nvSpPr>
        <p:spPr bwMode="auto">
          <a:xfrm>
            <a:off x="2" y="9429753"/>
            <a:ext cx="2946400" cy="496888"/>
          </a:xfrm>
          <a:prstGeom prst="rect">
            <a:avLst/>
          </a:prstGeom>
          <a:noFill/>
          <a:ln w="9525">
            <a:noFill/>
            <a:miter lim="800000"/>
            <a:headEnd/>
            <a:tailEnd/>
          </a:ln>
          <a:effectLst/>
        </p:spPr>
        <p:txBody>
          <a:bodyPr vert="horz" wrap="square" lIns="91273" tIns="45636" rIns="91273" bIns="45636" numCol="1" anchor="b" anchorCtr="0" compatLnSpc="1">
            <a:prstTxWarp prst="textNoShape">
              <a:avLst/>
            </a:prstTxWarp>
          </a:bodyPr>
          <a:lstStyle>
            <a:lvl1pPr rtl="0">
              <a:defRPr sz="1200" b="0">
                <a:solidFill>
                  <a:schemeClr val="tx1"/>
                </a:solidFill>
                <a:latin typeface="Arial" charset="0"/>
                <a:cs typeface="Arial" charset="0"/>
              </a:defRPr>
            </a:lvl1pPr>
          </a:lstStyle>
          <a:p>
            <a:pPr>
              <a:defRPr/>
            </a:pPr>
            <a:endParaRPr lang="en-US" altLang="fr-FR"/>
          </a:p>
        </p:txBody>
      </p:sp>
      <p:sp>
        <p:nvSpPr>
          <p:cNvPr id="23557" name="Rectangle 5"/>
          <p:cNvSpPr>
            <a:spLocks noGrp="1" noChangeArrowheads="1"/>
          </p:cNvSpPr>
          <p:nvPr>
            <p:ph type="sldNum" sz="quarter" idx="3"/>
          </p:nvPr>
        </p:nvSpPr>
        <p:spPr bwMode="auto">
          <a:xfrm>
            <a:off x="3849688" y="9429753"/>
            <a:ext cx="2946400" cy="496888"/>
          </a:xfrm>
          <a:prstGeom prst="rect">
            <a:avLst/>
          </a:prstGeom>
          <a:noFill/>
          <a:ln w="9525">
            <a:noFill/>
            <a:miter lim="800000"/>
            <a:headEnd/>
            <a:tailEnd/>
          </a:ln>
          <a:effectLst/>
        </p:spPr>
        <p:txBody>
          <a:bodyPr vert="horz" wrap="square" lIns="91273" tIns="45636" rIns="91273" bIns="45636" numCol="1" anchor="b" anchorCtr="0" compatLnSpc="1">
            <a:prstTxWarp prst="textNoShape">
              <a:avLst/>
            </a:prstTxWarp>
          </a:bodyPr>
          <a:lstStyle>
            <a:lvl1pPr algn="r" rtl="0">
              <a:defRPr sz="1200" b="0">
                <a:solidFill>
                  <a:schemeClr val="tx1"/>
                </a:solidFill>
                <a:latin typeface="Arial" charset="0"/>
                <a:cs typeface="Arial" charset="0"/>
              </a:defRPr>
            </a:lvl1pPr>
          </a:lstStyle>
          <a:p>
            <a:pPr>
              <a:defRPr/>
            </a:pPr>
            <a:fld id="{80A0F83F-62AA-4353-A546-1410A716D7BF}" type="slidenum">
              <a:rPr lang="en-GB" altLang="fr-FR"/>
              <a:pPr>
                <a:defRPr/>
              </a:pPr>
              <a:t>‹#›</a:t>
            </a:fld>
            <a:endParaRPr lang="en-GB" altLang="fr-FR"/>
          </a:p>
        </p:txBody>
      </p:sp>
    </p:spTree>
    <p:extLst>
      <p:ext uri="{BB962C8B-B14F-4D97-AF65-F5344CB8AC3E}">
        <p14:creationId xmlns:p14="http://schemas.microsoft.com/office/powerpoint/2010/main" val="471783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6400" cy="496888"/>
          </a:xfrm>
          <a:prstGeom prst="rect">
            <a:avLst/>
          </a:prstGeom>
        </p:spPr>
        <p:txBody>
          <a:bodyPr vert="horz" wrap="square" lIns="91273" tIns="45636" rIns="91273" bIns="45636" numCol="1" anchor="t" anchorCtr="0" compatLnSpc="1">
            <a:prstTxWarp prst="textNoShape">
              <a:avLst/>
            </a:prstTxWarp>
          </a:bodyPr>
          <a:lstStyle>
            <a:lvl1pPr>
              <a:defRPr sz="1200">
                <a:latin typeface="Arial" charset="0"/>
                <a:cs typeface="Arial" charset="0"/>
              </a:defRPr>
            </a:lvl1pPr>
          </a:lstStyle>
          <a:p>
            <a:pPr>
              <a:defRPr/>
            </a:pPr>
            <a:endParaRPr lang="en-US" altLang="fr-FR"/>
          </a:p>
        </p:txBody>
      </p:sp>
      <p:sp>
        <p:nvSpPr>
          <p:cNvPr id="3" name="Date Placeholder 2"/>
          <p:cNvSpPr>
            <a:spLocks noGrp="1"/>
          </p:cNvSpPr>
          <p:nvPr>
            <p:ph type="dt" idx="1"/>
          </p:nvPr>
        </p:nvSpPr>
        <p:spPr>
          <a:xfrm>
            <a:off x="3849688" y="2"/>
            <a:ext cx="2946400" cy="496888"/>
          </a:xfrm>
          <a:prstGeom prst="rect">
            <a:avLst/>
          </a:prstGeom>
        </p:spPr>
        <p:txBody>
          <a:bodyPr vert="horz" wrap="square" lIns="91273" tIns="45636" rIns="91273" bIns="45636" numCol="1" anchor="t" anchorCtr="0" compatLnSpc="1">
            <a:prstTxWarp prst="textNoShape">
              <a:avLst/>
            </a:prstTxWarp>
          </a:bodyPr>
          <a:lstStyle>
            <a:lvl1pPr algn="r">
              <a:defRPr sz="1200">
                <a:latin typeface="Arial" charset="0"/>
                <a:cs typeface="Arial" charset="0"/>
              </a:defRPr>
            </a:lvl1pPr>
          </a:lstStyle>
          <a:p>
            <a:pPr>
              <a:defRPr/>
            </a:pPr>
            <a:fld id="{95D0B4E6-3DE3-4D5F-8626-87113FF7819B}" type="datetimeFigureOut">
              <a:rPr lang="en-US" altLang="fr-FR"/>
              <a:pPr>
                <a:defRPr/>
              </a:pPr>
              <a:t>23/06/16</a:t>
            </a:fld>
            <a:endParaRPr lang="en-GB" altLang="fr-FR"/>
          </a:p>
        </p:txBody>
      </p:sp>
      <p:sp>
        <p:nvSpPr>
          <p:cNvPr id="4" name="Slide Image Placeholder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1273" tIns="45636" rIns="91273" bIns="45636" rtlCol="0" anchor="ctr"/>
          <a:lstStyle/>
          <a:p>
            <a:pPr lvl="0"/>
            <a:endParaRPr lang="en-GB" noProof="0" smtClean="0"/>
          </a:p>
        </p:txBody>
      </p:sp>
      <p:sp>
        <p:nvSpPr>
          <p:cNvPr id="5" name="Notes Placeholder 4"/>
          <p:cNvSpPr>
            <a:spLocks noGrp="1"/>
          </p:cNvSpPr>
          <p:nvPr>
            <p:ph type="body" sz="quarter" idx="3"/>
          </p:nvPr>
        </p:nvSpPr>
        <p:spPr>
          <a:xfrm>
            <a:off x="679452" y="4716468"/>
            <a:ext cx="5438775" cy="4467225"/>
          </a:xfrm>
          <a:prstGeom prst="rect">
            <a:avLst/>
          </a:prstGeom>
        </p:spPr>
        <p:txBody>
          <a:bodyPr vert="horz" wrap="square" lIns="91273" tIns="45636" rIns="91273" bIns="45636" numCol="1" anchor="t" anchorCtr="0" compatLnSpc="1">
            <a:prstTxWarp prst="textNoShape">
              <a:avLst/>
            </a:prstTxWarp>
            <a:normAutofit/>
          </a:bodyPr>
          <a:lstStyle/>
          <a:p>
            <a:pPr lvl="0"/>
            <a:r>
              <a:rPr lang="en-US" altLang="fr-FR" noProof="0" smtClean="0"/>
              <a:t>Click to edit Master text styles</a:t>
            </a:r>
          </a:p>
          <a:p>
            <a:pPr lvl="1"/>
            <a:r>
              <a:rPr lang="en-US" altLang="fr-FR" noProof="0" smtClean="0"/>
              <a:t>Second level</a:t>
            </a:r>
          </a:p>
          <a:p>
            <a:pPr lvl="2"/>
            <a:r>
              <a:rPr lang="en-US" altLang="fr-FR" noProof="0" smtClean="0"/>
              <a:t>Third level</a:t>
            </a:r>
          </a:p>
          <a:p>
            <a:pPr lvl="3"/>
            <a:r>
              <a:rPr lang="en-US" altLang="fr-FR" noProof="0" smtClean="0"/>
              <a:t>Fourth level</a:t>
            </a:r>
          </a:p>
          <a:p>
            <a:pPr lvl="4"/>
            <a:r>
              <a:rPr lang="en-US" altLang="fr-FR" noProof="0" smtClean="0"/>
              <a:t>Fifth level</a:t>
            </a:r>
            <a:endParaRPr lang="en-GB" altLang="fr-FR" noProof="0" smtClean="0"/>
          </a:p>
        </p:txBody>
      </p:sp>
      <p:sp>
        <p:nvSpPr>
          <p:cNvPr id="6" name="Footer Placeholder 5"/>
          <p:cNvSpPr>
            <a:spLocks noGrp="1"/>
          </p:cNvSpPr>
          <p:nvPr>
            <p:ph type="ftr" sz="quarter" idx="4"/>
          </p:nvPr>
        </p:nvSpPr>
        <p:spPr>
          <a:xfrm>
            <a:off x="2" y="9429753"/>
            <a:ext cx="2946400" cy="496888"/>
          </a:xfrm>
          <a:prstGeom prst="rect">
            <a:avLst/>
          </a:prstGeom>
        </p:spPr>
        <p:txBody>
          <a:bodyPr vert="horz" wrap="square" lIns="91273" tIns="45636" rIns="91273" bIns="45636" numCol="1" anchor="b" anchorCtr="0" compatLnSpc="1">
            <a:prstTxWarp prst="textNoShape">
              <a:avLst/>
            </a:prstTxWarp>
          </a:bodyPr>
          <a:lstStyle>
            <a:lvl1pPr>
              <a:defRPr sz="1200">
                <a:latin typeface="Arial" charset="0"/>
                <a:cs typeface="Arial" charset="0"/>
              </a:defRPr>
            </a:lvl1pPr>
          </a:lstStyle>
          <a:p>
            <a:pPr>
              <a:defRPr/>
            </a:pPr>
            <a:endParaRPr lang="en-US" altLang="fr-FR"/>
          </a:p>
        </p:txBody>
      </p:sp>
      <p:sp>
        <p:nvSpPr>
          <p:cNvPr id="7" name="Slide Number Placeholder 6"/>
          <p:cNvSpPr>
            <a:spLocks noGrp="1"/>
          </p:cNvSpPr>
          <p:nvPr>
            <p:ph type="sldNum" sz="quarter" idx="5"/>
          </p:nvPr>
        </p:nvSpPr>
        <p:spPr>
          <a:xfrm>
            <a:off x="3849688" y="9429753"/>
            <a:ext cx="2946400" cy="496888"/>
          </a:xfrm>
          <a:prstGeom prst="rect">
            <a:avLst/>
          </a:prstGeom>
        </p:spPr>
        <p:txBody>
          <a:bodyPr vert="horz" wrap="square" lIns="91273" tIns="45636" rIns="91273" bIns="45636" numCol="1" anchor="b" anchorCtr="0" compatLnSpc="1">
            <a:prstTxWarp prst="textNoShape">
              <a:avLst/>
            </a:prstTxWarp>
          </a:bodyPr>
          <a:lstStyle>
            <a:lvl1pPr algn="r">
              <a:defRPr sz="1200">
                <a:latin typeface="Arial" charset="0"/>
                <a:cs typeface="Arial" charset="0"/>
              </a:defRPr>
            </a:lvl1pPr>
          </a:lstStyle>
          <a:p>
            <a:pPr>
              <a:defRPr/>
            </a:pPr>
            <a:fld id="{3DFD7A0A-CE94-4997-9D35-6416D90B849B}" type="slidenum">
              <a:rPr lang="en-GB" altLang="fr-FR"/>
              <a:pPr>
                <a:defRPr/>
              </a:pPr>
              <a:t>‹#›</a:t>
            </a:fld>
            <a:endParaRPr lang="en-GB" altLang="fr-FR"/>
          </a:p>
        </p:txBody>
      </p:sp>
    </p:spTree>
    <p:extLst>
      <p:ext uri="{BB962C8B-B14F-4D97-AF65-F5344CB8AC3E}">
        <p14:creationId xmlns:p14="http://schemas.microsoft.com/office/powerpoint/2010/main" val="34338719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p:spPr>
        <p:txBody>
          <a:bodyPr/>
          <a:lstStyle>
            <a:lvl1pPr algn="r" defTabSz="922338" eaLnBrk="0" hangingPunct="0">
              <a:spcBef>
                <a:spcPct val="30000"/>
              </a:spcBef>
              <a:defRPr sz="1200">
                <a:solidFill>
                  <a:schemeClr val="tx1"/>
                </a:solidFill>
                <a:latin typeface="Arial" charset="0"/>
                <a:cs typeface="Arial" charset="0"/>
              </a:defRPr>
            </a:lvl1pPr>
            <a:lvl2pPr marL="741363" indent="-284163" algn="r" defTabSz="922338" eaLnBrk="0" hangingPunct="0">
              <a:spcBef>
                <a:spcPct val="30000"/>
              </a:spcBef>
              <a:defRPr sz="1200">
                <a:solidFill>
                  <a:schemeClr val="tx1"/>
                </a:solidFill>
                <a:latin typeface="Arial" charset="0"/>
                <a:cs typeface="Arial" charset="0"/>
              </a:defRPr>
            </a:lvl2pPr>
            <a:lvl3pPr marL="1141413" indent="-227013" algn="r" defTabSz="922338" eaLnBrk="0" hangingPunct="0">
              <a:spcBef>
                <a:spcPct val="30000"/>
              </a:spcBef>
              <a:defRPr sz="1200">
                <a:solidFill>
                  <a:schemeClr val="tx1"/>
                </a:solidFill>
                <a:latin typeface="Arial" charset="0"/>
                <a:cs typeface="Arial" charset="0"/>
              </a:defRPr>
            </a:lvl3pPr>
            <a:lvl4pPr marL="1598613" indent="-227013" algn="r" defTabSz="922338" eaLnBrk="0" hangingPunct="0">
              <a:spcBef>
                <a:spcPct val="30000"/>
              </a:spcBef>
              <a:defRPr sz="1200">
                <a:solidFill>
                  <a:schemeClr val="tx1"/>
                </a:solidFill>
                <a:latin typeface="Arial" charset="0"/>
                <a:cs typeface="Arial" charset="0"/>
              </a:defRPr>
            </a:lvl4pPr>
            <a:lvl5pPr marL="2055813" indent="-227013" algn="r" defTabSz="922338" eaLnBrk="0" hangingPunct="0">
              <a:spcBef>
                <a:spcPct val="30000"/>
              </a:spcBef>
              <a:defRPr sz="1200">
                <a:solidFill>
                  <a:schemeClr val="tx1"/>
                </a:solidFill>
                <a:latin typeface="Arial" charset="0"/>
                <a:cs typeface="Arial" charset="0"/>
              </a:defRPr>
            </a:lvl5pPr>
            <a:lvl6pPr marL="2513013" indent="-227013" algn="r" defTabSz="922338" rtl="1" eaLnBrk="0" fontAlgn="base" hangingPunct="0">
              <a:spcBef>
                <a:spcPct val="30000"/>
              </a:spcBef>
              <a:spcAft>
                <a:spcPct val="0"/>
              </a:spcAft>
              <a:defRPr sz="1200">
                <a:solidFill>
                  <a:schemeClr val="tx1"/>
                </a:solidFill>
                <a:latin typeface="Arial" charset="0"/>
                <a:cs typeface="Arial" charset="0"/>
              </a:defRPr>
            </a:lvl6pPr>
            <a:lvl7pPr marL="2970213" indent="-227013" algn="r" defTabSz="922338" rtl="1" eaLnBrk="0" fontAlgn="base" hangingPunct="0">
              <a:spcBef>
                <a:spcPct val="30000"/>
              </a:spcBef>
              <a:spcAft>
                <a:spcPct val="0"/>
              </a:spcAft>
              <a:defRPr sz="1200">
                <a:solidFill>
                  <a:schemeClr val="tx1"/>
                </a:solidFill>
                <a:latin typeface="Arial" charset="0"/>
                <a:cs typeface="Arial" charset="0"/>
              </a:defRPr>
            </a:lvl7pPr>
            <a:lvl8pPr marL="3427413" indent="-227013" algn="r" defTabSz="922338" rtl="1" eaLnBrk="0" fontAlgn="base" hangingPunct="0">
              <a:spcBef>
                <a:spcPct val="30000"/>
              </a:spcBef>
              <a:spcAft>
                <a:spcPct val="0"/>
              </a:spcAft>
              <a:defRPr sz="1200">
                <a:solidFill>
                  <a:schemeClr val="tx1"/>
                </a:solidFill>
                <a:latin typeface="Arial" charset="0"/>
                <a:cs typeface="Arial" charset="0"/>
              </a:defRPr>
            </a:lvl8pPr>
            <a:lvl9pPr marL="3884613" indent="-227013" algn="r" defTabSz="922338" rtl="1" eaLnBrk="0" fontAlgn="base" hangingPunct="0">
              <a:spcBef>
                <a:spcPct val="30000"/>
              </a:spcBef>
              <a:spcAft>
                <a:spcPct val="0"/>
              </a:spcAft>
              <a:defRPr sz="1200">
                <a:solidFill>
                  <a:schemeClr val="tx1"/>
                </a:solidFill>
                <a:latin typeface="Arial" charset="0"/>
                <a:cs typeface="Arial" charset="0"/>
              </a:defRPr>
            </a:lvl9pPr>
          </a:lstStyle>
          <a:p>
            <a:pPr algn="l" eaLnBrk="1" hangingPunct="1">
              <a:spcBef>
                <a:spcPct val="0"/>
              </a:spcBef>
            </a:pPr>
            <a:r>
              <a:rPr lang="en-GB" altLang="ko-KR" smtClean="0">
                <a:ea typeface="굴림" pitchFamily="34" charset="-127"/>
              </a:rPr>
              <a:t>World Health Organization</a:t>
            </a:r>
          </a:p>
        </p:txBody>
      </p:sp>
      <p:sp>
        <p:nvSpPr>
          <p:cNvPr id="30723" name="Rectangle 3"/>
          <p:cNvSpPr>
            <a:spLocks noGrp="1" noChangeArrowheads="1"/>
          </p:cNvSpPr>
          <p:nvPr>
            <p:ph type="dt" sz="quarter" idx="1"/>
          </p:nvPr>
        </p:nvSpPr>
        <p:spPr>
          <a:noFill/>
        </p:spPr>
        <p:txBody>
          <a:bodyPr/>
          <a:lstStyle>
            <a:lvl1pPr algn="r" defTabSz="922338" eaLnBrk="0" hangingPunct="0">
              <a:spcBef>
                <a:spcPct val="30000"/>
              </a:spcBef>
              <a:defRPr sz="1200">
                <a:solidFill>
                  <a:schemeClr val="tx1"/>
                </a:solidFill>
                <a:latin typeface="Arial" charset="0"/>
                <a:cs typeface="Arial" charset="0"/>
              </a:defRPr>
            </a:lvl1pPr>
            <a:lvl2pPr marL="741363" indent="-284163" algn="r" defTabSz="922338" eaLnBrk="0" hangingPunct="0">
              <a:spcBef>
                <a:spcPct val="30000"/>
              </a:spcBef>
              <a:defRPr sz="1200">
                <a:solidFill>
                  <a:schemeClr val="tx1"/>
                </a:solidFill>
                <a:latin typeface="Arial" charset="0"/>
                <a:cs typeface="Arial" charset="0"/>
              </a:defRPr>
            </a:lvl2pPr>
            <a:lvl3pPr marL="1141413" indent="-227013" algn="r" defTabSz="922338" eaLnBrk="0" hangingPunct="0">
              <a:spcBef>
                <a:spcPct val="30000"/>
              </a:spcBef>
              <a:defRPr sz="1200">
                <a:solidFill>
                  <a:schemeClr val="tx1"/>
                </a:solidFill>
                <a:latin typeface="Arial" charset="0"/>
                <a:cs typeface="Arial" charset="0"/>
              </a:defRPr>
            </a:lvl3pPr>
            <a:lvl4pPr marL="1598613" indent="-227013" algn="r" defTabSz="922338" eaLnBrk="0" hangingPunct="0">
              <a:spcBef>
                <a:spcPct val="30000"/>
              </a:spcBef>
              <a:defRPr sz="1200">
                <a:solidFill>
                  <a:schemeClr val="tx1"/>
                </a:solidFill>
                <a:latin typeface="Arial" charset="0"/>
                <a:cs typeface="Arial" charset="0"/>
              </a:defRPr>
            </a:lvl4pPr>
            <a:lvl5pPr marL="2055813" indent="-227013" algn="r" defTabSz="922338" eaLnBrk="0" hangingPunct="0">
              <a:spcBef>
                <a:spcPct val="30000"/>
              </a:spcBef>
              <a:defRPr sz="1200">
                <a:solidFill>
                  <a:schemeClr val="tx1"/>
                </a:solidFill>
                <a:latin typeface="Arial" charset="0"/>
                <a:cs typeface="Arial" charset="0"/>
              </a:defRPr>
            </a:lvl5pPr>
            <a:lvl6pPr marL="2513013" indent="-227013" algn="r" defTabSz="922338" rtl="1" eaLnBrk="0" fontAlgn="base" hangingPunct="0">
              <a:spcBef>
                <a:spcPct val="30000"/>
              </a:spcBef>
              <a:spcAft>
                <a:spcPct val="0"/>
              </a:spcAft>
              <a:defRPr sz="1200">
                <a:solidFill>
                  <a:schemeClr val="tx1"/>
                </a:solidFill>
                <a:latin typeface="Arial" charset="0"/>
                <a:cs typeface="Arial" charset="0"/>
              </a:defRPr>
            </a:lvl6pPr>
            <a:lvl7pPr marL="2970213" indent="-227013" algn="r" defTabSz="922338" rtl="1" eaLnBrk="0" fontAlgn="base" hangingPunct="0">
              <a:spcBef>
                <a:spcPct val="30000"/>
              </a:spcBef>
              <a:spcAft>
                <a:spcPct val="0"/>
              </a:spcAft>
              <a:defRPr sz="1200">
                <a:solidFill>
                  <a:schemeClr val="tx1"/>
                </a:solidFill>
                <a:latin typeface="Arial" charset="0"/>
                <a:cs typeface="Arial" charset="0"/>
              </a:defRPr>
            </a:lvl7pPr>
            <a:lvl8pPr marL="3427413" indent="-227013" algn="r" defTabSz="922338" rtl="1" eaLnBrk="0" fontAlgn="base" hangingPunct="0">
              <a:spcBef>
                <a:spcPct val="30000"/>
              </a:spcBef>
              <a:spcAft>
                <a:spcPct val="0"/>
              </a:spcAft>
              <a:defRPr sz="1200">
                <a:solidFill>
                  <a:schemeClr val="tx1"/>
                </a:solidFill>
                <a:latin typeface="Arial" charset="0"/>
                <a:cs typeface="Arial" charset="0"/>
              </a:defRPr>
            </a:lvl8pPr>
            <a:lvl9pPr marL="3884613" indent="-227013" algn="r" defTabSz="922338"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0FF1DDC-15A0-4421-AD75-B269843A0222}" type="datetime3">
              <a:rPr lang="en-GB" altLang="ko-KR" smtClean="0">
                <a:ea typeface="굴림" pitchFamily="34" charset="-127"/>
              </a:rPr>
              <a:pPr eaLnBrk="1" hangingPunct="1">
                <a:spcBef>
                  <a:spcPct val="0"/>
                </a:spcBef>
              </a:pPr>
              <a:t>23 June 2016</a:t>
            </a:fld>
            <a:endParaRPr lang="en-GB" altLang="ko-KR" smtClean="0">
              <a:ea typeface="굴림" pitchFamily="34" charset="-127"/>
            </a:endParaRPr>
          </a:p>
        </p:txBody>
      </p:sp>
      <p:sp>
        <p:nvSpPr>
          <p:cNvPr id="30724" name="Rectangle 7"/>
          <p:cNvSpPr>
            <a:spLocks noGrp="1" noChangeArrowheads="1"/>
          </p:cNvSpPr>
          <p:nvPr>
            <p:ph type="sldNum" sz="quarter" idx="5"/>
          </p:nvPr>
        </p:nvSpPr>
        <p:spPr>
          <a:noFill/>
        </p:spPr>
        <p:txBody>
          <a:bodyPr/>
          <a:lstStyle>
            <a:lvl1pPr algn="r" defTabSz="922338" eaLnBrk="0" hangingPunct="0">
              <a:spcBef>
                <a:spcPct val="30000"/>
              </a:spcBef>
              <a:defRPr sz="1200">
                <a:solidFill>
                  <a:schemeClr val="tx1"/>
                </a:solidFill>
                <a:latin typeface="Arial" charset="0"/>
                <a:cs typeface="Arial" charset="0"/>
              </a:defRPr>
            </a:lvl1pPr>
            <a:lvl2pPr marL="741363" indent="-284163" algn="r" defTabSz="922338" eaLnBrk="0" hangingPunct="0">
              <a:spcBef>
                <a:spcPct val="30000"/>
              </a:spcBef>
              <a:defRPr sz="1200">
                <a:solidFill>
                  <a:schemeClr val="tx1"/>
                </a:solidFill>
                <a:latin typeface="Arial" charset="0"/>
                <a:cs typeface="Arial" charset="0"/>
              </a:defRPr>
            </a:lvl2pPr>
            <a:lvl3pPr marL="1141413" indent="-227013" algn="r" defTabSz="922338" eaLnBrk="0" hangingPunct="0">
              <a:spcBef>
                <a:spcPct val="30000"/>
              </a:spcBef>
              <a:defRPr sz="1200">
                <a:solidFill>
                  <a:schemeClr val="tx1"/>
                </a:solidFill>
                <a:latin typeface="Arial" charset="0"/>
                <a:cs typeface="Arial" charset="0"/>
              </a:defRPr>
            </a:lvl3pPr>
            <a:lvl4pPr marL="1598613" indent="-227013" algn="r" defTabSz="922338" eaLnBrk="0" hangingPunct="0">
              <a:spcBef>
                <a:spcPct val="30000"/>
              </a:spcBef>
              <a:defRPr sz="1200">
                <a:solidFill>
                  <a:schemeClr val="tx1"/>
                </a:solidFill>
                <a:latin typeface="Arial" charset="0"/>
                <a:cs typeface="Arial" charset="0"/>
              </a:defRPr>
            </a:lvl4pPr>
            <a:lvl5pPr marL="2055813" indent="-227013" algn="r" defTabSz="922338" eaLnBrk="0" hangingPunct="0">
              <a:spcBef>
                <a:spcPct val="30000"/>
              </a:spcBef>
              <a:defRPr sz="1200">
                <a:solidFill>
                  <a:schemeClr val="tx1"/>
                </a:solidFill>
                <a:latin typeface="Arial" charset="0"/>
                <a:cs typeface="Arial" charset="0"/>
              </a:defRPr>
            </a:lvl5pPr>
            <a:lvl6pPr marL="2513013" indent="-227013" algn="r" defTabSz="922338" rtl="1" eaLnBrk="0" fontAlgn="base" hangingPunct="0">
              <a:spcBef>
                <a:spcPct val="30000"/>
              </a:spcBef>
              <a:spcAft>
                <a:spcPct val="0"/>
              </a:spcAft>
              <a:defRPr sz="1200">
                <a:solidFill>
                  <a:schemeClr val="tx1"/>
                </a:solidFill>
                <a:latin typeface="Arial" charset="0"/>
                <a:cs typeface="Arial" charset="0"/>
              </a:defRPr>
            </a:lvl6pPr>
            <a:lvl7pPr marL="2970213" indent="-227013" algn="r" defTabSz="922338" rtl="1" eaLnBrk="0" fontAlgn="base" hangingPunct="0">
              <a:spcBef>
                <a:spcPct val="30000"/>
              </a:spcBef>
              <a:spcAft>
                <a:spcPct val="0"/>
              </a:spcAft>
              <a:defRPr sz="1200">
                <a:solidFill>
                  <a:schemeClr val="tx1"/>
                </a:solidFill>
                <a:latin typeface="Arial" charset="0"/>
                <a:cs typeface="Arial" charset="0"/>
              </a:defRPr>
            </a:lvl7pPr>
            <a:lvl8pPr marL="3427413" indent="-227013" algn="r" defTabSz="922338" rtl="1" eaLnBrk="0" fontAlgn="base" hangingPunct="0">
              <a:spcBef>
                <a:spcPct val="30000"/>
              </a:spcBef>
              <a:spcAft>
                <a:spcPct val="0"/>
              </a:spcAft>
              <a:defRPr sz="1200">
                <a:solidFill>
                  <a:schemeClr val="tx1"/>
                </a:solidFill>
                <a:latin typeface="Arial" charset="0"/>
                <a:cs typeface="Arial" charset="0"/>
              </a:defRPr>
            </a:lvl8pPr>
            <a:lvl9pPr marL="3884613" indent="-227013" algn="r" defTabSz="922338"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2F75962-861C-45AA-8A00-80BF057361B1}" type="slidenum">
              <a:rPr lang="en-GB" altLang="ko-KR" smtClean="0">
                <a:ea typeface="굴림" pitchFamily="34" charset="-127"/>
              </a:rPr>
              <a:pPr eaLnBrk="1" hangingPunct="1">
                <a:spcBef>
                  <a:spcPct val="0"/>
                </a:spcBef>
              </a:pPr>
              <a:t>1</a:t>
            </a:fld>
            <a:endParaRPr lang="en-GB" altLang="ko-KR" smtClean="0">
              <a:ea typeface="굴림" pitchFamily="34" charset="-127"/>
            </a:endParaRPr>
          </a:p>
        </p:txBody>
      </p:sp>
      <p:sp>
        <p:nvSpPr>
          <p:cNvPr id="30725" name="Rectangle 2"/>
          <p:cNvSpPr>
            <a:spLocks noGrp="1" noRot="1" noChangeAspect="1" noChangeArrowheads="1" noTextEdit="1"/>
          </p:cNvSpPr>
          <p:nvPr>
            <p:ph type="sldImg"/>
          </p:nvPr>
        </p:nvSpPr>
        <p:spPr>
          <a:xfrm>
            <a:off x="915988" y="744538"/>
            <a:ext cx="4965700" cy="3724275"/>
          </a:xfrm>
          <a:ln/>
        </p:spPr>
      </p:sp>
      <p:sp>
        <p:nvSpPr>
          <p:cNvPr id="30726" name="Rectangle 3"/>
          <p:cNvSpPr>
            <a:spLocks noGrp="1" noChangeArrowheads="1"/>
          </p:cNvSpPr>
          <p:nvPr>
            <p:ph type="body" idx="1"/>
          </p:nvPr>
        </p:nvSpPr>
        <p:spPr>
          <a:xfrm>
            <a:off x="906463" y="4716464"/>
            <a:ext cx="4984750" cy="4468812"/>
          </a:xfrm>
          <a:noFill/>
        </p:spPr>
        <p:txBody>
          <a:bodyPr/>
          <a:lstStyle/>
          <a:p>
            <a:pPr algn="l" eaLnBrk="1" hangingPunct="1"/>
            <a:endParaRPr lang="en-US" altLang="ko-KR" dirty="0" smtClean="0">
              <a:ea typeface="굴림" pitchFamily="34"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FD7A0A-CE94-4997-9D35-6416D90B849B}" type="slidenum">
              <a:rPr lang="en-GB" altLang="fr-FR" smtClean="0"/>
              <a:pPr>
                <a:defRPr/>
              </a:pPr>
              <a:t>10</a:t>
            </a:fld>
            <a:endParaRPr lang="en-GB" altLang="fr-FR"/>
          </a:p>
        </p:txBody>
      </p:sp>
    </p:spTree>
    <p:extLst>
      <p:ext uri="{BB962C8B-B14F-4D97-AF65-F5344CB8AC3E}">
        <p14:creationId xmlns:p14="http://schemas.microsoft.com/office/powerpoint/2010/main" val="2059489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solidFill>
                  <a:prstClr val="black"/>
                </a:solidFill>
              </a:rPr>
              <a:t>World Health Organization</a:t>
            </a:r>
          </a:p>
        </p:txBody>
      </p:sp>
      <p:sp>
        <p:nvSpPr>
          <p:cNvPr id="5" name="Rectangle 3"/>
          <p:cNvSpPr>
            <a:spLocks noGrp="1" noChangeArrowheads="1"/>
          </p:cNvSpPr>
          <p:nvPr>
            <p:ph type="dt" idx="1"/>
          </p:nvPr>
        </p:nvSpPr>
        <p:spPr>
          <a:ln/>
        </p:spPr>
        <p:txBody>
          <a:bodyPr/>
          <a:lstStyle/>
          <a:p>
            <a:fld id="{0B49FA9E-C3E2-43A4-B3C4-831934D4C965}" type="datetime3">
              <a:rPr lang="en-GB" altLang="en-US">
                <a:solidFill>
                  <a:prstClr val="black"/>
                </a:solidFill>
              </a:rPr>
              <a:pPr/>
              <a:t>23 June 2016</a:t>
            </a:fld>
            <a:endParaRPr lang="en-GB" altLang="en-US">
              <a:solidFill>
                <a:prstClr val="black"/>
              </a:solidFill>
            </a:endParaRPr>
          </a:p>
        </p:txBody>
      </p:sp>
      <p:sp>
        <p:nvSpPr>
          <p:cNvPr id="7" name="Rectangle 7"/>
          <p:cNvSpPr>
            <a:spLocks noGrp="1" noChangeArrowheads="1"/>
          </p:cNvSpPr>
          <p:nvPr>
            <p:ph type="sldNum" sz="quarter" idx="5"/>
          </p:nvPr>
        </p:nvSpPr>
        <p:spPr>
          <a:ln/>
        </p:spPr>
        <p:txBody>
          <a:bodyPr/>
          <a:lstStyle/>
          <a:p>
            <a:fld id="{0C573135-5178-44F8-A56C-14D5B82AB86A}" type="slidenum">
              <a:rPr lang="en-GB" altLang="en-US">
                <a:solidFill>
                  <a:prstClr val="black"/>
                </a:solidFill>
              </a:rPr>
              <a:pPr/>
              <a:t>11</a:t>
            </a:fld>
            <a:endParaRPr lang="en-GB" altLang="en-US">
              <a:solidFill>
                <a:prstClr val="black"/>
              </a:solidFill>
            </a:endParaRPr>
          </a:p>
        </p:txBody>
      </p:sp>
      <p:sp>
        <p:nvSpPr>
          <p:cNvPr id="1453058" name="Rectangle 2"/>
          <p:cNvSpPr>
            <a:spLocks noGrp="1" noRot="1" noChangeAspect="1" noChangeArrowheads="1" noTextEdit="1"/>
          </p:cNvSpPr>
          <p:nvPr>
            <p:ph type="sldImg"/>
          </p:nvPr>
        </p:nvSpPr>
        <p:spPr>
          <a:xfrm>
            <a:off x="915988" y="744538"/>
            <a:ext cx="4967287" cy="3727450"/>
          </a:xfrm>
          <a:ln/>
        </p:spPr>
      </p:sp>
      <p:sp>
        <p:nvSpPr>
          <p:cNvPr id="1453059" name="Rectangle 3"/>
          <p:cNvSpPr>
            <a:spLocks noGrp="1" noChangeArrowheads="1"/>
          </p:cNvSpPr>
          <p:nvPr>
            <p:ph type="body" idx="1"/>
          </p:nvPr>
        </p:nvSpPr>
        <p:spPr>
          <a:xfrm>
            <a:off x="906465" y="4716465"/>
            <a:ext cx="4984749" cy="4470400"/>
          </a:xfrm>
        </p:spPr>
        <p:txBody>
          <a:bodyPr/>
          <a:lstStyle/>
          <a:p>
            <a:pPr algn="l"/>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3DFD7A0A-CE94-4997-9D35-6416D90B849B}" type="slidenum">
              <a:rPr lang="en-GB" altLang="fr-FR" smtClean="0">
                <a:solidFill>
                  <a:prstClr val="black"/>
                </a:solidFill>
              </a:rPr>
              <a:pPr>
                <a:defRPr/>
              </a:pPr>
              <a:t>12</a:t>
            </a:fld>
            <a:endParaRPr lang="en-GB" altLang="fr-FR">
              <a:solidFill>
                <a:prstClr val="black"/>
              </a:solidFill>
            </a:endParaRPr>
          </a:p>
        </p:txBody>
      </p:sp>
    </p:spTree>
    <p:extLst>
      <p:ext uri="{BB962C8B-B14F-4D97-AF65-F5344CB8AC3E}">
        <p14:creationId xmlns:p14="http://schemas.microsoft.com/office/powerpoint/2010/main" val="1355373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FD7A0A-CE94-4997-9D35-6416D90B849B}" type="slidenum">
              <a:rPr lang="en-GB" altLang="fr-FR" smtClean="0">
                <a:solidFill>
                  <a:prstClr val="black"/>
                </a:solidFill>
              </a:rPr>
              <a:pPr>
                <a:defRPr/>
              </a:pPr>
              <a:t>13</a:t>
            </a:fld>
            <a:endParaRPr lang="en-GB" altLang="fr-FR">
              <a:solidFill>
                <a:prstClr val="black"/>
              </a:solidFill>
            </a:endParaRPr>
          </a:p>
        </p:txBody>
      </p:sp>
    </p:spTree>
    <p:extLst>
      <p:ext uri="{BB962C8B-B14F-4D97-AF65-F5344CB8AC3E}">
        <p14:creationId xmlns:p14="http://schemas.microsoft.com/office/powerpoint/2010/main" val="1355373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919163" y="746125"/>
            <a:ext cx="4960937" cy="3721100"/>
          </a:xfrm>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altLang="en-US" dirty="0" smtClean="0"/>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23925" eaLnBrk="0" hangingPunct="0">
              <a:spcBef>
                <a:spcPct val="30000"/>
              </a:spcBef>
              <a:defRPr sz="1200">
                <a:solidFill>
                  <a:schemeClr val="tx1"/>
                </a:solidFill>
                <a:latin typeface="Arial" charset="0"/>
                <a:cs typeface="Arial" charset="0"/>
              </a:defRPr>
            </a:lvl1pPr>
            <a:lvl2pPr marL="742950" indent="-285750" algn="r" defTabSz="923925" eaLnBrk="0" hangingPunct="0">
              <a:spcBef>
                <a:spcPct val="30000"/>
              </a:spcBef>
              <a:defRPr sz="1200">
                <a:solidFill>
                  <a:schemeClr val="tx1"/>
                </a:solidFill>
                <a:latin typeface="Arial" charset="0"/>
                <a:cs typeface="Arial" charset="0"/>
              </a:defRPr>
            </a:lvl2pPr>
            <a:lvl3pPr marL="1143000" indent="-228600" algn="r" defTabSz="923925" eaLnBrk="0" hangingPunct="0">
              <a:spcBef>
                <a:spcPct val="30000"/>
              </a:spcBef>
              <a:defRPr sz="1200">
                <a:solidFill>
                  <a:schemeClr val="tx1"/>
                </a:solidFill>
                <a:latin typeface="Arial" charset="0"/>
                <a:cs typeface="Arial" charset="0"/>
              </a:defRPr>
            </a:lvl3pPr>
            <a:lvl4pPr marL="1600200" indent="-228600" algn="r" defTabSz="923925" eaLnBrk="0" hangingPunct="0">
              <a:spcBef>
                <a:spcPct val="30000"/>
              </a:spcBef>
              <a:defRPr sz="1200">
                <a:solidFill>
                  <a:schemeClr val="tx1"/>
                </a:solidFill>
                <a:latin typeface="Arial" charset="0"/>
                <a:cs typeface="Arial" charset="0"/>
              </a:defRPr>
            </a:lvl4pPr>
            <a:lvl5pPr marL="2057400" indent="-228600" algn="r" defTabSz="923925" eaLnBrk="0" hangingPunct="0">
              <a:spcBef>
                <a:spcPct val="30000"/>
              </a:spcBef>
              <a:defRPr sz="1200">
                <a:solidFill>
                  <a:schemeClr val="tx1"/>
                </a:solidFill>
                <a:latin typeface="Arial" charset="0"/>
                <a:cs typeface="Arial" charset="0"/>
              </a:defRPr>
            </a:lvl5pPr>
            <a:lvl6pPr marL="2514600" indent="-228600" algn="r" defTabSz="923925" rtl="1" eaLnBrk="0" fontAlgn="base" hangingPunct="0">
              <a:spcBef>
                <a:spcPct val="30000"/>
              </a:spcBef>
              <a:spcAft>
                <a:spcPct val="0"/>
              </a:spcAft>
              <a:defRPr sz="1200">
                <a:solidFill>
                  <a:schemeClr val="tx1"/>
                </a:solidFill>
                <a:latin typeface="Arial" charset="0"/>
                <a:cs typeface="Arial" charset="0"/>
              </a:defRPr>
            </a:lvl6pPr>
            <a:lvl7pPr marL="2971800" indent="-228600" algn="r" defTabSz="923925" rtl="1" eaLnBrk="0" fontAlgn="base" hangingPunct="0">
              <a:spcBef>
                <a:spcPct val="30000"/>
              </a:spcBef>
              <a:spcAft>
                <a:spcPct val="0"/>
              </a:spcAft>
              <a:defRPr sz="1200">
                <a:solidFill>
                  <a:schemeClr val="tx1"/>
                </a:solidFill>
                <a:latin typeface="Arial" charset="0"/>
                <a:cs typeface="Arial" charset="0"/>
              </a:defRPr>
            </a:lvl7pPr>
            <a:lvl8pPr marL="3429000" indent="-228600" algn="r" defTabSz="923925" rtl="1" eaLnBrk="0" fontAlgn="base" hangingPunct="0">
              <a:spcBef>
                <a:spcPct val="30000"/>
              </a:spcBef>
              <a:spcAft>
                <a:spcPct val="0"/>
              </a:spcAft>
              <a:defRPr sz="1200">
                <a:solidFill>
                  <a:schemeClr val="tx1"/>
                </a:solidFill>
                <a:latin typeface="Arial" charset="0"/>
                <a:cs typeface="Arial" charset="0"/>
              </a:defRPr>
            </a:lvl8pPr>
            <a:lvl9pPr marL="3886200" indent="-228600" algn="r" defTabSz="923925"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587978A-2E4B-4EE9-9F5B-9E19EFE4021A}" type="slidenum">
              <a:rPr lang="en-SG" altLang="en-US" smtClean="0">
                <a:solidFill>
                  <a:prstClr val="black"/>
                </a:solidFill>
                <a:latin typeface="Calibri" pitchFamily="34" charset="0"/>
              </a:rPr>
              <a:pPr eaLnBrk="1" hangingPunct="1">
                <a:spcBef>
                  <a:spcPct val="0"/>
                </a:spcBef>
              </a:pPr>
              <a:t>14</a:t>
            </a:fld>
            <a:endParaRPr lang="en-SG" altLang="en-US" smtClean="0">
              <a:solidFill>
                <a:prstClr val="black"/>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DFD7A0A-CE94-4997-9D35-6416D90B849B}" type="slidenum">
              <a:rPr lang="en-GB" altLang="fr-FR" smtClean="0">
                <a:solidFill>
                  <a:prstClr val="black"/>
                </a:solidFill>
              </a:rPr>
              <a:pPr>
                <a:defRPr/>
              </a:pPr>
              <a:t>15</a:t>
            </a:fld>
            <a:endParaRPr lang="en-GB" altLang="fr-FR">
              <a:solidFill>
                <a:prstClr val="black"/>
              </a:solidFill>
            </a:endParaRPr>
          </a:p>
        </p:txBody>
      </p:sp>
    </p:spTree>
    <p:extLst>
      <p:ext uri="{BB962C8B-B14F-4D97-AF65-F5344CB8AC3E}">
        <p14:creationId xmlns:p14="http://schemas.microsoft.com/office/powerpoint/2010/main" val="3437946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DFD7A0A-CE94-4997-9D35-6416D90B849B}" type="slidenum">
              <a:rPr lang="en-GB" altLang="fr-FR" smtClean="0">
                <a:solidFill>
                  <a:prstClr val="black"/>
                </a:solidFill>
              </a:rPr>
              <a:pPr>
                <a:defRPr/>
              </a:pPr>
              <a:t>16</a:t>
            </a:fld>
            <a:endParaRPr lang="en-GB" altLang="fr-FR">
              <a:solidFill>
                <a:prstClr val="black"/>
              </a:solidFill>
            </a:endParaRPr>
          </a:p>
        </p:txBody>
      </p:sp>
    </p:spTree>
    <p:extLst>
      <p:ext uri="{BB962C8B-B14F-4D97-AF65-F5344CB8AC3E}">
        <p14:creationId xmlns:p14="http://schemas.microsoft.com/office/powerpoint/2010/main" val="3437946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DFD7A0A-CE94-4997-9D35-6416D90B849B}" type="slidenum">
              <a:rPr lang="en-GB" altLang="fr-FR" smtClean="0">
                <a:solidFill>
                  <a:prstClr val="black"/>
                </a:solidFill>
              </a:rPr>
              <a:pPr>
                <a:defRPr/>
              </a:pPr>
              <a:t>17</a:t>
            </a:fld>
            <a:endParaRPr lang="en-GB" altLang="fr-FR">
              <a:solidFill>
                <a:prstClr val="black"/>
              </a:solidFill>
            </a:endParaRPr>
          </a:p>
        </p:txBody>
      </p:sp>
    </p:spTree>
    <p:extLst>
      <p:ext uri="{BB962C8B-B14F-4D97-AF65-F5344CB8AC3E}">
        <p14:creationId xmlns:p14="http://schemas.microsoft.com/office/powerpoint/2010/main" val="3437946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DFD7A0A-CE94-4997-9D35-6416D90B849B}" type="slidenum">
              <a:rPr lang="en-GB" altLang="fr-FR" smtClean="0">
                <a:solidFill>
                  <a:prstClr val="black"/>
                </a:solidFill>
              </a:rPr>
              <a:pPr>
                <a:defRPr/>
              </a:pPr>
              <a:t>18</a:t>
            </a:fld>
            <a:endParaRPr lang="en-GB" altLang="fr-FR">
              <a:solidFill>
                <a:prstClr val="black"/>
              </a:solidFill>
            </a:endParaRPr>
          </a:p>
        </p:txBody>
      </p:sp>
    </p:spTree>
    <p:extLst>
      <p:ext uri="{BB962C8B-B14F-4D97-AF65-F5344CB8AC3E}">
        <p14:creationId xmlns:p14="http://schemas.microsoft.com/office/powerpoint/2010/main" val="3437946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DFD7A0A-CE94-4997-9D35-6416D90B849B}" type="slidenum">
              <a:rPr lang="en-GB" altLang="fr-FR" smtClean="0">
                <a:solidFill>
                  <a:prstClr val="black"/>
                </a:solidFill>
              </a:rPr>
              <a:pPr>
                <a:defRPr/>
              </a:pPr>
              <a:t>19</a:t>
            </a:fld>
            <a:endParaRPr lang="en-GB" altLang="fr-FR">
              <a:solidFill>
                <a:prstClr val="black"/>
              </a:solidFill>
            </a:endParaRPr>
          </a:p>
        </p:txBody>
      </p:sp>
    </p:spTree>
    <p:extLst>
      <p:ext uri="{BB962C8B-B14F-4D97-AF65-F5344CB8AC3E}">
        <p14:creationId xmlns:p14="http://schemas.microsoft.com/office/powerpoint/2010/main" val="3437946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rtl="0" eaLnBrk="0" hangingPunct="0">
              <a:spcBef>
                <a:spcPct val="30000"/>
              </a:spcBef>
              <a:defRPr sz="1200">
                <a:solidFill>
                  <a:schemeClr val="tx1"/>
                </a:solidFill>
                <a:latin typeface="Calibri" pitchFamily="34" charset="0"/>
              </a:defRPr>
            </a:lvl1pPr>
            <a:lvl2pPr marL="742859" indent="-285714" rtl="0" eaLnBrk="0" hangingPunct="0">
              <a:spcBef>
                <a:spcPct val="30000"/>
              </a:spcBef>
              <a:defRPr sz="1200">
                <a:solidFill>
                  <a:schemeClr val="tx1"/>
                </a:solidFill>
                <a:latin typeface="Calibri" pitchFamily="34" charset="0"/>
              </a:defRPr>
            </a:lvl2pPr>
            <a:lvl3pPr marL="1142861" indent="-228572" rtl="0" eaLnBrk="0" hangingPunct="0">
              <a:spcBef>
                <a:spcPct val="30000"/>
              </a:spcBef>
              <a:defRPr sz="1200">
                <a:solidFill>
                  <a:schemeClr val="tx1"/>
                </a:solidFill>
                <a:latin typeface="Calibri" pitchFamily="34" charset="0"/>
              </a:defRPr>
            </a:lvl3pPr>
            <a:lvl4pPr marL="1600004" indent="-228572" rtl="0" eaLnBrk="0" hangingPunct="0">
              <a:spcBef>
                <a:spcPct val="30000"/>
              </a:spcBef>
              <a:defRPr sz="1200">
                <a:solidFill>
                  <a:schemeClr val="tx1"/>
                </a:solidFill>
                <a:latin typeface="Calibri" pitchFamily="34" charset="0"/>
              </a:defRPr>
            </a:lvl4pPr>
            <a:lvl5pPr marL="2057150" indent="-228572" rtl="0" eaLnBrk="0" hangingPunct="0">
              <a:spcBef>
                <a:spcPct val="30000"/>
              </a:spcBef>
              <a:defRPr sz="1200">
                <a:solidFill>
                  <a:schemeClr val="tx1"/>
                </a:solidFill>
                <a:latin typeface="Calibri" pitchFamily="34" charset="0"/>
              </a:defRPr>
            </a:lvl5pPr>
            <a:lvl6pPr marL="2514294" indent="-228572" eaLnBrk="0" fontAlgn="base" hangingPunct="0">
              <a:spcBef>
                <a:spcPct val="30000"/>
              </a:spcBef>
              <a:spcAft>
                <a:spcPct val="0"/>
              </a:spcAft>
              <a:defRPr sz="1200">
                <a:solidFill>
                  <a:schemeClr val="tx1"/>
                </a:solidFill>
                <a:latin typeface="Calibri" pitchFamily="34" charset="0"/>
              </a:defRPr>
            </a:lvl6pPr>
            <a:lvl7pPr marL="2971438" indent="-228572" eaLnBrk="0" fontAlgn="base" hangingPunct="0">
              <a:spcBef>
                <a:spcPct val="30000"/>
              </a:spcBef>
              <a:spcAft>
                <a:spcPct val="0"/>
              </a:spcAft>
              <a:defRPr sz="1200">
                <a:solidFill>
                  <a:schemeClr val="tx1"/>
                </a:solidFill>
                <a:latin typeface="Calibri" pitchFamily="34" charset="0"/>
              </a:defRPr>
            </a:lvl7pPr>
            <a:lvl8pPr marL="3428583" indent="-228572" eaLnBrk="0" fontAlgn="base" hangingPunct="0">
              <a:spcBef>
                <a:spcPct val="30000"/>
              </a:spcBef>
              <a:spcAft>
                <a:spcPct val="0"/>
              </a:spcAft>
              <a:defRPr sz="1200">
                <a:solidFill>
                  <a:schemeClr val="tx1"/>
                </a:solidFill>
                <a:latin typeface="Calibri" pitchFamily="34" charset="0"/>
              </a:defRPr>
            </a:lvl8pPr>
            <a:lvl9pPr marL="3885727" indent="-228572" eaLnBrk="0" fontAlgn="base" hangingPunct="0">
              <a:spcBef>
                <a:spcPct val="30000"/>
              </a:spcBef>
              <a:spcAft>
                <a:spcPct val="0"/>
              </a:spcAft>
              <a:defRPr sz="1200">
                <a:solidFill>
                  <a:schemeClr val="tx1"/>
                </a:solidFill>
                <a:latin typeface="Calibri" pitchFamily="34" charset="0"/>
              </a:defRPr>
            </a:lvl9pPr>
          </a:lstStyle>
          <a:p>
            <a:pPr rtl="1" eaLnBrk="1" hangingPunct="1">
              <a:spcBef>
                <a:spcPct val="0"/>
              </a:spcBef>
            </a:pPr>
            <a:fld id="{BA36F93A-88D0-4AE9-9C3C-F9D655FD1C11}" type="slidenum">
              <a:rPr lang="en-GB" altLang="fr-FR" smtClean="0">
                <a:solidFill>
                  <a:srgbClr val="000066"/>
                </a:solidFill>
                <a:latin typeface="Arial" charset="0"/>
              </a:rPr>
              <a:pPr rtl="1" eaLnBrk="1" hangingPunct="1">
                <a:spcBef>
                  <a:spcPct val="0"/>
                </a:spcBef>
              </a:pPr>
              <a:t>2</a:t>
            </a:fld>
            <a:endParaRPr lang="en-GB" altLang="fr-FR" smtClean="0">
              <a:solidFill>
                <a:srgbClr val="000066"/>
              </a:solidFill>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FD7A0A-CE94-4997-9D35-6416D90B849B}" type="slidenum">
              <a:rPr lang="en-GB" altLang="fr-FR" smtClean="0">
                <a:solidFill>
                  <a:prstClr val="black"/>
                </a:solidFill>
              </a:rPr>
              <a:pPr>
                <a:defRPr/>
              </a:pPr>
              <a:t>20</a:t>
            </a:fld>
            <a:endParaRPr lang="en-GB" altLang="fr-FR">
              <a:solidFill>
                <a:prstClr val="black"/>
              </a:solidFill>
            </a:endParaRPr>
          </a:p>
        </p:txBody>
      </p:sp>
    </p:spTree>
    <p:extLst>
      <p:ext uri="{BB962C8B-B14F-4D97-AF65-F5344CB8AC3E}">
        <p14:creationId xmlns:p14="http://schemas.microsoft.com/office/powerpoint/2010/main" val="4019839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FD7A0A-CE94-4997-9D35-6416D90B849B}" type="slidenum">
              <a:rPr lang="en-GB" altLang="fr-FR" smtClean="0">
                <a:solidFill>
                  <a:prstClr val="black"/>
                </a:solidFill>
              </a:rPr>
              <a:pPr>
                <a:defRPr/>
              </a:pPr>
              <a:t>21</a:t>
            </a:fld>
            <a:endParaRPr lang="en-GB" altLang="fr-FR">
              <a:solidFill>
                <a:prstClr val="black"/>
              </a:solidFill>
            </a:endParaRPr>
          </a:p>
        </p:txBody>
      </p:sp>
    </p:spTree>
    <p:extLst>
      <p:ext uri="{BB962C8B-B14F-4D97-AF65-F5344CB8AC3E}">
        <p14:creationId xmlns:p14="http://schemas.microsoft.com/office/powerpoint/2010/main" val="4153513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3DFD7A0A-CE94-4997-9D35-6416D90B849B}" type="slidenum">
              <a:rPr lang="en-GB" altLang="fr-FR" smtClean="0">
                <a:solidFill>
                  <a:prstClr val="black"/>
                </a:solidFill>
              </a:rPr>
              <a:pPr>
                <a:defRPr/>
              </a:pPr>
              <a:t>22</a:t>
            </a:fld>
            <a:endParaRPr lang="en-GB" altLang="fr-FR">
              <a:solidFill>
                <a:prstClr val="black"/>
              </a:solidFill>
            </a:endParaRPr>
          </a:p>
        </p:txBody>
      </p:sp>
    </p:spTree>
    <p:extLst>
      <p:ext uri="{BB962C8B-B14F-4D97-AF65-F5344CB8AC3E}">
        <p14:creationId xmlns:p14="http://schemas.microsoft.com/office/powerpoint/2010/main" val="511146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FD7A0A-CE94-4997-9D35-6416D90B849B}" type="slidenum">
              <a:rPr lang="en-GB" altLang="fr-FR" smtClean="0"/>
              <a:pPr>
                <a:defRPr/>
              </a:pPr>
              <a:t>23</a:t>
            </a:fld>
            <a:endParaRPr lang="en-GB" altLang="fr-FR"/>
          </a:p>
        </p:txBody>
      </p:sp>
    </p:spTree>
    <p:extLst>
      <p:ext uri="{BB962C8B-B14F-4D97-AF65-F5344CB8AC3E}">
        <p14:creationId xmlns:p14="http://schemas.microsoft.com/office/powerpoint/2010/main" val="3941338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50000"/>
              </a:lnSpc>
            </a:pPr>
            <a:endParaRPr lang="en-US" altLang="en-US" sz="1200" b="1" dirty="0">
              <a:solidFill>
                <a:srgbClr val="00359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DFD7A0A-CE94-4997-9D35-6416D90B849B}" type="slidenum">
              <a:rPr lang="en-GB" altLang="fr-FR" smtClean="0"/>
              <a:pPr>
                <a:defRPr/>
              </a:pPr>
              <a:t>24</a:t>
            </a:fld>
            <a:endParaRPr lang="en-GB" altLang="fr-FR"/>
          </a:p>
        </p:txBody>
      </p:sp>
    </p:spTree>
    <p:extLst>
      <p:ext uri="{BB962C8B-B14F-4D97-AF65-F5344CB8AC3E}">
        <p14:creationId xmlns:p14="http://schemas.microsoft.com/office/powerpoint/2010/main" val="3941338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solidFill>
                  <a:prstClr val="black"/>
                </a:solidFill>
              </a:rPr>
              <a:t>World Health Organization</a:t>
            </a:r>
          </a:p>
        </p:txBody>
      </p:sp>
      <p:sp>
        <p:nvSpPr>
          <p:cNvPr id="5" name="Rectangle 3"/>
          <p:cNvSpPr>
            <a:spLocks noGrp="1" noChangeArrowheads="1"/>
          </p:cNvSpPr>
          <p:nvPr>
            <p:ph type="dt" idx="1"/>
          </p:nvPr>
        </p:nvSpPr>
        <p:spPr>
          <a:ln/>
        </p:spPr>
        <p:txBody>
          <a:bodyPr/>
          <a:lstStyle/>
          <a:p>
            <a:fld id="{0B49FA9E-C3E2-43A4-B3C4-831934D4C965}" type="datetime3">
              <a:rPr lang="en-GB" altLang="en-US">
                <a:solidFill>
                  <a:prstClr val="black"/>
                </a:solidFill>
              </a:rPr>
              <a:pPr/>
              <a:t>23 June 2016</a:t>
            </a:fld>
            <a:endParaRPr lang="en-GB" altLang="en-US">
              <a:solidFill>
                <a:prstClr val="black"/>
              </a:solidFill>
            </a:endParaRPr>
          </a:p>
        </p:txBody>
      </p:sp>
      <p:sp>
        <p:nvSpPr>
          <p:cNvPr id="7" name="Rectangle 7"/>
          <p:cNvSpPr>
            <a:spLocks noGrp="1" noChangeArrowheads="1"/>
          </p:cNvSpPr>
          <p:nvPr>
            <p:ph type="sldNum" sz="quarter" idx="5"/>
          </p:nvPr>
        </p:nvSpPr>
        <p:spPr>
          <a:ln/>
        </p:spPr>
        <p:txBody>
          <a:bodyPr/>
          <a:lstStyle/>
          <a:p>
            <a:fld id="{0C573135-5178-44F8-A56C-14D5B82AB86A}" type="slidenum">
              <a:rPr lang="en-GB" altLang="en-US">
                <a:solidFill>
                  <a:prstClr val="black"/>
                </a:solidFill>
              </a:rPr>
              <a:pPr/>
              <a:t>25</a:t>
            </a:fld>
            <a:endParaRPr lang="en-GB" altLang="en-US">
              <a:solidFill>
                <a:prstClr val="black"/>
              </a:solidFill>
            </a:endParaRPr>
          </a:p>
        </p:txBody>
      </p:sp>
      <p:sp>
        <p:nvSpPr>
          <p:cNvPr id="1453058" name="Rectangle 2"/>
          <p:cNvSpPr>
            <a:spLocks noGrp="1" noRot="1" noChangeAspect="1" noChangeArrowheads="1" noTextEdit="1"/>
          </p:cNvSpPr>
          <p:nvPr>
            <p:ph type="sldImg"/>
          </p:nvPr>
        </p:nvSpPr>
        <p:spPr>
          <a:xfrm>
            <a:off x="915988" y="744538"/>
            <a:ext cx="4967287" cy="3727450"/>
          </a:xfrm>
          <a:ln/>
        </p:spPr>
      </p:sp>
      <p:sp>
        <p:nvSpPr>
          <p:cNvPr id="1453059" name="Rectangle 3"/>
          <p:cNvSpPr>
            <a:spLocks noGrp="1" noChangeArrowheads="1"/>
          </p:cNvSpPr>
          <p:nvPr>
            <p:ph type="body" idx="1"/>
          </p:nvPr>
        </p:nvSpPr>
        <p:spPr>
          <a:xfrm>
            <a:off x="906465" y="4716465"/>
            <a:ext cx="4984749" cy="4470400"/>
          </a:xfrm>
        </p:spPr>
        <p:txBody>
          <a:bodyPr/>
          <a:lstStyle/>
          <a:p>
            <a:pPr algn="l"/>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FD7A0A-CE94-4997-9D35-6416D90B849B}" type="slidenum">
              <a:rPr lang="en-GB" altLang="fr-FR" smtClean="0"/>
              <a:pPr>
                <a:defRPr/>
              </a:pPr>
              <a:t>26</a:t>
            </a:fld>
            <a:endParaRPr lang="en-GB" altLang="fr-FR"/>
          </a:p>
        </p:txBody>
      </p:sp>
    </p:spTree>
    <p:extLst>
      <p:ext uri="{BB962C8B-B14F-4D97-AF65-F5344CB8AC3E}">
        <p14:creationId xmlns:p14="http://schemas.microsoft.com/office/powerpoint/2010/main" val="1877108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FD7A0A-CE94-4997-9D35-6416D90B849B}" type="slidenum">
              <a:rPr lang="en-GB" altLang="fr-FR" smtClean="0"/>
              <a:pPr>
                <a:defRPr/>
              </a:pPr>
              <a:t>27</a:t>
            </a:fld>
            <a:endParaRPr lang="en-GB" altLang="fr-FR"/>
          </a:p>
        </p:txBody>
      </p:sp>
    </p:spTree>
    <p:extLst>
      <p:ext uri="{BB962C8B-B14F-4D97-AF65-F5344CB8AC3E}">
        <p14:creationId xmlns:p14="http://schemas.microsoft.com/office/powerpoint/2010/main" val="345618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FD7A0A-CE94-4997-9D35-6416D90B849B}" type="slidenum">
              <a:rPr lang="en-GB" altLang="fr-FR" smtClean="0"/>
              <a:pPr>
                <a:defRPr/>
              </a:pPr>
              <a:t>3</a:t>
            </a:fld>
            <a:endParaRPr lang="en-GB" altLang="fr-FR"/>
          </a:p>
        </p:txBody>
      </p:sp>
    </p:spTree>
    <p:extLst>
      <p:ext uri="{BB962C8B-B14F-4D97-AF65-F5344CB8AC3E}">
        <p14:creationId xmlns:p14="http://schemas.microsoft.com/office/powerpoint/2010/main" val="301832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aseline="0" dirty="0" smtClean="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716DA8AE-88C8-4372-A45E-0F3387A4C6E9}" type="slidenum">
              <a:rPr lang="en-US" smtClean="0"/>
              <a:t>4</a:t>
            </a:fld>
            <a:endParaRPr lang="en-US"/>
          </a:p>
        </p:txBody>
      </p:sp>
    </p:spTree>
    <p:extLst>
      <p:ext uri="{BB962C8B-B14F-4D97-AF65-F5344CB8AC3E}">
        <p14:creationId xmlns:p14="http://schemas.microsoft.com/office/powerpoint/2010/main" val="188636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solidFill>
                <a:schemeClr val="bg1">
                  <a:lumMod val="85000"/>
                </a:schemeClr>
              </a:solidFill>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C473C970-88A1-49C4-943D-B08C5BFD8338}" type="slidenum">
              <a:rPr lang="en-US" smtClean="0"/>
              <a:t>5</a:t>
            </a:fld>
            <a:endParaRPr lang="en-US"/>
          </a:p>
        </p:txBody>
      </p:sp>
    </p:spTree>
    <p:extLst>
      <p:ext uri="{BB962C8B-B14F-4D97-AF65-F5344CB8AC3E}">
        <p14:creationId xmlns:p14="http://schemas.microsoft.com/office/powerpoint/2010/main" val="204283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16DA8AE-88C8-4372-A45E-0F3387A4C6E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44468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920750" y="746125"/>
            <a:ext cx="4964113" cy="3724275"/>
          </a:xfrm>
          <a:ln/>
        </p:spPr>
      </p:sp>
      <p:sp>
        <p:nvSpPr>
          <p:cNvPr id="31747" name="Rectangle 3"/>
          <p:cNvSpPr>
            <a:spLocks noGrp="1" noChangeArrowheads="1"/>
          </p:cNvSpPr>
          <p:nvPr>
            <p:ph type="body" idx="1"/>
          </p:nvPr>
        </p:nvSpPr>
        <p:spPr>
          <a:xfrm>
            <a:off x="906463" y="4714876"/>
            <a:ext cx="4984750" cy="4471988"/>
          </a:xfrm>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altLang="ko-KR" baseline="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3DFD7A0A-CE94-4997-9D35-6416D90B849B}" type="slidenum">
              <a:rPr lang="en-GB" altLang="fr-FR" smtClean="0"/>
              <a:pPr>
                <a:defRPr/>
              </a:pPr>
              <a:t>8</a:t>
            </a:fld>
            <a:endParaRPr lang="en-GB" altLang="fr-FR"/>
          </a:p>
        </p:txBody>
      </p:sp>
    </p:spTree>
    <p:extLst>
      <p:ext uri="{BB962C8B-B14F-4D97-AF65-F5344CB8AC3E}">
        <p14:creationId xmlns:p14="http://schemas.microsoft.com/office/powerpoint/2010/main" val="557429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a:noFill/>
        </p:spPr>
        <p:txBody>
          <a:bodyPr/>
          <a:lstStyle>
            <a:lvl1pPr eaLnBrk="0" hangingPunct="0">
              <a:spcBef>
                <a:spcPct val="30000"/>
              </a:spcBef>
              <a:defRPr sz="1200">
                <a:solidFill>
                  <a:schemeClr val="tx1"/>
                </a:solidFill>
                <a:latin typeface="Arial" charset="0"/>
              </a:defRPr>
            </a:lvl1pPr>
            <a:lvl2pPr marL="737110" indent="-283504" eaLnBrk="0" hangingPunct="0">
              <a:spcBef>
                <a:spcPct val="30000"/>
              </a:spcBef>
              <a:defRPr sz="1200">
                <a:solidFill>
                  <a:schemeClr val="tx1"/>
                </a:solidFill>
                <a:latin typeface="Arial" charset="0"/>
              </a:defRPr>
            </a:lvl2pPr>
            <a:lvl3pPr marL="1134016" indent="-226803" eaLnBrk="0" hangingPunct="0">
              <a:spcBef>
                <a:spcPct val="30000"/>
              </a:spcBef>
              <a:defRPr sz="1200">
                <a:solidFill>
                  <a:schemeClr val="tx1"/>
                </a:solidFill>
                <a:latin typeface="Arial" charset="0"/>
              </a:defRPr>
            </a:lvl3pPr>
            <a:lvl4pPr marL="1587622" indent="-226803" eaLnBrk="0" hangingPunct="0">
              <a:spcBef>
                <a:spcPct val="30000"/>
              </a:spcBef>
              <a:defRPr sz="1200">
                <a:solidFill>
                  <a:schemeClr val="tx1"/>
                </a:solidFill>
                <a:latin typeface="Arial" charset="0"/>
              </a:defRPr>
            </a:lvl4pPr>
            <a:lvl5pPr marL="2041227" indent="-226803" eaLnBrk="0" hangingPunct="0">
              <a:spcBef>
                <a:spcPct val="30000"/>
              </a:spcBef>
              <a:defRPr sz="1200">
                <a:solidFill>
                  <a:schemeClr val="tx1"/>
                </a:solidFill>
                <a:latin typeface="Arial" charset="0"/>
              </a:defRPr>
            </a:lvl5pPr>
            <a:lvl6pPr marL="2494834" indent="-226803" eaLnBrk="0" fontAlgn="base" hangingPunct="0">
              <a:spcBef>
                <a:spcPct val="30000"/>
              </a:spcBef>
              <a:spcAft>
                <a:spcPct val="0"/>
              </a:spcAft>
              <a:defRPr sz="1200">
                <a:solidFill>
                  <a:schemeClr val="tx1"/>
                </a:solidFill>
                <a:latin typeface="Arial" charset="0"/>
              </a:defRPr>
            </a:lvl6pPr>
            <a:lvl7pPr marL="2948441" indent="-226803" eaLnBrk="0" fontAlgn="base" hangingPunct="0">
              <a:spcBef>
                <a:spcPct val="30000"/>
              </a:spcBef>
              <a:spcAft>
                <a:spcPct val="0"/>
              </a:spcAft>
              <a:defRPr sz="1200">
                <a:solidFill>
                  <a:schemeClr val="tx1"/>
                </a:solidFill>
                <a:latin typeface="Arial" charset="0"/>
              </a:defRPr>
            </a:lvl7pPr>
            <a:lvl8pPr marL="3402047" indent="-226803" eaLnBrk="0" fontAlgn="base" hangingPunct="0">
              <a:spcBef>
                <a:spcPct val="30000"/>
              </a:spcBef>
              <a:spcAft>
                <a:spcPct val="0"/>
              </a:spcAft>
              <a:defRPr sz="1200">
                <a:solidFill>
                  <a:schemeClr val="tx1"/>
                </a:solidFill>
                <a:latin typeface="Arial" charset="0"/>
              </a:defRPr>
            </a:lvl8pPr>
            <a:lvl9pPr marL="3855653" indent="-22680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smtClean="0"/>
              <a:t>World Health Organization</a:t>
            </a:r>
          </a:p>
        </p:txBody>
      </p:sp>
      <p:sp>
        <p:nvSpPr>
          <p:cNvPr id="141315" name="Rectangle 3"/>
          <p:cNvSpPr>
            <a:spLocks noGrp="1" noChangeArrowheads="1"/>
          </p:cNvSpPr>
          <p:nvPr>
            <p:ph type="dt" sz="quarter" idx="1"/>
          </p:nvPr>
        </p:nvSpPr>
        <p:spPr>
          <a:noFill/>
        </p:spPr>
        <p:txBody>
          <a:bodyPr/>
          <a:lstStyle>
            <a:lvl1pPr eaLnBrk="0" hangingPunct="0">
              <a:spcBef>
                <a:spcPct val="30000"/>
              </a:spcBef>
              <a:defRPr sz="1200">
                <a:solidFill>
                  <a:schemeClr val="tx1"/>
                </a:solidFill>
                <a:latin typeface="Arial" charset="0"/>
              </a:defRPr>
            </a:lvl1pPr>
            <a:lvl2pPr marL="737110" indent="-283504" eaLnBrk="0" hangingPunct="0">
              <a:spcBef>
                <a:spcPct val="30000"/>
              </a:spcBef>
              <a:defRPr sz="1200">
                <a:solidFill>
                  <a:schemeClr val="tx1"/>
                </a:solidFill>
                <a:latin typeface="Arial" charset="0"/>
              </a:defRPr>
            </a:lvl2pPr>
            <a:lvl3pPr marL="1134016" indent="-226803" eaLnBrk="0" hangingPunct="0">
              <a:spcBef>
                <a:spcPct val="30000"/>
              </a:spcBef>
              <a:defRPr sz="1200">
                <a:solidFill>
                  <a:schemeClr val="tx1"/>
                </a:solidFill>
                <a:latin typeface="Arial" charset="0"/>
              </a:defRPr>
            </a:lvl3pPr>
            <a:lvl4pPr marL="1587622" indent="-226803" eaLnBrk="0" hangingPunct="0">
              <a:spcBef>
                <a:spcPct val="30000"/>
              </a:spcBef>
              <a:defRPr sz="1200">
                <a:solidFill>
                  <a:schemeClr val="tx1"/>
                </a:solidFill>
                <a:latin typeface="Arial" charset="0"/>
              </a:defRPr>
            </a:lvl4pPr>
            <a:lvl5pPr marL="2041227" indent="-226803" eaLnBrk="0" hangingPunct="0">
              <a:spcBef>
                <a:spcPct val="30000"/>
              </a:spcBef>
              <a:defRPr sz="1200">
                <a:solidFill>
                  <a:schemeClr val="tx1"/>
                </a:solidFill>
                <a:latin typeface="Arial" charset="0"/>
              </a:defRPr>
            </a:lvl5pPr>
            <a:lvl6pPr marL="2494834" indent="-226803" eaLnBrk="0" fontAlgn="base" hangingPunct="0">
              <a:spcBef>
                <a:spcPct val="30000"/>
              </a:spcBef>
              <a:spcAft>
                <a:spcPct val="0"/>
              </a:spcAft>
              <a:defRPr sz="1200">
                <a:solidFill>
                  <a:schemeClr val="tx1"/>
                </a:solidFill>
                <a:latin typeface="Arial" charset="0"/>
              </a:defRPr>
            </a:lvl6pPr>
            <a:lvl7pPr marL="2948441" indent="-226803" eaLnBrk="0" fontAlgn="base" hangingPunct="0">
              <a:spcBef>
                <a:spcPct val="30000"/>
              </a:spcBef>
              <a:spcAft>
                <a:spcPct val="0"/>
              </a:spcAft>
              <a:defRPr sz="1200">
                <a:solidFill>
                  <a:schemeClr val="tx1"/>
                </a:solidFill>
                <a:latin typeface="Arial" charset="0"/>
              </a:defRPr>
            </a:lvl7pPr>
            <a:lvl8pPr marL="3402047" indent="-226803" eaLnBrk="0" fontAlgn="base" hangingPunct="0">
              <a:spcBef>
                <a:spcPct val="30000"/>
              </a:spcBef>
              <a:spcAft>
                <a:spcPct val="0"/>
              </a:spcAft>
              <a:defRPr sz="1200">
                <a:solidFill>
                  <a:schemeClr val="tx1"/>
                </a:solidFill>
                <a:latin typeface="Arial" charset="0"/>
              </a:defRPr>
            </a:lvl8pPr>
            <a:lvl9pPr marL="3855653" indent="-22680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73AECB0-D7CB-41ED-BF0B-2E2B3E2C28EC}" type="datetime3">
              <a:rPr lang="en-GB" altLang="en-US" smtClean="0"/>
              <a:pPr eaLnBrk="1" hangingPunct="1">
                <a:spcBef>
                  <a:spcPct val="0"/>
                </a:spcBef>
              </a:pPr>
              <a:t>23 June 2016</a:t>
            </a:fld>
            <a:endParaRPr lang="en-GB" altLang="en-US" smtClean="0"/>
          </a:p>
        </p:txBody>
      </p:sp>
      <p:sp>
        <p:nvSpPr>
          <p:cNvPr id="14131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37110" indent="-283504" eaLnBrk="0" hangingPunct="0">
              <a:spcBef>
                <a:spcPct val="30000"/>
              </a:spcBef>
              <a:defRPr sz="1200">
                <a:solidFill>
                  <a:schemeClr val="tx1"/>
                </a:solidFill>
                <a:latin typeface="Arial" charset="0"/>
              </a:defRPr>
            </a:lvl2pPr>
            <a:lvl3pPr marL="1134016" indent="-226803" eaLnBrk="0" hangingPunct="0">
              <a:spcBef>
                <a:spcPct val="30000"/>
              </a:spcBef>
              <a:defRPr sz="1200">
                <a:solidFill>
                  <a:schemeClr val="tx1"/>
                </a:solidFill>
                <a:latin typeface="Arial" charset="0"/>
              </a:defRPr>
            </a:lvl3pPr>
            <a:lvl4pPr marL="1587622" indent="-226803" eaLnBrk="0" hangingPunct="0">
              <a:spcBef>
                <a:spcPct val="30000"/>
              </a:spcBef>
              <a:defRPr sz="1200">
                <a:solidFill>
                  <a:schemeClr val="tx1"/>
                </a:solidFill>
                <a:latin typeface="Arial" charset="0"/>
              </a:defRPr>
            </a:lvl4pPr>
            <a:lvl5pPr marL="2041227" indent="-226803" eaLnBrk="0" hangingPunct="0">
              <a:spcBef>
                <a:spcPct val="30000"/>
              </a:spcBef>
              <a:defRPr sz="1200">
                <a:solidFill>
                  <a:schemeClr val="tx1"/>
                </a:solidFill>
                <a:latin typeface="Arial" charset="0"/>
              </a:defRPr>
            </a:lvl5pPr>
            <a:lvl6pPr marL="2494834" indent="-226803" eaLnBrk="0" fontAlgn="base" hangingPunct="0">
              <a:spcBef>
                <a:spcPct val="30000"/>
              </a:spcBef>
              <a:spcAft>
                <a:spcPct val="0"/>
              </a:spcAft>
              <a:defRPr sz="1200">
                <a:solidFill>
                  <a:schemeClr val="tx1"/>
                </a:solidFill>
                <a:latin typeface="Arial" charset="0"/>
              </a:defRPr>
            </a:lvl6pPr>
            <a:lvl7pPr marL="2948441" indent="-226803" eaLnBrk="0" fontAlgn="base" hangingPunct="0">
              <a:spcBef>
                <a:spcPct val="30000"/>
              </a:spcBef>
              <a:spcAft>
                <a:spcPct val="0"/>
              </a:spcAft>
              <a:defRPr sz="1200">
                <a:solidFill>
                  <a:schemeClr val="tx1"/>
                </a:solidFill>
                <a:latin typeface="Arial" charset="0"/>
              </a:defRPr>
            </a:lvl7pPr>
            <a:lvl8pPr marL="3402047" indent="-226803" eaLnBrk="0" fontAlgn="base" hangingPunct="0">
              <a:spcBef>
                <a:spcPct val="30000"/>
              </a:spcBef>
              <a:spcAft>
                <a:spcPct val="0"/>
              </a:spcAft>
              <a:defRPr sz="1200">
                <a:solidFill>
                  <a:schemeClr val="tx1"/>
                </a:solidFill>
                <a:latin typeface="Arial" charset="0"/>
              </a:defRPr>
            </a:lvl8pPr>
            <a:lvl9pPr marL="3855653" indent="-22680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88BB584-94F9-4EA4-A438-19FF81FA4EAE}" type="slidenum">
              <a:rPr lang="en-GB" altLang="en-US" smtClean="0"/>
              <a:pPr eaLnBrk="1" hangingPunct="1">
                <a:spcBef>
                  <a:spcPct val="0"/>
                </a:spcBef>
              </a:pPr>
              <a:t>9</a:t>
            </a:fld>
            <a:endParaRPr lang="en-GB" altLang="en-US" smtClean="0"/>
          </a:p>
        </p:txBody>
      </p:sp>
      <p:sp>
        <p:nvSpPr>
          <p:cNvPr id="141317" name="Rectangle 2"/>
          <p:cNvSpPr>
            <a:spLocks noGrp="1" noRot="1" noChangeAspect="1" noChangeArrowheads="1" noTextEdit="1"/>
          </p:cNvSpPr>
          <p:nvPr>
            <p:ph type="sldImg"/>
          </p:nvPr>
        </p:nvSpPr>
        <p:spPr>
          <a:xfrm>
            <a:off x="915988" y="744538"/>
            <a:ext cx="4967287" cy="3727450"/>
          </a:xfrm>
          <a:ln/>
        </p:spPr>
      </p:sp>
      <p:sp>
        <p:nvSpPr>
          <p:cNvPr id="141318" name="Rectangle 3"/>
          <p:cNvSpPr>
            <a:spLocks noGrp="1" noChangeArrowheads="1"/>
          </p:cNvSpPr>
          <p:nvPr>
            <p:ph type="body" idx="1"/>
          </p:nvPr>
        </p:nvSpPr>
        <p:spPr>
          <a:xfrm>
            <a:off x="906465" y="4716463"/>
            <a:ext cx="4984750" cy="4470400"/>
          </a:xfrm>
          <a:noFill/>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GB" altLang="en-US" baseline="0" dirty="0" smtClean="0">
              <a:latin typeface="Arial" charset="0"/>
            </a:endParaRPr>
          </a:p>
          <a:p>
            <a:endParaRPr lang="en-GB" altLang="en-US" baseline="0" dirty="0" smtClean="0">
              <a:latin typeface="Arial" charset="0"/>
            </a:endParaRPr>
          </a:p>
          <a:p>
            <a:endParaRPr lang="en-GB" altLang="en-US" dirty="0" smtClean="0">
              <a:latin typeface="Arial" charset="0"/>
            </a:endParaRPr>
          </a:p>
          <a:p>
            <a:endParaRPr lang="en-GB" alt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1547813" y="4005263"/>
            <a:ext cx="6400800" cy="1611312"/>
          </a:xfrm>
          <a:prstGeom prst="rect">
            <a:avLst/>
          </a:prstGeom>
          <a:noFill/>
          <a:ln w="9525">
            <a:noFill/>
            <a:miter lim="800000"/>
            <a:headEnd/>
            <a:tailEnd/>
          </a:ln>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algn="ctr" rtl="0" eaLnBrk="1" hangingPunct="1">
              <a:spcBef>
                <a:spcPct val="80000"/>
              </a:spcBef>
              <a:buClr>
                <a:srgbClr val="1E7FB8"/>
              </a:buClr>
              <a:buFont typeface="Wingdings" pitchFamily="2" charset="2"/>
              <a:buNone/>
              <a:defRPr/>
            </a:pPr>
            <a:endParaRPr lang="en-US" altLang="fr-FR" sz="2500" b="0" smtClean="0">
              <a:solidFill>
                <a:schemeClr val="bg1"/>
              </a:solidFill>
            </a:endParaRPr>
          </a:p>
        </p:txBody>
      </p:sp>
      <p:sp>
        <p:nvSpPr>
          <p:cNvPr id="7170" name="Rectangle 2"/>
          <p:cNvSpPr>
            <a:spLocks noGrp="1" noChangeArrowheads="1"/>
          </p:cNvSpPr>
          <p:nvPr>
            <p:ph type="ctrTitle" sz="quarter"/>
          </p:nvPr>
        </p:nvSpPr>
        <p:spPr>
          <a:xfrm>
            <a:off x="685800" y="2130425"/>
            <a:ext cx="7772400" cy="1470025"/>
          </a:xfrm>
          <a:effectLst/>
        </p:spPr>
        <p:txBody>
          <a:bodyPr lIns="91440" tIns="45720" rIns="91440" bIns="45720"/>
          <a:lstStyle>
            <a:lvl1pPr>
              <a:defRPr sz="4400" baseline="0">
                <a:solidFill>
                  <a:schemeClr val="bg1"/>
                </a:solidFill>
              </a:defRPr>
            </a:lvl1pPr>
          </a:lstStyle>
          <a:p>
            <a:r>
              <a:rPr lang="en-US" dirty="0" smtClean="0"/>
              <a:t>Click to edit Master title style</a:t>
            </a:r>
            <a:endParaRPr lang="en-GB" dirty="0"/>
          </a:p>
        </p:txBody>
      </p:sp>
      <p:sp>
        <p:nvSpPr>
          <p:cNvPr id="7171" name="Rectangle 3"/>
          <p:cNvSpPr>
            <a:spLocks noGrp="1" noChangeArrowheads="1"/>
          </p:cNvSpPr>
          <p:nvPr>
            <p:ph type="subTitle" sz="quarter" idx="1"/>
          </p:nvPr>
        </p:nvSpPr>
        <p:spPr>
          <a:xfrm>
            <a:off x="1547813" y="4006850"/>
            <a:ext cx="6400800" cy="1250950"/>
          </a:xfrm>
        </p:spPr>
        <p:txBody>
          <a:bodyPr lIns="91440" tIns="45720" rIns="91440" bIns="45720"/>
          <a:lstStyle>
            <a:lvl1pPr marL="0" indent="0" algn="ctr">
              <a:buFont typeface="Wingdings" pitchFamily="2" charset="2"/>
              <a:buNone/>
              <a:defRPr>
                <a:solidFill>
                  <a:schemeClr val="bg1"/>
                </a:solidFill>
              </a:defRPr>
            </a:lvl1pPr>
          </a:lstStyle>
          <a:p>
            <a:r>
              <a:rPr lang="en-US" dirty="0" smtClean="0"/>
              <a:t>Click to edit Master subtitle style</a:t>
            </a:r>
            <a:endParaRPr lang="en-GB" dirty="0"/>
          </a:p>
        </p:txBody>
      </p:sp>
    </p:spTree>
    <p:extLst>
      <p:ext uri="{BB962C8B-B14F-4D97-AF65-F5344CB8AC3E}">
        <p14:creationId xmlns:p14="http://schemas.microsoft.com/office/powerpoint/2010/main" val="618475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880294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2542"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99341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7" y="275017"/>
            <a:ext cx="8229057" cy="114324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74" y="1534880"/>
            <a:ext cx="4039867" cy="639293"/>
          </a:xfrm>
        </p:spPr>
        <p:txBody>
          <a:bodyPr anchor="b"/>
          <a:lstStyle>
            <a:lvl1pPr marL="0" indent="0">
              <a:buNone/>
              <a:defRPr sz="2100" b="1"/>
            </a:lvl1pPr>
            <a:lvl2pPr marL="400383" indent="0">
              <a:buNone/>
              <a:defRPr sz="1800" b="1"/>
            </a:lvl2pPr>
            <a:lvl3pPr marL="800763" indent="0">
              <a:buNone/>
              <a:defRPr sz="1600" b="1"/>
            </a:lvl3pPr>
            <a:lvl4pPr marL="1201147" indent="0">
              <a:buNone/>
              <a:defRPr sz="1400" b="1"/>
            </a:lvl4pPr>
            <a:lvl5pPr marL="1601529" indent="0">
              <a:buNone/>
              <a:defRPr sz="1400" b="1"/>
            </a:lvl5pPr>
            <a:lvl6pPr marL="2001912" indent="0">
              <a:buNone/>
              <a:defRPr sz="1400" b="1"/>
            </a:lvl6pPr>
            <a:lvl7pPr marL="2402295" indent="0">
              <a:buNone/>
              <a:defRPr sz="1400" b="1"/>
            </a:lvl7pPr>
            <a:lvl8pPr marL="2802676" indent="0">
              <a:buNone/>
              <a:defRPr sz="1400" b="1"/>
            </a:lvl8pPr>
            <a:lvl9pPr marL="3203058"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7" y="1534880"/>
            <a:ext cx="4041225" cy="639293"/>
          </a:xfrm>
        </p:spPr>
        <p:txBody>
          <a:bodyPr anchor="b"/>
          <a:lstStyle>
            <a:lvl1pPr marL="0" indent="0">
              <a:buNone/>
              <a:defRPr sz="2100" b="1"/>
            </a:lvl1pPr>
            <a:lvl2pPr marL="400383" indent="0">
              <a:buNone/>
              <a:defRPr sz="1800" b="1"/>
            </a:lvl2pPr>
            <a:lvl3pPr marL="800763" indent="0">
              <a:buNone/>
              <a:defRPr sz="1600" b="1"/>
            </a:lvl3pPr>
            <a:lvl4pPr marL="1201147" indent="0">
              <a:buNone/>
              <a:defRPr sz="1400" b="1"/>
            </a:lvl4pPr>
            <a:lvl5pPr marL="1601529" indent="0">
              <a:buNone/>
              <a:defRPr sz="1400" b="1"/>
            </a:lvl5pPr>
            <a:lvl6pPr marL="2001912" indent="0">
              <a:buNone/>
              <a:defRPr sz="1400" b="1"/>
            </a:lvl6pPr>
            <a:lvl7pPr marL="2402295" indent="0">
              <a:buNone/>
              <a:defRPr sz="1400" b="1"/>
            </a:lvl7pPr>
            <a:lvl8pPr marL="2802676" indent="0">
              <a:buNone/>
              <a:defRPr sz="1400" b="1"/>
            </a:lvl8pPr>
            <a:lvl9pPr marL="3203058"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06965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txBody>
          <a:bodyPr/>
          <a:lstStyle/>
          <a:p>
            <a:r>
              <a:rPr lang="en-US" smtClean="0"/>
              <a:t>Click to edit Master title style</a:t>
            </a:r>
            <a:endParaRPr lang="en-US"/>
          </a:p>
        </p:txBody>
      </p:sp>
    </p:spTree>
    <p:extLst>
      <p:ext uri="{BB962C8B-B14F-4D97-AF65-F5344CB8AC3E}">
        <p14:creationId xmlns:p14="http://schemas.microsoft.com/office/powerpoint/2010/main" val="13534062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4468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7879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1196752"/>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50782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2542"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47387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5" y="275015"/>
            <a:ext cx="8229057" cy="114324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74" y="1534880"/>
            <a:ext cx="4039867" cy="639293"/>
          </a:xfrm>
        </p:spPr>
        <p:txBody>
          <a:bodyPr anchor="b"/>
          <a:lstStyle>
            <a:lvl1pPr marL="0" indent="0">
              <a:buNone/>
              <a:defRPr sz="2100" b="1"/>
            </a:lvl1pPr>
            <a:lvl2pPr marL="400525" indent="0">
              <a:buNone/>
              <a:defRPr sz="1800" b="1"/>
            </a:lvl2pPr>
            <a:lvl3pPr marL="801046" indent="0">
              <a:buNone/>
              <a:defRPr sz="1600" b="1"/>
            </a:lvl3pPr>
            <a:lvl4pPr marL="1201571" indent="0">
              <a:buNone/>
              <a:defRPr sz="1400" b="1"/>
            </a:lvl4pPr>
            <a:lvl5pPr marL="1602094" indent="0">
              <a:buNone/>
              <a:defRPr sz="1400" b="1"/>
            </a:lvl5pPr>
            <a:lvl6pPr marL="2002619" indent="0">
              <a:buNone/>
              <a:defRPr sz="1400" b="1"/>
            </a:lvl6pPr>
            <a:lvl7pPr marL="2403143" indent="0">
              <a:buNone/>
              <a:defRPr sz="1400" b="1"/>
            </a:lvl7pPr>
            <a:lvl8pPr marL="2803666" indent="0">
              <a:buNone/>
              <a:defRPr sz="1400" b="1"/>
            </a:lvl8pPr>
            <a:lvl9pPr marL="3204189"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7" y="1534880"/>
            <a:ext cx="4041225" cy="639293"/>
          </a:xfrm>
        </p:spPr>
        <p:txBody>
          <a:bodyPr anchor="b"/>
          <a:lstStyle>
            <a:lvl1pPr marL="0" indent="0">
              <a:buNone/>
              <a:defRPr sz="2100" b="1"/>
            </a:lvl1pPr>
            <a:lvl2pPr marL="400525" indent="0">
              <a:buNone/>
              <a:defRPr sz="1800" b="1"/>
            </a:lvl2pPr>
            <a:lvl3pPr marL="801046" indent="0">
              <a:buNone/>
              <a:defRPr sz="1600" b="1"/>
            </a:lvl3pPr>
            <a:lvl4pPr marL="1201571" indent="0">
              <a:buNone/>
              <a:defRPr sz="1400" b="1"/>
            </a:lvl4pPr>
            <a:lvl5pPr marL="1602094" indent="0">
              <a:buNone/>
              <a:defRPr sz="1400" b="1"/>
            </a:lvl5pPr>
            <a:lvl6pPr marL="2002619" indent="0">
              <a:buNone/>
              <a:defRPr sz="1400" b="1"/>
            </a:lvl6pPr>
            <a:lvl7pPr marL="2403143" indent="0">
              <a:buNone/>
              <a:defRPr sz="1400" b="1"/>
            </a:lvl7pPr>
            <a:lvl8pPr marL="2803666" indent="0">
              <a:buNone/>
              <a:defRPr sz="1400" b="1"/>
            </a:lvl8pPr>
            <a:lvl9pPr marL="3204189"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90578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txBody>
          <a:bodyPr/>
          <a:lstStyle/>
          <a:p>
            <a:r>
              <a:rPr lang="en-US" smtClean="0"/>
              <a:t>Click to edit Master title style</a:t>
            </a:r>
            <a:endParaRPr lang="en-US"/>
          </a:p>
        </p:txBody>
      </p:sp>
    </p:spTree>
    <p:extLst>
      <p:ext uri="{BB962C8B-B14F-4D97-AF65-F5344CB8AC3E}">
        <p14:creationId xmlns:p14="http://schemas.microsoft.com/office/powerpoint/2010/main" val="10305994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767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92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5992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027071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6EEED0-6713-4638-9330-1137622D534D}"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95AE2F-224A-4213-B536-9CE0994184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6783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6EEED0-6713-4638-9330-1137622D534D}"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95AE2F-224A-4213-B536-9CE0994184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94201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6EEED0-6713-4638-9330-1137622D534D}"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95AE2F-224A-4213-B536-9CE0994184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15986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6EEED0-6713-4638-9330-1137622D534D}"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95AE2F-224A-4213-B536-9CE0994184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01209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6EEED0-6713-4638-9330-1137622D534D}" type="datetimeFigureOut">
              <a:rPr lang="en-GB" smtClean="0">
                <a:solidFill>
                  <a:prstClr val="black">
                    <a:tint val="75000"/>
                  </a:prstClr>
                </a:solidFill>
              </a:rPr>
              <a:pPr/>
              <a:t>23/06/16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F95AE2F-224A-4213-B536-9CE0994184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02387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6EEED0-6713-4638-9330-1137622D534D}" type="datetimeFigureOut">
              <a:rPr lang="en-GB" smtClean="0">
                <a:solidFill>
                  <a:prstClr val="black">
                    <a:tint val="75000"/>
                  </a:prstClr>
                </a:solidFill>
              </a:rPr>
              <a:pPr/>
              <a:t>23/06/16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F95AE2F-224A-4213-B536-9CE0994184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77030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EEED0-6713-4638-9330-1137622D534D}" type="datetimeFigureOut">
              <a:rPr lang="en-GB" smtClean="0">
                <a:solidFill>
                  <a:prstClr val="black">
                    <a:tint val="75000"/>
                  </a:prstClr>
                </a:solidFill>
              </a:rPr>
              <a:pPr/>
              <a:t>23/06/16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F95AE2F-224A-4213-B536-9CE0994184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11734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EEED0-6713-4638-9330-1137622D534D}"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95AE2F-224A-4213-B536-9CE0994184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59425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EEED0-6713-4638-9330-1137622D534D}"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95AE2F-224A-4213-B536-9CE0994184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22998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6EEED0-6713-4638-9330-1137622D534D}"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95AE2F-224A-4213-B536-9CE0994184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5452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504070"/>
      </p:ext>
    </p:extLst>
  </p:cSld>
  <p:clrMapOvr>
    <a:masterClrMapping/>
  </p:clrMapOvr>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6EEED0-6713-4638-9330-1137622D534D}"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95AE2F-224A-4213-B536-9CE0994184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76902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H"/>
          </a:p>
        </p:txBody>
      </p:sp>
      <p:sp>
        <p:nvSpPr>
          <p:cNvPr id="4" name="Date Placeholder 3"/>
          <p:cNvSpPr>
            <a:spLocks noGrp="1"/>
          </p:cNvSpPr>
          <p:nvPr>
            <p:ph type="dt" sz="half" idx="10"/>
          </p:nvPr>
        </p:nvSpPr>
        <p:spPr/>
        <p:txBody>
          <a:bodyPr/>
          <a:lstStyle/>
          <a:p>
            <a:fld id="{4C2139FF-4B73-4FB6-AAFD-81B872915859}" type="datetimeFigureOut">
              <a:rPr lang="fr-CH" smtClean="0">
                <a:solidFill>
                  <a:prstClr val="black">
                    <a:tint val="75000"/>
                  </a:prstClr>
                </a:solidFill>
              </a:rPr>
              <a:pPr/>
              <a:t>23/06/16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p:txBody>
          <a:bodyPr/>
          <a:lstStyle/>
          <a:p>
            <a:fld id="{B889B98D-6B8E-4861-9645-AB0FABE01A46}"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34661692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4C2139FF-4B73-4FB6-AAFD-81B872915859}" type="datetimeFigureOut">
              <a:rPr lang="fr-CH" smtClean="0">
                <a:solidFill>
                  <a:prstClr val="black">
                    <a:tint val="75000"/>
                  </a:prstClr>
                </a:solidFill>
              </a:rPr>
              <a:pPr/>
              <a:t>23/06/16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p:txBody>
          <a:bodyPr/>
          <a:lstStyle/>
          <a:p>
            <a:fld id="{B889B98D-6B8E-4861-9645-AB0FABE01A46}"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25756197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2139FF-4B73-4FB6-AAFD-81B872915859}" type="datetimeFigureOut">
              <a:rPr lang="fr-CH" smtClean="0">
                <a:solidFill>
                  <a:prstClr val="black">
                    <a:tint val="75000"/>
                  </a:prstClr>
                </a:solidFill>
              </a:rPr>
              <a:pPr/>
              <a:t>23/06/16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p:txBody>
          <a:bodyPr/>
          <a:lstStyle/>
          <a:p>
            <a:fld id="{B889B98D-6B8E-4861-9645-AB0FABE01A46}"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6510626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Date Placeholder 4"/>
          <p:cNvSpPr>
            <a:spLocks noGrp="1"/>
          </p:cNvSpPr>
          <p:nvPr>
            <p:ph type="dt" sz="half" idx="10"/>
          </p:nvPr>
        </p:nvSpPr>
        <p:spPr/>
        <p:txBody>
          <a:bodyPr/>
          <a:lstStyle/>
          <a:p>
            <a:fld id="{4C2139FF-4B73-4FB6-AAFD-81B872915859}" type="datetimeFigureOut">
              <a:rPr lang="fr-CH" smtClean="0">
                <a:solidFill>
                  <a:prstClr val="black">
                    <a:tint val="75000"/>
                  </a:prstClr>
                </a:solidFill>
              </a:rPr>
              <a:pPr/>
              <a:t>23/06/16</a:t>
            </a:fld>
            <a:endParaRPr lang="fr-CH">
              <a:solidFill>
                <a:prstClr val="black">
                  <a:tint val="75000"/>
                </a:prstClr>
              </a:solidFill>
            </a:endParaRPr>
          </a:p>
        </p:txBody>
      </p:sp>
      <p:sp>
        <p:nvSpPr>
          <p:cNvPr id="6" name="Footer Placeholder 5"/>
          <p:cNvSpPr>
            <a:spLocks noGrp="1"/>
          </p:cNvSpPr>
          <p:nvPr>
            <p:ph type="ftr" sz="quarter" idx="11"/>
          </p:nvPr>
        </p:nvSpPr>
        <p:spPr/>
        <p:txBody>
          <a:bodyPr/>
          <a:lstStyle/>
          <a:p>
            <a:endParaRPr lang="fr-CH">
              <a:solidFill>
                <a:prstClr val="black">
                  <a:tint val="75000"/>
                </a:prstClr>
              </a:solidFill>
            </a:endParaRPr>
          </a:p>
        </p:txBody>
      </p:sp>
      <p:sp>
        <p:nvSpPr>
          <p:cNvPr id="7" name="Slide Number Placeholder 6"/>
          <p:cNvSpPr>
            <a:spLocks noGrp="1"/>
          </p:cNvSpPr>
          <p:nvPr>
            <p:ph type="sldNum" sz="quarter" idx="12"/>
          </p:nvPr>
        </p:nvSpPr>
        <p:spPr/>
        <p:txBody>
          <a:bodyPr/>
          <a:lstStyle/>
          <a:p>
            <a:fld id="{B889B98D-6B8E-4861-9645-AB0FABE01A46}"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4719727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Date Placeholder 6"/>
          <p:cNvSpPr>
            <a:spLocks noGrp="1"/>
          </p:cNvSpPr>
          <p:nvPr>
            <p:ph type="dt" sz="half" idx="10"/>
          </p:nvPr>
        </p:nvSpPr>
        <p:spPr/>
        <p:txBody>
          <a:bodyPr/>
          <a:lstStyle/>
          <a:p>
            <a:fld id="{4C2139FF-4B73-4FB6-AAFD-81B872915859}" type="datetimeFigureOut">
              <a:rPr lang="fr-CH" smtClean="0">
                <a:solidFill>
                  <a:prstClr val="black">
                    <a:tint val="75000"/>
                  </a:prstClr>
                </a:solidFill>
              </a:rPr>
              <a:pPr/>
              <a:t>23/06/16</a:t>
            </a:fld>
            <a:endParaRPr lang="fr-CH">
              <a:solidFill>
                <a:prstClr val="black">
                  <a:tint val="75000"/>
                </a:prstClr>
              </a:solidFill>
            </a:endParaRPr>
          </a:p>
        </p:txBody>
      </p:sp>
      <p:sp>
        <p:nvSpPr>
          <p:cNvPr id="8" name="Footer Placeholder 7"/>
          <p:cNvSpPr>
            <a:spLocks noGrp="1"/>
          </p:cNvSpPr>
          <p:nvPr>
            <p:ph type="ftr" sz="quarter" idx="11"/>
          </p:nvPr>
        </p:nvSpPr>
        <p:spPr/>
        <p:txBody>
          <a:bodyPr/>
          <a:lstStyle/>
          <a:p>
            <a:endParaRPr lang="fr-CH">
              <a:solidFill>
                <a:prstClr val="black">
                  <a:tint val="75000"/>
                </a:prstClr>
              </a:solidFill>
            </a:endParaRPr>
          </a:p>
        </p:txBody>
      </p:sp>
      <p:sp>
        <p:nvSpPr>
          <p:cNvPr id="9" name="Slide Number Placeholder 8"/>
          <p:cNvSpPr>
            <a:spLocks noGrp="1"/>
          </p:cNvSpPr>
          <p:nvPr>
            <p:ph type="sldNum" sz="quarter" idx="12"/>
          </p:nvPr>
        </p:nvSpPr>
        <p:spPr/>
        <p:txBody>
          <a:bodyPr/>
          <a:lstStyle/>
          <a:p>
            <a:fld id="{B889B98D-6B8E-4861-9645-AB0FABE01A46}"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38462521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Date Placeholder 2"/>
          <p:cNvSpPr>
            <a:spLocks noGrp="1"/>
          </p:cNvSpPr>
          <p:nvPr>
            <p:ph type="dt" sz="half" idx="10"/>
          </p:nvPr>
        </p:nvSpPr>
        <p:spPr/>
        <p:txBody>
          <a:bodyPr/>
          <a:lstStyle/>
          <a:p>
            <a:fld id="{4C2139FF-4B73-4FB6-AAFD-81B872915859}" type="datetimeFigureOut">
              <a:rPr lang="fr-CH" smtClean="0">
                <a:solidFill>
                  <a:prstClr val="black">
                    <a:tint val="75000"/>
                  </a:prstClr>
                </a:solidFill>
              </a:rPr>
              <a:pPr/>
              <a:t>23/06/16</a:t>
            </a:fld>
            <a:endParaRPr lang="fr-CH">
              <a:solidFill>
                <a:prstClr val="black">
                  <a:tint val="75000"/>
                </a:prstClr>
              </a:solidFill>
            </a:endParaRPr>
          </a:p>
        </p:txBody>
      </p:sp>
      <p:sp>
        <p:nvSpPr>
          <p:cNvPr id="4" name="Footer Placeholder 3"/>
          <p:cNvSpPr>
            <a:spLocks noGrp="1"/>
          </p:cNvSpPr>
          <p:nvPr>
            <p:ph type="ftr" sz="quarter" idx="11"/>
          </p:nvPr>
        </p:nvSpPr>
        <p:spPr/>
        <p:txBody>
          <a:bodyPr/>
          <a:lstStyle/>
          <a:p>
            <a:endParaRPr lang="fr-CH">
              <a:solidFill>
                <a:prstClr val="black">
                  <a:tint val="75000"/>
                </a:prstClr>
              </a:solidFill>
            </a:endParaRPr>
          </a:p>
        </p:txBody>
      </p:sp>
      <p:sp>
        <p:nvSpPr>
          <p:cNvPr id="5" name="Slide Number Placeholder 4"/>
          <p:cNvSpPr>
            <a:spLocks noGrp="1"/>
          </p:cNvSpPr>
          <p:nvPr>
            <p:ph type="sldNum" sz="quarter" idx="12"/>
          </p:nvPr>
        </p:nvSpPr>
        <p:spPr/>
        <p:txBody>
          <a:bodyPr/>
          <a:lstStyle/>
          <a:p>
            <a:fld id="{B889B98D-6B8E-4861-9645-AB0FABE01A46}"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30238239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139FF-4B73-4FB6-AAFD-81B872915859}" type="datetimeFigureOut">
              <a:rPr lang="fr-CH" smtClean="0">
                <a:solidFill>
                  <a:prstClr val="black">
                    <a:tint val="75000"/>
                  </a:prstClr>
                </a:solidFill>
              </a:rPr>
              <a:pPr/>
              <a:t>23/06/16</a:t>
            </a:fld>
            <a:endParaRPr lang="fr-CH">
              <a:solidFill>
                <a:prstClr val="black">
                  <a:tint val="75000"/>
                </a:prstClr>
              </a:solidFill>
            </a:endParaRPr>
          </a:p>
        </p:txBody>
      </p:sp>
      <p:sp>
        <p:nvSpPr>
          <p:cNvPr id="3" name="Footer Placeholder 2"/>
          <p:cNvSpPr>
            <a:spLocks noGrp="1"/>
          </p:cNvSpPr>
          <p:nvPr>
            <p:ph type="ftr" sz="quarter" idx="11"/>
          </p:nvPr>
        </p:nvSpPr>
        <p:spPr/>
        <p:txBody>
          <a:bodyPr/>
          <a:lstStyle/>
          <a:p>
            <a:endParaRPr lang="fr-CH">
              <a:solidFill>
                <a:prstClr val="black">
                  <a:tint val="75000"/>
                </a:prstClr>
              </a:solidFill>
            </a:endParaRPr>
          </a:p>
        </p:txBody>
      </p:sp>
      <p:sp>
        <p:nvSpPr>
          <p:cNvPr id="4" name="Slide Number Placeholder 3"/>
          <p:cNvSpPr>
            <a:spLocks noGrp="1"/>
          </p:cNvSpPr>
          <p:nvPr>
            <p:ph type="sldNum" sz="quarter" idx="12"/>
          </p:nvPr>
        </p:nvSpPr>
        <p:spPr/>
        <p:txBody>
          <a:bodyPr/>
          <a:lstStyle/>
          <a:p>
            <a:fld id="{B889B98D-6B8E-4861-9645-AB0FABE01A46}"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56997847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139FF-4B73-4FB6-AAFD-81B872915859}" type="datetimeFigureOut">
              <a:rPr lang="fr-CH" smtClean="0">
                <a:solidFill>
                  <a:prstClr val="black">
                    <a:tint val="75000"/>
                  </a:prstClr>
                </a:solidFill>
              </a:rPr>
              <a:pPr/>
              <a:t>23/06/16</a:t>
            </a:fld>
            <a:endParaRPr lang="fr-CH">
              <a:solidFill>
                <a:prstClr val="black">
                  <a:tint val="75000"/>
                </a:prstClr>
              </a:solidFill>
            </a:endParaRPr>
          </a:p>
        </p:txBody>
      </p:sp>
      <p:sp>
        <p:nvSpPr>
          <p:cNvPr id="6" name="Footer Placeholder 5"/>
          <p:cNvSpPr>
            <a:spLocks noGrp="1"/>
          </p:cNvSpPr>
          <p:nvPr>
            <p:ph type="ftr" sz="quarter" idx="11"/>
          </p:nvPr>
        </p:nvSpPr>
        <p:spPr/>
        <p:txBody>
          <a:bodyPr/>
          <a:lstStyle/>
          <a:p>
            <a:endParaRPr lang="fr-CH">
              <a:solidFill>
                <a:prstClr val="black">
                  <a:tint val="75000"/>
                </a:prstClr>
              </a:solidFill>
            </a:endParaRPr>
          </a:p>
        </p:txBody>
      </p:sp>
      <p:sp>
        <p:nvSpPr>
          <p:cNvPr id="7" name="Slide Number Placeholder 6"/>
          <p:cNvSpPr>
            <a:spLocks noGrp="1"/>
          </p:cNvSpPr>
          <p:nvPr>
            <p:ph type="sldNum" sz="quarter" idx="12"/>
          </p:nvPr>
        </p:nvSpPr>
        <p:spPr/>
        <p:txBody>
          <a:bodyPr/>
          <a:lstStyle/>
          <a:p>
            <a:fld id="{B889B98D-6B8E-4861-9645-AB0FABE01A46}"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41947832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r-C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139FF-4B73-4FB6-AAFD-81B872915859}" type="datetimeFigureOut">
              <a:rPr lang="fr-CH" smtClean="0">
                <a:solidFill>
                  <a:prstClr val="black">
                    <a:tint val="75000"/>
                  </a:prstClr>
                </a:solidFill>
              </a:rPr>
              <a:pPr/>
              <a:t>23/06/16</a:t>
            </a:fld>
            <a:endParaRPr lang="fr-CH">
              <a:solidFill>
                <a:prstClr val="black">
                  <a:tint val="75000"/>
                </a:prstClr>
              </a:solidFill>
            </a:endParaRPr>
          </a:p>
        </p:txBody>
      </p:sp>
      <p:sp>
        <p:nvSpPr>
          <p:cNvPr id="6" name="Footer Placeholder 5"/>
          <p:cNvSpPr>
            <a:spLocks noGrp="1"/>
          </p:cNvSpPr>
          <p:nvPr>
            <p:ph type="ftr" sz="quarter" idx="11"/>
          </p:nvPr>
        </p:nvSpPr>
        <p:spPr/>
        <p:txBody>
          <a:bodyPr/>
          <a:lstStyle/>
          <a:p>
            <a:endParaRPr lang="fr-CH">
              <a:solidFill>
                <a:prstClr val="black">
                  <a:tint val="75000"/>
                </a:prstClr>
              </a:solidFill>
            </a:endParaRPr>
          </a:p>
        </p:txBody>
      </p:sp>
      <p:sp>
        <p:nvSpPr>
          <p:cNvPr id="7" name="Slide Number Placeholder 6"/>
          <p:cNvSpPr>
            <a:spLocks noGrp="1"/>
          </p:cNvSpPr>
          <p:nvPr>
            <p:ph type="sldNum" sz="quarter" idx="12"/>
          </p:nvPr>
        </p:nvSpPr>
        <p:spPr/>
        <p:txBody>
          <a:bodyPr/>
          <a:lstStyle/>
          <a:p>
            <a:fld id="{B889B98D-6B8E-4861-9645-AB0FABE01A46}"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1994332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029093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4C2139FF-4B73-4FB6-AAFD-81B872915859}" type="datetimeFigureOut">
              <a:rPr lang="fr-CH" smtClean="0">
                <a:solidFill>
                  <a:prstClr val="black">
                    <a:tint val="75000"/>
                  </a:prstClr>
                </a:solidFill>
              </a:rPr>
              <a:pPr/>
              <a:t>23/06/16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p:txBody>
          <a:bodyPr/>
          <a:lstStyle/>
          <a:p>
            <a:fld id="{B889B98D-6B8E-4861-9645-AB0FABE01A46}"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41758986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4C2139FF-4B73-4FB6-AAFD-81B872915859}" type="datetimeFigureOut">
              <a:rPr lang="fr-CH" smtClean="0">
                <a:solidFill>
                  <a:prstClr val="black">
                    <a:tint val="75000"/>
                  </a:prstClr>
                </a:solidFill>
              </a:rPr>
              <a:pPr/>
              <a:t>23/06/16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p:txBody>
          <a:bodyPr/>
          <a:lstStyle/>
          <a:p>
            <a:fld id="{B889B98D-6B8E-4861-9645-AB0FABE01A46}"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15046819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929" indent="0" algn="ctr">
              <a:buNone/>
              <a:defRPr>
                <a:solidFill>
                  <a:schemeClr val="tx1">
                    <a:tint val="75000"/>
                  </a:schemeClr>
                </a:solidFill>
              </a:defRPr>
            </a:lvl2pPr>
            <a:lvl3pPr marL="913857" indent="0" algn="ctr">
              <a:buNone/>
              <a:defRPr>
                <a:solidFill>
                  <a:schemeClr val="tx1">
                    <a:tint val="75000"/>
                  </a:schemeClr>
                </a:solidFill>
              </a:defRPr>
            </a:lvl3pPr>
            <a:lvl4pPr marL="1370786" indent="0" algn="ctr">
              <a:buNone/>
              <a:defRPr>
                <a:solidFill>
                  <a:schemeClr val="tx1">
                    <a:tint val="75000"/>
                  </a:schemeClr>
                </a:solidFill>
              </a:defRPr>
            </a:lvl4pPr>
            <a:lvl5pPr marL="1827715" indent="0" algn="ctr">
              <a:buNone/>
              <a:defRPr>
                <a:solidFill>
                  <a:schemeClr val="tx1">
                    <a:tint val="75000"/>
                  </a:schemeClr>
                </a:solidFill>
              </a:defRPr>
            </a:lvl5pPr>
            <a:lvl6pPr marL="2284645" indent="0" algn="ctr">
              <a:buNone/>
              <a:defRPr>
                <a:solidFill>
                  <a:schemeClr val="tx1">
                    <a:tint val="75000"/>
                  </a:schemeClr>
                </a:solidFill>
              </a:defRPr>
            </a:lvl6pPr>
            <a:lvl7pPr marL="2741575" indent="0" algn="ctr">
              <a:buNone/>
              <a:defRPr>
                <a:solidFill>
                  <a:schemeClr val="tx1">
                    <a:tint val="75000"/>
                  </a:schemeClr>
                </a:solidFill>
              </a:defRPr>
            </a:lvl7pPr>
            <a:lvl8pPr marL="3198503" indent="0" algn="ctr">
              <a:buNone/>
              <a:defRPr>
                <a:solidFill>
                  <a:schemeClr val="tx1">
                    <a:tint val="75000"/>
                  </a:schemeClr>
                </a:solidFill>
              </a:defRPr>
            </a:lvl8pPr>
            <a:lvl9pPr marL="365543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70FD1F-7CA1-4D55-AA88-DF714666E2E1}" type="datetimeFigureOut">
              <a:rPr lang="en-US" smtClean="0">
                <a:solidFill>
                  <a:prstClr val="black">
                    <a:tint val="75000"/>
                  </a:prstClr>
                </a:solidFill>
              </a:rPr>
              <a:pPr/>
              <a:t>23/06/16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5B190-5B75-4B5A-BB20-AEA2B61EB6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219757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70FD1F-7CA1-4D55-AA88-DF714666E2E1}" type="datetimeFigureOut">
              <a:rPr lang="en-US" smtClean="0">
                <a:solidFill>
                  <a:prstClr val="black">
                    <a:tint val="75000"/>
                  </a:prstClr>
                </a:solidFill>
              </a:rPr>
              <a:pPr/>
              <a:t>23/06/16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5B190-5B75-4B5A-BB20-AEA2B61EB6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74316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6929" indent="0">
              <a:buNone/>
              <a:defRPr sz="1800">
                <a:solidFill>
                  <a:schemeClr val="tx1">
                    <a:tint val="75000"/>
                  </a:schemeClr>
                </a:solidFill>
              </a:defRPr>
            </a:lvl2pPr>
            <a:lvl3pPr marL="913857" indent="0">
              <a:buNone/>
              <a:defRPr sz="1600">
                <a:solidFill>
                  <a:schemeClr val="tx1">
                    <a:tint val="75000"/>
                  </a:schemeClr>
                </a:solidFill>
              </a:defRPr>
            </a:lvl3pPr>
            <a:lvl4pPr marL="1370786" indent="0">
              <a:buNone/>
              <a:defRPr sz="1400">
                <a:solidFill>
                  <a:schemeClr val="tx1">
                    <a:tint val="75000"/>
                  </a:schemeClr>
                </a:solidFill>
              </a:defRPr>
            </a:lvl4pPr>
            <a:lvl5pPr marL="1827715" indent="0">
              <a:buNone/>
              <a:defRPr sz="1400">
                <a:solidFill>
                  <a:schemeClr val="tx1">
                    <a:tint val="75000"/>
                  </a:schemeClr>
                </a:solidFill>
              </a:defRPr>
            </a:lvl5pPr>
            <a:lvl6pPr marL="2284645" indent="0">
              <a:buNone/>
              <a:defRPr sz="1400">
                <a:solidFill>
                  <a:schemeClr val="tx1">
                    <a:tint val="75000"/>
                  </a:schemeClr>
                </a:solidFill>
              </a:defRPr>
            </a:lvl6pPr>
            <a:lvl7pPr marL="2741575" indent="0">
              <a:buNone/>
              <a:defRPr sz="1400">
                <a:solidFill>
                  <a:schemeClr val="tx1">
                    <a:tint val="75000"/>
                  </a:schemeClr>
                </a:solidFill>
              </a:defRPr>
            </a:lvl7pPr>
            <a:lvl8pPr marL="3198503" indent="0">
              <a:buNone/>
              <a:defRPr sz="1400">
                <a:solidFill>
                  <a:schemeClr val="tx1">
                    <a:tint val="75000"/>
                  </a:schemeClr>
                </a:solidFill>
              </a:defRPr>
            </a:lvl8pPr>
            <a:lvl9pPr marL="365543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70FD1F-7CA1-4D55-AA88-DF714666E2E1}" type="datetimeFigureOut">
              <a:rPr lang="en-US" smtClean="0">
                <a:solidFill>
                  <a:prstClr val="black">
                    <a:tint val="75000"/>
                  </a:prstClr>
                </a:solidFill>
              </a:rPr>
              <a:pPr/>
              <a:t>23/06/16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5B190-5B75-4B5A-BB20-AEA2B61EB6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120751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70FD1F-7CA1-4D55-AA88-DF714666E2E1}" type="datetimeFigureOut">
              <a:rPr lang="en-US" smtClean="0">
                <a:solidFill>
                  <a:prstClr val="black">
                    <a:tint val="75000"/>
                  </a:prstClr>
                </a:solidFill>
              </a:rPr>
              <a:pPr/>
              <a:t>23/06/16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5B190-5B75-4B5A-BB20-AEA2B61EB6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27279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29" indent="0">
              <a:buNone/>
              <a:defRPr sz="2000" b="1"/>
            </a:lvl2pPr>
            <a:lvl3pPr marL="913857" indent="0">
              <a:buNone/>
              <a:defRPr sz="1800" b="1"/>
            </a:lvl3pPr>
            <a:lvl4pPr marL="1370786" indent="0">
              <a:buNone/>
              <a:defRPr sz="1600" b="1"/>
            </a:lvl4pPr>
            <a:lvl5pPr marL="1827715" indent="0">
              <a:buNone/>
              <a:defRPr sz="1600" b="1"/>
            </a:lvl5pPr>
            <a:lvl6pPr marL="2284645" indent="0">
              <a:buNone/>
              <a:defRPr sz="1600" b="1"/>
            </a:lvl6pPr>
            <a:lvl7pPr marL="2741575" indent="0">
              <a:buNone/>
              <a:defRPr sz="1600" b="1"/>
            </a:lvl7pPr>
            <a:lvl8pPr marL="3198503" indent="0">
              <a:buNone/>
              <a:defRPr sz="1600" b="1"/>
            </a:lvl8pPr>
            <a:lvl9pPr marL="365543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929" indent="0">
              <a:buNone/>
              <a:defRPr sz="2000" b="1"/>
            </a:lvl2pPr>
            <a:lvl3pPr marL="913857" indent="0">
              <a:buNone/>
              <a:defRPr sz="1800" b="1"/>
            </a:lvl3pPr>
            <a:lvl4pPr marL="1370786" indent="0">
              <a:buNone/>
              <a:defRPr sz="1600" b="1"/>
            </a:lvl4pPr>
            <a:lvl5pPr marL="1827715" indent="0">
              <a:buNone/>
              <a:defRPr sz="1600" b="1"/>
            </a:lvl5pPr>
            <a:lvl6pPr marL="2284645" indent="0">
              <a:buNone/>
              <a:defRPr sz="1600" b="1"/>
            </a:lvl6pPr>
            <a:lvl7pPr marL="2741575" indent="0">
              <a:buNone/>
              <a:defRPr sz="1600" b="1"/>
            </a:lvl7pPr>
            <a:lvl8pPr marL="3198503" indent="0">
              <a:buNone/>
              <a:defRPr sz="1600" b="1"/>
            </a:lvl8pPr>
            <a:lvl9pPr marL="365543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70FD1F-7CA1-4D55-AA88-DF714666E2E1}" type="datetimeFigureOut">
              <a:rPr lang="en-US" smtClean="0">
                <a:solidFill>
                  <a:prstClr val="black">
                    <a:tint val="75000"/>
                  </a:prstClr>
                </a:solidFill>
              </a:rPr>
              <a:pPr/>
              <a:t>23/06/16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155B190-5B75-4B5A-BB20-AEA2B61EB6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21922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70FD1F-7CA1-4D55-AA88-DF714666E2E1}" type="datetimeFigureOut">
              <a:rPr lang="en-US" smtClean="0">
                <a:solidFill>
                  <a:prstClr val="black">
                    <a:tint val="75000"/>
                  </a:prstClr>
                </a:solidFill>
              </a:rPr>
              <a:pPr/>
              <a:t>23/06/16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5B190-5B75-4B5A-BB20-AEA2B61EB6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00959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0FD1F-7CA1-4D55-AA88-DF714666E2E1}" type="datetimeFigureOut">
              <a:rPr lang="en-US" smtClean="0">
                <a:solidFill>
                  <a:prstClr val="black">
                    <a:tint val="75000"/>
                  </a:prstClr>
                </a:solidFill>
              </a:rPr>
              <a:pPr/>
              <a:t>23/06/16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55B190-5B75-4B5A-BB20-AEA2B61EB6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86267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6929" indent="0">
              <a:buNone/>
              <a:defRPr sz="1200"/>
            </a:lvl2pPr>
            <a:lvl3pPr marL="913857" indent="0">
              <a:buNone/>
              <a:defRPr sz="1000"/>
            </a:lvl3pPr>
            <a:lvl4pPr marL="1370786" indent="0">
              <a:buNone/>
              <a:defRPr sz="900"/>
            </a:lvl4pPr>
            <a:lvl5pPr marL="1827715" indent="0">
              <a:buNone/>
              <a:defRPr sz="900"/>
            </a:lvl5pPr>
            <a:lvl6pPr marL="2284645" indent="0">
              <a:buNone/>
              <a:defRPr sz="900"/>
            </a:lvl6pPr>
            <a:lvl7pPr marL="2741575" indent="0">
              <a:buNone/>
              <a:defRPr sz="900"/>
            </a:lvl7pPr>
            <a:lvl8pPr marL="3198503" indent="0">
              <a:buNone/>
              <a:defRPr sz="900"/>
            </a:lvl8pPr>
            <a:lvl9pPr marL="365543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70FD1F-7CA1-4D55-AA88-DF714666E2E1}" type="datetimeFigureOut">
              <a:rPr lang="en-US" smtClean="0">
                <a:solidFill>
                  <a:prstClr val="black">
                    <a:tint val="75000"/>
                  </a:prstClr>
                </a:solidFill>
              </a:rPr>
              <a:pPr/>
              <a:t>23/06/16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5B190-5B75-4B5A-BB20-AEA2B61EB6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207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4254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4069718"/>
      </p:ext>
    </p:extLst>
  </p:cSld>
  <p:clrMapOvr>
    <a:masterClrMapping/>
  </p:clrMapOvr>
  <p:timing>
    <p:tnLst>
      <p:par>
        <p:cTn xmlns:p14="http://schemas.microsoft.com/office/powerpoint/2010/mai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29" indent="0">
              <a:buNone/>
              <a:defRPr sz="2800"/>
            </a:lvl2pPr>
            <a:lvl3pPr marL="913857" indent="0">
              <a:buNone/>
              <a:defRPr sz="2400"/>
            </a:lvl3pPr>
            <a:lvl4pPr marL="1370786" indent="0">
              <a:buNone/>
              <a:defRPr sz="2000"/>
            </a:lvl4pPr>
            <a:lvl5pPr marL="1827715" indent="0">
              <a:buNone/>
              <a:defRPr sz="2000"/>
            </a:lvl5pPr>
            <a:lvl6pPr marL="2284645" indent="0">
              <a:buNone/>
              <a:defRPr sz="2000"/>
            </a:lvl6pPr>
            <a:lvl7pPr marL="2741575" indent="0">
              <a:buNone/>
              <a:defRPr sz="2000"/>
            </a:lvl7pPr>
            <a:lvl8pPr marL="3198503" indent="0">
              <a:buNone/>
              <a:defRPr sz="2000"/>
            </a:lvl8pPr>
            <a:lvl9pPr marL="3655432"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29" indent="0">
              <a:buNone/>
              <a:defRPr sz="1200"/>
            </a:lvl2pPr>
            <a:lvl3pPr marL="913857" indent="0">
              <a:buNone/>
              <a:defRPr sz="1000"/>
            </a:lvl3pPr>
            <a:lvl4pPr marL="1370786" indent="0">
              <a:buNone/>
              <a:defRPr sz="900"/>
            </a:lvl4pPr>
            <a:lvl5pPr marL="1827715" indent="0">
              <a:buNone/>
              <a:defRPr sz="900"/>
            </a:lvl5pPr>
            <a:lvl6pPr marL="2284645" indent="0">
              <a:buNone/>
              <a:defRPr sz="900"/>
            </a:lvl6pPr>
            <a:lvl7pPr marL="2741575" indent="0">
              <a:buNone/>
              <a:defRPr sz="900"/>
            </a:lvl7pPr>
            <a:lvl8pPr marL="3198503" indent="0">
              <a:buNone/>
              <a:defRPr sz="900"/>
            </a:lvl8pPr>
            <a:lvl9pPr marL="365543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70FD1F-7CA1-4D55-AA88-DF714666E2E1}" type="datetimeFigureOut">
              <a:rPr lang="en-US" smtClean="0">
                <a:solidFill>
                  <a:prstClr val="black">
                    <a:tint val="75000"/>
                  </a:prstClr>
                </a:solidFill>
              </a:rPr>
              <a:pPr/>
              <a:t>23/06/16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5B190-5B75-4B5A-BB20-AEA2B61EB6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977603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70FD1F-7CA1-4D55-AA88-DF714666E2E1}" type="datetimeFigureOut">
              <a:rPr lang="en-US" smtClean="0">
                <a:solidFill>
                  <a:prstClr val="black">
                    <a:tint val="75000"/>
                  </a:prstClr>
                </a:solidFill>
              </a:rPr>
              <a:pPr/>
              <a:t>23/06/16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5B190-5B75-4B5A-BB20-AEA2B61EB6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31212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70FD1F-7CA1-4D55-AA88-DF714666E2E1}" type="datetimeFigureOut">
              <a:rPr lang="en-US" smtClean="0">
                <a:solidFill>
                  <a:prstClr val="black">
                    <a:tint val="75000"/>
                  </a:prstClr>
                </a:solidFill>
              </a:rPr>
              <a:pPr/>
              <a:t>23/06/16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5B190-5B75-4B5A-BB20-AEA2B61EB6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56874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1216172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2699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1196752"/>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60064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2542"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993413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7" y="275017"/>
            <a:ext cx="8229057" cy="114324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74" y="1534880"/>
            <a:ext cx="4039867" cy="639293"/>
          </a:xfrm>
        </p:spPr>
        <p:txBody>
          <a:bodyPr anchor="b"/>
          <a:lstStyle>
            <a:lvl1pPr marL="0" indent="0">
              <a:buNone/>
              <a:defRPr sz="2100" b="1"/>
            </a:lvl1pPr>
            <a:lvl2pPr marL="400383" indent="0">
              <a:buNone/>
              <a:defRPr sz="1800" b="1"/>
            </a:lvl2pPr>
            <a:lvl3pPr marL="800763" indent="0">
              <a:buNone/>
              <a:defRPr sz="1600" b="1"/>
            </a:lvl3pPr>
            <a:lvl4pPr marL="1201147" indent="0">
              <a:buNone/>
              <a:defRPr sz="1400" b="1"/>
            </a:lvl4pPr>
            <a:lvl5pPr marL="1601529" indent="0">
              <a:buNone/>
              <a:defRPr sz="1400" b="1"/>
            </a:lvl5pPr>
            <a:lvl6pPr marL="2001912" indent="0">
              <a:buNone/>
              <a:defRPr sz="1400" b="1"/>
            </a:lvl6pPr>
            <a:lvl7pPr marL="2402295" indent="0">
              <a:buNone/>
              <a:defRPr sz="1400" b="1"/>
            </a:lvl7pPr>
            <a:lvl8pPr marL="2802676" indent="0">
              <a:buNone/>
              <a:defRPr sz="1400" b="1"/>
            </a:lvl8pPr>
            <a:lvl9pPr marL="3203058"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7" y="1534880"/>
            <a:ext cx="4041225" cy="639293"/>
          </a:xfrm>
        </p:spPr>
        <p:txBody>
          <a:bodyPr anchor="b"/>
          <a:lstStyle>
            <a:lvl1pPr marL="0" indent="0">
              <a:buNone/>
              <a:defRPr sz="2100" b="1"/>
            </a:lvl1pPr>
            <a:lvl2pPr marL="400383" indent="0">
              <a:buNone/>
              <a:defRPr sz="1800" b="1"/>
            </a:lvl2pPr>
            <a:lvl3pPr marL="800763" indent="0">
              <a:buNone/>
              <a:defRPr sz="1600" b="1"/>
            </a:lvl3pPr>
            <a:lvl4pPr marL="1201147" indent="0">
              <a:buNone/>
              <a:defRPr sz="1400" b="1"/>
            </a:lvl4pPr>
            <a:lvl5pPr marL="1601529" indent="0">
              <a:buNone/>
              <a:defRPr sz="1400" b="1"/>
            </a:lvl5pPr>
            <a:lvl6pPr marL="2001912" indent="0">
              <a:buNone/>
              <a:defRPr sz="1400" b="1"/>
            </a:lvl6pPr>
            <a:lvl7pPr marL="2402295" indent="0">
              <a:buNone/>
              <a:defRPr sz="1400" b="1"/>
            </a:lvl7pPr>
            <a:lvl8pPr marL="2802676" indent="0">
              <a:buNone/>
              <a:defRPr sz="1400" b="1"/>
            </a:lvl8pPr>
            <a:lvl9pPr marL="3203058"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06965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txBody>
          <a:bodyPr/>
          <a:lstStyle/>
          <a:p>
            <a:r>
              <a:rPr lang="en-US" smtClean="0"/>
              <a:t>Click to edit Master title style</a:t>
            </a:r>
            <a:endParaRPr lang="en-US"/>
          </a:p>
        </p:txBody>
      </p:sp>
    </p:spTree>
    <p:extLst>
      <p:ext uri="{BB962C8B-B14F-4D97-AF65-F5344CB8AC3E}">
        <p14:creationId xmlns:p14="http://schemas.microsoft.com/office/powerpoint/2010/main" val="13534062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446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5012"/>
            <a:ext cx="8229057" cy="114324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72" y="1534879"/>
            <a:ext cx="4039867"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2" y="2174172"/>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4" y="1534879"/>
            <a:ext cx="4041225"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4" y="2174172"/>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24030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081268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61468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294910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621269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675635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791850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78872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729559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4121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5797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txBody>
          <a:bodyPr/>
          <a:lstStyle/>
          <a:p>
            <a:r>
              <a:rPr lang="en-US" smtClean="0"/>
              <a:t>Click to edit Master title style</a:t>
            </a:r>
            <a:endParaRPr lang="en-US"/>
          </a:p>
        </p:txBody>
      </p:sp>
    </p:spTree>
    <p:extLst>
      <p:ext uri="{BB962C8B-B14F-4D97-AF65-F5344CB8AC3E}">
        <p14:creationId xmlns:p14="http://schemas.microsoft.com/office/powerpoint/2010/main" val="55539374"/>
      </p:ext>
    </p:extLst>
  </p:cSld>
  <p:clrMapOvr>
    <a:masterClrMapping/>
  </p:clrMapOvr>
  <p:timing>
    <p:tnLst>
      <p:par>
        <p:cTn xmlns:p14="http://schemas.microsoft.com/office/powerpoint/2010/mai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71701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136195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019872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73721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2592566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834198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768498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828293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307417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8670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0137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91980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86056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301155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179374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498180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9882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95821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85961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163375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0878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rtl="0">
              <a:defRPr/>
            </a:pPr>
            <a:endParaRPr lang="en-GB" altLang="en-US" sz="1200" b="0">
              <a:solidFill>
                <a:srgbClr val="000000"/>
              </a:solidFill>
              <a:effectLst>
                <a:outerShdw blurRad="38100" dist="38100" dir="2700000" algn="tl">
                  <a:srgbClr val="000000">
                    <a:alpha val="43137"/>
                  </a:srgbClr>
                </a:outerShdw>
              </a:effectLst>
              <a:latin typeface="Garamond" pitchFamily="18" charset="0"/>
              <a:cs typeface="Aria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rtl="0">
              <a:defRPr/>
            </a:pPr>
            <a:endParaRPr lang="en-GB" altLang="en-US" sz="1200" b="0">
              <a:solidFill>
                <a:srgbClr val="000000"/>
              </a:solidFill>
              <a:effectLst>
                <a:outerShdw blurRad="38100" dist="38100" dir="2700000" algn="tl">
                  <a:srgbClr val="000000">
                    <a:alpha val="43137"/>
                  </a:srgbClr>
                </a:outerShdw>
              </a:effectLst>
              <a:latin typeface="Garamond" pitchFamily="18" charset="0"/>
              <a:cs typeface="Aria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rtl="0">
              <a:defRPr/>
            </a:pPr>
            <a:fld id="{D0DC8EE2-0446-4233-8A80-4B8E78B8F1B2}" type="slidenum">
              <a:rPr lang="en-GB" altLang="en-US" sz="1200" b="0">
                <a:solidFill>
                  <a:srgbClr val="000000"/>
                </a:solidFill>
                <a:effectLst>
                  <a:outerShdw blurRad="38100" dist="38100" dir="2700000" algn="tl">
                    <a:srgbClr val="000000">
                      <a:alpha val="43137"/>
                    </a:srgbClr>
                  </a:outerShdw>
                </a:effectLst>
                <a:latin typeface="Garamond" pitchFamily="18" charset="0"/>
                <a:cs typeface="Arial"/>
              </a:rPr>
              <a:pPr rtl="0">
                <a:defRPr/>
              </a:pPr>
              <a:t>‹#›</a:t>
            </a:fld>
            <a:endParaRPr lang="en-GB" altLang="en-US" sz="1200" b="0">
              <a:solidFill>
                <a:srgbClr val="000000"/>
              </a:solidFill>
              <a:effectLst>
                <a:outerShdw blurRad="38100" dist="38100" dir="2700000" algn="tl">
                  <a:srgbClr val="000000">
                    <a:alpha val="43137"/>
                  </a:srgbClr>
                </a:outerShdw>
              </a:effectLst>
              <a:latin typeface="Garamond" pitchFamily="18" charset="0"/>
              <a:cs typeface="Arial"/>
            </a:endParaRPr>
          </a:p>
        </p:txBody>
      </p:sp>
    </p:spTree>
    <p:extLst>
      <p:ext uri="{BB962C8B-B14F-4D97-AF65-F5344CB8AC3E}">
        <p14:creationId xmlns:p14="http://schemas.microsoft.com/office/powerpoint/2010/main" val="130502573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713796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3291504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063095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593913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825702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138507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99350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679039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843005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0026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1B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87679" y="1792112"/>
            <a:ext cx="8120099" cy="4162778"/>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1422627527"/>
      </p:ext>
    </p:extLst>
  </p:cSld>
  <p:clrMapOvr>
    <a:masterClrMapping/>
  </p:clrMapOvr>
  <p:timing>
    <p:tnLst>
      <p:par>
        <p:cTn xmlns:p14="http://schemas.microsoft.com/office/powerpoint/2010/mai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942915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564383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598118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970232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37954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346182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254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387108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5012"/>
            <a:ext cx="8229057" cy="114324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72" y="1534879"/>
            <a:ext cx="4039867"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2" y="2174172"/>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4" y="1534879"/>
            <a:ext cx="4041225"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4" y="2174172"/>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609202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txBody>
          <a:bodyPr/>
          <a:lstStyle/>
          <a:p>
            <a:r>
              <a:rPr lang="en-US" smtClean="0"/>
              <a:t>Click to edit Master title style</a:t>
            </a:r>
            <a:endParaRPr lang="en-US"/>
          </a:p>
        </p:txBody>
      </p:sp>
    </p:spTree>
    <p:extLst>
      <p:ext uri="{BB962C8B-B14F-4D97-AF65-F5344CB8AC3E}">
        <p14:creationId xmlns:p14="http://schemas.microsoft.com/office/powerpoint/2010/main" val="153620846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766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99366135"/>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B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6" name="Text Placeholder 14"/>
          <p:cNvSpPr>
            <a:spLocks noGrp="1"/>
          </p:cNvSpPr>
          <p:nvPr>
            <p:ph type="body" sz="quarter" idx="14"/>
          </p:nvPr>
        </p:nvSpPr>
        <p:spPr>
          <a:xfrm>
            <a:off x="473568" y="1820333"/>
            <a:ext cx="4592321" cy="4120445"/>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Picture Placeholder 10"/>
          <p:cNvSpPr>
            <a:spLocks noGrp="1"/>
          </p:cNvSpPr>
          <p:nvPr>
            <p:ph type="pic" sz="quarter" idx="15"/>
          </p:nvPr>
        </p:nvSpPr>
        <p:spPr>
          <a:xfrm>
            <a:off x="5305778" y="1820333"/>
            <a:ext cx="3338688" cy="4120445"/>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51601280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472" y="275012"/>
            <a:ext cx="8229057" cy="1143240"/>
          </a:xfrm>
          <a:prstGeom prst="rect">
            <a:avLst/>
          </a:prstGeom>
        </p:spPr>
        <p:txBody>
          <a:bodyPr lIns="80147" tIns="40074" rIns="80147" bIns="40074"/>
          <a:lstStyle/>
          <a:p>
            <a:r>
              <a:rPr lang="en-US" smtClean="0"/>
              <a:t>Click to edit Master title style</a:t>
            </a:r>
            <a:endParaRPr lang="en-US"/>
          </a:p>
        </p:txBody>
      </p:sp>
      <p:sp>
        <p:nvSpPr>
          <p:cNvPr id="3" name="Table Placeholder 2"/>
          <p:cNvSpPr>
            <a:spLocks noGrp="1"/>
          </p:cNvSpPr>
          <p:nvPr>
            <p:ph type="tbl" idx="1"/>
          </p:nvPr>
        </p:nvSpPr>
        <p:spPr>
          <a:xfrm>
            <a:off x="457472" y="1599673"/>
            <a:ext cx="8229057" cy="4526884"/>
          </a:xfrm>
          <a:prstGeom prst="rect">
            <a:avLst/>
          </a:prstGeom>
        </p:spPr>
        <p:txBody>
          <a:bodyPr lIns="80147" tIns="40074" rIns="80147" bIns="40074"/>
          <a:lstStyle/>
          <a:p>
            <a:pPr lvl="0"/>
            <a:endParaRPr lang="en-US" noProof="0" smtClean="0"/>
          </a:p>
        </p:txBody>
      </p:sp>
    </p:spTree>
    <p:extLst>
      <p:ext uri="{BB962C8B-B14F-4D97-AF65-F5344CB8AC3E}">
        <p14:creationId xmlns:p14="http://schemas.microsoft.com/office/powerpoint/2010/main" val="38019674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6DA2CF-2A3F-44CB-A923-07972988567D}"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566E823-CACC-4651-B97F-B309536DCE7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544906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FF80710-EFE7-47B9-B131-F0872F7D2A2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9162482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9367141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016455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295718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156340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703245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480889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2812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B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14"/>
          <p:cNvSpPr>
            <a:spLocks noGrp="1"/>
          </p:cNvSpPr>
          <p:nvPr>
            <p:ph type="body" sz="quarter" idx="14"/>
          </p:nvPr>
        </p:nvSpPr>
        <p:spPr>
          <a:xfrm>
            <a:off x="4445000" y="1850124"/>
            <a:ext cx="4212836" cy="4078112"/>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Picture Placeholder 10"/>
          <p:cNvSpPr>
            <a:spLocks noGrp="1"/>
          </p:cNvSpPr>
          <p:nvPr>
            <p:ph type="pic" sz="quarter" idx="15"/>
          </p:nvPr>
        </p:nvSpPr>
        <p:spPr>
          <a:xfrm>
            <a:off x="445346" y="1850124"/>
            <a:ext cx="3795712" cy="4078112"/>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26792721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132862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024583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901264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598656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624946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12154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844357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712110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246567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7781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1B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6" y="1834444"/>
            <a:ext cx="8241454" cy="4064000"/>
          </a:xfrm>
          <a:prstGeom prst="rect">
            <a:avLst/>
          </a:prstGeom>
        </p:spPr>
        <p:txBody>
          <a:bodyPr vert="horz"/>
          <a:lstStyle/>
          <a:p>
            <a:endParaRPr lang="en-US" dirty="0"/>
          </a:p>
        </p:txBody>
      </p:sp>
    </p:spTree>
    <p:extLst>
      <p:ext uri="{BB962C8B-B14F-4D97-AF65-F5344CB8AC3E}">
        <p14:creationId xmlns:p14="http://schemas.microsoft.com/office/powerpoint/2010/main" val="349676310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315445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697400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424070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62996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736253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FCA41-4BF9-4881-9959-4E3A8DE07132}"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B92C30-3794-4A44-8278-796723F755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6904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1B Two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0"/>
            <a:ext cx="3991716" cy="402731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688540" y="1828800"/>
            <a:ext cx="3975681" cy="4027311"/>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Tree>
    <p:extLst>
      <p:ext uri="{BB962C8B-B14F-4D97-AF65-F5344CB8AC3E}">
        <p14:creationId xmlns:p14="http://schemas.microsoft.com/office/powerpoint/2010/main" val="59425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1B Two Objects + Title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2"/>
          <p:cNvSpPr>
            <a:spLocks noGrp="1"/>
          </p:cNvSpPr>
          <p:nvPr>
            <p:ph type="body" idx="1"/>
          </p:nvPr>
        </p:nvSpPr>
        <p:spPr>
          <a:xfrm>
            <a:off x="445346" y="1721555"/>
            <a:ext cx="3991717" cy="507107"/>
          </a:xfrm>
          <a:prstGeom prst="rect">
            <a:avLst/>
          </a:prstGeom>
        </p:spPr>
        <p:txBody>
          <a:bodyPr/>
          <a:lstStyle>
            <a:lvl1pPr>
              <a:defRPr sz="2200" b="1" i="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45346" y="2362199"/>
            <a:ext cx="3991717" cy="353624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Text Placeholder 4"/>
          <p:cNvSpPr>
            <a:spLocks noGrp="1"/>
          </p:cNvSpPr>
          <p:nvPr>
            <p:ph type="body" sz="quarter" idx="3"/>
          </p:nvPr>
        </p:nvSpPr>
        <p:spPr>
          <a:xfrm>
            <a:off x="4705350" y="1721555"/>
            <a:ext cx="3958872" cy="507108"/>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
        <p:nvSpPr>
          <p:cNvPr id="8" name="Content Placeholder 5"/>
          <p:cNvSpPr>
            <a:spLocks noGrp="1"/>
          </p:cNvSpPr>
          <p:nvPr>
            <p:ph sz="quarter" idx="4"/>
          </p:nvPr>
        </p:nvSpPr>
        <p:spPr>
          <a:xfrm>
            <a:off x="4705350" y="2362199"/>
            <a:ext cx="3958872" cy="353624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355108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Slide 1B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1"/>
            <a:ext cx="8218876"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45346" y="3991816"/>
            <a:ext cx="8218876" cy="1948962"/>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72785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1B Three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710952" y="1828801"/>
            <a:ext cx="3953269" cy="188242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710953" y="3864817"/>
            <a:ext cx="3953268" cy="2005406"/>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5"/>
          </p:nvPr>
        </p:nvSpPr>
        <p:spPr>
          <a:xfrm>
            <a:off x="445346" y="1828801"/>
            <a:ext cx="3991716" cy="4041422"/>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2649343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1B Four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4"/>
          </p:nvPr>
        </p:nvSpPr>
        <p:spPr>
          <a:xfrm>
            <a:off x="445346" y="1828801"/>
            <a:ext cx="3991717" cy="192475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5"/>
          </p:nvPr>
        </p:nvSpPr>
        <p:spPr>
          <a:xfrm>
            <a:off x="445346" y="3893039"/>
            <a:ext cx="3991717"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
          </p:nvPr>
        </p:nvSpPr>
        <p:spPr>
          <a:xfrm>
            <a:off x="4753285" y="1828801"/>
            <a:ext cx="3868603" cy="192475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8" name="Content Placeholder 5"/>
          <p:cNvSpPr>
            <a:spLocks noGrp="1"/>
          </p:cNvSpPr>
          <p:nvPr>
            <p:ph sz="half" idx="16"/>
          </p:nvPr>
        </p:nvSpPr>
        <p:spPr>
          <a:xfrm>
            <a:off x="4753285" y="3893039"/>
            <a:ext cx="3868603"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3777312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1B One Object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idx="1"/>
          </p:nvPr>
        </p:nvSpPr>
        <p:spPr>
          <a:xfrm>
            <a:off x="4693023" y="1928989"/>
            <a:ext cx="3957088" cy="4025900"/>
          </a:xfrm>
          <a:prstGeom prst="rect">
            <a:avLst/>
          </a:prstGeom>
        </p:spPr>
        <p:txBody>
          <a:bodyPr/>
          <a:lstStyle>
            <a:lvl1pPr>
              <a:defRPr sz="2200">
                <a:solidFill>
                  <a:schemeClr val="tx1">
                    <a:lumMod val="60000"/>
                    <a:lumOff val="40000"/>
                  </a:schemeClr>
                </a:solidFill>
              </a:defRPr>
            </a:lvl1pPr>
          </a:lstStyle>
          <a:p>
            <a:endParaRPr lang="en-US" dirty="0"/>
          </a:p>
        </p:txBody>
      </p:sp>
      <p:sp>
        <p:nvSpPr>
          <p:cNvPr id="6" name="Text Placeholder 3"/>
          <p:cNvSpPr>
            <a:spLocks noGrp="1"/>
          </p:cNvSpPr>
          <p:nvPr>
            <p:ph type="body" sz="half" idx="2"/>
          </p:nvPr>
        </p:nvSpPr>
        <p:spPr>
          <a:xfrm>
            <a:off x="522111" y="1928987"/>
            <a:ext cx="3914953" cy="4025901"/>
          </a:xfrm>
          <a:prstGeom prst="rect">
            <a:avLst/>
          </a:prstGeom>
        </p:spPr>
        <p:txBody>
          <a:bodyPr anchor="ctr" anchorCtr="0"/>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1598705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252728"/>
          </a:xfrm>
          <a:prstGeom prst="rect">
            <a:avLst/>
          </a:prstGeom>
        </p:spPr>
        <p:txBody>
          <a:bodyPr/>
          <a:lstStyle/>
          <a:p>
            <a:r>
              <a:rPr lang="fr-FR" smtClean="0"/>
              <a:t>Modifiez le style du titre</a:t>
            </a:r>
            <a:endParaRPr lang="en-US"/>
          </a:p>
        </p:txBody>
      </p:sp>
      <p:sp>
        <p:nvSpPr>
          <p:cNvPr id="3" name="Date Placeholder 2"/>
          <p:cNvSpPr>
            <a:spLocks noGrp="1"/>
          </p:cNvSpPr>
          <p:nvPr>
            <p:ph type="dt" sz="half" idx="10"/>
          </p:nvPr>
        </p:nvSpPr>
        <p:spPr>
          <a:xfrm>
            <a:off x="5163672" y="6250164"/>
            <a:ext cx="3786690" cy="365125"/>
          </a:xfrm>
          <a:prstGeom prst="rect">
            <a:avLst/>
          </a:prstGeom>
        </p:spPr>
        <p:txBody>
          <a:bodyPr/>
          <a:lstStyle/>
          <a:p>
            <a:pPr rtl="0" fontAlgn="auto">
              <a:spcBef>
                <a:spcPts val="0"/>
              </a:spcBef>
              <a:spcAft>
                <a:spcPts val="0"/>
              </a:spcAft>
            </a:pPr>
            <a:fld id="{7B6E9E1B-691F-4B3B-9471-4495861BCA29}" type="datetimeFigureOut">
              <a:rPr lang="fr-FR" sz="1800" b="0">
                <a:solidFill>
                  <a:srgbClr val="636463"/>
                </a:solidFill>
                <a:latin typeface="Calibri"/>
                <a:cs typeface="+mn-cs"/>
              </a:rPr>
              <a:pPr rtl="0" fontAlgn="auto">
                <a:spcBef>
                  <a:spcPts val="0"/>
                </a:spcBef>
                <a:spcAft>
                  <a:spcPts val="0"/>
                </a:spcAft>
              </a:pPr>
              <a:t>23/06/16</a:t>
            </a:fld>
            <a:endParaRPr lang="fr-FR" sz="1800" b="0">
              <a:solidFill>
                <a:srgbClr val="636463"/>
              </a:solidFill>
              <a:latin typeface="Calibri"/>
              <a:cs typeface="+mn-cs"/>
            </a:endParaRPr>
          </a:p>
        </p:txBody>
      </p:sp>
      <p:sp>
        <p:nvSpPr>
          <p:cNvPr id="4" name="Footer Placeholder 3"/>
          <p:cNvSpPr>
            <a:spLocks noGrp="1"/>
          </p:cNvSpPr>
          <p:nvPr>
            <p:ph type="ftr" sz="quarter" idx="11"/>
          </p:nvPr>
        </p:nvSpPr>
        <p:spPr>
          <a:xfrm>
            <a:off x="193638" y="6250164"/>
            <a:ext cx="3786691" cy="365125"/>
          </a:xfrm>
          <a:prstGeom prst="rect">
            <a:avLst/>
          </a:prstGeom>
        </p:spPr>
        <p:txBody>
          <a:bodyPr/>
          <a:lstStyle/>
          <a:p>
            <a:pPr rtl="0" fontAlgn="auto">
              <a:spcBef>
                <a:spcPts val="0"/>
              </a:spcBef>
              <a:spcAft>
                <a:spcPts val="0"/>
              </a:spcAft>
            </a:pPr>
            <a:endParaRPr lang="fr-FR" sz="1800" b="0">
              <a:solidFill>
                <a:srgbClr val="636463"/>
              </a:solidFill>
              <a:latin typeface="Calibri"/>
              <a:cs typeface="+mn-cs"/>
            </a:endParaRPr>
          </a:p>
        </p:txBody>
      </p:sp>
      <p:sp>
        <p:nvSpPr>
          <p:cNvPr id="5" name="Slide Number Placeholder 4"/>
          <p:cNvSpPr>
            <a:spLocks noGrp="1"/>
          </p:cNvSpPr>
          <p:nvPr>
            <p:ph type="sldNum" sz="quarter" idx="12"/>
          </p:nvPr>
        </p:nvSpPr>
        <p:spPr>
          <a:xfrm>
            <a:off x="3991088" y="6250163"/>
            <a:ext cx="1161826" cy="365125"/>
          </a:xfrm>
          <a:prstGeom prst="rect">
            <a:avLst/>
          </a:prstGeom>
        </p:spPr>
        <p:txBody>
          <a:bodyPr/>
          <a:lstStyle/>
          <a:p>
            <a:pPr rtl="0" fontAlgn="auto">
              <a:spcBef>
                <a:spcPts val="0"/>
              </a:spcBef>
              <a:spcAft>
                <a:spcPts val="0"/>
              </a:spcAft>
            </a:pPr>
            <a:fld id="{2743A32F-24BB-46F9-9E93-97A50842368E}" type="slidenum">
              <a:rPr lang="fr-FR" sz="1800" b="0">
                <a:solidFill>
                  <a:srgbClr val="636463"/>
                </a:solidFill>
                <a:latin typeface="Calibri"/>
                <a:cs typeface="+mn-cs"/>
              </a:rPr>
              <a:pPr rtl="0" fontAlgn="auto">
                <a:spcBef>
                  <a:spcPts val="0"/>
                </a:spcBef>
                <a:spcAft>
                  <a:spcPts val="0"/>
                </a:spcAft>
              </a:pPr>
              <a:t>‹#›</a:t>
            </a:fld>
            <a:endParaRPr lang="fr-FR" sz="1800" b="0">
              <a:solidFill>
                <a:srgbClr val="636463"/>
              </a:solidFill>
              <a:latin typeface="Calibri"/>
              <a:cs typeface="+mn-cs"/>
            </a:endParaRPr>
          </a:p>
        </p:txBody>
      </p:sp>
    </p:spTree>
    <p:extLst>
      <p:ext uri="{BB962C8B-B14F-4D97-AF65-F5344CB8AC3E}">
        <p14:creationId xmlns:p14="http://schemas.microsoft.com/office/powerpoint/2010/main" val="121223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12975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7408333" cy="3450696"/>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a:xfrm>
            <a:off x="5163672" y="6250164"/>
            <a:ext cx="3786690" cy="365125"/>
          </a:xfrm>
          <a:prstGeom prst="rect">
            <a:avLst/>
          </a:prstGeom>
        </p:spPr>
        <p:txBody>
          <a:bodyPr/>
          <a:lstStyle/>
          <a:p>
            <a:pPr rtl="0" fontAlgn="auto">
              <a:spcBef>
                <a:spcPts val="0"/>
              </a:spcBef>
              <a:spcAft>
                <a:spcPts val="0"/>
              </a:spcAft>
            </a:pPr>
            <a:fld id="{7B6E9E1B-691F-4B3B-9471-4495861BCA29}" type="datetimeFigureOut">
              <a:rPr lang="fr-FR" sz="1800" b="0">
                <a:solidFill>
                  <a:srgbClr val="636463"/>
                </a:solidFill>
                <a:latin typeface="Calibri"/>
                <a:cs typeface="+mn-cs"/>
              </a:rPr>
              <a:pPr rtl="0" fontAlgn="auto">
                <a:spcBef>
                  <a:spcPts val="0"/>
                </a:spcBef>
                <a:spcAft>
                  <a:spcPts val="0"/>
                </a:spcAft>
              </a:pPr>
              <a:t>23/06/16</a:t>
            </a:fld>
            <a:endParaRPr lang="fr-FR" sz="1800" b="0">
              <a:solidFill>
                <a:srgbClr val="636463"/>
              </a:solidFill>
              <a:latin typeface="Calibri"/>
              <a:cs typeface="+mn-cs"/>
            </a:endParaRPr>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pPr rtl="0" fontAlgn="auto">
              <a:spcBef>
                <a:spcPts val="0"/>
              </a:spcBef>
              <a:spcAft>
                <a:spcPts val="0"/>
              </a:spcAft>
            </a:pPr>
            <a:endParaRPr lang="fr-FR" sz="1800" b="0">
              <a:solidFill>
                <a:srgbClr val="636463"/>
              </a:solidFill>
              <a:latin typeface="Calibri"/>
              <a:cs typeface="+mn-cs"/>
            </a:endParaRPr>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p>
            <a:pPr rtl="0" fontAlgn="auto">
              <a:spcBef>
                <a:spcPts val="0"/>
              </a:spcBef>
              <a:spcAft>
                <a:spcPts val="0"/>
              </a:spcAft>
            </a:pPr>
            <a:fld id="{2743A32F-24BB-46F9-9E93-97A50842368E}" type="slidenum">
              <a:rPr lang="fr-FR" sz="1800" b="0">
                <a:solidFill>
                  <a:srgbClr val="636463"/>
                </a:solidFill>
                <a:latin typeface="Calibri"/>
                <a:cs typeface="+mn-cs"/>
              </a:rPr>
              <a:pPr rtl="0" fontAlgn="auto">
                <a:spcBef>
                  <a:spcPts val="0"/>
                </a:spcBef>
                <a:spcAft>
                  <a:spcPts val="0"/>
                </a:spcAft>
              </a:pPr>
              <a:t>‹#›</a:t>
            </a:fld>
            <a:endParaRPr lang="fr-FR" sz="1800" b="0">
              <a:solidFill>
                <a:srgbClr val="636463"/>
              </a:solidFill>
              <a:latin typeface="Calibri"/>
              <a:cs typeface="+mn-cs"/>
            </a:endParaRPr>
          </a:p>
        </p:txBody>
      </p:sp>
      <p:sp>
        <p:nvSpPr>
          <p:cNvPr id="7" name="Title 6"/>
          <p:cNvSpPr>
            <a:spLocks noGrp="1"/>
          </p:cNvSpPr>
          <p:nvPr>
            <p:ph type="title"/>
          </p:nvPr>
        </p:nvSpPr>
        <p:spPr>
          <a:xfrm>
            <a:off x="457200" y="338328"/>
            <a:ext cx="8229600" cy="1252728"/>
          </a:xfrm>
          <a:prstGeom prst="rect">
            <a:avLst/>
          </a:prstGeom>
        </p:spPr>
        <p:txBody>
          <a:bodyPr/>
          <a:lstStyle/>
          <a:p>
            <a:r>
              <a:rPr lang="fr-FR" smtClean="0"/>
              <a:t>Modifiez le style du titre</a:t>
            </a:r>
            <a:endParaRPr lang="en-US"/>
          </a:p>
        </p:txBody>
      </p:sp>
    </p:spTree>
    <p:extLst>
      <p:ext uri="{BB962C8B-B14F-4D97-AF65-F5344CB8AC3E}">
        <p14:creationId xmlns:p14="http://schemas.microsoft.com/office/powerpoint/2010/main" val="625399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1 with Text">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15" name="Text Placeholder 14"/>
          <p:cNvSpPr>
            <a:spLocks noGrp="1"/>
          </p:cNvSpPr>
          <p:nvPr>
            <p:ph type="body" sz="quarter" idx="14"/>
          </p:nvPr>
        </p:nvSpPr>
        <p:spPr>
          <a:xfrm>
            <a:off x="445346" y="1622777"/>
            <a:ext cx="8241454" cy="4557889"/>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152930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4" name="Slide Number Placeholder 5" hidden="1"/>
          <p:cNvSpPr>
            <a:spLocks/>
          </p:cNvSpPr>
          <p:nvPr userDrawn="1"/>
        </p:nvSpPr>
        <p:spPr bwMode="auto">
          <a:xfrm>
            <a:off x="8687895" y="6826329"/>
            <a:ext cx="176473" cy="133905"/>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defTabSz="913110" rtl="0"/>
            <a:r>
              <a:rPr lang="es-ES" sz="900" b="0">
                <a:solidFill>
                  <a:srgbClr val="86795D"/>
                </a:solidFill>
                <a:latin typeface="Calibri"/>
                <a:cs typeface="Arial" pitchFamily="34" charset="0"/>
              </a:rPr>
              <a:t>‹#›</a:t>
            </a:r>
          </a:p>
          <a:p>
            <a:pPr algn="r" defTabSz="913110" rtl="0"/>
            <a:endParaRPr lang="es-ES" sz="900" b="0">
              <a:solidFill>
                <a:srgbClr val="86795D"/>
              </a:solidFill>
              <a:latin typeface="Calibri"/>
              <a:cs typeface="Arial" pitchFamily="34" charset="0"/>
            </a:endParaRPr>
          </a:p>
        </p:txBody>
      </p:sp>
      <p:sp>
        <p:nvSpPr>
          <p:cNvPr id="2" name="Title 1"/>
          <p:cNvSpPr>
            <a:spLocks noGrp="1"/>
          </p:cNvSpPr>
          <p:nvPr>
            <p:ph type="title"/>
          </p:nvPr>
        </p:nvSpPr>
        <p:spPr>
          <a:xfrm>
            <a:off x="422178" y="161273"/>
            <a:ext cx="8301003" cy="832233"/>
          </a:xfrm>
          <a:prstGeom prst="rect">
            <a:avLst/>
          </a:prstGeom>
        </p:spPr>
        <p:txBody>
          <a:bodyPr/>
          <a:lstStyle/>
          <a:p>
            <a:r>
              <a:rPr lang="en-US" smtClean="0"/>
              <a:t>Click to edit Master title style</a:t>
            </a:r>
            <a:endParaRPr lang="es-ES" dirty="0"/>
          </a:p>
        </p:txBody>
      </p:sp>
      <p:sp>
        <p:nvSpPr>
          <p:cNvPr id="8" name="Text Placeholder 7"/>
          <p:cNvSpPr>
            <a:spLocks noGrp="1"/>
          </p:cNvSpPr>
          <p:nvPr>
            <p:ph type="body" sz="quarter" idx="13"/>
          </p:nvPr>
        </p:nvSpPr>
        <p:spPr>
          <a:xfrm>
            <a:off x="422031" y="1508400"/>
            <a:ext cx="8301046" cy="4590000"/>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Tree>
    <p:extLst>
      <p:ext uri="{BB962C8B-B14F-4D97-AF65-F5344CB8AC3E}">
        <p14:creationId xmlns:p14="http://schemas.microsoft.com/office/powerpoint/2010/main" val="3952516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lide 1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Picture Placeholder 10"/>
          <p:cNvSpPr>
            <a:spLocks noGrp="1"/>
          </p:cNvSpPr>
          <p:nvPr>
            <p:ph type="pic" sz="quarter" idx="15"/>
          </p:nvPr>
        </p:nvSpPr>
        <p:spPr>
          <a:xfrm>
            <a:off x="445346" y="1834444"/>
            <a:ext cx="8241454" cy="4064000"/>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4754201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 2B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tx2"/>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45346" y="1622777"/>
            <a:ext cx="8241454" cy="4557889"/>
          </a:xfrm>
          <a:prstGeom prst="rect">
            <a:avLst/>
          </a:prstGeom>
        </p:spPr>
        <p:txBody>
          <a:bodyPr vert="horz" anchor="ctr" anchorCtr="0"/>
          <a:lstStyle>
            <a:lvl1pPr marL="342900" indent="-342900">
              <a:buClr>
                <a:schemeClr val="bg2"/>
              </a:buClr>
              <a:buFont typeface="Arial"/>
              <a:buChar char="•"/>
              <a:defRPr sz="2200">
                <a:solidFill>
                  <a:schemeClr val="accent2"/>
                </a:solidFill>
                <a:latin typeface="Arial"/>
              </a:defRPr>
            </a:lvl1pPr>
            <a:lvl2pPr marL="742950" indent="-285750">
              <a:buClr>
                <a:schemeClr val="accent5"/>
              </a:buClr>
              <a:buFont typeface="Arial"/>
              <a:buChar char="•"/>
              <a:defRPr sz="2000">
                <a:solidFill>
                  <a:schemeClr val="accent2"/>
                </a:solidFill>
                <a:latin typeface="Arial"/>
              </a:defRPr>
            </a:lvl2pPr>
            <a:lvl3pPr marL="1143000" indent="-228600">
              <a:buFont typeface="Arial"/>
              <a:buChar char="•"/>
              <a:defRPr sz="1800">
                <a:solidFill>
                  <a:schemeClr val="accent2"/>
                </a:solidFill>
                <a:latin typeface="Arial"/>
              </a:defRPr>
            </a:lvl3pPr>
            <a:lvl4pPr marL="1600200" indent="-228600">
              <a:buClr>
                <a:schemeClr val="accent2"/>
              </a:buClr>
              <a:buFont typeface="Arial"/>
              <a:buChar char="•"/>
              <a:defRPr sz="1600">
                <a:solidFill>
                  <a:schemeClr val="accent2"/>
                </a:solidFill>
                <a:latin typeface="Arial"/>
              </a:defRPr>
            </a:lvl4pPr>
            <a:lvl5pPr marL="2057400" indent="-228600">
              <a:buClr>
                <a:schemeClr val="bg2"/>
              </a:buClr>
              <a:buFont typeface="Arial"/>
              <a:buChar char="•"/>
              <a:defRPr sz="1400">
                <a:solidFill>
                  <a:schemeClr val="accent2"/>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038049953"/>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 2B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tx2"/>
                </a:solidFill>
                <a:latin typeface="Arial"/>
              </a:defRPr>
            </a:lvl1pPr>
          </a:lstStyle>
          <a:p>
            <a:pPr lvl="0"/>
            <a:r>
              <a:rPr lang="en-CA" dirty="0" smtClean="0"/>
              <a:t>Click to edit Master text styles</a:t>
            </a:r>
          </a:p>
        </p:txBody>
      </p:sp>
      <p:sp>
        <p:nvSpPr>
          <p:cNvPr id="6" name="Text Placeholder 14"/>
          <p:cNvSpPr>
            <a:spLocks noGrp="1"/>
          </p:cNvSpPr>
          <p:nvPr>
            <p:ph type="body" sz="quarter" idx="14"/>
          </p:nvPr>
        </p:nvSpPr>
        <p:spPr>
          <a:xfrm>
            <a:off x="473568" y="1820333"/>
            <a:ext cx="4592321" cy="4120445"/>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Picture Placeholder 10"/>
          <p:cNvSpPr>
            <a:spLocks noGrp="1"/>
          </p:cNvSpPr>
          <p:nvPr>
            <p:ph type="pic" sz="quarter" idx="15"/>
          </p:nvPr>
        </p:nvSpPr>
        <p:spPr>
          <a:xfrm>
            <a:off x="5305778" y="1820333"/>
            <a:ext cx="3338688" cy="4120445"/>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1181163654"/>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2B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14"/>
          <p:cNvSpPr>
            <a:spLocks noGrp="1"/>
          </p:cNvSpPr>
          <p:nvPr>
            <p:ph type="body" sz="quarter" idx="14"/>
          </p:nvPr>
        </p:nvSpPr>
        <p:spPr>
          <a:xfrm>
            <a:off x="4445000" y="1834444"/>
            <a:ext cx="4212836" cy="4078112"/>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8" name="Picture Placeholder 10"/>
          <p:cNvSpPr>
            <a:spLocks noGrp="1"/>
          </p:cNvSpPr>
          <p:nvPr>
            <p:ph type="pic" sz="quarter" idx="15"/>
          </p:nvPr>
        </p:nvSpPr>
        <p:spPr>
          <a:xfrm>
            <a:off x="445346" y="1834444"/>
            <a:ext cx="3795712" cy="4078112"/>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677241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2B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6" y="1834444"/>
            <a:ext cx="8241454" cy="4064000"/>
          </a:xfrm>
          <a:prstGeom prst="rect">
            <a:avLst/>
          </a:prstGeom>
        </p:spPr>
        <p:txBody>
          <a:bodyPr vert="horz"/>
          <a:lstStyle/>
          <a:p>
            <a:endParaRPr lang="en-US" dirty="0"/>
          </a:p>
        </p:txBody>
      </p:sp>
    </p:spTree>
    <p:extLst>
      <p:ext uri="{BB962C8B-B14F-4D97-AF65-F5344CB8AC3E}">
        <p14:creationId xmlns:p14="http://schemas.microsoft.com/office/powerpoint/2010/main" val="2666056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2B Two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0"/>
            <a:ext cx="3991716" cy="402731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688540" y="1828800"/>
            <a:ext cx="3975681" cy="4027311"/>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Tree>
    <p:extLst>
      <p:ext uri="{BB962C8B-B14F-4D97-AF65-F5344CB8AC3E}">
        <p14:creationId xmlns:p14="http://schemas.microsoft.com/office/powerpoint/2010/main" val="18238203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 2B Two Objects + Title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2"/>
          <p:cNvSpPr>
            <a:spLocks noGrp="1"/>
          </p:cNvSpPr>
          <p:nvPr>
            <p:ph type="body" idx="1"/>
          </p:nvPr>
        </p:nvSpPr>
        <p:spPr>
          <a:xfrm>
            <a:off x="445346" y="1721555"/>
            <a:ext cx="3991717" cy="507107"/>
          </a:xfrm>
          <a:prstGeom prst="rect">
            <a:avLst/>
          </a:prstGeom>
        </p:spPr>
        <p:txBody>
          <a:bodyPr/>
          <a:lstStyle>
            <a:lvl1pPr>
              <a:defRPr sz="2200" b="1" i="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45346" y="2362199"/>
            <a:ext cx="3991717" cy="353624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Text Placeholder 4"/>
          <p:cNvSpPr>
            <a:spLocks noGrp="1"/>
          </p:cNvSpPr>
          <p:nvPr>
            <p:ph type="body" sz="quarter" idx="3"/>
          </p:nvPr>
        </p:nvSpPr>
        <p:spPr>
          <a:xfrm>
            <a:off x="4705350" y="1721555"/>
            <a:ext cx="3958872" cy="507108"/>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
        <p:nvSpPr>
          <p:cNvPr id="8" name="Content Placeholder 5"/>
          <p:cNvSpPr>
            <a:spLocks noGrp="1"/>
          </p:cNvSpPr>
          <p:nvPr>
            <p:ph sz="quarter" idx="4"/>
          </p:nvPr>
        </p:nvSpPr>
        <p:spPr>
          <a:xfrm>
            <a:off x="4705350" y="2362199"/>
            <a:ext cx="3958872" cy="353624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3205095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2913" y="1381125"/>
            <a:ext cx="4068762"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4075" y="1381125"/>
            <a:ext cx="4070350"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3028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lide 2B Two Objects Horizontal">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1"/>
            <a:ext cx="8218876"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45346" y="3991816"/>
            <a:ext cx="8218876" cy="1948962"/>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37629392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 2B Three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710952" y="1828801"/>
            <a:ext cx="3953269" cy="188242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710953" y="3864817"/>
            <a:ext cx="3953268" cy="2005406"/>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5"/>
          </p:nvPr>
        </p:nvSpPr>
        <p:spPr>
          <a:xfrm>
            <a:off x="445346" y="1828801"/>
            <a:ext cx="3991716" cy="4041422"/>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32498695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 2B Four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4"/>
          </p:nvPr>
        </p:nvSpPr>
        <p:spPr>
          <a:xfrm>
            <a:off x="445346" y="1828801"/>
            <a:ext cx="3991717" cy="192475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5"/>
          </p:nvPr>
        </p:nvSpPr>
        <p:spPr>
          <a:xfrm>
            <a:off x="445346" y="3893039"/>
            <a:ext cx="3991717"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
          </p:nvPr>
        </p:nvSpPr>
        <p:spPr>
          <a:xfrm>
            <a:off x="4753285" y="1828801"/>
            <a:ext cx="3868603" cy="192475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8" name="Content Placeholder 5"/>
          <p:cNvSpPr>
            <a:spLocks noGrp="1"/>
          </p:cNvSpPr>
          <p:nvPr>
            <p:ph sz="half" idx="16"/>
          </p:nvPr>
        </p:nvSpPr>
        <p:spPr>
          <a:xfrm>
            <a:off x="4753285" y="3893039"/>
            <a:ext cx="3868603"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957000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 2B One Object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idx="1"/>
          </p:nvPr>
        </p:nvSpPr>
        <p:spPr>
          <a:xfrm>
            <a:off x="4693023" y="1816101"/>
            <a:ext cx="3957088" cy="4025900"/>
          </a:xfrm>
          <a:prstGeom prst="rect">
            <a:avLst/>
          </a:prstGeom>
        </p:spPr>
        <p:txBody>
          <a:bodyPr/>
          <a:lstStyle>
            <a:lvl1pPr>
              <a:defRPr sz="2200">
                <a:solidFill>
                  <a:schemeClr val="tx1">
                    <a:lumMod val="60000"/>
                    <a:lumOff val="40000"/>
                  </a:schemeClr>
                </a:solidFill>
              </a:defRPr>
            </a:lvl1pPr>
          </a:lstStyle>
          <a:p>
            <a:endParaRPr lang="en-US" dirty="0"/>
          </a:p>
        </p:txBody>
      </p:sp>
      <p:sp>
        <p:nvSpPr>
          <p:cNvPr id="6" name="Text Placeholder 3"/>
          <p:cNvSpPr>
            <a:spLocks noGrp="1"/>
          </p:cNvSpPr>
          <p:nvPr>
            <p:ph type="body" sz="half" idx="2"/>
          </p:nvPr>
        </p:nvSpPr>
        <p:spPr>
          <a:xfrm>
            <a:off x="522111" y="1816099"/>
            <a:ext cx="3914953" cy="4025901"/>
          </a:xfrm>
          <a:prstGeom prst="rect">
            <a:avLst/>
          </a:prstGeom>
        </p:spPr>
        <p:txBody>
          <a:bodyPr anchor="ctr" anchorCtr="0"/>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35699617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7213" y="274638"/>
            <a:ext cx="8029575"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MS PGothic" charset="-128"/>
              </a:defRPr>
            </a:lvl1pPr>
          </a:lstStyle>
          <a:p>
            <a:pPr rtl="0" fontAlgn="auto">
              <a:spcBef>
                <a:spcPts val="0"/>
              </a:spcBef>
              <a:spcAft>
                <a:spcPts val="0"/>
              </a:spcAft>
            </a:pPr>
            <a:fld id="{6BC34424-09FA-4759-8BB4-1D165A8C0E0A}" type="datetimeFigureOut">
              <a:rPr lang="en-GB" sz="1800" b="0">
                <a:solidFill>
                  <a:srgbClr val="636463"/>
                </a:solidFill>
                <a:latin typeface="Calibri"/>
                <a:cs typeface="+mn-cs"/>
              </a:rPr>
              <a:pPr rtl="0" fontAlgn="auto">
                <a:spcBef>
                  <a:spcPts val="0"/>
                </a:spcBef>
                <a:spcAft>
                  <a:spcPts val="0"/>
                </a:spcAft>
              </a:pPr>
              <a:t>23/06/16</a:t>
            </a:fld>
            <a:endParaRPr lang="en-GB" sz="1800" b="0">
              <a:solidFill>
                <a:srgbClr val="636463"/>
              </a:solidFill>
              <a:latin typeface="Calibri"/>
              <a:cs typeface="+mn-cs"/>
            </a:endParaRPr>
          </a:p>
        </p:txBody>
      </p:sp>
      <p:sp>
        <p:nvSpPr>
          <p:cNvPr id="4" name="Footer Placeholder 3"/>
          <p:cNvSpPr>
            <a:spLocks noGrp="1"/>
          </p:cNvSpPr>
          <p:nvPr>
            <p:ph type="ftr" sz="quarter" idx="11"/>
          </p:nvPr>
        </p:nvSpPr>
        <p:spPr>
          <a:xfrm>
            <a:off x="900113" y="6308725"/>
            <a:ext cx="7704137" cy="549275"/>
          </a:xfrm>
          <a:prstGeom prst="rect">
            <a:avLst/>
          </a:prstGeom>
        </p:spPr>
        <p:txBody>
          <a:bodyPr wrap="square" numCol="1" anchorCtr="0" compatLnSpc="1">
            <a:prstTxWarp prst="textNoShape">
              <a:avLst/>
            </a:prstTxWarp>
          </a:bodyPr>
          <a:lstStyle>
            <a:lvl1pPr fontAlgn="base">
              <a:spcBef>
                <a:spcPct val="0"/>
              </a:spcBef>
              <a:spcAft>
                <a:spcPct val="0"/>
              </a:spcAft>
              <a:defRPr smtClean="0">
                <a:latin typeface="Arial" charset="0"/>
              </a:defRPr>
            </a:lvl1pPr>
          </a:lstStyle>
          <a:p>
            <a:pPr rtl="0"/>
            <a:endParaRPr lang="en-GB" sz="1800" b="0">
              <a:solidFill>
                <a:srgbClr val="636463"/>
              </a:solidFill>
              <a:cs typeface="+mn-cs"/>
            </a:endParaRPr>
          </a:p>
        </p:txBody>
      </p:sp>
      <p:sp>
        <p:nvSpPr>
          <p:cNvPr id="5" name="Slide Number Placeholder 4"/>
          <p:cNvSpPr>
            <a:spLocks noGrp="1"/>
          </p:cNvSpPr>
          <p:nvPr>
            <p:ph type="sldNum" sz="quarter" idx="12"/>
          </p:nvPr>
        </p:nvSpPr>
        <p:spPr>
          <a:xfrm>
            <a:off x="0" y="6308725"/>
            <a:ext cx="9144000" cy="549275"/>
          </a:xfrm>
          <a:prstGeom prst="rect">
            <a:avLst/>
          </a:prstGeom>
        </p:spPr>
        <p:txBody>
          <a:bodyPr/>
          <a:lstStyle>
            <a:lvl1pPr>
              <a:defRPr smtClean="0">
                <a:latin typeface="Arial" charset="0"/>
              </a:defRPr>
            </a:lvl1pPr>
          </a:lstStyle>
          <a:p>
            <a:pPr rtl="0" fontAlgn="auto">
              <a:spcBef>
                <a:spcPts val="0"/>
              </a:spcBef>
              <a:spcAft>
                <a:spcPts val="0"/>
              </a:spcAft>
            </a:pPr>
            <a:fld id="{4018D5F9-EF43-4D9E-B1E9-7BB3EFEE77C4}" type="slidenum">
              <a:rPr lang="en-GB" sz="1800" b="0">
                <a:solidFill>
                  <a:srgbClr val="636463"/>
                </a:solidFill>
                <a:cs typeface="+mn-cs"/>
              </a:rPr>
              <a:pPr rtl="0" fontAlgn="auto">
                <a:spcBef>
                  <a:spcPts val="0"/>
                </a:spcBef>
                <a:spcAft>
                  <a:spcPts val="0"/>
                </a:spcAft>
              </a:pPr>
              <a:t>‹#›</a:t>
            </a:fld>
            <a:endParaRPr lang="en-GB" sz="1800" b="0">
              <a:solidFill>
                <a:srgbClr val="636463"/>
              </a:solidFill>
              <a:cs typeface="+mn-cs"/>
            </a:endParaRPr>
          </a:p>
        </p:txBody>
      </p:sp>
    </p:spTree>
    <p:extLst>
      <p:ext uri="{BB962C8B-B14F-4D97-AF65-F5344CB8AC3E}">
        <p14:creationId xmlns:p14="http://schemas.microsoft.com/office/powerpoint/2010/main" val="1072715970"/>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lide 1 with Text">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15" name="Text Placeholder 14"/>
          <p:cNvSpPr>
            <a:spLocks noGrp="1"/>
          </p:cNvSpPr>
          <p:nvPr>
            <p:ph type="body" sz="quarter" idx="14"/>
          </p:nvPr>
        </p:nvSpPr>
        <p:spPr>
          <a:xfrm>
            <a:off x="445346" y="1622777"/>
            <a:ext cx="8241454" cy="4557889"/>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7083919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lide 1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Picture Placeholder 10"/>
          <p:cNvSpPr>
            <a:spLocks noGrp="1"/>
          </p:cNvSpPr>
          <p:nvPr>
            <p:ph type="pic" sz="quarter" idx="15"/>
          </p:nvPr>
        </p:nvSpPr>
        <p:spPr>
          <a:xfrm>
            <a:off x="445346" y="1834444"/>
            <a:ext cx="8241454" cy="4064000"/>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38601173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7408333" cy="3450696"/>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a:xfrm>
            <a:off x="5163672" y="6250164"/>
            <a:ext cx="3786690" cy="365125"/>
          </a:xfrm>
          <a:prstGeom prst="rect">
            <a:avLst/>
          </a:prstGeom>
        </p:spPr>
        <p:txBody>
          <a:bodyPr/>
          <a:lstStyle/>
          <a:p>
            <a:pPr rtl="0" fontAlgn="auto">
              <a:spcBef>
                <a:spcPts val="0"/>
              </a:spcBef>
              <a:spcAft>
                <a:spcPts val="0"/>
              </a:spcAft>
            </a:pPr>
            <a:fld id="{7B6E9E1B-691F-4B3B-9471-4495861BCA29}" type="datetimeFigureOut">
              <a:rPr lang="fr-FR" sz="1800" b="0">
                <a:solidFill>
                  <a:srgbClr val="636463"/>
                </a:solidFill>
                <a:latin typeface="Calibri"/>
                <a:cs typeface="+mn-cs"/>
              </a:rPr>
              <a:pPr rtl="0" fontAlgn="auto">
                <a:spcBef>
                  <a:spcPts val="0"/>
                </a:spcBef>
                <a:spcAft>
                  <a:spcPts val="0"/>
                </a:spcAft>
              </a:pPr>
              <a:t>23/06/16</a:t>
            </a:fld>
            <a:endParaRPr lang="fr-FR" sz="1800" b="0">
              <a:solidFill>
                <a:srgbClr val="636463"/>
              </a:solidFill>
              <a:latin typeface="Calibri"/>
              <a:cs typeface="+mn-cs"/>
            </a:endParaRPr>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pPr rtl="0" fontAlgn="auto">
              <a:spcBef>
                <a:spcPts val="0"/>
              </a:spcBef>
              <a:spcAft>
                <a:spcPts val="0"/>
              </a:spcAft>
            </a:pPr>
            <a:endParaRPr lang="fr-FR" sz="1800" b="0">
              <a:solidFill>
                <a:srgbClr val="636463"/>
              </a:solidFill>
              <a:latin typeface="Calibri"/>
              <a:cs typeface="+mn-cs"/>
            </a:endParaRPr>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p>
            <a:pPr rtl="0" fontAlgn="auto">
              <a:spcBef>
                <a:spcPts val="0"/>
              </a:spcBef>
              <a:spcAft>
                <a:spcPts val="0"/>
              </a:spcAft>
            </a:pPr>
            <a:fld id="{2743A32F-24BB-46F9-9E93-97A50842368E}" type="slidenum">
              <a:rPr lang="fr-FR" sz="1800" b="0">
                <a:solidFill>
                  <a:srgbClr val="636463"/>
                </a:solidFill>
                <a:latin typeface="Calibri"/>
                <a:cs typeface="+mn-cs"/>
              </a:rPr>
              <a:pPr rtl="0" fontAlgn="auto">
                <a:spcBef>
                  <a:spcPts val="0"/>
                </a:spcBef>
                <a:spcAft>
                  <a:spcPts val="0"/>
                </a:spcAft>
              </a:pPr>
              <a:t>‹#›</a:t>
            </a:fld>
            <a:endParaRPr lang="fr-FR" sz="1800" b="0">
              <a:solidFill>
                <a:srgbClr val="636463"/>
              </a:solidFill>
              <a:latin typeface="Calibri"/>
              <a:cs typeface="+mn-cs"/>
            </a:endParaRPr>
          </a:p>
        </p:txBody>
      </p:sp>
      <p:sp>
        <p:nvSpPr>
          <p:cNvPr id="7" name="Title 6"/>
          <p:cNvSpPr>
            <a:spLocks noGrp="1"/>
          </p:cNvSpPr>
          <p:nvPr>
            <p:ph type="title"/>
          </p:nvPr>
        </p:nvSpPr>
        <p:spPr>
          <a:xfrm>
            <a:off x="457200" y="338328"/>
            <a:ext cx="8229600" cy="1252728"/>
          </a:xfrm>
          <a:prstGeom prst="rect">
            <a:avLst/>
          </a:prstGeom>
        </p:spPr>
        <p:txBody>
          <a:bodyPr/>
          <a:lstStyle/>
          <a:p>
            <a:r>
              <a:rPr lang="fr-FR" smtClean="0"/>
              <a:t>Modifiez le style du titre</a:t>
            </a:r>
            <a:endParaRPr lang="en-US"/>
          </a:p>
        </p:txBody>
      </p:sp>
    </p:spTree>
    <p:extLst>
      <p:ext uri="{BB962C8B-B14F-4D97-AF65-F5344CB8AC3E}">
        <p14:creationId xmlns:p14="http://schemas.microsoft.com/office/powerpoint/2010/main" val="37178727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lide 1B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87679" y="1792112"/>
            <a:ext cx="8120099" cy="4162778"/>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000">
                <a:solidFill>
                  <a:schemeClr val="tx1">
                    <a:lumMod val="60000"/>
                    <a:lumOff val="40000"/>
                  </a:schemeClr>
                </a:solidFill>
                <a:latin typeface="Arial"/>
              </a:defRPr>
            </a:lvl2pPr>
            <a:lvl3pPr marL="1143000" indent="-228600">
              <a:buFont typeface="Arial"/>
              <a:buChar char="•"/>
              <a:defRPr sz="1800">
                <a:solidFill>
                  <a:schemeClr val="tx1">
                    <a:lumMod val="60000"/>
                    <a:lumOff val="40000"/>
                  </a:schemeClr>
                </a:solidFill>
                <a:latin typeface="Arial"/>
              </a:defRPr>
            </a:lvl3pPr>
            <a:lvl4pPr marL="1600200" indent="-228600">
              <a:buClr>
                <a:schemeClr val="accent2"/>
              </a:buClr>
              <a:buFont typeface="Arial"/>
              <a:buChar char="•"/>
              <a:defRPr sz="1600">
                <a:solidFill>
                  <a:schemeClr val="tx1">
                    <a:lumMod val="60000"/>
                    <a:lumOff val="40000"/>
                  </a:schemeClr>
                </a:solidFill>
                <a:latin typeface="Arial"/>
              </a:defRPr>
            </a:lvl4pPr>
            <a:lvl5pPr marL="2057400" indent="-228600">
              <a:buClr>
                <a:schemeClr val="bg2"/>
              </a:buClr>
              <a:buFont typeface="Arial"/>
              <a:buChar char="•"/>
              <a:defRPr sz="1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64572130"/>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12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062125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45222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254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03407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5012"/>
            <a:ext cx="8229057" cy="114324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72" y="1534879"/>
            <a:ext cx="4039867"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2" y="2174172"/>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4" y="1534879"/>
            <a:ext cx="4041225"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4" y="2174172"/>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65938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txBody>
          <a:bodyPr/>
          <a:lstStyle/>
          <a:p>
            <a:r>
              <a:rPr lang="en-US" smtClean="0"/>
              <a:t>Click to edit Master title style</a:t>
            </a:r>
            <a:endParaRPr lang="en-US"/>
          </a:p>
        </p:txBody>
      </p:sp>
    </p:spTree>
    <p:extLst>
      <p:ext uri="{BB962C8B-B14F-4D97-AF65-F5344CB8AC3E}">
        <p14:creationId xmlns:p14="http://schemas.microsoft.com/office/powerpoint/2010/main" val="2450311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1504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715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ltLang="en-US">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ltLang="en-US">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82BAE50-119A-4063-9B2B-7849AABAAE1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051819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998557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19838796-40AE-4473-9FDA-7328C54BC5C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6776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7879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1196752"/>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507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634937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2542"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47387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5" y="275015"/>
            <a:ext cx="8229057" cy="114324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74" y="1534880"/>
            <a:ext cx="4039867" cy="639293"/>
          </a:xfrm>
        </p:spPr>
        <p:txBody>
          <a:bodyPr anchor="b"/>
          <a:lstStyle>
            <a:lvl1pPr marL="0" indent="0">
              <a:buNone/>
              <a:defRPr sz="2100" b="1"/>
            </a:lvl1pPr>
            <a:lvl2pPr marL="400525" indent="0">
              <a:buNone/>
              <a:defRPr sz="1800" b="1"/>
            </a:lvl2pPr>
            <a:lvl3pPr marL="801046" indent="0">
              <a:buNone/>
              <a:defRPr sz="1600" b="1"/>
            </a:lvl3pPr>
            <a:lvl4pPr marL="1201571" indent="0">
              <a:buNone/>
              <a:defRPr sz="1400" b="1"/>
            </a:lvl4pPr>
            <a:lvl5pPr marL="1602094" indent="0">
              <a:buNone/>
              <a:defRPr sz="1400" b="1"/>
            </a:lvl5pPr>
            <a:lvl6pPr marL="2002619" indent="0">
              <a:buNone/>
              <a:defRPr sz="1400" b="1"/>
            </a:lvl6pPr>
            <a:lvl7pPr marL="2403143" indent="0">
              <a:buNone/>
              <a:defRPr sz="1400" b="1"/>
            </a:lvl7pPr>
            <a:lvl8pPr marL="2803666" indent="0">
              <a:buNone/>
              <a:defRPr sz="1400" b="1"/>
            </a:lvl8pPr>
            <a:lvl9pPr marL="3204189"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7" y="1534880"/>
            <a:ext cx="4041225" cy="639293"/>
          </a:xfrm>
        </p:spPr>
        <p:txBody>
          <a:bodyPr anchor="b"/>
          <a:lstStyle>
            <a:lvl1pPr marL="0" indent="0">
              <a:buNone/>
              <a:defRPr sz="2100" b="1"/>
            </a:lvl1pPr>
            <a:lvl2pPr marL="400525" indent="0">
              <a:buNone/>
              <a:defRPr sz="1800" b="1"/>
            </a:lvl2pPr>
            <a:lvl3pPr marL="801046" indent="0">
              <a:buNone/>
              <a:defRPr sz="1600" b="1"/>
            </a:lvl3pPr>
            <a:lvl4pPr marL="1201571" indent="0">
              <a:buNone/>
              <a:defRPr sz="1400" b="1"/>
            </a:lvl4pPr>
            <a:lvl5pPr marL="1602094" indent="0">
              <a:buNone/>
              <a:defRPr sz="1400" b="1"/>
            </a:lvl5pPr>
            <a:lvl6pPr marL="2002619" indent="0">
              <a:buNone/>
              <a:defRPr sz="1400" b="1"/>
            </a:lvl6pPr>
            <a:lvl7pPr marL="2403143" indent="0">
              <a:buNone/>
              <a:defRPr sz="1400" b="1"/>
            </a:lvl7pPr>
            <a:lvl8pPr marL="2803666" indent="0">
              <a:buNone/>
              <a:defRPr sz="1400" b="1"/>
            </a:lvl8pPr>
            <a:lvl9pPr marL="3204189"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90578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txBody>
          <a:bodyPr/>
          <a:lstStyle/>
          <a:p>
            <a:r>
              <a:rPr lang="en-US" smtClean="0"/>
              <a:t>Click to edit Master title style</a:t>
            </a:r>
            <a:endParaRPr lang="en-US"/>
          </a:p>
        </p:txBody>
      </p:sp>
    </p:spTree>
    <p:extLst>
      <p:ext uri="{BB962C8B-B14F-4D97-AF65-F5344CB8AC3E}">
        <p14:creationId xmlns:p14="http://schemas.microsoft.com/office/powerpoint/2010/main" val="10305994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7676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6EEED0-6713-4638-9330-1137622D534D}"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95AE2F-224A-4213-B536-9CE0994184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6783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6EEED0-6713-4638-9330-1137622D534D}"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95AE2F-224A-4213-B536-9CE0994184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94201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6EEED0-6713-4638-9330-1137622D534D}"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95AE2F-224A-4213-B536-9CE0994184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15986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6EEED0-6713-4638-9330-1137622D534D}"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95AE2F-224A-4213-B536-9CE0994184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01209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6EEED0-6713-4638-9330-1137622D534D}" type="datetimeFigureOut">
              <a:rPr lang="en-GB" smtClean="0">
                <a:solidFill>
                  <a:prstClr val="black">
                    <a:tint val="75000"/>
                  </a:prstClr>
                </a:solidFill>
              </a:rPr>
              <a:pPr/>
              <a:t>23/06/16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F95AE2F-224A-4213-B536-9CE0994184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02387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6EEED0-6713-4638-9330-1137622D534D}" type="datetimeFigureOut">
              <a:rPr lang="en-GB" smtClean="0">
                <a:solidFill>
                  <a:prstClr val="black">
                    <a:tint val="75000"/>
                  </a:prstClr>
                </a:solidFill>
              </a:rPr>
              <a:pPr/>
              <a:t>23/06/16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F95AE2F-224A-4213-B536-9CE0994184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770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5600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EEED0-6713-4638-9330-1137622D534D}" type="datetimeFigureOut">
              <a:rPr lang="en-GB" smtClean="0">
                <a:solidFill>
                  <a:prstClr val="black">
                    <a:tint val="75000"/>
                  </a:prstClr>
                </a:solidFill>
              </a:rPr>
              <a:pPr/>
              <a:t>23/06/16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F95AE2F-224A-4213-B536-9CE0994184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11734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EEED0-6713-4638-9330-1137622D534D}"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95AE2F-224A-4213-B536-9CE0994184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59425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EEED0-6713-4638-9330-1137622D534D}" type="datetimeFigureOut">
              <a:rPr lang="en-GB" smtClean="0">
                <a:solidFill>
                  <a:prstClr val="black">
                    <a:tint val="75000"/>
                  </a:prstClr>
                </a:solidFill>
              </a:rPr>
              <a:pPr/>
              <a:t>23/06/16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95AE2F-224A-4213-B536-9CE0994184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22998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6EEED0-6713-4638-9330-1137622D534D}"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95AE2F-224A-4213-B536-9CE0994184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54526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6EEED0-6713-4638-9330-1137622D534D}" type="datetimeFigureOut">
              <a:rPr lang="en-GB" smtClean="0">
                <a:solidFill>
                  <a:prstClr val="black">
                    <a:tint val="75000"/>
                  </a:prstClr>
                </a:solidFill>
              </a:rPr>
              <a:pPr/>
              <a:t>23/06/16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95AE2F-224A-4213-B536-9CE0994184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76902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H"/>
          </a:p>
        </p:txBody>
      </p:sp>
      <p:sp>
        <p:nvSpPr>
          <p:cNvPr id="4" name="Date Placeholder 3"/>
          <p:cNvSpPr>
            <a:spLocks noGrp="1"/>
          </p:cNvSpPr>
          <p:nvPr>
            <p:ph type="dt" sz="half" idx="10"/>
          </p:nvPr>
        </p:nvSpPr>
        <p:spPr/>
        <p:txBody>
          <a:bodyPr/>
          <a:lstStyle/>
          <a:p>
            <a:fld id="{4C2139FF-4B73-4FB6-AAFD-81B872915859}" type="datetimeFigureOut">
              <a:rPr lang="fr-CH" smtClean="0">
                <a:solidFill>
                  <a:prstClr val="black">
                    <a:tint val="75000"/>
                  </a:prstClr>
                </a:solidFill>
              </a:rPr>
              <a:pPr/>
              <a:t>23/06/16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p:txBody>
          <a:bodyPr/>
          <a:lstStyle/>
          <a:p>
            <a:fld id="{B889B98D-6B8E-4861-9645-AB0FABE01A46}"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34661692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4C2139FF-4B73-4FB6-AAFD-81B872915859}" type="datetimeFigureOut">
              <a:rPr lang="fr-CH" smtClean="0">
                <a:solidFill>
                  <a:prstClr val="black">
                    <a:tint val="75000"/>
                  </a:prstClr>
                </a:solidFill>
              </a:rPr>
              <a:pPr/>
              <a:t>23/06/16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p:txBody>
          <a:bodyPr/>
          <a:lstStyle/>
          <a:p>
            <a:fld id="{B889B98D-6B8E-4861-9645-AB0FABE01A46}"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25756197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2139FF-4B73-4FB6-AAFD-81B872915859}" type="datetimeFigureOut">
              <a:rPr lang="fr-CH" smtClean="0">
                <a:solidFill>
                  <a:prstClr val="black">
                    <a:tint val="75000"/>
                  </a:prstClr>
                </a:solidFill>
              </a:rPr>
              <a:pPr/>
              <a:t>23/06/16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p:txBody>
          <a:bodyPr/>
          <a:lstStyle/>
          <a:p>
            <a:fld id="{B889B98D-6B8E-4861-9645-AB0FABE01A46}"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6510626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Date Placeholder 4"/>
          <p:cNvSpPr>
            <a:spLocks noGrp="1"/>
          </p:cNvSpPr>
          <p:nvPr>
            <p:ph type="dt" sz="half" idx="10"/>
          </p:nvPr>
        </p:nvSpPr>
        <p:spPr/>
        <p:txBody>
          <a:bodyPr/>
          <a:lstStyle/>
          <a:p>
            <a:fld id="{4C2139FF-4B73-4FB6-AAFD-81B872915859}" type="datetimeFigureOut">
              <a:rPr lang="fr-CH" smtClean="0">
                <a:solidFill>
                  <a:prstClr val="black">
                    <a:tint val="75000"/>
                  </a:prstClr>
                </a:solidFill>
              </a:rPr>
              <a:pPr/>
              <a:t>23/06/16</a:t>
            </a:fld>
            <a:endParaRPr lang="fr-CH">
              <a:solidFill>
                <a:prstClr val="black">
                  <a:tint val="75000"/>
                </a:prstClr>
              </a:solidFill>
            </a:endParaRPr>
          </a:p>
        </p:txBody>
      </p:sp>
      <p:sp>
        <p:nvSpPr>
          <p:cNvPr id="6" name="Footer Placeholder 5"/>
          <p:cNvSpPr>
            <a:spLocks noGrp="1"/>
          </p:cNvSpPr>
          <p:nvPr>
            <p:ph type="ftr" sz="quarter" idx="11"/>
          </p:nvPr>
        </p:nvSpPr>
        <p:spPr/>
        <p:txBody>
          <a:bodyPr/>
          <a:lstStyle/>
          <a:p>
            <a:endParaRPr lang="fr-CH">
              <a:solidFill>
                <a:prstClr val="black">
                  <a:tint val="75000"/>
                </a:prstClr>
              </a:solidFill>
            </a:endParaRPr>
          </a:p>
        </p:txBody>
      </p:sp>
      <p:sp>
        <p:nvSpPr>
          <p:cNvPr id="7" name="Slide Number Placeholder 6"/>
          <p:cNvSpPr>
            <a:spLocks noGrp="1"/>
          </p:cNvSpPr>
          <p:nvPr>
            <p:ph type="sldNum" sz="quarter" idx="12"/>
          </p:nvPr>
        </p:nvSpPr>
        <p:spPr/>
        <p:txBody>
          <a:bodyPr/>
          <a:lstStyle/>
          <a:p>
            <a:fld id="{B889B98D-6B8E-4861-9645-AB0FABE01A46}"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4719727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Date Placeholder 6"/>
          <p:cNvSpPr>
            <a:spLocks noGrp="1"/>
          </p:cNvSpPr>
          <p:nvPr>
            <p:ph type="dt" sz="half" idx="10"/>
          </p:nvPr>
        </p:nvSpPr>
        <p:spPr/>
        <p:txBody>
          <a:bodyPr/>
          <a:lstStyle/>
          <a:p>
            <a:fld id="{4C2139FF-4B73-4FB6-AAFD-81B872915859}" type="datetimeFigureOut">
              <a:rPr lang="fr-CH" smtClean="0">
                <a:solidFill>
                  <a:prstClr val="black">
                    <a:tint val="75000"/>
                  </a:prstClr>
                </a:solidFill>
              </a:rPr>
              <a:pPr/>
              <a:t>23/06/16</a:t>
            </a:fld>
            <a:endParaRPr lang="fr-CH">
              <a:solidFill>
                <a:prstClr val="black">
                  <a:tint val="75000"/>
                </a:prstClr>
              </a:solidFill>
            </a:endParaRPr>
          </a:p>
        </p:txBody>
      </p:sp>
      <p:sp>
        <p:nvSpPr>
          <p:cNvPr id="8" name="Footer Placeholder 7"/>
          <p:cNvSpPr>
            <a:spLocks noGrp="1"/>
          </p:cNvSpPr>
          <p:nvPr>
            <p:ph type="ftr" sz="quarter" idx="11"/>
          </p:nvPr>
        </p:nvSpPr>
        <p:spPr/>
        <p:txBody>
          <a:bodyPr/>
          <a:lstStyle/>
          <a:p>
            <a:endParaRPr lang="fr-CH">
              <a:solidFill>
                <a:prstClr val="black">
                  <a:tint val="75000"/>
                </a:prstClr>
              </a:solidFill>
            </a:endParaRPr>
          </a:p>
        </p:txBody>
      </p:sp>
      <p:sp>
        <p:nvSpPr>
          <p:cNvPr id="9" name="Slide Number Placeholder 8"/>
          <p:cNvSpPr>
            <a:spLocks noGrp="1"/>
          </p:cNvSpPr>
          <p:nvPr>
            <p:ph type="sldNum" sz="quarter" idx="12"/>
          </p:nvPr>
        </p:nvSpPr>
        <p:spPr/>
        <p:txBody>
          <a:bodyPr/>
          <a:lstStyle/>
          <a:p>
            <a:fld id="{B889B98D-6B8E-4861-9645-AB0FABE01A46}"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384625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64905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Date Placeholder 2"/>
          <p:cNvSpPr>
            <a:spLocks noGrp="1"/>
          </p:cNvSpPr>
          <p:nvPr>
            <p:ph type="dt" sz="half" idx="10"/>
          </p:nvPr>
        </p:nvSpPr>
        <p:spPr/>
        <p:txBody>
          <a:bodyPr/>
          <a:lstStyle/>
          <a:p>
            <a:fld id="{4C2139FF-4B73-4FB6-AAFD-81B872915859}" type="datetimeFigureOut">
              <a:rPr lang="fr-CH" smtClean="0">
                <a:solidFill>
                  <a:prstClr val="black">
                    <a:tint val="75000"/>
                  </a:prstClr>
                </a:solidFill>
              </a:rPr>
              <a:pPr/>
              <a:t>23/06/16</a:t>
            </a:fld>
            <a:endParaRPr lang="fr-CH">
              <a:solidFill>
                <a:prstClr val="black">
                  <a:tint val="75000"/>
                </a:prstClr>
              </a:solidFill>
            </a:endParaRPr>
          </a:p>
        </p:txBody>
      </p:sp>
      <p:sp>
        <p:nvSpPr>
          <p:cNvPr id="4" name="Footer Placeholder 3"/>
          <p:cNvSpPr>
            <a:spLocks noGrp="1"/>
          </p:cNvSpPr>
          <p:nvPr>
            <p:ph type="ftr" sz="quarter" idx="11"/>
          </p:nvPr>
        </p:nvSpPr>
        <p:spPr/>
        <p:txBody>
          <a:bodyPr/>
          <a:lstStyle/>
          <a:p>
            <a:endParaRPr lang="fr-CH">
              <a:solidFill>
                <a:prstClr val="black">
                  <a:tint val="75000"/>
                </a:prstClr>
              </a:solidFill>
            </a:endParaRPr>
          </a:p>
        </p:txBody>
      </p:sp>
      <p:sp>
        <p:nvSpPr>
          <p:cNvPr id="5" name="Slide Number Placeholder 4"/>
          <p:cNvSpPr>
            <a:spLocks noGrp="1"/>
          </p:cNvSpPr>
          <p:nvPr>
            <p:ph type="sldNum" sz="quarter" idx="12"/>
          </p:nvPr>
        </p:nvSpPr>
        <p:spPr/>
        <p:txBody>
          <a:bodyPr/>
          <a:lstStyle/>
          <a:p>
            <a:fld id="{B889B98D-6B8E-4861-9645-AB0FABE01A46}"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30238239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139FF-4B73-4FB6-AAFD-81B872915859}" type="datetimeFigureOut">
              <a:rPr lang="fr-CH" smtClean="0">
                <a:solidFill>
                  <a:prstClr val="black">
                    <a:tint val="75000"/>
                  </a:prstClr>
                </a:solidFill>
              </a:rPr>
              <a:pPr/>
              <a:t>23/06/16</a:t>
            </a:fld>
            <a:endParaRPr lang="fr-CH">
              <a:solidFill>
                <a:prstClr val="black">
                  <a:tint val="75000"/>
                </a:prstClr>
              </a:solidFill>
            </a:endParaRPr>
          </a:p>
        </p:txBody>
      </p:sp>
      <p:sp>
        <p:nvSpPr>
          <p:cNvPr id="3" name="Footer Placeholder 2"/>
          <p:cNvSpPr>
            <a:spLocks noGrp="1"/>
          </p:cNvSpPr>
          <p:nvPr>
            <p:ph type="ftr" sz="quarter" idx="11"/>
          </p:nvPr>
        </p:nvSpPr>
        <p:spPr/>
        <p:txBody>
          <a:bodyPr/>
          <a:lstStyle/>
          <a:p>
            <a:endParaRPr lang="fr-CH">
              <a:solidFill>
                <a:prstClr val="black">
                  <a:tint val="75000"/>
                </a:prstClr>
              </a:solidFill>
            </a:endParaRPr>
          </a:p>
        </p:txBody>
      </p:sp>
      <p:sp>
        <p:nvSpPr>
          <p:cNvPr id="4" name="Slide Number Placeholder 3"/>
          <p:cNvSpPr>
            <a:spLocks noGrp="1"/>
          </p:cNvSpPr>
          <p:nvPr>
            <p:ph type="sldNum" sz="quarter" idx="12"/>
          </p:nvPr>
        </p:nvSpPr>
        <p:spPr/>
        <p:txBody>
          <a:bodyPr/>
          <a:lstStyle/>
          <a:p>
            <a:fld id="{B889B98D-6B8E-4861-9645-AB0FABE01A46}"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5699784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139FF-4B73-4FB6-AAFD-81B872915859}" type="datetimeFigureOut">
              <a:rPr lang="fr-CH" smtClean="0">
                <a:solidFill>
                  <a:prstClr val="black">
                    <a:tint val="75000"/>
                  </a:prstClr>
                </a:solidFill>
              </a:rPr>
              <a:pPr/>
              <a:t>23/06/16</a:t>
            </a:fld>
            <a:endParaRPr lang="fr-CH">
              <a:solidFill>
                <a:prstClr val="black">
                  <a:tint val="75000"/>
                </a:prstClr>
              </a:solidFill>
            </a:endParaRPr>
          </a:p>
        </p:txBody>
      </p:sp>
      <p:sp>
        <p:nvSpPr>
          <p:cNvPr id="6" name="Footer Placeholder 5"/>
          <p:cNvSpPr>
            <a:spLocks noGrp="1"/>
          </p:cNvSpPr>
          <p:nvPr>
            <p:ph type="ftr" sz="quarter" idx="11"/>
          </p:nvPr>
        </p:nvSpPr>
        <p:spPr/>
        <p:txBody>
          <a:bodyPr/>
          <a:lstStyle/>
          <a:p>
            <a:endParaRPr lang="fr-CH">
              <a:solidFill>
                <a:prstClr val="black">
                  <a:tint val="75000"/>
                </a:prstClr>
              </a:solidFill>
            </a:endParaRPr>
          </a:p>
        </p:txBody>
      </p:sp>
      <p:sp>
        <p:nvSpPr>
          <p:cNvPr id="7" name="Slide Number Placeholder 6"/>
          <p:cNvSpPr>
            <a:spLocks noGrp="1"/>
          </p:cNvSpPr>
          <p:nvPr>
            <p:ph type="sldNum" sz="quarter" idx="12"/>
          </p:nvPr>
        </p:nvSpPr>
        <p:spPr/>
        <p:txBody>
          <a:bodyPr/>
          <a:lstStyle/>
          <a:p>
            <a:fld id="{B889B98D-6B8E-4861-9645-AB0FABE01A46}"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41947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r-C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139FF-4B73-4FB6-AAFD-81B872915859}" type="datetimeFigureOut">
              <a:rPr lang="fr-CH" smtClean="0">
                <a:solidFill>
                  <a:prstClr val="black">
                    <a:tint val="75000"/>
                  </a:prstClr>
                </a:solidFill>
              </a:rPr>
              <a:pPr/>
              <a:t>23/06/16</a:t>
            </a:fld>
            <a:endParaRPr lang="fr-CH">
              <a:solidFill>
                <a:prstClr val="black">
                  <a:tint val="75000"/>
                </a:prstClr>
              </a:solidFill>
            </a:endParaRPr>
          </a:p>
        </p:txBody>
      </p:sp>
      <p:sp>
        <p:nvSpPr>
          <p:cNvPr id="6" name="Footer Placeholder 5"/>
          <p:cNvSpPr>
            <a:spLocks noGrp="1"/>
          </p:cNvSpPr>
          <p:nvPr>
            <p:ph type="ftr" sz="quarter" idx="11"/>
          </p:nvPr>
        </p:nvSpPr>
        <p:spPr/>
        <p:txBody>
          <a:bodyPr/>
          <a:lstStyle/>
          <a:p>
            <a:endParaRPr lang="fr-CH">
              <a:solidFill>
                <a:prstClr val="black">
                  <a:tint val="75000"/>
                </a:prstClr>
              </a:solidFill>
            </a:endParaRPr>
          </a:p>
        </p:txBody>
      </p:sp>
      <p:sp>
        <p:nvSpPr>
          <p:cNvPr id="7" name="Slide Number Placeholder 6"/>
          <p:cNvSpPr>
            <a:spLocks noGrp="1"/>
          </p:cNvSpPr>
          <p:nvPr>
            <p:ph type="sldNum" sz="quarter" idx="12"/>
          </p:nvPr>
        </p:nvSpPr>
        <p:spPr/>
        <p:txBody>
          <a:bodyPr/>
          <a:lstStyle/>
          <a:p>
            <a:fld id="{B889B98D-6B8E-4861-9645-AB0FABE01A46}"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19943325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4C2139FF-4B73-4FB6-AAFD-81B872915859}" type="datetimeFigureOut">
              <a:rPr lang="fr-CH" smtClean="0">
                <a:solidFill>
                  <a:prstClr val="black">
                    <a:tint val="75000"/>
                  </a:prstClr>
                </a:solidFill>
              </a:rPr>
              <a:pPr/>
              <a:t>23/06/16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p:txBody>
          <a:bodyPr/>
          <a:lstStyle/>
          <a:p>
            <a:fld id="{B889B98D-6B8E-4861-9645-AB0FABE01A46}"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41758986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4C2139FF-4B73-4FB6-AAFD-81B872915859}" type="datetimeFigureOut">
              <a:rPr lang="fr-CH" smtClean="0">
                <a:solidFill>
                  <a:prstClr val="black">
                    <a:tint val="75000"/>
                  </a:prstClr>
                </a:solidFill>
              </a:rPr>
              <a:pPr/>
              <a:t>23/06/16</a:t>
            </a:fld>
            <a:endParaRPr lang="fr-CH">
              <a:solidFill>
                <a:prstClr val="black">
                  <a:tint val="75000"/>
                </a:prstClr>
              </a:solidFill>
            </a:endParaRPr>
          </a:p>
        </p:txBody>
      </p:sp>
      <p:sp>
        <p:nvSpPr>
          <p:cNvPr id="5" name="Footer Placeholder 4"/>
          <p:cNvSpPr>
            <a:spLocks noGrp="1"/>
          </p:cNvSpPr>
          <p:nvPr>
            <p:ph type="ftr" sz="quarter" idx="11"/>
          </p:nvPr>
        </p:nvSpPr>
        <p:spPr/>
        <p:txBody>
          <a:bodyPr/>
          <a:lstStyle/>
          <a:p>
            <a:endParaRPr lang="fr-CH">
              <a:solidFill>
                <a:prstClr val="black">
                  <a:tint val="75000"/>
                </a:prstClr>
              </a:solidFill>
            </a:endParaRPr>
          </a:p>
        </p:txBody>
      </p:sp>
      <p:sp>
        <p:nvSpPr>
          <p:cNvPr id="6" name="Slide Number Placeholder 5"/>
          <p:cNvSpPr>
            <a:spLocks noGrp="1"/>
          </p:cNvSpPr>
          <p:nvPr>
            <p:ph type="sldNum" sz="quarter" idx="12"/>
          </p:nvPr>
        </p:nvSpPr>
        <p:spPr/>
        <p:txBody>
          <a:bodyPr/>
          <a:lstStyle/>
          <a:p>
            <a:fld id="{B889B98D-6B8E-4861-9645-AB0FABE01A46}"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15046819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929" indent="0" algn="ctr">
              <a:buNone/>
              <a:defRPr>
                <a:solidFill>
                  <a:schemeClr val="tx1">
                    <a:tint val="75000"/>
                  </a:schemeClr>
                </a:solidFill>
              </a:defRPr>
            </a:lvl2pPr>
            <a:lvl3pPr marL="913857" indent="0" algn="ctr">
              <a:buNone/>
              <a:defRPr>
                <a:solidFill>
                  <a:schemeClr val="tx1">
                    <a:tint val="75000"/>
                  </a:schemeClr>
                </a:solidFill>
              </a:defRPr>
            </a:lvl3pPr>
            <a:lvl4pPr marL="1370786" indent="0" algn="ctr">
              <a:buNone/>
              <a:defRPr>
                <a:solidFill>
                  <a:schemeClr val="tx1">
                    <a:tint val="75000"/>
                  </a:schemeClr>
                </a:solidFill>
              </a:defRPr>
            </a:lvl4pPr>
            <a:lvl5pPr marL="1827715" indent="0" algn="ctr">
              <a:buNone/>
              <a:defRPr>
                <a:solidFill>
                  <a:schemeClr val="tx1">
                    <a:tint val="75000"/>
                  </a:schemeClr>
                </a:solidFill>
              </a:defRPr>
            </a:lvl5pPr>
            <a:lvl6pPr marL="2284645" indent="0" algn="ctr">
              <a:buNone/>
              <a:defRPr>
                <a:solidFill>
                  <a:schemeClr val="tx1">
                    <a:tint val="75000"/>
                  </a:schemeClr>
                </a:solidFill>
              </a:defRPr>
            </a:lvl6pPr>
            <a:lvl7pPr marL="2741575" indent="0" algn="ctr">
              <a:buNone/>
              <a:defRPr>
                <a:solidFill>
                  <a:schemeClr val="tx1">
                    <a:tint val="75000"/>
                  </a:schemeClr>
                </a:solidFill>
              </a:defRPr>
            </a:lvl7pPr>
            <a:lvl8pPr marL="3198503" indent="0" algn="ctr">
              <a:buNone/>
              <a:defRPr>
                <a:solidFill>
                  <a:schemeClr val="tx1">
                    <a:tint val="75000"/>
                  </a:schemeClr>
                </a:solidFill>
              </a:defRPr>
            </a:lvl8pPr>
            <a:lvl9pPr marL="365543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70FD1F-7CA1-4D55-AA88-DF714666E2E1}" type="datetimeFigureOut">
              <a:rPr lang="en-US" smtClean="0">
                <a:solidFill>
                  <a:prstClr val="black">
                    <a:tint val="75000"/>
                  </a:prstClr>
                </a:solidFill>
              </a:rPr>
              <a:pPr/>
              <a:t>23/06/16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5B190-5B75-4B5A-BB20-AEA2B61EB6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21975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70FD1F-7CA1-4D55-AA88-DF714666E2E1}" type="datetimeFigureOut">
              <a:rPr lang="en-US" smtClean="0">
                <a:solidFill>
                  <a:prstClr val="black">
                    <a:tint val="75000"/>
                  </a:prstClr>
                </a:solidFill>
              </a:rPr>
              <a:pPr/>
              <a:t>23/06/16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5B190-5B75-4B5A-BB20-AEA2B61EB6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74316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6929" indent="0">
              <a:buNone/>
              <a:defRPr sz="1800">
                <a:solidFill>
                  <a:schemeClr val="tx1">
                    <a:tint val="75000"/>
                  </a:schemeClr>
                </a:solidFill>
              </a:defRPr>
            </a:lvl2pPr>
            <a:lvl3pPr marL="913857" indent="0">
              <a:buNone/>
              <a:defRPr sz="1600">
                <a:solidFill>
                  <a:schemeClr val="tx1">
                    <a:tint val="75000"/>
                  </a:schemeClr>
                </a:solidFill>
              </a:defRPr>
            </a:lvl3pPr>
            <a:lvl4pPr marL="1370786" indent="0">
              <a:buNone/>
              <a:defRPr sz="1400">
                <a:solidFill>
                  <a:schemeClr val="tx1">
                    <a:tint val="75000"/>
                  </a:schemeClr>
                </a:solidFill>
              </a:defRPr>
            </a:lvl4pPr>
            <a:lvl5pPr marL="1827715" indent="0">
              <a:buNone/>
              <a:defRPr sz="1400">
                <a:solidFill>
                  <a:schemeClr val="tx1">
                    <a:tint val="75000"/>
                  </a:schemeClr>
                </a:solidFill>
              </a:defRPr>
            </a:lvl5pPr>
            <a:lvl6pPr marL="2284645" indent="0">
              <a:buNone/>
              <a:defRPr sz="1400">
                <a:solidFill>
                  <a:schemeClr val="tx1">
                    <a:tint val="75000"/>
                  </a:schemeClr>
                </a:solidFill>
              </a:defRPr>
            </a:lvl6pPr>
            <a:lvl7pPr marL="2741575" indent="0">
              <a:buNone/>
              <a:defRPr sz="1400">
                <a:solidFill>
                  <a:schemeClr val="tx1">
                    <a:tint val="75000"/>
                  </a:schemeClr>
                </a:solidFill>
              </a:defRPr>
            </a:lvl7pPr>
            <a:lvl8pPr marL="3198503" indent="0">
              <a:buNone/>
              <a:defRPr sz="1400">
                <a:solidFill>
                  <a:schemeClr val="tx1">
                    <a:tint val="75000"/>
                  </a:schemeClr>
                </a:solidFill>
              </a:defRPr>
            </a:lvl8pPr>
            <a:lvl9pPr marL="365543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70FD1F-7CA1-4D55-AA88-DF714666E2E1}" type="datetimeFigureOut">
              <a:rPr lang="en-US" smtClean="0">
                <a:solidFill>
                  <a:prstClr val="black">
                    <a:tint val="75000"/>
                  </a:prstClr>
                </a:solidFill>
              </a:rPr>
              <a:pPr/>
              <a:t>23/06/16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5B190-5B75-4B5A-BB20-AEA2B61EB6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12075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70FD1F-7CA1-4D55-AA88-DF714666E2E1}" type="datetimeFigureOut">
              <a:rPr lang="en-US" smtClean="0">
                <a:solidFill>
                  <a:prstClr val="black">
                    <a:tint val="75000"/>
                  </a:prstClr>
                </a:solidFill>
              </a:rPr>
              <a:pPr/>
              <a:t>23/06/16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5B190-5B75-4B5A-BB20-AEA2B61EB6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27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62935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29" indent="0">
              <a:buNone/>
              <a:defRPr sz="2000" b="1"/>
            </a:lvl2pPr>
            <a:lvl3pPr marL="913857" indent="0">
              <a:buNone/>
              <a:defRPr sz="1800" b="1"/>
            </a:lvl3pPr>
            <a:lvl4pPr marL="1370786" indent="0">
              <a:buNone/>
              <a:defRPr sz="1600" b="1"/>
            </a:lvl4pPr>
            <a:lvl5pPr marL="1827715" indent="0">
              <a:buNone/>
              <a:defRPr sz="1600" b="1"/>
            </a:lvl5pPr>
            <a:lvl6pPr marL="2284645" indent="0">
              <a:buNone/>
              <a:defRPr sz="1600" b="1"/>
            </a:lvl6pPr>
            <a:lvl7pPr marL="2741575" indent="0">
              <a:buNone/>
              <a:defRPr sz="1600" b="1"/>
            </a:lvl7pPr>
            <a:lvl8pPr marL="3198503" indent="0">
              <a:buNone/>
              <a:defRPr sz="1600" b="1"/>
            </a:lvl8pPr>
            <a:lvl9pPr marL="365543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929" indent="0">
              <a:buNone/>
              <a:defRPr sz="2000" b="1"/>
            </a:lvl2pPr>
            <a:lvl3pPr marL="913857" indent="0">
              <a:buNone/>
              <a:defRPr sz="1800" b="1"/>
            </a:lvl3pPr>
            <a:lvl4pPr marL="1370786" indent="0">
              <a:buNone/>
              <a:defRPr sz="1600" b="1"/>
            </a:lvl4pPr>
            <a:lvl5pPr marL="1827715" indent="0">
              <a:buNone/>
              <a:defRPr sz="1600" b="1"/>
            </a:lvl5pPr>
            <a:lvl6pPr marL="2284645" indent="0">
              <a:buNone/>
              <a:defRPr sz="1600" b="1"/>
            </a:lvl6pPr>
            <a:lvl7pPr marL="2741575" indent="0">
              <a:buNone/>
              <a:defRPr sz="1600" b="1"/>
            </a:lvl7pPr>
            <a:lvl8pPr marL="3198503" indent="0">
              <a:buNone/>
              <a:defRPr sz="1600" b="1"/>
            </a:lvl8pPr>
            <a:lvl9pPr marL="365543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70FD1F-7CA1-4D55-AA88-DF714666E2E1}" type="datetimeFigureOut">
              <a:rPr lang="en-US" smtClean="0">
                <a:solidFill>
                  <a:prstClr val="black">
                    <a:tint val="75000"/>
                  </a:prstClr>
                </a:solidFill>
              </a:rPr>
              <a:pPr/>
              <a:t>23/06/16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155B190-5B75-4B5A-BB20-AEA2B61EB6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21922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70FD1F-7CA1-4D55-AA88-DF714666E2E1}" type="datetimeFigureOut">
              <a:rPr lang="en-US" smtClean="0">
                <a:solidFill>
                  <a:prstClr val="black">
                    <a:tint val="75000"/>
                  </a:prstClr>
                </a:solidFill>
              </a:rPr>
              <a:pPr/>
              <a:t>23/06/16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5B190-5B75-4B5A-BB20-AEA2B61EB6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00959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0FD1F-7CA1-4D55-AA88-DF714666E2E1}" type="datetimeFigureOut">
              <a:rPr lang="en-US" smtClean="0">
                <a:solidFill>
                  <a:prstClr val="black">
                    <a:tint val="75000"/>
                  </a:prstClr>
                </a:solidFill>
              </a:rPr>
              <a:pPr/>
              <a:t>23/06/16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55B190-5B75-4B5A-BB20-AEA2B61EB6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86267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6929" indent="0">
              <a:buNone/>
              <a:defRPr sz="1200"/>
            </a:lvl2pPr>
            <a:lvl3pPr marL="913857" indent="0">
              <a:buNone/>
              <a:defRPr sz="1000"/>
            </a:lvl3pPr>
            <a:lvl4pPr marL="1370786" indent="0">
              <a:buNone/>
              <a:defRPr sz="900"/>
            </a:lvl4pPr>
            <a:lvl5pPr marL="1827715" indent="0">
              <a:buNone/>
              <a:defRPr sz="900"/>
            </a:lvl5pPr>
            <a:lvl6pPr marL="2284645" indent="0">
              <a:buNone/>
              <a:defRPr sz="900"/>
            </a:lvl6pPr>
            <a:lvl7pPr marL="2741575" indent="0">
              <a:buNone/>
              <a:defRPr sz="900"/>
            </a:lvl7pPr>
            <a:lvl8pPr marL="3198503" indent="0">
              <a:buNone/>
              <a:defRPr sz="900"/>
            </a:lvl8pPr>
            <a:lvl9pPr marL="365543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70FD1F-7CA1-4D55-AA88-DF714666E2E1}" type="datetimeFigureOut">
              <a:rPr lang="en-US" smtClean="0">
                <a:solidFill>
                  <a:prstClr val="black">
                    <a:tint val="75000"/>
                  </a:prstClr>
                </a:solidFill>
              </a:rPr>
              <a:pPr/>
              <a:t>23/06/16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5B190-5B75-4B5A-BB20-AEA2B61EB6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2074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29" indent="0">
              <a:buNone/>
              <a:defRPr sz="2800"/>
            </a:lvl2pPr>
            <a:lvl3pPr marL="913857" indent="0">
              <a:buNone/>
              <a:defRPr sz="2400"/>
            </a:lvl3pPr>
            <a:lvl4pPr marL="1370786" indent="0">
              <a:buNone/>
              <a:defRPr sz="2000"/>
            </a:lvl4pPr>
            <a:lvl5pPr marL="1827715" indent="0">
              <a:buNone/>
              <a:defRPr sz="2000"/>
            </a:lvl5pPr>
            <a:lvl6pPr marL="2284645" indent="0">
              <a:buNone/>
              <a:defRPr sz="2000"/>
            </a:lvl6pPr>
            <a:lvl7pPr marL="2741575" indent="0">
              <a:buNone/>
              <a:defRPr sz="2000"/>
            </a:lvl7pPr>
            <a:lvl8pPr marL="3198503" indent="0">
              <a:buNone/>
              <a:defRPr sz="2000"/>
            </a:lvl8pPr>
            <a:lvl9pPr marL="3655432"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29" indent="0">
              <a:buNone/>
              <a:defRPr sz="1200"/>
            </a:lvl2pPr>
            <a:lvl3pPr marL="913857" indent="0">
              <a:buNone/>
              <a:defRPr sz="1000"/>
            </a:lvl3pPr>
            <a:lvl4pPr marL="1370786" indent="0">
              <a:buNone/>
              <a:defRPr sz="900"/>
            </a:lvl4pPr>
            <a:lvl5pPr marL="1827715" indent="0">
              <a:buNone/>
              <a:defRPr sz="900"/>
            </a:lvl5pPr>
            <a:lvl6pPr marL="2284645" indent="0">
              <a:buNone/>
              <a:defRPr sz="900"/>
            </a:lvl6pPr>
            <a:lvl7pPr marL="2741575" indent="0">
              <a:buNone/>
              <a:defRPr sz="900"/>
            </a:lvl7pPr>
            <a:lvl8pPr marL="3198503" indent="0">
              <a:buNone/>
              <a:defRPr sz="900"/>
            </a:lvl8pPr>
            <a:lvl9pPr marL="365543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70FD1F-7CA1-4D55-AA88-DF714666E2E1}" type="datetimeFigureOut">
              <a:rPr lang="en-US" smtClean="0">
                <a:solidFill>
                  <a:prstClr val="black">
                    <a:tint val="75000"/>
                  </a:prstClr>
                </a:solidFill>
              </a:rPr>
              <a:pPr/>
              <a:t>23/06/16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5B190-5B75-4B5A-BB20-AEA2B61EB6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97760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70FD1F-7CA1-4D55-AA88-DF714666E2E1}" type="datetimeFigureOut">
              <a:rPr lang="en-US" smtClean="0">
                <a:solidFill>
                  <a:prstClr val="black">
                    <a:tint val="75000"/>
                  </a:prstClr>
                </a:solidFill>
              </a:rPr>
              <a:pPr/>
              <a:t>23/06/16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5B190-5B75-4B5A-BB20-AEA2B61EB6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31212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70FD1F-7CA1-4D55-AA88-DF714666E2E1}" type="datetimeFigureOut">
              <a:rPr lang="en-US" smtClean="0">
                <a:solidFill>
                  <a:prstClr val="black">
                    <a:tint val="75000"/>
                  </a:prstClr>
                </a:solidFill>
              </a:rPr>
              <a:pPr/>
              <a:t>23/06/16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5B190-5B75-4B5A-BB20-AEA2B61EB6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56874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121617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2699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1196752"/>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60064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theme" Target="../theme/theme10.xml"/><Relationship Id="rId3" Type="http://schemas.openxmlformats.org/officeDocument/2006/relationships/image" Target="../media/image5.jpe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00.xml"/><Relationship Id="rId4" Type="http://schemas.openxmlformats.org/officeDocument/2006/relationships/slideLayout" Target="../slideLayouts/slideLayout101.xml"/><Relationship Id="rId5" Type="http://schemas.openxmlformats.org/officeDocument/2006/relationships/slideLayout" Target="../slideLayouts/slideLayout102.xml"/><Relationship Id="rId6" Type="http://schemas.openxmlformats.org/officeDocument/2006/relationships/slideLayout" Target="../slideLayouts/slideLayout103.xml"/><Relationship Id="rId7" Type="http://schemas.openxmlformats.org/officeDocument/2006/relationships/theme" Target="../theme/theme11.xml"/><Relationship Id="rId8" Type="http://schemas.openxmlformats.org/officeDocument/2006/relationships/image" Target="../media/image2.png"/><Relationship Id="rId1" Type="http://schemas.openxmlformats.org/officeDocument/2006/relationships/slideLayout" Target="../slideLayouts/slideLayout98.xml"/><Relationship Id="rId2"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06.xml"/><Relationship Id="rId4" Type="http://schemas.openxmlformats.org/officeDocument/2006/relationships/slideLayout" Target="../slideLayouts/slideLayout107.xml"/><Relationship Id="rId5" Type="http://schemas.openxmlformats.org/officeDocument/2006/relationships/slideLayout" Target="../slideLayouts/slideLayout108.xml"/><Relationship Id="rId6" Type="http://schemas.openxmlformats.org/officeDocument/2006/relationships/slideLayout" Target="../slideLayouts/slideLayout109.xml"/><Relationship Id="rId7" Type="http://schemas.openxmlformats.org/officeDocument/2006/relationships/theme" Target="../theme/theme12.xml"/><Relationship Id="rId8" Type="http://schemas.openxmlformats.org/officeDocument/2006/relationships/image" Target="../media/image2.png"/><Relationship Id="rId1" Type="http://schemas.openxmlformats.org/officeDocument/2006/relationships/slideLayout" Target="../slideLayouts/slideLayout104.xml"/><Relationship Id="rId2" Type="http://schemas.openxmlformats.org/officeDocument/2006/relationships/slideLayout" Target="../slideLayouts/slideLayout105.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20.xml"/><Relationship Id="rId12" Type="http://schemas.openxmlformats.org/officeDocument/2006/relationships/theme" Target="../theme/theme13.xml"/><Relationship Id="rId1" Type="http://schemas.openxmlformats.org/officeDocument/2006/relationships/slideLayout" Target="../slideLayouts/slideLayout110.xml"/><Relationship Id="rId2" Type="http://schemas.openxmlformats.org/officeDocument/2006/relationships/slideLayout" Target="../slideLayouts/slideLayout111.xml"/><Relationship Id="rId3" Type="http://schemas.openxmlformats.org/officeDocument/2006/relationships/slideLayout" Target="../slideLayouts/slideLayout112.xml"/><Relationship Id="rId4" Type="http://schemas.openxmlformats.org/officeDocument/2006/relationships/slideLayout" Target="../slideLayouts/slideLayout113.xml"/><Relationship Id="rId5" Type="http://schemas.openxmlformats.org/officeDocument/2006/relationships/slideLayout" Target="../slideLayouts/slideLayout114.xml"/><Relationship Id="rId6" Type="http://schemas.openxmlformats.org/officeDocument/2006/relationships/slideLayout" Target="../slideLayouts/slideLayout115.xml"/><Relationship Id="rId7" Type="http://schemas.openxmlformats.org/officeDocument/2006/relationships/slideLayout" Target="../slideLayouts/slideLayout116.xml"/><Relationship Id="rId8" Type="http://schemas.openxmlformats.org/officeDocument/2006/relationships/slideLayout" Target="../slideLayouts/slideLayout117.xml"/><Relationship Id="rId9" Type="http://schemas.openxmlformats.org/officeDocument/2006/relationships/slideLayout" Target="../slideLayouts/slideLayout118.xml"/><Relationship Id="rId10" Type="http://schemas.openxmlformats.org/officeDocument/2006/relationships/slideLayout" Target="../slideLayouts/slideLayout119.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31.xml"/><Relationship Id="rId12" Type="http://schemas.openxmlformats.org/officeDocument/2006/relationships/theme" Target="../theme/theme14.xml"/><Relationship Id="rId1" Type="http://schemas.openxmlformats.org/officeDocument/2006/relationships/slideLayout" Target="../slideLayouts/slideLayout121.xml"/><Relationship Id="rId2" Type="http://schemas.openxmlformats.org/officeDocument/2006/relationships/slideLayout" Target="../slideLayouts/slideLayout122.xml"/><Relationship Id="rId3" Type="http://schemas.openxmlformats.org/officeDocument/2006/relationships/slideLayout" Target="../slideLayouts/slideLayout123.xml"/><Relationship Id="rId4" Type="http://schemas.openxmlformats.org/officeDocument/2006/relationships/slideLayout" Target="../slideLayouts/slideLayout124.xml"/><Relationship Id="rId5" Type="http://schemas.openxmlformats.org/officeDocument/2006/relationships/slideLayout" Target="../slideLayouts/slideLayout125.xml"/><Relationship Id="rId6" Type="http://schemas.openxmlformats.org/officeDocument/2006/relationships/slideLayout" Target="../slideLayouts/slideLayout126.xml"/><Relationship Id="rId7" Type="http://schemas.openxmlformats.org/officeDocument/2006/relationships/slideLayout" Target="../slideLayouts/slideLayout127.xml"/><Relationship Id="rId8" Type="http://schemas.openxmlformats.org/officeDocument/2006/relationships/slideLayout" Target="../slideLayouts/slideLayout128.xml"/><Relationship Id="rId9" Type="http://schemas.openxmlformats.org/officeDocument/2006/relationships/slideLayout" Target="../slideLayouts/slideLayout129.xml"/><Relationship Id="rId10" Type="http://schemas.openxmlformats.org/officeDocument/2006/relationships/slideLayout" Target="../slideLayouts/slideLayout130.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42.xml"/><Relationship Id="rId12" Type="http://schemas.openxmlformats.org/officeDocument/2006/relationships/theme" Target="../theme/theme15.xml"/><Relationship Id="rId1" Type="http://schemas.openxmlformats.org/officeDocument/2006/relationships/slideLayout" Target="../slideLayouts/slideLayout13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s>
</file>

<file path=ppt/slideMasters/_rels/slideMaster16.xml.rels><?xml version="1.0" encoding="UTF-8" standalone="yes"?>
<Relationships xmlns="http://schemas.openxmlformats.org/package/2006/relationships"><Relationship Id="rId1" Type="http://schemas.openxmlformats.org/officeDocument/2006/relationships/slideLayout" Target="../slideLayouts/slideLayout143.xml"/><Relationship Id="rId2" Type="http://schemas.openxmlformats.org/officeDocument/2006/relationships/theme" Target="../theme/theme16.xml"/><Relationship Id="rId3" Type="http://schemas.openxmlformats.org/officeDocument/2006/relationships/image" Target="../media/image5.jpeg"/></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theme" Target="../theme/theme17.xml"/><Relationship Id="rId8" Type="http://schemas.openxmlformats.org/officeDocument/2006/relationships/image" Target="../media/image2.png"/><Relationship Id="rId1" Type="http://schemas.openxmlformats.org/officeDocument/2006/relationships/slideLayout" Target="../slideLayouts/slideLayout144.xml"/><Relationship Id="rId2" Type="http://schemas.openxmlformats.org/officeDocument/2006/relationships/slideLayout" Target="../slideLayouts/slideLayout145.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60.xml"/><Relationship Id="rId12" Type="http://schemas.openxmlformats.org/officeDocument/2006/relationships/theme" Target="../theme/theme18.xml"/><Relationship Id="rId1" Type="http://schemas.openxmlformats.org/officeDocument/2006/relationships/slideLayout" Target="../slideLayouts/slideLayout150.xml"/><Relationship Id="rId2" Type="http://schemas.openxmlformats.org/officeDocument/2006/relationships/slideLayout" Target="../slideLayouts/slideLayout151.xml"/><Relationship Id="rId3" Type="http://schemas.openxmlformats.org/officeDocument/2006/relationships/slideLayout" Target="../slideLayouts/slideLayout152.xml"/><Relationship Id="rId4" Type="http://schemas.openxmlformats.org/officeDocument/2006/relationships/slideLayout" Target="../slideLayouts/slideLayout153.xml"/><Relationship Id="rId5" Type="http://schemas.openxmlformats.org/officeDocument/2006/relationships/slideLayout" Target="../slideLayouts/slideLayout154.xml"/><Relationship Id="rId6" Type="http://schemas.openxmlformats.org/officeDocument/2006/relationships/slideLayout" Target="../slideLayouts/slideLayout155.xml"/><Relationship Id="rId7" Type="http://schemas.openxmlformats.org/officeDocument/2006/relationships/slideLayout" Target="../slideLayouts/slideLayout156.xml"/><Relationship Id="rId8" Type="http://schemas.openxmlformats.org/officeDocument/2006/relationships/slideLayout" Target="../slideLayouts/slideLayout157.xml"/><Relationship Id="rId9" Type="http://schemas.openxmlformats.org/officeDocument/2006/relationships/slideLayout" Target="../slideLayouts/slideLayout158.xml"/><Relationship Id="rId10" Type="http://schemas.openxmlformats.org/officeDocument/2006/relationships/slideLayout" Target="../slideLayouts/slideLayout159.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171.xml"/><Relationship Id="rId12" Type="http://schemas.openxmlformats.org/officeDocument/2006/relationships/theme" Target="../theme/theme19.xml"/><Relationship Id="rId1" Type="http://schemas.openxmlformats.org/officeDocument/2006/relationships/slideLayout" Target="../slideLayouts/slideLayout161.xml"/><Relationship Id="rId2" Type="http://schemas.openxmlformats.org/officeDocument/2006/relationships/slideLayout" Target="../slideLayouts/slideLayout162.xml"/><Relationship Id="rId3" Type="http://schemas.openxmlformats.org/officeDocument/2006/relationships/slideLayout" Target="../slideLayouts/slideLayout163.xml"/><Relationship Id="rId4" Type="http://schemas.openxmlformats.org/officeDocument/2006/relationships/slideLayout" Target="../slideLayouts/slideLayout164.xml"/><Relationship Id="rId5" Type="http://schemas.openxmlformats.org/officeDocument/2006/relationships/slideLayout" Target="../slideLayouts/slideLayout165.xml"/><Relationship Id="rId6" Type="http://schemas.openxmlformats.org/officeDocument/2006/relationships/slideLayout" Target="../slideLayouts/slideLayout166.xml"/><Relationship Id="rId7" Type="http://schemas.openxmlformats.org/officeDocument/2006/relationships/slideLayout" Target="../slideLayouts/slideLayout167.xml"/><Relationship Id="rId8" Type="http://schemas.openxmlformats.org/officeDocument/2006/relationships/slideLayout" Target="../slideLayouts/slideLayout168.xml"/><Relationship Id="rId9" Type="http://schemas.openxmlformats.org/officeDocument/2006/relationships/slideLayout" Target="../slideLayouts/slideLayout169.xml"/><Relationship Id="rId10" Type="http://schemas.openxmlformats.org/officeDocument/2006/relationships/slideLayout" Target="../slideLayouts/slideLayout17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2.xml"/><Relationship Id="rId9"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182.xml"/><Relationship Id="rId12" Type="http://schemas.openxmlformats.org/officeDocument/2006/relationships/theme" Target="../theme/theme20.xml"/><Relationship Id="rId1" Type="http://schemas.openxmlformats.org/officeDocument/2006/relationships/slideLayout" Target="../slideLayouts/slideLayout172.xml"/><Relationship Id="rId2" Type="http://schemas.openxmlformats.org/officeDocument/2006/relationships/slideLayout" Target="../slideLayouts/slideLayout173.xml"/><Relationship Id="rId3" Type="http://schemas.openxmlformats.org/officeDocument/2006/relationships/slideLayout" Target="../slideLayouts/slideLayout174.xml"/><Relationship Id="rId4" Type="http://schemas.openxmlformats.org/officeDocument/2006/relationships/slideLayout" Target="../slideLayouts/slideLayout175.xml"/><Relationship Id="rId5" Type="http://schemas.openxmlformats.org/officeDocument/2006/relationships/slideLayout" Target="../slideLayouts/slideLayout176.xml"/><Relationship Id="rId6" Type="http://schemas.openxmlformats.org/officeDocument/2006/relationships/slideLayout" Target="../slideLayouts/slideLayout177.xml"/><Relationship Id="rId7" Type="http://schemas.openxmlformats.org/officeDocument/2006/relationships/slideLayout" Target="../slideLayouts/slideLayout178.xml"/><Relationship Id="rId8" Type="http://schemas.openxmlformats.org/officeDocument/2006/relationships/slideLayout" Target="../slideLayouts/slideLayout179.xml"/><Relationship Id="rId9" Type="http://schemas.openxmlformats.org/officeDocument/2006/relationships/slideLayout" Target="../slideLayouts/slideLayout180.xml"/><Relationship Id="rId10" Type="http://schemas.openxmlformats.org/officeDocument/2006/relationships/slideLayout" Target="../slideLayouts/slideLayout181.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193.xml"/><Relationship Id="rId12" Type="http://schemas.openxmlformats.org/officeDocument/2006/relationships/theme" Target="../theme/theme21.xml"/><Relationship Id="rId1" Type="http://schemas.openxmlformats.org/officeDocument/2006/relationships/slideLayout" Target="../slideLayouts/slideLayout183.xml"/><Relationship Id="rId2" Type="http://schemas.openxmlformats.org/officeDocument/2006/relationships/slideLayout" Target="../slideLayouts/slideLayout184.xml"/><Relationship Id="rId3" Type="http://schemas.openxmlformats.org/officeDocument/2006/relationships/slideLayout" Target="../slideLayouts/slideLayout185.xml"/><Relationship Id="rId4" Type="http://schemas.openxmlformats.org/officeDocument/2006/relationships/slideLayout" Target="../slideLayouts/slideLayout186.xml"/><Relationship Id="rId5" Type="http://schemas.openxmlformats.org/officeDocument/2006/relationships/slideLayout" Target="../slideLayouts/slideLayout187.xml"/><Relationship Id="rId6" Type="http://schemas.openxmlformats.org/officeDocument/2006/relationships/slideLayout" Target="../slideLayouts/slideLayout188.xml"/><Relationship Id="rId7" Type="http://schemas.openxmlformats.org/officeDocument/2006/relationships/slideLayout" Target="../slideLayouts/slideLayout189.xml"/><Relationship Id="rId8" Type="http://schemas.openxmlformats.org/officeDocument/2006/relationships/slideLayout" Target="../slideLayouts/slideLayout190.xml"/><Relationship Id="rId9" Type="http://schemas.openxmlformats.org/officeDocument/2006/relationships/slideLayout" Target="../slideLayouts/slideLayout191.xml"/><Relationship Id="rId10" Type="http://schemas.openxmlformats.org/officeDocument/2006/relationships/slideLayout" Target="../slideLayouts/slideLayout192.xml"/></Relationships>
</file>

<file path=ppt/slideMasters/_rels/slideMaster22.xml.rels><?xml version="1.0" encoding="UTF-8" standalone="yes"?>
<Relationships xmlns="http://schemas.openxmlformats.org/package/2006/relationships"><Relationship Id="rId11" Type="http://schemas.openxmlformats.org/officeDocument/2006/relationships/theme" Target="../theme/theme22.xml"/><Relationship Id="rId12" Type="http://schemas.openxmlformats.org/officeDocument/2006/relationships/image" Target="../media/image2.png"/><Relationship Id="rId1" Type="http://schemas.openxmlformats.org/officeDocument/2006/relationships/slideLayout" Target="../slideLayouts/slideLayout194.xml"/><Relationship Id="rId2" Type="http://schemas.openxmlformats.org/officeDocument/2006/relationships/slideLayout" Target="../slideLayouts/slideLayout195.xml"/><Relationship Id="rId3" Type="http://schemas.openxmlformats.org/officeDocument/2006/relationships/slideLayout" Target="../slideLayouts/slideLayout196.xml"/><Relationship Id="rId4" Type="http://schemas.openxmlformats.org/officeDocument/2006/relationships/slideLayout" Target="../slideLayouts/slideLayout197.xml"/><Relationship Id="rId5" Type="http://schemas.openxmlformats.org/officeDocument/2006/relationships/slideLayout" Target="../slideLayouts/slideLayout198.xml"/><Relationship Id="rId6" Type="http://schemas.openxmlformats.org/officeDocument/2006/relationships/slideLayout" Target="../slideLayouts/slideLayout199.xml"/><Relationship Id="rId7" Type="http://schemas.openxmlformats.org/officeDocument/2006/relationships/slideLayout" Target="../slideLayouts/slideLayout200.xml"/><Relationship Id="rId8" Type="http://schemas.openxmlformats.org/officeDocument/2006/relationships/slideLayout" Target="../slideLayouts/slideLayout201.xml"/><Relationship Id="rId9" Type="http://schemas.openxmlformats.org/officeDocument/2006/relationships/slideLayout" Target="../slideLayouts/slideLayout202.xml"/><Relationship Id="rId10" Type="http://schemas.openxmlformats.org/officeDocument/2006/relationships/slideLayout" Target="../slideLayouts/slideLayout203.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14.xml"/><Relationship Id="rId12" Type="http://schemas.openxmlformats.org/officeDocument/2006/relationships/theme" Target="../theme/theme23.xml"/><Relationship Id="rId1" Type="http://schemas.openxmlformats.org/officeDocument/2006/relationships/slideLayout" Target="../slideLayouts/slideLayout204.xml"/><Relationship Id="rId2" Type="http://schemas.openxmlformats.org/officeDocument/2006/relationships/slideLayout" Target="../slideLayouts/slideLayout205.xml"/><Relationship Id="rId3" Type="http://schemas.openxmlformats.org/officeDocument/2006/relationships/slideLayout" Target="../slideLayouts/slideLayout206.xml"/><Relationship Id="rId4" Type="http://schemas.openxmlformats.org/officeDocument/2006/relationships/slideLayout" Target="../slideLayouts/slideLayout207.xml"/><Relationship Id="rId5" Type="http://schemas.openxmlformats.org/officeDocument/2006/relationships/slideLayout" Target="../slideLayouts/slideLayout208.xml"/><Relationship Id="rId6" Type="http://schemas.openxmlformats.org/officeDocument/2006/relationships/slideLayout" Target="../slideLayouts/slideLayout209.xml"/><Relationship Id="rId7" Type="http://schemas.openxmlformats.org/officeDocument/2006/relationships/slideLayout" Target="../slideLayouts/slideLayout210.xml"/><Relationship Id="rId8" Type="http://schemas.openxmlformats.org/officeDocument/2006/relationships/slideLayout" Target="../slideLayouts/slideLayout211.xml"/><Relationship Id="rId9" Type="http://schemas.openxmlformats.org/officeDocument/2006/relationships/slideLayout" Target="../slideLayouts/slideLayout212.xml"/><Relationship Id="rId10" Type="http://schemas.openxmlformats.org/officeDocument/2006/relationships/slideLayout" Target="../slideLayouts/slideLayout21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25.xml"/><Relationship Id="rId12" Type="http://schemas.openxmlformats.org/officeDocument/2006/relationships/theme" Target="../theme/theme24.xml"/><Relationship Id="rId1" Type="http://schemas.openxmlformats.org/officeDocument/2006/relationships/slideLayout" Target="../slideLayouts/slideLayout215.xml"/><Relationship Id="rId2" Type="http://schemas.openxmlformats.org/officeDocument/2006/relationships/slideLayout" Target="../slideLayouts/slideLayout216.xml"/><Relationship Id="rId3" Type="http://schemas.openxmlformats.org/officeDocument/2006/relationships/slideLayout" Target="../slideLayouts/slideLayout217.xml"/><Relationship Id="rId4" Type="http://schemas.openxmlformats.org/officeDocument/2006/relationships/slideLayout" Target="../slideLayouts/slideLayout218.xml"/><Relationship Id="rId5" Type="http://schemas.openxmlformats.org/officeDocument/2006/relationships/slideLayout" Target="../slideLayouts/slideLayout219.xml"/><Relationship Id="rId6" Type="http://schemas.openxmlformats.org/officeDocument/2006/relationships/slideLayout" Target="../slideLayouts/slideLayout220.xml"/><Relationship Id="rId7" Type="http://schemas.openxmlformats.org/officeDocument/2006/relationships/slideLayout" Target="../slideLayouts/slideLayout221.xml"/><Relationship Id="rId8" Type="http://schemas.openxmlformats.org/officeDocument/2006/relationships/slideLayout" Target="../slideLayouts/slideLayout222.xml"/><Relationship Id="rId9" Type="http://schemas.openxmlformats.org/officeDocument/2006/relationships/slideLayout" Target="../slideLayouts/slideLayout223.xml"/><Relationship Id="rId10" Type="http://schemas.openxmlformats.org/officeDocument/2006/relationships/slideLayout" Target="../slideLayouts/slideLayout2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slideLayout" Target="../slideLayouts/slideLayout32.xml"/><Relationship Id="rId15" Type="http://schemas.openxmlformats.org/officeDocument/2006/relationships/slideLayout" Target="../slideLayouts/slideLayout33.xml"/><Relationship Id="rId16" Type="http://schemas.openxmlformats.org/officeDocument/2006/relationships/theme" Target="../theme/theme3.xml"/><Relationship Id="rId17" Type="http://schemas.openxmlformats.org/officeDocument/2006/relationships/image" Target="../media/image3.jpeg"/><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Relationship Id="rId16" Type="http://schemas.openxmlformats.org/officeDocument/2006/relationships/theme" Target="../theme/theme4.xml"/><Relationship Id="rId17" Type="http://schemas.openxmlformats.org/officeDocument/2006/relationships/image" Target="../media/image4.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theme" Target="../theme/theme5.xml"/><Relationship Id="rId11" Type="http://schemas.openxmlformats.org/officeDocument/2006/relationships/image" Target="../media/image2.png"/><Relationship Id="rId1" Type="http://schemas.openxmlformats.org/officeDocument/2006/relationships/slideLayout" Target="../slideLayouts/slideLayout49.xml"/><Relationship Id="rId2"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theme" Target="../theme/theme6.xml"/><Relationship Id="rId8" Type="http://schemas.openxmlformats.org/officeDocument/2006/relationships/image" Target="../media/image2.png"/><Relationship Id="rId1" Type="http://schemas.openxmlformats.org/officeDocument/2006/relationships/slideLayout" Target="../slideLayouts/slideLayout58.xml"/><Relationship Id="rId2"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4.xml"/><Relationship Id="rId12" Type="http://schemas.openxmlformats.org/officeDocument/2006/relationships/theme" Target="../theme/theme7.xml"/><Relationship Id="rId1" Type="http://schemas.openxmlformats.org/officeDocument/2006/relationships/slideLayout" Target="../slideLayouts/slideLayout64.xml"/><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slideLayout" Target="../slideLayouts/slideLayout70.xml"/><Relationship Id="rId8" Type="http://schemas.openxmlformats.org/officeDocument/2006/relationships/slideLayout" Target="../slideLayouts/slideLayout71.xml"/><Relationship Id="rId9" Type="http://schemas.openxmlformats.org/officeDocument/2006/relationships/slideLayout" Target="../slideLayouts/slideLayout72.xml"/><Relationship Id="rId10"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5.xml"/><Relationship Id="rId12" Type="http://schemas.openxmlformats.org/officeDocument/2006/relationships/theme" Target="../theme/theme8.xml"/><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 Id="rId9" Type="http://schemas.openxmlformats.org/officeDocument/2006/relationships/slideLayout" Target="../slideLayouts/slideLayout83.xml"/><Relationship Id="rId10"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6.xml"/><Relationship Id="rId12" Type="http://schemas.openxmlformats.org/officeDocument/2006/relationships/theme" Target="../theme/theme9.xml"/><Relationship Id="rId1" Type="http://schemas.openxmlformats.org/officeDocument/2006/relationships/slideLayout" Target="../slideLayouts/slideLayout86.xml"/><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 Id="rId9" Type="http://schemas.openxmlformats.org/officeDocument/2006/relationships/slideLayout" Target="../slideLayouts/slideLayout94.xml"/><Relationship Id="rId10"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538163" y="1340768"/>
            <a:ext cx="8291513"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smtClean="0"/>
              <a:t>Click to edit Master text styles</a:t>
            </a:r>
          </a:p>
          <a:p>
            <a:pPr lvl="1"/>
            <a:r>
              <a:rPr lang="en-GB" altLang="fr-FR" smtClean="0"/>
              <a:t>Second level</a:t>
            </a:r>
          </a:p>
          <a:p>
            <a:pPr lvl="2"/>
            <a:r>
              <a:rPr lang="en-GB" altLang="fr-FR" smtClean="0"/>
              <a:t>Third level</a:t>
            </a:r>
          </a:p>
          <a:p>
            <a:pPr lvl="3"/>
            <a:r>
              <a:rPr lang="en-GB" altLang="fr-FR" smtClean="0"/>
              <a:t>Fourth level</a:t>
            </a:r>
          </a:p>
        </p:txBody>
      </p:sp>
      <p:sp>
        <p:nvSpPr>
          <p:cNvPr id="1028" name="Line 4"/>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9" name="Rectangle 5"/>
          <p:cNvSpPr>
            <a:spLocks noChangeArrowheads="1"/>
          </p:cNvSpPr>
          <p:nvPr userDrawn="1"/>
        </p:nvSpPr>
        <p:spPr bwMode="auto">
          <a:xfrm>
            <a:off x="1588" y="6165304"/>
            <a:ext cx="9144000" cy="692696"/>
          </a:xfrm>
          <a:prstGeom prst="rect">
            <a:avLst/>
          </a:prstGeom>
          <a:solidFill>
            <a:srgbClr val="1E7FB8"/>
          </a:solidFill>
          <a:ln w="9525">
            <a:noFill/>
            <a:miter lim="800000"/>
            <a:headEnd/>
            <a:tailEnd/>
          </a:ln>
        </p:spPr>
        <p:txBody>
          <a:bodyPr wrap="none" anchor="ct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defRPr/>
            </a:pPr>
            <a:endParaRPr lang="en-US" altLang="fr-FR" smtClean="0"/>
          </a:p>
        </p:txBody>
      </p:sp>
      <p:sp>
        <p:nvSpPr>
          <p:cNvPr id="1030" name="Rectangle 6"/>
          <p:cNvSpPr>
            <a:spLocks noChangeArrowheads="1"/>
          </p:cNvSpPr>
          <p:nvPr/>
        </p:nvSpPr>
        <p:spPr bwMode="auto">
          <a:xfrm>
            <a:off x="827088" y="6399213"/>
            <a:ext cx="4248150" cy="331787"/>
          </a:xfrm>
          <a:prstGeom prst="rect">
            <a:avLst/>
          </a:prstGeom>
          <a:noFill/>
          <a:ln w="9525">
            <a:noFill/>
            <a:miter lim="800000"/>
            <a:headEnd/>
            <a:tailEnd/>
          </a:ln>
        </p:spPr>
        <p:txBody>
          <a:bodyPr lIns="0" tIns="0" rIns="0" bIns="0"/>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rtl="0" eaLnBrk="1" hangingPunct="1">
              <a:defRPr/>
            </a:pPr>
            <a:endParaRPr lang="en-GB" altLang="fr-FR" sz="1200" dirty="0" smtClean="0">
              <a:solidFill>
                <a:schemeClr val="bg1"/>
              </a:solidFill>
              <a:latin typeface="Arial Narrow" pitchFamily="34" charset="0"/>
            </a:endParaRPr>
          </a:p>
        </p:txBody>
      </p:sp>
      <p:sp>
        <p:nvSpPr>
          <p:cNvPr id="1031" name="Rectangle 7"/>
          <p:cNvSpPr>
            <a:spLocks noChangeArrowheads="1"/>
          </p:cNvSpPr>
          <p:nvPr/>
        </p:nvSpPr>
        <p:spPr bwMode="auto">
          <a:xfrm>
            <a:off x="360363" y="6399213"/>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algn="r" rtl="0" eaLnBrk="1" hangingPunct="1">
              <a:defRPr/>
            </a:pPr>
            <a:fld id="{C093B43F-AF0E-40AD-BC0E-FF2BFA328438}" type="slidenum">
              <a:rPr lang="x-none" altLang="en-US" sz="1500" smtClean="0">
                <a:solidFill>
                  <a:srgbClr val="72BBE8"/>
                </a:solidFill>
                <a:latin typeface="Arial Narrow" pitchFamily="34" charset="0"/>
              </a:rPr>
              <a:pPr algn="r" rtl="0" eaLnBrk="1" hangingPunct="1">
                <a:defRPr/>
              </a:pPr>
              <a:t>‹#›</a:t>
            </a:fld>
            <a:r>
              <a:rPr lang="en-GB" altLang="en-US" sz="1500" smtClean="0">
                <a:solidFill>
                  <a:srgbClr val="72BBE8"/>
                </a:solidFill>
                <a:latin typeface="Arial Narrow" pitchFamily="34" charset="0"/>
              </a:rPr>
              <a:t> </a:t>
            </a:r>
            <a:r>
              <a:rPr lang="en-US" altLang="en-US" sz="2100" baseline="14000" smtClean="0">
                <a:solidFill>
                  <a:schemeClr val="bg1"/>
                </a:solidFill>
                <a:latin typeface="Arial Narrow" pitchFamily="34" charset="0"/>
              </a:rPr>
              <a:t>|</a:t>
            </a:r>
          </a:p>
        </p:txBody>
      </p:sp>
      <p:pic>
        <p:nvPicPr>
          <p:cNvPr id="10" name="Picture 9" descr="WHO-WPRO white"/>
          <p:cNvPicPr>
            <a:picLocks noChangeAspect="1" noChangeArrowheads="1"/>
          </p:cNvPicPr>
          <p:nvPr userDrawn="1"/>
        </p:nvPicPr>
        <p:blipFill>
          <a:blip r:embed="rId13"/>
          <a:srcRect/>
          <a:stretch>
            <a:fillRect/>
          </a:stretch>
        </p:blipFill>
        <p:spPr bwMode="auto">
          <a:xfrm>
            <a:off x="7677461" y="6274294"/>
            <a:ext cx="1352282" cy="577306"/>
          </a:xfrm>
          <a:prstGeom prst="rect">
            <a:avLst/>
          </a:prstGeom>
          <a:noFill/>
        </p:spPr>
      </p:pic>
    </p:spTree>
  </p:cSld>
  <p:clrMap bg1="lt1" tx1="dk1" bg2="lt2" tx2="dk2" accent1="accent1" accent2="accent2" accent3="accent3" accent4="accent4" accent5="accent5" accent6="accent6" hlink="hlink" folHlink="folHlink"/>
  <p:sldLayoutIdLst>
    <p:sldLayoutId id="2147483936"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9138" indent="-146050" algn="r" rtl="1" eaLnBrk="0" fontAlgn="base" hangingPunct="0">
        <a:spcBef>
          <a:spcPct val="20000"/>
        </a:spcBef>
        <a:spcAft>
          <a:spcPct val="0"/>
        </a:spcAft>
        <a:buChar char="»"/>
        <a:defRPr sz="2000">
          <a:solidFill>
            <a:srgbClr val="000066"/>
          </a:solidFill>
          <a:latin typeface="+mn-lt"/>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9144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4"/>
          <p:cNvSpPr>
            <a:spLocks noGrp="1" noChangeArrowheads="1"/>
          </p:cNvSpPr>
          <p:nvPr>
            <p:ph type="body" idx="1"/>
          </p:nvPr>
        </p:nvSpPr>
        <p:spPr bwMode="auto">
          <a:xfrm>
            <a:off x="442539" y="1380815"/>
            <a:ext cx="8291501"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p:txBody>
      </p:sp>
      <p:sp>
        <p:nvSpPr>
          <p:cNvPr id="1028" name="Rectangle 12"/>
          <p:cNvSpPr>
            <a:spLocks noChangeArrowheads="1"/>
          </p:cNvSpPr>
          <p:nvPr/>
        </p:nvSpPr>
        <p:spPr bwMode="auto">
          <a:xfrm>
            <a:off x="1358" y="6333895"/>
            <a:ext cx="9144000" cy="524105"/>
          </a:xfrm>
          <a:prstGeom prst="rect">
            <a:avLst/>
          </a:prstGeom>
          <a:solidFill>
            <a:srgbClr val="0099FF"/>
          </a:solidFill>
          <a:ln>
            <a:noFill/>
          </a:ln>
          <a:extLst/>
        </p:spPr>
        <p:txBody>
          <a:bodyPr wrap="none" lIns="80147" tIns="40074" rIns="80147" bIns="40074" anchor="ct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rtl="1" eaLnBrk="1" hangingPunct="1">
              <a:defRPr/>
            </a:pPr>
            <a:endParaRPr lang="en-US" altLang="en-US" smtClean="0">
              <a:solidFill>
                <a:srgbClr val="FFFFFF"/>
              </a:solidFill>
              <a:effectLst/>
            </a:endParaRPr>
          </a:p>
        </p:txBody>
      </p:sp>
      <p:sp>
        <p:nvSpPr>
          <p:cNvPr id="1030" name="Rectangle 14"/>
          <p:cNvSpPr>
            <a:spLocks noChangeArrowheads="1"/>
          </p:cNvSpPr>
          <p:nvPr/>
        </p:nvSpPr>
        <p:spPr bwMode="auto">
          <a:xfrm>
            <a:off x="147967" y="6466361"/>
            <a:ext cx="355660" cy="33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3900" b="1">
                <a:solidFill>
                  <a:srgbClr val="000066"/>
                </a:solidFill>
                <a:latin typeface="Arial" charset="0"/>
                <a:cs typeface="Arial" charset="0"/>
              </a:defRPr>
            </a:lvl9pPr>
          </a:lstStyle>
          <a:p>
            <a:pPr algn="r" eaLnBrk="1" hangingPunct="1">
              <a:defRPr/>
            </a:pPr>
            <a:fld id="{5734847F-A5D3-40C4-A50C-51904512C8D9}" type="slidenum">
              <a:rPr lang="x-none" altLang="en-US" sz="1500" smtClean="0">
                <a:solidFill>
                  <a:srgbClr val="CCFF99"/>
                </a:solidFill>
                <a:effectLst/>
                <a:latin typeface="Arial Narrow" pitchFamily="34" charset="0"/>
              </a:rPr>
              <a:pPr algn="r" eaLnBrk="1" hangingPunct="1">
                <a:defRPr/>
              </a:pPr>
              <a:t>‹#›</a:t>
            </a:fld>
            <a:r>
              <a:rPr lang="en-GB" altLang="en-US" sz="1500" smtClean="0">
                <a:solidFill>
                  <a:srgbClr val="CCFF99"/>
                </a:solidFill>
                <a:effectLst/>
                <a:latin typeface="Arial Narrow" pitchFamily="34" charset="0"/>
              </a:rPr>
              <a:t> </a:t>
            </a:r>
            <a:r>
              <a:rPr lang="en-US" altLang="en-US" sz="2100" baseline="14000" smtClean="0">
                <a:solidFill>
                  <a:srgbClr val="CCFF99"/>
                </a:solidFill>
                <a:effectLst/>
                <a:latin typeface="Arial Narrow" pitchFamily="34" charset="0"/>
              </a:rPr>
              <a:t>|</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8468" y="6332455"/>
            <a:ext cx="988247" cy="52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708560"/>
      </p:ext>
    </p:extLst>
  </p:cSld>
  <p:clrMap bg1="lt1" tx1="dk1" bg2="lt2" tx2="dk2" accent1="accent1" accent2="accent2" accent3="accent3" accent4="accent4" accent5="accent5" accent6="accent6" hlink="hlink" folHlink="folHlink"/>
  <p:sldLayoutIdLst>
    <p:sldLayoutId id="2147484091" r:id="rId1"/>
  </p:sldLayoutIdLst>
  <p:timing>
    <p:tnLst>
      <p:par>
        <p:cTn xmlns:p14="http://schemas.microsoft.com/office/powerpoint/2010/main" id="1" dur="indefinite" restart="never" nodeType="tmRoot"/>
      </p:par>
    </p:tnLst>
  </p:timing>
  <p:txStyles>
    <p:titleStyle>
      <a:lvl1pPr algn="ctr" defTabSz="914179" rtl="0" eaLnBrk="1" fontAlgn="base" hangingPunct="1">
        <a:spcBef>
          <a:spcPct val="0"/>
        </a:spcBef>
        <a:spcAft>
          <a:spcPct val="0"/>
        </a:spcAft>
        <a:defRPr sz="3500" b="1">
          <a:solidFill>
            <a:srgbClr val="000066"/>
          </a:solidFill>
          <a:latin typeface="+mj-lt"/>
          <a:ea typeface="+mj-ea"/>
          <a:cs typeface="+mj-cs"/>
        </a:defRPr>
      </a:lvl1pPr>
      <a:lvl2pPr algn="ctr" defTabSz="914179" rtl="0" eaLnBrk="1" fontAlgn="base" hangingPunct="1">
        <a:spcBef>
          <a:spcPct val="0"/>
        </a:spcBef>
        <a:spcAft>
          <a:spcPct val="0"/>
        </a:spcAft>
        <a:defRPr sz="3500" b="1">
          <a:solidFill>
            <a:srgbClr val="000066"/>
          </a:solidFill>
          <a:latin typeface="Arial" charset="0"/>
          <a:cs typeface="Arial" charset="0"/>
        </a:defRPr>
      </a:lvl2pPr>
      <a:lvl3pPr algn="ctr" defTabSz="914179" rtl="0" eaLnBrk="1" fontAlgn="base" hangingPunct="1">
        <a:spcBef>
          <a:spcPct val="0"/>
        </a:spcBef>
        <a:spcAft>
          <a:spcPct val="0"/>
        </a:spcAft>
        <a:defRPr sz="3500" b="1">
          <a:solidFill>
            <a:srgbClr val="000066"/>
          </a:solidFill>
          <a:latin typeface="Arial" charset="0"/>
          <a:cs typeface="Arial" charset="0"/>
        </a:defRPr>
      </a:lvl3pPr>
      <a:lvl4pPr algn="ctr" defTabSz="914179" rtl="0" eaLnBrk="1" fontAlgn="base" hangingPunct="1">
        <a:spcBef>
          <a:spcPct val="0"/>
        </a:spcBef>
        <a:spcAft>
          <a:spcPct val="0"/>
        </a:spcAft>
        <a:defRPr sz="3500" b="1">
          <a:solidFill>
            <a:srgbClr val="000066"/>
          </a:solidFill>
          <a:latin typeface="Arial" charset="0"/>
          <a:cs typeface="Arial" charset="0"/>
        </a:defRPr>
      </a:lvl4pPr>
      <a:lvl5pPr algn="ctr" defTabSz="914179" rtl="0" eaLnBrk="1" fontAlgn="base" hangingPunct="1">
        <a:spcBef>
          <a:spcPct val="0"/>
        </a:spcBef>
        <a:spcAft>
          <a:spcPct val="0"/>
        </a:spcAft>
        <a:defRPr sz="3500" b="1">
          <a:solidFill>
            <a:srgbClr val="000066"/>
          </a:solidFill>
          <a:latin typeface="Arial" charset="0"/>
          <a:cs typeface="Arial" charset="0"/>
        </a:defRPr>
      </a:lvl5pPr>
      <a:lvl6pPr marL="400736" algn="ctr" defTabSz="914179" rtl="0" eaLnBrk="1" fontAlgn="base" hangingPunct="1">
        <a:spcBef>
          <a:spcPct val="0"/>
        </a:spcBef>
        <a:spcAft>
          <a:spcPct val="0"/>
        </a:spcAft>
        <a:defRPr sz="3500" b="1">
          <a:solidFill>
            <a:srgbClr val="000066"/>
          </a:solidFill>
          <a:latin typeface="Arial" charset="0"/>
          <a:cs typeface="Arial" charset="0"/>
        </a:defRPr>
      </a:lvl6pPr>
      <a:lvl7pPr marL="801472" algn="ctr" defTabSz="914179" rtl="0" eaLnBrk="1" fontAlgn="base" hangingPunct="1">
        <a:spcBef>
          <a:spcPct val="0"/>
        </a:spcBef>
        <a:spcAft>
          <a:spcPct val="0"/>
        </a:spcAft>
        <a:defRPr sz="3500" b="1">
          <a:solidFill>
            <a:srgbClr val="000066"/>
          </a:solidFill>
          <a:latin typeface="Arial" charset="0"/>
          <a:cs typeface="Arial" charset="0"/>
        </a:defRPr>
      </a:lvl7pPr>
      <a:lvl8pPr marL="1202207" algn="ctr" defTabSz="914179" rtl="0" eaLnBrk="1" fontAlgn="base" hangingPunct="1">
        <a:spcBef>
          <a:spcPct val="0"/>
        </a:spcBef>
        <a:spcAft>
          <a:spcPct val="0"/>
        </a:spcAft>
        <a:defRPr sz="3500" b="1">
          <a:solidFill>
            <a:srgbClr val="000066"/>
          </a:solidFill>
          <a:latin typeface="Arial" charset="0"/>
          <a:cs typeface="Arial" charset="0"/>
        </a:defRPr>
      </a:lvl8pPr>
      <a:lvl9pPr marL="1602943" algn="ctr" defTabSz="914179" rtl="0" eaLnBrk="1" fontAlgn="base" hangingPunct="1">
        <a:spcBef>
          <a:spcPct val="0"/>
        </a:spcBef>
        <a:spcAft>
          <a:spcPct val="0"/>
        </a:spcAft>
        <a:defRPr sz="3500" b="1">
          <a:solidFill>
            <a:srgbClr val="000066"/>
          </a:solidFill>
          <a:latin typeface="Arial" charset="0"/>
          <a:cs typeface="Arial" charset="0"/>
        </a:defRPr>
      </a:lvl9pPr>
    </p:titleStyle>
    <p:bodyStyle>
      <a:lvl1pPr marL="342295" indent="-342295" algn="l" defTabSz="914179" rtl="0" eaLnBrk="1" fontAlgn="base" hangingPunct="1">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5646" indent="-282464" algn="l" defTabSz="914179" rtl="0" eaLnBrk="1" fontAlgn="base" hangingPunct="1">
        <a:spcBef>
          <a:spcPct val="20000"/>
        </a:spcBef>
        <a:spcAft>
          <a:spcPct val="0"/>
        </a:spcAft>
        <a:buClr>
          <a:srgbClr val="1E7FB8"/>
        </a:buClr>
        <a:buFont typeface="Arial" charset="0"/>
        <a:buChar char="–"/>
        <a:defRPr sz="2100">
          <a:solidFill>
            <a:srgbClr val="000066"/>
          </a:solidFill>
          <a:latin typeface="+mn-lt"/>
          <a:cs typeface="+mn-cs"/>
        </a:defRPr>
      </a:lvl2pPr>
      <a:lvl3pPr marL="1256474" indent="-269940" algn="l" defTabSz="914179"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3pPr>
      <a:lvl4pPr marL="1664167" indent="-226806" algn="l" defTabSz="914179"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4pPr>
      <a:lvl5pPr marL="1988374" indent="-144710" algn="r" defTabSz="914179" rtl="1" eaLnBrk="1" fontAlgn="base" hangingPunct="1">
        <a:spcBef>
          <a:spcPct val="20000"/>
        </a:spcBef>
        <a:spcAft>
          <a:spcPct val="0"/>
        </a:spcAft>
        <a:buChar char="»"/>
        <a:defRPr sz="2000">
          <a:solidFill>
            <a:srgbClr val="000066"/>
          </a:solidFill>
          <a:latin typeface="+mn-lt"/>
          <a:cs typeface="+mn-cs"/>
        </a:defRPr>
      </a:lvl5pPr>
      <a:lvl6pPr marL="2389109" indent="-144710" algn="r" defTabSz="914179" rtl="1" eaLnBrk="1" fontAlgn="base" hangingPunct="1">
        <a:spcBef>
          <a:spcPct val="20000"/>
        </a:spcBef>
        <a:spcAft>
          <a:spcPct val="0"/>
        </a:spcAft>
        <a:buChar char="»"/>
        <a:defRPr sz="2000">
          <a:solidFill>
            <a:srgbClr val="000066"/>
          </a:solidFill>
          <a:latin typeface="+mn-lt"/>
          <a:cs typeface="+mn-cs"/>
        </a:defRPr>
      </a:lvl6pPr>
      <a:lvl7pPr marL="2789845" indent="-144710" algn="r" defTabSz="914179" rtl="1" eaLnBrk="1" fontAlgn="base" hangingPunct="1">
        <a:spcBef>
          <a:spcPct val="20000"/>
        </a:spcBef>
        <a:spcAft>
          <a:spcPct val="0"/>
        </a:spcAft>
        <a:buChar char="»"/>
        <a:defRPr sz="2000">
          <a:solidFill>
            <a:srgbClr val="000066"/>
          </a:solidFill>
          <a:latin typeface="+mn-lt"/>
          <a:cs typeface="+mn-cs"/>
        </a:defRPr>
      </a:lvl7pPr>
      <a:lvl8pPr marL="3190581" indent="-144710" algn="r" defTabSz="914179" rtl="1" eaLnBrk="1" fontAlgn="base" hangingPunct="1">
        <a:spcBef>
          <a:spcPct val="20000"/>
        </a:spcBef>
        <a:spcAft>
          <a:spcPct val="0"/>
        </a:spcAft>
        <a:buChar char="»"/>
        <a:defRPr sz="2000">
          <a:solidFill>
            <a:srgbClr val="000066"/>
          </a:solidFill>
          <a:latin typeface="+mn-lt"/>
          <a:cs typeface="+mn-cs"/>
        </a:defRPr>
      </a:lvl8pPr>
      <a:lvl9pPr marL="3591317" indent="-144710" algn="r" defTabSz="914179" rtl="1"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2051"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2052" name="Line 6"/>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80077" tIns="40039" rIns="80077" bIns="40039"/>
          <a:lstStyle/>
          <a:p>
            <a:pPr>
              <a:defRPr/>
            </a:pPr>
            <a:endParaRPr lang="en-US">
              <a:solidFill>
                <a:srgbClr val="000000"/>
              </a:solidFill>
            </a:endParaRPr>
          </a:p>
        </p:txBody>
      </p:sp>
      <p:sp>
        <p:nvSpPr>
          <p:cNvPr id="2053" name="Rectangle 12"/>
          <p:cNvSpPr>
            <a:spLocks noChangeArrowheads="1"/>
          </p:cNvSpPr>
          <p:nvPr/>
        </p:nvSpPr>
        <p:spPr bwMode="auto">
          <a:xfrm>
            <a:off x="1588" y="6256338"/>
            <a:ext cx="9144000" cy="6016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077" tIns="40039" rIns="80077" bIns="40039" anchor="ctr"/>
          <a:lstStyle>
            <a:lvl1pPr eaLnBrk="0" hangingPunct="0">
              <a:defRPr sz="1200">
                <a:solidFill>
                  <a:schemeClr val="tx1"/>
                </a:solidFill>
                <a:latin typeface="Garamond" pitchFamily="18" charset="0"/>
              </a:defRPr>
            </a:lvl1pPr>
            <a:lvl2pPr marL="742950" indent="-285750" eaLnBrk="0" hangingPunct="0">
              <a:defRPr sz="1200">
                <a:solidFill>
                  <a:schemeClr val="tx1"/>
                </a:solidFill>
                <a:latin typeface="Garamond" pitchFamily="18" charset="0"/>
              </a:defRPr>
            </a:lvl2pPr>
            <a:lvl3pPr marL="1143000" indent="-228600" eaLnBrk="0" hangingPunct="0">
              <a:defRPr sz="1200">
                <a:solidFill>
                  <a:schemeClr val="tx1"/>
                </a:solidFill>
                <a:latin typeface="Garamond" pitchFamily="18" charset="0"/>
              </a:defRPr>
            </a:lvl3pPr>
            <a:lvl4pPr marL="1600200" indent="-228600" eaLnBrk="0" hangingPunct="0">
              <a:defRPr sz="1200">
                <a:solidFill>
                  <a:schemeClr val="tx1"/>
                </a:solidFill>
                <a:latin typeface="Garamond" pitchFamily="18" charset="0"/>
              </a:defRPr>
            </a:lvl4pPr>
            <a:lvl5pPr marL="2057400" indent="-228600" eaLnBrk="0" hangingPunct="0">
              <a:defRPr sz="1200">
                <a:solidFill>
                  <a:schemeClr val="tx1"/>
                </a:solidFill>
                <a:latin typeface="Garamond" pitchFamily="18" charset="0"/>
              </a:defRPr>
            </a:lvl5pPr>
            <a:lvl6pPr marL="2514600" indent="-228600" eaLnBrk="0" fontAlgn="base" hangingPunct="0">
              <a:spcBef>
                <a:spcPct val="0"/>
              </a:spcBef>
              <a:spcAft>
                <a:spcPct val="0"/>
              </a:spcAft>
              <a:defRPr sz="1200">
                <a:solidFill>
                  <a:schemeClr val="tx1"/>
                </a:solidFill>
                <a:latin typeface="Garamond" pitchFamily="18" charset="0"/>
              </a:defRPr>
            </a:lvl6pPr>
            <a:lvl7pPr marL="2971800" indent="-228600" eaLnBrk="0" fontAlgn="base" hangingPunct="0">
              <a:spcBef>
                <a:spcPct val="0"/>
              </a:spcBef>
              <a:spcAft>
                <a:spcPct val="0"/>
              </a:spcAft>
              <a:defRPr sz="1200">
                <a:solidFill>
                  <a:schemeClr val="tx1"/>
                </a:solidFill>
                <a:latin typeface="Garamond" pitchFamily="18" charset="0"/>
              </a:defRPr>
            </a:lvl7pPr>
            <a:lvl8pPr marL="3429000" indent="-228600" eaLnBrk="0" fontAlgn="base" hangingPunct="0">
              <a:spcBef>
                <a:spcPct val="0"/>
              </a:spcBef>
              <a:spcAft>
                <a:spcPct val="0"/>
              </a:spcAft>
              <a:defRPr sz="1200">
                <a:solidFill>
                  <a:schemeClr val="tx1"/>
                </a:solidFill>
                <a:latin typeface="Garamond" pitchFamily="18" charset="0"/>
              </a:defRPr>
            </a:lvl8pPr>
            <a:lvl9pPr marL="3886200" indent="-228600" eaLnBrk="0" fontAlgn="base" hangingPunct="0">
              <a:spcBef>
                <a:spcPct val="0"/>
              </a:spcBef>
              <a:spcAft>
                <a:spcPct val="0"/>
              </a:spcAft>
              <a:defRPr sz="1200">
                <a:solidFill>
                  <a:schemeClr val="tx1"/>
                </a:solidFill>
                <a:latin typeface="Garamond" pitchFamily="18" charset="0"/>
              </a:defRPr>
            </a:lvl9pPr>
          </a:lstStyle>
          <a:p>
            <a:pPr rtl="1" eaLnBrk="1" hangingPunct="1">
              <a:defRPr/>
            </a:pPr>
            <a:endParaRPr lang="en-US" altLang="en-US" sz="3400" b="1" smtClean="0">
              <a:solidFill>
                <a:srgbClr val="000066"/>
              </a:solidFill>
              <a:effectLst/>
              <a:latin typeface="Arial" charset="0"/>
            </a:endParaRPr>
          </a:p>
        </p:txBody>
      </p:sp>
      <p:sp>
        <p:nvSpPr>
          <p:cNvPr id="2054" name="Rectangle 14"/>
          <p:cNvSpPr>
            <a:spLocks noChangeArrowheads="1"/>
          </p:cNvSpPr>
          <p:nvPr/>
        </p:nvSpPr>
        <p:spPr bwMode="auto">
          <a:xfrm>
            <a:off x="360363" y="6399218"/>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sz="1200">
                <a:solidFill>
                  <a:schemeClr val="tx1"/>
                </a:solidFill>
                <a:latin typeface="Garamond" pitchFamily="18" charset="0"/>
              </a:defRPr>
            </a:lvl1pPr>
            <a:lvl2pPr marL="742950" indent="-285750" defTabSz="912813" eaLnBrk="0" hangingPunct="0">
              <a:defRPr sz="1200">
                <a:solidFill>
                  <a:schemeClr val="tx1"/>
                </a:solidFill>
                <a:latin typeface="Garamond" pitchFamily="18" charset="0"/>
              </a:defRPr>
            </a:lvl2pPr>
            <a:lvl3pPr marL="1143000" indent="-228600" defTabSz="912813" eaLnBrk="0" hangingPunct="0">
              <a:defRPr sz="1200">
                <a:solidFill>
                  <a:schemeClr val="tx1"/>
                </a:solidFill>
                <a:latin typeface="Garamond" pitchFamily="18" charset="0"/>
              </a:defRPr>
            </a:lvl3pPr>
            <a:lvl4pPr marL="1600200" indent="-228600" defTabSz="912813" eaLnBrk="0" hangingPunct="0">
              <a:defRPr sz="1200">
                <a:solidFill>
                  <a:schemeClr val="tx1"/>
                </a:solidFill>
                <a:latin typeface="Garamond" pitchFamily="18" charset="0"/>
              </a:defRPr>
            </a:lvl4pPr>
            <a:lvl5pPr marL="2057400" indent="-228600" defTabSz="912813" eaLnBrk="0" hangingPunct="0">
              <a:defRPr sz="1200">
                <a:solidFill>
                  <a:schemeClr val="tx1"/>
                </a:solidFill>
                <a:latin typeface="Garamond" pitchFamily="18" charset="0"/>
              </a:defRPr>
            </a:lvl5pPr>
            <a:lvl6pPr marL="2514600" indent="-228600" defTabSz="912813" eaLnBrk="0" fontAlgn="base" hangingPunct="0">
              <a:spcBef>
                <a:spcPct val="0"/>
              </a:spcBef>
              <a:spcAft>
                <a:spcPct val="0"/>
              </a:spcAft>
              <a:defRPr sz="1200">
                <a:solidFill>
                  <a:schemeClr val="tx1"/>
                </a:solidFill>
                <a:latin typeface="Garamond" pitchFamily="18" charset="0"/>
              </a:defRPr>
            </a:lvl6pPr>
            <a:lvl7pPr marL="2971800" indent="-228600" defTabSz="912813" eaLnBrk="0" fontAlgn="base" hangingPunct="0">
              <a:spcBef>
                <a:spcPct val="0"/>
              </a:spcBef>
              <a:spcAft>
                <a:spcPct val="0"/>
              </a:spcAft>
              <a:defRPr sz="1200">
                <a:solidFill>
                  <a:schemeClr val="tx1"/>
                </a:solidFill>
                <a:latin typeface="Garamond" pitchFamily="18" charset="0"/>
              </a:defRPr>
            </a:lvl7pPr>
            <a:lvl8pPr marL="3429000" indent="-228600" defTabSz="912813" eaLnBrk="0" fontAlgn="base" hangingPunct="0">
              <a:spcBef>
                <a:spcPct val="0"/>
              </a:spcBef>
              <a:spcAft>
                <a:spcPct val="0"/>
              </a:spcAft>
              <a:defRPr sz="1200">
                <a:solidFill>
                  <a:schemeClr val="tx1"/>
                </a:solidFill>
                <a:latin typeface="Garamond" pitchFamily="18" charset="0"/>
              </a:defRPr>
            </a:lvl8pPr>
            <a:lvl9pPr marL="3886200" indent="-228600" defTabSz="912813" eaLnBrk="0" fontAlgn="base" hangingPunct="0">
              <a:spcBef>
                <a:spcPct val="0"/>
              </a:spcBef>
              <a:spcAft>
                <a:spcPct val="0"/>
              </a:spcAft>
              <a:defRPr sz="1200">
                <a:solidFill>
                  <a:schemeClr val="tx1"/>
                </a:solidFill>
                <a:latin typeface="Garamond" pitchFamily="18" charset="0"/>
              </a:defRPr>
            </a:lvl9pPr>
          </a:lstStyle>
          <a:p>
            <a:pPr algn="r" eaLnBrk="1" hangingPunct="1">
              <a:defRPr/>
            </a:pPr>
            <a:fld id="{3B9FC360-7585-4BB0-A8F0-9EBDD6A10BD7}" type="slidenum">
              <a:rPr lang="en-US" altLang="en-US" sz="1500" b="1" smtClean="0">
                <a:solidFill>
                  <a:srgbClr val="72BBE8"/>
                </a:solidFill>
                <a:effectLst/>
                <a:latin typeface="Arial Narrow" pitchFamily="34" charset="0"/>
              </a:rPr>
              <a:pPr algn="r" eaLnBrk="1" hangingPunct="1">
                <a:defRPr/>
              </a:pPr>
              <a:t>‹#›</a:t>
            </a:fld>
            <a:r>
              <a:rPr lang="en-US" altLang="en-US" sz="1500" b="1" smtClean="0">
                <a:solidFill>
                  <a:srgbClr val="72BBE8"/>
                </a:solidFill>
                <a:effectLst/>
                <a:latin typeface="Arial Narrow" pitchFamily="34" charset="0"/>
              </a:rPr>
              <a:t> </a:t>
            </a:r>
            <a:r>
              <a:rPr lang="en-US" altLang="en-US" sz="2100" b="1" baseline="14000" smtClean="0">
                <a:solidFill>
                  <a:srgbClr val="FFFFFF"/>
                </a:solidFill>
                <a:effectLst/>
                <a:latin typeface="Arial Narrow" pitchFamily="34" charset="0"/>
              </a:rPr>
              <a:t>|</a:t>
            </a:r>
          </a:p>
        </p:txBody>
      </p:sp>
      <p:pic>
        <p:nvPicPr>
          <p:cNvPr id="2055" name="Picture 9" descr="WHO-WPRO 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7788" y="6299202"/>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331388"/>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Lst>
  <p:timing>
    <p:tnLst>
      <p:par>
        <p:cTn xmlns:p14="http://schemas.microsoft.com/office/powerpoint/2010/main" id="1" dur="indefinite" restart="never" nodeType="tmRoot"/>
      </p:par>
    </p:tnLst>
  </p:timing>
  <p:txStyles>
    <p:titleStyle>
      <a:lvl1pPr algn="ctr" defTabSz="912008" rtl="0" eaLnBrk="1" fontAlgn="base" hangingPunct="1">
        <a:spcBef>
          <a:spcPct val="0"/>
        </a:spcBef>
        <a:spcAft>
          <a:spcPct val="0"/>
        </a:spcAft>
        <a:defRPr sz="3500" b="1">
          <a:solidFill>
            <a:srgbClr val="000066"/>
          </a:solidFill>
          <a:latin typeface="+mj-lt"/>
          <a:ea typeface="+mj-ea"/>
          <a:cs typeface="+mj-cs"/>
        </a:defRPr>
      </a:lvl1pPr>
      <a:lvl2pPr algn="ctr" defTabSz="912008" rtl="0" eaLnBrk="1" fontAlgn="base" hangingPunct="1">
        <a:spcBef>
          <a:spcPct val="0"/>
        </a:spcBef>
        <a:spcAft>
          <a:spcPct val="0"/>
        </a:spcAft>
        <a:defRPr sz="3500" b="1">
          <a:solidFill>
            <a:srgbClr val="000066"/>
          </a:solidFill>
          <a:latin typeface="Arial" charset="0"/>
          <a:cs typeface="Arial" charset="0"/>
        </a:defRPr>
      </a:lvl2pPr>
      <a:lvl3pPr algn="ctr" defTabSz="912008" rtl="0" eaLnBrk="1" fontAlgn="base" hangingPunct="1">
        <a:spcBef>
          <a:spcPct val="0"/>
        </a:spcBef>
        <a:spcAft>
          <a:spcPct val="0"/>
        </a:spcAft>
        <a:defRPr sz="3500" b="1">
          <a:solidFill>
            <a:srgbClr val="000066"/>
          </a:solidFill>
          <a:latin typeface="Arial" charset="0"/>
          <a:cs typeface="Arial" charset="0"/>
        </a:defRPr>
      </a:lvl3pPr>
      <a:lvl4pPr algn="ctr" defTabSz="912008" rtl="0" eaLnBrk="1" fontAlgn="base" hangingPunct="1">
        <a:spcBef>
          <a:spcPct val="0"/>
        </a:spcBef>
        <a:spcAft>
          <a:spcPct val="0"/>
        </a:spcAft>
        <a:defRPr sz="3500" b="1">
          <a:solidFill>
            <a:srgbClr val="000066"/>
          </a:solidFill>
          <a:latin typeface="Arial" charset="0"/>
          <a:cs typeface="Arial" charset="0"/>
        </a:defRPr>
      </a:lvl4pPr>
      <a:lvl5pPr algn="ctr" defTabSz="912008" rtl="0" eaLnBrk="1" fontAlgn="base" hangingPunct="1">
        <a:spcBef>
          <a:spcPct val="0"/>
        </a:spcBef>
        <a:spcAft>
          <a:spcPct val="0"/>
        </a:spcAft>
        <a:defRPr sz="3500" b="1">
          <a:solidFill>
            <a:srgbClr val="000066"/>
          </a:solidFill>
          <a:latin typeface="Arial" charset="0"/>
          <a:cs typeface="Arial" charset="0"/>
        </a:defRPr>
      </a:lvl5pPr>
      <a:lvl6pPr marL="400383" algn="ctr" defTabSz="913373" rtl="0" eaLnBrk="1" fontAlgn="base" hangingPunct="1">
        <a:spcBef>
          <a:spcPct val="0"/>
        </a:spcBef>
        <a:spcAft>
          <a:spcPct val="0"/>
        </a:spcAft>
        <a:defRPr sz="3500" b="1">
          <a:solidFill>
            <a:srgbClr val="000066"/>
          </a:solidFill>
          <a:latin typeface="Arial" charset="0"/>
          <a:cs typeface="Arial" charset="0"/>
        </a:defRPr>
      </a:lvl6pPr>
      <a:lvl7pPr marL="800763" algn="ctr" defTabSz="913373" rtl="0" eaLnBrk="1" fontAlgn="base" hangingPunct="1">
        <a:spcBef>
          <a:spcPct val="0"/>
        </a:spcBef>
        <a:spcAft>
          <a:spcPct val="0"/>
        </a:spcAft>
        <a:defRPr sz="3500" b="1">
          <a:solidFill>
            <a:srgbClr val="000066"/>
          </a:solidFill>
          <a:latin typeface="Arial" charset="0"/>
          <a:cs typeface="Arial" charset="0"/>
        </a:defRPr>
      </a:lvl7pPr>
      <a:lvl8pPr marL="1201147" algn="ctr" defTabSz="913373" rtl="0" eaLnBrk="1" fontAlgn="base" hangingPunct="1">
        <a:spcBef>
          <a:spcPct val="0"/>
        </a:spcBef>
        <a:spcAft>
          <a:spcPct val="0"/>
        </a:spcAft>
        <a:defRPr sz="3500" b="1">
          <a:solidFill>
            <a:srgbClr val="000066"/>
          </a:solidFill>
          <a:latin typeface="Arial" charset="0"/>
          <a:cs typeface="Arial" charset="0"/>
        </a:defRPr>
      </a:lvl8pPr>
      <a:lvl9pPr marL="1601529" algn="ctr" defTabSz="913373" rtl="0" eaLnBrk="1" fontAlgn="base" hangingPunct="1">
        <a:spcBef>
          <a:spcPct val="0"/>
        </a:spcBef>
        <a:spcAft>
          <a:spcPct val="0"/>
        </a:spcAft>
        <a:defRPr sz="3500" b="1">
          <a:solidFill>
            <a:srgbClr val="000066"/>
          </a:solidFill>
          <a:latin typeface="Arial" charset="0"/>
          <a:cs typeface="Arial" charset="0"/>
        </a:defRPr>
      </a:lvl9pPr>
    </p:titleStyle>
    <p:bodyStyle>
      <a:lvl1pPr marL="341012" indent="-341012" algn="l" defTabSz="912008" rtl="0" eaLnBrk="1" fontAlgn="base" hangingPunct="1">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153" indent="-280739" algn="l" defTabSz="912008" rtl="0" eaLnBrk="1" fontAlgn="base" hangingPunct="1">
        <a:spcBef>
          <a:spcPct val="20000"/>
        </a:spcBef>
        <a:spcAft>
          <a:spcPct val="0"/>
        </a:spcAft>
        <a:buClr>
          <a:srgbClr val="1E7FB8"/>
        </a:buClr>
        <a:buFont typeface="Arial" charset="0"/>
        <a:buChar char="–"/>
        <a:defRPr sz="2100">
          <a:solidFill>
            <a:srgbClr val="000066"/>
          </a:solidFill>
          <a:latin typeface="+mn-lt"/>
          <a:cs typeface="+mn-cs"/>
        </a:defRPr>
      </a:lvl2pPr>
      <a:lvl3pPr marL="1254607" indent="-269637" algn="l" defTabSz="912008"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3pPr>
      <a:lvl4pPr marL="1662234" indent="-225227" algn="l" defTabSz="912008"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4pPr>
      <a:lvl5pPr marL="1985797" indent="-144336" algn="r" defTabSz="912008" rtl="1" eaLnBrk="1" fontAlgn="base" hangingPunct="1">
        <a:spcBef>
          <a:spcPct val="20000"/>
        </a:spcBef>
        <a:spcAft>
          <a:spcPct val="0"/>
        </a:spcAft>
        <a:buChar char="»"/>
        <a:defRPr sz="2000">
          <a:solidFill>
            <a:srgbClr val="000066"/>
          </a:solidFill>
          <a:latin typeface="+mn-lt"/>
          <a:cs typeface="+mn-cs"/>
        </a:defRPr>
      </a:lvl5pPr>
      <a:lvl6pPr marL="2387003" indent="-144582" algn="r" defTabSz="913373" rtl="1" eaLnBrk="1" fontAlgn="base" hangingPunct="1">
        <a:spcBef>
          <a:spcPct val="20000"/>
        </a:spcBef>
        <a:spcAft>
          <a:spcPct val="0"/>
        </a:spcAft>
        <a:buChar char="»"/>
        <a:defRPr sz="2000">
          <a:solidFill>
            <a:srgbClr val="000066"/>
          </a:solidFill>
          <a:latin typeface="+mn-lt"/>
          <a:cs typeface="+mn-cs"/>
        </a:defRPr>
      </a:lvl6pPr>
      <a:lvl7pPr marL="2787385" indent="-144582" algn="r" defTabSz="913373" rtl="1" eaLnBrk="1" fontAlgn="base" hangingPunct="1">
        <a:spcBef>
          <a:spcPct val="20000"/>
        </a:spcBef>
        <a:spcAft>
          <a:spcPct val="0"/>
        </a:spcAft>
        <a:buChar char="»"/>
        <a:defRPr sz="2000">
          <a:solidFill>
            <a:srgbClr val="000066"/>
          </a:solidFill>
          <a:latin typeface="+mn-lt"/>
          <a:cs typeface="+mn-cs"/>
        </a:defRPr>
      </a:lvl7pPr>
      <a:lvl8pPr marL="3187767" indent="-144582" algn="r" defTabSz="913373" rtl="1" eaLnBrk="1" fontAlgn="base" hangingPunct="1">
        <a:spcBef>
          <a:spcPct val="20000"/>
        </a:spcBef>
        <a:spcAft>
          <a:spcPct val="0"/>
        </a:spcAft>
        <a:buChar char="»"/>
        <a:defRPr sz="2000">
          <a:solidFill>
            <a:srgbClr val="000066"/>
          </a:solidFill>
          <a:latin typeface="+mn-lt"/>
          <a:cs typeface="+mn-cs"/>
        </a:defRPr>
      </a:lvl8pPr>
      <a:lvl9pPr marL="3588150" indent="-144582" algn="r" defTabSz="913373" rtl="1"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800763" rtl="0" eaLnBrk="1" latinLnBrk="0" hangingPunct="1">
        <a:defRPr sz="1600" kern="1200">
          <a:solidFill>
            <a:schemeClr val="tx1"/>
          </a:solidFill>
          <a:latin typeface="+mn-lt"/>
          <a:ea typeface="+mn-ea"/>
          <a:cs typeface="+mn-cs"/>
        </a:defRPr>
      </a:lvl1pPr>
      <a:lvl2pPr marL="400383" algn="l" defTabSz="800763" rtl="0" eaLnBrk="1" latinLnBrk="0" hangingPunct="1">
        <a:defRPr sz="1600" kern="1200">
          <a:solidFill>
            <a:schemeClr val="tx1"/>
          </a:solidFill>
          <a:latin typeface="+mn-lt"/>
          <a:ea typeface="+mn-ea"/>
          <a:cs typeface="+mn-cs"/>
        </a:defRPr>
      </a:lvl2pPr>
      <a:lvl3pPr marL="800763" algn="l" defTabSz="800763" rtl="0" eaLnBrk="1" latinLnBrk="0" hangingPunct="1">
        <a:defRPr sz="1600" kern="1200">
          <a:solidFill>
            <a:schemeClr val="tx1"/>
          </a:solidFill>
          <a:latin typeface="+mn-lt"/>
          <a:ea typeface="+mn-ea"/>
          <a:cs typeface="+mn-cs"/>
        </a:defRPr>
      </a:lvl3pPr>
      <a:lvl4pPr marL="1201147" algn="l" defTabSz="800763" rtl="0" eaLnBrk="1" latinLnBrk="0" hangingPunct="1">
        <a:defRPr sz="1600" kern="1200">
          <a:solidFill>
            <a:schemeClr val="tx1"/>
          </a:solidFill>
          <a:latin typeface="+mn-lt"/>
          <a:ea typeface="+mn-ea"/>
          <a:cs typeface="+mn-cs"/>
        </a:defRPr>
      </a:lvl4pPr>
      <a:lvl5pPr marL="1601529" algn="l" defTabSz="800763" rtl="0" eaLnBrk="1" latinLnBrk="0" hangingPunct="1">
        <a:defRPr sz="1600" kern="1200">
          <a:solidFill>
            <a:schemeClr val="tx1"/>
          </a:solidFill>
          <a:latin typeface="+mn-lt"/>
          <a:ea typeface="+mn-ea"/>
          <a:cs typeface="+mn-cs"/>
        </a:defRPr>
      </a:lvl5pPr>
      <a:lvl6pPr marL="2001912" algn="l" defTabSz="800763" rtl="0" eaLnBrk="1" latinLnBrk="0" hangingPunct="1">
        <a:defRPr sz="1600" kern="1200">
          <a:solidFill>
            <a:schemeClr val="tx1"/>
          </a:solidFill>
          <a:latin typeface="+mn-lt"/>
          <a:ea typeface="+mn-ea"/>
          <a:cs typeface="+mn-cs"/>
        </a:defRPr>
      </a:lvl6pPr>
      <a:lvl7pPr marL="2402295" algn="l" defTabSz="800763" rtl="0" eaLnBrk="1" latinLnBrk="0" hangingPunct="1">
        <a:defRPr sz="1600" kern="1200">
          <a:solidFill>
            <a:schemeClr val="tx1"/>
          </a:solidFill>
          <a:latin typeface="+mn-lt"/>
          <a:ea typeface="+mn-ea"/>
          <a:cs typeface="+mn-cs"/>
        </a:defRPr>
      </a:lvl7pPr>
      <a:lvl8pPr marL="2802676" algn="l" defTabSz="800763" rtl="0" eaLnBrk="1" latinLnBrk="0" hangingPunct="1">
        <a:defRPr sz="1600" kern="1200">
          <a:solidFill>
            <a:schemeClr val="tx1"/>
          </a:solidFill>
          <a:latin typeface="+mn-lt"/>
          <a:ea typeface="+mn-ea"/>
          <a:cs typeface="+mn-cs"/>
        </a:defRPr>
      </a:lvl8pPr>
      <a:lvl9pPr marL="3203058" algn="l" defTabSz="800763"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2051"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2052" name="Line 6"/>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80105" tIns="40053" rIns="80105" bIns="40053"/>
          <a:lstStyle/>
          <a:p>
            <a:pPr>
              <a:defRPr/>
            </a:pPr>
            <a:endParaRPr lang="en-US">
              <a:solidFill>
                <a:srgbClr val="000000"/>
              </a:solidFill>
            </a:endParaRPr>
          </a:p>
        </p:txBody>
      </p:sp>
      <p:sp>
        <p:nvSpPr>
          <p:cNvPr id="2053" name="Rectangle 12"/>
          <p:cNvSpPr>
            <a:spLocks noChangeArrowheads="1"/>
          </p:cNvSpPr>
          <p:nvPr/>
        </p:nvSpPr>
        <p:spPr bwMode="auto">
          <a:xfrm>
            <a:off x="1588" y="6256338"/>
            <a:ext cx="9144000" cy="6016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105" tIns="40053" rIns="80105" bIns="40053" anchor="ctr"/>
          <a:lstStyle>
            <a:lvl1pPr eaLnBrk="0" hangingPunct="0">
              <a:defRPr sz="1200">
                <a:solidFill>
                  <a:schemeClr val="tx1"/>
                </a:solidFill>
                <a:latin typeface="Garamond" pitchFamily="18" charset="0"/>
              </a:defRPr>
            </a:lvl1pPr>
            <a:lvl2pPr marL="742950" indent="-285750" eaLnBrk="0" hangingPunct="0">
              <a:defRPr sz="1200">
                <a:solidFill>
                  <a:schemeClr val="tx1"/>
                </a:solidFill>
                <a:latin typeface="Garamond" pitchFamily="18" charset="0"/>
              </a:defRPr>
            </a:lvl2pPr>
            <a:lvl3pPr marL="1143000" indent="-228600" eaLnBrk="0" hangingPunct="0">
              <a:defRPr sz="1200">
                <a:solidFill>
                  <a:schemeClr val="tx1"/>
                </a:solidFill>
                <a:latin typeface="Garamond" pitchFamily="18" charset="0"/>
              </a:defRPr>
            </a:lvl3pPr>
            <a:lvl4pPr marL="1600200" indent="-228600" eaLnBrk="0" hangingPunct="0">
              <a:defRPr sz="1200">
                <a:solidFill>
                  <a:schemeClr val="tx1"/>
                </a:solidFill>
                <a:latin typeface="Garamond" pitchFamily="18" charset="0"/>
              </a:defRPr>
            </a:lvl4pPr>
            <a:lvl5pPr marL="2057400" indent="-228600" eaLnBrk="0" hangingPunct="0">
              <a:defRPr sz="1200">
                <a:solidFill>
                  <a:schemeClr val="tx1"/>
                </a:solidFill>
                <a:latin typeface="Garamond" pitchFamily="18" charset="0"/>
              </a:defRPr>
            </a:lvl5pPr>
            <a:lvl6pPr marL="2514600" indent="-228600" eaLnBrk="0" fontAlgn="base" hangingPunct="0">
              <a:spcBef>
                <a:spcPct val="0"/>
              </a:spcBef>
              <a:spcAft>
                <a:spcPct val="0"/>
              </a:spcAft>
              <a:defRPr sz="1200">
                <a:solidFill>
                  <a:schemeClr val="tx1"/>
                </a:solidFill>
                <a:latin typeface="Garamond" pitchFamily="18" charset="0"/>
              </a:defRPr>
            </a:lvl6pPr>
            <a:lvl7pPr marL="2971800" indent="-228600" eaLnBrk="0" fontAlgn="base" hangingPunct="0">
              <a:spcBef>
                <a:spcPct val="0"/>
              </a:spcBef>
              <a:spcAft>
                <a:spcPct val="0"/>
              </a:spcAft>
              <a:defRPr sz="1200">
                <a:solidFill>
                  <a:schemeClr val="tx1"/>
                </a:solidFill>
                <a:latin typeface="Garamond" pitchFamily="18" charset="0"/>
              </a:defRPr>
            </a:lvl7pPr>
            <a:lvl8pPr marL="3429000" indent="-228600" eaLnBrk="0" fontAlgn="base" hangingPunct="0">
              <a:spcBef>
                <a:spcPct val="0"/>
              </a:spcBef>
              <a:spcAft>
                <a:spcPct val="0"/>
              </a:spcAft>
              <a:defRPr sz="1200">
                <a:solidFill>
                  <a:schemeClr val="tx1"/>
                </a:solidFill>
                <a:latin typeface="Garamond" pitchFamily="18" charset="0"/>
              </a:defRPr>
            </a:lvl8pPr>
            <a:lvl9pPr marL="3886200" indent="-228600" eaLnBrk="0" fontAlgn="base" hangingPunct="0">
              <a:spcBef>
                <a:spcPct val="0"/>
              </a:spcBef>
              <a:spcAft>
                <a:spcPct val="0"/>
              </a:spcAft>
              <a:defRPr sz="1200">
                <a:solidFill>
                  <a:schemeClr val="tx1"/>
                </a:solidFill>
                <a:latin typeface="Garamond" pitchFamily="18" charset="0"/>
              </a:defRPr>
            </a:lvl9pPr>
          </a:lstStyle>
          <a:p>
            <a:pPr rtl="1" eaLnBrk="1" hangingPunct="1">
              <a:defRPr/>
            </a:pPr>
            <a:endParaRPr lang="en-US" altLang="en-US" sz="3400" b="1" smtClean="0">
              <a:solidFill>
                <a:srgbClr val="000066"/>
              </a:solidFill>
              <a:effectLst/>
              <a:latin typeface="Arial" charset="0"/>
            </a:endParaRPr>
          </a:p>
        </p:txBody>
      </p:sp>
      <p:sp>
        <p:nvSpPr>
          <p:cNvPr id="2054" name="Rectangle 14"/>
          <p:cNvSpPr>
            <a:spLocks noChangeArrowheads="1"/>
          </p:cNvSpPr>
          <p:nvPr/>
        </p:nvSpPr>
        <p:spPr bwMode="auto">
          <a:xfrm>
            <a:off x="360363" y="6399216"/>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sz="1200">
                <a:solidFill>
                  <a:schemeClr val="tx1"/>
                </a:solidFill>
                <a:latin typeface="Garamond" pitchFamily="18" charset="0"/>
              </a:defRPr>
            </a:lvl1pPr>
            <a:lvl2pPr marL="742950" indent="-285750" defTabSz="912813" eaLnBrk="0" hangingPunct="0">
              <a:defRPr sz="1200">
                <a:solidFill>
                  <a:schemeClr val="tx1"/>
                </a:solidFill>
                <a:latin typeface="Garamond" pitchFamily="18" charset="0"/>
              </a:defRPr>
            </a:lvl2pPr>
            <a:lvl3pPr marL="1143000" indent="-228600" defTabSz="912813" eaLnBrk="0" hangingPunct="0">
              <a:defRPr sz="1200">
                <a:solidFill>
                  <a:schemeClr val="tx1"/>
                </a:solidFill>
                <a:latin typeface="Garamond" pitchFamily="18" charset="0"/>
              </a:defRPr>
            </a:lvl3pPr>
            <a:lvl4pPr marL="1600200" indent="-228600" defTabSz="912813" eaLnBrk="0" hangingPunct="0">
              <a:defRPr sz="1200">
                <a:solidFill>
                  <a:schemeClr val="tx1"/>
                </a:solidFill>
                <a:latin typeface="Garamond" pitchFamily="18" charset="0"/>
              </a:defRPr>
            </a:lvl4pPr>
            <a:lvl5pPr marL="2057400" indent="-228600" defTabSz="912813" eaLnBrk="0" hangingPunct="0">
              <a:defRPr sz="1200">
                <a:solidFill>
                  <a:schemeClr val="tx1"/>
                </a:solidFill>
                <a:latin typeface="Garamond" pitchFamily="18" charset="0"/>
              </a:defRPr>
            </a:lvl5pPr>
            <a:lvl6pPr marL="2514600" indent="-228600" defTabSz="912813" eaLnBrk="0" fontAlgn="base" hangingPunct="0">
              <a:spcBef>
                <a:spcPct val="0"/>
              </a:spcBef>
              <a:spcAft>
                <a:spcPct val="0"/>
              </a:spcAft>
              <a:defRPr sz="1200">
                <a:solidFill>
                  <a:schemeClr val="tx1"/>
                </a:solidFill>
                <a:latin typeface="Garamond" pitchFamily="18" charset="0"/>
              </a:defRPr>
            </a:lvl6pPr>
            <a:lvl7pPr marL="2971800" indent="-228600" defTabSz="912813" eaLnBrk="0" fontAlgn="base" hangingPunct="0">
              <a:spcBef>
                <a:spcPct val="0"/>
              </a:spcBef>
              <a:spcAft>
                <a:spcPct val="0"/>
              </a:spcAft>
              <a:defRPr sz="1200">
                <a:solidFill>
                  <a:schemeClr val="tx1"/>
                </a:solidFill>
                <a:latin typeface="Garamond" pitchFamily="18" charset="0"/>
              </a:defRPr>
            </a:lvl7pPr>
            <a:lvl8pPr marL="3429000" indent="-228600" defTabSz="912813" eaLnBrk="0" fontAlgn="base" hangingPunct="0">
              <a:spcBef>
                <a:spcPct val="0"/>
              </a:spcBef>
              <a:spcAft>
                <a:spcPct val="0"/>
              </a:spcAft>
              <a:defRPr sz="1200">
                <a:solidFill>
                  <a:schemeClr val="tx1"/>
                </a:solidFill>
                <a:latin typeface="Garamond" pitchFamily="18" charset="0"/>
              </a:defRPr>
            </a:lvl8pPr>
            <a:lvl9pPr marL="3886200" indent="-228600" defTabSz="912813" eaLnBrk="0" fontAlgn="base" hangingPunct="0">
              <a:spcBef>
                <a:spcPct val="0"/>
              </a:spcBef>
              <a:spcAft>
                <a:spcPct val="0"/>
              </a:spcAft>
              <a:defRPr sz="1200">
                <a:solidFill>
                  <a:schemeClr val="tx1"/>
                </a:solidFill>
                <a:latin typeface="Garamond" pitchFamily="18" charset="0"/>
              </a:defRPr>
            </a:lvl9pPr>
          </a:lstStyle>
          <a:p>
            <a:pPr algn="r" eaLnBrk="1" hangingPunct="1">
              <a:defRPr/>
            </a:pPr>
            <a:fld id="{3B9FC360-7585-4BB0-A8F0-9EBDD6A10BD7}" type="slidenum">
              <a:rPr lang="en-US" altLang="en-US" sz="1500" b="1" smtClean="0">
                <a:solidFill>
                  <a:srgbClr val="72BBE8"/>
                </a:solidFill>
                <a:effectLst/>
                <a:latin typeface="Arial Narrow" pitchFamily="34" charset="0"/>
              </a:rPr>
              <a:pPr algn="r" eaLnBrk="1" hangingPunct="1">
                <a:defRPr/>
              </a:pPr>
              <a:t>‹#›</a:t>
            </a:fld>
            <a:r>
              <a:rPr lang="en-US" altLang="en-US" sz="1500" b="1" smtClean="0">
                <a:solidFill>
                  <a:srgbClr val="72BBE8"/>
                </a:solidFill>
                <a:effectLst/>
                <a:latin typeface="Arial Narrow" pitchFamily="34" charset="0"/>
              </a:rPr>
              <a:t> </a:t>
            </a:r>
            <a:r>
              <a:rPr lang="en-US" altLang="en-US" sz="2100" b="1" baseline="14000" smtClean="0">
                <a:solidFill>
                  <a:srgbClr val="FFFFFF"/>
                </a:solidFill>
                <a:effectLst/>
                <a:latin typeface="Arial Narrow" pitchFamily="34" charset="0"/>
              </a:rPr>
              <a:t>|</a:t>
            </a:r>
          </a:p>
        </p:txBody>
      </p:sp>
      <p:pic>
        <p:nvPicPr>
          <p:cNvPr id="2055" name="Picture 9" descr="WHO-WPRO 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7788" y="6299202"/>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245383"/>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Lst>
  <p:timing>
    <p:tnLst>
      <p:par>
        <p:cTn xmlns:p14="http://schemas.microsoft.com/office/powerpoint/2010/main" id="1" dur="indefinite" restart="never" nodeType="tmRoot"/>
      </p:par>
    </p:tnLst>
  </p:timing>
  <p:txStyles>
    <p:titleStyle>
      <a:lvl1pPr algn="ctr" defTabSz="912330" rtl="0" eaLnBrk="1" fontAlgn="base" hangingPunct="1">
        <a:spcBef>
          <a:spcPct val="0"/>
        </a:spcBef>
        <a:spcAft>
          <a:spcPct val="0"/>
        </a:spcAft>
        <a:defRPr sz="3500" b="1">
          <a:solidFill>
            <a:srgbClr val="000066"/>
          </a:solidFill>
          <a:latin typeface="+mj-lt"/>
          <a:ea typeface="+mj-ea"/>
          <a:cs typeface="+mj-cs"/>
        </a:defRPr>
      </a:lvl1pPr>
      <a:lvl2pPr algn="ctr" defTabSz="912330" rtl="0" eaLnBrk="1" fontAlgn="base" hangingPunct="1">
        <a:spcBef>
          <a:spcPct val="0"/>
        </a:spcBef>
        <a:spcAft>
          <a:spcPct val="0"/>
        </a:spcAft>
        <a:defRPr sz="3500" b="1">
          <a:solidFill>
            <a:srgbClr val="000066"/>
          </a:solidFill>
          <a:latin typeface="Arial" charset="0"/>
          <a:cs typeface="Arial" charset="0"/>
        </a:defRPr>
      </a:lvl2pPr>
      <a:lvl3pPr algn="ctr" defTabSz="912330" rtl="0" eaLnBrk="1" fontAlgn="base" hangingPunct="1">
        <a:spcBef>
          <a:spcPct val="0"/>
        </a:spcBef>
        <a:spcAft>
          <a:spcPct val="0"/>
        </a:spcAft>
        <a:defRPr sz="3500" b="1">
          <a:solidFill>
            <a:srgbClr val="000066"/>
          </a:solidFill>
          <a:latin typeface="Arial" charset="0"/>
          <a:cs typeface="Arial" charset="0"/>
        </a:defRPr>
      </a:lvl3pPr>
      <a:lvl4pPr algn="ctr" defTabSz="912330" rtl="0" eaLnBrk="1" fontAlgn="base" hangingPunct="1">
        <a:spcBef>
          <a:spcPct val="0"/>
        </a:spcBef>
        <a:spcAft>
          <a:spcPct val="0"/>
        </a:spcAft>
        <a:defRPr sz="3500" b="1">
          <a:solidFill>
            <a:srgbClr val="000066"/>
          </a:solidFill>
          <a:latin typeface="Arial" charset="0"/>
          <a:cs typeface="Arial" charset="0"/>
        </a:defRPr>
      </a:lvl4pPr>
      <a:lvl5pPr algn="ctr" defTabSz="912330" rtl="0" eaLnBrk="1" fontAlgn="base" hangingPunct="1">
        <a:spcBef>
          <a:spcPct val="0"/>
        </a:spcBef>
        <a:spcAft>
          <a:spcPct val="0"/>
        </a:spcAft>
        <a:defRPr sz="3500" b="1">
          <a:solidFill>
            <a:srgbClr val="000066"/>
          </a:solidFill>
          <a:latin typeface="Arial" charset="0"/>
          <a:cs typeface="Arial" charset="0"/>
        </a:defRPr>
      </a:lvl5pPr>
      <a:lvl6pPr marL="400525" algn="ctr" defTabSz="913695" rtl="0" eaLnBrk="1" fontAlgn="base" hangingPunct="1">
        <a:spcBef>
          <a:spcPct val="0"/>
        </a:spcBef>
        <a:spcAft>
          <a:spcPct val="0"/>
        </a:spcAft>
        <a:defRPr sz="3500" b="1">
          <a:solidFill>
            <a:srgbClr val="000066"/>
          </a:solidFill>
          <a:latin typeface="Arial" charset="0"/>
          <a:cs typeface="Arial" charset="0"/>
        </a:defRPr>
      </a:lvl6pPr>
      <a:lvl7pPr marL="801046" algn="ctr" defTabSz="913695" rtl="0" eaLnBrk="1" fontAlgn="base" hangingPunct="1">
        <a:spcBef>
          <a:spcPct val="0"/>
        </a:spcBef>
        <a:spcAft>
          <a:spcPct val="0"/>
        </a:spcAft>
        <a:defRPr sz="3500" b="1">
          <a:solidFill>
            <a:srgbClr val="000066"/>
          </a:solidFill>
          <a:latin typeface="Arial" charset="0"/>
          <a:cs typeface="Arial" charset="0"/>
        </a:defRPr>
      </a:lvl7pPr>
      <a:lvl8pPr marL="1201571" algn="ctr" defTabSz="913695" rtl="0" eaLnBrk="1" fontAlgn="base" hangingPunct="1">
        <a:spcBef>
          <a:spcPct val="0"/>
        </a:spcBef>
        <a:spcAft>
          <a:spcPct val="0"/>
        </a:spcAft>
        <a:defRPr sz="3500" b="1">
          <a:solidFill>
            <a:srgbClr val="000066"/>
          </a:solidFill>
          <a:latin typeface="Arial" charset="0"/>
          <a:cs typeface="Arial" charset="0"/>
        </a:defRPr>
      </a:lvl8pPr>
      <a:lvl9pPr marL="1602094" algn="ctr" defTabSz="913695" rtl="0" eaLnBrk="1" fontAlgn="base" hangingPunct="1">
        <a:spcBef>
          <a:spcPct val="0"/>
        </a:spcBef>
        <a:spcAft>
          <a:spcPct val="0"/>
        </a:spcAft>
        <a:defRPr sz="3500" b="1">
          <a:solidFill>
            <a:srgbClr val="000066"/>
          </a:solidFill>
          <a:latin typeface="Arial" charset="0"/>
          <a:cs typeface="Arial" charset="0"/>
        </a:defRPr>
      </a:lvl9pPr>
    </p:titleStyle>
    <p:bodyStyle>
      <a:lvl1pPr marL="341133" indent="-341133" algn="l" defTabSz="912330" rtl="0" eaLnBrk="1" fontAlgn="base" hangingPunct="1">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437" indent="-280838" algn="l" defTabSz="912330" rtl="0" eaLnBrk="1" fontAlgn="base" hangingPunct="1">
        <a:spcBef>
          <a:spcPct val="20000"/>
        </a:spcBef>
        <a:spcAft>
          <a:spcPct val="0"/>
        </a:spcAft>
        <a:buClr>
          <a:srgbClr val="1E7FB8"/>
        </a:buClr>
        <a:buFont typeface="Arial" charset="0"/>
        <a:buChar char="–"/>
        <a:defRPr sz="2100">
          <a:solidFill>
            <a:srgbClr val="000066"/>
          </a:solidFill>
          <a:latin typeface="+mn-lt"/>
          <a:cs typeface="+mn-cs"/>
        </a:defRPr>
      </a:lvl2pPr>
      <a:lvl3pPr marL="1255050" indent="-269732" algn="l" defTabSz="912330"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3pPr>
      <a:lvl4pPr marL="1662820" indent="-225306" algn="l" defTabSz="912330"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4pPr>
      <a:lvl5pPr marL="1986498" indent="-144387" algn="r" defTabSz="912330" rtl="1" eaLnBrk="1" fontAlgn="base" hangingPunct="1">
        <a:spcBef>
          <a:spcPct val="20000"/>
        </a:spcBef>
        <a:spcAft>
          <a:spcPct val="0"/>
        </a:spcAft>
        <a:buChar char="»"/>
        <a:defRPr sz="2000">
          <a:solidFill>
            <a:srgbClr val="000066"/>
          </a:solidFill>
          <a:latin typeface="+mn-lt"/>
          <a:cs typeface="+mn-cs"/>
        </a:defRPr>
      </a:lvl5pPr>
      <a:lvl6pPr marL="2387845" indent="-144634" algn="r" defTabSz="913695" rtl="1" eaLnBrk="1" fontAlgn="base" hangingPunct="1">
        <a:spcBef>
          <a:spcPct val="20000"/>
        </a:spcBef>
        <a:spcAft>
          <a:spcPct val="0"/>
        </a:spcAft>
        <a:buChar char="»"/>
        <a:defRPr sz="2000">
          <a:solidFill>
            <a:srgbClr val="000066"/>
          </a:solidFill>
          <a:latin typeface="+mn-lt"/>
          <a:cs typeface="+mn-cs"/>
        </a:defRPr>
      </a:lvl6pPr>
      <a:lvl7pPr marL="2788369" indent="-144634" algn="r" defTabSz="913695" rtl="1" eaLnBrk="1" fontAlgn="base" hangingPunct="1">
        <a:spcBef>
          <a:spcPct val="20000"/>
        </a:spcBef>
        <a:spcAft>
          <a:spcPct val="0"/>
        </a:spcAft>
        <a:buChar char="»"/>
        <a:defRPr sz="2000">
          <a:solidFill>
            <a:srgbClr val="000066"/>
          </a:solidFill>
          <a:latin typeface="+mn-lt"/>
          <a:cs typeface="+mn-cs"/>
        </a:defRPr>
      </a:lvl7pPr>
      <a:lvl8pPr marL="3188893" indent="-144634" algn="r" defTabSz="913695" rtl="1" eaLnBrk="1" fontAlgn="base" hangingPunct="1">
        <a:spcBef>
          <a:spcPct val="20000"/>
        </a:spcBef>
        <a:spcAft>
          <a:spcPct val="0"/>
        </a:spcAft>
        <a:buChar char="»"/>
        <a:defRPr sz="2000">
          <a:solidFill>
            <a:srgbClr val="000066"/>
          </a:solidFill>
          <a:latin typeface="+mn-lt"/>
          <a:cs typeface="+mn-cs"/>
        </a:defRPr>
      </a:lvl8pPr>
      <a:lvl9pPr marL="3589416" indent="-144634" algn="r" defTabSz="913695" rtl="1"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801046" rtl="0" eaLnBrk="1" latinLnBrk="0" hangingPunct="1">
        <a:defRPr sz="1600" kern="1200">
          <a:solidFill>
            <a:schemeClr val="tx1"/>
          </a:solidFill>
          <a:latin typeface="+mn-lt"/>
          <a:ea typeface="+mn-ea"/>
          <a:cs typeface="+mn-cs"/>
        </a:defRPr>
      </a:lvl1pPr>
      <a:lvl2pPr marL="400525" algn="l" defTabSz="801046" rtl="0" eaLnBrk="1" latinLnBrk="0" hangingPunct="1">
        <a:defRPr sz="1600" kern="1200">
          <a:solidFill>
            <a:schemeClr val="tx1"/>
          </a:solidFill>
          <a:latin typeface="+mn-lt"/>
          <a:ea typeface="+mn-ea"/>
          <a:cs typeface="+mn-cs"/>
        </a:defRPr>
      </a:lvl2pPr>
      <a:lvl3pPr marL="801046" algn="l" defTabSz="801046" rtl="0" eaLnBrk="1" latinLnBrk="0" hangingPunct="1">
        <a:defRPr sz="1600" kern="1200">
          <a:solidFill>
            <a:schemeClr val="tx1"/>
          </a:solidFill>
          <a:latin typeface="+mn-lt"/>
          <a:ea typeface="+mn-ea"/>
          <a:cs typeface="+mn-cs"/>
        </a:defRPr>
      </a:lvl3pPr>
      <a:lvl4pPr marL="1201571" algn="l" defTabSz="801046" rtl="0" eaLnBrk="1" latinLnBrk="0" hangingPunct="1">
        <a:defRPr sz="1600" kern="1200">
          <a:solidFill>
            <a:schemeClr val="tx1"/>
          </a:solidFill>
          <a:latin typeface="+mn-lt"/>
          <a:ea typeface="+mn-ea"/>
          <a:cs typeface="+mn-cs"/>
        </a:defRPr>
      </a:lvl4pPr>
      <a:lvl5pPr marL="1602094" algn="l" defTabSz="801046" rtl="0" eaLnBrk="1" latinLnBrk="0" hangingPunct="1">
        <a:defRPr sz="1600" kern="1200">
          <a:solidFill>
            <a:schemeClr val="tx1"/>
          </a:solidFill>
          <a:latin typeface="+mn-lt"/>
          <a:ea typeface="+mn-ea"/>
          <a:cs typeface="+mn-cs"/>
        </a:defRPr>
      </a:lvl5pPr>
      <a:lvl6pPr marL="2002619" algn="l" defTabSz="801046" rtl="0" eaLnBrk="1" latinLnBrk="0" hangingPunct="1">
        <a:defRPr sz="1600" kern="1200">
          <a:solidFill>
            <a:schemeClr val="tx1"/>
          </a:solidFill>
          <a:latin typeface="+mn-lt"/>
          <a:ea typeface="+mn-ea"/>
          <a:cs typeface="+mn-cs"/>
        </a:defRPr>
      </a:lvl6pPr>
      <a:lvl7pPr marL="2403143" algn="l" defTabSz="801046" rtl="0" eaLnBrk="1" latinLnBrk="0" hangingPunct="1">
        <a:defRPr sz="1600" kern="1200">
          <a:solidFill>
            <a:schemeClr val="tx1"/>
          </a:solidFill>
          <a:latin typeface="+mn-lt"/>
          <a:ea typeface="+mn-ea"/>
          <a:cs typeface="+mn-cs"/>
        </a:defRPr>
      </a:lvl7pPr>
      <a:lvl8pPr marL="2803666" algn="l" defTabSz="801046" rtl="0" eaLnBrk="1" latinLnBrk="0" hangingPunct="1">
        <a:defRPr sz="1600" kern="1200">
          <a:solidFill>
            <a:schemeClr val="tx1"/>
          </a:solidFill>
          <a:latin typeface="+mn-lt"/>
          <a:ea typeface="+mn-ea"/>
          <a:cs typeface="+mn-cs"/>
        </a:defRPr>
      </a:lvl8pPr>
      <a:lvl9pPr marL="3204189" algn="l" defTabSz="801046"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06EEED0-6713-4638-9330-1137622D534D}" type="datetimeFigureOut">
              <a:rPr lang="en-GB" smtClean="0">
                <a:solidFill>
                  <a:prstClr val="black">
                    <a:tint val="75000"/>
                  </a:prstClr>
                </a:solidFill>
                <a:effectLst/>
                <a:latin typeface="Calibri"/>
              </a:rPr>
              <a:pPr fontAlgn="auto">
                <a:spcBef>
                  <a:spcPts val="0"/>
                </a:spcBef>
                <a:spcAft>
                  <a:spcPts val="0"/>
                </a:spcAft>
              </a:pPr>
              <a:t>23/06/16</a:t>
            </a:fld>
            <a:endParaRPr lang="en-GB">
              <a:solidFill>
                <a:prstClr val="black">
                  <a:tint val="75000"/>
                </a:prstClr>
              </a:solidFill>
              <a:effectLst/>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effectLst/>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F95AE2F-224A-4213-B536-9CE0994184A5}" type="slidenum">
              <a:rPr lang="en-GB" smtClean="0">
                <a:solidFill>
                  <a:prstClr val="black">
                    <a:tint val="75000"/>
                  </a:prstClr>
                </a:solidFill>
                <a:effectLst/>
                <a:latin typeface="Calibri"/>
              </a:rPr>
              <a:pPr fontAlgn="auto">
                <a:spcBef>
                  <a:spcPts val="0"/>
                </a:spcBef>
                <a:spcAft>
                  <a:spcPts val="0"/>
                </a:spcAft>
              </a:pPr>
              <a:t>‹#›</a:t>
            </a:fld>
            <a:endParaRPr lang="en-GB">
              <a:solidFill>
                <a:prstClr val="black">
                  <a:tint val="75000"/>
                </a:prstClr>
              </a:solidFill>
              <a:effectLst/>
              <a:latin typeface="Calibri"/>
            </a:endParaRPr>
          </a:p>
        </p:txBody>
      </p:sp>
    </p:spTree>
    <p:extLst>
      <p:ext uri="{BB962C8B-B14F-4D97-AF65-F5344CB8AC3E}">
        <p14:creationId xmlns:p14="http://schemas.microsoft.com/office/powerpoint/2010/main" val="524934550"/>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C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C2139FF-4B73-4FB6-AAFD-81B872915859}" type="datetimeFigureOut">
              <a:rPr lang="fr-CH" smtClean="0">
                <a:solidFill>
                  <a:prstClr val="black">
                    <a:tint val="75000"/>
                  </a:prstClr>
                </a:solidFill>
                <a:effectLst/>
                <a:latin typeface="Calibri"/>
              </a:rPr>
              <a:pPr fontAlgn="auto">
                <a:spcBef>
                  <a:spcPts val="0"/>
                </a:spcBef>
                <a:spcAft>
                  <a:spcPts val="0"/>
                </a:spcAft>
              </a:pPr>
              <a:t>23/06/16</a:t>
            </a:fld>
            <a:endParaRPr lang="fr-CH">
              <a:solidFill>
                <a:prstClr val="black">
                  <a:tint val="75000"/>
                </a:prstClr>
              </a:solidFill>
              <a:effectLst/>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fr-CH">
              <a:solidFill>
                <a:prstClr val="black">
                  <a:tint val="75000"/>
                </a:prstClr>
              </a:solidFill>
              <a:effectLst/>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889B98D-6B8E-4861-9645-AB0FABE01A46}" type="slidenum">
              <a:rPr lang="fr-CH" smtClean="0">
                <a:solidFill>
                  <a:prstClr val="black">
                    <a:tint val="75000"/>
                  </a:prstClr>
                </a:solidFill>
                <a:effectLst/>
                <a:latin typeface="Calibri"/>
              </a:rPr>
              <a:pPr fontAlgn="auto">
                <a:spcBef>
                  <a:spcPts val="0"/>
                </a:spcBef>
                <a:spcAft>
                  <a:spcPts val="0"/>
                </a:spcAft>
              </a:pPr>
              <a:t>‹#›</a:t>
            </a:fld>
            <a:endParaRPr lang="fr-CH">
              <a:solidFill>
                <a:prstClr val="black">
                  <a:tint val="75000"/>
                </a:prstClr>
              </a:solidFill>
              <a:effectLst/>
              <a:latin typeface="Calibri"/>
            </a:endParaRPr>
          </a:p>
        </p:txBody>
      </p:sp>
    </p:spTree>
    <p:extLst>
      <p:ext uri="{BB962C8B-B14F-4D97-AF65-F5344CB8AC3E}">
        <p14:creationId xmlns:p14="http://schemas.microsoft.com/office/powerpoint/2010/main" val="2948967193"/>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86" tIns="45694" rIns="91386" bIns="4569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386" tIns="45694" rIns="91386" bIns="456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354"/>
            <a:ext cx="2133600" cy="365125"/>
          </a:xfrm>
          <a:prstGeom prst="rect">
            <a:avLst/>
          </a:prstGeom>
        </p:spPr>
        <p:txBody>
          <a:bodyPr vert="horz" lIns="91386" tIns="45694" rIns="91386" bIns="45694" rtlCol="0" anchor="ctr"/>
          <a:lstStyle>
            <a:lvl1pPr algn="l">
              <a:defRPr sz="1200">
                <a:solidFill>
                  <a:schemeClr val="tx1">
                    <a:tint val="75000"/>
                  </a:schemeClr>
                </a:solidFill>
              </a:defRPr>
            </a:lvl1pPr>
          </a:lstStyle>
          <a:p>
            <a:pPr defTabSz="913857" fontAlgn="auto">
              <a:spcBef>
                <a:spcPts val="0"/>
              </a:spcBef>
              <a:spcAft>
                <a:spcPts val="0"/>
              </a:spcAft>
            </a:pPr>
            <a:fld id="{5870FD1F-7CA1-4D55-AA88-DF714666E2E1}" type="datetimeFigureOut">
              <a:rPr lang="en-US" smtClean="0">
                <a:solidFill>
                  <a:prstClr val="black">
                    <a:tint val="75000"/>
                  </a:prstClr>
                </a:solidFill>
                <a:effectLst/>
                <a:latin typeface="Calibri"/>
              </a:rPr>
              <a:pPr defTabSz="913857" fontAlgn="auto">
                <a:spcBef>
                  <a:spcPts val="0"/>
                </a:spcBef>
                <a:spcAft>
                  <a:spcPts val="0"/>
                </a:spcAft>
              </a:pPr>
              <a:t>23/06/16</a:t>
            </a:fld>
            <a:endParaRPr lang="en-US" dirty="0">
              <a:solidFill>
                <a:prstClr val="black">
                  <a:tint val="75000"/>
                </a:prstClr>
              </a:solidFill>
              <a:effectLst/>
              <a:latin typeface="Calibri"/>
            </a:endParaRPr>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386" tIns="45694" rIns="91386" bIns="45694" rtlCol="0" anchor="ctr"/>
          <a:lstStyle>
            <a:lvl1pPr algn="ctr">
              <a:defRPr sz="1200">
                <a:solidFill>
                  <a:schemeClr val="tx1">
                    <a:tint val="75000"/>
                  </a:schemeClr>
                </a:solidFill>
              </a:defRPr>
            </a:lvl1pPr>
          </a:lstStyle>
          <a:p>
            <a:pPr defTabSz="913857" fontAlgn="auto">
              <a:spcBef>
                <a:spcPts val="0"/>
              </a:spcBef>
              <a:spcAft>
                <a:spcPts val="0"/>
              </a:spcAft>
            </a:pPr>
            <a:endParaRPr lang="en-US" dirty="0">
              <a:solidFill>
                <a:prstClr val="black">
                  <a:tint val="75000"/>
                </a:prstClr>
              </a:solidFill>
              <a:effectLst/>
              <a:latin typeface="Calibri"/>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386" tIns="45694" rIns="91386" bIns="45694" rtlCol="0" anchor="ctr"/>
          <a:lstStyle>
            <a:lvl1pPr algn="r">
              <a:defRPr sz="1200">
                <a:solidFill>
                  <a:schemeClr val="tx1">
                    <a:tint val="75000"/>
                  </a:schemeClr>
                </a:solidFill>
              </a:defRPr>
            </a:lvl1pPr>
          </a:lstStyle>
          <a:p>
            <a:pPr defTabSz="913857" fontAlgn="auto">
              <a:spcBef>
                <a:spcPts val="0"/>
              </a:spcBef>
              <a:spcAft>
                <a:spcPts val="0"/>
              </a:spcAft>
            </a:pPr>
            <a:fld id="{2155B190-5B75-4B5A-BB20-AEA2B61EB6C0}" type="slidenum">
              <a:rPr lang="en-US" smtClean="0">
                <a:solidFill>
                  <a:prstClr val="black">
                    <a:tint val="75000"/>
                  </a:prstClr>
                </a:solidFill>
                <a:effectLst/>
                <a:latin typeface="Calibri"/>
              </a:rPr>
              <a:pPr defTabSz="913857" fontAlgn="auto">
                <a:spcBef>
                  <a:spcPts val="0"/>
                </a:spcBef>
                <a:spcAft>
                  <a:spcPts val="0"/>
                </a:spcAft>
              </a:pPr>
              <a:t>‹#›</a:t>
            </a:fld>
            <a:endParaRPr lang="en-US" dirty="0">
              <a:solidFill>
                <a:prstClr val="black">
                  <a:tint val="75000"/>
                </a:prstClr>
              </a:solidFill>
              <a:effectLst/>
              <a:latin typeface="Calibri"/>
            </a:endParaRPr>
          </a:p>
        </p:txBody>
      </p:sp>
    </p:spTree>
    <p:extLst>
      <p:ext uri="{BB962C8B-B14F-4D97-AF65-F5344CB8AC3E}">
        <p14:creationId xmlns:p14="http://schemas.microsoft.com/office/powerpoint/2010/main" val="2239272675"/>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txStyles>
    <p:titleStyle>
      <a:lvl1pPr algn="ctr" defTabSz="913857" rtl="0" eaLnBrk="1" latinLnBrk="0" hangingPunct="1">
        <a:spcBef>
          <a:spcPct val="0"/>
        </a:spcBef>
        <a:buNone/>
        <a:defRPr sz="4400" kern="1200">
          <a:solidFill>
            <a:schemeClr val="tx1"/>
          </a:solidFill>
          <a:latin typeface="+mj-lt"/>
          <a:ea typeface="+mj-ea"/>
          <a:cs typeface="+mj-cs"/>
        </a:defRPr>
      </a:lvl1pPr>
    </p:titleStyle>
    <p:bodyStyle>
      <a:lvl1pPr marL="342697" indent="-342697" algn="l" defTabSz="91385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10" indent="-285579" algn="l" defTabSz="91385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23" indent="-228464" algn="l" defTabSz="91385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251" indent="-228464" algn="l" defTabSz="91385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80" indent="-228464" algn="l" defTabSz="91385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109" indent="-228464" algn="l" defTabSz="91385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38" indent="-228464" algn="l" defTabSz="91385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969" indent="-228464" algn="l" defTabSz="91385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897" indent="-228464" algn="l" defTabSz="91385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857" rtl="0" eaLnBrk="1" latinLnBrk="0" hangingPunct="1">
        <a:defRPr sz="1800" kern="1200">
          <a:solidFill>
            <a:schemeClr val="tx1"/>
          </a:solidFill>
          <a:latin typeface="+mn-lt"/>
          <a:ea typeface="+mn-ea"/>
          <a:cs typeface="+mn-cs"/>
        </a:defRPr>
      </a:lvl1pPr>
      <a:lvl2pPr marL="456929" algn="l" defTabSz="913857" rtl="0" eaLnBrk="1" latinLnBrk="0" hangingPunct="1">
        <a:defRPr sz="1800" kern="1200">
          <a:solidFill>
            <a:schemeClr val="tx1"/>
          </a:solidFill>
          <a:latin typeface="+mn-lt"/>
          <a:ea typeface="+mn-ea"/>
          <a:cs typeface="+mn-cs"/>
        </a:defRPr>
      </a:lvl2pPr>
      <a:lvl3pPr marL="913857" algn="l" defTabSz="913857" rtl="0" eaLnBrk="1" latinLnBrk="0" hangingPunct="1">
        <a:defRPr sz="1800" kern="1200">
          <a:solidFill>
            <a:schemeClr val="tx1"/>
          </a:solidFill>
          <a:latin typeface="+mn-lt"/>
          <a:ea typeface="+mn-ea"/>
          <a:cs typeface="+mn-cs"/>
        </a:defRPr>
      </a:lvl3pPr>
      <a:lvl4pPr marL="1370786" algn="l" defTabSz="913857" rtl="0" eaLnBrk="1" latinLnBrk="0" hangingPunct="1">
        <a:defRPr sz="1800" kern="1200">
          <a:solidFill>
            <a:schemeClr val="tx1"/>
          </a:solidFill>
          <a:latin typeface="+mn-lt"/>
          <a:ea typeface="+mn-ea"/>
          <a:cs typeface="+mn-cs"/>
        </a:defRPr>
      </a:lvl4pPr>
      <a:lvl5pPr marL="1827715" algn="l" defTabSz="913857" rtl="0" eaLnBrk="1" latinLnBrk="0" hangingPunct="1">
        <a:defRPr sz="1800" kern="1200">
          <a:solidFill>
            <a:schemeClr val="tx1"/>
          </a:solidFill>
          <a:latin typeface="+mn-lt"/>
          <a:ea typeface="+mn-ea"/>
          <a:cs typeface="+mn-cs"/>
        </a:defRPr>
      </a:lvl5pPr>
      <a:lvl6pPr marL="2284645" algn="l" defTabSz="913857" rtl="0" eaLnBrk="1" latinLnBrk="0" hangingPunct="1">
        <a:defRPr sz="1800" kern="1200">
          <a:solidFill>
            <a:schemeClr val="tx1"/>
          </a:solidFill>
          <a:latin typeface="+mn-lt"/>
          <a:ea typeface="+mn-ea"/>
          <a:cs typeface="+mn-cs"/>
        </a:defRPr>
      </a:lvl6pPr>
      <a:lvl7pPr marL="2741575" algn="l" defTabSz="913857" rtl="0" eaLnBrk="1" latinLnBrk="0" hangingPunct="1">
        <a:defRPr sz="1800" kern="1200">
          <a:solidFill>
            <a:schemeClr val="tx1"/>
          </a:solidFill>
          <a:latin typeface="+mn-lt"/>
          <a:ea typeface="+mn-ea"/>
          <a:cs typeface="+mn-cs"/>
        </a:defRPr>
      </a:lvl7pPr>
      <a:lvl8pPr marL="3198503" algn="l" defTabSz="913857" rtl="0" eaLnBrk="1" latinLnBrk="0" hangingPunct="1">
        <a:defRPr sz="1800" kern="1200">
          <a:solidFill>
            <a:schemeClr val="tx1"/>
          </a:solidFill>
          <a:latin typeface="+mn-lt"/>
          <a:ea typeface="+mn-ea"/>
          <a:cs typeface="+mn-cs"/>
        </a:defRPr>
      </a:lvl8pPr>
      <a:lvl9pPr marL="3655432" algn="l" defTabSz="91385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9144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4"/>
          <p:cNvSpPr>
            <a:spLocks noGrp="1" noChangeArrowheads="1"/>
          </p:cNvSpPr>
          <p:nvPr>
            <p:ph type="body" idx="1"/>
          </p:nvPr>
        </p:nvSpPr>
        <p:spPr bwMode="auto">
          <a:xfrm>
            <a:off x="442539" y="1380815"/>
            <a:ext cx="8291501"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p:txBody>
      </p:sp>
      <p:sp>
        <p:nvSpPr>
          <p:cNvPr id="1028" name="Rectangle 12"/>
          <p:cNvSpPr>
            <a:spLocks noChangeArrowheads="1"/>
          </p:cNvSpPr>
          <p:nvPr/>
        </p:nvSpPr>
        <p:spPr bwMode="auto">
          <a:xfrm>
            <a:off x="1358" y="6333895"/>
            <a:ext cx="9144000" cy="524105"/>
          </a:xfrm>
          <a:prstGeom prst="rect">
            <a:avLst/>
          </a:prstGeom>
          <a:solidFill>
            <a:srgbClr val="0099FF"/>
          </a:solidFill>
          <a:ln>
            <a:noFill/>
          </a:ln>
          <a:extLst/>
        </p:spPr>
        <p:txBody>
          <a:bodyPr wrap="none" lIns="80147" tIns="40074" rIns="80147" bIns="40074" anchor="ct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rtl="1" eaLnBrk="1" hangingPunct="1">
              <a:defRPr/>
            </a:pPr>
            <a:endParaRPr lang="en-US" altLang="en-US" smtClean="0">
              <a:solidFill>
                <a:srgbClr val="FFFFFF"/>
              </a:solidFill>
              <a:effectLst/>
            </a:endParaRPr>
          </a:p>
        </p:txBody>
      </p:sp>
      <p:sp>
        <p:nvSpPr>
          <p:cNvPr id="1030" name="Rectangle 14"/>
          <p:cNvSpPr>
            <a:spLocks noChangeArrowheads="1"/>
          </p:cNvSpPr>
          <p:nvPr/>
        </p:nvSpPr>
        <p:spPr bwMode="auto">
          <a:xfrm>
            <a:off x="147967" y="6466361"/>
            <a:ext cx="355660" cy="33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3900" b="1">
                <a:solidFill>
                  <a:srgbClr val="000066"/>
                </a:solidFill>
                <a:latin typeface="Arial" charset="0"/>
                <a:cs typeface="Arial" charset="0"/>
              </a:defRPr>
            </a:lvl9pPr>
          </a:lstStyle>
          <a:p>
            <a:pPr algn="r" eaLnBrk="1" hangingPunct="1">
              <a:defRPr/>
            </a:pPr>
            <a:fld id="{5734847F-A5D3-40C4-A50C-51904512C8D9}" type="slidenum">
              <a:rPr lang="x-none" altLang="en-US" sz="1500" smtClean="0">
                <a:solidFill>
                  <a:srgbClr val="CCFF99"/>
                </a:solidFill>
                <a:effectLst/>
                <a:latin typeface="Arial Narrow" pitchFamily="34" charset="0"/>
              </a:rPr>
              <a:pPr algn="r" eaLnBrk="1" hangingPunct="1">
                <a:defRPr/>
              </a:pPr>
              <a:t>‹#›</a:t>
            </a:fld>
            <a:r>
              <a:rPr lang="en-GB" altLang="en-US" sz="1500" smtClean="0">
                <a:solidFill>
                  <a:srgbClr val="CCFF99"/>
                </a:solidFill>
                <a:effectLst/>
                <a:latin typeface="Arial Narrow" pitchFamily="34" charset="0"/>
              </a:rPr>
              <a:t> </a:t>
            </a:r>
            <a:r>
              <a:rPr lang="en-US" altLang="en-US" sz="2100" baseline="14000" smtClean="0">
                <a:solidFill>
                  <a:srgbClr val="CCFF99"/>
                </a:solidFill>
                <a:effectLst/>
                <a:latin typeface="Arial Narrow" pitchFamily="34" charset="0"/>
              </a:rPr>
              <a:t>|</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8468" y="6332455"/>
            <a:ext cx="988247" cy="52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708560"/>
      </p:ext>
    </p:extLst>
  </p:cSld>
  <p:clrMap bg1="lt1" tx1="dk1" bg2="lt2" tx2="dk2" accent1="accent1" accent2="accent2" accent3="accent3" accent4="accent4" accent5="accent5" accent6="accent6" hlink="hlink" folHlink="folHlink"/>
  <p:sldLayoutIdLst>
    <p:sldLayoutId id="2147484143" r:id="rId1"/>
  </p:sldLayoutIdLst>
  <p:timing>
    <p:tnLst>
      <p:par>
        <p:cTn xmlns:p14="http://schemas.microsoft.com/office/powerpoint/2010/main" id="1" dur="indefinite" restart="never" nodeType="tmRoot"/>
      </p:par>
    </p:tnLst>
  </p:timing>
  <p:txStyles>
    <p:titleStyle>
      <a:lvl1pPr algn="ctr" defTabSz="914179" rtl="0" eaLnBrk="1" fontAlgn="base" hangingPunct="1">
        <a:spcBef>
          <a:spcPct val="0"/>
        </a:spcBef>
        <a:spcAft>
          <a:spcPct val="0"/>
        </a:spcAft>
        <a:defRPr sz="3500" b="1">
          <a:solidFill>
            <a:srgbClr val="000066"/>
          </a:solidFill>
          <a:latin typeface="+mj-lt"/>
          <a:ea typeface="+mj-ea"/>
          <a:cs typeface="+mj-cs"/>
        </a:defRPr>
      </a:lvl1pPr>
      <a:lvl2pPr algn="ctr" defTabSz="914179" rtl="0" eaLnBrk="1" fontAlgn="base" hangingPunct="1">
        <a:spcBef>
          <a:spcPct val="0"/>
        </a:spcBef>
        <a:spcAft>
          <a:spcPct val="0"/>
        </a:spcAft>
        <a:defRPr sz="3500" b="1">
          <a:solidFill>
            <a:srgbClr val="000066"/>
          </a:solidFill>
          <a:latin typeface="Arial" charset="0"/>
          <a:cs typeface="Arial" charset="0"/>
        </a:defRPr>
      </a:lvl2pPr>
      <a:lvl3pPr algn="ctr" defTabSz="914179" rtl="0" eaLnBrk="1" fontAlgn="base" hangingPunct="1">
        <a:spcBef>
          <a:spcPct val="0"/>
        </a:spcBef>
        <a:spcAft>
          <a:spcPct val="0"/>
        </a:spcAft>
        <a:defRPr sz="3500" b="1">
          <a:solidFill>
            <a:srgbClr val="000066"/>
          </a:solidFill>
          <a:latin typeface="Arial" charset="0"/>
          <a:cs typeface="Arial" charset="0"/>
        </a:defRPr>
      </a:lvl3pPr>
      <a:lvl4pPr algn="ctr" defTabSz="914179" rtl="0" eaLnBrk="1" fontAlgn="base" hangingPunct="1">
        <a:spcBef>
          <a:spcPct val="0"/>
        </a:spcBef>
        <a:spcAft>
          <a:spcPct val="0"/>
        </a:spcAft>
        <a:defRPr sz="3500" b="1">
          <a:solidFill>
            <a:srgbClr val="000066"/>
          </a:solidFill>
          <a:latin typeface="Arial" charset="0"/>
          <a:cs typeface="Arial" charset="0"/>
        </a:defRPr>
      </a:lvl4pPr>
      <a:lvl5pPr algn="ctr" defTabSz="914179" rtl="0" eaLnBrk="1" fontAlgn="base" hangingPunct="1">
        <a:spcBef>
          <a:spcPct val="0"/>
        </a:spcBef>
        <a:spcAft>
          <a:spcPct val="0"/>
        </a:spcAft>
        <a:defRPr sz="3500" b="1">
          <a:solidFill>
            <a:srgbClr val="000066"/>
          </a:solidFill>
          <a:latin typeface="Arial" charset="0"/>
          <a:cs typeface="Arial" charset="0"/>
        </a:defRPr>
      </a:lvl5pPr>
      <a:lvl6pPr marL="400736" algn="ctr" defTabSz="914179" rtl="0" eaLnBrk="1" fontAlgn="base" hangingPunct="1">
        <a:spcBef>
          <a:spcPct val="0"/>
        </a:spcBef>
        <a:spcAft>
          <a:spcPct val="0"/>
        </a:spcAft>
        <a:defRPr sz="3500" b="1">
          <a:solidFill>
            <a:srgbClr val="000066"/>
          </a:solidFill>
          <a:latin typeface="Arial" charset="0"/>
          <a:cs typeface="Arial" charset="0"/>
        </a:defRPr>
      </a:lvl6pPr>
      <a:lvl7pPr marL="801472" algn="ctr" defTabSz="914179" rtl="0" eaLnBrk="1" fontAlgn="base" hangingPunct="1">
        <a:spcBef>
          <a:spcPct val="0"/>
        </a:spcBef>
        <a:spcAft>
          <a:spcPct val="0"/>
        </a:spcAft>
        <a:defRPr sz="3500" b="1">
          <a:solidFill>
            <a:srgbClr val="000066"/>
          </a:solidFill>
          <a:latin typeface="Arial" charset="0"/>
          <a:cs typeface="Arial" charset="0"/>
        </a:defRPr>
      </a:lvl7pPr>
      <a:lvl8pPr marL="1202207" algn="ctr" defTabSz="914179" rtl="0" eaLnBrk="1" fontAlgn="base" hangingPunct="1">
        <a:spcBef>
          <a:spcPct val="0"/>
        </a:spcBef>
        <a:spcAft>
          <a:spcPct val="0"/>
        </a:spcAft>
        <a:defRPr sz="3500" b="1">
          <a:solidFill>
            <a:srgbClr val="000066"/>
          </a:solidFill>
          <a:latin typeface="Arial" charset="0"/>
          <a:cs typeface="Arial" charset="0"/>
        </a:defRPr>
      </a:lvl8pPr>
      <a:lvl9pPr marL="1602943" algn="ctr" defTabSz="914179" rtl="0" eaLnBrk="1" fontAlgn="base" hangingPunct="1">
        <a:spcBef>
          <a:spcPct val="0"/>
        </a:spcBef>
        <a:spcAft>
          <a:spcPct val="0"/>
        </a:spcAft>
        <a:defRPr sz="3500" b="1">
          <a:solidFill>
            <a:srgbClr val="000066"/>
          </a:solidFill>
          <a:latin typeface="Arial" charset="0"/>
          <a:cs typeface="Arial" charset="0"/>
        </a:defRPr>
      </a:lvl9pPr>
    </p:titleStyle>
    <p:bodyStyle>
      <a:lvl1pPr marL="342295" indent="-342295" algn="l" defTabSz="914179" rtl="0" eaLnBrk="1" fontAlgn="base" hangingPunct="1">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5646" indent="-282464" algn="l" defTabSz="914179" rtl="0" eaLnBrk="1" fontAlgn="base" hangingPunct="1">
        <a:spcBef>
          <a:spcPct val="20000"/>
        </a:spcBef>
        <a:spcAft>
          <a:spcPct val="0"/>
        </a:spcAft>
        <a:buClr>
          <a:srgbClr val="1E7FB8"/>
        </a:buClr>
        <a:buFont typeface="Arial" charset="0"/>
        <a:buChar char="–"/>
        <a:defRPr sz="2100">
          <a:solidFill>
            <a:srgbClr val="000066"/>
          </a:solidFill>
          <a:latin typeface="+mn-lt"/>
          <a:cs typeface="+mn-cs"/>
        </a:defRPr>
      </a:lvl2pPr>
      <a:lvl3pPr marL="1256474" indent="-269940" algn="l" defTabSz="914179"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3pPr>
      <a:lvl4pPr marL="1664167" indent="-226806" algn="l" defTabSz="914179"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4pPr>
      <a:lvl5pPr marL="1988374" indent="-144710" algn="r" defTabSz="914179" rtl="1" eaLnBrk="1" fontAlgn="base" hangingPunct="1">
        <a:spcBef>
          <a:spcPct val="20000"/>
        </a:spcBef>
        <a:spcAft>
          <a:spcPct val="0"/>
        </a:spcAft>
        <a:buChar char="»"/>
        <a:defRPr sz="2000">
          <a:solidFill>
            <a:srgbClr val="000066"/>
          </a:solidFill>
          <a:latin typeface="+mn-lt"/>
          <a:cs typeface="+mn-cs"/>
        </a:defRPr>
      </a:lvl5pPr>
      <a:lvl6pPr marL="2389109" indent="-144710" algn="r" defTabSz="914179" rtl="1" eaLnBrk="1" fontAlgn="base" hangingPunct="1">
        <a:spcBef>
          <a:spcPct val="20000"/>
        </a:spcBef>
        <a:spcAft>
          <a:spcPct val="0"/>
        </a:spcAft>
        <a:buChar char="»"/>
        <a:defRPr sz="2000">
          <a:solidFill>
            <a:srgbClr val="000066"/>
          </a:solidFill>
          <a:latin typeface="+mn-lt"/>
          <a:cs typeface="+mn-cs"/>
        </a:defRPr>
      </a:lvl6pPr>
      <a:lvl7pPr marL="2789845" indent="-144710" algn="r" defTabSz="914179" rtl="1" eaLnBrk="1" fontAlgn="base" hangingPunct="1">
        <a:spcBef>
          <a:spcPct val="20000"/>
        </a:spcBef>
        <a:spcAft>
          <a:spcPct val="0"/>
        </a:spcAft>
        <a:buChar char="»"/>
        <a:defRPr sz="2000">
          <a:solidFill>
            <a:srgbClr val="000066"/>
          </a:solidFill>
          <a:latin typeface="+mn-lt"/>
          <a:cs typeface="+mn-cs"/>
        </a:defRPr>
      </a:lvl7pPr>
      <a:lvl8pPr marL="3190581" indent="-144710" algn="r" defTabSz="914179" rtl="1" eaLnBrk="1" fontAlgn="base" hangingPunct="1">
        <a:spcBef>
          <a:spcPct val="20000"/>
        </a:spcBef>
        <a:spcAft>
          <a:spcPct val="0"/>
        </a:spcAft>
        <a:buChar char="»"/>
        <a:defRPr sz="2000">
          <a:solidFill>
            <a:srgbClr val="000066"/>
          </a:solidFill>
          <a:latin typeface="+mn-lt"/>
          <a:cs typeface="+mn-cs"/>
        </a:defRPr>
      </a:lvl8pPr>
      <a:lvl9pPr marL="3591317" indent="-144710" algn="r" defTabSz="914179" rtl="1"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2051"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2052" name="Line 6"/>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80077" tIns="40039" rIns="80077" bIns="40039"/>
          <a:lstStyle/>
          <a:p>
            <a:pPr>
              <a:defRPr/>
            </a:pPr>
            <a:endParaRPr lang="en-US">
              <a:solidFill>
                <a:srgbClr val="000000"/>
              </a:solidFill>
            </a:endParaRPr>
          </a:p>
        </p:txBody>
      </p:sp>
      <p:sp>
        <p:nvSpPr>
          <p:cNvPr id="2053" name="Rectangle 12"/>
          <p:cNvSpPr>
            <a:spLocks noChangeArrowheads="1"/>
          </p:cNvSpPr>
          <p:nvPr/>
        </p:nvSpPr>
        <p:spPr bwMode="auto">
          <a:xfrm>
            <a:off x="1588" y="6256338"/>
            <a:ext cx="9144000" cy="6016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077" tIns="40039" rIns="80077" bIns="40039" anchor="ctr"/>
          <a:lstStyle>
            <a:lvl1pPr eaLnBrk="0" hangingPunct="0">
              <a:defRPr sz="1200">
                <a:solidFill>
                  <a:schemeClr val="tx1"/>
                </a:solidFill>
                <a:latin typeface="Garamond" pitchFamily="18" charset="0"/>
              </a:defRPr>
            </a:lvl1pPr>
            <a:lvl2pPr marL="742950" indent="-285750" eaLnBrk="0" hangingPunct="0">
              <a:defRPr sz="1200">
                <a:solidFill>
                  <a:schemeClr val="tx1"/>
                </a:solidFill>
                <a:latin typeface="Garamond" pitchFamily="18" charset="0"/>
              </a:defRPr>
            </a:lvl2pPr>
            <a:lvl3pPr marL="1143000" indent="-228600" eaLnBrk="0" hangingPunct="0">
              <a:defRPr sz="1200">
                <a:solidFill>
                  <a:schemeClr val="tx1"/>
                </a:solidFill>
                <a:latin typeface="Garamond" pitchFamily="18" charset="0"/>
              </a:defRPr>
            </a:lvl3pPr>
            <a:lvl4pPr marL="1600200" indent="-228600" eaLnBrk="0" hangingPunct="0">
              <a:defRPr sz="1200">
                <a:solidFill>
                  <a:schemeClr val="tx1"/>
                </a:solidFill>
                <a:latin typeface="Garamond" pitchFamily="18" charset="0"/>
              </a:defRPr>
            </a:lvl4pPr>
            <a:lvl5pPr marL="2057400" indent="-228600" eaLnBrk="0" hangingPunct="0">
              <a:defRPr sz="1200">
                <a:solidFill>
                  <a:schemeClr val="tx1"/>
                </a:solidFill>
                <a:latin typeface="Garamond" pitchFamily="18" charset="0"/>
              </a:defRPr>
            </a:lvl5pPr>
            <a:lvl6pPr marL="2514600" indent="-228600" eaLnBrk="0" fontAlgn="base" hangingPunct="0">
              <a:spcBef>
                <a:spcPct val="0"/>
              </a:spcBef>
              <a:spcAft>
                <a:spcPct val="0"/>
              </a:spcAft>
              <a:defRPr sz="1200">
                <a:solidFill>
                  <a:schemeClr val="tx1"/>
                </a:solidFill>
                <a:latin typeface="Garamond" pitchFamily="18" charset="0"/>
              </a:defRPr>
            </a:lvl6pPr>
            <a:lvl7pPr marL="2971800" indent="-228600" eaLnBrk="0" fontAlgn="base" hangingPunct="0">
              <a:spcBef>
                <a:spcPct val="0"/>
              </a:spcBef>
              <a:spcAft>
                <a:spcPct val="0"/>
              </a:spcAft>
              <a:defRPr sz="1200">
                <a:solidFill>
                  <a:schemeClr val="tx1"/>
                </a:solidFill>
                <a:latin typeface="Garamond" pitchFamily="18" charset="0"/>
              </a:defRPr>
            </a:lvl7pPr>
            <a:lvl8pPr marL="3429000" indent="-228600" eaLnBrk="0" fontAlgn="base" hangingPunct="0">
              <a:spcBef>
                <a:spcPct val="0"/>
              </a:spcBef>
              <a:spcAft>
                <a:spcPct val="0"/>
              </a:spcAft>
              <a:defRPr sz="1200">
                <a:solidFill>
                  <a:schemeClr val="tx1"/>
                </a:solidFill>
                <a:latin typeface="Garamond" pitchFamily="18" charset="0"/>
              </a:defRPr>
            </a:lvl8pPr>
            <a:lvl9pPr marL="3886200" indent="-228600" eaLnBrk="0" fontAlgn="base" hangingPunct="0">
              <a:spcBef>
                <a:spcPct val="0"/>
              </a:spcBef>
              <a:spcAft>
                <a:spcPct val="0"/>
              </a:spcAft>
              <a:defRPr sz="1200">
                <a:solidFill>
                  <a:schemeClr val="tx1"/>
                </a:solidFill>
                <a:latin typeface="Garamond" pitchFamily="18" charset="0"/>
              </a:defRPr>
            </a:lvl9pPr>
          </a:lstStyle>
          <a:p>
            <a:pPr rtl="1" eaLnBrk="1" hangingPunct="1">
              <a:defRPr/>
            </a:pPr>
            <a:endParaRPr lang="en-US" altLang="en-US" sz="3400" b="1" smtClean="0">
              <a:solidFill>
                <a:srgbClr val="000066"/>
              </a:solidFill>
              <a:effectLst/>
              <a:latin typeface="Arial" charset="0"/>
            </a:endParaRPr>
          </a:p>
        </p:txBody>
      </p:sp>
      <p:sp>
        <p:nvSpPr>
          <p:cNvPr id="2054" name="Rectangle 14"/>
          <p:cNvSpPr>
            <a:spLocks noChangeArrowheads="1"/>
          </p:cNvSpPr>
          <p:nvPr/>
        </p:nvSpPr>
        <p:spPr bwMode="auto">
          <a:xfrm>
            <a:off x="360363" y="6399218"/>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sz="1200">
                <a:solidFill>
                  <a:schemeClr val="tx1"/>
                </a:solidFill>
                <a:latin typeface="Garamond" pitchFamily="18" charset="0"/>
              </a:defRPr>
            </a:lvl1pPr>
            <a:lvl2pPr marL="742950" indent="-285750" defTabSz="912813" eaLnBrk="0" hangingPunct="0">
              <a:defRPr sz="1200">
                <a:solidFill>
                  <a:schemeClr val="tx1"/>
                </a:solidFill>
                <a:latin typeface="Garamond" pitchFamily="18" charset="0"/>
              </a:defRPr>
            </a:lvl2pPr>
            <a:lvl3pPr marL="1143000" indent="-228600" defTabSz="912813" eaLnBrk="0" hangingPunct="0">
              <a:defRPr sz="1200">
                <a:solidFill>
                  <a:schemeClr val="tx1"/>
                </a:solidFill>
                <a:latin typeface="Garamond" pitchFamily="18" charset="0"/>
              </a:defRPr>
            </a:lvl3pPr>
            <a:lvl4pPr marL="1600200" indent="-228600" defTabSz="912813" eaLnBrk="0" hangingPunct="0">
              <a:defRPr sz="1200">
                <a:solidFill>
                  <a:schemeClr val="tx1"/>
                </a:solidFill>
                <a:latin typeface="Garamond" pitchFamily="18" charset="0"/>
              </a:defRPr>
            </a:lvl4pPr>
            <a:lvl5pPr marL="2057400" indent="-228600" defTabSz="912813" eaLnBrk="0" hangingPunct="0">
              <a:defRPr sz="1200">
                <a:solidFill>
                  <a:schemeClr val="tx1"/>
                </a:solidFill>
                <a:latin typeface="Garamond" pitchFamily="18" charset="0"/>
              </a:defRPr>
            </a:lvl5pPr>
            <a:lvl6pPr marL="2514600" indent="-228600" defTabSz="912813" eaLnBrk="0" fontAlgn="base" hangingPunct="0">
              <a:spcBef>
                <a:spcPct val="0"/>
              </a:spcBef>
              <a:spcAft>
                <a:spcPct val="0"/>
              </a:spcAft>
              <a:defRPr sz="1200">
                <a:solidFill>
                  <a:schemeClr val="tx1"/>
                </a:solidFill>
                <a:latin typeface="Garamond" pitchFamily="18" charset="0"/>
              </a:defRPr>
            </a:lvl6pPr>
            <a:lvl7pPr marL="2971800" indent="-228600" defTabSz="912813" eaLnBrk="0" fontAlgn="base" hangingPunct="0">
              <a:spcBef>
                <a:spcPct val="0"/>
              </a:spcBef>
              <a:spcAft>
                <a:spcPct val="0"/>
              </a:spcAft>
              <a:defRPr sz="1200">
                <a:solidFill>
                  <a:schemeClr val="tx1"/>
                </a:solidFill>
                <a:latin typeface="Garamond" pitchFamily="18" charset="0"/>
              </a:defRPr>
            </a:lvl7pPr>
            <a:lvl8pPr marL="3429000" indent="-228600" defTabSz="912813" eaLnBrk="0" fontAlgn="base" hangingPunct="0">
              <a:spcBef>
                <a:spcPct val="0"/>
              </a:spcBef>
              <a:spcAft>
                <a:spcPct val="0"/>
              </a:spcAft>
              <a:defRPr sz="1200">
                <a:solidFill>
                  <a:schemeClr val="tx1"/>
                </a:solidFill>
                <a:latin typeface="Garamond" pitchFamily="18" charset="0"/>
              </a:defRPr>
            </a:lvl8pPr>
            <a:lvl9pPr marL="3886200" indent="-228600" defTabSz="912813" eaLnBrk="0" fontAlgn="base" hangingPunct="0">
              <a:spcBef>
                <a:spcPct val="0"/>
              </a:spcBef>
              <a:spcAft>
                <a:spcPct val="0"/>
              </a:spcAft>
              <a:defRPr sz="1200">
                <a:solidFill>
                  <a:schemeClr val="tx1"/>
                </a:solidFill>
                <a:latin typeface="Garamond" pitchFamily="18" charset="0"/>
              </a:defRPr>
            </a:lvl9pPr>
          </a:lstStyle>
          <a:p>
            <a:pPr algn="r" eaLnBrk="1" hangingPunct="1">
              <a:defRPr/>
            </a:pPr>
            <a:fld id="{3B9FC360-7585-4BB0-A8F0-9EBDD6A10BD7}" type="slidenum">
              <a:rPr lang="en-US" altLang="en-US" sz="1500" b="1" smtClean="0">
                <a:solidFill>
                  <a:srgbClr val="72BBE8"/>
                </a:solidFill>
                <a:effectLst/>
                <a:latin typeface="Arial Narrow" pitchFamily="34" charset="0"/>
              </a:rPr>
              <a:pPr algn="r" eaLnBrk="1" hangingPunct="1">
                <a:defRPr/>
              </a:pPr>
              <a:t>‹#›</a:t>
            </a:fld>
            <a:r>
              <a:rPr lang="en-US" altLang="en-US" sz="1500" b="1" smtClean="0">
                <a:solidFill>
                  <a:srgbClr val="72BBE8"/>
                </a:solidFill>
                <a:effectLst/>
                <a:latin typeface="Arial Narrow" pitchFamily="34" charset="0"/>
              </a:rPr>
              <a:t> </a:t>
            </a:r>
            <a:r>
              <a:rPr lang="en-US" altLang="en-US" sz="2100" b="1" baseline="14000" smtClean="0">
                <a:solidFill>
                  <a:srgbClr val="FFFFFF"/>
                </a:solidFill>
                <a:effectLst/>
                <a:latin typeface="Arial Narrow" pitchFamily="34" charset="0"/>
              </a:rPr>
              <a:t>|</a:t>
            </a:r>
          </a:p>
        </p:txBody>
      </p:sp>
      <p:pic>
        <p:nvPicPr>
          <p:cNvPr id="2055" name="Picture 9" descr="WHO-WPRO 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7788" y="6299202"/>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331388"/>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Lst>
  <p:timing>
    <p:tnLst>
      <p:par>
        <p:cTn xmlns:p14="http://schemas.microsoft.com/office/powerpoint/2010/main" id="1" dur="indefinite" restart="never" nodeType="tmRoot"/>
      </p:par>
    </p:tnLst>
  </p:timing>
  <p:txStyles>
    <p:titleStyle>
      <a:lvl1pPr algn="ctr" defTabSz="912008" rtl="0" eaLnBrk="1" fontAlgn="base" hangingPunct="1">
        <a:spcBef>
          <a:spcPct val="0"/>
        </a:spcBef>
        <a:spcAft>
          <a:spcPct val="0"/>
        </a:spcAft>
        <a:defRPr sz="3500" b="1">
          <a:solidFill>
            <a:srgbClr val="000066"/>
          </a:solidFill>
          <a:latin typeface="+mj-lt"/>
          <a:ea typeface="+mj-ea"/>
          <a:cs typeface="+mj-cs"/>
        </a:defRPr>
      </a:lvl1pPr>
      <a:lvl2pPr algn="ctr" defTabSz="912008" rtl="0" eaLnBrk="1" fontAlgn="base" hangingPunct="1">
        <a:spcBef>
          <a:spcPct val="0"/>
        </a:spcBef>
        <a:spcAft>
          <a:spcPct val="0"/>
        </a:spcAft>
        <a:defRPr sz="3500" b="1">
          <a:solidFill>
            <a:srgbClr val="000066"/>
          </a:solidFill>
          <a:latin typeface="Arial" charset="0"/>
          <a:cs typeface="Arial" charset="0"/>
        </a:defRPr>
      </a:lvl2pPr>
      <a:lvl3pPr algn="ctr" defTabSz="912008" rtl="0" eaLnBrk="1" fontAlgn="base" hangingPunct="1">
        <a:spcBef>
          <a:spcPct val="0"/>
        </a:spcBef>
        <a:spcAft>
          <a:spcPct val="0"/>
        </a:spcAft>
        <a:defRPr sz="3500" b="1">
          <a:solidFill>
            <a:srgbClr val="000066"/>
          </a:solidFill>
          <a:latin typeface="Arial" charset="0"/>
          <a:cs typeface="Arial" charset="0"/>
        </a:defRPr>
      </a:lvl3pPr>
      <a:lvl4pPr algn="ctr" defTabSz="912008" rtl="0" eaLnBrk="1" fontAlgn="base" hangingPunct="1">
        <a:spcBef>
          <a:spcPct val="0"/>
        </a:spcBef>
        <a:spcAft>
          <a:spcPct val="0"/>
        </a:spcAft>
        <a:defRPr sz="3500" b="1">
          <a:solidFill>
            <a:srgbClr val="000066"/>
          </a:solidFill>
          <a:latin typeface="Arial" charset="0"/>
          <a:cs typeface="Arial" charset="0"/>
        </a:defRPr>
      </a:lvl4pPr>
      <a:lvl5pPr algn="ctr" defTabSz="912008" rtl="0" eaLnBrk="1" fontAlgn="base" hangingPunct="1">
        <a:spcBef>
          <a:spcPct val="0"/>
        </a:spcBef>
        <a:spcAft>
          <a:spcPct val="0"/>
        </a:spcAft>
        <a:defRPr sz="3500" b="1">
          <a:solidFill>
            <a:srgbClr val="000066"/>
          </a:solidFill>
          <a:latin typeface="Arial" charset="0"/>
          <a:cs typeface="Arial" charset="0"/>
        </a:defRPr>
      </a:lvl5pPr>
      <a:lvl6pPr marL="400383" algn="ctr" defTabSz="913373" rtl="0" eaLnBrk="1" fontAlgn="base" hangingPunct="1">
        <a:spcBef>
          <a:spcPct val="0"/>
        </a:spcBef>
        <a:spcAft>
          <a:spcPct val="0"/>
        </a:spcAft>
        <a:defRPr sz="3500" b="1">
          <a:solidFill>
            <a:srgbClr val="000066"/>
          </a:solidFill>
          <a:latin typeface="Arial" charset="0"/>
          <a:cs typeface="Arial" charset="0"/>
        </a:defRPr>
      </a:lvl6pPr>
      <a:lvl7pPr marL="800763" algn="ctr" defTabSz="913373" rtl="0" eaLnBrk="1" fontAlgn="base" hangingPunct="1">
        <a:spcBef>
          <a:spcPct val="0"/>
        </a:spcBef>
        <a:spcAft>
          <a:spcPct val="0"/>
        </a:spcAft>
        <a:defRPr sz="3500" b="1">
          <a:solidFill>
            <a:srgbClr val="000066"/>
          </a:solidFill>
          <a:latin typeface="Arial" charset="0"/>
          <a:cs typeface="Arial" charset="0"/>
        </a:defRPr>
      </a:lvl7pPr>
      <a:lvl8pPr marL="1201147" algn="ctr" defTabSz="913373" rtl="0" eaLnBrk="1" fontAlgn="base" hangingPunct="1">
        <a:spcBef>
          <a:spcPct val="0"/>
        </a:spcBef>
        <a:spcAft>
          <a:spcPct val="0"/>
        </a:spcAft>
        <a:defRPr sz="3500" b="1">
          <a:solidFill>
            <a:srgbClr val="000066"/>
          </a:solidFill>
          <a:latin typeface="Arial" charset="0"/>
          <a:cs typeface="Arial" charset="0"/>
        </a:defRPr>
      </a:lvl8pPr>
      <a:lvl9pPr marL="1601529" algn="ctr" defTabSz="913373" rtl="0" eaLnBrk="1" fontAlgn="base" hangingPunct="1">
        <a:spcBef>
          <a:spcPct val="0"/>
        </a:spcBef>
        <a:spcAft>
          <a:spcPct val="0"/>
        </a:spcAft>
        <a:defRPr sz="3500" b="1">
          <a:solidFill>
            <a:srgbClr val="000066"/>
          </a:solidFill>
          <a:latin typeface="Arial" charset="0"/>
          <a:cs typeface="Arial" charset="0"/>
        </a:defRPr>
      </a:lvl9pPr>
    </p:titleStyle>
    <p:bodyStyle>
      <a:lvl1pPr marL="341012" indent="-341012" algn="l" defTabSz="912008" rtl="0" eaLnBrk="1" fontAlgn="base" hangingPunct="1">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153" indent="-280739" algn="l" defTabSz="912008" rtl="0" eaLnBrk="1" fontAlgn="base" hangingPunct="1">
        <a:spcBef>
          <a:spcPct val="20000"/>
        </a:spcBef>
        <a:spcAft>
          <a:spcPct val="0"/>
        </a:spcAft>
        <a:buClr>
          <a:srgbClr val="1E7FB8"/>
        </a:buClr>
        <a:buFont typeface="Arial" charset="0"/>
        <a:buChar char="–"/>
        <a:defRPr sz="2100">
          <a:solidFill>
            <a:srgbClr val="000066"/>
          </a:solidFill>
          <a:latin typeface="+mn-lt"/>
          <a:cs typeface="+mn-cs"/>
        </a:defRPr>
      </a:lvl2pPr>
      <a:lvl3pPr marL="1254607" indent="-269637" algn="l" defTabSz="912008"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3pPr>
      <a:lvl4pPr marL="1662234" indent="-225227" algn="l" defTabSz="912008"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4pPr>
      <a:lvl5pPr marL="1985797" indent="-144336" algn="r" defTabSz="912008" rtl="1" eaLnBrk="1" fontAlgn="base" hangingPunct="1">
        <a:spcBef>
          <a:spcPct val="20000"/>
        </a:spcBef>
        <a:spcAft>
          <a:spcPct val="0"/>
        </a:spcAft>
        <a:buChar char="»"/>
        <a:defRPr sz="2000">
          <a:solidFill>
            <a:srgbClr val="000066"/>
          </a:solidFill>
          <a:latin typeface="+mn-lt"/>
          <a:cs typeface="+mn-cs"/>
        </a:defRPr>
      </a:lvl5pPr>
      <a:lvl6pPr marL="2387003" indent="-144582" algn="r" defTabSz="913373" rtl="1" eaLnBrk="1" fontAlgn="base" hangingPunct="1">
        <a:spcBef>
          <a:spcPct val="20000"/>
        </a:spcBef>
        <a:spcAft>
          <a:spcPct val="0"/>
        </a:spcAft>
        <a:buChar char="»"/>
        <a:defRPr sz="2000">
          <a:solidFill>
            <a:srgbClr val="000066"/>
          </a:solidFill>
          <a:latin typeface="+mn-lt"/>
          <a:cs typeface="+mn-cs"/>
        </a:defRPr>
      </a:lvl6pPr>
      <a:lvl7pPr marL="2787385" indent="-144582" algn="r" defTabSz="913373" rtl="1" eaLnBrk="1" fontAlgn="base" hangingPunct="1">
        <a:spcBef>
          <a:spcPct val="20000"/>
        </a:spcBef>
        <a:spcAft>
          <a:spcPct val="0"/>
        </a:spcAft>
        <a:buChar char="»"/>
        <a:defRPr sz="2000">
          <a:solidFill>
            <a:srgbClr val="000066"/>
          </a:solidFill>
          <a:latin typeface="+mn-lt"/>
          <a:cs typeface="+mn-cs"/>
        </a:defRPr>
      </a:lvl7pPr>
      <a:lvl8pPr marL="3187767" indent="-144582" algn="r" defTabSz="913373" rtl="1" eaLnBrk="1" fontAlgn="base" hangingPunct="1">
        <a:spcBef>
          <a:spcPct val="20000"/>
        </a:spcBef>
        <a:spcAft>
          <a:spcPct val="0"/>
        </a:spcAft>
        <a:buChar char="»"/>
        <a:defRPr sz="2000">
          <a:solidFill>
            <a:srgbClr val="000066"/>
          </a:solidFill>
          <a:latin typeface="+mn-lt"/>
          <a:cs typeface="+mn-cs"/>
        </a:defRPr>
      </a:lvl8pPr>
      <a:lvl9pPr marL="3588150" indent="-144582" algn="r" defTabSz="913373" rtl="1"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800763" rtl="0" eaLnBrk="1" latinLnBrk="0" hangingPunct="1">
        <a:defRPr sz="1600" kern="1200">
          <a:solidFill>
            <a:schemeClr val="tx1"/>
          </a:solidFill>
          <a:latin typeface="+mn-lt"/>
          <a:ea typeface="+mn-ea"/>
          <a:cs typeface="+mn-cs"/>
        </a:defRPr>
      </a:lvl1pPr>
      <a:lvl2pPr marL="400383" algn="l" defTabSz="800763" rtl="0" eaLnBrk="1" latinLnBrk="0" hangingPunct="1">
        <a:defRPr sz="1600" kern="1200">
          <a:solidFill>
            <a:schemeClr val="tx1"/>
          </a:solidFill>
          <a:latin typeface="+mn-lt"/>
          <a:ea typeface="+mn-ea"/>
          <a:cs typeface="+mn-cs"/>
        </a:defRPr>
      </a:lvl2pPr>
      <a:lvl3pPr marL="800763" algn="l" defTabSz="800763" rtl="0" eaLnBrk="1" latinLnBrk="0" hangingPunct="1">
        <a:defRPr sz="1600" kern="1200">
          <a:solidFill>
            <a:schemeClr val="tx1"/>
          </a:solidFill>
          <a:latin typeface="+mn-lt"/>
          <a:ea typeface="+mn-ea"/>
          <a:cs typeface="+mn-cs"/>
        </a:defRPr>
      </a:lvl3pPr>
      <a:lvl4pPr marL="1201147" algn="l" defTabSz="800763" rtl="0" eaLnBrk="1" latinLnBrk="0" hangingPunct="1">
        <a:defRPr sz="1600" kern="1200">
          <a:solidFill>
            <a:schemeClr val="tx1"/>
          </a:solidFill>
          <a:latin typeface="+mn-lt"/>
          <a:ea typeface="+mn-ea"/>
          <a:cs typeface="+mn-cs"/>
        </a:defRPr>
      </a:lvl4pPr>
      <a:lvl5pPr marL="1601529" algn="l" defTabSz="800763" rtl="0" eaLnBrk="1" latinLnBrk="0" hangingPunct="1">
        <a:defRPr sz="1600" kern="1200">
          <a:solidFill>
            <a:schemeClr val="tx1"/>
          </a:solidFill>
          <a:latin typeface="+mn-lt"/>
          <a:ea typeface="+mn-ea"/>
          <a:cs typeface="+mn-cs"/>
        </a:defRPr>
      </a:lvl5pPr>
      <a:lvl6pPr marL="2001912" algn="l" defTabSz="800763" rtl="0" eaLnBrk="1" latinLnBrk="0" hangingPunct="1">
        <a:defRPr sz="1600" kern="1200">
          <a:solidFill>
            <a:schemeClr val="tx1"/>
          </a:solidFill>
          <a:latin typeface="+mn-lt"/>
          <a:ea typeface="+mn-ea"/>
          <a:cs typeface="+mn-cs"/>
        </a:defRPr>
      </a:lvl6pPr>
      <a:lvl7pPr marL="2402295" algn="l" defTabSz="800763" rtl="0" eaLnBrk="1" latinLnBrk="0" hangingPunct="1">
        <a:defRPr sz="1600" kern="1200">
          <a:solidFill>
            <a:schemeClr val="tx1"/>
          </a:solidFill>
          <a:latin typeface="+mn-lt"/>
          <a:ea typeface="+mn-ea"/>
          <a:cs typeface="+mn-cs"/>
        </a:defRPr>
      </a:lvl7pPr>
      <a:lvl8pPr marL="2802676" algn="l" defTabSz="800763" rtl="0" eaLnBrk="1" latinLnBrk="0" hangingPunct="1">
        <a:defRPr sz="1600" kern="1200">
          <a:solidFill>
            <a:schemeClr val="tx1"/>
          </a:solidFill>
          <a:latin typeface="+mn-lt"/>
          <a:ea typeface="+mn-ea"/>
          <a:cs typeface="+mn-cs"/>
        </a:defRPr>
      </a:lvl8pPr>
      <a:lvl9pPr marL="3203058" algn="l" defTabSz="800763" rtl="0" eaLnBrk="1" latinLnBrk="0" hangingPunct="1">
        <a:defRPr sz="1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fontAlgn="auto">
              <a:spcBef>
                <a:spcPts val="0"/>
              </a:spcBef>
              <a:spcAft>
                <a:spcPts val="0"/>
              </a:spcAft>
            </a:pPr>
            <a:fld id="{ED6FCA41-4BF9-4881-9959-4E3A8DE07132}" type="datetimeFigureOut">
              <a:rPr lang="en-GB" b="0" smtClean="0">
                <a:solidFill>
                  <a:prstClr val="black">
                    <a:tint val="75000"/>
                  </a:prstClr>
                </a:solidFill>
                <a:latin typeface="Calibri"/>
                <a:cs typeface="+mn-cs"/>
              </a:rPr>
              <a:pPr rtl="0" fontAlgn="auto">
                <a:spcBef>
                  <a:spcPts val="0"/>
                </a:spcBef>
                <a:spcAft>
                  <a:spcPts val="0"/>
                </a:spcAft>
              </a:pPr>
              <a:t>23/06/16</a:t>
            </a:fld>
            <a:endParaRPr lang="en-GB"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fontAlgn="auto">
              <a:spcBef>
                <a:spcPts val="0"/>
              </a:spcBef>
              <a:spcAft>
                <a:spcPts val="0"/>
              </a:spcAft>
            </a:pPr>
            <a:endParaRPr lang="en-GB"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auto">
              <a:spcBef>
                <a:spcPts val="0"/>
              </a:spcBef>
              <a:spcAft>
                <a:spcPts val="0"/>
              </a:spcAft>
            </a:pPr>
            <a:fld id="{5AB92C30-3794-4A44-8278-796723F75537}" type="slidenum">
              <a:rPr lang="en-GB" b="0" smtClean="0">
                <a:solidFill>
                  <a:prstClr val="black">
                    <a:tint val="75000"/>
                  </a:prstClr>
                </a:solidFill>
                <a:latin typeface="Calibri"/>
                <a:cs typeface="+mn-cs"/>
              </a:rPr>
              <a:pPr rtl="0" fontAlgn="auto">
                <a:spcBef>
                  <a:spcPts val="0"/>
                </a:spcBef>
                <a:spcAft>
                  <a:spcPts val="0"/>
                </a:spcAft>
              </a:pPr>
              <a:t>‹#›</a:t>
            </a:fld>
            <a:endParaRPr lang="en-GB" b="0">
              <a:solidFill>
                <a:prstClr val="black">
                  <a:tint val="75000"/>
                </a:prstClr>
              </a:solidFill>
              <a:latin typeface="Calibri"/>
              <a:cs typeface="+mn-cs"/>
            </a:endParaRPr>
          </a:p>
        </p:txBody>
      </p:sp>
    </p:spTree>
    <p:extLst>
      <p:ext uri="{BB962C8B-B14F-4D97-AF65-F5344CB8AC3E}">
        <p14:creationId xmlns:p14="http://schemas.microsoft.com/office/powerpoint/2010/main" val="4226280772"/>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fontAlgn="auto">
              <a:spcBef>
                <a:spcPts val="0"/>
              </a:spcBef>
              <a:spcAft>
                <a:spcPts val="0"/>
              </a:spcAft>
            </a:pPr>
            <a:fld id="{ED6FCA41-4BF9-4881-9959-4E3A8DE07132}" type="datetimeFigureOut">
              <a:rPr lang="en-GB" b="0" smtClean="0">
                <a:solidFill>
                  <a:prstClr val="black">
                    <a:tint val="75000"/>
                  </a:prstClr>
                </a:solidFill>
                <a:latin typeface="Calibri"/>
                <a:cs typeface="+mn-cs"/>
              </a:rPr>
              <a:pPr rtl="0" fontAlgn="auto">
                <a:spcBef>
                  <a:spcPts val="0"/>
                </a:spcBef>
                <a:spcAft>
                  <a:spcPts val="0"/>
                </a:spcAft>
              </a:pPr>
              <a:t>23/06/16</a:t>
            </a:fld>
            <a:endParaRPr lang="en-GB"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fontAlgn="auto">
              <a:spcBef>
                <a:spcPts val="0"/>
              </a:spcBef>
              <a:spcAft>
                <a:spcPts val="0"/>
              </a:spcAft>
            </a:pPr>
            <a:endParaRPr lang="en-GB"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auto">
              <a:spcBef>
                <a:spcPts val="0"/>
              </a:spcBef>
              <a:spcAft>
                <a:spcPts val="0"/>
              </a:spcAft>
            </a:pPr>
            <a:fld id="{5AB92C30-3794-4A44-8278-796723F75537}" type="slidenum">
              <a:rPr lang="en-GB" b="0" smtClean="0">
                <a:solidFill>
                  <a:prstClr val="black">
                    <a:tint val="75000"/>
                  </a:prstClr>
                </a:solidFill>
                <a:latin typeface="Calibri"/>
                <a:cs typeface="+mn-cs"/>
              </a:rPr>
              <a:pPr rtl="0" fontAlgn="auto">
                <a:spcBef>
                  <a:spcPts val="0"/>
                </a:spcBef>
                <a:spcAft>
                  <a:spcPts val="0"/>
                </a:spcAft>
              </a:pPr>
              <a:t>‹#›</a:t>
            </a:fld>
            <a:endParaRPr lang="en-GB" b="0">
              <a:solidFill>
                <a:prstClr val="black">
                  <a:tint val="75000"/>
                </a:prstClr>
              </a:solidFill>
              <a:latin typeface="Calibri"/>
              <a:cs typeface="+mn-cs"/>
            </a:endParaRPr>
          </a:p>
        </p:txBody>
      </p:sp>
    </p:spTree>
    <p:extLst>
      <p:ext uri="{BB962C8B-B14F-4D97-AF65-F5344CB8AC3E}">
        <p14:creationId xmlns:p14="http://schemas.microsoft.com/office/powerpoint/2010/main" val="1019660568"/>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2051"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2052" name="Line 6"/>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80147" tIns="40074" rIns="80147" bIns="40074"/>
          <a:lstStyle/>
          <a:p>
            <a:pPr rtl="0">
              <a:defRPr/>
            </a:pPr>
            <a:endParaRPr lang="en-US" sz="1200" b="0">
              <a:solidFill>
                <a:srgbClr val="000000"/>
              </a:solidFill>
              <a:effectLst>
                <a:outerShdw blurRad="38100" dist="38100" dir="2700000" algn="tl">
                  <a:srgbClr val="000000">
                    <a:alpha val="43137"/>
                  </a:srgbClr>
                </a:outerShdw>
              </a:effectLst>
              <a:latin typeface="Garamond" pitchFamily="18" charset="0"/>
              <a:cs typeface="Arial"/>
            </a:endParaRPr>
          </a:p>
        </p:txBody>
      </p:sp>
      <p:sp>
        <p:nvSpPr>
          <p:cNvPr id="2053" name="Rectangle 12"/>
          <p:cNvSpPr>
            <a:spLocks noChangeArrowheads="1"/>
          </p:cNvSpPr>
          <p:nvPr/>
        </p:nvSpPr>
        <p:spPr bwMode="auto">
          <a:xfrm>
            <a:off x="1588" y="6256338"/>
            <a:ext cx="9144000" cy="6016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nchor="ctr"/>
          <a:lstStyle>
            <a:lvl1pPr eaLnBrk="0" hangingPunct="0">
              <a:defRPr sz="1200">
                <a:solidFill>
                  <a:schemeClr val="tx1"/>
                </a:solidFill>
                <a:latin typeface="Garamond" pitchFamily="18" charset="0"/>
              </a:defRPr>
            </a:lvl1pPr>
            <a:lvl2pPr marL="742950" indent="-285750" eaLnBrk="0" hangingPunct="0">
              <a:defRPr sz="1200">
                <a:solidFill>
                  <a:schemeClr val="tx1"/>
                </a:solidFill>
                <a:latin typeface="Garamond" pitchFamily="18" charset="0"/>
              </a:defRPr>
            </a:lvl2pPr>
            <a:lvl3pPr marL="1143000" indent="-228600" eaLnBrk="0" hangingPunct="0">
              <a:defRPr sz="1200">
                <a:solidFill>
                  <a:schemeClr val="tx1"/>
                </a:solidFill>
                <a:latin typeface="Garamond" pitchFamily="18" charset="0"/>
              </a:defRPr>
            </a:lvl3pPr>
            <a:lvl4pPr marL="1600200" indent="-228600" eaLnBrk="0" hangingPunct="0">
              <a:defRPr sz="1200">
                <a:solidFill>
                  <a:schemeClr val="tx1"/>
                </a:solidFill>
                <a:latin typeface="Garamond" pitchFamily="18" charset="0"/>
              </a:defRPr>
            </a:lvl4pPr>
            <a:lvl5pPr marL="2057400" indent="-228600" eaLnBrk="0" hangingPunct="0">
              <a:defRPr sz="1200">
                <a:solidFill>
                  <a:schemeClr val="tx1"/>
                </a:solidFill>
                <a:latin typeface="Garamond" pitchFamily="18" charset="0"/>
              </a:defRPr>
            </a:lvl5pPr>
            <a:lvl6pPr marL="2514600" indent="-228600" eaLnBrk="0" fontAlgn="base" hangingPunct="0">
              <a:spcBef>
                <a:spcPct val="0"/>
              </a:spcBef>
              <a:spcAft>
                <a:spcPct val="0"/>
              </a:spcAft>
              <a:defRPr sz="1200">
                <a:solidFill>
                  <a:schemeClr val="tx1"/>
                </a:solidFill>
                <a:latin typeface="Garamond" pitchFamily="18" charset="0"/>
              </a:defRPr>
            </a:lvl6pPr>
            <a:lvl7pPr marL="2971800" indent="-228600" eaLnBrk="0" fontAlgn="base" hangingPunct="0">
              <a:spcBef>
                <a:spcPct val="0"/>
              </a:spcBef>
              <a:spcAft>
                <a:spcPct val="0"/>
              </a:spcAft>
              <a:defRPr sz="1200">
                <a:solidFill>
                  <a:schemeClr val="tx1"/>
                </a:solidFill>
                <a:latin typeface="Garamond" pitchFamily="18" charset="0"/>
              </a:defRPr>
            </a:lvl7pPr>
            <a:lvl8pPr marL="3429000" indent="-228600" eaLnBrk="0" fontAlgn="base" hangingPunct="0">
              <a:spcBef>
                <a:spcPct val="0"/>
              </a:spcBef>
              <a:spcAft>
                <a:spcPct val="0"/>
              </a:spcAft>
              <a:defRPr sz="1200">
                <a:solidFill>
                  <a:schemeClr val="tx1"/>
                </a:solidFill>
                <a:latin typeface="Garamond" pitchFamily="18" charset="0"/>
              </a:defRPr>
            </a:lvl8pPr>
            <a:lvl9pPr marL="3886200" indent="-228600" eaLnBrk="0" fontAlgn="base" hangingPunct="0">
              <a:spcBef>
                <a:spcPct val="0"/>
              </a:spcBef>
              <a:spcAft>
                <a:spcPct val="0"/>
              </a:spcAft>
              <a:defRPr sz="1200">
                <a:solidFill>
                  <a:schemeClr val="tx1"/>
                </a:solidFill>
                <a:latin typeface="Garamond" pitchFamily="18" charset="0"/>
              </a:defRPr>
            </a:lvl9pPr>
          </a:lstStyle>
          <a:p>
            <a:pPr eaLnBrk="1" hangingPunct="1">
              <a:defRPr/>
            </a:pPr>
            <a:endParaRPr lang="en-US" altLang="en-US" sz="3400" smtClean="0">
              <a:solidFill>
                <a:srgbClr val="000066"/>
              </a:solidFill>
              <a:latin typeface="Arial" charset="0"/>
              <a:cs typeface="Arial"/>
            </a:endParaRPr>
          </a:p>
        </p:txBody>
      </p:sp>
      <p:sp>
        <p:nvSpPr>
          <p:cNvPr id="2054" name="Rectangle 14"/>
          <p:cNvSpPr>
            <a:spLocks noChangeArrowheads="1"/>
          </p:cNvSpPr>
          <p:nvPr/>
        </p:nvSpPr>
        <p:spPr bwMode="auto">
          <a:xfrm>
            <a:off x="360363" y="6399213"/>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sz="1200">
                <a:solidFill>
                  <a:schemeClr val="tx1"/>
                </a:solidFill>
                <a:latin typeface="Garamond" pitchFamily="18" charset="0"/>
              </a:defRPr>
            </a:lvl1pPr>
            <a:lvl2pPr marL="742950" indent="-285750" defTabSz="912813" eaLnBrk="0" hangingPunct="0">
              <a:defRPr sz="1200">
                <a:solidFill>
                  <a:schemeClr val="tx1"/>
                </a:solidFill>
                <a:latin typeface="Garamond" pitchFamily="18" charset="0"/>
              </a:defRPr>
            </a:lvl2pPr>
            <a:lvl3pPr marL="1143000" indent="-228600" defTabSz="912813" eaLnBrk="0" hangingPunct="0">
              <a:defRPr sz="1200">
                <a:solidFill>
                  <a:schemeClr val="tx1"/>
                </a:solidFill>
                <a:latin typeface="Garamond" pitchFamily="18" charset="0"/>
              </a:defRPr>
            </a:lvl3pPr>
            <a:lvl4pPr marL="1600200" indent="-228600" defTabSz="912813" eaLnBrk="0" hangingPunct="0">
              <a:defRPr sz="1200">
                <a:solidFill>
                  <a:schemeClr val="tx1"/>
                </a:solidFill>
                <a:latin typeface="Garamond" pitchFamily="18" charset="0"/>
              </a:defRPr>
            </a:lvl4pPr>
            <a:lvl5pPr marL="2057400" indent="-228600" defTabSz="912813" eaLnBrk="0" hangingPunct="0">
              <a:defRPr sz="1200">
                <a:solidFill>
                  <a:schemeClr val="tx1"/>
                </a:solidFill>
                <a:latin typeface="Garamond" pitchFamily="18" charset="0"/>
              </a:defRPr>
            </a:lvl5pPr>
            <a:lvl6pPr marL="2514600" indent="-228600" defTabSz="912813" eaLnBrk="0" fontAlgn="base" hangingPunct="0">
              <a:spcBef>
                <a:spcPct val="0"/>
              </a:spcBef>
              <a:spcAft>
                <a:spcPct val="0"/>
              </a:spcAft>
              <a:defRPr sz="1200">
                <a:solidFill>
                  <a:schemeClr val="tx1"/>
                </a:solidFill>
                <a:latin typeface="Garamond" pitchFamily="18" charset="0"/>
              </a:defRPr>
            </a:lvl6pPr>
            <a:lvl7pPr marL="2971800" indent="-228600" defTabSz="912813" eaLnBrk="0" fontAlgn="base" hangingPunct="0">
              <a:spcBef>
                <a:spcPct val="0"/>
              </a:spcBef>
              <a:spcAft>
                <a:spcPct val="0"/>
              </a:spcAft>
              <a:defRPr sz="1200">
                <a:solidFill>
                  <a:schemeClr val="tx1"/>
                </a:solidFill>
                <a:latin typeface="Garamond" pitchFamily="18" charset="0"/>
              </a:defRPr>
            </a:lvl7pPr>
            <a:lvl8pPr marL="3429000" indent="-228600" defTabSz="912813" eaLnBrk="0" fontAlgn="base" hangingPunct="0">
              <a:spcBef>
                <a:spcPct val="0"/>
              </a:spcBef>
              <a:spcAft>
                <a:spcPct val="0"/>
              </a:spcAft>
              <a:defRPr sz="1200">
                <a:solidFill>
                  <a:schemeClr val="tx1"/>
                </a:solidFill>
                <a:latin typeface="Garamond" pitchFamily="18" charset="0"/>
              </a:defRPr>
            </a:lvl8pPr>
            <a:lvl9pPr marL="3886200" indent="-228600" defTabSz="912813" eaLnBrk="0" fontAlgn="base" hangingPunct="0">
              <a:spcBef>
                <a:spcPct val="0"/>
              </a:spcBef>
              <a:spcAft>
                <a:spcPct val="0"/>
              </a:spcAft>
              <a:defRPr sz="1200">
                <a:solidFill>
                  <a:schemeClr val="tx1"/>
                </a:solidFill>
                <a:latin typeface="Garamond" pitchFamily="18" charset="0"/>
              </a:defRPr>
            </a:lvl9pPr>
          </a:lstStyle>
          <a:p>
            <a:pPr algn="r" rtl="0" eaLnBrk="1" hangingPunct="1">
              <a:defRPr/>
            </a:pPr>
            <a:fld id="{3B9FC360-7585-4BB0-A8F0-9EBDD6A10BD7}" type="slidenum">
              <a:rPr lang="en-US" altLang="en-US" sz="1500" smtClean="0">
                <a:solidFill>
                  <a:srgbClr val="72BBE8"/>
                </a:solidFill>
                <a:latin typeface="Arial Narrow" pitchFamily="34" charset="0"/>
                <a:cs typeface="Arial"/>
              </a:rPr>
              <a:pPr algn="r" rtl="0" eaLnBrk="1" hangingPunct="1">
                <a:defRPr/>
              </a:pPr>
              <a:t>‹#›</a:t>
            </a:fld>
            <a:r>
              <a:rPr lang="en-US" altLang="en-US" sz="1500" smtClean="0">
                <a:solidFill>
                  <a:srgbClr val="72BBE8"/>
                </a:solidFill>
                <a:latin typeface="Arial Narrow" pitchFamily="34" charset="0"/>
                <a:cs typeface="Arial"/>
              </a:rPr>
              <a:t> </a:t>
            </a:r>
            <a:r>
              <a:rPr lang="en-US" altLang="en-US" sz="2100" baseline="14000" smtClean="0">
                <a:solidFill>
                  <a:srgbClr val="FFFFFF"/>
                </a:solidFill>
                <a:latin typeface="Arial Narrow" pitchFamily="34" charset="0"/>
                <a:cs typeface="Arial"/>
              </a:rPr>
              <a:t>|</a:t>
            </a:r>
          </a:p>
        </p:txBody>
      </p:sp>
      <p:pic>
        <p:nvPicPr>
          <p:cNvPr id="2055" name="Picture 9" descr="WHO-WPRO white"/>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697788" y="6299200"/>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1043608" y="6309320"/>
            <a:ext cx="6408712" cy="507831"/>
          </a:xfrm>
          <a:prstGeom prst="rect">
            <a:avLst/>
          </a:prstGeom>
          <a:effectLst/>
        </p:spPr>
        <p:txBody>
          <a:bodyPr wrap="square">
            <a:spAutoFit/>
          </a:bodyPr>
          <a:lstStyle/>
          <a:p>
            <a:pPr algn="ctr" rtl="0"/>
            <a:r>
              <a:rPr lang="en-GB" sz="900" dirty="0" smtClean="0">
                <a:solidFill>
                  <a:srgbClr val="0070C0"/>
                </a:solidFill>
                <a:effectLst>
                  <a:outerShdw blurRad="38100" dist="38100" dir="2700000" algn="tl">
                    <a:srgbClr val="000000">
                      <a:alpha val="43137"/>
                    </a:srgbClr>
                  </a:outerShdw>
                </a:effectLst>
                <a:latin typeface="Garamond" pitchFamily="18" charset="0"/>
                <a:cs typeface="Arial"/>
              </a:rPr>
              <a:t>23 Meeting of the Technical Advisory Group (TAG) on Immunization and Vaccine Preventable Diseases </a:t>
            </a:r>
          </a:p>
          <a:p>
            <a:pPr algn="ctr" rtl="0"/>
            <a:r>
              <a:rPr lang="en-GB" sz="900" dirty="0" smtClean="0">
                <a:solidFill>
                  <a:srgbClr val="0070C0"/>
                </a:solidFill>
                <a:effectLst>
                  <a:outerShdw blurRad="38100" dist="38100" dir="2700000" algn="tl">
                    <a:srgbClr val="000000">
                      <a:alpha val="43137"/>
                    </a:srgbClr>
                  </a:outerShdw>
                </a:effectLst>
                <a:latin typeface="Garamond" pitchFamily="18" charset="0"/>
                <a:cs typeface="Arial"/>
              </a:rPr>
              <a:t>for the Western Pacific Region</a:t>
            </a:r>
          </a:p>
          <a:p>
            <a:pPr algn="ctr" rtl="0"/>
            <a:r>
              <a:rPr lang="en-GB" sz="900" dirty="0" smtClean="0">
                <a:solidFill>
                  <a:srgbClr val="0070C0"/>
                </a:solidFill>
                <a:effectLst>
                  <a:outerShdw blurRad="38100" dist="38100" dir="2700000" algn="tl">
                    <a:srgbClr val="000000">
                      <a:alpha val="43137"/>
                    </a:srgbClr>
                  </a:outerShdw>
                </a:effectLst>
                <a:latin typeface="Garamond" pitchFamily="18" charset="0"/>
                <a:cs typeface="Arial"/>
              </a:rPr>
              <a:t>17 – 20 June, Manila. Philippines</a:t>
            </a:r>
            <a:endParaRPr lang="en-GB" sz="900" b="0" dirty="0">
              <a:solidFill>
                <a:srgbClr val="0070C0"/>
              </a:solidFill>
              <a:effectLst>
                <a:outerShdw blurRad="38100" dist="38100" dir="2700000" algn="tl">
                  <a:srgbClr val="000000">
                    <a:alpha val="43137"/>
                  </a:srgbClr>
                </a:outerShdw>
              </a:effectLst>
              <a:latin typeface="Garamond" pitchFamily="18" charset="0"/>
              <a:cs typeface="Arial"/>
            </a:endParaRPr>
          </a:p>
        </p:txBody>
      </p:sp>
    </p:spTree>
    <p:extLst>
      <p:ext uri="{BB962C8B-B14F-4D97-AF65-F5344CB8AC3E}">
        <p14:creationId xmlns:p14="http://schemas.microsoft.com/office/powerpoint/2010/main" val="2020992143"/>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Lst>
  <p:timing>
    <p:tnLst>
      <p:par>
        <p:cTn xmlns:p14="http://schemas.microsoft.com/office/powerpoint/2010/main" id="1" dur="indefinite" restart="never" nodeType="tmRoot"/>
      </p:par>
    </p:tnLst>
  </p:timing>
  <p:txStyles>
    <p:titleStyle>
      <a:lvl1pPr algn="ctr" defTabSz="912813" rtl="0" eaLnBrk="0" fontAlgn="base" hangingPunct="0">
        <a:spcBef>
          <a:spcPct val="0"/>
        </a:spcBef>
        <a:spcAft>
          <a:spcPct val="0"/>
        </a:spcAft>
        <a:defRPr sz="3500" b="1">
          <a:solidFill>
            <a:srgbClr val="000066"/>
          </a:solidFill>
          <a:latin typeface="+mj-lt"/>
          <a:ea typeface="+mj-ea"/>
          <a:cs typeface="+mj-cs"/>
        </a:defRPr>
      </a:lvl1pPr>
      <a:lvl2pPr algn="ctr" defTabSz="912813" rtl="0" eaLnBrk="0" fontAlgn="base" hangingPunct="0">
        <a:spcBef>
          <a:spcPct val="0"/>
        </a:spcBef>
        <a:spcAft>
          <a:spcPct val="0"/>
        </a:spcAft>
        <a:defRPr sz="3500" b="1">
          <a:solidFill>
            <a:srgbClr val="000066"/>
          </a:solidFill>
          <a:latin typeface="Arial" charset="0"/>
          <a:cs typeface="Arial" charset="0"/>
        </a:defRPr>
      </a:lvl2pPr>
      <a:lvl3pPr algn="ctr" defTabSz="912813" rtl="0" eaLnBrk="0" fontAlgn="base" hangingPunct="0">
        <a:spcBef>
          <a:spcPct val="0"/>
        </a:spcBef>
        <a:spcAft>
          <a:spcPct val="0"/>
        </a:spcAft>
        <a:defRPr sz="3500" b="1">
          <a:solidFill>
            <a:srgbClr val="000066"/>
          </a:solidFill>
          <a:latin typeface="Arial" charset="0"/>
          <a:cs typeface="Arial" charset="0"/>
        </a:defRPr>
      </a:lvl3pPr>
      <a:lvl4pPr algn="ctr" defTabSz="912813" rtl="0" eaLnBrk="0" fontAlgn="base" hangingPunct="0">
        <a:spcBef>
          <a:spcPct val="0"/>
        </a:spcBef>
        <a:spcAft>
          <a:spcPct val="0"/>
        </a:spcAft>
        <a:defRPr sz="3500" b="1">
          <a:solidFill>
            <a:srgbClr val="000066"/>
          </a:solidFill>
          <a:latin typeface="Arial" charset="0"/>
          <a:cs typeface="Arial" charset="0"/>
        </a:defRPr>
      </a:lvl4pPr>
      <a:lvl5pPr algn="ctr" defTabSz="912813" rtl="0" eaLnBrk="0" fontAlgn="base" hangingPunct="0">
        <a:spcBef>
          <a:spcPct val="0"/>
        </a:spcBef>
        <a:spcAft>
          <a:spcPct val="0"/>
        </a:spcAft>
        <a:defRPr sz="3500" b="1">
          <a:solidFill>
            <a:srgbClr val="000066"/>
          </a:solidFill>
          <a:latin typeface="Arial" charset="0"/>
          <a:cs typeface="Arial" charset="0"/>
        </a:defRPr>
      </a:lvl5pPr>
      <a:lvl6pPr marL="400736" algn="ctr" defTabSz="914179" rtl="0" fontAlgn="base">
        <a:spcBef>
          <a:spcPct val="0"/>
        </a:spcBef>
        <a:spcAft>
          <a:spcPct val="0"/>
        </a:spcAft>
        <a:defRPr sz="3500" b="1">
          <a:solidFill>
            <a:srgbClr val="000066"/>
          </a:solidFill>
          <a:latin typeface="Arial" charset="0"/>
          <a:cs typeface="Arial" charset="0"/>
        </a:defRPr>
      </a:lvl6pPr>
      <a:lvl7pPr marL="801472" algn="ctr" defTabSz="914179" rtl="0" fontAlgn="base">
        <a:spcBef>
          <a:spcPct val="0"/>
        </a:spcBef>
        <a:spcAft>
          <a:spcPct val="0"/>
        </a:spcAft>
        <a:defRPr sz="3500" b="1">
          <a:solidFill>
            <a:srgbClr val="000066"/>
          </a:solidFill>
          <a:latin typeface="Arial" charset="0"/>
          <a:cs typeface="Arial" charset="0"/>
        </a:defRPr>
      </a:lvl7pPr>
      <a:lvl8pPr marL="1202207" algn="ctr" defTabSz="914179" rtl="0" fontAlgn="base">
        <a:spcBef>
          <a:spcPct val="0"/>
        </a:spcBef>
        <a:spcAft>
          <a:spcPct val="0"/>
        </a:spcAft>
        <a:defRPr sz="3500" b="1">
          <a:solidFill>
            <a:srgbClr val="000066"/>
          </a:solidFill>
          <a:latin typeface="Arial" charset="0"/>
          <a:cs typeface="Arial" charset="0"/>
        </a:defRPr>
      </a:lvl8pPr>
      <a:lvl9pPr marL="1602943" algn="ctr" defTabSz="914179" rtl="0" fontAlgn="base">
        <a:spcBef>
          <a:spcPct val="0"/>
        </a:spcBef>
        <a:spcAft>
          <a:spcPct val="0"/>
        </a:spcAft>
        <a:defRPr sz="3500" b="1">
          <a:solidFill>
            <a:srgbClr val="000066"/>
          </a:solidFill>
          <a:latin typeface="Arial" charset="0"/>
          <a:cs typeface="Arial" charset="0"/>
        </a:defRPr>
      </a:lvl9pPr>
    </p:titleStyle>
    <p:bodyStyle>
      <a:lvl1pPr marL="341313" indent="-341313" algn="l" defTabSz="912813"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defTabSz="912813"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5713" indent="-269875" algn="l" defTabSz="912813"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3700" indent="-225425" algn="l" defTabSz="912813"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7550" indent="-144463" algn="r" defTabSz="912813" rtl="1" eaLnBrk="0" fontAlgn="base" hangingPunct="0">
        <a:spcBef>
          <a:spcPct val="20000"/>
        </a:spcBef>
        <a:spcAft>
          <a:spcPct val="0"/>
        </a:spcAft>
        <a:buChar char="»"/>
        <a:defRPr sz="2000">
          <a:solidFill>
            <a:srgbClr val="000066"/>
          </a:solidFill>
          <a:latin typeface="+mn-lt"/>
          <a:cs typeface="+mn-cs"/>
        </a:defRPr>
      </a:lvl5pPr>
      <a:lvl6pPr marL="2389109" indent="-144710" algn="r" defTabSz="914179" rtl="1" fontAlgn="base">
        <a:spcBef>
          <a:spcPct val="20000"/>
        </a:spcBef>
        <a:spcAft>
          <a:spcPct val="0"/>
        </a:spcAft>
        <a:buChar char="»"/>
        <a:defRPr sz="2000">
          <a:solidFill>
            <a:srgbClr val="000066"/>
          </a:solidFill>
          <a:latin typeface="+mn-lt"/>
          <a:cs typeface="+mn-cs"/>
        </a:defRPr>
      </a:lvl6pPr>
      <a:lvl7pPr marL="2789845" indent="-144710" algn="r" defTabSz="914179" rtl="1" fontAlgn="base">
        <a:spcBef>
          <a:spcPct val="20000"/>
        </a:spcBef>
        <a:spcAft>
          <a:spcPct val="0"/>
        </a:spcAft>
        <a:buChar char="»"/>
        <a:defRPr sz="2000">
          <a:solidFill>
            <a:srgbClr val="000066"/>
          </a:solidFill>
          <a:latin typeface="+mn-lt"/>
          <a:cs typeface="+mn-cs"/>
        </a:defRPr>
      </a:lvl7pPr>
      <a:lvl8pPr marL="3190581" indent="-144710" algn="r" defTabSz="914179" rtl="1" fontAlgn="base">
        <a:spcBef>
          <a:spcPct val="20000"/>
        </a:spcBef>
        <a:spcAft>
          <a:spcPct val="0"/>
        </a:spcAft>
        <a:buChar char="»"/>
        <a:defRPr sz="2000">
          <a:solidFill>
            <a:srgbClr val="000066"/>
          </a:solidFill>
          <a:latin typeface="+mn-lt"/>
          <a:cs typeface="+mn-cs"/>
        </a:defRPr>
      </a:lvl8pPr>
      <a:lvl9pPr marL="3591317" indent="-144710" algn="r" defTabSz="914179"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fontAlgn="auto">
              <a:spcBef>
                <a:spcPts val="0"/>
              </a:spcBef>
              <a:spcAft>
                <a:spcPts val="0"/>
              </a:spcAft>
            </a:pPr>
            <a:fld id="{ED6FCA41-4BF9-4881-9959-4E3A8DE07132}" type="datetimeFigureOut">
              <a:rPr lang="en-GB" b="0" smtClean="0">
                <a:solidFill>
                  <a:prstClr val="black">
                    <a:tint val="75000"/>
                  </a:prstClr>
                </a:solidFill>
                <a:latin typeface="Calibri"/>
                <a:cs typeface="+mn-cs"/>
              </a:rPr>
              <a:pPr rtl="0" fontAlgn="auto">
                <a:spcBef>
                  <a:spcPts val="0"/>
                </a:spcBef>
                <a:spcAft>
                  <a:spcPts val="0"/>
                </a:spcAft>
              </a:pPr>
              <a:t>23/06/16</a:t>
            </a:fld>
            <a:endParaRPr lang="en-GB"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fontAlgn="auto">
              <a:spcBef>
                <a:spcPts val="0"/>
              </a:spcBef>
              <a:spcAft>
                <a:spcPts val="0"/>
              </a:spcAft>
            </a:pPr>
            <a:endParaRPr lang="en-GB"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auto">
              <a:spcBef>
                <a:spcPts val="0"/>
              </a:spcBef>
              <a:spcAft>
                <a:spcPts val="0"/>
              </a:spcAft>
            </a:pPr>
            <a:fld id="{5AB92C30-3794-4A44-8278-796723F75537}" type="slidenum">
              <a:rPr lang="en-GB" b="0" smtClean="0">
                <a:solidFill>
                  <a:prstClr val="black">
                    <a:tint val="75000"/>
                  </a:prstClr>
                </a:solidFill>
                <a:latin typeface="Calibri"/>
                <a:cs typeface="+mn-cs"/>
              </a:rPr>
              <a:pPr rtl="0" fontAlgn="auto">
                <a:spcBef>
                  <a:spcPts val="0"/>
                </a:spcBef>
                <a:spcAft>
                  <a:spcPts val="0"/>
                </a:spcAft>
              </a:pPr>
              <a:t>‹#›</a:t>
            </a:fld>
            <a:endParaRPr lang="en-GB" b="0">
              <a:solidFill>
                <a:prstClr val="black">
                  <a:tint val="75000"/>
                </a:prstClr>
              </a:solidFill>
              <a:latin typeface="Calibri"/>
              <a:cs typeface="+mn-cs"/>
            </a:endParaRPr>
          </a:p>
        </p:txBody>
      </p:sp>
    </p:spTree>
    <p:extLst>
      <p:ext uri="{BB962C8B-B14F-4D97-AF65-F5344CB8AC3E}">
        <p14:creationId xmlns:p14="http://schemas.microsoft.com/office/powerpoint/2010/main" val="2660971552"/>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fontAlgn="auto">
              <a:spcBef>
                <a:spcPts val="0"/>
              </a:spcBef>
              <a:spcAft>
                <a:spcPts val="0"/>
              </a:spcAft>
            </a:pPr>
            <a:fld id="{ED6FCA41-4BF9-4881-9959-4E3A8DE07132}" type="datetimeFigureOut">
              <a:rPr lang="en-GB" b="0" smtClean="0">
                <a:solidFill>
                  <a:prstClr val="black">
                    <a:tint val="75000"/>
                  </a:prstClr>
                </a:solidFill>
                <a:latin typeface="Calibri"/>
                <a:cs typeface="+mn-cs"/>
              </a:rPr>
              <a:pPr rtl="0" fontAlgn="auto">
                <a:spcBef>
                  <a:spcPts val="0"/>
                </a:spcBef>
                <a:spcAft>
                  <a:spcPts val="0"/>
                </a:spcAft>
              </a:pPr>
              <a:t>23/06/16</a:t>
            </a:fld>
            <a:endParaRPr lang="en-GB"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fontAlgn="auto">
              <a:spcBef>
                <a:spcPts val="0"/>
              </a:spcBef>
              <a:spcAft>
                <a:spcPts val="0"/>
              </a:spcAft>
            </a:pPr>
            <a:endParaRPr lang="en-GB"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auto">
              <a:spcBef>
                <a:spcPts val="0"/>
              </a:spcBef>
              <a:spcAft>
                <a:spcPts val="0"/>
              </a:spcAft>
            </a:pPr>
            <a:fld id="{5AB92C30-3794-4A44-8278-796723F75537}" type="slidenum">
              <a:rPr lang="en-GB" b="0" smtClean="0">
                <a:solidFill>
                  <a:prstClr val="black">
                    <a:tint val="75000"/>
                  </a:prstClr>
                </a:solidFill>
                <a:latin typeface="Calibri"/>
                <a:cs typeface="+mn-cs"/>
              </a:rPr>
              <a:pPr rtl="0" fontAlgn="auto">
                <a:spcBef>
                  <a:spcPts val="0"/>
                </a:spcBef>
                <a:spcAft>
                  <a:spcPts val="0"/>
                </a:spcAft>
              </a:pPr>
              <a:t>‹#›</a:t>
            </a:fld>
            <a:endParaRPr lang="en-GB" b="0">
              <a:solidFill>
                <a:prstClr val="black">
                  <a:tint val="75000"/>
                </a:prstClr>
              </a:solidFill>
              <a:latin typeface="Calibri"/>
              <a:cs typeface="+mn-cs"/>
            </a:endParaRPr>
          </a:p>
        </p:txBody>
      </p:sp>
    </p:spTree>
    <p:extLst>
      <p:ext uri="{BB962C8B-B14F-4D97-AF65-F5344CB8AC3E}">
        <p14:creationId xmlns:p14="http://schemas.microsoft.com/office/powerpoint/2010/main" val="1399845433"/>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2051"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2052" name="Line 6"/>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80147" tIns="40074" rIns="80147" bIns="40074"/>
          <a:lstStyle/>
          <a:p>
            <a:pPr>
              <a:defRPr/>
            </a:pPr>
            <a:endParaRPr lang="en-US"/>
          </a:p>
        </p:txBody>
      </p:sp>
      <p:sp>
        <p:nvSpPr>
          <p:cNvPr id="2053" name="Rectangle 12"/>
          <p:cNvSpPr>
            <a:spLocks noChangeArrowheads="1"/>
          </p:cNvSpPr>
          <p:nvPr/>
        </p:nvSpPr>
        <p:spPr bwMode="auto">
          <a:xfrm>
            <a:off x="1588" y="6256338"/>
            <a:ext cx="9144000" cy="6016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nchor="ctr"/>
          <a:lstStyle>
            <a:lvl1pPr eaLnBrk="0" hangingPunct="0">
              <a:defRPr sz="1200">
                <a:solidFill>
                  <a:schemeClr val="tx1"/>
                </a:solidFill>
                <a:latin typeface="Garamond" pitchFamily="18" charset="0"/>
              </a:defRPr>
            </a:lvl1pPr>
            <a:lvl2pPr marL="742950" indent="-285750" eaLnBrk="0" hangingPunct="0">
              <a:defRPr sz="1200">
                <a:solidFill>
                  <a:schemeClr val="tx1"/>
                </a:solidFill>
                <a:latin typeface="Garamond" pitchFamily="18" charset="0"/>
              </a:defRPr>
            </a:lvl2pPr>
            <a:lvl3pPr marL="1143000" indent="-228600" eaLnBrk="0" hangingPunct="0">
              <a:defRPr sz="1200">
                <a:solidFill>
                  <a:schemeClr val="tx1"/>
                </a:solidFill>
                <a:latin typeface="Garamond" pitchFamily="18" charset="0"/>
              </a:defRPr>
            </a:lvl3pPr>
            <a:lvl4pPr marL="1600200" indent="-228600" eaLnBrk="0" hangingPunct="0">
              <a:defRPr sz="1200">
                <a:solidFill>
                  <a:schemeClr val="tx1"/>
                </a:solidFill>
                <a:latin typeface="Garamond" pitchFamily="18" charset="0"/>
              </a:defRPr>
            </a:lvl4pPr>
            <a:lvl5pPr marL="2057400" indent="-228600" eaLnBrk="0" hangingPunct="0">
              <a:defRPr sz="1200">
                <a:solidFill>
                  <a:schemeClr val="tx1"/>
                </a:solidFill>
                <a:latin typeface="Garamond" pitchFamily="18" charset="0"/>
              </a:defRPr>
            </a:lvl5pPr>
            <a:lvl6pPr marL="2514600" indent="-228600" eaLnBrk="0" fontAlgn="base" hangingPunct="0">
              <a:spcBef>
                <a:spcPct val="0"/>
              </a:spcBef>
              <a:spcAft>
                <a:spcPct val="0"/>
              </a:spcAft>
              <a:defRPr sz="1200">
                <a:solidFill>
                  <a:schemeClr val="tx1"/>
                </a:solidFill>
                <a:latin typeface="Garamond" pitchFamily="18" charset="0"/>
              </a:defRPr>
            </a:lvl6pPr>
            <a:lvl7pPr marL="2971800" indent="-228600" eaLnBrk="0" fontAlgn="base" hangingPunct="0">
              <a:spcBef>
                <a:spcPct val="0"/>
              </a:spcBef>
              <a:spcAft>
                <a:spcPct val="0"/>
              </a:spcAft>
              <a:defRPr sz="1200">
                <a:solidFill>
                  <a:schemeClr val="tx1"/>
                </a:solidFill>
                <a:latin typeface="Garamond" pitchFamily="18" charset="0"/>
              </a:defRPr>
            </a:lvl7pPr>
            <a:lvl8pPr marL="3429000" indent="-228600" eaLnBrk="0" fontAlgn="base" hangingPunct="0">
              <a:spcBef>
                <a:spcPct val="0"/>
              </a:spcBef>
              <a:spcAft>
                <a:spcPct val="0"/>
              </a:spcAft>
              <a:defRPr sz="1200">
                <a:solidFill>
                  <a:schemeClr val="tx1"/>
                </a:solidFill>
                <a:latin typeface="Garamond" pitchFamily="18" charset="0"/>
              </a:defRPr>
            </a:lvl8pPr>
            <a:lvl9pPr marL="3886200" indent="-228600" eaLnBrk="0" fontAlgn="base" hangingPunct="0">
              <a:spcBef>
                <a:spcPct val="0"/>
              </a:spcBef>
              <a:spcAft>
                <a:spcPct val="0"/>
              </a:spcAft>
              <a:defRPr sz="1200">
                <a:solidFill>
                  <a:schemeClr val="tx1"/>
                </a:solidFill>
                <a:latin typeface="Garamond" pitchFamily="18" charset="0"/>
              </a:defRPr>
            </a:lvl9pPr>
          </a:lstStyle>
          <a:p>
            <a:pPr eaLnBrk="1" hangingPunct="1">
              <a:defRPr/>
            </a:pPr>
            <a:endParaRPr lang="en-US" altLang="en-US" sz="3400" smtClean="0">
              <a:solidFill>
                <a:srgbClr val="000066"/>
              </a:solidFill>
              <a:latin typeface="Arial" charset="0"/>
            </a:endParaRPr>
          </a:p>
        </p:txBody>
      </p:sp>
      <p:sp>
        <p:nvSpPr>
          <p:cNvPr id="2054" name="Rectangle 14"/>
          <p:cNvSpPr>
            <a:spLocks noChangeArrowheads="1"/>
          </p:cNvSpPr>
          <p:nvPr/>
        </p:nvSpPr>
        <p:spPr bwMode="auto">
          <a:xfrm>
            <a:off x="360363" y="6399213"/>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sz="1200">
                <a:solidFill>
                  <a:schemeClr val="tx1"/>
                </a:solidFill>
                <a:latin typeface="Garamond" pitchFamily="18" charset="0"/>
              </a:defRPr>
            </a:lvl1pPr>
            <a:lvl2pPr marL="742950" indent="-285750" defTabSz="912813" eaLnBrk="0" hangingPunct="0">
              <a:defRPr sz="1200">
                <a:solidFill>
                  <a:schemeClr val="tx1"/>
                </a:solidFill>
                <a:latin typeface="Garamond" pitchFamily="18" charset="0"/>
              </a:defRPr>
            </a:lvl2pPr>
            <a:lvl3pPr marL="1143000" indent="-228600" defTabSz="912813" eaLnBrk="0" hangingPunct="0">
              <a:defRPr sz="1200">
                <a:solidFill>
                  <a:schemeClr val="tx1"/>
                </a:solidFill>
                <a:latin typeface="Garamond" pitchFamily="18" charset="0"/>
              </a:defRPr>
            </a:lvl3pPr>
            <a:lvl4pPr marL="1600200" indent="-228600" defTabSz="912813" eaLnBrk="0" hangingPunct="0">
              <a:defRPr sz="1200">
                <a:solidFill>
                  <a:schemeClr val="tx1"/>
                </a:solidFill>
                <a:latin typeface="Garamond" pitchFamily="18" charset="0"/>
              </a:defRPr>
            </a:lvl4pPr>
            <a:lvl5pPr marL="2057400" indent="-228600" defTabSz="912813" eaLnBrk="0" hangingPunct="0">
              <a:defRPr sz="1200">
                <a:solidFill>
                  <a:schemeClr val="tx1"/>
                </a:solidFill>
                <a:latin typeface="Garamond" pitchFamily="18" charset="0"/>
              </a:defRPr>
            </a:lvl5pPr>
            <a:lvl6pPr marL="2514600" indent="-228600" defTabSz="912813" eaLnBrk="0" fontAlgn="base" hangingPunct="0">
              <a:spcBef>
                <a:spcPct val="0"/>
              </a:spcBef>
              <a:spcAft>
                <a:spcPct val="0"/>
              </a:spcAft>
              <a:defRPr sz="1200">
                <a:solidFill>
                  <a:schemeClr val="tx1"/>
                </a:solidFill>
                <a:latin typeface="Garamond" pitchFamily="18" charset="0"/>
              </a:defRPr>
            </a:lvl6pPr>
            <a:lvl7pPr marL="2971800" indent="-228600" defTabSz="912813" eaLnBrk="0" fontAlgn="base" hangingPunct="0">
              <a:spcBef>
                <a:spcPct val="0"/>
              </a:spcBef>
              <a:spcAft>
                <a:spcPct val="0"/>
              </a:spcAft>
              <a:defRPr sz="1200">
                <a:solidFill>
                  <a:schemeClr val="tx1"/>
                </a:solidFill>
                <a:latin typeface="Garamond" pitchFamily="18" charset="0"/>
              </a:defRPr>
            </a:lvl7pPr>
            <a:lvl8pPr marL="3429000" indent="-228600" defTabSz="912813" eaLnBrk="0" fontAlgn="base" hangingPunct="0">
              <a:spcBef>
                <a:spcPct val="0"/>
              </a:spcBef>
              <a:spcAft>
                <a:spcPct val="0"/>
              </a:spcAft>
              <a:defRPr sz="1200">
                <a:solidFill>
                  <a:schemeClr val="tx1"/>
                </a:solidFill>
                <a:latin typeface="Garamond" pitchFamily="18" charset="0"/>
              </a:defRPr>
            </a:lvl8pPr>
            <a:lvl9pPr marL="3886200" indent="-228600" defTabSz="912813" eaLnBrk="0" fontAlgn="base" hangingPunct="0">
              <a:spcBef>
                <a:spcPct val="0"/>
              </a:spcBef>
              <a:spcAft>
                <a:spcPct val="0"/>
              </a:spcAft>
              <a:defRPr sz="1200">
                <a:solidFill>
                  <a:schemeClr val="tx1"/>
                </a:solidFill>
                <a:latin typeface="Garamond" pitchFamily="18" charset="0"/>
              </a:defRPr>
            </a:lvl9pPr>
          </a:lstStyle>
          <a:p>
            <a:pPr algn="r" eaLnBrk="1" hangingPunct="1">
              <a:defRPr/>
            </a:pPr>
            <a:fld id="{3B9FC360-7585-4BB0-A8F0-9EBDD6A10BD7}" type="slidenum">
              <a:rPr lang="en-US" altLang="en-US" sz="1500" smtClean="0">
                <a:solidFill>
                  <a:srgbClr val="72BBE8"/>
                </a:solidFill>
                <a:latin typeface="Arial Narrow" pitchFamily="34" charset="0"/>
              </a:rPr>
              <a:pPr algn="r" eaLnBrk="1" hangingPunct="1">
                <a:defRPr/>
              </a:pPr>
              <a:t>‹#›</a:t>
            </a:fld>
            <a:r>
              <a:rPr lang="en-US" altLang="en-US" sz="1500" smtClean="0">
                <a:solidFill>
                  <a:srgbClr val="72BBE8"/>
                </a:solidFill>
                <a:latin typeface="Arial Narrow" pitchFamily="34" charset="0"/>
              </a:rPr>
              <a:t> </a:t>
            </a:r>
            <a:r>
              <a:rPr lang="en-US" altLang="en-US" sz="2100" baseline="14000" smtClean="0">
                <a:solidFill>
                  <a:srgbClr val="FFFFFF"/>
                </a:solidFill>
                <a:latin typeface="Arial Narrow" pitchFamily="34" charset="0"/>
              </a:rPr>
              <a:t>|</a:t>
            </a:r>
          </a:p>
        </p:txBody>
      </p:sp>
      <p:pic>
        <p:nvPicPr>
          <p:cNvPr id="2055" name="Picture 9" descr="WHO-WPRO whit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97788" y="6299200"/>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354433"/>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Lst>
  <p:timing>
    <p:tnLst>
      <p:par>
        <p:cTn xmlns:p14="http://schemas.microsoft.com/office/powerpoint/2010/main" id="1" dur="indefinite" restart="never" nodeType="tmRoot"/>
      </p:par>
    </p:tnLst>
  </p:timing>
  <p:txStyles>
    <p:titleStyle>
      <a:lvl1pPr algn="ctr" defTabSz="912813" rtl="0" eaLnBrk="1" fontAlgn="base" hangingPunct="1">
        <a:spcBef>
          <a:spcPct val="0"/>
        </a:spcBef>
        <a:spcAft>
          <a:spcPct val="0"/>
        </a:spcAft>
        <a:defRPr sz="3500" b="1">
          <a:solidFill>
            <a:srgbClr val="000066"/>
          </a:solidFill>
          <a:latin typeface="+mj-lt"/>
          <a:ea typeface="+mj-ea"/>
          <a:cs typeface="+mj-cs"/>
        </a:defRPr>
      </a:lvl1pPr>
      <a:lvl2pPr algn="ctr" defTabSz="912813" rtl="0" eaLnBrk="1" fontAlgn="base" hangingPunct="1">
        <a:spcBef>
          <a:spcPct val="0"/>
        </a:spcBef>
        <a:spcAft>
          <a:spcPct val="0"/>
        </a:spcAft>
        <a:defRPr sz="3500" b="1">
          <a:solidFill>
            <a:srgbClr val="000066"/>
          </a:solidFill>
          <a:latin typeface="Arial" charset="0"/>
          <a:cs typeface="Arial" charset="0"/>
        </a:defRPr>
      </a:lvl2pPr>
      <a:lvl3pPr algn="ctr" defTabSz="912813" rtl="0" eaLnBrk="1" fontAlgn="base" hangingPunct="1">
        <a:spcBef>
          <a:spcPct val="0"/>
        </a:spcBef>
        <a:spcAft>
          <a:spcPct val="0"/>
        </a:spcAft>
        <a:defRPr sz="3500" b="1">
          <a:solidFill>
            <a:srgbClr val="000066"/>
          </a:solidFill>
          <a:latin typeface="Arial" charset="0"/>
          <a:cs typeface="Arial" charset="0"/>
        </a:defRPr>
      </a:lvl3pPr>
      <a:lvl4pPr algn="ctr" defTabSz="912813" rtl="0" eaLnBrk="1" fontAlgn="base" hangingPunct="1">
        <a:spcBef>
          <a:spcPct val="0"/>
        </a:spcBef>
        <a:spcAft>
          <a:spcPct val="0"/>
        </a:spcAft>
        <a:defRPr sz="3500" b="1">
          <a:solidFill>
            <a:srgbClr val="000066"/>
          </a:solidFill>
          <a:latin typeface="Arial" charset="0"/>
          <a:cs typeface="Arial" charset="0"/>
        </a:defRPr>
      </a:lvl4pPr>
      <a:lvl5pPr algn="ctr" defTabSz="912813" rtl="0" eaLnBrk="1" fontAlgn="base" hangingPunct="1">
        <a:spcBef>
          <a:spcPct val="0"/>
        </a:spcBef>
        <a:spcAft>
          <a:spcPct val="0"/>
        </a:spcAft>
        <a:defRPr sz="3500" b="1">
          <a:solidFill>
            <a:srgbClr val="000066"/>
          </a:solidFill>
          <a:latin typeface="Arial" charset="0"/>
          <a:cs typeface="Arial" charset="0"/>
        </a:defRPr>
      </a:lvl5pPr>
      <a:lvl6pPr marL="400736" algn="ctr" defTabSz="914179" rtl="0" eaLnBrk="1" fontAlgn="base" hangingPunct="1">
        <a:spcBef>
          <a:spcPct val="0"/>
        </a:spcBef>
        <a:spcAft>
          <a:spcPct val="0"/>
        </a:spcAft>
        <a:defRPr sz="3500" b="1">
          <a:solidFill>
            <a:srgbClr val="000066"/>
          </a:solidFill>
          <a:latin typeface="Arial" charset="0"/>
          <a:cs typeface="Arial" charset="0"/>
        </a:defRPr>
      </a:lvl6pPr>
      <a:lvl7pPr marL="801472" algn="ctr" defTabSz="914179" rtl="0" eaLnBrk="1" fontAlgn="base" hangingPunct="1">
        <a:spcBef>
          <a:spcPct val="0"/>
        </a:spcBef>
        <a:spcAft>
          <a:spcPct val="0"/>
        </a:spcAft>
        <a:defRPr sz="3500" b="1">
          <a:solidFill>
            <a:srgbClr val="000066"/>
          </a:solidFill>
          <a:latin typeface="Arial" charset="0"/>
          <a:cs typeface="Arial" charset="0"/>
        </a:defRPr>
      </a:lvl7pPr>
      <a:lvl8pPr marL="1202207" algn="ctr" defTabSz="914179" rtl="0" eaLnBrk="1" fontAlgn="base" hangingPunct="1">
        <a:spcBef>
          <a:spcPct val="0"/>
        </a:spcBef>
        <a:spcAft>
          <a:spcPct val="0"/>
        </a:spcAft>
        <a:defRPr sz="3500" b="1">
          <a:solidFill>
            <a:srgbClr val="000066"/>
          </a:solidFill>
          <a:latin typeface="Arial" charset="0"/>
          <a:cs typeface="Arial" charset="0"/>
        </a:defRPr>
      </a:lvl8pPr>
      <a:lvl9pPr marL="1602943" algn="ctr" defTabSz="914179" rtl="0" eaLnBrk="1" fontAlgn="base" hangingPunct="1">
        <a:spcBef>
          <a:spcPct val="0"/>
        </a:spcBef>
        <a:spcAft>
          <a:spcPct val="0"/>
        </a:spcAft>
        <a:defRPr sz="3500" b="1">
          <a:solidFill>
            <a:srgbClr val="000066"/>
          </a:solidFill>
          <a:latin typeface="Arial" charset="0"/>
          <a:cs typeface="Arial" charset="0"/>
        </a:defRPr>
      </a:lvl9pPr>
    </p:titleStyle>
    <p:bodyStyle>
      <a:lvl1pPr marL="341313" indent="-341313" algn="l" defTabSz="912813" rtl="0" eaLnBrk="1" fontAlgn="base" hangingPunct="1">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defTabSz="912813" rtl="0" eaLnBrk="1" fontAlgn="base" hangingPunct="1">
        <a:spcBef>
          <a:spcPct val="20000"/>
        </a:spcBef>
        <a:spcAft>
          <a:spcPct val="0"/>
        </a:spcAft>
        <a:buClr>
          <a:srgbClr val="1E7FB8"/>
        </a:buClr>
        <a:buFont typeface="Arial" charset="0"/>
        <a:buChar char="–"/>
        <a:defRPr sz="2100">
          <a:solidFill>
            <a:srgbClr val="000066"/>
          </a:solidFill>
          <a:latin typeface="+mn-lt"/>
          <a:cs typeface="+mn-cs"/>
        </a:defRPr>
      </a:lvl2pPr>
      <a:lvl3pPr marL="1255713" indent="-269875" algn="l" defTabSz="912813"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3pPr>
      <a:lvl4pPr marL="1663700" indent="-225425" algn="l" defTabSz="912813"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4pPr>
      <a:lvl5pPr marL="1987550" indent="-144463" algn="r" defTabSz="912813" rtl="1" eaLnBrk="1" fontAlgn="base" hangingPunct="1">
        <a:spcBef>
          <a:spcPct val="20000"/>
        </a:spcBef>
        <a:spcAft>
          <a:spcPct val="0"/>
        </a:spcAft>
        <a:buChar char="»"/>
        <a:defRPr sz="2000">
          <a:solidFill>
            <a:srgbClr val="000066"/>
          </a:solidFill>
          <a:latin typeface="+mn-lt"/>
          <a:cs typeface="+mn-cs"/>
        </a:defRPr>
      </a:lvl5pPr>
      <a:lvl6pPr marL="2389109" indent="-144710" algn="r" defTabSz="914179" rtl="1" eaLnBrk="1" fontAlgn="base" hangingPunct="1">
        <a:spcBef>
          <a:spcPct val="20000"/>
        </a:spcBef>
        <a:spcAft>
          <a:spcPct val="0"/>
        </a:spcAft>
        <a:buChar char="»"/>
        <a:defRPr sz="2000">
          <a:solidFill>
            <a:srgbClr val="000066"/>
          </a:solidFill>
          <a:latin typeface="+mn-lt"/>
          <a:cs typeface="+mn-cs"/>
        </a:defRPr>
      </a:lvl6pPr>
      <a:lvl7pPr marL="2789845" indent="-144710" algn="r" defTabSz="914179" rtl="1" eaLnBrk="1" fontAlgn="base" hangingPunct="1">
        <a:spcBef>
          <a:spcPct val="20000"/>
        </a:spcBef>
        <a:spcAft>
          <a:spcPct val="0"/>
        </a:spcAft>
        <a:buChar char="»"/>
        <a:defRPr sz="2000">
          <a:solidFill>
            <a:srgbClr val="000066"/>
          </a:solidFill>
          <a:latin typeface="+mn-lt"/>
          <a:cs typeface="+mn-cs"/>
        </a:defRPr>
      </a:lvl7pPr>
      <a:lvl8pPr marL="3190581" indent="-144710" algn="r" defTabSz="914179" rtl="1" eaLnBrk="1" fontAlgn="base" hangingPunct="1">
        <a:spcBef>
          <a:spcPct val="20000"/>
        </a:spcBef>
        <a:spcAft>
          <a:spcPct val="0"/>
        </a:spcAft>
        <a:buChar char="»"/>
        <a:defRPr sz="2000">
          <a:solidFill>
            <a:srgbClr val="000066"/>
          </a:solidFill>
          <a:latin typeface="+mn-lt"/>
          <a:cs typeface="+mn-cs"/>
        </a:defRPr>
      </a:lvl8pPr>
      <a:lvl9pPr marL="3591317" indent="-144710" algn="r" defTabSz="914179" rtl="1"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fontAlgn="auto">
              <a:spcBef>
                <a:spcPts val="0"/>
              </a:spcBef>
              <a:spcAft>
                <a:spcPts val="0"/>
              </a:spcAft>
            </a:pPr>
            <a:fld id="{ED6FCA41-4BF9-4881-9959-4E3A8DE07132}" type="datetimeFigureOut">
              <a:rPr lang="en-GB" b="0" smtClean="0">
                <a:solidFill>
                  <a:prstClr val="black">
                    <a:tint val="75000"/>
                  </a:prstClr>
                </a:solidFill>
                <a:latin typeface="Calibri"/>
                <a:cs typeface="+mn-cs"/>
              </a:rPr>
              <a:pPr rtl="0" fontAlgn="auto">
                <a:spcBef>
                  <a:spcPts val="0"/>
                </a:spcBef>
                <a:spcAft>
                  <a:spcPts val="0"/>
                </a:spcAft>
              </a:pPr>
              <a:t>23/06/16</a:t>
            </a:fld>
            <a:endParaRPr lang="en-GB"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fontAlgn="auto">
              <a:spcBef>
                <a:spcPts val="0"/>
              </a:spcBef>
              <a:spcAft>
                <a:spcPts val="0"/>
              </a:spcAft>
            </a:pPr>
            <a:endParaRPr lang="en-GB"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auto">
              <a:spcBef>
                <a:spcPts val="0"/>
              </a:spcBef>
              <a:spcAft>
                <a:spcPts val="0"/>
              </a:spcAft>
            </a:pPr>
            <a:fld id="{5AB92C30-3794-4A44-8278-796723F75537}" type="slidenum">
              <a:rPr lang="en-GB" b="0" smtClean="0">
                <a:solidFill>
                  <a:prstClr val="black">
                    <a:tint val="75000"/>
                  </a:prstClr>
                </a:solidFill>
                <a:latin typeface="Calibri"/>
                <a:cs typeface="+mn-cs"/>
              </a:rPr>
              <a:pPr rtl="0" fontAlgn="auto">
                <a:spcBef>
                  <a:spcPts val="0"/>
                </a:spcBef>
                <a:spcAft>
                  <a:spcPts val="0"/>
                </a:spcAft>
              </a:pPr>
              <a:t>‹#›</a:t>
            </a:fld>
            <a:endParaRPr lang="en-GB" b="0">
              <a:solidFill>
                <a:prstClr val="black">
                  <a:tint val="75000"/>
                </a:prstClr>
              </a:solidFill>
              <a:latin typeface="Calibri"/>
              <a:cs typeface="+mn-cs"/>
            </a:endParaRPr>
          </a:p>
        </p:txBody>
      </p:sp>
    </p:spTree>
    <p:extLst>
      <p:ext uri="{BB962C8B-B14F-4D97-AF65-F5344CB8AC3E}">
        <p14:creationId xmlns:p14="http://schemas.microsoft.com/office/powerpoint/2010/main" val="985689698"/>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fontAlgn="auto">
              <a:spcBef>
                <a:spcPts val="0"/>
              </a:spcBef>
              <a:spcAft>
                <a:spcPts val="0"/>
              </a:spcAft>
            </a:pPr>
            <a:fld id="{ED6FCA41-4BF9-4881-9959-4E3A8DE07132}" type="datetimeFigureOut">
              <a:rPr lang="en-GB" b="0" smtClean="0">
                <a:solidFill>
                  <a:prstClr val="black">
                    <a:tint val="75000"/>
                  </a:prstClr>
                </a:solidFill>
                <a:latin typeface="Calibri"/>
                <a:cs typeface="+mn-cs"/>
              </a:rPr>
              <a:pPr rtl="0" fontAlgn="auto">
                <a:spcBef>
                  <a:spcPts val="0"/>
                </a:spcBef>
                <a:spcAft>
                  <a:spcPts val="0"/>
                </a:spcAft>
              </a:pPr>
              <a:t>23/06/16</a:t>
            </a:fld>
            <a:endParaRPr lang="en-GB"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fontAlgn="auto">
              <a:spcBef>
                <a:spcPts val="0"/>
              </a:spcBef>
              <a:spcAft>
                <a:spcPts val="0"/>
              </a:spcAft>
            </a:pPr>
            <a:endParaRPr lang="en-GB"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auto">
              <a:spcBef>
                <a:spcPts val="0"/>
              </a:spcBef>
              <a:spcAft>
                <a:spcPts val="0"/>
              </a:spcAft>
            </a:pPr>
            <a:fld id="{5AB92C30-3794-4A44-8278-796723F75537}" type="slidenum">
              <a:rPr lang="en-GB" b="0" smtClean="0">
                <a:solidFill>
                  <a:prstClr val="black">
                    <a:tint val="75000"/>
                  </a:prstClr>
                </a:solidFill>
                <a:latin typeface="Calibri"/>
                <a:cs typeface="+mn-cs"/>
              </a:rPr>
              <a:pPr rtl="0" fontAlgn="auto">
                <a:spcBef>
                  <a:spcPts val="0"/>
                </a:spcBef>
                <a:spcAft>
                  <a:spcPts val="0"/>
                </a:spcAft>
              </a:pPr>
              <a:t>‹#›</a:t>
            </a:fld>
            <a:endParaRPr lang="en-GB" b="0">
              <a:solidFill>
                <a:prstClr val="black">
                  <a:tint val="75000"/>
                </a:prstClr>
              </a:solidFill>
              <a:latin typeface="Calibri"/>
              <a:cs typeface="+mn-cs"/>
            </a:endParaRPr>
          </a:p>
        </p:txBody>
      </p:sp>
    </p:spTree>
    <p:extLst>
      <p:ext uri="{BB962C8B-B14F-4D97-AF65-F5344CB8AC3E}">
        <p14:creationId xmlns:p14="http://schemas.microsoft.com/office/powerpoint/2010/main" val="84459646"/>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4.jp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42979054"/>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8"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6.jp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1538390"/>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2051"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2052" name="Line 6"/>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80147" tIns="40074" rIns="80147" bIns="40074"/>
          <a:lstStyle/>
          <a:p>
            <a:pPr>
              <a:defRPr/>
            </a:pPr>
            <a:endParaRPr lang="en-US"/>
          </a:p>
        </p:txBody>
      </p:sp>
      <p:sp>
        <p:nvSpPr>
          <p:cNvPr id="2053" name="Rectangle 12"/>
          <p:cNvSpPr>
            <a:spLocks noChangeArrowheads="1"/>
          </p:cNvSpPr>
          <p:nvPr/>
        </p:nvSpPr>
        <p:spPr bwMode="auto">
          <a:xfrm>
            <a:off x="1588" y="6256338"/>
            <a:ext cx="9144000" cy="6016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nchor="ctr"/>
          <a:lstStyle>
            <a:lvl1pPr eaLnBrk="0" hangingPunct="0">
              <a:defRPr sz="1200">
                <a:solidFill>
                  <a:schemeClr val="tx1"/>
                </a:solidFill>
                <a:latin typeface="Garamond" pitchFamily="18" charset="0"/>
              </a:defRPr>
            </a:lvl1pPr>
            <a:lvl2pPr marL="742950" indent="-285750" eaLnBrk="0" hangingPunct="0">
              <a:defRPr sz="1200">
                <a:solidFill>
                  <a:schemeClr val="tx1"/>
                </a:solidFill>
                <a:latin typeface="Garamond" pitchFamily="18" charset="0"/>
              </a:defRPr>
            </a:lvl2pPr>
            <a:lvl3pPr marL="1143000" indent="-228600" eaLnBrk="0" hangingPunct="0">
              <a:defRPr sz="1200">
                <a:solidFill>
                  <a:schemeClr val="tx1"/>
                </a:solidFill>
                <a:latin typeface="Garamond" pitchFamily="18" charset="0"/>
              </a:defRPr>
            </a:lvl3pPr>
            <a:lvl4pPr marL="1600200" indent="-228600" eaLnBrk="0" hangingPunct="0">
              <a:defRPr sz="1200">
                <a:solidFill>
                  <a:schemeClr val="tx1"/>
                </a:solidFill>
                <a:latin typeface="Garamond" pitchFamily="18" charset="0"/>
              </a:defRPr>
            </a:lvl4pPr>
            <a:lvl5pPr marL="2057400" indent="-228600" eaLnBrk="0" hangingPunct="0">
              <a:defRPr sz="1200">
                <a:solidFill>
                  <a:schemeClr val="tx1"/>
                </a:solidFill>
                <a:latin typeface="Garamond" pitchFamily="18" charset="0"/>
              </a:defRPr>
            </a:lvl5pPr>
            <a:lvl6pPr marL="2514600" indent="-228600" eaLnBrk="0" fontAlgn="base" hangingPunct="0">
              <a:spcBef>
                <a:spcPct val="0"/>
              </a:spcBef>
              <a:spcAft>
                <a:spcPct val="0"/>
              </a:spcAft>
              <a:defRPr sz="1200">
                <a:solidFill>
                  <a:schemeClr val="tx1"/>
                </a:solidFill>
                <a:latin typeface="Garamond" pitchFamily="18" charset="0"/>
              </a:defRPr>
            </a:lvl6pPr>
            <a:lvl7pPr marL="2971800" indent="-228600" eaLnBrk="0" fontAlgn="base" hangingPunct="0">
              <a:spcBef>
                <a:spcPct val="0"/>
              </a:spcBef>
              <a:spcAft>
                <a:spcPct val="0"/>
              </a:spcAft>
              <a:defRPr sz="1200">
                <a:solidFill>
                  <a:schemeClr val="tx1"/>
                </a:solidFill>
                <a:latin typeface="Garamond" pitchFamily="18" charset="0"/>
              </a:defRPr>
            </a:lvl7pPr>
            <a:lvl8pPr marL="3429000" indent="-228600" eaLnBrk="0" fontAlgn="base" hangingPunct="0">
              <a:spcBef>
                <a:spcPct val="0"/>
              </a:spcBef>
              <a:spcAft>
                <a:spcPct val="0"/>
              </a:spcAft>
              <a:defRPr sz="1200">
                <a:solidFill>
                  <a:schemeClr val="tx1"/>
                </a:solidFill>
                <a:latin typeface="Garamond" pitchFamily="18" charset="0"/>
              </a:defRPr>
            </a:lvl8pPr>
            <a:lvl9pPr marL="3886200" indent="-228600" eaLnBrk="0" fontAlgn="base" hangingPunct="0">
              <a:spcBef>
                <a:spcPct val="0"/>
              </a:spcBef>
              <a:spcAft>
                <a:spcPct val="0"/>
              </a:spcAft>
              <a:defRPr sz="1200">
                <a:solidFill>
                  <a:schemeClr val="tx1"/>
                </a:solidFill>
                <a:latin typeface="Garamond" pitchFamily="18" charset="0"/>
              </a:defRPr>
            </a:lvl9pPr>
          </a:lstStyle>
          <a:p>
            <a:pPr rtl="1" eaLnBrk="1" hangingPunct="1">
              <a:defRPr/>
            </a:pPr>
            <a:endParaRPr lang="en-US" altLang="en-US" sz="3400" b="1" smtClean="0">
              <a:solidFill>
                <a:srgbClr val="000066"/>
              </a:solidFill>
              <a:effectLst/>
              <a:latin typeface="Arial" charset="0"/>
            </a:endParaRPr>
          </a:p>
        </p:txBody>
      </p:sp>
      <p:sp>
        <p:nvSpPr>
          <p:cNvPr id="2054" name="Rectangle 14"/>
          <p:cNvSpPr>
            <a:spLocks noChangeArrowheads="1"/>
          </p:cNvSpPr>
          <p:nvPr/>
        </p:nvSpPr>
        <p:spPr bwMode="auto">
          <a:xfrm>
            <a:off x="360363" y="6399213"/>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sz="1200">
                <a:solidFill>
                  <a:schemeClr val="tx1"/>
                </a:solidFill>
                <a:latin typeface="Garamond" pitchFamily="18" charset="0"/>
              </a:defRPr>
            </a:lvl1pPr>
            <a:lvl2pPr marL="742950" indent="-285750" defTabSz="912813" eaLnBrk="0" hangingPunct="0">
              <a:defRPr sz="1200">
                <a:solidFill>
                  <a:schemeClr val="tx1"/>
                </a:solidFill>
                <a:latin typeface="Garamond" pitchFamily="18" charset="0"/>
              </a:defRPr>
            </a:lvl2pPr>
            <a:lvl3pPr marL="1143000" indent="-228600" defTabSz="912813" eaLnBrk="0" hangingPunct="0">
              <a:defRPr sz="1200">
                <a:solidFill>
                  <a:schemeClr val="tx1"/>
                </a:solidFill>
                <a:latin typeface="Garamond" pitchFamily="18" charset="0"/>
              </a:defRPr>
            </a:lvl3pPr>
            <a:lvl4pPr marL="1600200" indent="-228600" defTabSz="912813" eaLnBrk="0" hangingPunct="0">
              <a:defRPr sz="1200">
                <a:solidFill>
                  <a:schemeClr val="tx1"/>
                </a:solidFill>
                <a:latin typeface="Garamond" pitchFamily="18" charset="0"/>
              </a:defRPr>
            </a:lvl4pPr>
            <a:lvl5pPr marL="2057400" indent="-228600" defTabSz="912813" eaLnBrk="0" hangingPunct="0">
              <a:defRPr sz="1200">
                <a:solidFill>
                  <a:schemeClr val="tx1"/>
                </a:solidFill>
                <a:latin typeface="Garamond" pitchFamily="18" charset="0"/>
              </a:defRPr>
            </a:lvl5pPr>
            <a:lvl6pPr marL="2514600" indent="-228600" defTabSz="912813" eaLnBrk="0" fontAlgn="base" hangingPunct="0">
              <a:spcBef>
                <a:spcPct val="0"/>
              </a:spcBef>
              <a:spcAft>
                <a:spcPct val="0"/>
              </a:spcAft>
              <a:defRPr sz="1200">
                <a:solidFill>
                  <a:schemeClr val="tx1"/>
                </a:solidFill>
                <a:latin typeface="Garamond" pitchFamily="18" charset="0"/>
              </a:defRPr>
            </a:lvl6pPr>
            <a:lvl7pPr marL="2971800" indent="-228600" defTabSz="912813" eaLnBrk="0" fontAlgn="base" hangingPunct="0">
              <a:spcBef>
                <a:spcPct val="0"/>
              </a:spcBef>
              <a:spcAft>
                <a:spcPct val="0"/>
              </a:spcAft>
              <a:defRPr sz="1200">
                <a:solidFill>
                  <a:schemeClr val="tx1"/>
                </a:solidFill>
                <a:latin typeface="Garamond" pitchFamily="18" charset="0"/>
              </a:defRPr>
            </a:lvl7pPr>
            <a:lvl8pPr marL="3429000" indent="-228600" defTabSz="912813" eaLnBrk="0" fontAlgn="base" hangingPunct="0">
              <a:spcBef>
                <a:spcPct val="0"/>
              </a:spcBef>
              <a:spcAft>
                <a:spcPct val="0"/>
              </a:spcAft>
              <a:defRPr sz="1200">
                <a:solidFill>
                  <a:schemeClr val="tx1"/>
                </a:solidFill>
                <a:latin typeface="Garamond" pitchFamily="18" charset="0"/>
              </a:defRPr>
            </a:lvl8pPr>
            <a:lvl9pPr marL="3886200" indent="-228600" defTabSz="912813" eaLnBrk="0" fontAlgn="base" hangingPunct="0">
              <a:spcBef>
                <a:spcPct val="0"/>
              </a:spcBef>
              <a:spcAft>
                <a:spcPct val="0"/>
              </a:spcAft>
              <a:defRPr sz="1200">
                <a:solidFill>
                  <a:schemeClr val="tx1"/>
                </a:solidFill>
                <a:latin typeface="Garamond" pitchFamily="18" charset="0"/>
              </a:defRPr>
            </a:lvl9pPr>
          </a:lstStyle>
          <a:p>
            <a:pPr algn="r" eaLnBrk="1" hangingPunct="1">
              <a:defRPr/>
            </a:pPr>
            <a:fld id="{3B9FC360-7585-4BB0-A8F0-9EBDD6A10BD7}" type="slidenum">
              <a:rPr lang="en-US" altLang="en-US" sz="1500" b="1" smtClean="0">
                <a:solidFill>
                  <a:srgbClr val="72BBE8"/>
                </a:solidFill>
                <a:effectLst/>
                <a:latin typeface="Arial Narrow" pitchFamily="34" charset="0"/>
              </a:rPr>
              <a:pPr algn="r" eaLnBrk="1" hangingPunct="1">
                <a:defRPr/>
              </a:pPr>
              <a:t>‹#›</a:t>
            </a:fld>
            <a:r>
              <a:rPr lang="en-US" altLang="en-US" sz="1500" b="1" smtClean="0">
                <a:solidFill>
                  <a:srgbClr val="72BBE8"/>
                </a:solidFill>
                <a:effectLst/>
                <a:latin typeface="Arial Narrow" pitchFamily="34" charset="0"/>
              </a:rPr>
              <a:t> </a:t>
            </a:r>
            <a:r>
              <a:rPr lang="en-US" altLang="en-US" sz="2100" b="1" baseline="14000" smtClean="0">
                <a:solidFill>
                  <a:srgbClr val="FFFFFF"/>
                </a:solidFill>
                <a:effectLst/>
                <a:latin typeface="Arial Narrow" pitchFamily="34" charset="0"/>
              </a:rPr>
              <a:t>|</a:t>
            </a:r>
          </a:p>
        </p:txBody>
      </p:sp>
      <p:pic>
        <p:nvPicPr>
          <p:cNvPr id="2055" name="Picture 9" descr="WHO-WPRO whit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97788" y="6299200"/>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00" r:id="rId8"/>
    <p:sldLayoutId id="2147484152" r:id="rId9"/>
  </p:sldLayoutIdLst>
  <p:timing>
    <p:tnLst>
      <p:par>
        <p:cTn xmlns:p14="http://schemas.microsoft.com/office/powerpoint/2010/main" id="1" dur="indefinite" restart="never" nodeType="tmRoot"/>
      </p:par>
    </p:tnLst>
  </p:timing>
  <p:txStyles>
    <p:titleStyle>
      <a:lvl1pPr algn="ctr" defTabSz="912813" rtl="0" eaLnBrk="1" fontAlgn="base" hangingPunct="1">
        <a:spcBef>
          <a:spcPct val="0"/>
        </a:spcBef>
        <a:spcAft>
          <a:spcPct val="0"/>
        </a:spcAft>
        <a:defRPr sz="3500" b="1">
          <a:solidFill>
            <a:srgbClr val="000066"/>
          </a:solidFill>
          <a:latin typeface="+mj-lt"/>
          <a:ea typeface="+mj-ea"/>
          <a:cs typeface="+mj-cs"/>
        </a:defRPr>
      </a:lvl1pPr>
      <a:lvl2pPr algn="ctr" defTabSz="912813" rtl="0" eaLnBrk="1" fontAlgn="base" hangingPunct="1">
        <a:spcBef>
          <a:spcPct val="0"/>
        </a:spcBef>
        <a:spcAft>
          <a:spcPct val="0"/>
        </a:spcAft>
        <a:defRPr sz="3500" b="1">
          <a:solidFill>
            <a:srgbClr val="000066"/>
          </a:solidFill>
          <a:latin typeface="Arial" charset="0"/>
          <a:cs typeface="Arial" charset="0"/>
        </a:defRPr>
      </a:lvl2pPr>
      <a:lvl3pPr algn="ctr" defTabSz="912813" rtl="0" eaLnBrk="1" fontAlgn="base" hangingPunct="1">
        <a:spcBef>
          <a:spcPct val="0"/>
        </a:spcBef>
        <a:spcAft>
          <a:spcPct val="0"/>
        </a:spcAft>
        <a:defRPr sz="3500" b="1">
          <a:solidFill>
            <a:srgbClr val="000066"/>
          </a:solidFill>
          <a:latin typeface="Arial" charset="0"/>
          <a:cs typeface="Arial" charset="0"/>
        </a:defRPr>
      </a:lvl3pPr>
      <a:lvl4pPr algn="ctr" defTabSz="912813" rtl="0" eaLnBrk="1" fontAlgn="base" hangingPunct="1">
        <a:spcBef>
          <a:spcPct val="0"/>
        </a:spcBef>
        <a:spcAft>
          <a:spcPct val="0"/>
        </a:spcAft>
        <a:defRPr sz="3500" b="1">
          <a:solidFill>
            <a:srgbClr val="000066"/>
          </a:solidFill>
          <a:latin typeface="Arial" charset="0"/>
          <a:cs typeface="Arial" charset="0"/>
        </a:defRPr>
      </a:lvl4pPr>
      <a:lvl5pPr algn="ctr" defTabSz="912813" rtl="0" eaLnBrk="1" fontAlgn="base" hangingPunct="1">
        <a:spcBef>
          <a:spcPct val="0"/>
        </a:spcBef>
        <a:spcAft>
          <a:spcPct val="0"/>
        </a:spcAft>
        <a:defRPr sz="3500" b="1">
          <a:solidFill>
            <a:srgbClr val="000066"/>
          </a:solidFill>
          <a:latin typeface="Arial" charset="0"/>
          <a:cs typeface="Arial" charset="0"/>
        </a:defRPr>
      </a:lvl5pPr>
      <a:lvl6pPr marL="400736" algn="ctr" defTabSz="914179" rtl="0" eaLnBrk="1" fontAlgn="base" hangingPunct="1">
        <a:spcBef>
          <a:spcPct val="0"/>
        </a:spcBef>
        <a:spcAft>
          <a:spcPct val="0"/>
        </a:spcAft>
        <a:defRPr sz="3500" b="1">
          <a:solidFill>
            <a:srgbClr val="000066"/>
          </a:solidFill>
          <a:latin typeface="Arial" charset="0"/>
          <a:cs typeface="Arial" charset="0"/>
        </a:defRPr>
      </a:lvl6pPr>
      <a:lvl7pPr marL="801472" algn="ctr" defTabSz="914179" rtl="0" eaLnBrk="1" fontAlgn="base" hangingPunct="1">
        <a:spcBef>
          <a:spcPct val="0"/>
        </a:spcBef>
        <a:spcAft>
          <a:spcPct val="0"/>
        </a:spcAft>
        <a:defRPr sz="3500" b="1">
          <a:solidFill>
            <a:srgbClr val="000066"/>
          </a:solidFill>
          <a:latin typeface="Arial" charset="0"/>
          <a:cs typeface="Arial" charset="0"/>
        </a:defRPr>
      </a:lvl7pPr>
      <a:lvl8pPr marL="1202207" algn="ctr" defTabSz="914179" rtl="0" eaLnBrk="1" fontAlgn="base" hangingPunct="1">
        <a:spcBef>
          <a:spcPct val="0"/>
        </a:spcBef>
        <a:spcAft>
          <a:spcPct val="0"/>
        </a:spcAft>
        <a:defRPr sz="3500" b="1">
          <a:solidFill>
            <a:srgbClr val="000066"/>
          </a:solidFill>
          <a:latin typeface="Arial" charset="0"/>
          <a:cs typeface="Arial" charset="0"/>
        </a:defRPr>
      </a:lvl8pPr>
      <a:lvl9pPr marL="1602943" algn="ctr" defTabSz="914179" rtl="0" eaLnBrk="1" fontAlgn="base" hangingPunct="1">
        <a:spcBef>
          <a:spcPct val="0"/>
        </a:spcBef>
        <a:spcAft>
          <a:spcPct val="0"/>
        </a:spcAft>
        <a:defRPr sz="3500" b="1">
          <a:solidFill>
            <a:srgbClr val="000066"/>
          </a:solidFill>
          <a:latin typeface="Arial" charset="0"/>
          <a:cs typeface="Arial" charset="0"/>
        </a:defRPr>
      </a:lvl9pPr>
    </p:titleStyle>
    <p:bodyStyle>
      <a:lvl1pPr marL="341313" indent="-341313" algn="l" defTabSz="912813" rtl="0" eaLnBrk="1" fontAlgn="base" hangingPunct="1">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defTabSz="912813" rtl="0" eaLnBrk="1" fontAlgn="base" hangingPunct="1">
        <a:spcBef>
          <a:spcPct val="20000"/>
        </a:spcBef>
        <a:spcAft>
          <a:spcPct val="0"/>
        </a:spcAft>
        <a:buClr>
          <a:srgbClr val="1E7FB8"/>
        </a:buClr>
        <a:buFont typeface="Arial" charset="0"/>
        <a:buChar char="–"/>
        <a:defRPr sz="2100">
          <a:solidFill>
            <a:srgbClr val="000066"/>
          </a:solidFill>
          <a:latin typeface="+mn-lt"/>
          <a:cs typeface="+mn-cs"/>
        </a:defRPr>
      </a:lvl2pPr>
      <a:lvl3pPr marL="1255713" indent="-269875" algn="l" defTabSz="912813"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3pPr>
      <a:lvl4pPr marL="1663700" indent="-225425" algn="l" defTabSz="912813"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4pPr>
      <a:lvl5pPr marL="1987550" indent="-144463" algn="r" defTabSz="912813" rtl="1" eaLnBrk="1" fontAlgn="base" hangingPunct="1">
        <a:spcBef>
          <a:spcPct val="20000"/>
        </a:spcBef>
        <a:spcAft>
          <a:spcPct val="0"/>
        </a:spcAft>
        <a:buChar char="»"/>
        <a:defRPr sz="2000">
          <a:solidFill>
            <a:srgbClr val="000066"/>
          </a:solidFill>
          <a:latin typeface="+mn-lt"/>
          <a:cs typeface="+mn-cs"/>
        </a:defRPr>
      </a:lvl5pPr>
      <a:lvl6pPr marL="2389109" indent="-144710" algn="r" defTabSz="914179" rtl="1" eaLnBrk="1" fontAlgn="base" hangingPunct="1">
        <a:spcBef>
          <a:spcPct val="20000"/>
        </a:spcBef>
        <a:spcAft>
          <a:spcPct val="0"/>
        </a:spcAft>
        <a:buChar char="»"/>
        <a:defRPr sz="2000">
          <a:solidFill>
            <a:srgbClr val="000066"/>
          </a:solidFill>
          <a:latin typeface="+mn-lt"/>
          <a:cs typeface="+mn-cs"/>
        </a:defRPr>
      </a:lvl6pPr>
      <a:lvl7pPr marL="2789845" indent="-144710" algn="r" defTabSz="914179" rtl="1" eaLnBrk="1" fontAlgn="base" hangingPunct="1">
        <a:spcBef>
          <a:spcPct val="20000"/>
        </a:spcBef>
        <a:spcAft>
          <a:spcPct val="0"/>
        </a:spcAft>
        <a:buChar char="»"/>
        <a:defRPr sz="2000">
          <a:solidFill>
            <a:srgbClr val="000066"/>
          </a:solidFill>
          <a:latin typeface="+mn-lt"/>
          <a:cs typeface="+mn-cs"/>
        </a:defRPr>
      </a:lvl7pPr>
      <a:lvl8pPr marL="3190581" indent="-144710" algn="r" defTabSz="914179" rtl="1" eaLnBrk="1" fontAlgn="base" hangingPunct="1">
        <a:spcBef>
          <a:spcPct val="20000"/>
        </a:spcBef>
        <a:spcAft>
          <a:spcPct val="0"/>
        </a:spcAft>
        <a:buChar char="»"/>
        <a:defRPr sz="2000">
          <a:solidFill>
            <a:srgbClr val="000066"/>
          </a:solidFill>
          <a:latin typeface="+mn-lt"/>
          <a:cs typeface="+mn-cs"/>
        </a:defRPr>
      </a:lvl8pPr>
      <a:lvl9pPr marL="3591317" indent="-144710" algn="r" defTabSz="914179" rtl="1"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2051"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2052" name="Line 6"/>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80105" tIns="40053" rIns="80105" bIns="40053"/>
          <a:lstStyle/>
          <a:p>
            <a:pPr>
              <a:defRPr/>
            </a:pPr>
            <a:endParaRPr lang="en-US">
              <a:solidFill>
                <a:srgbClr val="000000"/>
              </a:solidFill>
            </a:endParaRPr>
          </a:p>
        </p:txBody>
      </p:sp>
      <p:sp>
        <p:nvSpPr>
          <p:cNvPr id="2053" name="Rectangle 12"/>
          <p:cNvSpPr>
            <a:spLocks noChangeArrowheads="1"/>
          </p:cNvSpPr>
          <p:nvPr/>
        </p:nvSpPr>
        <p:spPr bwMode="auto">
          <a:xfrm>
            <a:off x="1588" y="6256338"/>
            <a:ext cx="9144000" cy="6016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105" tIns="40053" rIns="80105" bIns="40053" anchor="ctr"/>
          <a:lstStyle>
            <a:lvl1pPr eaLnBrk="0" hangingPunct="0">
              <a:defRPr sz="1200">
                <a:solidFill>
                  <a:schemeClr val="tx1"/>
                </a:solidFill>
                <a:latin typeface="Garamond" pitchFamily="18" charset="0"/>
              </a:defRPr>
            </a:lvl1pPr>
            <a:lvl2pPr marL="742950" indent="-285750" eaLnBrk="0" hangingPunct="0">
              <a:defRPr sz="1200">
                <a:solidFill>
                  <a:schemeClr val="tx1"/>
                </a:solidFill>
                <a:latin typeface="Garamond" pitchFamily="18" charset="0"/>
              </a:defRPr>
            </a:lvl2pPr>
            <a:lvl3pPr marL="1143000" indent="-228600" eaLnBrk="0" hangingPunct="0">
              <a:defRPr sz="1200">
                <a:solidFill>
                  <a:schemeClr val="tx1"/>
                </a:solidFill>
                <a:latin typeface="Garamond" pitchFamily="18" charset="0"/>
              </a:defRPr>
            </a:lvl3pPr>
            <a:lvl4pPr marL="1600200" indent="-228600" eaLnBrk="0" hangingPunct="0">
              <a:defRPr sz="1200">
                <a:solidFill>
                  <a:schemeClr val="tx1"/>
                </a:solidFill>
                <a:latin typeface="Garamond" pitchFamily="18" charset="0"/>
              </a:defRPr>
            </a:lvl4pPr>
            <a:lvl5pPr marL="2057400" indent="-228600" eaLnBrk="0" hangingPunct="0">
              <a:defRPr sz="1200">
                <a:solidFill>
                  <a:schemeClr val="tx1"/>
                </a:solidFill>
                <a:latin typeface="Garamond" pitchFamily="18" charset="0"/>
              </a:defRPr>
            </a:lvl5pPr>
            <a:lvl6pPr marL="2514600" indent="-228600" eaLnBrk="0" fontAlgn="base" hangingPunct="0">
              <a:spcBef>
                <a:spcPct val="0"/>
              </a:spcBef>
              <a:spcAft>
                <a:spcPct val="0"/>
              </a:spcAft>
              <a:defRPr sz="1200">
                <a:solidFill>
                  <a:schemeClr val="tx1"/>
                </a:solidFill>
                <a:latin typeface="Garamond" pitchFamily="18" charset="0"/>
              </a:defRPr>
            </a:lvl6pPr>
            <a:lvl7pPr marL="2971800" indent="-228600" eaLnBrk="0" fontAlgn="base" hangingPunct="0">
              <a:spcBef>
                <a:spcPct val="0"/>
              </a:spcBef>
              <a:spcAft>
                <a:spcPct val="0"/>
              </a:spcAft>
              <a:defRPr sz="1200">
                <a:solidFill>
                  <a:schemeClr val="tx1"/>
                </a:solidFill>
                <a:latin typeface="Garamond" pitchFamily="18" charset="0"/>
              </a:defRPr>
            </a:lvl7pPr>
            <a:lvl8pPr marL="3429000" indent="-228600" eaLnBrk="0" fontAlgn="base" hangingPunct="0">
              <a:spcBef>
                <a:spcPct val="0"/>
              </a:spcBef>
              <a:spcAft>
                <a:spcPct val="0"/>
              </a:spcAft>
              <a:defRPr sz="1200">
                <a:solidFill>
                  <a:schemeClr val="tx1"/>
                </a:solidFill>
                <a:latin typeface="Garamond" pitchFamily="18" charset="0"/>
              </a:defRPr>
            </a:lvl8pPr>
            <a:lvl9pPr marL="3886200" indent="-228600" eaLnBrk="0" fontAlgn="base" hangingPunct="0">
              <a:spcBef>
                <a:spcPct val="0"/>
              </a:spcBef>
              <a:spcAft>
                <a:spcPct val="0"/>
              </a:spcAft>
              <a:defRPr sz="1200">
                <a:solidFill>
                  <a:schemeClr val="tx1"/>
                </a:solidFill>
                <a:latin typeface="Garamond" pitchFamily="18" charset="0"/>
              </a:defRPr>
            </a:lvl9pPr>
          </a:lstStyle>
          <a:p>
            <a:pPr rtl="1" eaLnBrk="1" hangingPunct="1">
              <a:defRPr/>
            </a:pPr>
            <a:endParaRPr lang="en-US" altLang="en-US" sz="3400" b="1" smtClean="0">
              <a:solidFill>
                <a:srgbClr val="000066"/>
              </a:solidFill>
              <a:effectLst/>
              <a:latin typeface="Arial" charset="0"/>
            </a:endParaRPr>
          </a:p>
        </p:txBody>
      </p:sp>
      <p:sp>
        <p:nvSpPr>
          <p:cNvPr id="2054" name="Rectangle 14"/>
          <p:cNvSpPr>
            <a:spLocks noChangeArrowheads="1"/>
          </p:cNvSpPr>
          <p:nvPr/>
        </p:nvSpPr>
        <p:spPr bwMode="auto">
          <a:xfrm>
            <a:off x="360363" y="6399216"/>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sz="1200">
                <a:solidFill>
                  <a:schemeClr val="tx1"/>
                </a:solidFill>
                <a:latin typeface="Garamond" pitchFamily="18" charset="0"/>
              </a:defRPr>
            </a:lvl1pPr>
            <a:lvl2pPr marL="742950" indent="-285750" defTabSz="912813" eaLnBrk="0" hangingPunct="0">
              <a:defRPr sz="1200">
                <a:solidFill>
                  <a:schemeClr val="tx1"/>
                </a:solidFill>
                <a:latin typeface="Garamond" pitchFamily="18" charset="0"/>
              </a:defRPr>
            </a:lvl2pPr>
            <a:lvl3pPr marL="1143000" indent="-228600" defTabSz="912813" eaLnBrk="0" hangingPunct="0">
              <a:defRPr sz="1200">
                <a:solidFill>
                  <a:schemeClr val="tx1"/>
                </a:solidFill>
                <a:latin typeface="Garamond" pitchFamily="18" charset="0"/>
              </a:defRPr>
            </a:lvl3pPr>
            <a:lvl4pPr marL="1600200" indent="-228600" defTabSz="912813" eaLnBrk="0" hangingPunct="0">
              <a:defRPr sz="1200">
                <a:solidFill>
                  <a:schemeClr val="tx1"/>
                </a:solidFill>
                <a:latin typeface="Garamond" pitchFamily="18" charset="0"/>
              </a:defRPr>
            </a:lvl4pPr>
            <a:lvl5pPr marL="2057400" indent="-228600" defTabSz="912813" eaLnBrk="0" hangingPunct="0">
              <a:defRPr sz="1200">
                <a:solidFill>
                  <a:schemeClr val="tx1"/>
                </a:solidFill>
                <a:latin typeface="Garamond" pitchFamily="18" charset="0"/>
              </a:defRPr>
            </a:lvl5pPr>
            <a:lvl6pPr marL="2514600" indent="-228600" defTabSz="912813" eaLnBrk="0" fontAlgn="base" hangingPunct="0">
              <a:spcBef>
                <a:spcPct val="0"/>
              </a:spcBef>
              <a:spcAft>
                <a:spcPct val="0"/>
              </a:spcAft>
              <a:defRPr sz="1200">
                <a:solidFill>
                  <a:schemeClr val="tx1"/>
                </a:solidFill>
                <a:latin typeface="Garamond" pitchFamily="18" charset="0"/>
              </a:defRPr>
            </a:lvl6pPr>
            <a:lvl7pPr marL="2971800" indent="-228600" defTabSz="912813" eaLnBrk="0" fontAlgn="base" hangingPunct="0">
              <a:spcBef>
                <a:spcPct val="0"/>
              </a:spcBef>
              <a:spcAft>
                <a:spcPct val="0"/>
              </a:spcAft>
              <a:defRPr sz="1200">
                <a:solidFill>
                  <a:schemeClr val="tx1"/>
                </a:solidFill>
                <a:latin typeface="Garamond" pitchFamily="18" charset="0"/>
              </a:defRPr>
            </a:lvl7pPr>
            <a:lvl8pPr marL="3429000" indent="-228600" defTabSz="912813" eaLnBrk="0" fontAlgn="base" hangingPunct="0">
              <a:spcBef>
                <a:spcPct val="0"/>
              </a:spcBef>
              <a:spcAft>
                <a:spcPct val="0"/>
              </a:spcAft>
              <a:defRPr sz="1200">
                <a:solidFill>
                  <a:schemeClr val="tx1"/>
                </a:solidFill>
                <a:latin typeface="Garamond" pitchFamily="18" charset="0"/>
              </a:defRPr>
            </a:lvl8pPr>
            <a:lvl9pPr marL="3886200" indent="-228600" defTabSz="912813" eaLnBrk="0" fontAlgn="base" hangingPunct="0">
              <a:spcBef>
                <a:spcPct val="0"/>
              </a:spcBef>
              <a:spcAft>
                <a:spcPct val="0"/>
              </a:spcAft>
              <a:defRPr sz="1200">
                <a:solidFill>
                  <a:schemeClr val="tx1"/>
                </a:solidFill>
                <a:latin typeface="Garamond" pitchFamily="18" charset="0"/>
              </a:defRPr>
            </a:lvl9pPr>
          </a:lstStyle>
          <a:p>
            <a:pPr algn="r" eaLnBrk="1" hangingPunct="1">
              <a:defRPr/>
            </a:pPr>
            <a:fld id="{3B9FC360-7585-4BB0-A8F0-9EBDD6A10BD7}" type="slidenum">
              <a:rPr lang="en-US" altLang="en-US" sz="1500" b="1" smtClean="0">
                <a:solidFill>
                  <a:srgbClr val="72BBE8"/>
                </a:solidFill>
                <a:effectLst/>
                <a:latin typeface="Arial Narrow" pitchFamily="34" charset="0"/>
              </a:rPr>
              <a:pPr algn="r" eaLnBrk="1" hangingPunct="1">
                <a:defRPr/>
              </a:pPr>
              <a:t>‹#›</a:t>
            </a:fld>
            <a:r>
              <a:rPr lang="en-US" altLang="en-US" sz="1500" b="1" smtClean="0">
                <a:solidFill>
                  <a:srgbClr val="72BBE8"/>
                </a:solidFill>
                <a:effectLst/>
                <a:latin typeface="Arial Narrow" pitchFamily="34" charset="0"/>
              </a:rPr>
              <a:t> </a:t>
            </a:r>
            <a:r>
              <a:rPr lang="en-US" altLang="en-US" sz="2100" b="1" baseline="14000" smtClean="0">
                <a:solidFill>
                  <a:srgbClr val="FFFFFF"/>
                </a:solidFill>
                <a:effectLst/>
                <a:latin typeface="Arial Narrow" pitchFamily="34" charset="0"/>
              </a:rPr>
              <a:t>|</a:t>
            </a:r>
          </a:p>
        </p:txBody>
      </p:sp>
      <p:pic>
        <p:nvPicPr>
          <p:cNvPr id="2055" name="Picture 9" descr="WHO-WPRO 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7788" y="6299202"/>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245383"/>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Lst>
  <p:timing>
    <p:tnLst>
      <p:par>
        <p:cTn xmlns:p14="http://schemas.microsoft.com/office/powerpoint/2010/main" id="1" dur="indefinite" restart="never" nodeType="tmRoot"/>
      </p:par>
    </p:tnLst>
  </p:timing>
  <p:txStyles>
    <p:titleStyle>
      <a:lvl1pPr algn="ctr" defTabSz="912330" rtl="0" eaLnBrk="1" fontAlgn="base" hangingPunct="1">
        <a:spcBef>
          <a:spcPct val="0"/>
        </a:spcBef>
        <a:spcAft>
          <a:spcPct val="0"/>
        </a:spcAft>
        <a:defRPr sz="3500" b="1">
          <a:solidFill>
            <a:srgbClr val="000066"/>
          </a:solidFill>
          <a:latin typeface="+mj-lt"/>
          <a:ea typeface="+mj-ea"/>
          <a:cs typeface="+mj-cs"/>
        </a:defRPr>
      </a:lvl1pPr>
      <a:lvl2pPr algn="ctr" defTabSz="912330" rtl="0" eaLnBrk="1" fontAlgn="base" hangingPunct="1">
        <a:spcBef>
          <a:spcPct val="0"/>
        </a:spcBef>
        <a:spcAft>
          <a:spcPct val="0"/>
        </a:spcAft>
        <a:defRPr sz="3500" b="1">
          <a:solidFill>
            <a:srgbClr val="000066"/>
          </a:solidFill>
          <a:latin typeface="Arial" charset="0"/>
          <a:cs typeface="Arial" charset="0"/>
        </a:defRPr>
      </a:lvl2pPr>
      <a:lvl3pPr algn="ctr" defTabSz="912330" rtl="0" eaLnBrk="1" fontAlgn="base" hangingPunct="1">
        <a:spcBef>
          <a:spcPct val="0"/>
        </a:spcBef>
        <a:spcAft>
          <a:spcPct val="0"/>
        </a:spcAft>
        <a:defRPr sz="3500" b="1">
          <a:solidFill>
            <a:srgbClr val="000066"/>
          </a:solidFill>
          <a:latin typeface="Arial" charset="0"/>
          <a:cs typeface="Arial" charset="0"/>
        </a:defRPr>
      </a:lvl3pPr>
      <a:lvl4pPr algn="ctr" defTabSz="912330" rtl="0" eaLnBrk="1" fontAlgn="base" hangingPunct="1">
        <a:spcBef>
          <a:spcPct val="0"/>
        </a:spcBef>
        <a:spcAft>
          <a:spcPct val="0"/>
        </a:spcAft>
        <a:defRPr sz="3500" b="1">
          <a:solidFill>
            <a:srgbClr val="000066"/>
          </a:solidFill>
          <a:latin typeface="Arial" charset="0"/>
          <a:cs typeface="Arial" charset="0"/>
        </a:defRPr>
      </a:lvl4pPr>
      <a:lvl5pPr algn="ctr" defTabSz="912330" rtl="0" eaLnBrk="1" fontAlgn="base" hangingPunct="1">
        <a:spcBef>
          <a:spcPct val="0"/>
        </a:spcBef>
        <a:spcAft>
          <a:spcPct val="0"/>
        </a:spcAft>
        <a:defRPr sz="3500" b="1">
          <a:solidFill>
            <a:srgbClr val="000066"/>
          </a:solidFill>
          <a:latin typeface="Arial" charset="0"/>
          <a:cs typeface="Arial" charset="0"/>
        </a:defRPr>
      </a:lvl5pPr>
      <a:lvl6pPr marL="400525" algn="ctr" defTabSz="913695" rtl="0" eaLnBrk="1" fontAlgn="base" hangingPunct="1">
        <a:spcBef>
          <a:spcPct val="0"/>
        </a:spcBef>
        <a:spcAft>
          <a:spcPct val="0"/>
        </a:spcAft>
        <a:defRPr sz="3500" b="1">
          <a:solidFill>
            <a:srgbClr val="000066"/>
          </a:solidFill>
          <a:latin typeface="Arial" charset="0"/>
          <a:cs typeface="Arial" charset="0"/>
        </a:defRPr>
      </a:lvl6pPr>
      <a:lvl7pPr marL="801046" algn="ctr" defTabSz="913695" rtl="0" eaLnBrk="1" fontAlgn="base" hangingPunct="1">
        <a:spcBef>
          <a:spcPct val="0"/>
        </a:spcBef>
        <a:spcAft>
          <a:spcPct val="0"/>
        </a:spcAft>
        <a:defRPr sz="3500" b="1">
          <a:solidFill>
            <a:srgbClr val="000066"/>
          </a:solidFill>
          <a:latin typeface="Arial" charset="0"/>
          <a:cs typeface="Arial" charset="0"/>
        </a:defRPr>
      </a:lvl7pPr>
      <a:lvl8pPr marL="1201571" algn="ctr" defTabSz="913695" rtl="0" eaLnBrk="1" fontAlgn="base" hangingPunct="1">
        <a:spcBef>
          <a:spcPct val="0"/>
        </a:spcBef>
        <a:spcAft>
          <a:spcPct val="0"/>
        </a:spcAft>
        <a:defRPr sz="3500" b="1">
          <a:solidFill>
            <a:srgbClr val="000066"/>
          </a:solidFill>
          <a:latin typeface="Arial" charset="0"/>
          <a:cs typeface="Arial" charset="0"/>
        </a:defRPr>
      </a:lvl8pPr>
      <a:lvl9pPr marL="1602094" algn="ctr" defTabSz="913695" rtl="0" eaLnBrk="1" fontAlgn="base" hangingPunct="1">
        <a:spcBef>
          <a:spcPct val="0"/>
        </a:spcBef>
        <a:spcAft>
          <a:spcPct val="0"/>
        </a:spcAft>
        <a:defRPr sz="3500" b="1">
          <a:solidFill>
            <a:srgbClr val="000066"/>
          </a:solidFill>
          <a:latin typeface="Arial" charset="0"/>
          <a:cs typeface="Arial" charset="0"/>
        </a:defRPr>
      </a:lvl9pPr>
    </p:titleStyle>
    <p:bodyStyle>
      <a:lvl1pPr marL="341133" indent="-341133" algn="l" defTabSz="912330" rtl="0" eaLnBrk="1" fontAlgn="base" hangingPunct="1">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437" indent="-280838" algn="l" defTabSz="912330" rtl="0" eaLnBrk="1" fontAlgn="base" hangingPunct="1">
        <a:spcBef>
          <a:spcPct val="20000"/>
        </a:spcBef>
        <a:spcAft>
          <a:spcPct val="0"/>
        </a:spcAft>
        <a:buClr>
          <a:srgbClr val="1E7FB8"/>
        </a:buClr>
        <a:buFont typeface="Arial" charset="0"/>
        <a:buChar char="–"/>
        <a:defRPr sz="2100">
          <a:solidFill>
            <a:srgbClr val="000066"/>
          </a:solidFill>
          <a:latin typeface="+mn-lt"/>
          <a:cs typeface="+mn-cs"/>
        </a:defRPr>
      </a:lvl2pPr>
      <a:lvl3pPr marL="1255050" indent="-269732" algn="l" defTabSz="912330"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3pPr>
      <a:lvl4pPr marL="1662820" indent="-225306" algn="l" defTabSz="912330"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4pPr>
      <a:lvl5pPr marL="1986498" indent="-144387" algn="r" defTabSz="912330" rtl="1" eaLnBrk="1" fontAlgn="base" hangingPunct="1">
        <a:spcBef>
          <a:spcPct val="20000"/>
        </a:spcBef>
        <a:spcAft>
          <a:spcPct val="0"/>
        </a:spcAft>
        <a:buChar char="»"/>
        <a:defRPr sz="2000">
          <a:solidFill>
            <a:srgbClr val="000066"/>
          </a:solidFill>
          <a:latin typeface="+mn-lt"/>
          <a:cs typeface="+mn-cs"/>
        </a:defRPr>
      </a:lvl5pPr>
      <a:lvl6pPr marL="2387845" indent="-144634" algn="r" defTabSz="913695" rtl="1" eaLnBrk="1" fontAlgn="base" hangingPunct="1">
        <a:spcBef>
          <a:spcPct val="20000"/>
        </a:spcBef>
        <a:spcAft>
          <a:spcPct val="0"/>
        </a:spcAft>
        <a:buChar char="»"/>
        <a:defRPr sz="2000">
          <a:solidFill>
            <a:srgbClr val="000066"/>
          </a:solidFill>
          <a:latin typeface="+mn-lt"/>
          <a:cs typeface="+mn-cs"/>
        </a:defRPr>
      </a:lvl6pPr>
      <a:lvl7pPr marL="2788369" indent="-144634" algn="r" defTabSz="913695" rtl="1" eaLnBrk="1" fontAlgn="base" hangingPunct="1">
        <a:spcBef>
          <a:spcPct val="20000"/>
        </a:spcBef>
        <a:spcAft>
          <a:spcPct val="0"/>
        </a:spcAft>
        <a:buChar char="»"/>
        <a:defRPr sz="2000">
          <a:solidFill>
            <a:srgbClr val="000066"/>
          </a:solidFill>
          <a:latin typeface="+mn-lt"/>
          <a:cs typeface="+mn-cs"/>
        </a:defRPr>
      </a:lvl7pPr>
      <a:lvl8pPr marL="3188893" indent="-144634" algn="r" defTabSz="913695" rtl="1" eaLnBrk="1" fontAlgn="base" hangingPunct="1">
        <a:spcBef>
          <a:spcPct val="20000"/>
        </a:spcBef>
        <a:spcAft>
          <a:spcPct val="0"/>
        </a:spcAft>
        <a:buChar char="»"/>
        <a:defRPr sz="2000">
          <a:solidFill>
            <a:srgbClr val="000066"/>
          </a:solidFill>
          <a:latin typeface="+mn-lt"/>
          <a:cs typeface="+mn-cs"/>
        </a:defRPr>
      </a:lvl8pPr>
      <a:lvl9pPr marL="3589416" indent="-144634" algn="r" defTabSz="913695" rtl="1"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801046" rtl="0" eaLnBrk="1" latinLnBrk="0" hangingPunct="1">
        <a:defRPr sz="1600" kern="1200">
          <a:solidFill>
            <a:schemeClr val="tx1"/>
          </a:solidFill>
          <a:latin typeface="+mn-lt"/>
          <a:ea typeface="+mn-ea"/>
          <a:cs typeface="+mn-cs"/>
        </a:defRPr>
      </a:lvl1pPr>
      <a:lvl2pPr marL="400525" algn="l" defTabSz="801046" rtl="0" eaLnBrk="1" latinLnBrk="0" hangingPunct="1">
        <a:defRPr sz="1600" kern="1200">
          <a:solidFill>
            <a:schemeClr val="tx1"/>
          </a:solidFill>
          <a:latin typeface="+mn-lt"/>
          <a:ea typeface="+mn-ea"/>
          <a:cs typeface="+mn-cs"/>
        </a:defRPr>
      </a:lvl2pPr>
      <a:lvl3pPr marL="801046" algn="l" defTabSz="801046" rtl="0" eaLnBrk="1" latinLnBrk="0" hangingPunct="1">
        <a:defRPr sz="1600" kern="1200">
          <a:solidFill>
            <a:schemeClr val="tx1"/>
          </a:solidFill>
          <a:latin typeface="+mn-lt"/>
          <a:ea typeface="+mn-ea"/>
          <a:cs typeface="+mn-cs"/>
        </a:defRPr>
      </a:lvl3pPr>
      <a:lvl4pPr marL="1201571" algn="l" defTabSz="801046" rtl="0" eaLnBrk="1" latinLnBrk="0" hangingPunct="1">
        <a:defRPr sz="1600" kern="1200">
          <a:solidFill>
            <a:schemeClr val="tx1"/>
          </a:solidFill>
          <a:latin typeface="+mn-lt"/>
          <a:ea typeface="+mn-ea"/>
          <a:cs typeface="+mn-cs"/>
        </a:defRPr>
      </a:lvl4pPr>
      <a:lvl5pPr marL="1602094" algn="l" defTabSz="801046" rtl="0" eaLnBrk="1" latinLnBrk="0" hangingPunct="1">
        <a:defRPr sz="1600" kern="1200">
          <a:solidFill>
            <a:schemeClr val="tx1"/>
          </a:solidFill>
          <a:latin typeface="+mn-lt"/>
          <a:ea typeface="+mn-ea"/>
          <a:cs typeface="+mn-cs"/>
        </a:defRPr>
      </a:lvl5pPr>
      <a:lvl6pPr marL="2002619" algn="l" defTabSz="801046" rtl="0" eaLnBrk="1" latinLnBrk="0" hangingPunct="1">
        <a:defRPr sz="1600" kern="1200">
          <a:solidFill>
            <a:schemeClr val="tx1"/>
          </a:solidFill>
          <a:latin typeface="+mn-lt"/>
          <a:ea typeface="+mn-ea"/>
          <a:cs typeface="+mn-cs"/>
        </a:defRPr>
      </a:lvl6pPr>
      <a:lvl7pPr marL="2403143" algn="l" defTabSz="801046" rtl="0" eaLnBrk="1" latinLnBrk="0" hangingPunct="1">
        <a:defRPr sz="1600" kern="1200">
          <a:solidFill>
            <a:schemeClr val="tx1"/>
          </a:solidFill>
          <a:latin typeface="+mn-lt"/>
          <a:ea typeface="+mn-ea"/>
          <a:cs typeface="+mn-cs"/>
        </a:defRPr>
      </a:lvl7pPr>
      <a:lvl8pPr marL="2803666" algn="l" defTabSz="801046" rtl="0" eaLnBrk="1" latinLnBrk="0" hangingPunct="1">
        <a:defRPr sz="1600" kern="1200">
          <a:solidFill>
            <a:schemeClr val="tx1"/>
          </a:solidFill>
          <a:latin typeface="+mn-lt"/>
          <a:ea typeface="+mn-ea"/>
          <a:cs typeface="+mn-cs"/>
        </a:defRPr>
      </a:lvl8pPr>
      <a:lvl9pPr marL="3204189" algn="l" defTabSz="801046"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06EEED0-6713-4638-9330-1137622D534D}" type="datetimeFigureOut">
              <a:rPr lang="en-GB" smtClean="0">
                <a:solidFill>
                  <a:prstClr val="black">
                    <a:tint val="75000"/>
                  </a:prstClr>
                </a:solidFill>
                <a:effectLst/>
                <a:latin typeface="Calibri"/>
              </a:rPr>
              <a:pPr fontAlgn="auto">
                <a:spcBef>
                  <a:spcPts val="0"/>
                </a:spcBef>
                <a:spcAft>
                  <a:spcPts val="0"/>
                </a:spcAft>
              </a:pPr>
              <a:t>23/06/16</a:t>
            </a:fld>
            <a:endParaRPr lang="en-GB">
              <a:solidFill>
                <a:prstClr val="black">
                  <a:tint val="75000"/>
                </a:prstClr>
              </a:solidFill>
              <a:effectLst/>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effectLst/>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F95AE2F-224A-4213-B536-9CE0994184A5}" type="slidenum">
              <a:rPr lang="en-GB" smtClean="0">
                <a:solidFill>
                  <a:prstClr val="black">
                    <a:tint val="75000"/>
                  </a:prstClr>
                </a:solidFill>
                <a:effectLst/>
                <a:latin typeface="Calibri"/>
              </a:rPr>
              <a:pPr fontAlgn="auto">
                <a:spcBef>
                  <a:spcPts val="0"/>
                </a:spcBef>
                <a:spcAft>
                  <a:spcPts val="0"/>
                </a:spcAft>
              </a:pPr>
              <a:t>‹#›</a:t>
            </a:fld>
            <a:endParaRPr lang="en-GB">
              <a:solidFill>
                <a:prstClr val="black">
                  <a:tint val="75000"/>
                </a:prstClr>
              </a:solidFill>
              <a:effectLst/>
              <a:latin typeface="Calibri"/>
            </a:endParaRPr>
          </a:p>
        </p:txBody>
      </p:sp>
    </p:spTree>
    <p:extLst>
      <p:ext uri="{BB962C8B-B14F-4D97-AF65-F5344CB8AC3E}">
        <p14:creationId xmlns:p14="http://schemas.microsoft.com/office/powerpoint/2010/main" val="524934550"/>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C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C2139FF-4B73-4FB6-AAFD-81B872915859}" type="datetimeFigureOut">
              <a:rPr lang="fr-CH" smtClean="0">
                <a:solidFill>
                  <a:prstClr val="black">
                    <a:tint val="75000"/>
                  </a:prstClr>
                </a:solidFill>
                <a:effectLst/>
                <a:latin typeface="Calibri"/>
              </a:rPr>
              <a:pPr fontAlgn="auto">
                <a:spcBef>
                  <a:spcPts val="0"/>
                </a:spcBef>
                <a:spcAft>
                  <a:spcPts val="0"/>
                </a:spcAft>
              </a:pPr>
              <a:t>23/06/16</a:t>
            </a:fld>
            <a:endParaRPr lang="fr-CH">
              <a:solidFill>
                <a:prstClr val="black">
                  <a:tint val="75000"/>
                </a:prstClr>
              </a:solidFill>
              <a:effectLst/>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fr-CH">
              <a:solidFill>
                <a:prstClr val="black">
                  <a:tint val="75000"/>
                </a:prstClr>
              </a:solidFill>
              <a:effectLst/>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889B98D-6B8E-4861-9645-AB0FABE01A46}" type="slidenum">
              <a:rPr lang="fr-CH" smtClean="0">
                <a:solidFill>
                  <a:prstClr val="black">
                    <a:tint val="75000"/>
                  </a:prstClr>
                </a:solidFill>
                <a:effectLst/>
                <a:latin typeface="Calibri"/>
              </a:rPr>
              <a:pPr fontAlgn="auto">
                <a:spcBef>
                  <a:spcPts val="0"/>
                </a:spcBef>
                <a:spcAft>
                  <a:spcPts val="0"/>
                </a:spcAft>
              </a:pPr>
              <a:t>‹#›</a:t>
            </a:fld>
            <a:endParaRPr lang="fr-CH">
              <a:solidFill>
                <a:prstClr val="black">
                  <a:tint val="75000"/>
                </a:prstClr>
              </a:solidFill>
              <a:effectLst/>
              <a:latin typeface="Calibri"/>
            </a:endParaRPr>
          </a:p>
        </p:txBody>
      </p:sp>
    </p:spTree>
    <p:extLst>
      <p:ext uri="{BB962C8B-B14F-4D97-AF65-F5344CB8AC3E}">
        <p14:creationId xmlns:p14="http://schemas.microsoft.com/office/powerpoint/2010/main" val="2948967193"/>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86" tIns="45694" rIns="91386" bIns="4569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386" tIns="45694" rIns="91386" bIns="456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354"/>
            <a:ext cx="2133600" cy="365125"/>
          </a:xfrm>
          <a:prstGeom prst="rect">
            <a:avLst/>
          </a:prstGeom>
        </p:spPr>
        <p:txBody>
          <a:bodyPr vert="horz" lIns="91386" tIns="45694" rIns="91386" bIns="45694" rtlCol="0" anchor="ctr"/>
          <a:lstStyle>
            <a:lvl1pPr algn="l">
              <a:defRPr sz="1200">
                <a:solidFill>
                  <a:schemeClr val="tx1">
                    <a:tint val="75000"/>
                  </a:schemeClr>
                </a:solidFill>
              </a:defRPr>
            </a:lvl1pPr>
          </a:lstStyle>
          <a:p>
            <a:pPr defTabSz="913857" fontAlgn="auto">
              <a:spcBef>
                <a:spcPts val="0"/>
              </a:spcBef>
              <a:spcAft>
                <a:spcPts val="0"/>
              </a:spcAft>
            </a:pPr>
            <a:fld id="{5870FD1F-7CA1-4D55-AA88-DF714666E2E1}" type="datetimeFigureOut">
              <a:rPr lang="en-US" smtClean="0">
                <a:solidFill>
                  <a:prstClr val="black">
                    <a:tint val="75000"/>
                  </a:prstClr>
                </a:solidFill>
                <a:effectLst/>
                <a:latin typeface="Calibri"/>
              </a:rPr>
              <a:pPr defTabSz="913857" fontAlgn="auto">
                <a:spcBef>
                  <a:spcPts val="0"/>
                </a:spcBef>
                <a:spcAft>
                  <a:spcPts val="0"/>
                </a:spcAft>
              </a:pPr>
              <a:t>23/06/16</a:t>
            </a:fld>
            <a:endParaRPr lang="en-US" dirty="0">
              <a:solidFill>
                <a:prstClr val="black">
                  <a:tint val="75000"/>
                </a:prstClr>
              </a:solidFill>
              <a:effectLst/>
              <a:latin typeface="Calibri"/>
            </a:endParaRPr>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386" tIns="45694" rIns="91386" bIns="45694" rtlCol="0" anchor="ctr"/>
          <a:lstStyle>
            <a:lvl1pPr algn="ctr">
              <a:defRPr sz="1200">
                <a:solidFill>
                  <a:schemeClr val="tx1">
                    <a:tint val="75000"/>
                  </a:schemeClr>
                </a:solidFill>
              </a:defRPr>
            </a:lvl1pPr>
          </a:lstStyle>
          <a:p>
            <a:pPr defTabSz="913857" fontAlgn="auto">
              <a:spcBef>
                <a:spcPts val="0"/>
              </a:spcBef>
              <a:spcAft>
                <a:spcPts val="0"/>
              </a:spcAft>
            </a:pPr>
            <a:endParaRPr lang="en-US" dirty="0">
              <a:solidFill>
                <a:prstClr val="black">
                  <a:tint val="75000"/>
                </a:prstClr>
              </a:solidFill>
              <a:effectLst/>
              <a:latin typeface="Calibri"/>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386" tIns="45694" rIns="91386" bIns="45694" rtlCol="0" anchor="ctr"/>
          <a:lstStyle>
            <a:lvl1pPr algn="r">
              <a:defRPr sz="1200">
                <a:solidFill>
                  <a:schemeClr val="tx1">
                    <a:tint val="75000"/>
                  </a:schemeClr>
                </a:solidFill>
              </a:defRPr>
            </a:lvl1pPr>
          </a:lstStyle>
          <a:p>
            <a:pPr defTabSz="913857" fontAlgn="auto">
              <a:spcBef>
                <a:spcPts val="0"/>
              </a:spcBef>
              <a:spcAft>
                <a:spcPts val="0"/>
              </a:spcAft>
            </a:pPr>
            <a:fld id="{2155B190-5B75-4B5A-BB20-AEA2B61EB6C0}" type="slidenum">
              <a:rPr lang="en-US" smtClean="0">
                <a:solidFill>
                  <a:prstClr val="black">
                    <a:tint val="75000"/>
                  </a:prstClr>
                </a:solidFill>
                <a:effectLst/>
                <a:latin typeface="Calibri"/>
              </a:rPr>
              <a:pPr defTabSz="913857" fontAlgn="auto">
                <a:spcBef>
                  <a:spcPts val="0"/>
                </a:spcBef>
                <a:spcAft>
                  <a:spcPts val="0"/>
                </a:spcAft>
              </a:pPr>
              <a:t>‹#›</a:t>
            </a:fld>
            <a:endParaRPr lang="en-US" dirty="0">
              <a:solidFill>
                <a:prstClr val="black">
                  <a:tint val="75000"/>
                </a:prstClr>
              </a:solidFill>
              <a:effectLst/>
              <a:latin typeface="Calibri"/>
            </a:endParaRPr>
          </a:p>
        </p:txBody>
      </p:sp>
    </p:spTree>
    <p:extLst>
      <p:ext uri="{BB962C8B-B14F-4D97-AF65-F5344CB8AC3E}">
        <p14:creationId xmlns:p14="http://schemas.microsoft.com/office/powerpoint/2010/main" val="2239272675"/>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xStyles>
    <p:titleStyle>
      <a:lvl1pPr algn="ctr" defTabSz="913857" rtl="0" eaLnBrk="1" latinLnBrk="0" hangingPunct="1">
        <a:spcBef>
          <a:spcPct val="0"/>
        </a:spcBef>
        <a:buNone/>
        <a:defRPr sz="4400" kern="1200">
          <a:solidFill>
            <a:schemeClr val="tx1"/>
          </a:solidFill>
          <a:latin typeface="+mj-lt"/>
          <a:ea typeface="+mj-ea"/>
          <a:cs typeface="+mj-cs"/>
        </a:defRPr>
      </a:lvl1pPr>
    </p:titleStyle>
    <p:bodyStyle>
      <a:lvl1pPr marL="342697" indent="-342697" algn="l" defTabSz="91385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10" indent="-285579" algn="l" defTabSz="91385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23" indent="-228464" algn="l" defTabSz="91385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251" indent="-228464" algn="l" defTabSz="91385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80" indent="-228464" algn="l" defTabSz="91385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109" indent="-228464" algn="l" defTabSz="91385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38" indent="-228464" algn="l" defTabSz="91385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969" indent="-228464" algn="l" defTabSz="91385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897" indent="-228464" algn="l" defTabSz="91385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857" rtl="0" eaLnBrk="1" latinLnBrk="0" hangingPunct="1">
        <a:defRPr sz="1800" kern="1200">
          <a:solidFill>
            <a:schemeClr val="tx1"/>
          </a:solidFill>
          <a:latin typeface="+mn-lt"/>
          <a:ea typeface="+mn-ea"/>
          <a:cs typeface="+mn-cs"/>
        </a:defRPr>
      </a:lvl1pPr>
      <a:lvl2pPr marL="456929" algn="l" defTabSz="913857" rtl="0" eaLnBrk="1" latinLnBrk="0" hangingPunct="1">
        <a:defRPr sz="1800" kern="1200">
          <a:solidFill>
            <a:schemeClr val="tx1"/>
          </a:solidFill>
          <a:latin typeface="+mn-lt"/>
          <a:ea typeface="+mn-ea"/>
          <a:cs typeface="+mn-cs"/>
        </a:defRPr>
      </a:lvl2pPr>
      <a:lvl3pPr marL="913857" algn="l" defTabSz="913857" rtl="0" eaLnBrk="1" latinLnBrk="0" hangingPunct="1">
        <a:defRPr sz="1800" kern="1200">
          <a:solidFill>
            <a:schemeClr val="tx1"/>
          </a:solidFill>
          <a:latin typeface="+mn-lt"/>
          <a:ea typeface="+mn-ea"/>
          <a:cs typeface="+mn-cs"/>
        </a:defRPr>
      </a:lvl3pPr>
      <a:lvl4pPr marL="1370786" algn="l" defTabSz="913857" rtl="0" eaLnBrk="1" latinLnBrk="0" hangingPunct="1">
        <a:defRPr sz="1800" kern="1200">
          <a:solidFill>
            <a:schemeClr val="tx1"/>
          </a:solidFill>
          <a:latin typeface="+mn-lt"/>
          <a:ea typeface="+mn-ea"/>
          <a:cs typeface="+mn-cs"/>
        </a:defRPr>
      </a:lvl4pPr>
      <a:lvl5pPr marL="1827715" algn="l" defTabSz="913857" rtl="0" eaLnBrk="1" latinLnBrk="0" hangingPunct="1">
        <a:defRPr sz="1800" kern="1200">
          <a:solidFill>
            <a:schemeClr val="tx1"/>
          </a:solidFill>
          <a:latin typeface="+mn-lt"/>
          <a:ea typeface="+mn-ea"/>
          <a:cs typeface="+mn-cs"/>
        </a:defRPr>
      </a:lvl5pPr>
      <a:lvl6pPr marL="2284645" algn="l" defTabSz="913857" rtl="0" eaLnBrk="1" latinLnBrk="0" hangingPunct="1">
        <a:defRPr sz="1800" kern="1200">
          <a:solidFill>
            <a:schemeClr val="tx1"/>
          </a:solidFill>
          <a:latin typeface="+mn-lt"/>
          <a:ea typeface="+mn-ea"/>
          <a:cs typeface="+mn-cs"/>
        </a:defRPr>
      </a:lvl6pPr>
      <a:lvl7pPr marL="2741575" algn="l" defTabSz="913857" rtl="0" eaLnBrk="1" latinLnBrk="0" hangingPunct="1">
        <a:defRPr sz="1800" kern="1200">
          <a:solidFill>
            <a:schemeClr val="tx1"/>
          </a:solidFill>
          <a:latin typeface="+mn-lt"/>
          <a:ea typeface="+mn-ea"/>
          <a:cs typeface="+mn-cs"/>
        </a:defRPr>
      </a:lvl7pPr>
      <a:lvl8pPr marL="3198503" algn="l" defTabSz="913857" rtl="0" eaLnBrk="1" latinLnBrk="0" hangingPunct="1">
        <a:defRPr sz="1800" kern="1200">
          <a:solidFill>
            <a:schemeClr val="tx1"/>
          </a:solidFill>
          <a:latin typeface="+mn-lt"/>
          <a:ea typeface="+mn-ea"/>
          <a:cs typeface="+mn-cs"/>
        </a:defRPr>
      </a:lvl8pPr>
      <a:lvl9pPr marL="3655432" algn="l" defTabSz="91385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5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chart" Target="../charts/chart2.xml"/><Relationship Id="rId7" Type="http://schemas.openxmlformats.org/officeDocument/2006/relationships/chart" Target="../charts/chart3.xml"/><Relationship Id="rId8" Type="http://schemas.openxmlformats.org/officeDocument/2006/relationships/chart" Target="../charts/chart4.xml"/><Relationship Id="rId9" Type="http://schemas.openxmlformats.org/officeDocument/2006/relationships/chart" Target="../charts/chart5.xml"/><Relationship Id="rId10" Type="http://schemas.openxmlformats.org/officeDocument/2006/relationships/chart" Target="../charts/chart6.xml"/><Relationship Id="rId11" Type="http://schemas.openxmlformats.org/officeDocument/2006/relationships/chart" Target="../charts/chart7.xml"/><Relationship Id="rId1" Type="http://schemas.openxmlformats.org/officeDocument/2006/relationships/slideLayout" Target="../slideLayouts/slideLayout16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chart" Target="../charts/chart8.xml"/><Relationship Id="rId7" Type="http://schemas.openxmlformats.org/officeDocument/2006/relationships/chart" Target="../charts/chart9.xml"/><Relationship Id="rId8" Type="http://schemas.openxmlformats.org/officeDocument/2006/relationships/chart" Target="../charts/chart10.xml"/><Relationship Id="rId9" Type="http://schemas.openxmlformats.org/officeDocument/2006/relationships/chart" Target="../charts/chart11.xml"/><Relationship Id="rId10" Type="http://schemas.openxmlformats.org/officeDocument/2006/relationships/image" Target="../media/image19.png"/><Relationship Id="rId1" Type="http://schemas.openxmlformats.org/officeDocument/2006/relationships/slideLayout" Target="../slideLayouts/slideLayout15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 Id="rId1" Type="http://schemas.openxmlformats.org/officeDocument/2006/relationships/slideLayout" Target="../slideLayouts/slideLayout5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17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17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2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1" Type="http://schemas.openxmlformats.org/officeDocument/2006/relationships/slideLayout" Target="../slideLayouts/slideLayout2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notesSlide" Target="../notesSlides/notesSlide19.xml"/><Relationship Id="rId3"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xml"/><Relationship Id="rId3"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18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jpeg"/><Relationship Id="rId1" Type="http://schemas.openxmlformats.org/officeDocument/2006/relationships/slideLayout" Target="../slideLayouts/slideLayout18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7.xml"/><Relationship Id="rId3"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5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0.emf"/><Relationship Id="rId1" Type="http://schemas.openxmlformats.org/officeDocument/2006/relationships/slideLayout" Target="../slideLayouts/slideLayout5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366985" y="961819"/>
            <a:ext cx="7777015" cy="66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defTabSz="1042988" rtl="0" eaLnBrk="0" hangingPunct="0">
              <a:spcBef>
                <a:spcPct val="20000"/>
              </a:spcBef>
              <a:buChar char="•"/>
              <a:defRPr sz="3700">
                <a:solidFill>
                  <a:schemeClr val="tx1"/>
                </a:solidFill>
                <a:latin typeface="Arial" charset="0"/>
              </a:defRPr>
            </a:lvl1pPr>
            <a:lvl2pPr marL="742950" indent="-285750" defTabSz="1042988" rtl="0" eaLnBrk="0" hangingPunct="0">
              <a:spcBef>
                <a:spcPct val="20000"/>
              </a:spcBef>
              <a:buChar char="–"/>
              <a:defRPr sz="3200">
                <a:solidFill>
                  <a:schemeClr val="tx1"/>
                </a:solidFill>
                <a:latin typeface="Arial" charset="0"/>
              </a:defRPr>
            </a:lvl2pPr>
            <a:lvl3pPr marL="1143000" indent="-228600" defTabSz="1042988" rtl="0" eaLnBrk="0" hangingPunct="0">
              <a:spcBef>
                <a:spcPct val="20000"/>
              </a:spcBef>
              <a:buChar char="•"/>
              <a:defRPr sz="2700">
                <a:solidFill>
                  <a:schemeClr val="tx1"/>
                </a:solidFill>
                <a:latin typeface="Arial" charset="0"/>
              </a:defRPr>
            </a:lvl3pPr>
            <a:lvl4pPr marL="1600200" indent="-228600" defTabSz="1042988" rtl="0" eaLnBrk="0" hangingPunct="0">
              <a:spcBef>
                <a:spcPct val="20000"/>
              </a:spcBef>
              <a:buChar char="–"/>
              <a:defRPr sz="2300">
                <a:solidFill>
                  <a:schemeClr val="tx1"/>
                </a:solidFill>
                <a:latin typeface="Arial" charset="0"/>
              </a:defRPr>
            </a:lvl4pPr>
            <a:lvl5pPr marL="2057400" indent="-228600" defTabSz="1042988" rtl="0" eaLnBrk="0" hangingPunct="0">
              <a:spcBef>
                <a:spcPct val="20000"/>
              </a:spcBef>
              <a:buChar char="»"/>
              <a:defRPr sz="2300">
                <a:solidFill>
                  <a:schemeClr val="tx1"/>
                </a:solidFill>
                <a:latin typeface="Arial" charset="0"/>
              </a:defRPr>
            </a:lvl5pPr>
            <a:lvl6pPr marL="2514600" indent="-228600" defTabSz="1042988" eaLnBrk="0" fontAlgn="base" hangingPunct="0">
              <a:spcBef>
                <a:spcPct val="20000"/>
              </a:spcBef>
              <a:spcAft>
                <a:spcPct val="0"/>
              </a:spcAft>
              <a:buChar char="»"/>
              <a:defRPr sz="2300">
                <a:solidFill>
                  <a:schemeClr val="tx1"/>
                </a:solidFill>
                <a:latin typeface="Arial" charset="0"/>
              </a:defRPr>
            </a:lvl6pPr>
            <a:lvl7pPr marL="2971800" indent="-228600" defTabSz="1042988" eaLnBrk="0" fontAlgn="base" hangingPunct="0">
              <a:spcBef>
                <a:spcPct val="20000"/>
              </a:spcBef>
              <a:spcAft>
                <a:spcPct val="0"/>
              </a:spcAft>
              <a:buChar char="»"/>
              <a:defRPr sz="2300">
                <a:solidFill>
                  <a:schemeClr val="tx1"/>
                </a:solidFill>
                <a:latin typeface="Arial" charset="0"/>
              </a:defRPr>
            </a:lvl7pPr>
            <a:lvl8pPr marL="3429000" indent="-228600" defTabSz="1042988" eaLnBrk="0" fontAlgn="base" hangingPunct="0">
              <a:spcBef>
                <a:spcPct val="20000"/>
              </a:spcBef>
              <a:spcAft>
                <a:spcPct val="0"/>
              </a:spcAft>
              <a:buChar char="»"/>
              <a:defRPr sz="2300">
                <a:solidFill>
                  <a:schemeClr val="tx1"/>
                </a:solidFill>
                <a:latin typeface="Arial" charset="0"/>
              </a:defRPr>
            </a:lvl8pPr>
            <a:lvl9pPr marL="3886200" indent="-228600" defTabSz="1042988" eaLnBrk="0" fontAlgn="base" hangingPunct="0">
              <a:spcBef>
                <a:spcPct val="20000"/>
              </a:spcBef>
              <a:spcAft>
                <a:spcPct val="0"/>
              </a:spcAft>
              <a:buChar char="»"/>
              <a:defRPr sz="2300">
                <a:solidFill>
                  <a:schemeClr val="tx1"/>
                </a:solidFill>
                <a:latin typeface="Arial" charset="0"/>
              </a:defRPr>
            </a:lvl9pPr>
          </a:lstStyle>
          <a:p>
            <a:pPr algn="ctr" eaLnBrk="1" hangingPunct="1">
              <a:spcBef>
                <a:spcPct val="0"/>
              </a:spcBef>
              <a:buFontTx/>
              <a:buNone/>
            </a:pPr>
            <a:endParaRPr lang="en-GB" altLang="ko-KR" sz="3600">
              <a:solidFill>
                <a:schemeClr val="bg1"/>
              </a:solidFill>
              <a:latin typeface="Tahoma" pitchFamily="34" charset="0"/>
              <a:ea typeface="굴림" pitchFamily="34" charset="-127"/>
            </a:endParaRPr>
          </a:p>
        </p:txBody>
      </p:sp>
      <p:sp>
        <p:nvSpPr>
          <p:cNvPr id="5125" name="Rectangle 7"/>
          <p:cNvSpPr>
            <a:spLocks noChangeArrowheads="1"/>
          </p:cNvSpPr>
          <p:nvPr/>
        </p:nvSpPr>
        <p:spPr bwMode="auto">
          <a:xfrm>
            <a:off x="0" y="787478"/>
            <a:ext cx="9143999" cy="178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133" tIns="40067" rIns="80133" bIns="40067" anchor="ctr">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algn="ctr" rtl="1" eaLnBrk="1" hangingPunct="1">
              <a:spcBef>
                <a:spcPct val="0"/>
              </a:spcBef>
              <a:buFontTx/>
              <a:buNone/>
              <a:defRPr/>
            </a:pPr>
            <a:r>
              <a:rPr lang="en-GB" sz="3600" dirty="0">
                <a:solidFill>
                  <a:schemeClr val="bg1"/>
                </a:solidFill>
                <a:latin typeface="Tahoma" panose="020B0604030504040204" pitchFamily="34" charset="0"/>
                <a:ea typeface="Tahoma" panose="020B0604030504040204" pitchFamily="34" charset="0"/>
                <a:cs typeface="Tahoma" panose="020B0604030504040204" pitchFamily="34" charset="0"/>
              </a:rPr>
              <a:t>Update of Measles and Rubella Laboratory Network</a:t>
            </a:r>
            <a:endParaRPr lang="en-GB"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rtl="1" eaLnBrk="1" hangingPunct="1">
              <a:spcBef>
                <a:spcPct val="0"/>
              </a:spcBef>
              <a:buFontTx/>
              <a:buNone/>
              <a:defRPr/>
            </a:pPr>
            <a:r>
              <a:rPr lang="en-GB" sz="3600" dirty="0">
                <a:solidFill>
                  <a:schemeClr val="bg1"/>
                </a:solidFill>
                <a:latin typeface="Tahoma" panose="020B0604030504040204" pitchFamily="34" charset="0"/>
                <a:ea typeface="Tahoma" panose="020B0604030504040204" pitchFamily="34" charset="0"/>
                <a:cs typeface="Tahoma" panose="020B0604030504040204" pitchFamily="34" charset="0"/>
              </a:rPr>
              <a:t>in WPR</a:t>
            </a:r>
            <a:endParaRPr lang="en-GB" sz="35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WHO-WPRO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6237312"/>
            <a:ext cx="115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63688" y="3789040"/>
            <a:ext cx="5832648" cy="830997"/>
          </a:xfrm>
          <a:prstGeom prst="rect">
            <a:avLst/>
          </a:prstGeom>
          <a:noFill/>
        </p:spPr>
        <p:txBody>
          <a:bodyPr wrap="square" rtlCol="0">
            <a:spAutoFit/>
          </a:bodyPr>
          <a:lstStyle/>
          <a:p>
            <a:pPr algn="ctr"/>
            <a:r>
              <a:rPr lang="en-GB" sz="1600" dirty="0">
                <a:solidFill>
                  <a:schemeClr val="bg1"/>
                </a:solidFill>
              </a:rPr>
              <a:t>ACCELERATING PROGRESS TOWARDS MEASLES AND RUBELLA CONTROL AND ELIMINATION MEETING, 21-23 JUNE 2016, GENEVA, SWITZERLAND</a:t>
            </a:r>
          </a:p>
        </p:txBody>
      </p:sp>
      <p:sp>
        <p:nvSpPr>
          <p:cNvPr id="4" name="TextBox 3"/>
          <p:cNvSpPr txBox="1"/>
          <p:nvPr/>
        </p:nvSpPr>
        <p:spPr>
          <a:xfrm>
            <a:off x="3131840" y="4869160"/>
            <a:ext cx="2808312" cy="707886"/>
          </a:xfrm>
          <a:prstGeom prst="rect">
            <a:avLst/>
          </a:prstGeom>
          <a:noFill/>
        </p:spPr>
        <p:txBody>
          <a:bodyPr wrap="square" rtlCol="0">
            <a:spAutoFit/>
          </a:bodyPr>
          <a:lstStyle/>
          <a:p>
            <a:pPr algn="ctr"/>
            <a:r>
              <a:rPr lang="en-GB" sz="2000" dirty="0" smtClean="0">
                <a:solidFill>
                  <a:schemeClr val="bg1"/>
                </a:solidFill>
              </a:rPr>
              <a:t>Yan Zhang</a:t>
            </a:r>
          </a:p>
          <a:p>
            <a:pPr algn="ctr"/>
            <a:endParaRPr lang="en-GB" sz="2000" dirty="0">
              <a:solidFill>
                <a:schemeClr val="bg1"/>
              </a:solidFill>
            </a:endParaRPr>
          </a:p>
        </p:txBody>
      </p:sp>
    </p:spTree>
    <p:extLst>
      <p:ext uri="{BB962C8B-B14F-4D97-AF65-F5344CB8AC3E}">
        <p14:creationId xmlns:p14="http://schemas.microsoft.com/office/powerpoint/2010/main" val="17638546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771" y="-27384"/>
            <a:ext cx="8820472" cy="504056"/>
          </a:xfrm>
        </p:spPr>
        <p:txBody>
          <a:bodyPr>
            <a:noAutofit/>
          </a:bodyPr>
          <a:lstStyle/>
          <a:p>
            <a:r>
              <a:rPr lang="en-GB" sz="2000" dirty="0"/>
              <a:t>WHO Measles/Rubella Laboratory Trainings </a:t>
            </a:r>
            <a:r>
              <a:rPr lang="en-GB" sz="2000" dirty="0" smtClean="0"/>
              <a:t>and Meetings, 2013-2016</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731" y="433683"/>
            <a:ext cx="4180554" cy="232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57731" y="2760571"/>
            <a:ext cx="4264530" cy="507831"/>
          </a:xfrm>
          <a:prstGeom prst="rect">
            <a:avLst/>
          </a:prstGeom>
          <a:noFill/>
        </p:spPr>
        <p:txBody>
          <a:bodyPr wrap="square" rtlCol="0">
            <a:spAutoFit/>
          </a:bodyPr>
          <a:lstStyle/>
          <a:p>
            <a:r>
              <a:rPr lang="en-US" sz="900" dirty="0"/>
              <a:t>Hands-on Training Workshop on Cell Culture Techniques for the Laboratory Diagnosis of Polio/Enteroviruses and Measles/Rubella </a:t>
            </a:r>
            <a:r>
              <a:rPr lang="en-US" sz="900" dirty="0" smtClean="0"/>
              <a:t>Viruses, </a:t>
            </a:r>
            <a:r>
              <a:rPr lang="en-US" sz="900" dirty="0"/>
              <a:t>Hong Kong SAR (China), 19 to 23 May 2014</a:t>
            </a:r>
          </a:p>
        </p:txBody>
      </p:sp>
      <p:sp>
        <p:nvSpPr>
          <p:cNvPr id="5" name="TextBox 4"/>
          <p:cNvSpPr txBox="1"/>
          <p:nvPr/>
        </p:nvSpPr>
        <p:spPr>
          <a:xfrm>
            <a:off x="240884" y="2797724"/>
            <a:ext cx="4176464" cy="507831"/>
          </a:xfrm>
          <a:prstGeom prst="rect">
            <a:avLst/>
          </a:prstGeom>
          <a:noFill/>
        </p:spPr>
        <p:txBody>
          <a:bodyPr wrap="square" rtlCol="0">
            <a:spAutoFit/>
          </a:bodyPr>
          <a:lstStyle/>
          <a:p>
            <a:r>
              <a:rPr lang="en-US" sz="900" dirty="0"/>
              <a:t>Fourth Meeting on Vaccine Preventable Diseases Laboratory Networks in the Western Pacific </a:t>
            </a:r>
            <a:r>
              <a:rPr lang="en-US" sz="900" dirty="0" smtClean="0"/>
              <a:t>Region, </a:t>
            </a:r>
            <a:r>
              <a:rPr lang="en-US" sz="900" dirty="0"/>
              <a:t>Manila Philippines, </a:t>
            </a:r>
            <a:r>
              <a:rPr lang="en-US" sz="900" dirty="0" smtClean="0"/>
              <a:t/>
            </a:r>
            <a:br>
              <a:rPr lang="en-US" sz="900" dirty="0" smtClean="0"/>
            </a:br>
            <a:r>
              <a:rPr lang="en-US" sz="900" dirty="0" smtClean="0"/>
              <a:t>11 </a:t>
            </a:r>
            <a:r>
              <a:rPr lang="en-US" sz="900" dirty="0"/>
              <a:t>to 15 March 2013</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88" y="422197"/>
            <a:ext cx="4104456" cy="2338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657730" y="5695322"/>
            <a:ext cx="4180555" cy="507831"/>
          </a:xfrm>
          <a:prstGeom prst="rect">
            <a:avLst/>
          </a:prstGeom>
          <a:noFill/>
        </p:spPr>
        <p:txBody>
          <a:bodyPr wrap="square" rtlCol="0">
            <a:spAutoFit/>
          </a:bodyPr>
          <a:lstStyle/>
          <a:p>
            <a:r>
              <a:rPr lang="en-US" sz="900" dirty="0"/>
              <a:t>S</a:t>
            </a:r>
            <a:r>
              <a:rPr lang="en-US" sz="900" dirty="0" smtClean="0"/>
              <a:t>ixth Regional hands-on Training Workshop on the Laboratory Diagnosis of Measles and Rubella,  Hong Kong SAR, China, </a:t>
            </a:r>
            <a:br>
              <a:rPr lang="en-US" sz="900" dirty="0" smtClean="0"/>
            </a:br>
            <a:r>
              <a:rPr lang="en-US" sz="900" dirty="0" smtClean="0"/>
              <a:t>29 February  to 4 March 2016</a:t>
            </a:r>
            <a:endParaRPr lang="en-US" sz="900" dirty="0"/>
          </a:p>
        </p:txBody>
      </p:sp>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833" y="3463074"/>
            <a:ext cx="4119511"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40884" y="5695322"/>
            <a:ext cx="4248472" cy="507831"/>
          </a:xfrm>
          <a:prstGeom prst="rect">
            <a:avLst/>
          </a:prstGeom>
          <a:noFill/>
        </p:spPr>
        <p:txBody>
          <a:bodyPr wrap="square" rtlCol="0">
            <a:spAutoFit/>
          </a:bodyPr>
          <a:lstStyle/>
          <a:p>
            <a:r>
              <a:rPr lang="en-US" sz="900" dirty="0" smtClean="0"/>
              <a:t>Fifth </a:t>
            </a:r>
            <a:r>
              <a:rPr lang="en-US" sz="900" dirty="0"/>
              <a:t>Meeting on Vaccine Preventable Diseases Laboratory Networks  </a:t>
            </a:r>
            <a:r>
              <a:rPr lang="en-US" sz="900" dirty="0" smtClean="0"/>
              <a:t>and  Polio   </a:t>
            </a:r>
            <a:r>
              <a:rPr lang="en-US" sz="900" dirty="0" err="1" smtClean="0"/>
              <a:t>Biorisk</a:t>
            </a:r>
            <a:r>
              <a:rPr lang="en-US" sz="900" dirty="0" smtClean="0"/>
              <a:t> Management Training in the </a:t>
            </a:r>
            <a:r>
              <a:rPr lang="en-US" sz="900" dirty="0"/>
              <a:t>Western Pacific </a:t>
            </a:r>
            <a:r>
              <a:rPr lang="en-US" sz="900" dirty="0" smtClean="0"/>
              <a:t>Region, Manila Philippines 27 to 30 May 2015 </a:t>
            </a:r>
            <a:endParaRPr lang="en-US" sz="900" dirty="0"/>
          </a:p>
        </p:txBody>
      </p:sp>
      <p:pic>
        <p:nvPicPr>
          <p:cNvPr id="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3380081"/>
            <a:ext cx="1962029" cy="2315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7731" y="3380081"/>
            <a:ext cx="2218525" cy="2315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95171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4" name="Rectangle 2"/>
          <p:cNvSpPr>
            <a:spLocks noGrp="1" noChangeArrowheads="1"/>
          </p:cNvSpPr>
          <p:nvPr>
            <p:ph type="title"/>
          </p:nvPr>
        </p:nvSpPr>
        <p:spPr>
          <a:xfrm>
            <a:off x="0" y="200330"/>
            <a:ext cx="9144000" cy="780398"/>
          </a:xfrm>
        </p:spPr>
        <p:txBody>
          <a:bodyPr/>
          <a:lstStyle/>
          <a:p>
            <a:r>
              <a:rPr lang="en-GB" altLang="en-US" sz="3200" dirty="0"/>
              <a:t>WPR </a:t>
            </a:r>
            <a:r>
              <a:rPr lang="en-GB" altLang="en-US" sz="3200" dirty="0" smtClean="0"/>
              <a:t>M&amp;R </a:t>
            </a:r>
            <a:r>
              <a:rPr lang="en-GB" altLang="en-US" sz="3200" dirty="0" err="1"/>
              <a:t>Labnet</a:t>
            </a:r>
            <a:r>
              <a:rPr lang="en-GB" altLang="en-US" sz="3200" dirty="0"/>
              <a:t> Updates: </a:t>
            </a:r>
            <a:r>
              <a:rPr lang="en-GB" altLang="en-US" sz="3200" dirty="0" smtClean="0"/>
              <a:t>2015-2016</a:t>
            </a:r>
            <a:endParaRPr lang="en-GB" altLang="en-US" sz="3200" dirty="0"/>
          </a:p>
        </p:txBody>
      </p:sp>
      <p:sp>
        <p:nvSpPr>
          <p:cNvPr id="1452035" name="Rectangle 3"/>
          <p:cNvSpPr>
            <a:spLocks noGrp="1" noChangeArrowheads="1"/>
          </p:cNvSpPr>
          <p:nvPr>
            <p:ph idx="1"/>
          </p:nvPr>
        </p:nvSpPr>
        <p:spPr>
          <a:xfrm>
            <a:off x="323528" y="1628800"/>
            <a:ext cx="8496945" cy="3312368"/>
          </a:xfrm>
        </p:spPr>
        <p:txBody>
          <a:bodyPr>
            <a:normAutofit/>
          </a:bodyPr>
          <a:lstStyle/>
          <a:p>
            <a:pPr>
              <a:lnSpc>
                <a:spcPct val="90000"/>
              </a:lnSpc>
            </a:pPr>
            <a:r>
              <a:rPr lang="en-GB" altLang="en-US" sz="2400" b="1" dirty="0" smtClean="0">
                <a:solidFill>
                  <a:srgbClr val="002060"/>
                </a:solidFill>
                <a:latin typeface="+mj-lt"/>
              </a:rPr>
              <a:t>Meeting: 5</a:t>
            </a:r>
            <a:r>
              <a:rPr lang="en-GB" altLang="en-US" sz="2400" b="1" baseline="30000" dirty="0" smtClean="0">
                <a:solidFill>
                  <a:srgbClr val="002060"/>
                </a:solidFill>
                <a:latin typeface="+mj-lt"/>
              </a:rPr>
              <a:t>th</a:t>
            </a:r>
            <a:r>
              <a:rPr lang="en-GB" altLang="en-US" sz="2400" b="1" dirty="0" smtClean="0">
                <a:solidFill>
                  <a:srgbClr val="002060"/>
                </a:solidFill>
                <a:latin typeface="+mj-lt"/>
              </a:rPr>
              <a:t> VPD Lab Net meeting, 25-26 May 2015, Manila</a:t>
            </a:r>
          </a:p>
          <a:p>
            <a:pPr>
              <a:lnSpc>
                <a:spcPct val="90000"/>
              </a:lnSpc>
            </a:pPr>
            <a:r>
              <a:rPr lang="en-GB" altLang="en-US" sz="2400" b="1" dirty="0">
                <a:solidFill>
                  <a:srgbClr val="002060"/>
                </a:solidFill>
                <a:latin typeface="+mj-lt"/>
              </a:rPr>
              <a:t>Training: </a:t>
            </a:r>
            <a:r>
              <a:rPr lang="en-US" sz="2400" b="1" dirty="0">
                <a:solidFill>
                  <a:srgbClr val="002060"/>
                </a:solidFill>
                <a:latin typeface="+mj-lt"/>
              </a:rPr>
              <a:t>Sixth Regional hands-on Training Workshop on the Laboratory Diagnosis of Measles and Rubella,  Hong Kong SAR, China, 29 February  to 4 March </a:t>
            </a:r>
            <a:r>
              <a:rPr lang="en-US" sz="2400" b="1" dirty="0" smtClean="0">
                <a:solidFill>
                  <a:srgbClr val="002060"/>
                </a:solidFill>
                <a:latin typeface="+mj-lt"/>
              </a:rPr>
              <a:t>2016</a:t>
            </a:r>
          </a:p>
          <a:p>
            <a:pPr>
              <a:lnSpc>
                <a:spcPct val="90000"/>
              </a:lnSpc>
            </a:pPr>
            <a:r>
              <a:rPr lang="en-US" altLang="en-US" sz="2400" b="1" dirty="0" smtClean="0">
                <a:solidFill>
                  <a:srgbClr val="002060"/>
                </a:solidFill>
                <a:latin typeface="+mj-lt"/>
              </a:rPr>
              <a:t>Onsite </a:t>
            </a:r>
            <a:r>
              <a:rPr lang="en-US" altLang="en-US" sz="2400" b="1" dirty="0">
                <a:solidFill>
                  <a:srgbClr val="002060"/>
                </a:solidFill>
                <a:latin typeface="+mj-lt"/>
              </a:rPr>
              <a:t>accreditation: </a:t>
            </a:r>
            <a:r>
              <a:rPr lang="en-US" sz="2400" b="1" dirty="0">
                <a:solidFill>
                  <a:srgbClr val="002060"/>
                </a:solidFill>
                <a:latin typeface="+mj-lt"/>
              </a:rPr>
              <a:t>6 province in China: Hainan, </a:t>
            </a:r>
            <a:r>
              <a:rPr lang="en-US" sz="2400" b="1" dirty="0" err="1">
                <a:solidFill>
                  <a:srgbClr val="002060"/>
                </a:solidFill>
                <a:latin typeface="+mj-lt"/>
              </a:rPr>
              <a:t>chongqing</a:t>
            </a:r>
            <a:r>
              <a:rPr lang="en-US" sz="2400" b="1" dirty="0">
                <a:solidFill>
                  <a:srgbClr val="002060"/>
                </a:solidFill>
                <a:latin typeface="+mj-lt"/>
              </a:rPr>
              <a:t>, Tianjin, Jiangsu,  Jilin, </a:t>
            </a:r>
            <a:r>
              <a:rPr lang="en-US" sz="2400" b="1" dirty="0" err="1">
                <a:solidFill>
                  <a:srgbClr val="002060"/>
                </a:solidFill>
                <a:latin typeface="+mj-lt"/>
              </a:rPr>
              <a:t>Innermogolia</a:t>
            </a:r>
            <a:r>
              <a:rPr lang="en-US" sz="2400" b="1" dirty="0">
                <a:solidFill>
                  <a:srgbClr val="002060"/>
                </a:solidFill>
                <a:latin typeface="+mj-lt"/>
              </a:rPr>
              <a:t>; 30 May-6 June 2016. </a:t>
            </a:r>
          </a:p>
          <a:p>
            <a:pPr>
              <a:lnSpc>
                <a:spcPct val="90000"/>
              </a:lnSpc>
            </a:pPr>
            <a:endParaRPr lang="en-US" altLang="en-US" sz="2400" b="1" dirty="0">
              <a:solidFill>
                <a:srgbClr val="002060"/>
              </a:solidFill>
              <a:latin typeface="+mj-lt"/>
            </a:endParaRPr>
          </a:p>
          <a:p>
            <a:pPr marL="0" indent="0" defTabSz="533400">
              <a:lnSpc>
                <a:spcPct val="90000"/>
              </a:lnSpc>
              <a:buNone/>
            </a:pPr>
            <a:endParaRPr lang="en-US" sz="2400" dirty="0"/>
          </a:p>
        </p:txBody>
      </p:sp>
    </p:spTree>
    <p:extLst>
      <p:ext uri="{BB962C8B-B14F-4D97-AF65-F5344CB8AC3E}">
        <p14:creationId xmlns:p14="http://schemas.microsoft.com/office/powerpoint/2010/main" val="23150570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907704" y="468485"/>
            <a:ext cx="5344539" cy="512243"/>
            <a:chOff x="1907704" y="180453"/>
            <a:chExt cx="5344539" cy="512243"/>
          </a:xfrm>
        </p:grpSpPr>
        <p:grpSp>
          <p:nvGrpSpPr>
            <p:cNvPr id="18" name="Group 17"/>
            <p:cNvGrpSpPr/>
            <p:nvPr/>
          </p:nvGrpSpPr>
          <p:grpSpPr>
            <a:xfrm>
              <a:off x="1945474" y="180453"/>
              <a:ext cx="5306769" cy="512243"/>
              <a:chOff x="1945474" y="241863"/>
              <a:chExt cx="5306769" cy="512243"/>
            </a:xfrm>
          </p:grpSpPr>
          <p:pic>
            <p:nvPicPr>
              <p:cNvPr id="2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054" t="93639" r="55374" b="1493"/>
              <a:stretch/>
            </p:blipFill>
            <p:spPr bwMode="auto">
              <a:xfrm>
                <a:off x="1945474" y="486680"/>
                <a:ext cx="2754058" cy="23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0288" t="90265" r="13140" b="4867"/>
              <a:stretch/>
            </p:blipFill>
            <p:spPr bwMode="auto">
              <a:xfrm>
                <a:off x="4613302" y="524681"/>
                <a:ext cx="2638941" cy="22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058" t="92978" r="19851" b="1334"/>
              <a:stretch/>
            </p:blipFill>
            <p:spPr bwMode="auto">
              <a:xfrm>
                <a:off x="2312984" y="241863"/>
                <a:ext cx="4517252" cy="29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940" t="92565" r="67829" b="4828"/>
            <a:stretch/>
          </p:blipFill>
          <p:spPr bwMode="auto">
            <a:xfrm>
              <a:off x="1907704" y="287264"/>
              <a:ext cx="1701818" cy="15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p:cNvSpPr/>
            <p:nvPr/>
          </p:nvSpPr>
          <p:spPr>
            <a:xfrm>
              <a:off x="1945474" y="287264"/>
              <a:ext cx="250262" cy="13800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endParaRPr lang="en-GB" sz="1800" b="0">
                <a:solidFill>
                  <a:prstClr val="white"/>
                </a:solidFill>
              </a:endParaRPr>
            </a:p>
          </p:txBody>
        </p:sp>
        <p:sp>
          <p:nvSpPr>
            <p:cNvPr id="21" name="Rectangle 20"/>
            <p:cNvSpPr/>
            <p:nvPr/>
          </p:nvSpPr>
          <p:spPr>
            <a:xfrm>
              <a:off x="2091021" y="330926"/>
              <a:ext cx="72008" cy="74514"/>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endParaRPr lang="en-GB" sz="1800" b="0">
                <a:solidFill>
                  <a:prstClr val="white"/>
                </a:solidFill>
              </a:endParaRPr>
            </a:p>
          </p:txBody>
        </p:sp>
      </p:grpSp>
      <p:sp>
        <p:nvSpPr>
          <p:cNvPr id="4" name="Title 1"/>
          <p:cNvSpPr txBox="1">
            <a:spLocks/>
          </p:cNvSpPr>
          <p:nvPr/>
        </p:nvSpPr>
        <p:spPr>
          <a:xfrm>
            <a:off x="4432" y="13648"/>
            <a:ext cx="9144780" cy="408963"/>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1800" dirty="0" smtClean="0">
                <a:solidFill>
                  <a:prstClr val="white"/>
                </a:solidFill>
              </a:rPr>
              <a:t>Laboratory workload and timeliness of report by country, WPR, 2010-2015</a:t>
            </a:r>
            <a:endParaRPr lang="en-GB" sz="1800" dirty="0">
              <a:solidFill>
                <a:prstClr val="white"/>
              </a:solidFill>
            </a:endParaRPr>
          </a:p>
        </p:txBody>
      </p:sp>
      <p:sp>
        <p:nvSpPr>
          <p:cNvPr id="5" name="Subtitle 2"/>
          <p:cNvSpPr>
            <a:spLocks noGrp="1"/>
          </p:cNvSpPr>
          <p:nvPr>
            <p:ph type="subTitle" idx="1"/>
          </p:nvPr>
        </p:nvSpPr>
        <p:spPr>
          <a:xfrm>
            <a:off x="0" y="6525344"/>
            <a:ext cx="7772400" cy="332656"/>
          </a:xfrm>
        </p:spPr>
        <p:txBody>
          <a:bodyPr>
            <a:normAutofit fontScale="70000" lnSpcReduction="20000"/>
          </a:bodyPr>
          <a:lstStyle/>
          <a:p>
            <a:pPr algn="l"/>
            <a:r>
              <a:rPr lang="en-GB" sz="1100" dirty="0" smtClean="0"/>
              <a:t>Source: Measles and rubella laboratory reports as of </a:t>
            </a:r>
            <a:r>
              <a:rPr lang="en-GB" sz="1100" dirty="0" smtClean="0">
                <a:solidFill>
                  <a:srgbClr val="FF0000"/>
                </a:solidFill>
              </a:rPr>
              <a:t>20 May 2016</a:t>
            </a:r>
          </a:p>
          <a:p>
            <a:pPr algn="l"/>
            <a:r>
              <a:rPr lang="en-GB" sz="1100" dirty="0" smtClean="0"/>
              <a:t>*Recommendation from the Fourth Meeting on Vaccine Preventable Diseases Laboratory Networks in the Western Pacific Region</a:t>
            </a:r>
            <a:endParaRPr lang="en-GB" sz="1100" dirty="0"/>
          </a:p>
        </p:txBody>
      </p:sp>
      <p:graphicFrame>
        <p:nvGraphicFramePr>
          <p:cNvPr id="26" name="Chart 25"/>
          <p:cNvGraphicFramePr>
            <a:graphicFrameLocks noGrp="1"/>
          </p:cNvGraphicFramePr>
          <p:nvPr>
            <p:extLst>
              <p:ext uri="{D42A27DB-BD31-4B8C-83A1-F6EECF244321}">
                <p14:modId xmlns:p14="http://schemas.microsoft.com/office/powerpoint/2010/main" val="3963868144"/>
              </p:ext>
            </p:extLst>
          </p:nvPr>
        </p:nvGraphicFramePr>
        <p:xfrm>
          <a:off x="-20564" y="979053"/>
          <a:ext cx="3080395" cy="244827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Chart 26"/>
          <p:cNvGraphicFramePr>
            <a:graphicFrameLocks noGrp="1"/>
          </p:cNvGraphicFramePr>
          <p:nvPr>
            <p:extLst>
              <p:ext uri="{D42A27DB-BD31-4B8C-83A1-F6EECF244321}">
                <p14:modId xmlns:p14="http://schemas.microsoft.com/office/powerpoint/2010/main" val="1274092567"/>
              </p:ext>
            </p:extLst>
          </p:nvPr>
        </p:nvGraphicFramePr>
        <p:xfrm>
          <a:off x="5932772" y="866015"/>
          <a:ext cx="3211228" cy="256298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8" name="Chart 27"/>
          <p:cNvGraphicFramePr>
            <a:graphicFrameLocks noGrp="1"/>
          </p:cNvGraphicFramePr>
          <p:nvPr>
            <p:extLst>
              <p:ext uri="{D42A27DB-BD31-4B8C-83A1-F6EECF244321}">
                <p14:modId xmlns:p14="http://schemas.microsoft.com/office/powerpoint/2010/main" val="487416378"/>
              </p:ext>
            </p:extLst>
          </p:nvPr>
        </p:nvGraphicFramePr>
        <p:xfrm>
          <a:off x="0" y="3861048"/>
          <a:ext cx="3131840" cy="252028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9" name="Chart 28"/>
          <p:cNvGraphicFramePr>
            <a:graphicFrameLocks noGrp="1"/>
          </p:cNvGraphicFramePr>
          <p:nvPr>
            <p:extLst>
              <p:ext uri="{D42A27DB-BD31-4B8C-83A1-F6EECF244321}">
                <p14:modId xmlns:p14="http://schemas.microsoft.com/office/powerpoint/2010/main" val="419642158"/>
              </p:ext>
            </p:extLst>
          </p:nvPr>
        </p:nvGraphicFramePr>
        <p:xfrm>
          <a:off x="3059832" y="3861048"/>
          <a:ext cx="2952328" cy="259110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0" name="Chart 29"/>
          <p:cNvGraphicFramePr>
            <a:graphicFrameLocks noGrp="1"/>
          </p:cNvGraphicFramePr>
          <p:nvPr>
            <p:extLst>
              <p:ext uri="{D42A27DB-BD31-4B8C-83A1-F6EECF244321}">
                <p14:modId xmlns:p14="http://schemas.microsoft.com/office/powerpoint/2010/main" val="2703171971"/>
              </p:ext>
            </p:extLst>
          </p:nvPr>
        </p:nvGraphicFramePr>
        <p:xfrm>
          <a:off x="6012160" y="3861048"/>
          <a:ext cx="3137052" cy="259110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7" name="Chart 36"/>
          <p:cNvGraphicFramePr>
            <a:graphicFrameLocks noGrp="1"/>
          </p:cNvGraphicFramePr>
          <p:nvPr>
            <p:extLst>
              <p:ext uri="{D42A27DB-BD31-4B8C-83A1-F6EECF244321}">
                <p14:modId xmlns:p14="http://schemas.microsoft.com/office/powerpoint/2010/main" val="698055920"/>
              </p:ext>
            </p:extLst>
          </p:nvPr>
        </p:nvGraphicFramePr>
        <p:xfrm>
          <a:off x="2915816" y="866015"/>
          <a:ext cx="3168352" cy="2562986"/>
        </p:xfrm>
        <a:graphic>
          <a:graphicData uri="http://schemas.openxmlformats.org/drawingml/2006/chart">
            <c:chart xmlns:c="http://schemas.openxmlformats.org/drawingml/2006/chart" xmlns:r="http://schemas.openxmlformats.org/officeDocument/2006/relationships" r:id="rId11"/>
          </a:graphicData>
        </a:graphic>
      </p:graphicFrame>
      <p:sp>
        <p:nvSpPr>
          <p:cNvPr id="25" name="Rectangle 24"/>
          <p:cNvSpPr/>
          <p:nvPr/>
        </p:nvSpPr>
        <p:spPr>
          <a:xfrm>
            <a:off x="6641182" y="767879"/>
            <a:ext cx="72008" cy="1848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endParaRPr lang="en-US" sz="1800" b="0">
              <a:solidFill>
                <a:prstClr val="white"/>
              </a:solidFill>
            </a:endParaRPr>
          </a:p>
        </p:txBody>
      </p:sp>
      <p:sp>
        <p:nvSpPr>
          <p:cNvPr id="31" name="Rectangle 30"/>
          <p:cNvSpPr/>
          <p:nvPr/>
        </p:nvSpPr>
        <p:spPr>
          <a:xfrm>
            <a:off x="4048894" y="763885"/>
            <a:ext cx="72008" cy="1848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endParaRPr lang="en-US" sz="1800" b="0">
              <a:solidFill>
                <a:prstClr val="white"/>
              </a:solidFill>
            </a:endParaRPr>
          </a:p>
        </p:txBody>
      </p:sp>
    </p:spTree>
    <p:extLst>
      <p:ext uri="{BB962C8B-B14F-4D97-AF65-F5344CB8AC3E}">
        <p14:creationId xmlns:p14="http://schemas.microsoft.com/office/powerpoint/2010/main" val="2744068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907704" y="468485"/>
            <a:ext cx="5344539" cy="512243"/>
            <a:chOff x="1907704" y="180453"/>
            <a:chExt cx="5344539" cy="512243"/>
          </a:xfrm>
        </p:grpSpPr>
        <p:grpSp>
          <p:nvGrpSpPr>
            <p:cNvPr id="18" name="Group 17"/>
            <p:cNvGrpSpPr/>
            <p:nvPr/>
          </p:nvGrpSpPr>
          <p:grpSpPr>
            <a:xfrm>
              <a:off x="1945474" y="180453"/>
              <a:ext cx="5306769" cy="512243"/>
              <a:chOff x="1945474" y="241863"/>
              <a:chExt cx="5306769" cy="512243"/>
            </a:xfrm>
          </p:grpSpPr>
          <p:pic>
            <p:nvPicPr>
              <p:cNvPr id="2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054" t="93639" r="55374" b="1493"/>
              <a:stretch/>
            </p:blipFill>
            <p:spPr bwMode="auto">
              <a:xfrm>
                <a:off x="1945474" y="486680"/>
                <a:ext cx="2754058" cy="23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0288" t="90265" r="13140" b="4867"/>
              <a:stretch/>
            </p:blipFill>
            <p:spPr bwMode="auto">
              <a:xfrm>
                <a:off x="4613302" y="524681"/>
                <a:ext cx="2638941" cy="22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058" t="92978" r="19851" b="1334"/>
              <a:stretch/>
            </p:blipFill>
            <p:spPr bwMode="auto">
              <a:xfrm>
                <a:off x="2312984" y="241863"/>
                <a:ext cx="4517252" cy="29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940" t="92565" r="67829" b="4828"/>
            <a:stretch/>
          </p:blipFill>
          <p:spPr bwMode="auto">
            <a:xfrm>
              <a:off x="1907704" y="287264"/>
              <a:ext cx="1701818" cy="15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p:cNvSpPr/>
            <p:nvPr/>
          </p:nvSpPr>
          <p:spPr>
            <a:xfrm>
              <a:off x="1945474" y="287264"/>
              <a:ext cx="250262" cy="13800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endParaRPr lang="en-GB" sz="1800" b="0">
                <a:solidFill>
                  <a:prstClr val="white"/>
                </a:solidFill>
              </a:endParaRPr>
            </a:p>
          </p:txBody>
        </p:sp>
        <p:sp>
          <p:nvSpPr>
            <p:cNvPr id="21" name="Rectangle 20"/>
            <p:cNvSpPr/>
            <p:nvPr/>
          </p:nvSpPr>
          <p:spPr>
            <a:xfrm>
              <a:off x="2091021" y="330926"/>
              <a:ext cx="72008" cy="74514"/>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endParaRPr lang="en-GB" sz="1800" b="0">
                <a:solidFill>
                  <a:prstClr val="white"/>
                </a:solidFill>
              </a:endParaRPr>
            </a:p>
          </p:txBody>
        </p:sp>
      </p:grpSp>
      <p:sp>
        <p:nvSpPr>
          <p:cNvPr id="4" name="Title 1"/>
          <p:cNvSpPr txBox="1">
            <a:spLocks/>
          </p:cNvSpPr>
          <p:nvPr/>
        </p:nvSpPr>
        <p:spPr>
          <a:xfrm>
            <a:off x="4432" y="13648"/>
            <a:ext cx="9144780" cy="408963"/>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1800" dirty="0" smtClean="0">
                <a:solidFill>
                  <a:prstClr val="white"/>
                </a:solidFill>
              </a:rPr>
              <a:t>Laboratory workload and timeliness of report by country, WPR, 2010-2015</a:t>
            </a:r>
            <a:endParaRPr lang="en-GB" sz="1800" dirty="0">
              <a:solidFill>
                <a:prstClr val="white"/>
              </a:solidFill>
            </a:endParaRPr>
          </a:p>
        </p:txBody>
      </p:sp>
      <p:sp>
        <p:nvSpPr>
          <p:cNvPr id="5" name="Subtitle 2"/>
          <p:cNvSpPr>
            <a:spLocks noGrp="1"/>
          </p:cNvSpPr>
          <p:nvPr>
            <p:ph type="subTitle" idx="1"/>
          </p:nvPr>
        </p:nvSpPr>
        <p:spPr>
          <a:xfrm>
            <a:off x="0" y="6453336"/>
            <a:ext cx="7772400" cy="404664"/>
          </a:xfrm>
        </p:spPr>
        <p:txBody>
          <a:bodyPr>
            <a:normAutofit fontScale="62500" lnSpcReduction="20000"/>
          </a:bodyPr>
          <a:lstStyle/>
          <a:p>
            <a:pPr algn="l"/>
            <a:r>
              <a:rPr lang="en-GB" sz="1100" dirty="0" smtClean="0"/>
              <a:t>Source: Measles and rubella laboratory reports as of </a:t>
            </a:r>
            <a:r>
              <a:rPr lang="en-GB" sz="1100" dirty="0" smtClean="0">
                <a:solidFill>
                  <a:srgbClr val="FF0000"/>
                </a:solidFill>
              </a:rPr>
              <a:t>20 May 2016</a:t>
            </a:r>
          </a:p>
          <a:p>
            <a:pPr algn="l"/>
            <a:r>
              <a:rPr lang="en-GB" sz="1100" dirty="0" smtClean="0"/>
              <a:t>*Recommendation from the Fourth Meeting on Vaccine Preventable Diseases Laboratory Networks in the Western Pacific Region</a:t>
            </a:r>
          </a:p>
          <a:p>
            <a:pPr algn="l"/>
            <a:r>
              <a:rPr lang="en-GB" sz="1100" dirty="0"/>
              <a:t>** Data for 2015 are not yet available</a:t>
            </a:r>
          </a:p>
          <a:p>
            <a:pPr algn="l"/>
            <a:endParaRPr lang="en-GB" sz="1100" dirty="0"/>
          </a:p>
        </p:txBody>
      </p:sp>
      <p:graphicFrame>
        <p:nvGraphicFramePr>
          <p:cNvPr id="25" name="Chart 24"/>
          <p:cNvGraphicFramePr>
            <a:graphicFrameLocks noGrp="1"/>
          </p:cNvGraphicFramePr>
          <p:nvPr>
            <p:extLst>
              <p:ext uri="{D42A27DB-BD31-4B8C-83A1-F6EECF244321}">
                <p14:modId xmlns:p14="http://schemas.microsoft.com/office/powerpoint/2010/main" val="2033833677"/>
              </p:ext>
            </p:extLst>
          </p:nvPr>
        </p:nvGraphicFramePr>
        <p:xfrm>
          <a:off x="4432" y="952735"/>
          <a:ext cx="3127408" cy="247626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Chart 26"/>
          <p:cNvGraphicFramePr>
            <a:graphicFrameLocks noGrp="1"/>
          </p:cNvGraphicFramePr>
          <p:nvPr>
            <p:extLst>
              <p:ext uri="{D42A27DB-BD31-4B8C-83A1-F6EECF244321}">
                <p14:modId xmlns:p14="http://schemas.microsoft.com/office/powerpoint/2010/main" val="1629136031"/>
              </p:ext>
            </p:extLst>
          </p:nvPr>
        </p:nvGraphicFramePr>
        <p:xfrm>
          <a:off x="2987824" y="952735"/>
          <a:ext cx="3168352" cy="247626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Chart 31"/>
          <p:cNvGraphicFramePr>
            <a:graphicFrameLocks noGrp="1"/>
          </p:cNvGraphicFramePr>
          <p:nvPr>
            <p:extLst>
              <p:ext uri="{D42A27DB-BD31-4B8C-83A1-F6EECF244321}">
                <p14:modId xmlns:p14="http://schemas.microsoft.com/office/powerpoint/2010/main" val="2033307667"/>
              </p:ext>
            </p:extLst>
          </p:nvPr>
        </p:nvGraphicFramePr>
        <p:xfrm>
          <a:off x="6012160" y="952735"/>
          <a:ext cx="3131840" cy="247626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3" name="Chart 32"/>
          <p:cNvGraphicFramePr>
            <a:graphicFrameLocks noGrp="1"/>
          </p:cNvGraphicFramePr>
          <p:nvPr>
            <p:extLst>
              <p:ext uri="{D42A27DB-BD31-4B8C-83A1-F6EECF244321}">
                <p14:modId xmlns:p14="http://schemas.microsoft.com/office/powerpoint/2010/main" val="890869200"/>
              </p:ext>
            </p:extLst>
          </p:nvPr>
        </p:nvGraphicFramePr>
        <p:xfrm>
          <a:off x="4432" y="3789040"/>
          <a:ext cx="3127408" cy="2664296"/>
        </p:xfrm>
        <a:graphic>
          <a:graphicData uri="http://schemas.openxmlformats.org/drawingml/2006/chart">
            <c:chart xmlns:c="http://schemas.openxmlformats.org/drawingml/2006/chart" xmlns:r="http://schemas.openxmlformats.org/officeDocument/2006/relationships" r:id="rId9"/>
          </a:graphicData>
        </a:graphic>
      </p:graphicFrame>
      <p:sp>
        <p:nvSpPr>
          <p:cNvPr id="16" name="Rectangle 15"/>
          <p:cNvSpPr/>
          <p:nvPr/>
        </p:nvSpPr>
        <p:spPr>
          <a:xfrm>
            <a:off x="6641182" y="767879"/>
            <a:ext cx="72008" cy="1848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endParaRPr lang="en-US" sz="1800" b="0">
              <a:solidFill>
                <a:prstClr val="white"/>
              </a:solidFill>
            </a:endParaRPr>
          </a:p>
        </p:txBody>
      </p:sp>
      <p:sp>
        <p:nvSpPr>
          <p:cNvPr id="26" name="Rectangle 25"/>
          <p:cNvSpPr/>
          <p:nvPr/>
        </p:nvSpPr>
        <p:spPr>
          <a:xfrm>
            <a:off x="4048894" y="763885"/>
            <a:ext cx="72008" cy="1848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endParaRPr lang="en-US" sz="1800" b="0">
              <a:solidFill>
                <a:prstClr val="white"/>
              </a:solidFill>
            </a:endParaRP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4088" y="3789040"/>
            <a:ext cx="321310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083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862" r="24003"/>
          <a:stretch/>
        </p:blipFill>
        <p:spPr bwMode="auto">
          <a:xfrm>
            <a:off x="7183393" y="3920182"/>
            <a:ext cx="1960607" cy="2219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171" r="20719"/>
          <a:stretch/>
        </p:blipFill>
        <p:spPr bwMode="auto">
          <a:xfrm>
            <a:off x="4819764" y="3980641"/>
            <a:ext cx="1912476" cy="209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61"/>
          <p:cNvPicPr>
            <a:picLocks noChangeAspect="1" noChangeArrowheads="1"/>
          </p:cNvPicPr>
          <p:nvPr/>
        </p:nvPicPr>
        <p:blipFill>
          <a:blip r:embed="rId5">
            <a:extLst>
              <a:ext uri="{28A0092B-C50C-407E-A947-70E740481C1C}">
                <a14:useLocalDpi xmlns:a14="http://schemas.microsoft.com/office/drawing/2010/main" val="0"/>
              </a:ext>
            </a:extLst>
          </a:blip>
          <a:srcRect l="13683" t="5116" r="16888" b="5090"/>
          <a:stretch>
            <a:fillRect/>
          </a:stretch>
        </p:blipFill>
        <p:spPr bwMode="auto">
          <a:xfrm>
            <a:off x="2291662" y="4051735"/>
            <a:ext cx="2298217" cy="189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58"/>
          <p:cNvPicPr>
            <a:picLocks noChangeAspect="1" noChangeArrowheads="1"/>
          </p:cNvPicPr>
          <p:nvPr/>
        </p:nvPicPr>
        <p:blipFill>
          <a:blip r:embed="rId6">
            <a:extLst>
              <a:ext uri="{28A0092B-C50C-407E-A947-70E740481C1C}">
                <a14:useLocalDpi xmlns:a14="http://schemas.microsoft.com/office/drawing/2010/main" val="0"/>
              </a:ext>
            </a:extLst>
          </a:blip>
          <a:srcRect l="13683" t="5116" r="19054" b="8069"/>
          <a:stretch>
            <a:fillRect/>
          </a:stretch>
        </p:blipFill>
        <p:spPr bwMode="auto">
          <a:xfrm>
            <a:off x="1588" y="4106449"/>
            <a:ext cx="2166542" cy="1783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0" name="Title 1"/>
          <p:cNvSpPr>
            <a:spLocks noGrp="1"/>
          </p:cNvSpPr>
          <p:nvPr>
            <p:ph type="title"/>
          </p:nvPr>
        </p:nvSpPr>
        <p:spPr>
          <a:xfrm>
            <a:off x="601906" y="1"/>
            <a:ext cx="7786518" cy="983417"/>
          </a:xfrm>
        </p:spPr>
        <p:txBody>
          <a:bodyPr>
            <a:normAutofit fontScale="90000"/>
          </a:bodyPr>
          <a:lstStyle/>
          <a:p>
            <a:r>
              <a:rPr lang="en-GB" altLang="en-US" sz="2800" dirty="0">
                <a:latin typeface="Tahoma" pitchFamily="34" charset="0"/>
                <a:cs typeface="Tahoma" pitchFamily="34" charset="0"/>
              </a:rPr>
              <a:t/>
            </a:r>
            <a:br>
              <a:rPr lang="en-GB" altLang="en-US" sz="2800" dirty="0">
                <a:latin typeface="Tahoma" pitchFamily="34" charset="0"/>
                <a:cs typeface="Tahoma" pitchFamily="34" charset="0"/>
              </a:rPr>
            </a:br>
            <a:r>
              <a:rPr lang="en-GB" altLang="en-US" sz="2800" dirty="0">
                <a:latin typeface="Tahoma" pitchFamily="34" charset="0"/>
                <a:cs typeface="Tahoma" pitchFamily="34" charset="0"/>
              </a:rPr>
              <a:t/>
            </a:r>
            <a:br>
              <a:rPr lang="en-GB" altLang="en-US" sz="2800" dirty="0">
                <a:latin typeface="Tahoma" pitchFamily="34" charset="0"/>
                <a:cs typeface="Tahoma" pitchFamily="34" charset="0"/>
              </a:rPr>
            </a:br>
            <a:r>
              <a:rPr lang="en-GB" altLang="en-US" sz="2800" dirty="0">
                <a:latin typeface="Tahoma" pitchFamily="34" charset="0"/>
                <a:cs typeface="Tahoma" pitchFamily="34" charset="0"/>
              </a:rPr>
              <a:t>Measles virus genotype distribution </a:t>
            </a:r>
            <a:r>
              <a:rPr lang="en-GB" altLang="en-US" sz="2800" dirty="0" smtClean="0">
                <a:latin typeface="Tahoma" pitchFamily="34" charset="0"/>
                <a:cs typeface="Tahoma" pitchFamily="34" charset="0"/>
              </a:rPr>
              <a:t>in 2013-2016*, </a:t>
            </a:r>
            <a:r>
              <a:rPr lang="en-GB" altLang="en-US" sz="2800" dirty="0">
                <a:latin typeface="Tahoma" pitchFamily="34" charset="0"/>
                <a:cs typeface="Tahoma" pitchFamily="34" charset="0"/>
              </a:rPr>
              <a:t>Western Pacific Region</a:t>
            </a:r>
            <a:br>
              <a:rPr lang="en-GB" altLang="en-US" sz="2800" dirty="0">
                <a:latin typeface="Tahoma" pitchFamily="34" charset="0"/>
                <a:cs typeface="Tahoma" pitchFamily="34" charset="0"/>
              </a:rPr>
            </a:br>
            <a:r>
              <a:rPr lang="en-PH" altLang="en-US" sz="2800" dirty="0">
                <a:solidFill>
                  <a:srgbClr val="FF0000"/>
                </a:solidFill>
                <a:latin typeface="Tahoma" pitchFamily="34" charset="0"/>
                <a:cs typeface="Tahoma" pitchFamily="34" charset="0"/>
              </a:rPr>
              <a:t/>
            </a:r>
            <a:br>
              <a:rPr lang="en-PH" altLang="en-US" sz="2800" dirty="0">
                <a:solidFill>
                  <a:srgbClr val="FF0000"/>
                </a:solidFill>
                <a:latin typeface="Tahoma" pitchFamily="34" charset="0"/>
                <a:cs typeface="Tahoma" pitchFamily="34" charset="0"/>
              </a:rPr>
            </a:br>
            <a:endParaRPr lang="en-PH" altLang="en-US" sz="2800" dirty="0">
              <a:solidFill>
                <a:srgbClr val="FF0000"/>
              </a:solidFill>
              <a:latin typeface="Tahoma" pitchFamily="34" charset="0"/>
              <a:cs typeface="Tahoma" pitchFamily="34" charset="0"/>
            </a:endParaRPr>
          </a:p>
        </p:txBody>
      </p:sp>
      <p:sp>
        <p:nvSpPr>
          <p:cNvPr id="1031" name="TextBox 3"/>
          <p:cNvSpPr txBox="1">
            <a:spLocks noChangeArrowheads="1"/>
          </p:cNvSpPr>
          <p:nvPr/>
        </p:nvSpPr>
        <p:spPr bwMode="auto">
          <a:xfrm>
            <a:off x="4616574" y="1667739"/>
            <a:ext cx="2239627"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algn="ctr" rtl="1" eaLnBrk="1" hangingPunct="1">
              <a:spcBef>
                <a:spcPct val="0"/>
              </a:spcBef>
              <a:buFontTx/>
              <a:buNone/>
            </a:pPr>
            <a:r>
              <a:rPr lang="en-US" altLang="en-US" sz="1000" dirty="0" smtClean="0">
                <a:solidFill>
                  <a:srgbClr val="000000"/>
                </a:solidFill>
                <a:latin typeface="Tahoma" pitchFamily="34" charset="0"/>
              </a:rPr>
              <a:t>2015</a:t>
            </a:r>
            <a:endParaRPr lang="en-US" altLang="en-US" sz="1000" dirty="0">
              <a:solidFill>
                <a:srgbClr val="000000"/>
              </a:solidFill>
              <a:latin typeface="Tahoma" pitchFamily="34" charset="0"/>
            </a:endParaRPr>
          </a:p>
        </p:txBody>
      </p:sp>
      <p:cxnSp>
        <p:nvCxnSpPr>
          <p:cNvPr id="18" name="Straight Arrow Connector 17"/>
          <p:cNvCxnSpPr/>
          <p:nvPr/>
        </p:nvCxnSpPr>
        <p:spPr>
          <a:xfrm>
            <a:off x="1835696" y="4981877"/>
            <a:ext cx="649854" cy="287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211960" y="4981877"/>
            <a:ext cx="700768"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37" name="TextBox 3"/>
          <p:cNvSpPr txBox="1">
            <a:spLocks noChangeArrowheads="1"/>
          </p:cNvSpPr>
          <p:nvPr/>
        </p:nvSpPr>
        <p:spPr bwMode="auto">
          <a:xfrm>
            <a:off x="2339303" y="1667738"/>
            <a:ext cx="2222067"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algn="ctr" rtl="1" eaLnBrk="1" hangingPunct="1">
              <a:spcBef>
                <a:spcPct val="0"/>
              </a:spcBef>
              <a:buFontTx/>
              <a:buNone/>
            </a:pPr>
            <a:r>
              <a:rPr lang="en-US" altLang="en-US" sz="1000" dirty="0" smtClean="0">
                <a:solidFill>
                  <a:srgbClr val="000000"/>
                </a:solidFill>
                <a:latin typeface="Tahoma" pitchFamily="34" charset="0"/>
              </a:rPr>
              <a:t>2014</a:t>
            </a:r>
            <a:endParaRPr lang="en-US" altLang="en-US" sz="1000" dirty="0">
              <a:solidFill>
                <a:srgbClr val="000000"/>
              </a:solidFill>
              <a:latin typeface="Tahoma" pitchFamily="34" charset="0"/>
            </a:endParaRPr>
          </a:p>
        </p:txBody>
      </p:sp>
      <p:sp>
        <p:nvSpPr>
          <p:cNvPr id="1038" name="TextBox 3"/>
          <p:cNvSpPr txBox="1">
            <a:spLocks noChangeArrowheads="1"/>
          </p:cNvSpPr>
          <p:nvPr/>
        </p:nvSpPr>
        <p:spPr bwMode="auto">
          <a:xfrm>
            <a:off x="1588" y="1667738"/>
            <a:ext cx="2290074" cy="24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algn="ctr" rtl="1" eaLnBrk="1" hangingPunct="1">
              <a:spcBef>
                <a:spcPct val="0"/>
              </a:spcBef>
              <a:buFontTx/>
              <a:buNone/>
            </a:pPr>
            <a:r>
              <a:rPr lang="en-US" altLang="en-US" sz="1000" dirty="0" smtClean="0">
                <a:solidFill>
                  <a:srgbClr val="000000"/>
                </a:solidFill>
                <a:latin typeface="Tahoma" pitchFamily="34" charset="0"/>
              </a:rPr>
              <a:t>2013</a:t>
            </a:r>
            <a:endParaRPr lang="en-US" altLang="en-US" sz="1000" dirty="0">
              <a:solidFill>
                <a:srgbClr val="000000"/>
              </a:solidFill>
              <a:latin typeface="Tahoma" pitchFamily="34" charset="0"/>
            </a:endParaRPr>
          </a:p>
        </p:txBody>
      </p:sp>
      <p:sp>
        <p:nvSpPr>
          <p:cNvPr id="1039" name="TextBox 3"/>
          <p:cNvSpPr txBox="1">
            <a:spLocks noChangeArrowheads="1"/>
          </p:cNvSpPr>
          <p:nvPr/>
        </p:nvSpPr>
        <p:spPr bwMode="auto">
          <a:xfrm>
            <a:off x="6876256" y="1633486"/>
            <a:ext cx="2258293" cy="24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algn="ctr" rtl="1" eaLnBrk="1" hangingPunct="1">
              <a:spcBef>
                <a:spcPct val="0"/>
              </a:spcBef>
              <a:buFontTx/>
              <a:buNone/>
            </a:pPr>
            <a:r>
              <a:rPr lang="en-US" altLang="en-US" sz="1000" dirty="0" smtClean="0">
                <a:solidFill>
                  <a:srgbClr val="000000"/>
                </a:solidFill>
                <a:latin typeface="Tahoma" pitchFamily="34" charset="0"/>
              </a:rPr>
              <a:t>2016</a:t>
            </a:r>
            <a:endParaRPr lang="en-US" altLang="en-US" sz="1000" dirty="0">
              <a:solidFill>
                <a:srgbClr val="000000"/>
              </a:solidFill>
              <a:latin typeface="Tahoma" pitchFamily="34" charset="0"/>
            </a:endParaRPr>
          </a:p>
        </p:txBody>
      </p:sp>
      <p:grpSp>
        <p:nvGrpSpPr>
          <p:cNvPr id="1040" name="Group 9"/>
          <p:cNvGrpSpPr>
            <a:grpSpLocks/>
          </p:cNvGrpSpPr>
          <p:nvPr/>
        </p:nvGrpSpPr>
        <p:grpSpPr bwMode="auto">
          <a:xfrm>
            <a:off x="2247991" y="1340768"/>
            <a:ext cx="4608211" cy="754053"/>
            <a:chOff x="2628266" y="1326900"/>
            <a:chExt cx="5389683" cy="831357"/>
          </a:xfrm>
        </p:grpSpPr>
        <p:grpSp>
          <p:nvGrpSpPr>
            <p:cNvPr id="1051" name="Group 1"/>
            <p:cNvGrpSpPr>
              <a:grpSpLocks/>
            </p:cNvGrpSpPr>
            <p:nvPr/>
          </p:nvGrpSpPr>
          <p:grpSpPr bwMode="auto">
            <a:xfrm>
              <a:off x="2628266" y="1326900"/>
              <a:ext cx="638154" cy="831357"/>
              <a:chOff x="7589838" y="1196975"/>
              <a:chExt cx="638154" cy="831357"/>
            </a:xfrm>
          </p:grpSpPr>
          <p:sp>
            <p:nvSpPr>
              <p:cNvPr id="1070" name="Text Box 33"/>
              <p:cNvSpPr txBox="1">
                <a:spLocks noChangeArrowheads="1"/>
              </p:cNvSpPr>
              <p:nvPr/>
            </p:nvSpPr>
            <p:spPr bwMode="auto">
              <a:xfrm>
                <a:off x="7795626" y="1196975"/>
                <a:ext cx="432366"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dirty="0">
                    <a:solidFill>
                      <a:srgbClr val="000000"/>
                    </a:solidFill>
                    <a:latin typeface="Tahoma" pitchFamily="34" charset="0"/>
                  </a:rPr>
                  <a:t>B3</a:t>
                </a:r>
                <a:endParaRPr lang="en-US" altLang="en-US" sz="900" dirty="0">
                  <a:solidFill>
                    <a:srgbClr val="000000"/>
                  </a:solidFill>
                  <a:latin typeface="Tahoma" pitchFamily="34" charset="0"/>
                </a:endParaRPr>
              </a:p>
              <a:p>
                <a:pPr rtl="1" eaLnBrk="1" hangingPunct="1">
                  <a:spcBef>
                    <a:spcPct val="0"/>
                  </a:spcBef>
                  <a:buFontTx/>
                  <a:buNone/>
                </a:pPr>
                <a:endParaRPr lang="en-US" altLang="en-US" sz="3400" dirty="0">
                  <a:solidFill>
                    <a:srgbClr val="000066"/>
                  </a:solidFill>
                </a:endParaRPr>
              </a:p>
            </p:txBody>
          </p:sp>
          <p:sp>
            <p:nvSpPr>
              <p:cNvPr id="1071" name="Oval 34"/>
              <p:cNvSpPr>
                <a:spLocks noChangeArrowheads="1"/>
              </p:cNvSpPr>
              <p:nvPr/>
            </p:nvSpPr>
            <p:spPr bwMode="auto">
              <a:xfrm>
                <a:off x="7589838" y="1241682"/>
                <a:ext cx="152600" cy="142237"/>
              </a:xfrm>
              <a:prstGeom prst="ellipse">
                <a:avLst/>
              </a:prstGeom>
              <a:solidFill>
                <a:srgbClr val="FF990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endParaRPr>
              </a:p>
            </p:txBody>
          </p:sp>
        </p:grpSp>
        <p:grpSp>
          <p:nvGrpSpPr>
            <p:cNvPr id="1052" name="Group 2"/>
            <p:cNvGrpSpPr>
              <a:grpSpLocks/>
            </p:cNvGrpSpPr>
            <p:nvPr/>
          </p:nvGrpSpPr>
          <p:grpSpPr bwMode="auto">
            <a:xfrm>
              <a:off x="3473788" y="1326900"/>
              <a:ext cx="586756" cy="831357"/>
              <a:chOff x="7589838" y="1443567"/>
              <a:chExt cx="586756" cy="831357"/>
            </a:xfrm>
          </p:grpSpPr>
          <p:sp>
            <p:nvSpPr>
              <p:cNvPr id="1068" name="Text Box 35"/>
              <p:cNvSpPr txBox="1">
                <a:spLocks noChangeArrowheads="1"/>
              </p:cNvSpPr>
              <p:nvPr/>
            </p:nvSpPr>
            <p:spPr bwMode="auto">
              <a:xfrm>
                <a:off x="7795626" y="1443567"/>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a:solidFill>
                      <a:srgbClr val="000000"/>
                    </a:solidFill>
                    <a:latin typeface="Tahoma" pitchFamily="34" charset="0"/>
                  </a:rPr>
                  <a:t>D4</a:t>
                </a:r>
                <a:endParaRPr lang="en-US" altLang="en-US" sz="900">
                  <a:solidFill>
                    <a:srgbClr val="000000"/>
                  </a:solidFill>
                  <a:latin typeface="Tahoma" pitchFamily="34" charset="0"/>
                </a:endParaRPr>
              </a:p>
              <a:p>
                <a:pPr rtl="1" eaLnBrk="1" hangingPunct="1">
                  <a:spcBef>
                    <a:spcPct val="0"/>
                  </a:spcBef>
                  <a:buFontTx/>
                  <a:buNone/>
                </a:pPr>
                <a:endParaRPr lang="en-US" altLang="en-US" sz="3400">
                  <a:solidFill>
                    <a:srgbClr val="000066"/>
                  </a:solidFill>
                </a:endParaRPr>
              </a:p>
            </p:txBody>
          </p:sp>
          <p:sp>
            <p:nvSpPr>
              <p:cNvPr id="1069" name="Oval 36"/>
              <p:cNvSpPr>
                <a:spLocks noChangeArrowheads="1"/>
              </p:cNvSpPr>
              <p:nvPr/>
            </p:nvSpPr>
            <p:spPr bwMode="auto">
              <a:xfrm>
                <a:off x="7589838" y="1493518"/>
                <a:ext cx="152600" cy="142237"/>
              </a:xfrm>
              <a:prstGeom prst="ellipse">
                <a:avLst/>
              </a:prstGeom>
              <a:solidFill>
                <a:srgbClr val="CCE1FF"/>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endParaRPr>
              </a:p>
            </p:txBody>
          </p:sp>
        </p:grpSp>
        <p:grpSp>
          <p:nvGrpSpPr>
            <p:cNvPr id="1053" name="Group 3"/>
            <p:cNvGrpSpPr>
              <a:grpSpLocks/>
            </p:cNvGrpSpPr>
            <p:nvPr/>
          </p:nvGrpSpPr>
          <p:grpSpPr bwMode="auto">
            <a:xfrm>
              <a:off x="4249367" y="1326900"/>
              <a:ext cx="586756" cy="831357"/>
              <a:chOff x="7589838" y="1690160"/>
              <a:chExt cx="586756" cy="831357"/>
            </a:xfrm>
          </p:grpSpPr>
          <p:sp>
            <p:nvSpPr>
              <p:cNvPr id="1066" name="Text Box 37"/>
              <p:cNvSpPr txBox="1">
                <a:spLocks noChangeArrowheads="1"/>
              </p:cNvSpPr>
              <p:nvPr/>
            </p:nvSpPr>
            <p:spPr bwMode="auto">
              <a:xfrm>
                <a:off x="7795626" y="1690160"/>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a:solidFill>
                      <a:srgbClr val="000000"/>
                    </a:solidFill>
                    <a:latin typeface="Tahoma" pitchFamily="34" charset="0"/>
                  </a:rPr>
                  <a:t>D8</a:t>
                </a:r>
                <a:endParaRPr lang="en-US" altLang="en-US" sz="900">
                  <a:solidFill>
                    <a:srgbClr val="000000"/>
                  </a:solidFill>
                  <a:latin typeface="Tahoma" pitchFamily="34" charset="0"/>
                </a:endParaRPr>
              </a:p>
              <a:p>
                <a:pPr rtl="1" eaLnBrk="1" hangingPunct="1">
                  <a:spcBef>
                    <a:spcPct val="0"/>
                  </a:spcBef>
                  <a:buFontTx/>
                  <a:buNone/>
                </a:pPr>
                <a:endParaRPr lang="en-US" altLang="en-US" sz="3400">
                  <a:solidFill>
                    <a:srgbClr val="000066"/>
                  </a:solidFill>
                </a:endParaRPr>
              </a:p>
            </p:txBody>
          </p:sp>
          <p:sp>
            <p:nvSpPr>
              <p:cNvPr id="1067" name="Oval 38"/>
              <p:cNvSpPr>
                <a:spLocks noChangeArrowheads="1"/>
              </p:cNvSpPr>
              <p:nvPr/>
            </p:nvSpPr>
            <p:spPr bwMode="auto">
              <a:xfrm>
                <a:off x="7589838" y="1736965"/>
                <a:ext cx="152600" cy="142237"/>
              </a:xfrm>
              <a:prstGeom prst="ellipse">
                <a:avLst/>
              </a:prstGeom>
              <a:solidFill>
                <a:srgbClr val="004DC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endParaRPr>
              </a:p>
            </p:txBody>
          </p:sp>
        </p:grpSp>
        <p:grpSp>
          <p:nvGrpSpPr>
            <p:cNvPr id="1054" name="Group 5"/>
            <p:cNvGrpSpPr>
              <a:grpSpLocks/>
            </p:cNvGrpSpPr>
            <p:nvPr/>
          </p:nvGrpSpPr>
          <p:grpSpPr bwMode="auto">
            <a:xfrm>
              <a:off x="5024955" y="1326900"/>
              <a:ext cx="586756" cy="831357"/>
              <a:chOff x="7589838" y="1936753"/>
              <a:chExt cx="586756" cy="831357"/>
            </a:xfrm>
          </p:grpSpPr>
          <p:sp>
            <p:nvSpPr>
              <p:cNvPr id="1064" name="Text Box 39"/>
              <p:cNvSpPr txBox="1">
                <a:spLocks noChangeArrowheads="1"/>
              </p:cNvSpPr>
              <p:nvPr/>
            </p:nvSpPr>
            <p:spPr bwMode="auto">
              <a:xfrm>
                <a:off x="7795626" y="1936753"/>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a:solidFill>
                      <a:srgbClr val="000000"/>
                    </a:solidFill>
                    <a:latin typeface="Tahoma" pitchFamily="34" charset="0"/>
                  </a:rPr>
                  <a:t>D9</a:t>
                </a:r>
                <a:endParaRPr lang="en-US" altLang="en-US" sz="900">
                  <a:solidFill>
                    <a:srgbClr val="000000"/>
                  </a:solidFill>
                  <a:latin typeface="Tahoma" pitchFamily="34" charset="0"/>
                </a:endParaRPr>
              </a:p>
              <a:p>
                <a:pPr rtl="1" eaLnBrk="1" hangingPunct="1">
                  <a:spcBef>
                    <a:spcPct val="0"/>
                  </a:spcBef>
                  <a:buFontTx/>
                  <a:buNone/>
                </a:pPr>
                <a:endParaRPr lang="en-US" altLang="en-US" sz="3400">
                  <a:solidFill>
                    <a:srgbClr val="000066"/>
                  </a:solidFill>
                </a:endParaRPr>
              </a:p>
            </p:txBody>
          </p:sp>
          <p:sp>
            <p:nvSpPr>
              <p:cNvPr id="1065" name="Oval 40"/>
              <p:cNvSpPr>
                <a:spLocks noChangeArrowheads="1"/>
              </p:cNvSpPr>
              <p:nvPr/>
            </p:nvSpPr>
            <p:spPr bwMode="auto">
              <a:xfrm>
                <a:off x="7589838" y="1988802"/>
                <a:ext cx="152600" cy="142237"/>
              </a:xfrm>
              <a:prstGeom prst="ellipse">
                <a:avLst/>
              </a:prstGeom>
              <a:solidFill>
                <a:srgbClr val="80330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endParaRPr>
              </a:p>
            </p:txBody>
          </p:sp>
        </p:grpSp>
        <p:grpSp>
          <p:nvGrpSpPr>
            <p:cNvPr id="1055" name="Group 6"/>
            <p:cNvGrpSpPr>
              <a:grpSpLocks/>
            </p:cNvGrpSpPr>
            <p:nvPr/>
          </p:nvGrpSpPr>
          <p:grpSpPr bwMode="auto">
            <a:xfrm>
              <a:off x="5800543" y="1326900"/>
              <a:ext cx="659876" cy="831357"/>
              <a:chOff x="7589838" y="2183344"/>
              <a:chExt cx="659876" cy="831357"/>
            </a:xfrm>
          </p:grpSpPr>
          <p:sp>
            <p:nvSpPr>
              <p:cNvPr id="1062" name="Text Box 41"/>
              <p:cNvSpPr txBox="1">
                <a:spLocks noChangeArrowheads="1"/>
              </p:cNvSpPr>
              <p:nvPr/>
            </p:nvSpPr>
            <p:spPr bwMode="auto">
              <a:xfrm>
                <a:off x="7795626" y="2183344"/>
                <a:ext cx="45408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a:solidFill>
                      <a:srgbClr val="000000"/>
                    </a:solidFill>
                    <a:latin typeface="Tahoma" pitchFamily="34" charset="0"/>
                  </a:rPr>
                  <a:t>D11</a:t>
                </a:r>
                <a:endParaRPr lang="en-US" altLang="en-US" sz="900">
                  <a:solidFill>
                    <a:srgbClr val="000000"/>
                  </a:solidFill>
                  <a:latin typeface="Tahoma" pitchFamily="34" charset="0"/>
                </a:endParaRPr>
              </a:p>
              <a:p>
                <a:pPr rtl="1" eaLnBrk="1" hangingPunct="1">
                  <a:spcBef>
                    <a:spcPct val="0"/>
                  </a:spcBef>
                  <a:buFontTx/>
                  <a:buNone/>
                </a:pPr>
                <a:endParaRPr lang="en-US" altLang="en-US" sz="3400">
                  <a:solidFill>
                    <a:srgbClr val="000066"/>
                  </a:solidFill>
                </a:endParaRPr>
              </a:p>
            </p:txBody>
          </p:sp>
          <p:sp>
            <p:nvSpPr>
              <p:cNvPr id="1063" name="Oval 42"/>
              <p:cNvSpPr>
                <a:spLocks noChangeArrowheads="1"/>
              </p:cNvSpPr>
              <p:nvPr/>
            </p:nvSpPr>
            <p:spPr bwMode="auto">
              <a:xfrm>
                <a:off x="7589838" y="2232246"/>
                <a:ext cx="152600" cy="142237"/>
              </a:xfrm>
              <a:prstGeom prst="ellipse">
                <a:avLst/>
              </a:prstGeom>
              <a:solidFill>
                <a:srgbClr val="80808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endParaRPr>
              </a:p>
            </p:txBody>
          </p:sp>
        </p:grpSp>
        <p:grpSp>
          <p:nvGrpSpPr>
            <p:cNvPr id="1056" name="Group 7"/>
            <p:cNvGrpSpPr>
              <a:grpSpLocks/>
            </p:cNvGrpSpPr>
            <p:nvPr/>
          </p:nvGrpSpPr>
          <p:grpSpPr bwMode="auto">
            <a:xfrm>
              <a:off x="6657199" y="1326900"/>
              <a:ext cx="584883" cy="831357"/>
              <a:chOff x="7589838" y="2429938"/>
              <a:chExt cx="584883" cy="831357"/>
            </a:xfrm>
          </p:grpSpPr>
          <p:sp>
            <p:nvSpPr>
              <p:cNvPr id="1060" name="Text Box 43"/>
              <p:cNvSpPr txBox="1">
                <a:spLocks noChangeArrowheads="1"/>
              </p:cNvSpPr>
              <p:nvPr/>
            </p:nvSpPr>
            <p:spPr bwMode="auto">
              <a:xfrm>
                <a:off x="7795626" y="2429938"/>
                <a:ext cx="379095"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a:solidFill>
                      <a:srgbClr val="000000"/>
                    </a:solidFill>
                    <a:latin typeface="Tahoma" pitchFamily="34" charset="0"/>
                  </a:rPr>
                  <a:t>G3</a:t>
                </a:r>
                <a:endParaRPr lang="en-US" altLang="en-US" sz="900">
                  <a:solidFill>
                    <a:srgbClr val="000000"/>
                  </a:solidFill>
                  <a:latin typeface="Tahoma" pitchFamily="34" charset="0"/>
                </a:endParaRPr>
              </a:p>
              <a:p>
                <a:pPr rtl="1" eaLnBrk="1" hangingPunct="1">
                  <a:spcBef>
                    <a:spcPct val="0"/>
                  </a:spcBef>
                  <a:buFontTx/>
                  <a:buNone/>
                </a:pPr>
                <a:endParaRPr lang="en-US" altLang="en-US" sz="3400">
                  <a:solidFill>
                    <a:srgbClr val="000066"/>
                  </a:solidFill>
                </a:endParaRPr>
              </a:p>
            </p:txBody>
          </p:sp>
          <p:sp>
            <p:nvSpPr>
              <p:cNvPr id="1061" name="Oval 44"/>
              <p:cNvSpPr>
                <a:spLocks noChangeArrowheads="1"/>
              </p:cNvSpPr>
              <p:nvPr/>
            </p:nvSpPr>
            <p:spPr bwMode="auto">
              <a:xfrm>
                <a:off x="7589838" y="2475695"/>
                <a:ext cx="152600" cy="142237"/>
              </a:xfrm>
              <a:prstGeom prst="ellipse">
                <a:avLst/>
              </a:prstGeom>
              <a:solidFill>
                <a:srgbClr val="CC99FF"/>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endParaRPr>
              </a:p>
            </p:txBody>
          </p:sp>
        </p:grpSp>
        <p:grpSp>
          <p:nvGrpSpPr>
            <p:cNvPr id="1057" name="Group 8"/>
            <p:cNvGrpSpPr>
              <a:grpSpLocks/>
            </p:cNvGrpSpPr>
            <p:nvPr/>
          </p:nvGrpSpPr>
          <p:grpSpPr bwMode="auto">
            <a:xfrm>
              <a:off x="7431193" y="1326900"/>
              <a:ext cx="586756" cy="831357"/>
              <a:chOff x="7589838" y="2676531"/>
              <a:chExt cx="586756" cy="831357"/>
            </a:xfrm>
          </p:grpSpPr>
          <p:sp>
            <p:nvSpPr>
              <p:cNvPr id="1058" name="Text Box 45"/>
              <p:cNvSpPr txBox="1">
                <a:spLocks noChangeArrowheads="1"/>
              </p:cNvSpPr>
              <p:nvPr/>
            </p:nvSpPr>
            <p:spPr bwMode="auto">
              <a:xfrm>
                <a:off x="7795626" y="2676531"/>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a:solidFill>
                      <a:srgbClr val="000000"/>
                    </a:solidFill>
                    <a:latin typeface="Tahoma" pitchFamily="34" charset="0"/>
                  </a:rPr>
                  <a:t>H1</a:t>
                </a:r>
                <a:endParaRPr lang="en-US" altLang="en-US" sz="900">
                  <a:solidFill>
                    <a:srgbClr val="000000"/>
                  </a:solidFill>
                  <a:latin typeface="Tahoma" pitchFamily="34" charset="0"/>
                </a:endParaRPr>
              </a:p>
              <a:p>
                <a:pPr rtl="1" eaLnBrk="1" hangingPunct="1">
                  <a:spcBef>
                    <a:spcPct val="0"/>
                  </a:spcBef>
                  <a:buFontTx/>
                  <a:buNone/>
                </a:pPr>
                <a:endParaRPr lang="en-US" altLang="en-US" sz="3400">
                  <a:solidFill>
                    <a:srgbClr val="000066"/>
                  </a:solidFill>
                </a:endParaRPr>
              </a:p>
            </p:txBody>
          </p:sp>
          <p:sp>
            <p:nvSpPr>
              <p:cNvPr id="1059" name="Oval 46"/>
              <p:cNvSpPr>
                <a:spLocks noChangeArrowheads="1"/>
              </p:cNvSpPr>
              <p:nvPr/>
            </p:nvSpPr>
            <p:spPr bwMode="auto">
              <a:xfrm>
                <a:off x="7589838" y="2727530"/>
                <a:ext cx="152600" cy="142237"/>
              </a:xfrm>
              <a:prstGeom prst="ellipse">
                <a:avLst/>
              </a:prstGeom>
              <a:solidFill>
                <a:srgbClr val="00990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endParaRPr>
              </a:p>
            </p:txBody>
          </p:sp>
        </p:grpSp>
      </p:grpSp>
      <p:graphicFrame>
        <p:nvGraphicFramePr>
          <p:cNvPr id="5144" name="Table 5143"/>
          <p:cNvGraphicFramePr>
            <a:graphicFrameLocks noGrp="1"/>
          </p:cNvGraphicFramePr>
          <p:nvPr>
            <p:extLst>
              <p:ext uri="{D42A27DB-BD31-4B8C-83A1-F6EECF244321}">
                <p14:modId xmlns:p14="http://schemas.microsoft.com/office/powerpoint/2010/main" val="3955360671"/>
              </p:ext>
            </p:extLst>
          </p:nvPr>
        </p:nvGraphicFramePr>
        <p:xfrm>
          <a:off x="700461" y="5924978"/>
          <a:ext cx="7593755" cy="257732"/>
        </p:xfrm>
        <a:graphic>
          <a:graphicData uri="http://schemas.openxmlformats.org/drawingml/2006/table">
            <a:tbl>
              <a:tblPr/>
              <a:tblGrid>
                <a:gridCol w="7593755"/>
              </a:tblGrid>
              <a:tr h="257732">
                <a:tc>
                  <a:txBody>
                    <a:bodyPr/>
                    <a:lstStyle>
                      <a:lvl1pPr indent="55563" rtl="0" eaLnBrk="0" hangingPunct="0">
                        <a:spcBef>
                          <a:spcPct val="20000"/>
                        </a:spcBef>
                        <a:defRPr sz="3300">
                          <a:solidFill>
                            <a:schemeClr val="tx1"/>
                          </a:solidFill>
                          <a:latin typeface="Arial" charset="0"/>
                        </a:defRPr>
                      </a:lvl1pPr>
                      <a:lvl2pPr marL="742950" indent="-285750" rtl="0" eaLnBrk="0" hangingPunct="0">
                        <a:spcBef>
                          <a:spcPct val="20000"/>
                        </a:spcBef>
                        <a:defRPr sz="2800">
                          <a:solidFill>
                            <a:schemeClr val="tx1"/>
                          </a:solidFill>
                          <a:latin typeface="Arial" charset="0"/>
                        </a:defRPr>
                      </a:lvl2pPr>
                      <a:lvl3pPr marL="1143000" indent="-228600" rtl="0" eaLnBrk="0" hangingPunct="0">
                        <a:spcBef>
                          <a:spcPct val="20000"/>
                        </a:spcBef>
                        <a:defRPr sz="2300">
                          <a:solidFill>
                            <a:schemeClr val="tx1"/>
                          </a:solidFill>
                          <a:latin typeface="Arial" charset="0"/>
                        </a:defRPr>
                      </a:lvl3pPr>
                      <a:lvl4pPr marL="1600200" indent="-228600" rtl="0" eaLnBrk="0" hangingPunct="0">
                        <a:spcBef>
                          <a:spcPct val="20000"/>
                        </a:spcBef>
                        <a:defRPr sz="2100">
                          <a:solidFill>
                            <a:schemeClr val="tx1"/>
                          </a:solidFill>
                          <a:latin typeface="Arial" charset="0"/>
                        </a:defRPr>
                      </a:lvl4pPr>
                      <a:lvl5pPr marL="2057400" indent="-228600" rtl="0" eaLnBrk="0" hangingPunct="0">
                        <a:spcBef>
                          <a:spcPct val="20000"/>
                        </a:spcBef>
                        <a:defRPr sz="2100">
                          <a:solidFill>
                            <a:schemeClr val="tx1"/>
                          </a:solidFill>
                          <a:latin typeface="Arial" charset="0"/>
                        </a:defRPr>
                      </a:lvl5pPr>
                      <a:lvl6pPr marL="2514600" indent="-228600" eaLnBrk="0" fontAlgn="base" hangingPunct="0">
                        <a:spcBef>
                          <a:spcPct val="20000"/>
                        </a:spcBef>
                        <a:spcAft>
                          <a:spcPct val="0"/>
                        </a:spcAft>
                        <a:defRPr sz="2100">
                          <a:solidFill>
                            <a:schemeClr val="tx1"/>
                          </a:solidFill>
                          <a:latin typeface="Arial" charset="0"/>
                        </a:defRPr>
                      </a:lvl6pPr>
                      <a:lvl7pPr marL="2971800" indent="-228600" eaLnBrk="0" fontAlgn="base" hangingPunct="0">
                        <a:spcBef>
                          <a:spcPct val="20000"/>
                        </a:spcBef>
                        <a:spcAft>
                          <a:spcPct val="0"/>
                        </a:spcAft>
                        <a:defRPr sz="2100">
                          <a:solidFill>
                            <a:schemeClr val="tx1"/>
                          </a:solidFill>
                          <a:latin typeface="Arial" charset="0"/>
                        </a:defRPr>
                      </a:lvl7pPr>
                      <a:lvl8pPr marL="3429000" indent="-228600" eaLnBrk="0" fontAlgn="base" hangingPunct="0">
                        <a:spcBef>
                          <a:spcPct val="20000"/>
                        </a:spcBef>
                        <a:spcAft>
                          <a:spcPct val="0"/>
                        </a:spcAft>
                        <a:defRPr sz="2100">
                          <a:solidFill>
                            <a:schemeClr val="tx1"/>
                          </a:solidFill>
                          <a:latin typeface="Arial" charset="0"/>
                        </a:defRPr>
                      </a:lvl8pPr>
                      <a:lvl9pPr marL="3886200" indent="-228600" eaLnBrk="0" fontAlgn="base" hangingPunct="0">
                        <a:spcBef>
                          <a:spcPct val="20000"/>
                        </a:spcBef>
                        <a:spcAft>
                          <a:spcPct val="0"/>
                        </a:spcAft>
                        <a:defRPr sz="2100">
                          <a:solidFill>
                            <a:schemeClr val="tx1"/>
                          </a:solidFill>
                          <a:latin typeface="Arial" charset="0"/>
                        </a:defRPr>
                      </a:lvl9pPr>
                    </a:lstStyle>
                    <a:p>
                      <a:pPr marL="0" marR="0" lvl="0" indent="55563" algn="l" defTabSz="914400" rtl="0" eaLnBrk="1" fontAlgn="base" latinLnBrk="1"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Tahoma" pitchFamily="34" charset="0"/>
                          <a:cs typeface="Arial" charset="0"/>
                        </a:rPr>
                        <a:t>Sources: Includes all cases reported to the Western Pacific Regional Office by 20 May 2016 and the Measles Nucleotide Sequence online database (</a:t>
                      </a:r>
                      <a:r>
                        <a:rPr kumimoji="0" lang="en-US" altLang="en-US" sz="800" b="0" i="0" u="none" strike="noStrike" cap="none" normalizeH="0" baseline="0" dirty="0" err="1" smtClean="0">
                          <a:ln>
                            <a:noFill/>
                          </a:ln>
                          <a:solidFill>
                            <a:srgbClr val="000000"/>
                          </a:solidFill>
                          <a:effectLst/>
                          <a:latin typeface="Tahoma" pitchFamily="34" charset="0"/>
                          <a:cs typeface="Arial" charset="0"/>
                        </a:rPr>
                        <a:t>MeaNS</a:t>
                      </a:r>
                      <a:r>
                        <a:rPr kumimoji="0" lang="en-US" altLang="en-US" sz="800" b="0" i="0" u="none" strike="noStrike" cap="none" normalizeH="0" baseline="0" dirty="0" smtClean="0">
                          <a:ln>
                            <a:noFill/>
                          </a:ln>
                          <a:solidFill>
                            <a:srgbClr val="000000"/>
                          </a:solidFill>
                          <a:effectLst/>
                          <a:latin typeface="Tahoma" pitchFamily="34" charset="0"/>
                          <a:cs typeface="Arial" charset="0"/>
                        </a:rPr>
                        <a:t>).</a:t>
                      </a:r>
                      <a:endParaRPr kumimoji="0" lang="en-US" altLang="en-US" sz="1000" b="0" i="0" u="none" strike="noStrike" cap="none" normalizeH="0" baseline="0" dirty="0" smtClean="0">
                        <a:ln>
                          <a:noFill/>
                        </a:ln>
                        <a:solidFill>
                          <a:srgbClr val="000000"/>
                        </a:solidFill>
                        <a:effectLst/>
                        <a:latin typeface="Times New Roman" pitchFamily="18" charset="0"/>
                        <a:cs typeface="Arial" charset="0"/>
                      </a:endParaRPr>
                    </a:p>
                    <a:p>
                      <a:pPr marL="0" marR="0" lvl="0" indent="55563" algn="l" defTabSz="914400" rtl="0" eaLnBrk="1" fontAlgn="base" latinLnBrk="1"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Tahoma" pitchFamily="34" charset="0"/>
                          <a:cs typeface="Arial" charset="0"/>
                        </a:rPr>
                        <a:t> </a:t>
                      </a:r>
                      <a:endParaRPr kumimoji="0" lang="en-US" altLang="en-US" sz="1000" b="0" i="0" u="none" strike="noStrike" cap="none" normalizeH="0" baseline="0" dirty="0" smtClean="0">
                        <a:ln>
                          <a:noFill/>
                        </a:ln>
                        <a:solidFill>
                          <a:srgbClr val="000000"/>
                        </a:solidFill>
                        <a:effectLst/>
                        <a:latin typeface="Times New Roman" pitchFamily="18" charset="0"/>
                        <a:cs typeface="Arial" charset="0"/>
                      </a:endParaRPr>
                    </a:p>
                  </a:txBody>
                  <a:tcPr marL="8145" marR="8145" marT="8649" marB="0" anchor="ctr" horzOverflow="overflow">
                    <a:lnL>
                      <a:noFill/>
                    </a:lnL>
                    <a:lnR>
                      <a:noFill/>
                    </a:lnR>
                    <a:lnT>
                      <a:noFill/>
                    </a:lnT>
                    <a:lnB>
                      <a:noFill/>
                    </a:lnB>
                    <a:lnTlToBr>
                      <a:noFill/>
                    </a:lnTlToBr>
                    <a:lnBlToTr>
                      <a:noFill/>
                    </a:lnBlToTr>
                    <a:noFill/>
                  </a:tcPr>
                </a:tc>
              </a:tr>
            </a:tbl>
          </a:graphicData>
        </a:graphic>
      </p:graphicFrame>
      <p:sp>
        <p:nvSpPr>
          <p:cNvPr id="1043" name="Control 47"/>
          <p:cNvSpPr>
            <a:spLocks noChangeArrowheads="1" noChangeShapeType="1"/>
          </p:cNvSpPr>
          <p:nvPr/>
        </p:nvSpPr>
        <p:spPr bwMode="auto">
          <a:xfrm>
            <a:off x="1981924" y="9965194"/>
            <a:ext cx="5804594" cy="20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0" tIns="0" rIns="0" bIns="0"/>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endParaRPr>
          </a:p>
        </p:txBody>
      </p:sp>
      <p:sp>
        <p:nvSpPr>
          <p:cNvPr id="1044" name="Text Box 48"/>
          <p:cNvSpPr txBox="1">
            <a:spLocks noChangeArrowheads="1"/>
          </p:cNvSpPr>
          <p:nvPr/>
        </p:nvSpPr>
        <p:spPr bwMode="auto">
          <a:xfrm>
            <a:off x="680098" y="6056004"/>
            <a:ext cx="7708325" cy="52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0147" tIns="40074" rIns="80147" bIns="40074">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700" dirty="0">
                <a:solidFill>
                  <a:srgbClr val="808080"/>
                </a:solidFill>
              </a:rPr>
              <a:t>The boundaries and names shown and the designations used on the maps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p>
          <a:p>
            <a:pPr eaLnBrk="1" hangingPunct="1">
              <a:spcBef>
                <a:spcPct val="0"/>
              </a:spcBef>
              <a:buFontTx/>
              <a:buNone/>
            </a:pPr>
            <a:r>
              <a:rPr lang="en-GB" altLang="en-US" sz="700" dirty="0">
                <a:solidFill>
                  <a:srgbClr val="808080"/>
                </a:solidFill>
              </a:rPr>
              <a:t>© WHO Regional Office for the Western Pacific 2009. All rights reserved.</a:t>
            </a:r>
            <a:endParaRPr lang="en-US" altLang="en-US" sz="4200" dirty="0">
              <a:solidFill>
                <a:srgbClr val="000066"/>
              </a:solidFill>
            </a:endParaRPr>
          </a:p>
        </p:txBody>
      </p:sp>
      <p:sp>
        <p:nvSpPr>
          <p:cNvPr id="1047" name="Control 49"/>
          <p:cNvSpPr>
            <a:spLocks noChangeArrowheads="1" noChangeShapeType="1"/>
          </p:cNvSpPr>
          <p:nvPr/>
        </p:nvSpPr>
        <p:spPr bwMode="auto">
          <a:xfrm>
            <a:off x="3329905" y="7056700"/>
            <a:ext cx="5834458" cy="11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0" tIns="0" rIns="0" bIns="0"/>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endParaRPr>
          </a:p>
        </p:txBody>
      </p:sp>
      <p:cxnSp>
        <p:nvCxnSpPr>
          <p:cNvPr id="46" name="Straight Arrow Connector 45"/>
          <p:cNvCxnSpPr/>
          <p:nvPr/>
        </p:nvCxnSpPr>
        <p:spPr>
          <a:xfrm>
            <a:off x="6588224" y="5007542"/>
            <a:ext cx="831488"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Mea2014"/>
          <p:cNvPicPr>
            <a:picLocks noChangeAspect="1" noChangeArrowheads="1"/>
          </p:cNvPicPr>
          <p:nvPr/>
        </p:nvPicPr>
        <p:blipFill>
          <a:blip r:embed="rId7" cstate="print">
            <a:extLst>
              <a:ext uri="{28A0092B-C50C-407E-A947-70E740481C1C}">
                <a14:useLocalDpi xmlns:a14="http://schemas.microsoft.com/office/drawing/2010/main" val="0"/>
              </a:ext>
            </a:extLst>
          </a:blip>
          <a:srcRect t="18517" r="15210" b="19711"/>
          <a:stretch>
            <a:fillRect/>
          </a:stretch>
        </p:blipFill>
        <p:spPr bwMode="auto">
          <a:xfrm>
            <a:off x="2339304" y="1903942"/>
            <a:ext cx="2231939" cy="2062290"/>
          </a:xfrm>
          <a:prstGeom prst="rect">
            <a:avLst/>
          </a:prstGeom>
          <a:noFill/>
          <a:ln w="9525"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5" name="Picture 7" descr="Y:\MAPS\Measles-Rubella maps\JPEGs\MeaslesGenotype_2013.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27" t="18745" r="7229" b="19004"/>
          <a:stretch/>
        </p:blipFill>
        <p:spPr bwMode="auto">
          <a:xfrm>
            <a:off x="0" y="1903942"/>
            <a:ext cx="2293972" cy="20641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4" descr="Y:\MAPS\Measles-Rubella genotype maps\JPEGS\Measles 2015-12 (as of 27 Apr 2016).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28002" b="17195"/>
          <a:stretch/>
        </p:blipFill>
        <p:spPr bwMode="auto">
          <a:xfrm>
            <a:off x="4616575" y="1903942"/>
            <a:ext cx="2214349" cy="20748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5" descr="Y:\MAPS\Measles-Rubella genotype maps\JPEGS\Measles 2016-04.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24718" b="18560"/>
          <a:stretch/>
        </p:blipFill>
        <p:spPr bwMode="auto">
          <a:xfrm>
            <a:off x="6876256" y="1903942"/>
            <a:ext cx="2258293" cy="20747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2188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6560" y="3817996"/>
            <a:ext cx="3967585" cy="26991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7891" y="845520"/>
            <a:ext cx="3966254" cy="2583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071"/>
          <a:stretch/>
        </p:blipFill>
        <p:spPr bwMode="auto">
          <a:xfrm>
            <a:off x="260211" y="846372"/>
            <a:ext cx="4133231" cy="25826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6"/>
          <p:cNvSpPr txBox="1">
            <a:spLocks noChangeArrowheads="1"/>
          </p:cNvSpPr>
          <p:nvPr/>
        </p:nvSpPr>
        <p:spPr bwMode="auto">
          <a:xfrm>
            <a:off x="0" y="1191"/>
            <a:ext cx="9144000" cy="47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defTabSz="1042988" rtl="0" eaLnBrk="0" hangingPunct="0">
              <a:spcBef>
                <a:spcPct val="20000"/>
              </a:spcBef>
              <a:buChar char="•"/>
              <a:defRPr sz="3700">
                <a:solidFill>
                  <a:schemeClr val="tx1"/>
                </a:solidFill>
                <a:latin typeface="Arial" charset="0"/>
              </a:defRPr>
            </a:lvl1pPr>
            <a:lvl2pPr marL="742950" indent="-285750" defTabSz="1042988" rtl="0" eaLnBrk="0" hangingPunct="0">
              <a:spcBef>
                <a:spcPct val="20000"/>
              </a:spcBef>
              <a:buChar char="–"/>
              <a:defRPr sz="3200">
                <a:solidFill>
                  <a:schemeClr val="tx1"/>
                </a:solidFill>
                <a:latin typeface="Arial" charset="0"/>
              </a:defRPr>
            </a:lvl2pPr>
            <a:lvl3pPr marL="1143000" indent="-228600" defTabSz="1042988" rtl="0" eaLnBrk="0" hangingPunct="0">
              <a:spcBef>
                <a:spcPct val="20000"/>
              </a:spcBef>
              <a:buChar char="•"/>
              <a:defRPr sz="2700">
                <a:solidFill>
                  <a:schemeClr val="tx1"/>
                </a:solidFill>
                <a:latin typeface="Arial" charset="0"/>
              </a:defRPr>
            </a:lvl3pPr>
            <a:lvl4pPr marL="1600200" indent="-228600" defTabSz="1042988" rtl="0" eaLnBrk="0" hangingPunct="0">
              <a:spcBef>
                <a:spcPct val="20000"/>
              </a:spcBef>
              <a:buChar char="–"/>
              <a:defRPr sz="2300">
                <a:solidFill>
                  <a:schemeClr val="tx1"/>
                </a:solidFill>
                <a:latin typeface="Arial" charset="0"/>
              </a:defRPr>
            </a:lvl4pPr>
            <a:lvl5pPr marL="2057400" indent="-228600" defTabSz="1042988" rtl="0" eaLnBrk="0" hangingPunct="0">
              <a:spcBef>
                <a:spcPct val="20000"/>
              </a:spcBef>
              <a:buChar char="»"/>
              <a:defRPr sz="2300">
                <a:solidFill>
                  <a:schemeClr val="tx1"/>
                </a:solidFill>
                <a:latin typeface="Arial" charset="0"/>
              </a:defRPr>
            </a:lvl5pPr>
            <a:lvl6pPr marL="2514600" indent="-228600" defTabSz="1042988" eaLnBrk="0" fontAlgn="base" hangingPunct="0">
              <a:spcBef>
                <a:spcPct val="20000"/>
              </a:spcBef>
              <a:spcAft>
                <a:spcPct val="0"/>
              </a:spcAft>
              <a:buChar char="»"/>
              <a:defRPr sz="2300">
                <a:solidFill>
                  <a:schemeClr val="tx1"/>
                </a:solidFill>
                <a:latin typeface="Arial" charset="0"/>
              </a:defRPr>
            </a:lvl6pPr>
            <a:lvl7pPr marL="2971800" indent="-228600" defTabSz="1042988" eaLnBrk="0" fontAlgn="base" hangingPunct="0">
              <a:spcBef>
                <a:spcPct val="20000"/>
              </a:spcBef>
              <a:spcAft>
                <a:spcPct val="0"/>
              </a:spcAft>
              <a:buChar char="»"/>
              <a:defRPr sz="2300">
                <a:solidFill>
                  <a:schemeClr val="tx1"/>
                </a:solidFill>
                <a:latin typeface="Arial" charset="0"/>
              </a:defRPr>
            </a:lvl7pPr>
            <a:lvl8pPr marL="3429000" indent="-228600" defTabSz="1042988" eaLnBrk="0" fontAlgn="base" hangingPunct="0">
              <a:spcBef>
                <a:spcPct val="20000"/>
              </a:spcBef>
              <a:spcAft>
                <a:spcPct val="0"/>
              </a:spcAft>
              <a:buChar char="»"/>
              <a:defRPr sz="2300">
                <a:solidFill>
                  <a:schemeClr val="tx1"/>
                </a:solidFill>
                <a:latin typeface="Arial" charset="0"/>
              </a:defRPr>
            </a:lvl8pPr>
            <a:lvl9pPr marL="3886200" indent="-228600" defTabSz="1042988" eaLnBrk="0" fontAlgn="base" hangingPunct="0">
              <a:spcBef>
                <a:spcPct val="20000"/>
              </a:spcBef>
              <a:spcAft>
                <a:spcPct val="0"/>
              </a:spcAft>
              <a:buChar char="»"/>
              <a:defRPr sz="2300">
                <a:solidFill>
                  <a:schemeClr val="tx1"/>
                </a:solidFill>
                <a:latin typeface="Arial" charset="0"/>
              </a:defRPr>
            </a:lvl9pPr>
          </a:lstStyle>
          <a:p>
            <a:pPr algn="ctr" rtl="1" eaLnBrk="1" hangingPunct="1">
              <a:spcBef>
                <a:spcPct val="0"/>
              </a:spcBef>
              <a:buFontTx/>
              <a:buNone/>
            </a:pPr>
            <a:r>
              <a:rPr lang="en-GB" altLang="en-US" sz="2400" dirty="0">
                <a:solidFill>
                  <a:srgbClr val="000000"/>
                </a:solidFill>
                <a:latin typeface="Tahoma" pitchFamily="34" charset="0"/>
                <a:cs typeface="+mn-cs"/>
              </a:rPr>
              <a:t>Monthly Detection of measles genotypes, 2010-2015 </a:t>
            </a:r>
          </a:p>
        </p:txBody>
      </p:sp>
      <p:sp>
        <p:nvSpPr>
          <p:cNvPr id="3" name="TextBox 2"/>
          <p:cNvSpPr txBox="1"/>
          <p:nvPr/>
        </p:nvSpPr>
        <p:spPr>
          <a:xfrm>
            <a:off x="120429" y="557770"/>
            <a:ext cx="4412796" cy="369332"/>
          </a:xfrm>
          <a:prstGeom prst="rect">
            <a:avLst/>
          </a:prstGeom>
          <a:noFill/>
        </p:spPr>
        <p:txBody>
          <a:bodyPr wrap="square" rtlCol="0">
            <a:spAutoFit/>
          </a:bodyPr>
          <a:lstStyle/>
          <a:p>
            <a:pPr algn="ctr" rtl="0" fontAlgn="auto">
              <a:spcBef>
                <a:spcPts val="0"/>
              </a:spcBef>
              <a:spcAft>
                <a:spcPts val="0"/>
              </a:spcAft>
            </a:pPr>
            <a:r>
              <a:rPr lang="en-GB" sz="1800" dirty="0">
                <a:solidFill>
                  <a:srgbClr val="000000"/>
                </a:solidFill>
                <a:latin typeface="Calibri"/>
                <a:cs typeface="+mn-cs"/>
              </a:rPr>
              <a:t>Australia</a:t>
            </a:r>
          </a:p>
        </p:txBody>
      </p:sp>
      <p:sp>
        <p:nvSpPr>
          <p:cNvPr id="22" name="TextBox 21"/>
          <p:cNvSpPr txBox="1"/>
          <p:nvPr/>
        </p:nvSpPr>
        <p:spPr>
          <a:xfrm>
            <a:off x="4788024" y="558003"/>
            <a:ext cx="4216891" cy="369332"/>
          </a:xfrm>
          <a:prstGeom prst="rect">
            <a:avLst/>
          </a:prstGeom>
          <a:noFill/>
        </p:spPr>
        <p:txBody>
          <a:bodyPr wrap="square" rtlCol="0">
            <a:spAutoFit/>
          </a:bodyPr>
          <a:lstStyle/>
          <a:p>
            <a:pPr algn="ctr" rtl="0" fontAlgn="auto">
              <a:spcBef>
                <a:spcPts val="0"/>
              </a:spcBef>
              <a:spcAft>
                <a:spcPts val="0"/>
              </a:spcAft>
            </a:pPr>
            <a:r>
              <a:rPr lang="en-GB" sz="1800" dirty="0">
                <a:solidFill>
                  <a:srgbClr val="000000"/>
                </a:solidFill>
                <a:latin typeface="Calibri"/>
                <a:cs typeface="+mn-cs"/>
              </a:rPr>
              <a:t>Japan</a:t>
            </a:r>
          </a:p>
        </p:txBody>
      </p:sp>
      <p:sp>
        <p:nvSpPr>
          <p:cNvPr id="27" name="TextBox 26"/>
          <p:cNvSpPr txBox="1"/>
          <p:nvPr/>
        </p:nvSpPr>
        <p:spPr>
          <a:xfrm>
            <a:off x="4599425" y="3501008"/>
            <a:ext cx="4432914" cy="369332"/>
          </a:xfrm>
          <a:prstGeom prst="rect">
            <a:avLst/>
          </a:prstGeom>
          <a:noFill/>
        </p:spPr>
        <p:txBody>
          <a:bodyPr wrap="square" rtlCol="0">
            <a:spAutoFit/>
          </a:bodyPr>
          <a:lstStyle/>
          <a:p>
            <a:pPr algn="ctr" rtl="0" fontAlgn="auto">
              <a:spcBef>
                <a:spcPts val="0"/>
              </a:spcBef>
              <a:spcAft>
                <a:spcPts val="0"/>
              </a:spcAft>
            </a:pPr>
            <a:r>
              <a:rPr lang="en-GB" sz="1800" dirty="0">
                <a:solidFill>
                  <a:srgbClr val="000000"/>
                </a:solidFill>
                <a:latin typeface="Calibri"/>
                <a:cs typeface="+mn-cs"/>
              </a:rPr>
              <a:t>Macao</a:t>
            </a:r>
          </a:p>
        </p:txBody>
      </p:sp>
      <p:graphicFrame>
        <p:nvGraphicFramePr>
          <p:cNvPr id="30" name="Table 29"/>
          <p:cNvGraphicFramePr>
            <a:graphicFrameLocks noGrp="1"/>
          </p:cNvGraphicFramePr>
          <p:nvPr>
            <p:extLst>
              <p:ext uri="{D42A27DB-BD31-4B8C-83A1-F6EECF244321}">
                <p14:modId xmlns:p14="http://schemas.microsoft.com/office/powerpoint/2010/main" val="3642704404"/>
              </p:ext>
            </p:extLst>
          </p:nvPr>
        </p:nvGraphicFramePr>
        <p:xfrm>
          <a:off x="-36512" y="6696744"/>
          <a:ext cx="7593755" cy="188640"/>
        </p:xfrm>
        <a:graphic>
          <a:graphicData uri="http://schemas.openxmlformats.org/drawingml/2006/table">
            <a:tbl>
              <a:tblPr/>
              <a:tblGrid>
                <a:gridCol w="7593755"/>
              </a:tblGrid>
              <a:tr h="188640">
                <a:tc>
                  <a:txBody>
                    <a:bodyPr/>
                    <a:lstStyle>
                      <a:lvl1pPr indent="55563" rtl="0" eaLnBrk="0" hangingPunct="0">
                        <a:spcBef>
                          <a:spcPct val="20000"/>
                        </a:spcBef>
                        <a:defRPr sz="3300">
                          <a:solidFill>
                            <a:schemeClr val="tx1"/>
                          </a:solidFill>
                          <a:latin typeface="Arial" charset="0"/>
                        </a:defRPr>
                      </a:lvl1pPr>
                      <a:lvl2pPr marL="742950" indent="-285750" rtl="0" eaLnBrk="0" hangingPunct="0">
                        <a:spcBef>
                          <a:spcPct val="20000"/>
                        </a:spcBef>
                        <a:defRPr sz="2800">
                          <a:solidFill>
                            <a:schemeClr val="tx1"/>
                          </a:solidFill>
                          <a:latin typeface="Arial" charset="0"/>
                        </a:defRPr>
                      </a:lvl2pPr>
                      <a:lvl3pPr marL="1143000" indent="-228600" rtl="0" eaLnBrk="0" hangingPunct="0">
                        <a:spcBef>
                          <a:spcPct val="20000"/>
                        </a:spcBef>
                        <a:defRPr sz="2300">
                          <a:solidFill>
                            <a:schemeClr val="tx1"/>
                          </a:solidFill>
                          <a:latin typeface="Arial" charset="0"/>
                        </a:defRPr>
                      </a:lvl3pPr>
                      <a:lvl4pPr marL="1600200" indent="-228600" rtl="0" eaLnBrk="0" hangingPunct="0">
                        <a:spcBef>
                          <a:spcPct val="20000"/>
                        </a:spcBef>
                        <a:defRPr sz="2100">
                          <a:solidFill>
                            <a:schemeClr val="tx1"/>
                          </a:solidFill>
                          <a:latin typeface="Arial" charset="0"/>
                        </a:defRPr>
                      </a:lvl4pPr>
                      <a:lvl5pPr marL="2057400" indent="-228600" rtl="0" eaLnBrk="0" hangingPunct="0">
                        <a:spcBef>
                          <a:spcPct val="20000"/>
                        </a:spcBef>
                        <a:defRPr sz="2100">
                          <a:solidFill>
                            <a:schemeClr val="tx1"/>
                          </a:solidFill>
                          <a:latin typeface="Arial" charset="0"/>
                        </a:defRPr>
                      </a:lvl5pPr>
                      <a:lvl6pPr marL="2514600" indent="-228600" eaLnBrk="0" fontAlgn="base" hangingPunct="0">
                        <a:spcBef>
                          <a:spcPct val="20000"/>
                        </a:spcBef>
                        <a:spcAft>
                          <a:spcPct val="0"/>
                        </a:spcAft>
                        <a:defRPr sz="2100">
                          <a:solidFill>
                            <a:schemeClr val="tx1"/>
                          </a:solidFill>
                          <a:latin typeface="Arial" charset="0"/>
                        </a:defRPr>
                      </a:lvl6pPr>
                      <a:lvl7pPr marL="2971800" indent="-228600" eaLnBrk="0" fontAlgn="base" hangingPunct="0">
                        <a:spcBef>
                          <a:spcPct val="20000"/>
                        </a:spcBef>
                        <a:spcAft>
                          <a:spcPct val="0"/>
                        </a:spcAft>
                        <a:defRPr sz="2100">
                          <a:solidFill>
                            <a:schemeClr val="tx1"/>
                          </a:solidFill>
                          <a:latin typeface="Arial" charset="0"/>
                        </a:defRPr>
                      </a:lvl7pPr>
                      <a:lvl8pPr marL="3429000" indent="-228600" eaLnBrk="0" fontAlgn="base" hangingPunct="0">
                        <a:spcBef>
                          <a:spcPct val="20000"/>
                        </a:spcBef>
                        <a:spcAft>
                          <a:spcPct val="0"/>
                        </a:spcAft>
                        <a:defRPr sz="2100">
                          <a:solidFill>
                            <a:schemeClr val="tx1"/>
                          </a:solidFill>
                          <a:latin typeface="Arial" charset="0"/>
                        </a:defRPr>
                      </a:lvl8pPr>
                      <a:lvl9pPr marL="3886200" indent="-228600" eaLnBrk="0" fontAlgn="base" hangingPunct="0">
                        <a:spcBef>
                          <a:spcPct val="20000"/>
                        </a:spcBef>
                        <a:spcAft>
                          <a:spcPct val="0"/>
                        </a:spcAft>
                        <a:defRPr sz="2100">
                          <a:solidFill>
                            <a:schemeClr val="tx1"/>
                          </a:solidFill>
                          <a:latin typeface="Arial" charset="0"/>
                        </a:defRPr>
                      </a:lvl9pPr>
                    </a:lstStyle>
                    <a:p>
                      <a:pPr marL="0" marR="0" lvl="0" indent="55563" algn="l" defTabSz="914400" rtl="0" eaLnBrk="1" fontAlgn="base" latinLnBrk="1"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Tahoma" pitchFamily="34" charset="0"/>
                          <a:cs typeface="Arial" charset="0"/>
                        </a:rPr>
                        <a:t>Sources: Includes all cases reported to the Western Pacific Regional Office by 20 May 2016 and the Measles Nucleotide Sequence online database (</a:t>
                      </a:r>
                      <a:r>
                        <a:rPr kumimoji="0" lang="en-US" altLang="en-US" sz="800" b="0" i="0" u="none" strike="noStrike" cap="none" normalizeH="0" baseline="0" dirty="0" err="1" smtClean="0">
                          <a:ln>
                            <a:noFill/>
                          </a:ln>
                          <a:solidFill>
                            <a:srgbClr val="000000"/>
                          </a:solidFill>
                          <a:effectLst/>
                          <a:latin typeface="Tahoma" pitchFamily="34" charset="0"/>
                          <a:cs typeface="Arial" charset="0"/>
                        </a:rPr>
                        <a:t>MeaNS</a:t>
                      </a:r>
                      <a:r>
                        <a:rPr kumimoji="0" lang="en-US" altLang="en-US" sz="800" b="0" i="0" u="none" strike="noStrike" cap="none" normalizeH="0" baseline="0" dirty="0" smtClean="0">
                          <a:ln>
                            <a:noFill/>
                          </a:ln>
                          <a:solidFill>
                            <a:srgbClr val="000000"/>
                          </a:solidFill>
                          <a:effectLst/>
                          <a:latin typeface="Tahoma" pitchFamily="34" charset="0"/>
                          <a:cs typeface="Arial" charset="0"/>
                        </a:rPr>
                        <a:t>).</a:t>
                      </a:r>
                      <a:endParaRPr kumimoji="0" lang="en-US" altLang="en-US" sz="1000" b="0" i="0" u="none" strike="noStrike" cap="none" normalizeH="0" baseline="0" dirty="0" smtClean="0">
                        <a:ln>
                          <a:noFill/>
                        </a:ln>
                        <a:solidFill>
                          <a:srgbClr val="000000"/>
                        </a:solidFill>
                        <a:effectLst/>
                        <a:latin typeface="Times New Roman" pitchFamily="18" charset="0"/>
                        <a:cs typeface="Arial" charset="0"/>
                      </a:endParaRPr>
                    </a:p>
                  </a:txBody>
                  <a:tcPr marL="8145" marR="8145" marT="8649" marB="0" anchor="ctr" horzOverflow="overflow">
                    <a:lnL>
                      <a:noFill/>
                    </a:lnL>
                    <a:lnR>
                      <a:noFill/>
                    </a:lnR>
                    <a:lnT>
                      <a:noFill/>
                    </a:lnT>
                    <a:lnB>
                      <a:noFill/>
                    </a:lnB>
                    <a:lnTlToBr>
                      <a:noFill/>
                    </a:lnTlToBr>
                    <a:lnBlToTr>
                      <a:noFill/>
                    </a:lnBlToTr>
                    <a:noFill/>
                  </a:tcPr>
                </a:tc>
              </a:tr>
            </a:tbl>
          </a:graphicData>
        </a:graphic>
      </p:graphicFrame>
      <p:sp>
        <p:nvSpPr>
          <p:cNvPr id="4" name="TextBox 3"/>
          <p:cNvSpPr txBox="1"/>
          <p:nvPr/>
        </p:nvSpPr>
        <p:spPr>
          <a:xfrm>
            <a:off x="5004048" y="897868"/>
            <a:ext cx="3888432" cy="261610"/>
          </a:xfrm>
          <a:prstGeom prst="rect">
            <a:avLst/>
          </a:prstGeom>
          <a:noFill/>
          <a:ln>
            <a:solidFill>
              <a:schemeClr val="tx1"/>
            </a:solidFill>
          </a:ln>
        </p:spPr>
        <p:txBody>
          <a:bodyPr wrap="square" rtlCol="0">
            <a:spAutoFit/>
          </a:bodyPr>
          <a:lstStyle/>
          <a:p>
            <a:pPr rtl="0" fontAlgn="auto">
              <a:spcBef>
                <a:spcPts val="0"/>
              </a:spcBef>
              <a:spcAft>
                <a:spcPts val="0"/>
              </a:spcAft>
            </a:pPr>
            <a:r>
              <a:rPr lang="en-GB" sz="1100" dirty="0" smtClean="0">
                <a:solidFill>
                  <a:srgbClr val="002060"/>
                </a:solidFill>
                <a:latin typeface="Tahoma" panose="020B0604030504040204" pitchFamily="34" charset="0"/>
                <a:ea typeface="Tahoma" panose="020B0604030504040204" pitchFamily="34" charset="0"/>
                <a:cs typeface="Tahoma" panose="020B0604030504040204" pitchFamily="34" charset="0"/>
              </a:rPr>
              <a:t>D4, D9, D8                                                  B3, D8, H1</a:t>
            </a:r>
            <a:endParaRPr lang="en-GB"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7" name="Right Arrow 6"/>
          <p:cNvSpPr/>
          <p:nvPr/>
        </p:nvSpPr>
        <p:spPr>
          <a:xfrm>
            <a:off x="5963420" y="960773"/>
            <a:ext cx="1704924" cy="144486"/>
          </a:xfrm>
          <a:prstGeom prst="rightArrow">
            <a:avLst/>
          </a:prstGeom>
          <a:solidFill>
            <a:srgbClr val="00CC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r>
              <a:rPr lang="en-GB" sz="1800" b="0" dirty="0" smtClean="0">
                <a:solidFill>
                  <a:prstClr val="white"/>
                </a:solidFill>
              </a:rPr>
              <a:t>  </a:t>
            </a:r>
            <a:endParaRPr lang="en-GB" sz="1800" b="0" dirty="0">
              <a:solidFill>
                <a:prstClr val="white"/>
              </a:solidFill>
            </a:endParaRPr>
          </a:p>
        </p:txBody>
      </p:sp>
      <p:sp>
        <p:nvSpPr>
          <p:cNvPr id="28" name="TextBox 27"/>
          <p:cNvSpPr txBox="1"/>
          <p:nvPr/>
        </p:nvSpPr>
        <p:spPr>
          <a:xfrm>
            <a:off x="554594" y="877601"/>
            <a:ext cx="3705786" cy="261610"/>
          </a:xfrm>
          <a:prstGeom prst="rect">
            <a:avLst/>
          </a:prstGeom>
          <a:noFill/>
          <a:ln>
            <a:solidFill>
              <a:schemeClr val="tx1"/>
            </a:solidFill>
          </a:ln>
        </p:spPr>
        <p:txBody>
          <a:bodyPr wrap="square" rtlCol="0">
            <a:spAutoFit/>
          </a:bodyPr>
          <a:lstStyle/>
          <a:p>
            <a:pPr rtl="0" fontAlgn="auto">
              <a:spcBef>
                <a:spcPts val="0"/>
              </a:spcBef>
              <a:spcAft>
                <a:spcPts val="0"/>
              </a:spcAft>
            </a:pPr>
            <a:r>
              <a:rPr lang="en-GB" sz="1100" dirty="0" smtClean="0">
                <a:solidFill>
                  <a:srgbClr val="002060"/>
                </a:solidFill>
                <a:latin typeface="Tahoma" panose="020B0604030504040204" pitchFamily="34" charset="0"/>
                <a:ea typeface="Tahoma" panose="020B0604030504040204" pitchFamily="34" charset="0"/>
                <a:cs typeface="Tahoma" panose="020B0604030504040204" pitchFamily="34" charset="0"/>
              </a:rPr>
              <a:t>D4, D8, D9                                               B3, D8, D9</a:t>
            </a:r>
            <a:endParaRPr lang="en-GB"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1" name="Right Arrow 30"/>
          <p:cNvSpPr/>
          <p:nvPr/>
        </p:nvSpPr>
        <p:spPr>
          <a:xfrm>
            <a:off x="1435219" y="937791"/>
            <a:ext cx="1610549" cy="154423"/>
          </a:xfrm>
          <a:prstGeom prst="rightArrow">
            <a:avLst/>
          </a:prstGeom>
          <a:solidFill>
            <a:srgbClr val="00CC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endParaRPr lang="en-GB" sz="1800" b="0">
              <a:solidFill>
                <a:prstClr val="white"/>
              </a:solidFill>
            </a:endParaRPr>
          </a:p>
        </p:txBody>
      </p:sp>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211" y="3806751"/>
            <a:ext cx="4133231" cy="26922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111721" y="3501008"/>
            <a:ext cx="4412795" cy="369332"/>
          </a:xfrm>
          <a:prstGeom prst="rect">
            <a:avLst/>
          </a:prstGeom>
          <a:noFill/>
        </p:spPr>
        <p:txBody>
          <a:bodyPr wrap="square" rtlCol="0">
            <a:spAutoFit/>
          </a:bodyPr>
          <a:lstStyle/>
          <a:p>
            <a:pPr algn="ctr" rtl="0" fontAlgn="auto">
              <a:spcBef>
                <a:spcPts val="0"/>
              </a:spcBef>
              <a:spcAft>
                <a:spcPts val="0"/>
              </a:spcAft>
            </a:pPr>
            <a:r>
              <a:rPr lang="en-GB" sz="1800" dirty="0">
                <a:solidFill>
                  <a:srgbClr val="000000"/>
                </a:solidFill>
                <a:latin typeface="Calibri"/>
                <a:cs typeface="+mn-cs"/>
              </a:rPr>
              <a:t>Korea</a:t>
            </a:r>
          </a:p>
        </p:txBody>
      </p:sp>
      <p:sp>
        <p:nvSpPr>
          <p:cNvPr id="36" name="TextBox 35"/>
          <p:cNvSpPr txBox="1"/>
          <p:nvPr/>
        </p:nvSpPr>
        <p:spPr>
          <a:xfrm>
            <a:off x="554594" y="4183023"/>
            <a:ext cx="3705786" cy="261610"/>
          </a:xfrm>
          <a:prstGeom prst="rect">
            <a:avLst/>
          </a:prstGeom>
          <a:noFill/>
          <a:ln>
            <a:solidFill>
              <a:schemeClr val="tx1"/>
            </a:solidFill>
          </a:ln>
        </p:spPr>
        <p:txBody>
          <a:bodyPr wrap="square" rtlCol="0">
            <a:spAutoFit/>
          </a:bodyPr>
          <a:lstStyle/>
          <a:p>
            <a:pPr rtl="0" fontAlgn="auto">
              <a:spcBef>
                <a:spcPts val="0"/>
              </a:spcBef>
              <a:spcAft>
                <a:spcPts val="0"/>
              </a:spcAft>
            </a:pPr>
            <a:r>
              <a:rPr lang="en-GB" sz="1100" dirty="0" smtClean="0">
                <a:solidFill>
                  <a:srgbClr val="002060"/>
                </a:solidFill>
                <a:latin typeface="Tahoma" panose="020B0604030504040204" pitchFamily="34" charset="0"/>
                <a:ea typeface="Tahoma" panose="020B0604030504040204" pitchFamily="34" charset="0"/>
                <a:cs typeface="Tahoma" panose="020B0604030504040204" pitchFamily="34" charset="0"/>
              </a:rPr>
              <a:t>H1, D9                                                              B3, D8</a:t>
            </a:r>
            <a:endParaRPr lang="en-GB"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7" name="Right Arrow 36"/>
          <p:cNvSpPr/>
          <p:nvPr/>
        </p:nvSpPr>
        <p:spPr>
          <a:xfrm>
            <a:off x="1236044" y="4236616"/>
            <a:ext cx="2376264" cy="142581"/>
          </a:xfrm>
          <a:prstGeom prst="rightArrow">
            <a:avLst/>
          </a:prstGeom>
          <a:solidFill>
            <a:srgbClr val="00CC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endParaRPr lang="en-GB" sz="1800" b="0">
              <a:solidFill>
                <a:prstClr val="white"/>
              </a:solidFill>
            </a:endParaRPr>
          </a:p>
        </p:txBody>
      </p:sp>
      <p:grpSp>
        <p:nvGrpSpPr>
          <p:cNvPr id="38" name="Group 9"/>
          <p:cNvGrpSpPr>
            <a:grpSpLocks/>
          </p:cNvGrpSpPr>
          <p:nvPr/>
        </p:nvGrpSpPr>
        <p:grpSpPr bwMode="auto">
          <a:xfrm>
            <a:off x="2220410" y="405425"/>
            <a:ext cx="4608211" cy="754053"/>
            <a:chOff x="2628266" y="1326900"/>
            <a:chExt cx="5389683" cy="831357"/>
          </a:xfrm>
        </p:grpSpPr>
        <p:grpSp>
          <p:nvGrpSpPr>
            <p:cNvPr id="39" name="Group 1"/>
            <p:cNvGrpSpPr>
              <a:grpSpLocks/>
            </p:cNvGrpSpPr>
            <p:nvPr/>
          </p:nvGrpSpPr>
          <p:grpSpPr bwMode="auto">
            <a:xfrm>
              <a:off x="2628266" y="1326900"/>
              <a:ext cx="638154" cy="831357"/>
              <a:chOff x="7589838" y="1196975"/>
              <a:chExt cx="638154" cy="831357"/>
            </a:xfrm>
          </p:grpSpPr>
          <p:sp>
            <p:nvSpPr>
              <p:cNvPr id="58" name="Text Box 33"/>
              <p:cNvSpPr txBox="1">
                <a:spLocks noChangeArrowheads="1"/>
              </p:cNvSpPr>
              <p:nvPr/>
            </p:nvSpPr>
            <p:spPr bwMode="auto">
              <a:xfrm>
                <a:off x="7795626" y="1196975"/>
                <a:ext cx="432366"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dirty="0">
                    <a:solidFill>
                      <a:srgbClr val="000000"/>
                    </a:solidFill>
                    <a:latin typeface="Tahoma" pitchFamily="34" charset="0"/>
                    <a:cs typeface="+mn-cs"/>
                  </a:rPr>
                  <a:t>B3</a:t>
                </a:r>
                <a:endParaRPr lang="en-US" altLang="en-US" sz="900" b="0" dirty="0">
                  <a:solidFill>
                    <a:srgbClr val="000000"/>
                  </a:solidFill>
                  <a:latin typeface="Tahoma" pitchFamily="34" charset="0"/>
                  <a:cs typeface="+mn-cs"/>
                </a:endParaRPr>
              </a:p>
              <a:p>
                <a:pPr rtl="1" eaLnBrk="1" hangingPunct="1">
                  <a:spcBef>
                    <a:spcPct val="0"/>
                  </a:spcBef>
                  <a:buFontTx/>
                  <a:buNone/>
                </a:pPr>
                <a:endParaRPr lang="en-US" altLang="en-US" sz="3400" dirty="0">
                  <a:solidFill>
                    <a:srgbClr val="000066"/>
                  </a:solidFill>
                  <a:cs typeface="+mn-cs"/>
                </a:endParaRPr>
              </a:p>
            </p:txBody>
          </p:sp>
          <p:sp>
            <p:nvSpPr>
              <p:cNvPr id="59" name="Oval 34"/>
              <p:cNvSpPr>
                <a:spLocks noChangeArrowheads="1"/>
              </p:cNvSpPr>
              <p:nvPr/>
            </p:nvSpPr>
            <p:spPr bwMode="auto">
              <a:xfrm>
                <a:off x="7589838" y="1241682"/>
                <a:ext cx="152600" cy="142237"/>
              </a:xfrm>
              <a:prstGeom prst="ellipse">
                <a:avLst/>
              </a:prstGeom>
              <a:solidFill>
                <a:srgbClr val="FF990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40" name="Group 2"/>
            <p:cNvGrpSpPr>
              <a:grpSpLocks/>
            </p:cNvGrpSpPr>
            <p:nvPr/>
          </p:nvGrpSpPr>
          <p:grpSpPr bwMode="auto">
            <a:xfrm>
              <a:off x="3473788" y="1326900"/>
              <a:ext cx="586756" cy="831357"/>
              <a:chOff x="7589838" y="1443567"/>
              <a:chExt cx="586756" cy="831357"/>
            </a:xfrm>
          </p:grpSpPr>
          <p:sp>
            <p:nvSpPr>
              <p:cNvPr id="56" name="Text Box 35"/>
              <p:cNvSpPr txBox="1">
                <a:spLocks noChangeArrowheads="1"/>
              </p:cNvSpPr>
              <p:nvPr/>
            </p:nvSpPr>
            <p:spPr bwMode="auto">
              <a:xfrm>
                <a:off x="7795626" y="1443567"/>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D4</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57" name="Oval 36"/>
              <p:cNvSpPr>
                <a:spLocks noChangeArrowheads="1"/>
              </p:cNvSpPr>
              <p:nvPr/>
            </p:nvSpPr>
            <p:spPr bwMode="auto">
              <a:xfrm>
                <a:off x="7589838" y="1493518"/>
                <a:ext cx="152600" cy="142237"/>
              </a:xfrm>
              <a:prstGeom prst="ellipse">
                <a:avLst/>
              </a:prstGeom>
              <a:solidFill>
                <a:srgbClr val="CCE1FF"/>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41" name="Group 3"/>
            <p:cNvGrpSpPr>
              <a:grpSpLocks/>
            </p:cNvGrpSpPr>
            <p:nvPr/>
          </p:nvGrpSpPr>
          <p:grpSpPr bwMode="auto">
            <a:xfrm>
              <a:off x="4249367" y="1326900"/>
              <a:ext cx="586756" cy="831357"/>
              <a:chOff x="7589838" y="1690160"/>
              <a:chExt cx="586756" cy="831357"/>
            </a:xfrm>
          </p:grpSpPr>
          <p:sp>
            <p:nvSpPr>
              <p:cNvPr id="54" name="Text Box 37"/>
              <p:cNvSpPr txBox="1">
                <a:spLocks noChangeArrowheads="1"/>
              </p:cNvSpPr>
              <p:nvPr/>
            </p:nvSpPr>
            <p:spPr bwMode="auto">
              <a:xfrm>
                <a:off x="7795626" y="1690160"/>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D8</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55" name="Oval 38"/>
              <p:cNvSpPr>
                <a:spLocks noChangeArrowheads="1"/>
              </p:cNvSpPr>
              <p:nvPr/>
            </p:nvSpPr>
            <p:spPr bwMode="auto">
              <a:xfrm>
                <a:off x="7589838" y="1736965"/>
                <a:ext cx="152600" cy="142237"/>
              </a:xfrm>
              <a:prstGeom prst="ellipse">
                <a:avLst/>
              </a:prstGeom>
              <a:solidFill>
                <a:srgbClr val="004DC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42" name="Group 5"/>
            <p:cNvGrpSpPr>
              <a:grpSpLocks/>
            </p:cNvGrpSpPr>
            <p:nvPr/>
          </p:nvGrpSpPr>
          <p:grpSpPr bwMode="auto">
            <a:xfrm>
              <a:off x="5024955" y="1326900"/>
              <a:ext cx="586756" cy="831357"/>
              <a:chOff x="7589838" y="1936753"/>
              <a:chExt cx="586756" cy="831357"/>
            </a:xfrm>
          </p:grpSpPr>
          <p:sp>
            <p:nvSpPr>
              <p:cNvPr id="52" name="Text Box 39"/>
              <p:cNvSpPr txBox="1">
                <a:spLocks noChangeArrowheads="1"/>
              </p:cNvSpPr>
              <p:nvPr/>
            </p:nvSpPr>
            <p:spPr bwMode="auto">
              <a:xfrm>
                <a:off x="7795626" y="1936753"/>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D9</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53" name="Oval 40"/>
              <p:cNvSpPr>
                <a:spLocks noChangeArrowheads="1"/>
              </p:cNvSpPr>
              <p:nvPr/>
            </p:nvSpPr>
            <p:spPr bwMode="auto">
              <a:xfrm>
                <a:off x="7589838" y="1988802"/>
                <a:ext cx="152600" cy="142237"/>
              </a:xfrm>
              <a:prstGeom prst="ellipse">
                <a:avLst/>
              </a:prstGeom>
              <a:solidFill>
                <a:srgbClr val="80330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43" name="Group 6"/>
            <p:cNvGrpSpPr>
              <a:grpSpLocks/>
            </p:cNvGrpSpPr>
            <p:nvPr/>
          </p:nvGrpSpPr>
          <p:grpSpPr bwMode="auto">
            <a:xfrm>
              <a:off x="5800543" y="1326900"/>
              <a:ext cx="659876" cy="831357"/>
              <a:chOff x="7589838" y="2183344"/>
              <a:chExt cx="659876" cy="831357"/>
            </a:xfrm>
          </p:grpSpPr>
          <p:sp>
            <p:nvSpPr>
              <p:cNvPr id="50" name="Text Box 41"/>
              <p:cNvSpPr txBox="1">
                <a:spLocks noChangeArrowheads="1"/>
              </p:cNvSpPr>
              <p:nvPr/>
            </p:nvSpPr>
            <p:spPr bwMode="auto">
              <a:xfrm>
                <a:off x="7795626" y="2183344"/>
                <a:ext cx="45408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D11</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51" name="Oval 42"/>
              <p:cNvSpPr>
                <a:spLocks noChangeArrowheads="1"/>
              </p:cNvSpPr>
              <p:nvPr/>
            </p:nvSpPr>
            <p:spPr bwMode="auto">
              <a:xfrm>
                <a:off x="7589838" y="2232246"/>
                <a:ext cx="152600" cy="142237"/>
              </a:xfrm>
              <a:prstGeom prst="ellipse">
                <a:avLst/>
              </a:prstGeom>
              <a:solidFill>
                <a:srgbClr val="80808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44" name="Group 7"/>
            <p:cNvGrpSpPr>
              <a:grpSpLocks/>
            </p:cNvGrpSpPr>
            <p:nvPr/>
          </p:nvGrpSpPr>
          <p:grpSpPr bwMode="auto">
            <a:xfrm>
              <a:off x="6657199" y="1326900"/>
              <a:ext cx="584883" cy="831357"/>
              <a:chOff x="7589838" y="2429938"/>
              <a:chExt cx="584883" cy="831357"/>
            </a:xfrm>
          </p:grpSpPr>
          <p:sp>
            <p:nvSpPr>
              <p:cNvPr id="48" name="Text Box 43"/>
              <p:cNvSpPr txBox="1">
                <a:spLocks noChangeArrowheads="1"/>
              </p:cNvSpPr>
              <p:nvPr/>
            </p:nvSpPr>
            <p:spPr bwMode="auto">
              <a:xfrm>
                <a:off x="7795626" y="2429938"/>
                <a:ext cx="379095"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G3</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49" name="Oval 44"/>
              <p:cNvSpPr>
                <a:spLocks noChangeArrowheads="1"/>
              </p:cNvSpPr>
              <p:nvPr/>
            </p:nvSpPr>
            <p:spPr bwMode="auto">
              <a:xfrm>
                <a:off x="7589838" y="2475695"/>
                <a:ext cx="152600" cy="142237"/>
              </a:xfrm>
              <a:prstGeom prst="ellipse">
                <a:avLst/>
              </a:prstGeom>
              <a:solidFill>
                <a:srgbClr val="CC99FF"/>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45" name="Group 8"/>
            <p:cNvGrpSpPr>
              <a:grpSpLocks/>
            </p:cNvGrpSpPr>
            <p:nvPr/>
          </p:nvGrpSpPr>
          <p:grpSpPr bwMode="auto">
            <a:xfrm>
              <a:off x="7431193" y="1326900"/>
              <a:ext cx="586756" cy="831357"/>
              <a:chOff x="7589838" y="2676531"/>
              <a:chExt cx="586756" cy="831357"/>
            </a:xfrm>
          </p:grpSpPr>
          <p:sp>
            <p:nvSpPr>
              <p:cNvPr id="46" name="Text Box 45"/>
              <p:cNvSpPr txBox="1">
                <a:spLocks noChangeArrowheads="1"/>
              </p:cNvSpPr>
              <p:nvPr/>
            </p:nvSpPr>
            <p:spPr bwMode="auto">
              <a:xfrm>
                <a:off x="7795626" y="2676531"/>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H1</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47" name="Oval 46"/>
              <p:cNvSpPr>
                <a:spLocks noChangeArrowheads="1"/>
              </p:cNvSpPr>
              <p:nvPr/>
            </p:nvSpPr>
            <p:spPr bwMode="auto">
              <a:xfrm>
                <a:off x="7589838" y="2727530"/>
                <a:ext cx="152600" cy="142237"/>
              </a:xfrm>
              <a:prstGeom prst="ellipse">
                <a:avLst/>
              </a:prstGeom>
              <a:solidFill>
                <a:srgbClr val="00990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spTree>
    <p:extLst>
      <p:ext uri="{BB962C8B-B14F-4D97-AF65-F5344CB8AC3E}">
        <p14:creationId xmlns:p14="http://schemas.microsoft.com/office/powerpoint/2010/main" val="2828605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851291"/>
            <a:ext cx="4067944" cy="26497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6"/>
          <p:cNvSpPr txBox="1">
            <a:spLocks noChangeArrowheads="1"/>
          </p:cNvSpPr>
          <p:nvPr/>
        </p:nvSpPr>
        <p:spPr bwMode="auto">
          <a:xfrm>
            <a:off x="0" y="-5426"/>
            <a:ext cx="9144000" cy="47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defTabSz="1042988" rtl="0" eaLnBrk="0" hangingPunct="0">
              <a:spcBef>
                <a:spcPct val="20000"/>
              </a:spcBef>
              <a:buChar char="•"/>
              <a:defRPr sz="3700">
                <a:solidFill>
                  <a:schemeClr val="tx1"/>
                </a:solidFill>
                <a:latin typeface="Arial" charset="0"/>
              </a:defRPr>
            </a:lvl1pPr>
            <a:lvl2pPr marL="742950" indent="-285750" defTabSz="1042988" rtl="0" eaLnBrk="0" hangingPunct="0">
              <a:spcBef>
                <a:spcPct val="20000"/>
              </a:spcBef>
              <a:buChar char="–"/>
              <a:defRPr sz="3200">
                <a:solidFill>
                  <a:schemeClr val="tx1"/>
                </a:solidFill>
                <a:latin typeface="Arial" charset="0"/>
              </a:defRPr>
            </a:lvl2pPr>
            <a:lvl3pPr marL="1143000" indent="-228600" defTabSz="1042988" rtl="0" eaLnBrk="0" hangingPunct="0">
              <a:spcBef>
                <a:spcPct val="20000"/>
              </a:spcBef>
              <a:buChar char="•"/>
              <a:defRPr sz="2700">
                <a:solidFill>
                  <a:schemeClr val="tx1"/>
                </a:solidFill>
                <a:latin typeface="Arial" charset="0"/>
              </a:defRPr>
            </a:lvl3pPr>
            <a:lvl4pPr marL="1600200" indent="-228600" defTabSz="1042988" rtl="0" eaLnBrk="0" hangingPunct="0">
              <a:spcBef>
                <a:spcPct val="20000"/>
              </a:spcBef>
              <a:buChar char="–"/>
              <a:defRPr sz="2300">
                <a:solidFill>
                  <a:schemeClr val="tx1"/>
                </a:solidFill>
                <a:latin typeface="Arial" charset="0"/>
              </a:defRPr>
            </a:lvl4pPr>
            <a:lvl5pPr marL="2057400" indent="-228600" defTabSz="1042988" rtl="0" eaLnBrk="0" hangingPunct="0">
              <a:spcBef>
                <a:spcPct val="20000"/>
              </a:spcBef>
              <a:buChar char="»"/>
              <a:defRPr sz="2300">
                <a:solidFill>
                  <a:schemeClr val="tx1"/>
                </a:solidFill>
                <a:latin typeface="Arial" charset="0"/>
              </a:defRPr>
            </a:lvl5pPr>
            <a:lvl6pPr marL="2514600" indent="-228600" defTabSz="1042988" eaLnBrk="0" fontAlgn="base" hangingPunct="0">
              <a:spcBef>
                <a:spcPct val="20000"/>
              </a:spcBef>
              <a:spcAft>
                <a:spcPct val="0"/>
              </a:spcAft>
              <a:buChar char="»"/>
              <a:defRPr sz="2300">
                <a:solidFill>
                  <a:schemeClr val="tx1"/>
                </a:solidFill>
                <a:latin typeface="Arial" charset="0"/>
              </a:defRPr>
            </a:lvl6pPr>
            <a:lvl7pPr marL="2971800" indent="-228600" defTabSz="1042988" eaLnBrk="0" fontAlgn="base" hangingPunct="0">
              <a:spcBef>
                <a:spcPct val="20000"/>
              </a:spcBef>
              <a:spcAft>
                <a:spcPct val="0"/>
              </a:spcAft>
              <a:buChar char="»"/>
              <a:defRPr sz="2300">
                <a:solidFill>
                  <a:schemeClr val="tx1"/>
                </a:solidFill>
                <a:latin typeface="Arial" charset="0"/>
              </a:defRPr>
            </a:lvl7pPr>
            <a:lvl8pPr marL="3429000" indent="-228600" defTabSz="1042988" eaLnBrk="0" fontAlgn="base" hangingPunct="0">
              <a:spcBef>
                <a:spcPct val="20000"/>
              </a:spcBef>
              <a:spcAft>
                <a:spcPct val="0"/>
              </a:spcAft>
              <a:buChar char="»"/>
              <a:defRPr sz="2300">
                <a:solidFill>
                  <a:schemeClr val="tx1"/>
                </a:solidFill>
                <a:latin typeface="Arial" charset="0"/>
              </a:defRPr>
            </a:lvl8pPr>
            <a:lvl9pPr marL="3886200" indent="-228600" defTabSz="1042988" eaLnBrk="0" fontAlgn="base" hangingPunct="0">
              <a:spcBef>
                <a:spcPct val="20000"/>
              </a:spcBef>
              <a:spcAft>
                <a:spcPct val="0"/>
              </a:spcAft>
              <a:buChar char="»"/>
              <a:defRPr sz="2300">
                <a:solidFill>
                  <a:schemeClr val="tx1"/>
                </a:solidFill>
                <a:latin typeface="Arial" charset="0"/>
              </a:defRPr>
            </a:lvl9pPr>
          </a:lstStyle>
          <a:p>
            <a:pPr algn="ctr" rtl="1" eaLnBrk="1" hangingPunct="1">
              <a:spcBef>
                <a:spcPct val="0"/>
              </a:spcBef>
              <a:buFontTx/>
              <a:buNone/>
            </a:pPr>
            <a:r>
              <a:rPr lang="en-GB" altLang="en-US" sz="2400" dirty="0">
                <a:solidFill>
                  <a:srgbClr val="000000"/>
                </a:solidFill>
                <a:latin typeface="Tahoma" pitchFamily="34" charset="0"/>
                <a:cs typeface="+mn-cs"/>
              </a:rPr>
              <a:t>Monthly Detection of measles genotypes, 2010-2015 </a:t>
            </a:r>
          </a:p>
        </p:txBody>
      </p:sp>
      <p:sp>
        <p:nvSpPr>
          <p:cNvPr id="2" name="TextBox 1"/>
          <p:cNvSpPr txBox="1"/>
          <p:nvPr/>
        </p:nvSpPr>
        <p:spPr>
          <a:xfrm>
            <a:off x="323526" y="4580731"/>
            <a:ext cx="8721725" cy="338554"/>
          </a:xfrm>
          <a:prstGeom prst="rect">
            <a:avLst/>
          </a:prstGeom>
          <a:noFill/>
        </p:spPr>
        <p:txBody>
          <a:bodyPr wrap="square" rtlCol="0">
            <a:spAutoFit/>
          </a:bodyPr>
          <a:lstStyle/>
          <a:p>
            <a:r>
              <a:rPr lang="en-US" sz="1600" dirty="0">
                <a:latin typeface="Calibri"/>
                <a:cs typeface="+mn-cs"/>
              </a:rPr>
              <a:t>Brunei: The last documented and proven measles case was reported in 2008.</a:t>
            </a:r>
          </a:p>
        </p:txBody>
      </p:sp>
      <p:pic>
        <p:nvPicPr>
          <p:cNvPr id="13"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27954" t="37557" r="53364" b="47847"/>
          <a:stretch/>
        </p:blipFill>
        <p:spPr bwMode="auto">
          <a:xfrm>
            <a:off x="611560" y="1124744"/>
            <a:ext cx="552126" cy="27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0" y="539388"/>
            <a:ext cx="4572000" cy="369332"/>
          </a:xfrm>
          <a:prstGeom prst="rect">
            <a:avLst/>
          </a:prstGeom>
          <a:noFill/>
        </p:spPr>
        <p:txBody>
          <a:bodyPr wrap="square" rtlCol="0">
            <a:spAutoFit/>
          </a:bodyPr>
          <a:lstStyle/>
          <a:p>
            <a:pPr algn="ctr" rtl="0" fontAlgn="auto">
              <a:spcBef>
                <a:spcPts val="0"/>
              </a:spcBef>
              <a:spcAft>
                <a:spcPts val="0"/>
              </a:spcAft>
            </a:pPr>
            <a:r>
              <a:rPr lang="en-GB" sz="1800" dirty="0">
                <a:solidFill>
                  <a:srgbClr val="000000"/>
                </a:solidFill>
                <a:latin typeface="Calibri"/>
                <a:cs typeface="+mn-cs"/>
              </a:rPr>
              <a:t>Cambodia</a:t>
            </a:r>
          </a:p>
        </p:txBody>
      </p:sp>
      <p:sp>
        <p:nvSpPr>
          <p:cNvPr id="32" name="TextBox 31"/>
          <p:cNvSpPr txBox="1"/>
          <p:nvPr/>
        </p:nvSpPr>
        <p:spPr>
          <a:xfrm>
            <a:off x="4572000" y="539388"/>
            <a:ext cx="4572000" cy="369332"/>
          </a:xfrm>
          <a:prstGeom prst="rect">
            <a:avLst/>
          </a:prstGeom>
          <a:noFill/>
        </p:spPr>
        <p:txBody>
          <a:bodyPr wrap="square" rtlCol="0">
            <a:spAutoFit/>
          </a:bodyPr>
          <a:lstStyle/>
          <a:p>
            <a:pPr algn="ctr" rtl="0" fontAlgn="auto">
              <a:spcBef>
                <a:spcPts val="0"/>
              </a:spcBef>
              <a:spcAft>
                <a:spcPts val="0"/>
              </a:spcAft>
            </a:pPr>
            <a:r>
              <a:rPr lang="en-GB" sz="1800" dirty="0">
                <a:solidFill>
                  <a:srgbClr val="FF0000"/>
                </a:solidFill>
                <a:latin typeface="Calibri"/>
                <a:cs typeface="+mn-cs"/>
              </a:rPr>
              <a:t>Mongolia</a:t>
            </a:r>
          </a:p>
        </p:txBody>
      </p:sp>
      <p:graphicFrame>
        <p:nvGraphicFramePr>
          <p:cNvPr id="30" name="Table 29"/>
          <p:cNvGraphicFramePr>
            <a:graphicFrameLocks noGrp="1"/>
          </p:cNvGraphicFramePr>
          <p:nvPr>
            <p:extLst>
              <p:ext uri="{D42A27DB-BD31-4B8C-83A1-F6EECF244321}">
                <p14:modId xmlns:p14="http://schemas.microsoft.com/office/powerpoint/2010/main" val="3001851529"/>
              </p:ext>
            </p:extLst>
          </p:nvPr>
        </p:nvGraphicFramePr>
        <p:xfrm>
          <a:off x="25153" y="6600268"/>
          <a:ext cx="7593755" cy="257732"/>
        </p:xfrm>
        <a:graphic>
          <a:graphicData uri="http://schemas.openxmlformats.org/drawingml/2006/table">
            <a:tbl>
              <a:tblPr/>
              <a:tblGrid>
                <a:gridCol w="7593755"/>
              </a:tblGrid>
              <a:tr h="257732">
                <a:tc>
                  <a:txBody>
                    <a:bodyPr/>
                    <a:lstStyle>
                      <a:lvl1pPr indent="55563" rtl="0" eaLnBrk="0" hangingPunct="0">
                        <a:spcBef>
                          <a:spcPct val="20000"/>
                        </a:spcBef>
                        <a:defRPr sz="3300">
                          <a:solidFill>
                            <a:schemeClr val="tx1"/>
                          </a:solidFill>
                          <a:latin typeface="Arial" charset="0"/>
                        </a:defRPr>
                      </a:lvl1pPr>
                      <a:lvl2pPr marL="742950" indent="-285750" rtl="0" eaLnBrk="0" hangingPunct="0">
                        <a:spcBef>
                          <a:spcPct val="20000"/>
                        </a:spcBef>
                        <a:defRPr sz="2800">
                          <a:solidFill>
                            <a:schemeClr val="tx1"/>
                          </a:solidFill>
                          <a:latin typeface="Arial" charset="0"/>
                        </a:defRPr>
                      </a:lvl2pPr>
                      <a:lvl3pPr marL="1143000" indent="-228600" rtl="0" eaLnBrk="0" hangingPunct="0">
                        <a:spcBef>
                          <a:spcPct val="20000"/>
                        </a:spcBef>
                        <a:defRPr sz="2300">
                          <a:solidFill>
                            <a:schemeClr val="tx1"/>
                          </a:solidFill>
                          <a:latin typeface="Arial" charset="0"/>
                        </a:defRPr>
                      </a:lvl3pPr>
                      <a:lvl4pPr marL="1600200" indent="-228600" rtl="0" eaLnBrk="0" hangingPunct="0">
                        <a:spcBef>
                          <a:spcPct val="20000"/>
                        </a:spcBef>
                        <a:defRPr sz="2100">
                          <a:solidFill>
                            <a:schemeClr val="tx1"/>
                          </a:solidFill>
                          <a:latin typeface="Arial" charset="0"/>
                        </a:defRPr>
                      </a:lvl4pPr>
                      <a:lvl5pPr marL="2057400" indent="-228600" rtl="0" eaLnBrk="0" hangingPunct="0">
                        <a:spcBef>
                          <a:spcPct val="20000"/>
                        </a:spcBef>
                        <a:defRPr sz="2100">
                          <a:solidFill>
                            <a:schemeClr val="tx1"/>
                          </a:solidFill>
                          <a:latin typeface="Arial" charset="0"/>
                        </a:defRPr>
                      </a:lvl5pPr>
                      <a:lvl6pPr marL="2514600" indent="-228600" eaLnBrk="0" fontAlgn="base" hangingPunct="0">
                        <a:spcBef>
                          <a:spcPct val="20000"/>
                        </a:spcBef>
                        <a:spcAft>
                          <a:spcPct val="0"/>
                        </a:spcAft>
                        <a:defRPr sz="2100">
                          <a:solidFill>
                            <a:schemeClr val="tx1"/>
                          </a:solidFill>
                          <a:latin typeface="Arial" charset="0"/>
                        </a:defRPr>
                      </a:lvl6pPr>
                      <a:lvl7pPr marL="2971800" indent="-228600" eaLnBrk="0" fontAlgn="base" hangingPunct="0">
                        <a:spcBef>
                          <a:spcPct val="20000"/>
                        </a:spcBef>
                        <a:spcAft>
                          <a:spcPct val="0"/>
                        </a:spcAft>
                        <a:defRPr sz="2100">
                          <a:solidFill>
                            <a:schemeClr val="tx1"/>
                          </a:solidFill>
                          <a:latin typeface="Arial" charset="0"/>
                        </a:defRPr>
                      </a:lvl7pPr>
                      <a:lvl8pPr marL="3429000" indent="-228600" eaLnBrk="0" fontAlgn="base" hangingPunct="0">
                        <a:spcBef>
                          <a:spcPct val="20000"/>
                        </a:spcBef>
                        <a:spcAft>
                          <a:spcPct val="0"/>
                        </a:spcAft>
                        <a:defRPr sz="2100">
                          <a:solidFill>
                            <a:schemeClr val="tx1"/>
                          </a:solidFill>
                          <a:latin typeface="Arial" charset="0"/>
                        </a:defRPr>
                      </a:lvl8pPr>
                      <a:lvl9pPr marL="3886200" indent="-228600" eaLnBrk="0" fontAlgn="base" hangingPunct="0">
                        <a:spcBef>
                          <a:spcPct val="20000"/>
                        </a:spcBef>
                        <a:spcAft>
                          <a:spcPct val="0"/>
                        </a:spcAft>
                        <a:defRPr sz="2100">
                          <a:solidFill>
                            <a:schemeClr val="tx1"/>
                          </a:solidFill>
                          <a:latin typeface="Arial" charset="0"/>
                        </a:defRPr>
                      </a:lvl9pPr>
                    </a:lstStyle>
                    <a:p>
                      <a:pPr marL="0" marR="0" lvl="0" indent="55563" algn="l" defTabSz="914400" rtl="0" eaLnBrk="1" fontAlgn="base" latinLnBrk="1"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Tahoma" pitchFamily="34" charset="0"/>
                          <a:cs typeface="Arial" charset="0"/>
                        </a:rPr>
                        <a:t>Sources: Includes all cases reported to the Western Pacific Regional Office by 20 May 2016 and the Measles Nucleotide Sequence online database (</a:t>
                      </a:r>
                      <a:r>
                        <a:rPr kumimoji="0" lang="en-US" altLang="en-US" sz="800" b="0" i="0" u="none" strike="noStrike" cap="none" normalizeH="0" baseline="0" dirty="0" err="1" smtClean="0">
                          <a:ln>
                            <a:noFill/>
                          </a:ln>
                          <a:solidFill>
                            <a:srgbClr val="000000"/>
                          </a:solidFill>
                          <a:effectLst/>
                          <a:latin typeface="Tahoma" pitchFamily="34" charset="0"/>
                          <a:cs typeface="Arial" charset="0"/>
                        </a:rPr>
                        <a:t>MeaNS</a:t>
                      </a:r>
                      <a:r>
                        <a:rPr kumimoji="0" lang="en-US" altLang="en-US" sz="800" b="0" i="0" u="none" strike="noStrike" cap="none" normalizeH="0" baseline="0" dirty="0" smtClean="0">
                          <a:ln>
                            <a:noFill/>
                          </a:ln>
                          <a:solidFill>
                            <a:srgbClr val="000000"/>
                          </a:solidFill>
                          <a:effectLst/>
                          <a:latin typeface="Tahoma" pitchFamily="34" charset="0"/>
                          <a:cs typeface="Arial" charset="0"/>
                        </a:rPr>
                        <a:t>).</a:t>
                      </a:r>
                      <a:endParaRPr kumimoji="0" lang="en-US" altLang="en-US" sz="1000" b="0" i="0" u="none" strike="noStrike" cap="none" normalizeH="0" baseline="0" dirty="0" smtClean="0">
                        <a:ln>
                          <a:noFill/>
                        </a:ln>
                        <a:solidFill>
                          <a:srgbClr val="000000"/>
                        </a:solidFill>
                        <a:effectLst/>
                        <a:latin typeface="Times New Roman" pitchFamily="18" charset="0"/>
                        <a:cs typeface="Arial" charset="0"/>
                      </a:endParaRPr>
                    </a:p>
                    <a:p>
                      <a:pPr marL="0" marR="0" lvl="0" indent="55563" algn="l" defTabSz="914400" rtl="0" eaLnBrk="1" fontAlgn="base" latinLnBrk="1"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Tahoma" pitchFamily="34" charset="0"/>
                          <a:cs typeface="Arial" charset="0"/>
                        </a:rPr>
                        <a:t> </a:t>
                      </a:r>
                      <a:endParaRPr kumimoji="0" lang="en-US" altLang="en-US" sz="1000" b="0" i="0" u="none" strike="noStrike" cap="none" normalizeH="0" baseline="0" dirty="0" smtClean="0">
                        <a:ln>
                          <a:noFill/>
                        </a:ln>
                        <a:solidFill>
                          <a:srgbClr val="000000"/>
                        </a:solidFill>
                        <a:effectLst/>
                        <a:latin typeface="Times New Roman" pitchFamily="18" charset="0"/>
                        <a:cs typeface="Arial" charset="0"/>
                      </a:endParaRPr>
                    </a:p>
                  </a:txBody>
                  <a:tcPr marL="8145" marR="8145" marT="8649" marB="0" anchor="ctr" horzOverflow="overflow">
                    <a:lnL>
                      <a:noFill/>
                    </a:lnL>
                    <a:lnR>
                      <a:noFill/>
                    </a:lnR>
                    <a:lnT>
                      <a:noFill/>
                    </a:lnT>
                    <a:lnB>
                      <a:noFill/>
                    </a:lnB>
                    <a:lnTlToBr>
                      <a:noFill/>
                    </a:lnTlToBr>
                    <a:lnBlToTr>
                      <a:noFill/>
                    </a:lnBlToTr>
                    <a:noFill/>
                  </a:tcPr>
                </a:tc>
              </a:tr>
            </a:tbl>
          </a:graphicData>
        </a:graphic>
      </p:graphicFrame>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8492" y="851291"/>
            <a:ext cx="4356760" cy="26497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23527" y="3645024"/>
            <a:ext cx="8721725" cy="1015663"/>
          </a:xfrm>
          <a:prstGeom prst="rect">
            <a:avLst/>
          </a:prstGeom>
          <a:solidFill>
            <a:srgbClr val="FF99FF"/>
          </a:solidFill>
          <a:ln>
            <a:solidFill>
              <a:schemeClr val="tx1"/>
            </a:solidFill>
          </a:ln>
        </p:spPr>
        <p:txBody>
          <a:bodyPr wrap="square" rtlCol="0">
            <a:spAutoFit/>
          </a:bodyPr>
          <a:lstStyle/>
          <a:p>
            <a:r>
              <a:rPr lang="en-GB" sz="2000" dirty="0" smtClean="0">
                <a:latin typeface="Calibri"/>
                <a:cs typeface="+mn-cs"/>
              </a:rPr>
              <a:t>For </a:t>
            </a:r>
            <a:r>
              <a:rPr lang="en-GB" sz="2000" dirty="0">
                <a:latin typeface="Calibri"/>
                <a:cs typeface="+mn-cs"/>
              </a:rPr>
              <a:t>countries verified measles elimination,  genotype evidence supports the interruption of endemic measles virus </a:t>
            </a:r>
            <a:r>
              <a:rPr lang="en-GB" sz="2000" dirty="0" smtClean="0">
                <a:latin typeface="Calibri"/>
                <a:cs typeface="+mn-cs"/>
              </a:rPr>
              <a:t>transmission (</a:t>
            </a:r>
            <a:r>
              <a:rPr lang="en-GB" sz="2000" dirty="0" smtClean="0">
                <a:solidFill>
                  <a:srgbClr val="FF0000"/>
                </a:solidFill>
                <a:latin typeface="Calibri"/>
                <a:cs typeface="+mn-cs"/>
              </a:rPr>
              <a:t>Mongolia re-introduction and endemic</a:t>
            </a:r>
            <a:r>
              <a:rPr lang="en-GB" sz="2000" dirty="0" smtClean="0">
                <a:latin typeface="Calibri"/>
                <a:cs typeface="+mn-cs"/>
              </a:rPr>
              <a:t>) .</a:t>
            </a:r>
            <a:endParaRPr lang="en-US" sz="2000" dirty="0">
              <a:latin typeface="Calibri"/>
              <a:cs typeface="+mn-cs"/>
            </a:endParaRPr>
          </a:p>
        </p:txBody>
      </p:sp>
      <p:grpSp>
        <p:nvGrpSpPr>
          <p:cNvPr id="36" name="Group 9"/>
          <p:cNvGrpSpPr>
            <a:grpSpLocks/>
          </p:cNvGrpSpPr>
          <p:nvPr/>
        </p:nvGrpSpPr>
        <p:grpSpPr bwMode="auto">
          <a:xfrm>
            <a:off x="2220410" y="405425"/>
            <a:ext cx="4608211" cy="754053"/>
            <a:chOff x="2628266" y="1326900"/>
            <a:chExt cx="5389683" cy="831357"/>
          </a:xfrm>
        </p:grpSpPr>
        <p:grpSp>
          <p:nvGrpSpPr>
            <p:cNvPr id="37" name="Group 1"/>
            <p:cNvGrpSpPr>
              <a:grpSpLocks/>
            </p:cNvGrpSpPr>
            <p:nvPr/>
          </p:nvGrpSpPr>
          <p:grpSpPr bwMode="auto">
            <a:xfrm>
              <a:off x="2628266" y="1326900"/>
              <a:ext cx="638154" cy="831357"/>
              <a:chOff x="7589838" y="1196975"/>
              <a:chExt cx="638154" cy="831357"/>
            </a:xfrm>
          </p:grpSpPr>
          <p:sp>
            <p:nvSpPr>
              <p:cNvPr id="56" name="Text Box 33"/>
              <p:cNvSpPr txBox="1">
                <a:spLocks noChangeArrowheads="1"/>
              </p:cNvSpPr>
              <p:nvPr/>
            </p:nvSpPr>
            <p:spPr bwMode="auto">
              <a:xfrm>
                <a:off x="7795626" y="1196975"/>
                <a:ext cx="432366"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dirty="0">
                    <a:solidFill>
                      <a:srgbClr val="000000"/>
                    </a:solidFill>
                    <a:latin typeface="Tahoma" pitchFamily="34" charset="0"/>
                    <a:cs typeface="+mn-cs"/>
                  </a:rPr>
                  <a:t>B3</a:t>
                </a:r>
                <a:endParaRPr lang="en-US" altLang="en-US" sz="900" b="0" dirty="0">
                  <a:solidFill>
                    <a:srgbClr val="000000"/>
                  </a:solidFill>
                  <a:latin typeface="Tahoma" pitchFamily="34" charset="0"/>
                  <a:cs typeface="+mn-cs"/>
                </a:endParaRPr>
              </a:p>
              <a:p>
                <a:pPr rtl="1" eaLnBrk="1" hangingPunct="1">
                  <a:spcBef>
                    <a:spcPct val="0"/>
                  </a:spcBef>
                  <a:buFontTx/>
                  <a:buNone/>
                </a:pPr>
                <a:endParaRPr lang="en-US" altLang="en-US" sz="3400" dirty="0">
                  <a:solidFill>
                    <a:srgbClr val="000066"/>
                  </a:solidFill>
                  <a:cs typeface="+mn-cs"/>
                </a:endParaRPr>
              </a:p>
            </p:txBody>
          </p:sp>
          <p:sp>
            <p:nvSpPr>
              <p:cNvPr id="57" name="Oval 34"/>
              <p:cNvSpPr>
                <a:spLocks noChangeArrowheads="1"/>
              </p:cNvSpPr>
              <p:nvPr/>
            </p:nvSpPr>
            <p:spPr bwMode="auto">
              <a:xfrm>
                <a:off x="7589838" y="1241682"/>
                <a:ext cx="152600" cy="142237"/>
              </a:xfrm>
              <a:prstGeom prst="ellipse">
                <a:avLst/>
              </a:prstGeom>
              <a:solidFill>
                <a:srgbClr val="FF990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38" name="Group 2"/>
            <p:cNvGrpSpPr>
              <a:grpSpLocks/>
            </p:cNvGrpSpPr>
            <p:nvPr/>
          </p:nvGrpSpPr>
          <p:grpSpPr bwMode="auto">
            <a:xfrm>
              <a:off x="3473788" y="1326900"/>
              <a:ext cx="586756" cy="831357"/>
              <a:chOff x="7589838" y="1443567"/>
              <a:chExt cx="586756" cy="831357"/>
            </a:xfrm>
          </p:grpSpPr>
          <p:sp>
            <p:nvSpPr>
              <p:cNvPr id="54" name="Text Box 35"/>
              <p:cNvSpPr txBox="1">
                <a:spLocks noChangeArrowheads="1"/>
              </p:cNvSpPr>
              <p:nvPr/>
            </p:nvSpPr>
            <p:spPr bwMode="auto">
              <a:xfrm>
                <a:off x="7795626" y="1443567"/>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D4</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55" name="Oval 36"/>
              <p:cNvSpPr>
                <a:spLocks noChangeArrowheads="1"/>
              </p:cNvSpPr>
              <p:nvPr/>
            </p:nvSpPr>
            <p:spPr bwMode="auto">
              <a:xfrm>
                <a:off x="7589838" y="1493518"/>
                <a:ext cx="152600" cy="142237"/>
              </a:xfrm>
              <a:prstGeom prst="ellipse">
                <a:avLst/>
              </a:prstGeom>
              <a:solidFill>
                <a:srgbClr val="CCE1FF"/>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39" name="Group 3"/>
            <p:cNvGrpSpPr>
              <a:grpSpLocks/>
            </p:cNvGrpSpPr>
            <p:nvPr/>
          </p:nvGrpSpPr>
          <p:grpSpPr bwMode="auto">
            <a:xfrm>
              <a:off x="4249367" y="1326900"/>
              <a:ext cx="586756" cy="831357"/>
              <a:chOff x="7589838" y="1690160"/>
              <a:chExt cx="586756" cy="831357"/>
            </a:xfrm>
          </p:grpSpPr>
          <p:sp>
            <p:nvSpPr>
              <p:cNvPr id="52" name="Text Box 37"/>
              <p:cNvSpPr txBox="1">
                <a:spLocks noChangeArrowheads="1"/>
              </p:cNvSpPr>
              <p:nvPr/>
            </p:nvSpPr>
            <p:spPr bwMode="auto">
              <a:xfrm>
                <a:off x="7795626" y="1690160"/>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D8</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53" name="Oval 38"/>
              <p:cNvSpPr>
                <a:spLocks noChangeArrowheads="1"/>
              </p:cNvSpPr>
              <p:nvPr/>
            </p:nvSpPr>
            <p:spPr bwMode="auto">
              <a:xfrm>
                <a:off x="7589838" y="1736965"/>
                <a:ext cx="152600" cy="142237"/>
              </a:xfrm>
              <a:prstGeom prst="ellipse">
                <a:avLst/>
              </a:prstGeom>
              <a:solidFill>
                <a:srgbClr val="004DC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40" name="Group 5"/>
            <p:cNvGrpSpPr>
              <a:grpSpLocks/>
            </p:cNvGrpSpPr>
            <p:nvPr/>
          </p:nvGrpSpPr>
          <p:grpSpPr bwMode="auto">
            <a:xfrm>
              <a:off x="5024955" y="1326900"/>
              <a:ext cx="586756" cy="831357"/>
              <a:chOff x="7589838" y="1936753"/>
              <a:chExt cx="586756" cy="831357"/>
            </a:xfrm>
          </p:grpSpPr>
          <p:sp>
            <p:nvSpPr>
              <p:cNvPr id="50" name="Text Box 39"/>
              <p:cNvSpPr txBox="1">
                <a:spLocks noChangeArrowheads="1"/>
              </p:cNvSpPr>
              <p:nvPr/>
            </p:nvSpPr>
            <p:spPr bwMode="auto">
              <a:xfrm>
                <a:off x="7795626" y="1936753"/>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D9</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51" name="Oval 40"/>
              <p:cNvSpPr>
                <a:spLocks noChangeArrowheads="1"/>
              </p:cNvSpPr>
              <p:nvPr/>
            </p:nvSpPr>
            <p:spPr bwMode="auto">
              <a:xfrm>
                <a:off x="7589838" y="1988802"/>
                <a:ext cx="152600" cy="142237"/>
              </a:xfrm>
              <a:prstGeom prst="ellipse">
                <a:avLst/>
              </a:prstGeom>
              <a:solidFill>
                <a:srgbClr val="80330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41" name="Group 6"/>
            <p:cNvGrpSpPr>
              <a:grpSpLocks/>
            </p:cNvGrpSpPr>
            <p:nvPr/>
          </p:nvGrpSpPr>
          <p:grpSpPr bwMode="auto">
            <a:xfrm>
              <a:off x="5800543" y="1326900"/>
              <a:ext cx="659876" cy="831357"/>
              <a:chOff x="7589838" y="2183344"/>
              <a:chExt cx="659876" cy="831357"/>
            </a:xfrm>
          </p:grpSpPr>
          <p:sp>
            <p:nvSpPr>
              <p:cNvPr id="48" name="Text Box 41"/>
              <p:cNvSpPr txBox="1">
                <a:spLocks noChangeArrowheads="1"/>
              </p:cNvSpPr>
              <p:nvPr/>
            </p:nvSpPr>
            <p:spPr bwMode="auto">
              <a:xfrm>
                <a:off x="7795626" y="2183344"/>
                <a:ext cx="45408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D11</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49" name="Oval 42"/>
              <p:cNvSpPr>
                <a:spLocks noChangeArrowheads="1"/>
              </p:cNvSpPr>
              <p:nvPr/>
            </p:nvSpPr>
            <p:spPr bwMode="auto">
              <a:xfrm>
                <a:off x="7589838" y="2232246"/>
                <a:ext cx="152600" cy="142237"/>
              </a:xfrm>
              <a:prstGeom prst="ellipse">
                <a:avLst/>
              </a:prstGeom>
              <a:solidFill>
                <a:srgbClr val="80808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42" name="Group 7"/>
            <p:cNvGrpSpPr>
              <a:grpSpLocks/>
            </p:cNvGrpSpPr>
            <p:nvPr/>
          </p:nvGrpSpPr>
          <p:grpSpPr bwMode="auto">
            <a:xfrm>
              <a:off x="6657199" y="1326900"/>
              <a:ext cx="584883" cy="831357"/>
              <a:chOff x="7589838" y="2429938"/>
              <a:chExt cx="584883" cy="831357"/>
            </a:xfrm>
          </p:grpSpPr>
          <p:sp>
            <p:nvSpPr>
              <p:cNvPr id="46" name="Text Box 43"/>
              <p:cNvSpPr txBox="1">
                <a:spLocks noChangeArrowheads="1"/>
              </p:cNvSpPr>
              <p:nvPr/>
            </p:nvSpPr>
            <p:spPr bwMode="auto">
              <a:xfrm>
                <a:off x="7795626" y="2429938"/>
                <a:ext cx="379095"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G3</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47" name="Oval 44"/>
              <p:cNvSpPr>
                <a:spLocks noChangeArrowheads="1"/>
              </p:cNvSpPr>
              <p:nvPr/>
            </p:nvSpPr>
            <p:spPr bwMode="auto">
              <a:xfrm>
                <a:off x="7589838" y="2475695"/>
                <a:ext cx="152600" cy="142237"/>
              </a:xfrm>
              <a:prstGeom prst="ellipse">
                <a:avLst/>
              </a:prstGeom>
              <a:solidFill>
                <a:srgbClr val="CC99FF"/>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43" name="Group 8"/>
            <p:cNvGrpSpPr>
              <a:grpSpLocks/>
            </p:cNvGrpSpPr>
            <p:nvPr/>
          </p:nvGrpSpPr>
          <p:grpSpPr bwMode="auto">
            <a:xfrm>
              <a:off x="7431193" y="1326900"/>
              <a:ext cx="586756" cy="831357"/>
              <a:chOff x="7589838" y="2676531"/>
              <a:chExt cx="586756" cy="831357"/>
            </a:xfrm>
          </p:grpSpPr>
          <p:sp>
            <p:nvSpPr>
              <p:cNvPr id="44" name="Text Box 45"/>
              <p:cNvSpPr txBox="1">
                <a:spLocks noChangeArrowheads="1"/>
              </p:cNvSpPr>
              <p:nvPr/>
            </p:nvSpPr>
            <p:spPr bwMode="auto">
              <a:xfrm>
                <a:off x="7795626" y="2676531"/>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H1</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45" name="Oval 44"/>
              <p:cNvSpPr>
                <a:spLocks noChangeArrowheads="1"/>
              </p:cNvSpPr>
              <p:nvPr/>
            </p:nvSpPr>
            <p:spPr bwMode="auto">
              <a:xfrm>
                <a:off x="7589838" y="2727530"/>
                <a:ext cx="152600" cy="142237"/>
              </a:xfrm>
              <a:prstGeom prst="ellipse">
                <a:avLst/>
              </a:prstGeom>
              <a:solidFill>
                <a:srgbClr val="00990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spTree>
    <p:extLst>
      <p:ext uri="{BB962C8B-B14F-4D97-AF65-F5344CB8AC3E}">
        <p14:creationId xmlns:p14="http://schemas.microsoft.com/office/powerpoint/2010/main" val="40939173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0" y="-5426"/>
            <a:ext cx="9144000" cy="47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defTabSz="1042988" rtl="0" eaLnBrk="0" hangingPunct="0">
              <a:spcBef>
                <a:spcPct val="20000"/>
              </a:spcBef>
              <a:buChar char="•"/>
              <a:defRPr sz="3700">
                <a:solidFill>
                  <a:schemeClr val="tx1"/>
                </a:solidFill>
                <a:latin typeface="Arial" charset="0"/>
              </a:defRPr>
            </a:lvl1pPr>
            <a:lvl2pPr marL="742950" indent="-285750" defTabSz="1042988" rtl="0" eaLnBrk="0" hangingPunct="0">
              <a:spcBef>
                <a:spcPct val="20000"/>
              </a:spcBef>
              <a:buChar char="–"/>
              <a:defRPr sz="3200">
                <a:solidFill>
                  <a:schemeClr val="tx1"/>
                </a:solidFill>
                <a:latin typeface="Arial" charset="0"/>
              </a:defRPr>
            </a:lvl2pPr>
            <a:lvl3pPr marL="1143000" indent="-228600" defTabSz="1042988" rtl="0" eaLnBrk="0" hangingPunct="0">
              <a:spcBef>
                <a:spcPct val="20000"/>
              </a:spcBef>
              <a:buChar char="•"/>
              <a:defRPr sz="2700">
                <a:solidFill>
                  <a:schemeClr val="tx1"/>
                </a:solidFill>
                <a:latin typeface="Arial" charset="0"/>
              </a:defRPr>
            </a:lvl3pPr>
            <a:lvl4pPr marL="1600200" indent="-228600" defTabSz="1042988" rtl="0" eaLnBrk="0" hangingPunct="0">
              <a:spcBef>
                <a:spcPct val="20000"/>
              </a:spcBef>
              <a:buChar char="–"/>
              <a:defRPr sz="2300">
                <a:solidFill>
                  <a:schemeClr val="tx1"/>
                </a:solidFill>
                <a:latin typeface="Arial" charset="0"/>
              </a:defRPr>
            </a:lvl4pPr>
            <a:lvl5pPr marL="2057400" indent="-228600" defTabSz="1042988" rtl="0" eaLnBrk="0" hangingPunct="0">
              <a:spcBef>
                <a:spcPct val="20000"/>
              </a:spcBef>
              <a:buChar char="»"/>
              <a:defRPr sz="2300">
                <a:solidFill>
                  <a:schemeClr val="tx1"/>
                </a:solidFill>
                <a:latin typeface="Arial" charset="0"/>
              </a:defRPr>
            </a:lvl5pPr>
            <a:lvl6pPr marL="2514600" indent="-228600" defTabSz="1042988" eaLnBrk="0" fontAlgn="base" hangingPunct="0">
              <a:spcBef>
                <a:spcPct val="20000"/>
              </a:spcBef>
              <a:spcAft>
                <a:spcPct val="0"/>
              </a:spcAft>
              <a:buChar char="»"/>
              <a:defRPr sz="2300">
                <a:solidFill>
                  <a:schemeClr val="tx1"/>
                </a:solidFill>
                <a:latin typeface="Arial" charset="0"/>
              </a:defRPr>
            </a:lvl6pPr>
            <a:lvl7pPr marL="2971800" indent="-228600" defTabSz="1042988" eaLnBrk="0" fontAlgn="base" hangingPunct="0">
              <a:spcBef>
                <a:spcPct val="20000"/>
              </a:spcBef>
              <a:spcAft>
                <a:spcPct val="0"/>
              </a:spcAft>
              <a:buChar char="»"/>
              <a:defRPr sz="2300">
                <a:solidFill>
                  <a:schemeClr val="tx1"/>
                </a:solidFill>
                <a:latin typeface="Arial" charset="0"/>
              </a:defRPr>
            </a:lvl7pPr>
            <a:lvl8pPr marL="3429000" indent="-228600" defTabSz="1042988" eaLnBrk="0" fontAlgn="base" hangingPunct="0">
              <a:spcBef>
                <a:spcPct val="20000"/>
              </a:spcBef>
              <a:spcAft>
                <a:spcPct val="0"/>
              </a:spcAft>
              <a:buChar char="»"/>
              <a:defRPr sz="2300">
                <a:solidFill>
                  <a:schemeClr val="tx1"/>
                </a:solidFill>
                <a:latin typeface="Arial" charset="0"/>
              </a:defRPr>
            </a:lvl8pPr>
            <a:lvl9pPr marL="3886200" indent="-228600" defTabSz="1042988" eaLnBrk="0" fontAlgn="base" hangingPunct="0">
              <a:spcBef>
                <a:spcPct val="20000"/>
              </a:spcBef>
              <a:spcAft>
                <a:spcPct val="0"/>
              </a:spcAft>
              <a:buChar char="»"/>
              <a:defRPr sz="2300">
                <a:solidFill>
                  <a:schemeClr val="tx1"/>
                </a:solidFill>
                <a:latin typeface="Arial" charset="0"/>
              </a:defRPr>
            </a:lvl9pPr>
          </a:lstStyle>
          <a:p>
            <a:pPr algn="ctr" rtl="1" eaLnBrk="1" hangingPunct="1">
              <a:spcBef>
                <a:spcPct val="0"/>
              </a:spcBef>
              <a:buFontTx/>
              <a:buNone/>
            </a:pPr>
            <a:r>
              <a:rPr lang="en-GB" altLang="en-US" sz="2400" dirty="0">
                <a:solidFill>
                  <a:srgbClr val="000000"/>
                </a:solidFill>
                <a:latin typeface="Tahoma" pitchFamily="34" charset="0"/>
                <a:cs typeface="+mn-cs"/>
              </a:rPr>
              <a:t>Monthly Detection of measles genotypes, 2010-2015 </a:t>
            </a:r>
          </a:p>
        </p:txBody>
      </p:sp>
      <p:sp>
        <p:nvSpPr>
          <p:cNvPr id="29" name="TextBox 28"/>
          <p:cNvSpPr txBox="1"/>
          <p:nvPr/>
        </p:nvSpPr>
        <p:spPr>
          <a:xfrm>
            <a:off x="0" y="607065"/>
            <a:ext cx="4572000" cy="369332"/>
          </a:xfrm>
          <a:prstGeom prst="rect">
            <a:avLst/>
          </a:prstGeom>
          <a:noFill/>
        </p:spPr>
        <p:txBody>
          <a:bodyPr wrap="square" rtlCol="0">
            <a:spAutoFit/>
          </a:bodyPr>
          <a:lstStyle/>
          <a:p>
            <a:pPr algn="ctr" rtl="0" fontAlgn="auto">
              <a:spcBef>
                <a:spcPts val="0"/>
              </a:spcBef>
              <a:spcAft>
                <a:spcPts val="0"/>
              </a:spcAft>
            </a:pPr>
            <a:r>
              <a:rPr lang="en-GB" sz="1800" dirty="0" smtClean="0">
                <a:solidFill>
                  <a:srgbClr val="000000"/>
                </a:solidFill>
                <a:latin typeface="Calibri"/>
                <a:cs typeface="+mn-cs"/>
              </a:rPr>
              <a:t>China</a:t>
            </a:r>
            <a:endParaRPr lang="en-GB" sz="1800" dirty="0">
              <a:solidFill>
                <a:srgbClr val="000000"/>
              </a:solidFill>
              <a:latin typeface="Calibri"/>
              <a:cs typeface="+mn-cs"/>
            </a:endParaRPr>
          </a:p>
        </p:txBody>
      </p:sp>
      <p:sp>
        <p:nvSpPr>
          <p:cNvPr id="32" name="TextBox 31"/>
          <p:cNvSpPr txBox="1"/>
          <p:nvPr/>
        </p:nvSpPr>
        <p:spPr>
          <a:xfrm>
            <a:off x="4572000" y="607065"/>
            <a:ext cx="4572000" cy="369332"/>
          </a:xfrm>
          <a:prstGeom prst="rect">
            <a:avLst/>
          </a:prstGeom>
          <a:noFill/>
        </p:spPr>
        <p:txBody>
          <a:bodyPr wrap="square" rtlCol="0">
            <a:spAutoFit/>
          </a:bodyPr>
          <a:lstStyle/>
          <a:p>
            <a:pPr algn="ctr" rtl="0" fontAlgn="auto">
              <a:spcBef>
                <a:spcPts val="0"/>
              </a:spcBef>
              <a:spcAft>
                <a:spcPts val="0"/>
              </a:spcAft>
            </a:pPr>
            <a:r>
              <a:rPr lang="en-GB" sz="1800" dirty="0" err="1" smtClean="0">
                <a:solidFill>
                  <a:srgbClr val="000000"/>
                </a:solidFill>
                <a:latin typeface="Calibri"/>
                <a:cs typeface="+mn-cs"/>
              </a:rPr>
              <a:t>Hongkong</a:t>
            </a:r>
            <a:endParaRPr lang="en-GB" sz="1800" dirty="0">
              <a:solidFill>
                <a:srgbClr val="000000"/>
              </a:solidFill>
              <a:latin typeface="Calibri"/>
              <a:cs typeface="+mn-cs"/>
            </a:endParaRPr>
          </a:p>
        </p:txBody>
      </p:sp>
      <p:graphicFrame>
        <p:nvGraphicFramePr>
          <p:cNvPr id="30" name="Table 29"/>
          <p:cNvGraphicFramePr>
            <a:graphicFrameLocks noGrp="1"/>
          </p:cNvGraphicFramePr>
          <p:nvPr>
            <p:extLst>
              <p:ext uri="{D42A27DB-BD31-4B8C-83A1-F6EECF244321}">
                <p14:modId xmlns:p14="http://schemas.microsoft.com/office/powerpoint/2010/main" val="2448800457"/>
              </p:ext>
            </p:extLst>
          </p:nvPr>
        </p:nvGraphicFramePr>
        <p:xfrm>
          <a:off x="25153" y="6600268"/>
          <a:ext cx="7593755" cy="257732"/>
        </p:xfrm>
        <a:graphic>
          <a:graphicData uri="http://schemas.openxmlformats.org/drawingml/2006/table">
            <a:tbl>
              <a:tblPr/>
              <a:tblGrid>
                <a:gridCol w="7593755"/>
              </a:tblGrid>
              <a:tr h="257732">
                <a:tc>
                  <a:txBody>
                    <a:bodyPr/>
                    <a:lstStyle>
                      <a:lvl1pPr indent="55563" rtl="0" eaLnBrk="0" hangingPunct="0">
                        <a:spcBef>
                          <a:spcPct val="20000"/>
                        </a:spcBef>
                        <a:defRPr sz="3300">
                          <a:solidFill>
                            <a:schemeClr val="tx1"/>
                          </a:solidFill>
                          <a:latin typeface="Arial" charset="0"/>
                        </a:defRPr>
                      </a:lvl1pPr>
                      <a:lvl2pPr marL="742950" indent="-285750" rtl="0" eaLnBrk="0" hangingPunct="0">
                        <a:spcBef>
                          <a:spcPct val="20000"/>
                        </a:spcBef>
                        <a:defRPr sz="2800">
                          <a:solidFill>
                            <a:schemeClr val="tx1"/>
                          </a:solidFill>
                          <a:latin typeface="Arial" charset="0"/>
                        </a:defRPr>
                      </a:lvl2pPr>
                      <a:lvl3pPr marL="1143000" indent="-228600" rtl="0" eaLnBrk="0" hangingPunct="0">
                        <a:spcBef>
                          <a:spcPct val="20000"/>
                        </a:spcBef>
                        <a:defRPr sz="2300">
                          <a:solidFill>
                            <a:schemeClr val="tx1"/>
                          </a:solidFill>
                          <a:latin typeface="Arial" charset="0"/>
                        </a:defRPr>
                      </a:lvl3pPr>
                      <a:lvl4pPr marL="1600200" indent="-228600" rtl="0" eaLnBrk="0" hangingPunct="0">
                        <a:spcBef>
                          <a:spcPct val="20000"/>
                        </a:spcBef>
                        <a:defRPr sz="2100">
                          <a:solidFill>
                            <a:schemeClr val="tx1"/>
                          </a:solidFill>
                          <a:latin typeface="Arial" charset="0"/>
                        </a:defRPr>
                      </a:lvl4pPr>
                      <a:lvl5pPr marL="2057400" indent="-228600" rtl="0" eaLnBrk="0" hangingPunct="0">
                        <a:spcBef>
                          <a:spcPct val="20000"/>
                        </a:spcBef>
                        <a:defRPr sz="2100">
                          <a:solidFill>
                            <a:schemeClr val="tx1"/>
                          </a:solidFill>
                          <a:latin typeface="Arial" charset="0"/>
                        </a:defRPr>
                      </a:lvl5pPr>
                      <a:lvl6pPr marL="2514600" indent="-228600" eaLnBrk="0" fontAlgn="base" hangingPunct="0">
                        <a:spcBef>
                          <a:spcPct val="20000"/>
                        </a:spcBef>
                        <a:spcAft>
                          <a:spcPct val="0"/>
                        </a:spcAft>
                        <a:defRPr sz="2100">
                          <a:solidFill>
                            <a:schemeClr val="tx1"/>
                          </a:solidFill>
                          <a:latin typeface="Arial" charset="0"/>
                        </a:defRPr>
                      </a:lvl6pPr>
                      <a:lvl7pPr marL="2971800" indent="-228600" eaLnBrk="0" fontAlgn="base" hangingPunct="0">
                        <a:spcBef>
                          <a:spcPct val="20000"/>
                        </a:spcBef>
                        <a:spcAft>
                          <a:spcPct val="0"/>
                        </a:spcAft>
                        <a:defRPr sz="2100">
                          <a:solidFill>
                            <a:schemeClr val="tx1"/>
                          </a:solidFill>
                          <a:latin typeface="Arial" charset="0"/>
                        </a:defRPr>
                      </a:lvl7pPr>
                      <a:lvl8pPr marL="3429000" indent="-228600" eaLnBrk="0" fontAlgn="base" hangingPunct="0">
                        <a:spcBef>
                          <a:spcPct val="20000"/>
                        </a:spcBef>
                        <a:spcAft>
                          <a:spcPct val="0"/>
                        </a:spcAft>
                        <a:defRPr sz="2100">
                          <a:solidFill>
                            <a:schemeClr val="tx1"/>
                          </a:solidFill>
                          <a:latin typeface="Arial" charset="0"/>
                        </a:defRPr>
                      </a:lvl8pPr>
                      <a:lvl9pPr marL="3886200" indent="-228600" eaLnBrk="0" fontAlgn="base" hangingPunct="0">
                        <a:spcBef>
                          <a:spcPct val="20000"/>
                        </a:spcBef>
                        <a:spcAft>
                          <a:spcPct val="0"/>
                        </a:spcAft>
                        <a:defRPr sz="2100">
                          <a:solidFill>
                            <a:schemeClr val="tx1"/>
                          </a:solidFill>
                          <a:latin typeface="Arial" charset="0"/>
                        </a:defRPr>
                      </a:lvl9pPr>
                    </a:lstStyle>
                    <a:p>
                      <a:pPr marL="0" marR="0" lvl="0" indent="55563" algn="l" defTabSz="914400" rtl="0" eaLnBrk="1" fontAlgn="base" latinLnBrk="1"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Tahoma" pitchFamily="34" charset="0"/>
                          <a:cs typeface="Arial" charset="0"/>
                        </a:rPr>
                        <a:t>Sources: Includes all cases reported to the Western Pacific Regional Office by 20 May 2016 and the Measles Nucleotide Sequence online database (</a:t>
                      </a:r>
                      <a:r>
                        <a:rPr kumimoji="0" lang="en-US" altLang="en-US" sz="800" b="0" i="0" u="none" strike="noStrike" cap="none" normalizeH="0" baseline="0" dirty="0" err="1" smtClean="0">
                          <a:ln>
                            <a:noFill/>
                          </a:ln>
                          <a:solidFill>
                            <a:srgbClr val="000000"/>
                          </a:solidFill>
                          <a:effectLst/>
                          <a:latin typeface="Tahoma" pitchFamily="34" charset="0"/>
                          <a:cs typeface="Arial" charset="0"/>
                        </a:rPr>
                        <a:t>MeaNS</a:t>
                      </a:r>
                      <a:r>
                        <a:rPr kumimoji="0" lang="en-US" altLang="en-US" sz="800" b="0" i="0" u="none" strike="noStrike" cap="none" normalizeH="0" baseline="0" dirty="0" smtClean="0">
                          <a:ln>
                            <a:noFill/>
                          </a:ln>
                          <a:solidFill>
                            <a:srgbClr val="000000"/>
                          </a:solidFill>
                          <a:effectLst/>
                          <a:latin typeface="Tahoma" pitchFamily="34" charset="0"/>
                          <a:cs typeface="Arial" charset="0"/>
                        </a:rPr>
                        <a:t>).</a:t>
                      </a:r>
                      <a:endParaRPr kumimoji="0" lang="en-US" altLang="en-US" sz="1000" b="0" i="0" u="none" strike="noStrike" cap="none" normalizeH="0" baseline="0" dirty="0" smtClean="0">
                        <a:ln>
                          <a:noFill/>
                        </a:ln>
                        <a:solidFill>
                          <a:srgbClr val="000000"/>
                        </a:solidFill>
                        <a:effectLst/>
                        <a:latin typeface="Times New Roman" pitchFamily="18" charset="0"/>
                        <a:cs typeface="Arial" charset="0"/>
                      </a:endParaRPr>
                    </a:p>
                    <a:p>
                      <a:pPr marL="0" marR="0" lvl="0" indent="55563" algn="l" defTabSz="914400" rtl="0" eaLnBrk="1" fontAlgn="base" latinLnBrk="1"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Tahoma" pitchFamily="34" charset="0"/>
                          <a:cs typeface="Arial" charset="0"/>
                        </a:rPr>
                        <a:t> </a:t>
                      </a:r>
                      <a:endParaRPr kumimoji="0" lang="en-US" altLang="en-US" sz="1000" b="0" i="0" u="none" strike="noStrike" cap="none" normalizeH="0" baseline="0" dirty="0" smtClean="0">
                        <a:ln>
                          <a:noFill/>
                        </a:ln>
                        <a:solidFill>
                          <a:srgbClr val="000000"/>
                        </a:solidFill>
                        <a:effectLst/>
                        <a:latin typeface="Times New Roman" pitchFamily="18" charset="0"/>
                        <a:cs typeface="Arial" charset="0"/>
                      </a:endParaRPr>
                    </a:p>
                  </a:txBody>
                  <a:tcPr marL="8145" marR="8145" marT="8649" marB="0" anchor="ctr" horzOverflow="overflow">
                    <a:lnL>
                      <a:noFill/>
                    </a:lnL>
                    <a:lnR>
                      <a:noFill/>
                    </a:lnR>
                    <a:lnT>
                      <a:noFill/>
                    </a:lnT>
                    <a:lnB>
                      <a:noFill/>
                    </a:lnB>
                    <a:lnTlToBr>
                      <a:noFill/>
                    </a:lnTlToBr>
                    <a:lnBlToTr>
                      <a:noFill/>
                    </a:lnBlToTr>
                    <a:noFill/>
                  </a:tcPr>
                </a:tc>
              </a:tr>
            </a:tbl>
          </a:graphicData>
        </a:graphic>
      </p:graphicFrame>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779" y="909477"/>
            <a:ext cx="3978442" cy="25915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4944" y="909476"/>
            <a:ext cx="4046112" cy="25915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779" y="3866532"/>
            <a:ext cx="3978442" cy="25914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308" y="3497200"/>
            <a:ext cx="4572000" cy="369332"/>
          </a:xfrm>
          <a:prstGeom prst="rect">
            <a:avLst/>
          </a:prstGeom>
          <a:noFill/>
        </p:spPr>
        <p:txBody>
          <a:bodyPr wrap="square" rtlCol="0">
            <a:spAutoFit/>
          </a:bodyPr>
          <a:lstStyle/>
          <a:p>
            <a:pPr algn="ctr" rtl="0" fontAlgn="auto">
              <a:spcBef>
                <a:spcPts val="0"/>
              </a:spcBef>
              <a:spcAft>
                <a:spcPts val="0"/>
              </a:spcAft>
            </a:pPr>
            <a:r>
              <a:rPr lang="en-GB" sz="1800" dirty="0" smtClean="0">
                <a:solidFill>
                  <a:srgbClr val="000000"/>
                </a:solidFill>
                <a:latin typeface="Calibri"/>
                <a:cs typeface="+mn-cs"/>
              </a:rPr>
              <a:t>Lao</a:t>
            </a:r>
            <a:endParaRPr lang="en-GB" sz="1800" dirty="0">
              <a:solidFill>
                <a:srgbClr val="000000"/>
              </a:solidFill>
              <a:latin typeface="Calibri"/>
              <a:cs typeface="+mn-cs"/>
            </a:endParaRPr>
          </a:p>
        </p:txBody>
      </p:sp>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4944" y="3866533"/>
            <a:ext cx="4046112" cy="25914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566692" y="3497200"/>
            <a:ext cx="4572000" cy="369332"/>
          </a:xfrm>
          <a:prstGeom prst="rect">
            <a:avLst/>
          </a:prstGeom>
          <a:noFill/>
        </p:spPr>
        <p:txBody>
          <a:bodyPr wrap="square" rtlCol="0">
            <a:spAutoFit/>
          </a:bodyPr>
          <a:lstStyle/>
          <a:p>
            <a:pPr algn="ctr" rtl="0" fontAlgn="auto">
              <a:spcBef>
                <a:spcPts val="0"/>
              </a:spcBef>
              <a:spcAft>
                <a:spcPts val="0"/>
              </a:spcAft>
            </a:pPr>
            <a:r>
              <a:rPr lang="en-GB" sz="1800" dirty="0" smtClean="0">
                <a:solidFill>
                  <a:srgbClr val="000000"/>
                </a:solidFill>
                <a:latin typeface="Calibri"/>
                <a:cs typeface="+mn-cs"/>
              </a:rPr>
              <a:t>Malaysia</a:t>
            </a:r>
            <a:endParaRPr lang="en-GB" sz="1800" dirty="0">
              <a:solidFill>
                <a:srgbClr val="000000"/>
              </a:solidFill>
              <a:latin typeface="Calibri"/>
              <a:cs typeface="+mn-cs"/>
            </a:endParaRPr>
          </a:p>
        </p:txBody>
      </p:sp>
      <p:grpSp>
        <p:nvGrpSpPr>
          <p:cNvPr id="17" name="Group 9"/>
          <p:cNvGrpSpPr>
            <a:grpSpLocks/>
          </p:cNvGrpSpPr>
          <p:nvPr/>
        </p:nvGrpSpPr>
        <p:grpSpPr bwMode="auto">
          <a:xfrm>
            <a:off x="2220410" y="370691"/>
            <a:ext cx="4608211" cy="754053"/>
            <a:chOff x="2628266" y="1326900"/>
            <a:chExt cx="5389683" cy="831357"/>
          </a:xfrm>
        </p:grpSpPr>
        <p:grpSp>
          <p:nvGrpSpPr>
            <p:cNvPr id="18" name="Group 1"/>
            <p:cNvGrpSpPr>
              <a:grpSpLocks/>
            </p:cNvGrpSpPr>
            <p:nvPr/>
          </p:nvGrpSpPr>
          <p:grpSpPr bwMode="auto">
            <a:xfrm>
              <a:off x="2628266" y="1326900"/>
              <a:ext cx="638154" cy="831357"/>
              <a:chOff x="7589838" y="1196975"/>
              <a:chExt cx="638154" cy="831357"/>
            </a:xfrm>
          </p:grpSpPr>
          <p:sp>
            <p:nvSpPr>
              <p:cNvPr id="41" name="Text Box 33"/>
              <p:cNvSpPr txBox="1">
                <a:spLocks noChangeArrowheads="1"/>
              </p:cNvSpPr>
              <p:nvPr/>
            </p:nvSpPr>
            <p:spPr bwMode="auto">
              <a:xfrm>
                <a:off x="7795626" y="1196975"/>
                <a:ext cx="432366"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dirty="0">
                    <a:solidFill>
                      <a:srgbClr val="000000"/>
                    </a:solidFill>
                    <a:latin typeface="Tahoma" pitchFamily="34" charset="0"/>
                    <a:cs typeface="+mn-cs"/>
                  </a:rPr>
                  <a:t>B3</a:t>
                </a:r>
                <a:endParaRPr lang="en-US" altLang="en-US" sz="900" b="0" dirty="0">
                  <a:solidFill>
                    <a:srgbClr val="000000"/>
                  </a:solidFill>
                  <a:latin typeface="Tahoma" pitchFamily="34" charset="0"/>
                  <a:cs typeface="+mn-cs"/>
                </a:endParaRPr>
              </a:p>
              <a:p>
                <a:pPr rtl="1" eaLnBrk="1" hangingPunct="1">
                  <a:spcBef>
                    <a:spcPct val="0"/>
                  </a:spcBef>
                  <a:buFontTx/>
                  <a:buNone/>
                </a:pPr>
                <a:endParaRPr lang="en-US" altLang="en-US" sz="3400" dirty="0">
                  <a:solidFill>
                    <a:srgbClr val="000066"/>
                  </a:solidFill>
                  <a:cs typeface="+mn-cs"/>
                </a:endParaRPr>
              </a:p>
            </p:txBody>
          </p:sp>
          <p:sp>
            <p:nvSpPr>
              <p:cNvPr id="42" name="Oval 34"/>
              <p:cNvSpPr>
                <a:spLocks noChangeArrowheads="1"/>
              </p:cNvSpPr>
              <p:nvPr/>
            </p:nvSpPr>
            <p:spPr bwMode="auto">
              <a:xfrm>
                <a:off x="7589838" y="1241682"/>
                <a:ext cx="152600" cy="142237"/>
              </a:xfrm>
              <a:prstGeom prst="ellipse">
                <a:avLst/>
              </a:prstGeom>
              <a:solidFill>
                <a:srgbClr val="FF990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19" name="Group 2"/>
            <p:cNvGrpSpPr>
              <a:grpSpLocks/>
            </p:cNvGrpSpPr>
            <p:nvPr/>
          </p:nvGrpSpPr>
          <p:grpSpPr bwMode="auto">
            <a:xfrm>
              <a:off x="3473788" y="1326900"/>
              <a:ext cx="586756" cy="831357"/>
              <a:chOff x="7589838" y="1443567"/>
              <a:chExt cx="586756" cy="831357"/>
            </a:xfrm>
          </p:grpSpPr>
          <p:sp>
            <p:nvSpPr>
              <p:cNvPr id="39" name="Text Box 35"/>
              <p:cNvSpPr txBox="1">
                <a:spLocks noChangeArrowheads="1"/>
              </p:cNvSpPr>
              <p:nvPr/>
            </p:nvSpPr>
            <p:spPr bwMode="auto">
              <a:xfrm>
                <a:off x="7795626" y="1443567"/>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D4</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40" name="Oval 36"/>
              <p:cNvSpPr>
                <a:spLocks noChangeArrowheads="1"/>
              </p:cNvSpPr>
              <p:nvPr/>
            </p:nvSpPr>
            <p:spPr bwMode="auto">
              <a:xfrm>
                <a:off x="7589838" y="1493518"/>
                <a:ext cx="152600" cy="142237"/>
              </a:xfrm>
              <a:prstGeom prst="ellipse">
                <a:avLst/>
              </a:prstGeom>
              <a:solidFill>
                <a:srgbClr val="CCE1FF"/>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20" name="Group 3"/>
            <p:cNvGrpSpPr>
              <a:grpSpLocks/>
            </p:cNvGrpSpPr>
            <p:nvPr/>
          </p:nvGrpSpPr>
          <p:grpSpPr bwMode="auto">
            <a:xfrm>
              <a:off x="4249367" y="1326900"/>
              <a:ext cx="586756" cy="831357"/>
              <a:chOff x="7589838" y="1690160"/>
              <a:chExt cx="586756" cy="831357"/>
            </a:xfrm>
          </p:grpSpPr>
          <p:sp>
            <p:nvSpPr>
              <p:cNvPr id="37" name="Text Box 37"/>
              <p:cNvSpPr txBox="1">
                <a:spLocks noChangeArrowheads="1"/>
              </p:cNvSpPr>
              <p:nvPr/>
            </p:nvSpPr>
            <p:spPr bwMode="auto">
              <a:xfrm>
                <a:off x="7795626" y="1690160"/>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D8</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38" name="Oval 38"/>
              <p:cNvSpPr>
                <a:spLocks noChangeArrowheads="1"/>
              </p:cNvSpPr>
              <p:nvPr/>
            </p:nvSpPr>
            <p:spPr bwMode="auto">
              <a:xfrm>
                <a:off x="7589838" y="1736965"/>
                <a:ext cx="152600" cy="142237"/>
              </a:xfrm>
              <a:prstGeom prst="ellipse">
                <a:avLst/>
              </a:prstGeom>
              <a:solidFill>
                <a:srgbClr val="004DC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21" name="Group 5"/>
            <p:cNvGrpSpPr>
              <a:grpSpLocks/>
            </p:cNvGrpSpPr>
            <p:nvPr/>
          </p:nvGrpSpPr>
          <p:grpSpPr bwMode="auto">
            <a:xfrm>
              <a:off x="5024955" y="1326900"/>
              <a:ext cx="586756" cy="831357"/>
              <a:chOff x="7589838" y="1936753"/>
              <a:chExt cx="586756" cy="831357"/>
            </a:xfrm>
          </p:grpSpPr>
          <p:sp>
            <p:nvSpPr>
              <p:cNvPr id="34" name="Text Box 39"/>
              <p:cNvSpPr txBox="1">
                <a:spLocks noChangeArrowheads="1"/>
              </p:cNvSpPr>
              <p:nvPr/>
            </p:nvSpPr>
            <p:spPr bwMode="auto">
              <a:xfrm>
                <a:off x="7795626" y="1936753"/>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D9</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36" name="Oval 40"/>
              <p:cNvSpPr>
                <a:spLocks noChangeArrowheads="1"/>
              </p:cNvSpPr>
              <p:nvPr/>
            </p:nvSpPr>
            <p:spPr bwMode="auto">
              <a:xfrm>
                <a:off x="7589838" y="1988802"/>
                <a:ext cx="152600" cy="142237"/>
              </a:xfrm>
              <a:prstGeom prst="ellipse">
                <a:avLst/>
              </a:prstGeom>
              <a:solidFill>
                <a:srgbClr val="80330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22" name="Group 6"/>
            <p:cNvGrpSpPr>
              <a:grpSpLocks/>
            </p:cNvGrpSpPr>
            <p:nvPr/>
          </p:nvGrpSpPr>
          <p:grpSpPr bwMode="auto">
            <a:xfrm>
              <a:off x="5800543" y="1326900"/>
              <a:ext cx="659876" cy="831357"/>
              <a:chOff x="7589838" y="2183344"/>
              <a:chExt cx="659876" cy="831357"/>
            </a:xfrm>
          </p:grpSpPr>
          <p:sp>
            <p:nvSpPr>
              <p:cNvPr id="31" name="Text Box 41"/>
              <p:cNvSpPr txBox="1">
                <a:spLocks noChangeArrowheads="1"/>
              </p:cNvSpPr>
              <p:nvPr/>
            </p:nvSpPr>
            <p:spPr bwMode="auto">
              <a:xfrm>
                <a:off x="7795626" y="2183344"/>
                <a:ext cx="45408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D11</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33" name="Oval 42"/>
              <p:cNvSpPr>
                <a:spLocks noChangeArrowheads="1"/>
              </p:cNvSpPr>
              <p:nvPr/>
            </p:nvSpPr>
            <p:spPr bwMode="auto">
              <a:xfrm>
                <a:off x="7589838" y="2232246"/>
                <a:ext cx="152600" cy="142237"/>
              </a:xfrm>
              <a:prstGeom prst="ellipse">
                <a:avLst/>
              </a:prstGeom>
              <a:solidFill>
                <a:srgbClr val="80808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23" name="Group 7"/>
            <p:cNvGrpSpPr>
              <a:grpSpLocks/>
            </p:cNvGrpSpPr>
            <p:nvPr/>
          </p:nvGrpSpPr>
          <p:grpSpPr bwMode="auto">
            <a:xfrm>
              <a:off x="6657199" y="1326900"/>
              <a:ext cx="584883" cy="831357"/>
              <a:chOff x="7589838" y="2429938"/>
              <a:chExt cx="584883" cy="831357"/>
            </a:xfrm>
          </p:grpSpPr>
          <p:sp>
            <p:nvSpPr>
              <p:cNvPr id="27" name="Text Box 43"/>
              <p:cNvSpPr txBox="1">
                <a:spLocks noChangeArrowheads="1"/>
              </p:cNvSpPr>
              <p:nvPr/>
            </p:nvSpPr>
            <p:spPr bwMode="auto">
              <a:xfrm>
                <a:off x="7795626" y="2429938"/>
                <a:ext cx="379095"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G3</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28" name="Oval 44"/>
              <p:cNvSpPr>
                <a:spLocks noChangeArrowheads="1"/>
              </p:cNvSpPr>
              <p:nvPr/>
            </p:nvSpPr>
            <p:spPr bwMode="auto">
              <a:xfrm>
                <a:off x="7589838" y="2475695"/>
                <a:ext cx="152600" cy="142237"/>
              </a:xfrm>
              <a:prstGeom prst="ellipse">
                <a:avLst/>
              </a:prstGeom>
              <a:solidFill>
                <a:srgbClr val="CC99FF"/>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24" name="Group 8"/>
            <p:cNvGrpSpPr>
              <a:grpSpLocks/>
            </p:cNvGrpSpPr>
            <p:nvPr/>
          </p:nvGrpSpPr>
          <p:grpSpPr bwMode="auto">
            <a:xfrm>
              <a:off x="7431193" y="1326900"/>
              <a:ext cx="586756" cy="831357"/>
              <a:chOff x="7589838" y="2676531"/>
              <a:chExt cx="586756" cy="831357"/>
            </a:xfrm>
          </p:grpSpPr>
          <p:sp>
            <p:nvSpPr>
              <p:cNvPr id="25" name="Text Box 45"/>
              <p:cNvSpPr txBox="1">
                <a:spLocks noChangeArrowheads="1"/>
              </p:cNvSpPr>
              <p:nvPr/>
            </p:nvSpPr>
            <p:spPr bwMode="auto">
              <a:xfrm>
                <a:off x="7795626" y="2676531"/>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H1</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26" name="Oval 25"/>
              <p:cNvSpPr>
                <a:spLocks noChangeArrowheads="1"/>
              </p:cNvSpPr>
              <p:nvPr/>
            </p:nvSpPr>
            <p:spPr bwMode="auto">
              <a:xfrm>
                <a:off x="7589838" y="2727530"/>
                <a:ext cx="152600" cy="142237"/>
              </a:xfrm>
              <a:prstGeom prst="ellipse">
                <a:avLst/>
              </a:prstGeom>
              <a:solidFill>
                <a:srgbClr val="00990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spTree>
    <p:extLst>
      <p:ext uri="{BB962C8B-B14F-4D97-AF65-F5344CB8AC3E}">
        <p14:creationId xmlns:p14="http://schemas.microsoft.com/office/powerpoint/2010/main" val="25255396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0" y="-5426"/>
            <a:ext cx="9144000" cy="47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defTabSz="1042988" rtl="0" eaLnBrk="0" hangingPunct="0">
              <a:spcBef>
                <a:spcPct val="20000"/>
              </a:spcBef>
              <a:buChar char="•"/>
              <a:defRPr sz="3700">
                <a:solidFill>
                  <a:schemeClr val="tx1"/>
                </a:solidFill>
                <a:latin typeface="Arial" charset="0"/>
              </a:defRPr>
            </a:lvl1pPr>
            <a:lvl2pPr marL="742950" indent="-285750" defTabSz="1042988" rtl="0" eaLnBrk="0" hangingPunct="0">
              <a:spcBef>
                <a:spcPct val="20000"/>
              </a:spcBef>
              <a:buChar char="–"/>
              <a:defRPr sz="3200">
                <a:solidFill>
                  <a:schemeClr val="tx1"/>
                </a:solidFill>
                <a:latin typeface="Arial" charset="0"/>
              </a:defRPr>
            </a:lvl2pPr>
            <a:lvl3pPr marL="1143000" indent="-228600" defTabSz="1042988" rtl="0" eaLnBrk="0" hangingPunct="0">
              <a:spcBef>
                <a:spcPct val="20000"/>
              </a:spcBef>
              <a:buChar char="•"/>
              <a:defRPr sz="2700">
                <a:solidFill>
                  <a:schemeClr val="tx1"/>
                </a:solidFill>
                <a:latin typeface="Arial" charset="0"/>
              </a:defRPr>
            </a:lvl3pPr>
            <a:lvl4pPr marL="1600200" indent="-228600" defTabSz="1042988" rtl="0" eaLnBrk="0" hangingPunct="0">
              <a:spcBef>
                <a:spcPct val="20000"/>
              </a:spcBef>
              <a:buChar char="–"/>
              <a:defRPr sz="2300">
                <a:solidFill>
                  <a:schemeClr val="tx1"/>
                </a:solidFill>
                <a:latin typeface="Arial" charset="0"/>
              </a:defRPr>
            </a:lvl4pPr>
            <a:lvl5pPr marL="2057400" indent="-228600" defTabSz="1042988" rtl="0" eaLnBrk="0" hangingPunct="0">
              <a:spcBef>
                <a:spcPct val="20000"/>
              </a:spcBef>
              <a:buChar char="»"/>
              <a:defRPr sz="2300">
                <a:solidFill>
                  <a:schemeClr val="tx1"/>
                </a:solidFill>
                <a:latin typeface="Arial" charset="0"/>
              </a:defRPr>
            </a:lvl5pPr>
            <a:lvl6pPr marL="2514600" indent="-228600" defTabSz="1042988" eaLnBrk="0" fontAlgn="base" hangingPunct="0">
              <a:spcBef>
                <a:spcPct val="20000"/>
              </a:spcBef>
              <a:spcAft>
                <a:spcPct val="0"/>
              </a:spcAft>
              <a:buChar char="»"/>
              <a:defRPr sz="2300">
                <a:solidFill>
                  <a:schemeClr val="tx1"/>
                </a:solidFill>
                <a:latin typeface="Arial" charset="0"/>
              </a:defRPr>
            </a:lvl6pPr>
            <a:lvl7pPr marL="2971800" indent="-228600" defTabSz="1042988" eaLnBrk="0" fontAlgn="base" hangingPunct="0">
              <a:spcBef>
                <a:spcPct val="20000"/>
              </a:spcBef>
              <a:spcAft>
                <a:spcPct val="0"/>
              </a:spcAft>
              <a:buChar char="»"/>
              <a:defRPr sz="2300">
                <a:solidFill>
                  <a:schemeClr val="tx1"/>
                </a:solidFill>
                <a:latin typeface="Arial" charset="0"/>
              </a:defRPr>
            </a:lvl7pPr>
            <a:lvl8pPr marL="3429000" indent="-228600" defTabSz="1042988" eaLnBrk="0" fontAlgn="base" hangingPunct="0">
              <a:spcBef>
                <a:spcPct val="20000"/>
              </a:spcBef>
              <a:spcAft>
                <a:spcPct val="0"/>
              </a:spcAft>
              <a:buChar char="»"/>
              <a:defRPr sz="2300">
                <a:solidFill>
                  <a:schemeClr val="tx1"/>
                </a:solidFill>
                <a:latin typeface="Arial" charset="0"/>
              </a:defRPr>
            </a:lvl8pPr>
            <a:lvl9pPr marL="3886200" indent="-228600" defTabSz="1042988" eaLnBrk="0" fontAlgn="base" hangingPunct="0">
              <a:spcBef>
                <a:spcPct val="20000"/>
              </a:spcBef>
              <a:spcAft>
                <a:spcPct val="0"/>
              </a:spcAft>
              <a:buChar char="»"/>
              <a:defRPr sz="2300">
                <a:solidFill>
                  <a:schemeClr val="tx1"/>
                </a:solidFill>
                <a:latin typeface="Arial" charset="0"/>
              </a:defRPr>
            </a:lvl9pPr>
          </a:lstStyle>
          <a:p>
            <a:pPr algn="ctr" rtl="1" eaLnBrk="1" hangingPunct="1">
              <a:spcBef>
                <a:spcPct val="0"/>
              </a:spcBef>
              <a:buFontTx/>
              <a:buNone/>
            </a:pPr>
            <a:r>
              <a:rPr lang="en-GB" altLang="en-US" sz="2400" dirty="0">
                <a:solidFill>
                  <a:srgbClr val="000000"/>
                </a:solidFill>
                <a:latin typeface="Tahoma" pitchFamily="34" charset="0"/>
                <a:cs typeface="+mn-cs"/>
              </a:rPr>
              <a:t>Monthly Detection of measles genotypes, 2010-2015 </a:t>
            </a:r>
          </a:p>
        </p:txBody>
      </p:sp>
      <p:sp>
        <p:nvSpPr>
          <p:cNvPr id="29" name="TextBox 28"/>
          <p:cNvSpPr txBox="1"/>
          <p:nvPr/>
        </p:nvSpPr>
        <p:spPr>
          <a:xfrm>
            <a:off x="0" y="546006"/>
            <a:ext cx="4572000" cy="369332"/>
          </a:xfrm>
          <a:prstGeom prst="rect">
            <a:avLst/>
          </a:prstGeom>
          <a:noFill/>
        </p:spPr>
        <p:txBody>
          <a:bodyPr wrap="square" rtlCol="0">
            <a:spAutoFit/>
          </a:bodyPr>
          <a:lstStyle/>
          <a:p>
            <a:pPr algn="ctr" rtl="0" fontAlgn="auto">
              <a:spcBef>
                <a:spcPts val="0"/>
              </a:spcBef>
              <a:spcAft>
                <a:spcPts val="0"/>
              </a:spcAft>
            </a:pPr>
            <a:r>
              <a:rPr lang="en-GB" sz="1800" dirty="0" smtClean="0">
                <a:solidFill>
                  <a:srgbClr val="000000"/>
                </a:solidFill>
                <a:latin typeface="Calibri"/>
                <a:cs typeface="+mn-cs"/>
              </a:rPr>
              <a:t>New Zealand</a:t>
            </a:r>
            <a:endParaRPr lang="en-GB" sz="1800" dirty="0">
              <a:solidFill>
                <a:srgbClr val="000000"/>
              </a:solidFill>
              <a:latin typeface="Calibri"/>
              <a:cs typeface="+mn-cs"/>
            </a:endParaRPr>
          </a:p>
        </p:txBody>
      </p:sp>
      <p:sp>
        <p:nvSpPr>
          <p:cNvPr id="32" name="TextBox 31"/>
          <p:cNvSpPr txBox="1"/>
          <p:nvPr/>
        </p:nvSpPr>
        <p:spPr>
          <a:xfrm>
            <a:off x="4572000" y="546006"/>
            <a:ext cx="4572000" cy="369332"/>
          </a:xfrm>
          <a:prstGeom prst="rect">
            <a:avLst/>
          </a:prstGeom>
          <a:noFill/>
        </p:spPr>
        <p:txBody>
          <a:bodyPr wrap="square" rtlCol="0">
            <a:spAutoFit/>
          </a:bodyPr>
          <a:lstStyle/>
          <a:p>
            <a:pPr algn="ctr" rtl="0" fontAlgn="auto">
              <a:spcBef>
                <a:spcPts val="0"/>
              </a:spcBef>
              <a:spcAft>
                <a:spcPts val="0"/>
              </a:spcAft>
            </a:pPr>
            <a:r>
              <a:rPr lang="en-GB" sz="1800" dirty="0" smtClean="0">
                <a:solidFill>
                  <a:srgbClr val="000000"/>
                </a:solidFill>
                <a:latin typeface="Calibri"/>
                <a:cs typeface="+mn-cs"/>
              </a:rPr>
              <a:t>Philippines</a:t>
            </a:r>
            <a:endParaRPr lang="en-GB" sz="1800" dirty="0">
              <a:solidFill>
                <a:srgbClr val="000000"/>
              </a:solidFill>
              <a:latin typeface="Calibri"/>
              <a:cs typeface="+mn-cs"/>
            </a:endParaRPr>
          </a:p>
        </p:txBody>
      </p:sp>
      <p:graphicFrame>
        <p:nvGraphicFramePr>
          <p:cNvPr id="30" name="Table 29"/>
          <p:cNvGraphicFramePr>
            <a:graphicFrameLocks noGrp="1"/>
          </p:cNvGraphicFramePr>
          <p:nvPr>
            <p:extLst>
              <p:ext uri="{D42A27DB-BD31-4B8C-83A1-F6EECF244321}">
                <p14:modId xmlns:p14="http://schemas.microsoft.com/office/powerpoint/2010/main" val="2683510728"/>
              </p:ext>
            </p:extLst>
          </p:nvPr>
        </p:nvGraphicFramePr>
        <p:xfrm>
          <a:off x="25153" y="6600268"/>
          <a:ext cx="7593755" cy="257732"/>
        </p:xfrm>
        <a:graphic>
          <a:graphicData uri="http://schemas.openxmlformats.org/drawingml/2006/table">
            <a:tbl>
              <a:tblPr/>
              <a:tblGrid>
                <a:gridCol w="7593755"/>
              </a:tblGrid>
              <a:tr h="257732">
                <a:tc>
                  <a:txBody>
                    <a:bodyPr/>
                    <a:lstStyle>
                      <a:lvl1pPr indent="55563" rtl="0" eaLnBrk="0" hangingPunct="0">
                        <a:spcBef>
                          <a:spcPct val="20000"/>
                        </a:spcBef>
                        <a:defRPr sz="3300">
                          <a:solidFill>
                            <a:schemeClr val="tx1"/>
                          </a:solidFill>
                          <a:latin typeface="Arial" charset="0"/>
                        </a:defRPr>
                      </a:lvl1pPr>
                      <a:lvl2pPr marL="742950" indent="-285750" rtl="0" eaLnBrk="0" hangingPunct="0">
                        <a:spcBef>
                          <a:spcPct val="20000"/>
                        </a:spcBef>
                        <a:defRPr sz="2800">
                          <a:solidFill>
                            <a:schemeClr val="tx1"/>
                          </a:solidFill>
                          <a:latin typeface="Arial" charset="0"/>
                        </a:defRPr>
                      </a:lvl2pPr>
                      <a:lvl3pPr marL="1143000" indent="-228600" rtl="0" eaLnBrk="0" hangingPunct="0">
                        <a:spcBef>
                          <a:spcPct val="20000"/>
                        </a:spcBef>
                        <a:defRPr sz="2300">
                          <a:solidFill>
                            <a:schemeClr val="tx1"/>
                          </a:solidFill>
                          <a:latin typeface="Arial" charset="0"/>
                        </a:defRPr>
                      </a:lvl3pPr>
                      <a:lvl4pPr marL="1600200" indent="-228600" rtl="0" eaLnBrk="0" hangingPunct="0">
                        <a:spcBef>
                          <a:spcPct val="20000"/>
                        </a:spcBef>
                        <a:defRPr sz="2100">
                          <a:solidFill>
                            <a:schemeClr val="tx1"/>
                          </a:solidFill>
                          <a:latin typeface="Arial" charset="0"/>
                        </a:defRPr>
                      </a:lvl4pPr>
                      <a:lvl5pPr marL="2057400" indent="-228600" rtl="0" eaLnBrk="0" hangingPunct="0">
                        <a:spcBef>
                          <a:spcPct val="20000"/>
                        </a:spcBef>
                        <a:defRPr sz="2100">
                          <a:solidFill>
                            <a:schemeClr val="tx1"/>
                          </a:solidFill>
                          <a:latin typeface="Arial" charset="0"/>
                        </a:defRPr>
                      </a:lvl5pPr>
                      <a:lvl6pPr marL="2514600" indent="-228600" eaLnBrk="0" fontAlgn="base" hangingPunct="0">
                        <a:spcBef>
                          <a:spcPct val="20000"/>
                        </a:spcBef>
                        <a:spcAft>
                          <a:spcPct val="0"/>
                        </a:spcAft>
                        <a:defRPr sz="2100">
                          <a:solidFill>
                            <a:schemeClr val="tx1"/>
                          </a:solidFill>
                          <a:latin typeface="Arial" charset="0"/>
                        </a:defRPr>
                      </a:lvl6pPr>
                      <a:lvl7pPr marL="2971800" indent="-228600" eaLnBrk="0" fontAlgn="base" hangingPunct="0">
                        <a:spcBef>
                          <a:spcPct val="20000"/>
                        </a:spcBef>
                        <a:spcAft>
                          <a:spcPct val="0"/>
                        </a:spcAft>
                        <a:defRPr sz="2100">
                          <a:solidFill>
                            <a:schemeClr val="tx1"/>
                          </a:solidFill>
                          <a:latin typeface="Arial" charset="0"/>
                        </a:defRPr>
                      </a:lvl7pPr>
                      <a:lvl8pPr marL="3429000" indent="-228600" eaLnBrk="0" fontAlgn="base" hangingPunct="0">
                        <a:spcBef>
                          <a:spcPct val="20000"/>
                        </a:spcBef>
                        <a:spcAft>
                          <a:spcPct val="0"/>
                        </a:spcAft>
                        <a:defRPr sz="2100">
                          <a:solidFill>
                            <a:schemeClr val="tx1"/>
                          </a:solidFill>
                          <a:latin typeface="Arial" charset="0"/>
                        </a:defRPr>
                      </a:lvl8pPr>
                      <a:lvl9pPr marL="3886200" indent="-228600" eaLnBrk="0" fontAlgn="base" hangingPunct="0">
                        <a:spcBef>
                          <a:spcPct val="20000"/>
                        </a:spcBef>
                        <a:spcAft>
                          <a:spcPct val="0"/>
                        </a:spcAft>
                        <a:defRPr sz="2100">
                          <a:solidFill>
                            <a:schemeClr val="tx1"/>
                          </a:solidFill>
                          <a:latin typeface="Arial" charset="0"/>
                        </a:defRPr>
                      </a:lvl9pPr>
                    </a:lstStyle>
                    <a:p>
                      <a:pPr marL="0" marR="0" lvl="0" indent="55563" algn="l" defTabSz="914400" rtl="0" eaLnBrk="1" fontAlgn="base" latinLnBrk="1"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Tahoma" pitchFamily="34" charset="0"/>
                          <a:cs typeface="Arial" charset="0"/>
                        </a:rPr>
                        <a:t>Sources: Includes all cases reported to the Western Pacific Regional Office by 20 May 2016 and the Measles Nucleotide Sequence online database (</a:t>
                      </a:r>
                      <a:r>
                        <a:rPr kumimoji="0" lang="en-US" altLang="en-US" sz="800" b="0" i="0" u="none" strike="noStrike" cap="none" normalizeH="0" baseline="0" dirty="0" err="1" smtClean="0">
                          <a:ln>
                            <a:noFill/>
                          </a:ln>
                          <a:solidFill>
                            <a:srgbClr val="000000"/>
                          </a:solidFill>
                          <a:effectLst/>
                          <a:latin typeface="Tahoma" pitchFamily="34" charset="0"/>
                          <a:cs typeface="Arial" charset="0"/>
                        </a:rPr>
                        <a:t>MeaNS</a:t>
                      </a:r>
                      <a:r>
                        <a:rPr kumimoji="0" lang="en-US" altLang="en-US" sz="800" b="0" i="0" u="none" strike="noStrike" cap="none" normalizeH="0" baseline="0" dirty="0" smtClean="0">
                          <a:ln>
                            <a:noFill/>
                          </a:ln>
                          <a:solidFill>
                            <a:srgbClr val="000000"/>
                          </a:solidFill>
                          <a:effectLst/>
                          <a:latin typeface="Tahoma" pitchFamily="34" charset="0"/>
                          <a:cs typeface="Arial" charset="0"/>
                        </a:rPr>
                        <a:t>).</a:t>
                      </a:r>
                      <a:endParaRPr kumimoji="0" lang="en-US" altLang="en-US" sz="1000" b="0" i="0" u="none" strike="noStrike" cap="none" normalizeH="0" baseline="0" dirty="0" smtClean="0">
                        <a:ln>
                          <a:noFill/>
                        </a:ln>
                        <a:solidFill>
                          <a:srgbClr val="000000"/>
                        </a:solidFill>
                        <a:effectLst/>
                        <a:latin typeface="Times New Roman" pitchFamily="18" charset="0"/>
                        <a:cs typeface="Arial" charset="0"/>
                      </a:endParaRPr>
                    </a:p>
                    <a:p>
                      <a:pPr marL="0" marR="0" lvl="0" indent="55563" algn="l" defTabSz="914400" rtl="0" eaLnBrk="1" fontAlgn="base" latinLnBrk="1"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Tahoma" pitchFamily="34" charset="0"/>
                          <a:cs typeface="Arial" charset="0"/>
                        </a:rPr>
                        <a:t> </a:t>
                      </a:r>
                      <a:endParaRPr kumimoji="0" lang="en-US" altLang="en-US" sz="1000" b="0" i="0" u="none" strike="noStrike" cap="none" normalizeH="0" baseline="0" dirty="0" smtClean="0">
                        <a:ln>
                          <a:noFill/>
                        </a:ln>
                        <a:solidFill>
                          <a:srgbClr val="000000"/>
                        </a:solidFill>
                        <a:effectLst/>
                        <a:latin typeface="Times New Roman" pitchFamily="18" charset="0"/>
                        <a:cs typeface="Arial" charset="0"/>
                      </a:endParaRPr>
                    </a:p>
                  </a:txBody>
                  <a:tcPr marL="8145" marR="8145" marT="8649" marB="0" anchor="ctr" horzOverflow="overflow">
                    <a:lnL>
                      <a:noFill/>
                    </a:lnL>
                    <a:lnR>
                      <a:noFill/>
                    </a:lnR>
                    <a:lnT>
                      <a:noFill/>
                    </a:lnT>
                    <a:lnB>
                      <a:noFill/>
                    </a:lnB>
                    <a:lnTlToBr>
                      <a:noFill/>
                    </a:lnTlToBr>
                    <a:lnBlToTr>
                      <a:noFill/>
                    </a:lnBlToTr>
                    <a:noFill/>
                  </a:tcPr>
                </a:tc>
              </a:tr>
            </a:tbl>
          </a:graphicData>
        </a:graphic>
      </p:graphicFrame>
      <p:sp>
        <p:nvSpPr>
          <p:cNvPr id="14" name="TextBox 13"/>
          <p:cNvSpPr txBox="1"/>
          <p:nvPr/>
        </p:nvSpPr>
        <p:spPr>
          <a:xfrm>
            <a:off x="-5308" y="3497200"/>
            <a:ext cx="4572000" cy="369332"/>
          </a:xfrm>
          <a:prstGeom prst="rect">
            <a:avLst/>
          </a:prstGeom>
          <a:noFill/>
        </p:spPr>
        <p:txBody>
          <a:bodyPr wrap="square" rtlCol="0">
            <a:spAutoFit/>
          </a:bodyPr>
          <a:lstStyle/>
          <a:p>
            <a:pPr algn="ctr" rtl="0" fontAlgn="auto">
              <a:spcBef>
                <a:spcPts val="0"/>
              </a:spcBef>
              <a:spcAft>
                <a:spcPts val="0"/>
              </a:spcAft>
            </a:pPr>
            <a:r>
              <a:rPr lang="en-GB" sz="1800" dirty="0" smtClean="0">
                <a:solidFill>
                  <a:srgbClr val="000000"/>
                </a:solidFill>
                <a:latin typeface="Calibri"/>
                <a:cs typeface="+mn-cs"/>
              </a:rPr>
              <a:t>Papua New Guinea</a:t>
            </a:r>
            <a:endParaRPr lang="en-GB" sz="1800" dirty="0">
              <a:solidFill>
                <a:srgbClr val="000000"/>
              </a:solidFill>
              <a:latin typeface="Calibri"/>
              <a:cs typeface="+mn-cs"/>
            </a:endParaRPr>
          </a:p>
        </p:txBody>
      </p:sp>
      <p:sp>
        <p:nvSpPr>
          <p:cNvPr id="16" name="TextBox 15"/>
          <p:cNvSpPr txBox="1"/>
          <p:nvPr/>
        </p:nvSpPr>
        <p:spPr>
          <a:xfrm>
            <a:off x="4566692" y="3497200"/>
            <a:ext cx="4572000" cy="369332"/>
          </a:xfrm>
          <a:prstGeom prst="rect">
            <a:avLst/>
          </a:prstGeom>
          <a:noFill/>
        </p:spPr>
        <p:txBody>
          <a:bodyPr wrap="square" rtlCol="0">
            <a:spAutoFit/>
          </a:bodyPr>
          <a:lstStyle/>
          <a:p>
            <a:pPr algn="ctr" rtl="0" fontAlgn="auto">
              <a:spcBef>
                <a:spcPts val="0"/>
              </a:spcBef>
              <a:spcAft>
                <a:spcPts val="0"/>
              </a:spcAft>
            </a:pPr>
            <a:r>
              <a:rPr lang="en-GB" sz="1800" dirty="0" smtClean="0">
                <a:solidFill>
                  <a:srgbClr val="000000"/>
                </a:solidFill>
                <a:latin typeface="Calibri"/>
                <a:cs typeface="+mn-cs"/>
              </a:rPr>
              <a:t>Singapore</a:t>
            </a:r>
            <a:endParaRPr lang="en-GB" sz="1800" dirty="0">
              <a:solidFill>
                <a:srgbClr val="000000"/>
              </a:solidFill>
              <a:latin typeface="Calibri"/>
              <a:cs typeface="+mn-cs"/>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164" y="915337"/>
            <a:ext cx="4133056" cy="2513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4145" y="902017"/>
            <a:ext cx="3857093" cy="25136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163" y="3833215"/>
            <a:ext cx="4133057" cy="26921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4144" y="3833215"/>
            <a:ext cx="3878003" cy="26247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9"/>
          <p:cNvGrpSpPr>
            <a:grpSpLocks/>
          </p:cNvGrpSpPr>
          <p:nvPr/>
        </p:nvGrpSpPr>
        <p:grpSpPr bwMode="auto">
          <a:xfrm>
            <a:off x="2220410" y="405425"/>
            <a:ext cx="4608211" cy="754053"/>
            <a:chOff x="2628266" y="1326900"/>
            <a:chExt cx="5389683" cy="831357"/>
          </a:xfrm>
        </p:grpSpPr>
        <p:grpSp>
          <p:nvGrpSpPr>
            <p:cNvPr id="19" name="Group 1"/>
            <p:cNvGrpSpPr>
              <a:grpSpLocks/>
            </p:cNvGrpSpPr>
            <p:nvPr/>
          </p:nvGrpSpPr>
          <p:grpSpPr bwMode="auto">
            <a:xfrm>
              <a:off x="2628266" y="1326900"/>
              <a:ext cx="638154" cy="831357"/>
              <a:chOff x="7589838" y="1196975"/>
              <a:chExt cx="638154" cy="831357"/>
            </a:xfrm>
          </p:grpSpPr>
          <p:sp>
            <p:nvSpPr>
              <p:cNvPr id="41" name="Text Box 33"/>
              <p:cNvSpPr txBox="1">
                <a:spLocks noChangeArrowheads="1"/>
              </p:cNvSpPr>
              <p:nvPr/>
            </p:nvSpPr>
            <p:spPr bwMode="auto">
              <a:xfrm>
                <a:off x="7795626" y="1196975"/>
                <a:ext cx="432366"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dirty="0">
                    <a:solidFill>
                      <a:srgbClr val="000000"/>
                    </a:solidFill>
                    <a:latin typeface="Tahoma" pitchFamily="34" charset="0"/>
                    <a:cs typeface="+mn-cs"/>
                  </a:rPr>
                  <a:t>B3</a:t>
                </a:r>
                <a:endParaRPr lang="en-US" altLang="en-US" sz="900" b="0" dirty="0">
                  <a:solidFill>
                    <a:srgbClr val="000000"/>
                  </a:solidFill>
                  <a:latin typeface="Tahoma" pitchFamily="34" charset="0"/>
                  <a:cs typeface="+mn-cs"/>
                </a:endParaRPr>
              </a:p>
              <a:p>
                <a:pPr rtl="1" eaLnBrk="1" hangingPunct="1">
                  <a:spcBef>
                    <a:spcPct val="0"/>
                  </a:spcBef>
                  <a:buFontTx/>
                  <a:buNone/>
                </a:pPr>
                <a:endParaRPr lang="en-US" altLang="en-US" sz="3400" dirty="0">
                  <a:solidFill>
                    <a:srgbClr val="000066"/>
                  </a:solidFill>
                  <a:cs typeface="+mn-cs"/>
                </a:endParaRPr>
              </a:p>
            </p:txBody>
          </p:sp>
          <p:sp>
            <p:nvSpPr>
              <p:cNvPr id="42" name="Oval 34"/>
              <p:cNvSpPr>
                <a:spLocks noChangeArrowheads="1"/>
              </p:cNvSpPr>
              <p:nvPr/>
            </p:nvSpPr>
            <p:spPr bwMode="auto">
              <a:xfrm>
                <a:off x="7589838" y="1241682"/>
                <a:ext cx="152600" cy="142237"/>
              </a:xfrm>
              <a:prstGeom prst="ellipse">
                <a:avLst/>
              </a:prstGeom>
              <a:solidFill>
                <a:srgbClr val="FF990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20" name="Group 2"/>
            <p:cNvGrpSpPr>
              <a:grpSpLocks/>
            </p:cNvGrpSpPr>
            <p:nvPr/>
          </p:nvGrpSpPr>
          <p:grpSpPr bwMode="auto">
            <a:xfrm>
              <a:off x="3473788" y="1326900"/>
              <a:ext cx="586756" cy="831357"/>
              <a:chOff x="7589838" y="1443567"/>
              <a:chExt cx="586756" cy="831357"/>
            </a:xfrm>
          </p:grpSpPr>
          <p:sp>
            <p:nvSpPr>
              <p:cNvPr id="39" name="Text Box 35"/>
              <p:cNvSpPr txBox="1">
                <a:spLocks noChangeArrowheads="1"/>
              </p:cNvSpPr>
              <p:nvPr/>
            </p:nvSpPr>
            <p:spPr bwMode="auto">
              <a:xfrm>
                <a:off x="7795626" y="1443567"/>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D4</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40" name="Oval 36"/>
              <p:cNvSpPr>
                <a:spLocks noChangeArrowheads="1"/>
              </p:cNvSpPr>
              <p:nvPr/>
            </p:nvSpPr>
            <p:spPr bwMode="auto">
              <a:xfrm>
                <a:off x="7589838" y="1493518"/>
                <a:ext cx="152600" cy="142237"/>
              </a:xfrm>
              <a:prstGeom prst="ellipse">
                <a:avLst/>
              </a:prstGeom>
              <a:solidFill>
                <a:srgbClr val="CCE1FF"/>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21" name="Group 3"/>
            <p:cNvGrpSpPr>
              <a:grpSpLocks/>
            </p:cNvGrpSpPr>
            <p:nvPr/>
          </p:nvGrpSpPr>
          <p:grpSpPr bwMode="auto">
            <a:xfrm>
              <a:off x="4249367" y="1326900"/>
              <a:ext cx="586756" cy="831357"/>
              <a:chOff x="7589838" y="1690160"/>
              <a:chExt cx="586756" cy="831357"/>
            </a:xfrm>
          </p:grpSpPr>
          <p:sp>
            <p:nvSpPr>
              <p:cNvPr id="37" name="Text Box 37"/>
              <p:cNvSpPr txBox="1">
                <a:spLocks noChangeArrowheads="1"/>
              </p:cNvSpPr>
              <p:nvPr/>
            </p:nvSpPr>
            <p:spPr bwMode="auto">
              <a:xfrm>
                <a:off x="7795626" y="1690160"/>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D8</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38" name="Oval 38"/>
              <p:cNvSpPr>
                <a:spLocks noChangeArrowheads="1"/>
              </p:cNvSpPr>
              <p:nvPr/>
            </p:nvSpPr>
            <p:spPr bwMode="auto">
              <a:xfrm>
                <a:off x="7589838" y="1736965"/>
                <a:ext cx="152600" cy="142237"/>
              </a:xfrm>
              <a:prstGeom prst="ellipse">
                <a:avLst/>
              </a:prstGeom>
              <a:solidFill>
                <a:srgbClr val="004DC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22" name="Group 5"/>
            <p:cNvGrpSpPr>
              <a:grpSpLocks/>
            </p:cNvGrpSpPr>
            <p:nvPr/>
          </p:nvGrpSpPr>
          <p:grpSpPr bwMode="auto">
            <a:xfrm>
              <a:off x="5024955" y="1326900"/>
              <a:ext cx="586756" cy="831357"/>
              <a:chOff x="7589838" y="1936753"/>
              <a:chExt cx="586756" cy="831357"/>
            </a:xfrm>
          </p:grpSpPr>
          <p:sp>
            <p:nvSpPr>
              <p:cNvPr id="35" name="Text Box 39"/>
              <p:cNvSpPr txBox="1">
                <a:spLocks noChangeArrowheads="1"/>
              </p:cNvSpPr>
              <p:nvPr/>
            </p:nvSpPr>
            <p:spPr bwMode="auto">
              <a:xfrm>
                <a:off x="7795626" y="1936753"/>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D9</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36" name="Oval 40"/>
              <p:cNvSpPr>
                <a:spLocks noChangeArrowheads="1"/>
              </p:cNvSpPr>
              <p:nvPr/>
            </p:nvSpPr>
            <p:spPr bwMode="auto">
              <a:xfrm>
                <a:off x="7589838" y="1988802"/>
                <a:ext cx="152600" cy="142237"/>
              </a:xfrm>
              <a:prstGeom prst="ellipse">
                <a:avLst/>
              </a:prstGeom>
              <a:solidFill>
                <a:srgbClr val="80330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23" name="Group 6"/>
            <p:cNvGrpSpPr>
              <a:grpSpLocks/>
            </p:cNvGrpSpPr>
            <p:nvPr/>
          </p:nvGrpSpPr>
          <p:grpSpPr bwMode="auto">
            <a:xfrm>
              <a:off x="5800543" y="1326900"/>
              <a:ext cx="659876" cy="831357"/>
              <a:chOff x="7589838" y="2183344"/>
              <a:chExt cx="659876" cy="831357"/>
            </a:xfrm>
          </p:grpSpPr>
          <p:sp>
            <p:nvSpPr>
              <p:cNvPr id="33" name="Text Box 41"/>
              <p:cNvSpPr txBox="1">
                <a:spLocks noChangeArrowheads="1"/>
              </p:cNvSpPr>
              <p:nvPr/>
            </p:nvSpPr>
            <p:spPr bwMode="auto">
              <a:xfrm>
                <a:off x="7795626" y="2183344"/>
                <a:ext cx="45408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D11</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34" name="Oval 42"/>
              <p:cNvSpPr>
                <a:spLocks noChangeArrowheads="1"/>
              </p:cNvSpPr>
              <p:nvPr/>
            </p:nvSpPr>
            <p:spPr bwMode="auto">
              <a:xfrm>
                <a:off x="7589838" y="2232246"/>
                <a:ext cx="152600" cy="142237"/>
              </a:xfrm>
              <a:prstGeom prst="ellipse">
                <a:avLst/>
              </a:prstGeom>
              <a:solidFill>
                <a:srgbClr val="80808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24" name="Group 7"/>
            <p:cNvGrpSpPr>
              <a:grpSpLocks/>
            </p:cNvGrpSpPr>
            <p:nvPr/>
          </p:nvGrpSpPr>
          <p:grpSpPr bwMode="auto">
            <a:xfrm>
              <a:off x="6657199" y="1326900"/>
              <a:ext cx="584883" cy="831357"/>
              <a:chOff x="7589838" y="2429938"/>
              <a:chExt cx="584883" cy="831357"/>
            </a:xfrm>
          </p:grpSpPr>
          <p:sp>
            <p:nvSpPr>
              <p:cNvPr id="28" name="Text Box 43"/>
              <p:cNvSpPr txBox="1">
                <a:spLocks noChangeArrowheads="1"/>
              </p:cNvSpPr>
              <p:nvPr/>
            </p:nvSpPr>
            <p:spPr bwMode="auto">
              <a:xfrm>
                <a:off x="7795626" y="2429938"/>
                <a:ext cx="379095"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G3</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31" name="Oval 44"/>
              <p:cNvSpPr>
                <a:spLocks noChangeArrowheads="1"/>
              </p:cNvSpPr>
              <p:nvPr/>
            </p:nvSpPr>
            <p:spPr bwMode="auto">
              <a:xfrm>
                <a:off x="7589838" y="2475695"/>
                <a:ext cx="152600" cy="142237"/>
              </a:xfrm>
              <a:prstGeom prst="ellipse">
                <a:avLst/>
              </a:prstGeom>
              <a:solidFill>
                <a:srgbClr val="CC99FF"/>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25" name="Group 8"/>
            <p:cNvGrpSpPr>
              <a:grpSpLocks/>
            </p:cNvGrpSpPr>
            <p:nvPr/>
          </p:nvGrpSpPr>
          <p:grpSpPr bwMode="auto">
            <a:xfrm>
              <a:off x="7431193" y="1326900"/>
              <a:ext cx="586756" cy="831357"/>
              <a:chOff x="7589838" y="2676531"/>
              <a:chExt cx="586756" cy="831357"/>
            </a:xfrm>
          </p:grpSpPr>
          <p:sp>
            <p:nvSpPr>
              <p:cNvPr id="26" name="Text Box 45"/>
              <p:cNvSpPr txBox="1">
                <a:spLocks noChangeArrowheads="1"/>
              </p:cNvSpPr>
              <p:nvPr/>
            </p:nvSpPr>
            <p:spPr bwMode="auto">
              <a:xfrm>
                <a:off x="7795626" y="2676531"/>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H1</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27" name="Oval 26"/>
              <p:cNvSpPr>
                <a:spLocks noChangeArrowheads="1"/>
              </p:cNvSpPr>
              <p:nvPr/>
            </p:nvSpPr>
            <p:spPr bwMode="auto">
              <a:xfrm>
                <a:off x="7589838" y="2727530"/>
                <a:ext cx="152600" cy="142237"/>
              </a:xfrm>
              <a:prstGeom prst="ellipse">
                <a:avLst/>
              </a:prstGeom>
              <a:solidFill>
                <a:srgbClr val="00990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spTree>
    <p:extLst>
      <p:ext uri="{BB962C8B-B14F-4D97-AF65-F5344CB8AC3E}">
        <p14:creationId xmlns:p14="http://schemas.microsoft.com/office/powerpoint/2010/main" val="6460012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0" y="-5426"/>
            <a:ext cx="9144000" cy="47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defTabSz="1042988" rtl="0" eaLnBrk="0" hangingPunct="0">
              <a:spcBef>
                <a:spcPct val="20000"/>
              </a:spcBef>
              <a:buChar char="•"/>
              <a:defRPr sz="3700">
                <a:solidFill>
                  <a:schemeClr val="tx1"/>
                </a:solidFill>
                <a:latin typeface="Arial" charset="0"/>
              </a:defRPr>
            </a:lvl1pPr>
            <a:lvl2pPr marL="742950" indent="-285750" defTabSz="1042988" rtl="0" eaLnBrk="0" hangingPunct="0">
              <a:spcBef>
                <a:spcPct val="20000"/>
              </a:spcBef>
              <a:buChar char="–"/>
              <a:defRPr sz="3200">
                <a:solidFill>
                  <a:schemeClr val="tx1"/>
                </a:solidFill>
                <a:latin typeface="Arial" charset="0"/>
              </a:defRPr>
            </a:lvl2pPr>
            <a:lvl3pPr marL="1143000" indent="-228600" defTabSz="1042988" rtl="0" eaLnBrk="0" hangingPunct="0">
              <a:spcBef>
                <a:spcPct val="20000"/>
              </a:spcBef>
              <a:buChar char="•"/>
              <a:defRPr sz="2700">
                <a:solidFill>
                  <a:schemeClr val="tx1"/>
                </a:solidFill>
                <a:latin typeface="Arial" charset="0"/>
              </a:defRPr>
            </a:lvl3pPr>
            <a:lvl4pPr marL="1600200" indent="-228600" defTabSz="1042988" rtl="0" eaLnBrk="0" hangingPunct="0">
              <a:spcBef>
                <a:spcPct val="20000"/>
              </a:spcBef>
              <a:buChar char="–"/>
              <a:defRPr sz="2300">
                <a:solidFill>
                  <a:schemeClr val="tx1"/>
                </a:solidFill>
                <a:latin typeface="Arial" charset="0"/>
              </a:defRPr>
            </a:lvl4pPr>
            <a:lvl5pPr marL="2057400" indent="-228600" defTabSz="1042988" rtl="0" eaLnBrk="0" hangingPunct="0">
              <a:spcBef>
                <a:spcPct val="20000"/>
              </a:spcBef>
              <a:buChar char="»"/>
              <a:defRPr sz="2300">
                <a:solidFill>
                  <a:schemeClr val="tx1"/>
                </a:solidFill>
                <a:latin typeface="Arial" charset="0"/>
              </a:defRPr>
            </a:lvl5pPr>
            <a:lvl6pPr marL="2514600" indent="-228600" defTabSz="1042988" eaLnBrk="0" fontAlgn="base" hangingPunct="0">
              <a:spcBef>
                <a:spcPct val="20000"/>
              </a:spcBef>
              <a:spcAft>
                <a:spcPct val="0"/>
              </a:spcAft>
              <a:buChar char="»"/>
              <a:defRPr sz="2300">
                <a:solidFill>
                  <a:schemeClr val="tx1"/>
                </a:solidFill>
                <a:latin typeface="Arial" charset="0"/>
              </a:defRPr>
            </a:lvl6pPr>
            <a:lvl7pPr marL="2971800" indent="-228600" defTabSz="1042988" eaLnBrk="0" fontAlgn="base" hangingPunct="0">
              <a:spcBef>
                <a:spcPct val="20000"/>
              </a:spcBef>
              <a:spcAft>
                <a:spcPct val="0"/>
              </a:spcAft>
              <a:buChar char="»"/>
              <a:defRPr sz="2300">
                <a:solidFill>
                  <a:schemeClr val="tx1"/>
                </a:solidFill>
                <a:latin typeface="Arial" charset="0"/>
              </a:defRPr>
            </a:lvl7pPr>
            <a:lvl8pPr marL="3429000" indent="-228600" defTabSz="1042988" eaLnBrk="0" fontAlgn="base" hangingPunct="0">
              <a:spcBef>
                <a:spcPct val="20000"/>
              </a:spcBef>
              <a:spcAft>
                <a:spcPct val="0"/>
              </a:spcAft>
              <a:buChar char="»"/>
              <a:defRPr sz="2300">
                <a:solidFill>
                  <a:schemeClr val="tx1"/>
                </a:solidFill>
                <a:latin typeface="Arial" charset="0"/>
              </a:defRPr>
            </a:lvl8pPr>
            <a:lvl9pPr marL="3886200" indent="-228600" defTabSz="1042988" eaLnBrk="0" fontAlgn="base" hangingPunct="0">
              <a:spcBef>
                <a:spcPct val="20000"/>
              </a:spcBef>
              <a:spcAft>
                <a:spcPct val="0"/>
              </a:spcAft>
              <a:buChar char="»"/>
              <a:defRPr sz="2300">
                <a:solidFill>
                  <a:schemeClr val="tx1"/>
                </a:solidFill>
                <a:latin typeface="Arial" charset="0"/>
              </a:defRPr>
            </a:lvl9pPr>
          </a:lstStyle>
          <a:p>
            <a:pPr algn="ctr" rtl="1" eaLnBrk="1" hangingPunct="1">
              <a:spcBef>
                <a:spcPct val="0"/>
              </a:spcBef>
              <a:buFontTx/>
              <a:buNone/>
            </a:pPr>
            <a:r>
              <a:rPr lang="en-GB" altLang="en-US" sz="2400" dirty="0">
                <a:solidFill>
                  <a:srgbClr val="000000"/>
                </a:solidFill>
                <a:latin typeface="Tahoma" pitchFamily="34" charset="0"/>
                <a:cs typeface="+mn-cs"/>
              </a:rPr>
              <a:t>Monthly Detection of measles genotypes, 2010-2015 </a:t>
            </a:r>
          </a:p>
        </p:txBody>
      </p:sp>
      <p:sp>
        <p:nvSpPr>
          <p:cNvPr id="29" name="TextBox 28"/>
          <p:cNvSpPr txBox="1"/>
          <p:nvPr/>
        </p:nvSpPr>
        <p:spPr>
          <a:xfrm>
            <a:off x="0" y="502284"/>
            <a:ext cx="4572000" cy="369332"/>
          </a:xfrm>
          <a:prstGeom prst="rect">
            <a:avLst/>
          </a:prstGeom>
          <a:noFill/>
        </p:spPr>
        <p:txBody>
          <a:bodyPr wrap="square" rtlCol="0">
            <a:spAutoFit/>
          </a:bodyPr>
          <a:lstStyle/>
          <a:p>
            <a:pPr algn="ctr" rtl="0" fontAlgn="auto">
              <a:spcBef>
                <a:spcPts val="0"/>
              </a:spcBef>
              <a:spcAft>
                <a:spcPts val="0"/>
              </a:spcAft>
            </a:pPr>
            <a:r>
              <a:rPr lang="en-GB" sz="1800" dirty="0" smtClean="0">
                <a:solidFill>
                  <a:srgbClr val="000000"/>
                </a:solidFill>
                <a:latin typeface="Calibri"/>
                <a:cs typeface="+mn-cs"/>
              </a:rPr>
              <a:t>Vietnam</a:t>
            </a:r>
            <a:endParaRPr lang="en-GB" sz="1800" dirty="0">
              <a:solidFill>
                <a:srgbClr val="000000"/>
              </a:solidFill>
              <a:latin typeface="Calibri"/>
              <a:cs typeface="+mn-cs"/>
            </a:endParaRPr>
          </a:p>
        </p:txBody>
      </p:sp>
      <p:graphicFrame>
        <p:nvGraphicFramePr>
          <p:cNvPr id="30" name="Table 29"/>
          <p:cNvGraphicFramePr>
            <a:graphicFrameLocks noGrp="1"/>
          </p:cNvGraphicFramePr>
          <p:nvPr>
            <p:extLst>
              <p:ext uri="{D42A27DB-BD31-4B8C-83A1-F6EECF244321}">
                <p14:modId xmlns:p14="http://schemas.microsoft.com/office/powerpoint/2010/main" val="3170158776"/>
              </p:ext>
            </p:extLst>
          </p:nvPr>
        </p:nvGraphicFramePr>
        <p:xfrm>
          <a:off x="25153" y="6600268"/>
          <a:ext cx="7593755" cy="257732"/>
        </p:xfrm>
        <a:graphic>
          <a:graphicData uri="http://schemas.openxmlformats.org/drawingml/2006/table">
            <a:tbl>
              <a:tblPr/>
              <a:tblGrid>
                <a:gridCol w="7593755"/>
              </a:tblGrid>
              <a:tr h="257732">
                <a:tc>
                  <a:txBody>
                    <a:bodyPr/>
                    <a:lstStyle>
                      <a:lvl1pPr indent="55563" rtl="0" eaLnBrk="0" hangingPunct="0">
                        <a:spcBef>
                          <a:spcPct val="20000"/>
                        </a:spcBef>
                        <a:defRPr sz="3300">
                          <a:solidFill>
                            <a:schemeClr val="tx1"/>
                          </a:solidFill>
                          <a:latin typeface="Arial" charset="0"/>
                        </a:defRPr>
                      </a:lvl1pPr>
                      <a:lvl2pPr marL="742950" indent="-285750" rtl="0" eaLnBrk="0" hangingPunct="0">
                        <a:spcBef>
                          <a:spcPct val="20000"/>
                        </a:spcBef>
                        <a:defRPr sz="2800">
                          <a:solidFill>
                            <a:schemeClr val="tx1"/>
                          </a:solidFill>
                          <a:latin typeface="Arial" charset="0"/>
                        </a:defRPr>
                      </a:lvl2pPr>
                      <a:lvl3pPr marL="1143000" indent="-228600" rtl="0" eaLnBrk="0" hangingPunct="0">
                        <a:spcBef>
                          <a:spcPct val="20000"/>
                        </a:spcBef>
                        <a:defRPr sz="2300">
                          <a:solidFill>
                            <a:schemeClr val="tx1"/>
                          </a:solidFill>
                          <a:latin typeface="Arial" charset="0"/>
                        </a:defRPr>
                      </a:lvl3pPr>
                      <a:lvl4pPr marL="1600200" indent="-228600" rtl="0" eaLnBrk="0" hangingPunct="0">
                        <a:spcBef>
                          <a:spcPct val="20000"/>
                        </a:spcBef>
                        <a:defRPr sz="2100">
                          <a:solidFill>
                            <a:schemeClr val="tx1"/>
                          </a:solidFill>
                          <a:latin typeface="Arial" charset="0"/>
                        </a:defRPr>
                      </a:lvl4pPr>
                      <a:lvl5pPr marL="2057400" indent="-228600" rtl="0" eaLnBrk="0" hangingPunct="0">
                        <a:spcBef>
                          <a:spcPct val="20000"/>
                        </a:spcBef>
                        <a:defRPr sz="2100">
                          <a:solidFill>
                            <a:schemeClr val="tx1"/>
                          </a:solidFill>
                          <a:latin typeface="Arial" charset="0"/>
                        </a:defRPr>
                      </a:lvl5pPr>
                      <a:lvl6pPr marL="2514600" indent="-228600" eaLnBrk="0" fontAlgn="base" hangingPunct="0">
                        <a:spcBef>
                          <a:spcPct val="20000"/>
                        </a:spcBef>
                        <a:spcAft>
                          <a:spcPct val="0"/>
                        </a:spcAft>
                        <a:defRPr sz="2100">
                          <a:solidFill>
                            <a:schemeClr val="tx1"/>
                          </a:solidFill>
                          <a:latin typeface="Arial" charset="0"/>
                        </a:defRPr>
                      </a:lvl6pPr>
                      <a:lvl7pPr marL="2971800" indent="-228600" eaLnBrk="0" fontAlgn="base" hangingPunct="0">
                        <a:spcBef>
                          <a:spcPct val="20000"/>
                        </a:spcBef>
                        <a:spcAft>
                          <a:spcPct val="0"/>
                        </a:spcAft>
                        <a:defRPr sz="2100">
                          <a:solidFill>
                            <a:schemeClr val="tx1"/>
                          </a:solidFill>
                          <a:latin typeface="Arial" charset="0"/>
                        </a:defRPr>
                      </a:lvl7pPr>
                      <a:lvl8pPr marL="3429000" indent="-228600" eaLnBrk="0" fontAlgn="base" hangingPunct="0">
                        <a:spcBef>
                          <a:spcPct val="20000"/>
                        </a:spcBef>
                        <a:spcAft>
                          <a:spcPct val="0"/>
                        </a:spcAft>
                        <a:defRPr sz="2100">
                          <a:solidFill>
                            <a:schemeClr val="tx1"/>
                          </a:solidFill>
                          <a:latin typeface="Arial" charset="0"/>
                        </a:defRPr>
                      </a:lvl8pPr>
                      <a:lvl9pPr marL="3886200" indent="-228600" eaLnBrk="0" fontAlgn="base" hangingPunct="0">
                        <a:spcBef>
                          <a:spcPct val="20000"/>
                        </a:spcBef>
                        <a:spcAft>
                          <a:spcPct val="0"/>
                        </a:spcAft>
                        <a:defRPr sz="2100">
                          <a:solidFill>
                            <a:schemeClr val="tx1"/>
                          </a:solidFill>
                          <a:latin typeface="Arial" charset="0"/>
                        </a:defRPr>
                      </a:lvl9pPr>
                    </a:lstStyle>
                    <a:p>
                      <a:pPr marL="0" marR="0" lvl="0" indent="55563" algn="l" defTabSz="914400" rtl="0" eaLnBrk="1" fontAlgn="base" latinLnBrk="1"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Tahoma" pitchFamily="34" charset="0"/>
                          <a:cs typeface="Arial" charset="0"/>
                        </a:rPr>
                        <a:t>Sources: Includes all cases reported to the Western Pacific Regional Office by 20 May 2016 and the Measles Nucleotide Sequence online database (</a:t>
                      </a:r>
                      <a:r>
                        <a:rPr kumimoji="0" lang="en-US" altLang="en-US" sz="800" b="0" i="0" u="none" strike="noStrike" cap="none" normalizeH="0" baseline="0" dirty="0" err="1" smtClean="0">
                          <a:ln>
                            <a:noFill/>
                          </a:ln>
                          <a:solidFill>
                            <a:srgbClr val="000000"/>
                          </a:solidFill>
                          <a:effectLst/>
                          <a:latin typeface="Tahoma" pitchFamily="34" charset="0"/>
                          <a:cs typeface="Arial" charset="0"/>
                        </a:rPr>
                        <a:t>MeaNS</a:t>
                      </a:r>
                      <a:r>
                        <a:rPr kumimoji="0" lang="en-US" altLang="en-US" sz="800" b="0" i="0" u="none" strike="noStrike" cap="none" normalizeH="0" baseline="0" dirty="0" smtClean="0">
                          <a:ln>
                            <a:noFill/>
                          </a:ln>
                          <a:solidFill>
                            <a:srgbClr val="000000"/>
                          </a:solidFill>
                          <a:effectLst/>
                          <a:latin typeface="Tahoma" pitchFamily="34" charset="0"/>
                          <a:cs typeface="Arial" charset="0"/>
                        </a:rPr>
                        <a:t>).</a:t>
                      </a:r>
                      <a:endParaRPr kumimoji="0" lang="en-US" altLang="en-US" sz="1000" b="0" i="0" u="none" strike="noStrike" cap="none" normalizeH="0" baseline="0" dirty="0" smtClean="0">
                        <a:ln>
                          <a:noFill/>
                        </a:ln>
                        <a:solidFill>
                          <a:srgbClr val="000000"/>
                        </a:solidFill>
                        <a:effectLst/>
                        <a:latin typeface="Times New Roman" pitchFamily="18" charset="0"/>
                        <a:cs typeface="Arial" charset="0"/>
                      </a:endParaRPr>
                    </a:p>
                    <a:p>
                      <a:pPr marL="0" marR="0" lvl="0" indent="55563" algn="l" defTabSz="914400" rtl="0" eaLnBrk="1" fontAlgn="base" latinLnBrk="1"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Tahoma" pitchFamily="34" charset="0"/>
                          <a:cs typeface="Arial" charset="0"/>
                        </a:rPr>
                        <a:t> </a:t>
                      </a:r>
                      <a:endParaRPr kumimoji="0" lang="en-US" altLang="en-US" sz="1000" b="0" i="0" u="none" strike="noStrike" cap="none" normalizeH="0" baseline="0" dirty="0" smtClean="0">
                        <a:ln>
                          <a:noFill/>
                        </a:ln>
                        <a:solidFill>
                          <a:srgbClr val="000000"/>
                        </a:solidFill>
                        <a:effectLst/>
                        <a:latin typeface="Times New Roman" pitchFamily="18" charset="0"/>
                        <a:cs typeface="Arial" charset="0"/>
                      </a:endParaRPr>
                    </a:p>
                  </a:txBody>
                  <a:tcPr marL="8145" marR="8145" marT="8649" marB="0" anchor="ctr" horzOverflow="overflow">
                    <a:lnL>
                      <a:noFill/>
                    </a:lnL>
                    <a:lnR>
                      <a:noFill/>
                    </a:lnR>
                    <a:lnT>
                      <a:noFill/>
                    </a:lnT>
                    <a:lnB>
                      <a:noFill/>
                    </a:lnB>
                    <a:lnTlToBr>
                      <a:noFill/>
                    </a:lnTlToBr>
                    <a:lnBlToTr>
                      <a:noFill/>
                    </a:lnBlToTr>
                    <a:noFill/>
                  </a:tcPr>
                </a:tc>
              </a:tr>
            </a:tbl>
          </a:graphicData>
        </a:graphic>
      </p:graphicFrame>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171" y="869871"/>
            <a:ext cx="3961658" cy="25804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9"/>
          <p:cNvGrpSpPr>
            <a:grpSpLocks/>
          </p:cNvGrpSpPr>
          <p:nvPr/>
        </p:nvGrpSpPr>
        <p:grpSpPr bwMode="auto">
          <a:xfrm>
            <a:off x="2220410" y="405425"/>
            <a:ext cx="4608211" cy="754053"/>
            <a:chOff x="2628266" y="1326900"/>
            <a:chExt cx="5389683" cy="831357"/>
          </a:xfrm>
        </p:grpSpPr>
        <p:grpSp>
          <p:nvGrpSpPr>
            <p:cNvPr id="15" name="Group 1"/>
            <p:cNvGrpSpPr>
              <a:grpSpLocks/>
            </p:cNvGrpSpPr>
            <p:nvPr/>
          </p:nvGrpSpPr>
          <p:grpSpPr bwMode="auto">
            <a:xfrm>
              <a:off x="2628266" y="1326900"/>
              <a:ext cx="638154" cy="831357"/>
              <a:chOff x="7589838" y="1196975"/>
              <a:chExt cx="638154" cy="831357"/>
            </a:xfrm>
          </p:grpSpPr>
          <p:sp>
            <p:nvSpPr>
              <p:cNvPr id="38" name="Text Box 33"/>
              <p:cNvSpPr txBox="1">
                <a:spLocks noChangeArrowheads="1"/>
              </p:cNvSpPr>
              <p:nvPr/>
            </p:nvSpPr>
            <p:spPr bwMode="auto">
              <a:xfrm>
                <a:off x="7795626" y="1196975"/>
                <a:ext cx="432366"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dirty="0">
                    <a:solidFill>
                      <a:srgbClr val="000000"/>
                    </a:solidFill>
                    <a:latin typeface="Tahoma" pitchFamily="34" charset="0"/>
                    <a:cs typeface="+mn-cs"/>
                  </a:rPr>
                  <a:t>B3</a:t>
                </a:r>
                <a:endParaRPr lang="en-US" altLang="en-US" sz="900" b="0" dirty="0">
                  <a:solidFill>
                    <a:srgbClr val="000000"/>
                  </a:solidFill>
                  <a:latin typeface="Tahoma" pitchFamily="34" charset="0"/>
                  <a:cs typeface="+mn-cs"/>
                </a:endParaRPr>
              </a:p>
              <a:p>
                <a:pPr rtl="1" eaLnBrk="1" hangingPunct="1">
                  <a:spcBef>
                    <a:spcPct val="0"/>
                  </a:spcBef>
                  <a:buFontTx/>
                  <a:buNone/>
                </a:pPr>
                <a:endParaRPr lang="en-US" altLang="en-US" sz="3400" dirty="0">
                  <a:solidFill>
                    <a:srgbClr val="000066"/>
                  </a:solidFill>
                  <a:cs typeface="+mn-cs"/>
                </a:endParaRPr>
              </a:p>
            </p:txBody>
          </p:sp>
          <p:sp>
            <p:nvSpPr>
              <p:cNvPr id="39" name="Oval 34"/>
              <p:cNvSpPr>
                <a:spLocks noChangeArrowheads="1"/>
              </p:cNvSpPr>
              <p:nvPr/>
            </p:nvSpPr>
            <p:spPr bwMode="auto">
              <a:xfrm>
                <a:off x="7589838" y="1241682"/>
                <a:ext cx="152600" cy="142237"/>
              </a:xfrm>
              <a:prstGeom prst="ellipse">
                <a:avLst/>
              </a:prstGeom>
              <a:solidFill>
                <a:srgbClr val="FF990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17" name="Group 2"/>
            <p:cNvGrpSpPr>
              <a:grpSpLocks/>
            </p:cNvGrpSpPr>
            <p:nvPr/>
          </p:nvGrpSpPr>
          <p:grpSpPr bwMode="auto">
            <a:xfrm>
              <a:off x="3473788" y="1326900"/>
              <a:ext cx="586756" cy="831357"/>
              <a:chOff x="7589838" y="1443567"/>
              <a:chExt cx="586756" cy="831357"/>
            </a:xfrm>
          </p:grpSpPr>
          <p:sp>
            <p:nvSpPr>
              <p:cNvPr id="36" name="Text Box 35"/>
              <p:cNvSpPr txBox="1">
                <a:spLocks noChangeArrowheads="1"/>
              </p:cNvSpPr>
              <p:nvPr/>
            </p:nvSpPr>
            <p:spPr bwMode="auto">
              <a:xfrm>
                <a:off x="7795626" y="1443567"/>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D4</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37" name="Oval 36"/>
              <p:cNvSpPr>
                <a:spLocks noChangeArrowheads="1"/>
              </p:cNvSpPr>
              <p:nvPr/>
            </p:nvSpPr>
            <p:spPr bwMode="auto">
              <a:xfrm>
                <a:off x="7589838" y="1493518"/>
                <a:ext cx="152600" cy="142237"/>
              </a:xfrm>
              <a:prstGeom prst="ellipse">
                <a:avLst/>
              </a:prstGeom>
              <a:solidFill>
                <a:srgbClr val="CCE1FF"/>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18" name="Group 3"/>
            <p:cNvGrpSpPr>
              <a:grpSpLocks/>
            </p:cNvGrpSpPr>
            <p:nvPr/>
          </p:nvGrpSpPr>
          <p:grpSpPr bwMode="auto">
            <a:xfrm>
              <a:off x="4249367" y="1326900"/>
              <a:ext cx="586756" cy="831357"/>
              <a:chOff x="7589838" y="1690160"/>
              <a:chExt cx="586756" cy="831357"/>
            </a:xfrm>
          </p:grpSpPr>
          <p:sp>
            <p:nvSpPr>
              <p:cNvPr id="34" name="Text Box 37"/>
              <p:cNvSpPr txBox="1">
                <a:spLocks noChangeArrowheads="1"/>
              </p:cNvSpPr>
              <p:nvPr/>
            </p:nvSpPr>
            <p:spPr bwMode="auto">
              <a:xfrm>
                <a:off x="7795626" y="1690160"/>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D8</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35" name="Oval 38"/>
              <p:cNvSpPr>
                <a:spLocks noChangeArrowheads="1"/>
              </p:cNvSpPr>
              <p:nvPr/>
            </p:nvSpPr>
            <p:spPr bwMode="auto">
              <a:xfrm>
                <a:off x="7589838" y="1736965"/>
                <a:ext cx="152600" cy="142237"/>
              </a:xfrm>
              <a:prstGeom prst="ellipse">
                <a:avLst/>
              </a:prstGeom>
              <a:solidFill>
                <a:srgbClr val="004DC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19" name="Group 5"/>
            <p:cNvGrpSpPr>
              <a:grpSpLocks/>
            </p:cNvGrpSpPr>
            <p:nvPr/>
          </p:nvGrpSpPr>
          <p:grpSpPr bwMode="auto">
            <a:xfrm>
              <a:off x="5024955" y="1326900"/>
              <a:ext cx="586756" cy="831357"/>
              <a:chOff x="7589838" y="1936753"/>
              <a:chExt cx="586756" cy="831357"/>
            </a:xfrm>
          </p:grpSpPr>
          <p:sp>
            <p:nvSpPr>
              <p:cNvPr id="31" name="Text Box 39"/>
              <p:cNvSpPr txBox="1">
                <a:spLocks noChangeArrowheads="1"/>
              </p:cNvSpPr>
              <p:nvPr/>
            </p:nvSpPr>
            <p:spPr bwMode="auto">
              <a:xfrm>
                <a:off x="7795626" y="1936753"/>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D9</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33" name="Oval 40"/>
              <p:cNvSpPr>
                <a:spLocks noChangeArrowheads="1"/>
              </p:cNvSpPr>
              <p:nvPr/>
            </p:nvSpPr>
            <p:spPr bwMode="auto">
              <a:xfrm>
                <a:off x="7589838" y="1988802"/>
                <a:ext cx="152600" cy="142237"/>
              </a:xfrm>
              <a:prstGeom prst="ellipse">
                <a:avLst/>
              </a:prstGeom>
              <a:solidFill>
                <a:srgbClr val="80330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20" name="Group 6"/>
            <p:cNvGrpSpPr>
              <a:grpSpLocks/>
            </p:cNvGrpSpPr>
            <p:nvPr/>
          </p:nvGrpSpPr>
          <p:grpSpPr bwMode="auto">
            <a:xfrm>
              <a:off x="5800543" y="1326900"/>
              <a:ext cx="659876" cy="831357"/>
              <a:chOff x="7589838" y="2183344"/>
              <a:chExt cx="659876" cy="831357"/>
            </a:xfrm>
          </p:grpSpPr>
          <p:sp>
            <p:nvSpPr>
              <p:cNvPr id="27" name="Text Box 41"/>
              <p:cNvSpPr txBox="1">
                <a:spLocks noChangeArrowheads="1"/>
              </p:cNvSpPr>
              <p:nvPr/>
            </p:nvSpPr>
            <p:spPr bwMode="auto">
              <a:xfrm>
                <a:off x="7795626" y="2183344"/>
                <a:ext cx="45408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D11</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28" name="Oval 42"/>
              <p:cNvSpPr>
                <a:spLocks noChangeArrowheads="1"/>
              </p:cNvSpPr>
              <p:nvPr/>
            </p:nvSpPr>
            <p:spPr bwMode="auto">
              <a:xfrm>
                <a:off x="7589838" y="2232246"/>
                <a:ext cx="152600" cy="142237"/>
              </a:xfrm>
              <a:prstGeom prst="ellipse">
                <a:avLst/>
              </a:prstGeom>
              <a:solidFill>
                <a:srgbClr val="80808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21" name="Group 7"/>
            <p:cNvGrpSpPr>
              <a:grpSpLocks/>
            </p:cNvGrpSpPr>
            <p:nvPr/>
          </p:nvGrpSpPr>
          <p:grpSpPr bwMode="auto">
            <a:xfrm>
              <a:off x="6657199" y="1326900"/>
              <a:ext cx="584883" cy="831357"/>
              <a:chOff x="7589838" y="2429938"/>
              <a:chExt cx="584883" cy="831357"/>
            </a:xfrm>
          </p:grpSpPr>
          <p:sp>
            <p:nvSpPr>
              <p:cNvPr id="25" name="Text Box 43"/>
              <p:cNvSpPr txBox="1">
                <a:spLocks noChangeArrowheads="1"/>
              </p:cNvSpPr>
              <p:nvPr/>
            </p:nvSpPr>
            <p:spPr bwMode="auto">
              <a:xfrm>
                <a:off x="7795626" y="2429938"/>
                <a:ext cx="379095"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G3</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26" name="Oval 44"/>
              <p:cNvSpPr>
                <a:spLocks noChangeArrowheads="1"/>
              </p:cNvSpPr>
              <p:nvPr/>
            </p:nvSpPr>
            <p:spPr bwMode="auto">
              <a:xfrm>
                <a:off x="7589838" y="2475695"/>
                <a:ext cx="152600" cy="142237"/>
              </a:xfrm>
              <a:prstGeom prst="ellipse">
                <a:avLst/>
              </a:prstGeom>
              <a:solidFill>
                <a:srgbClr val="CC99FF"/>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nvGrpSpPr>
            <p:cNvPr id="22" name="Group 8"/>
            <p:cNvGrpSpPr>
              <a:grpSpLocks/>
            </p:cNvGrpSpPr>
            <p:nvPr/>
          </p:nvGrpSpPr>
          <p:grpSpPr bwMode="auto">
            <a:xfrm>
              <a:off x="7431193" y="1326900"/>
              <a:ext cx="586756" cy="831357"/>
              <a:chOff x="7589838" y="2676531"/>
              <a:chExt cx="586756" cy="831357"/>
            </a:xfrm>
          </p:grpSpPr>
          <p:sp>
            <p:nvSpPr>
              <p:cNvPr id="23" name="Text Box 45"/>
              <p:cNvSpPr txBox="1">
                <a:spLocks noChangeArrowheads="1"/>
              </p:cNvSpPr>
              <p:nvPr/>
            </p:nvSpPr>
            <p:spPr bwMode="auto">
              <a:xfrm>
                <a:off x="7795626" y="2676531"/>
                <a:ext cx="380968"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eaLnBrk="1" hangingPunct="1">
                  <a:spcBef>
                    <a:spcPct val="0"/>
                  </a:spcBef>
                  <a:buFontTx/>
                  <a:buNone/>
                </a:pPr>
                <a:r>
                  <a:rPr lang="en-GB" altLang="en-US" sz="900" b="0">
                    <a:solidFill>
                      <a:srgbClr val="000000"/>
                    </a:solidFill>
                    <a:latin typeface="Tahoma" pitchFamily="34" charset="0"/>
                    <a:cs typeface="+mn-cs"/>
                  </a:rPr>
                  <a:t>H1</a:t>
                </a:r>
                <a:endParaRPr lang="en-US" altLang="en-US" sz="900" b="0">
                  <a:solidFill>
                    <a:srgbClr val="000000"/>
                  </a:solidFill>
                  <a:latin typeface="Tahoma" pitchFamily="34" charset="0"/>
                  <a:cs typeface="+mn-cs"/>
                </a:endParaRPr>
              </a:p>
              <a:p>
                <a:pPr rtl="1" eaLnBrk="1" hangingPunct="1">
                  <a:spcBef>
                    <a:spcPct val="0"/>
                  </a:spcBef>
                  <a:buFontTx/>
                  <a:buNone/>
                </a:pPr>
                <a:endParaRPr lang="en-US" altLang="en-US" sz="3400">
                  <a:solidFill>
                    <a:srgbClr val="000066"/>
                  </a:solidFill>
                  <a:cs typeface="+mn-cs"/>
                </a:endParaRPr>
              </a:p>
            </p:txBody>
          </p:sp>
          <p:sp>
            <p:nvSpPr>
              <p:cNvPr id="24" name="Oval 23"/>
              <p:cNvSpPr>
                <a:spLocks noChangeArrowheads="1"/>
              </p:cNvSpPr>
              <p:nvPr/>
            </p:nvSpPr>
            <p:spPr bwMode="auto">
              <a:xfrm>
                <a:off x="7589838" y="2727530"/>
                <a:ext cx="152600" cy="142237"/>
              </a:xfrm>
              <a:prstGeom prst="ellipse">
                <a:avLst/>
              </a:prstGeom>
              <a:solidFill>
                <a:srgbClr val="009900"/>
              </a:solidFill>
              <a:ln w="9525" algn="in">
                <a:solidFill>
                  <a:srgbClr val="000000"/>
                </a:solidFill>
                <a:round/>
                <a:headEnd/>
                <a:tailEnd/>
              </a:ln>
            </p:spPr>
            <p:txBody>
              <a:bodyPr lIns="36576" tIns="36576" rIns="36576" bIns="36576"/>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en-US" altLang="en-US" sz="3400">
                  <a:solidFill>
                    <a:srgbClr val="000066"/>
                  </a:solidFill>
                  <a:cs typeface="+mn-cs"/>
                </a:endParaRPr>
              </a:p>
            </p:txBody>
          </p:sp>
        </p:grpSp>
      </p:grpSp>
    </p:spTree>
    <p:extLst>
      <p:ext uri="{BB962C8B-B14F-4D97-AF65-F5344CB8AC3E}">
        <p14:creationId xmlns:p14="http://schemas.microsoft.com/office/powerpoint/2010/main" val="10373309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fr-CH" altLang="fr-FR" sz="5400" dirty="0" err="1" smtClean="0">
                <a:solidFill>
                  <a:srgbClr val="002060"/>
                </a:solidFill>
                <a:latin typeface="Arial" panose="020B0604020202020204" pitchFamily="34" charset="0"/>
                <a:cs typeface="Arial" panose="020B0604020202020204" pitchFamily="34" charset="0"/>
              </a:rPr>
              <a:t>Outline</a:t>
            </a:r>
            <a:r>
              <a:rPr lang="fr-CH" altLang="fr-FR" sz="5400" dirty="0" smtClean="0">
                <a:solidFill>
                  <a:srgbClr val="002060"/>
                </a:solidFill>
                <a:latin typeface="Arial" panose="020B0604020202020204" pitchFamily="34" charset="0"/>
                <a:cs typeface="Arial" panose="020B0604020202020204" pitchFamily="34" charset="0"/>
              </a:rPr>
              <a:t> </a:t>
            </a:r>
            <a:endParaRPr lang="fr-FR" altLang="fr-FR" sz="5400" dirty="0" smtClean="0">
              <a:solidFill>
                <a:srgbClr val="002060"/>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35496" y="1556792"/>
            <a:ext cx="9073008" cy="4114800"/>
          </a:xfrm>
        </p:spPr>
        <p:txBody>
          <a:bodyPr/>
          <a:lstStyle/>
          <a:p>
            <a:pPr marL="342900" lvl="1" indent="-342900">
              <a:buBlip>
                <a:blip r:embed="rId3"/>
              </a:buBlip>
            </a:pPr>
            <a:r>
              <a:rPr lang="en-GB" sz="3200" b="1" dirty="0">
                <a:solidFill>
                  <a:srgbClr val="00359E"/>
                </a:solidFill>
                <a:latin typeface="+mj-lt"/>
                <a:cs typeface="Arial" panose="020B0604020202020204" pitchFamily="34" charset="0"/>
              </a:rPr>
              <a:t>Brief </a:t>
            </a:r>
            <a:r>
              <a:rPr lang="en-GB" sz="3200" b="1" dirty="0" smtClean="0">
                <a:solidFill>
                  <a:srgbClr val="00359E"/>
                </a:solidFill>
                <a:latin typeface="+mj-lt"/>
                <a:cs typeface="Arial" panose="020B0604020202020204" pitchFamily="34" charset="0"/>
              </a:rPr>
              <a:t>Introduction of Epidemiology and Measles and Rubella </a:t>
            </a:r>
            <a:r>
              <a:rPr lang="en-GB" sz="3200" b="1" dirty="0" err="1" smtClean="0">
                <a:solidFill>
                  <a:srgbClr val="00359E"/>
                </a:solidFill>
                <a:latin typeface="+mj-lt"/>
                <a:cs typeface="Arial" panose="020B0604020202020204" pitchFamily="34" charset="0"/>
              </a:rPr>
              <a:t>LabNet</a:t>
            </a:r>
            <a:r>
              <a:rPr lang="en-GB" sz="3200" b="1" dirty="0" smtClean="0">
                <a:solidFill>
                  <a:srgbClr val="00359E"/>
                </a:solidFill>
                <a:latin typeface="+mj-lt"/>
                <a:cs typeface="Arial" panose="020B0604020202020204" pitchFamily="34" charset="0"/>
              </a:rPr>
              <a:t> (MRLN) in WPR</a:t>
            </a:r>
          </a:p>
          <a:p>
            <a:pPr marL="342900" lvl="1" indent="-342900">
              <a:buBlip>
                <a:blip r:embed="rId3"/>
              </a:buBlip>
            </a:pPr>
            <a:endParaRPr lang="en-GB" sz="3200" b="1" dirty="0">
              <a:solidFill>
                <a:srgbClr val="00359E"/>
              </a:solidFill>
              <a:latin typeface="+mj-lt"/>
              <a:cs typeface="Arial" panose="020B0604020202020204" pitchFamily="34" charset="0"/>
            </a:endParaRPr>
          </a:p>
          <a:p>
            <a:pPr marL="342900" lvl="1" indent="-342900">
              <a:buBlip>
                <a:blip r:embed="rId3"/>
              </a:buBlip>
            </a:pPr>
            <a:r>
              <a:rPr lang="en-GB" sz="3200" b="1" dirty="0" smtClean="0">
                <a:solidFill>
                  <a:srgbClr val="00359E"/>
                </a:solidFill>
                <a:latin typeface="+mj-lt"/>
                <a:cs typeface="Arial" panose="020B0604020202020204" pitchFamily="34" charset="0"/>
              </a:rPr>
              <a:t>Performance of </a:t>
            </a:r>
            <a:r>
              <a:rPr lang="en-GB" sz="3200" b="1" dirty="0">
                <a:solidFill>
                  <a:srgbClr val="00359E"/>
                </a:solidFill>
                <a:cs typeface="Arial" panose="020B0604020202020204" pitchFamily="34" charset="0"/>
              </a:rPr>
              <a:t>MRLN in </a:t>
            </a:r>
            <a:r>
              <a:rPr lang="en-GB" sz="3200" b="1" dirty="0" smtClean="0">
                <a:solidFill>
                  <a:srgbClr val="00359E"/>
                </a:solidFill>
                <a:cs typeface="Arial" panose="020B0604020202020204" pitchFamily="34" charset="0"/>
              </a:rPr>
              <a:t>WPR</a:t>
            </a:r>
          </a:p>
          <a:p>
            <a:pPr>
              <a:buBlip>
                <a:blip r:embed="rId3"/>
              </a:buBlip>
            </a:pPr>
            <a:r>
              <a:rPr lang="en-GB" sz="3600" b="1" dirty="0" smtClean="0">
                <a:solidFill>
                  <a:srgbClr val="00359E"/>
                </a:solidFill>
                <a:latin typeface="+mj-lt"/>
                <a:ea typeface="+mn-ea"/>
                <a:cs typeface="Arial" panose="020B0604020202020204" pitchFamily="34" charset="0"/>
              </a:rPr>
              <a:t>Challenge and Plan</a:t>
            </a:r>
          </a:p>
          <a:p>
            <a:pPr marL="457200" lvl="1" indent="0">
              <a:buNone/>
            </a:pPr>
            <a:endParaRPr lang="en-GB" sz="3200" b="1" dirty="0" smtClean="0">
              <a:solidFill>
                <a:schemeClr val="accent6">
                  <a:lumMod val="75000"/>
                </a:schemeClr>
              </a:solidFill>
              <a:latin typeface="+mj-lt"/>
              <a:ea typeface="+mn-ea"/>
              <a:cs typeface="Arial" panose="020B0604020202020204" pitchFamily="34" charset="0"/>
            </a:endParaRPr>
          </a:p>
          <a:p>
            <a:pPr marL="0" indent="0">
              <a:buNone/>
            </a:pPr>
            <a:endParaRPr lang="en-GB" b="1" dirty="0" smtClean="0">
              <a:solidFill>
                <a:schemeClr val="accent6">
                  <a:lumMod val="75000"/>
                </a:schemeClr>
              </a:solidFill>
              <a:latin typeface="+mj-lt"/>
              <a:cs typeface="Arial" panose="020B0604020202020204" pitchFamily="34" charset="0"/>
            </a:endParaRPr>
          </a:p>
        </p:txBody>
      </p:sp>
    </p:spTree>
    <p:extLst>
      <p:ext uri="{BB962C8B-B14F-4D97-AF65-F5344CB8AC3E}">
        <p14:creationId xmlns:p14="http://schemas.microsoft.com/office/powerpoint/2010/main" val="4342243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Rub2014"/>
          <p:cNvPicPr>
            <a:picLocks noChangeAspect="1" noChangeArrowheads="1"/>
          </p:cNvPicPr>
          <p:nvPr/>
        </p:nvPicPr>
        <p:blipFill>
          <a:blip r:embed="rId3" cstate="print">
            <a:extLst>
              <a:ext uri="{28A0092B-C50C-407E-A947-70E740481C1C}">
                <a14:useLocalDpi xmlns:a14="http://schemas.microsoft.com/office/drawing/2010/main" val="0"/>
              </a:ext>
            </a:extLst>
          </a:blip>
          <a:srcRect t="18367" r="11861" b="18517"/>
          <a:stretch>
            <a:fillRect/>
          </a:stretch>
        </p:blipFill>
        <p:spPr bwMode="auto">
          <a:xfrm>
            <a:off x="203" y="1676524"/>
            <a:ext cx="2915614" cy="2648577"/>
          </a:xfrm>
          <a:prstGeom prst="rect">
            <a:avLst/>
          </a:prstGeom>
          <a:noFill/>
          <a:ln w="9525"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0" name="Picture 2" descr="Y:\MAPS\Measles-Rubella genotype maps\JPEGS\Rubella 2015-01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7369" b="18301"/>
          <a:stretch/>
        </p:blipFill>
        <p:spPr bwMode="auto">
          <a:xfrm>
            <a:off x="3151141" y="1676524"/>
            <a:ext cx="2890116" cy="26485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descr="Y:\MAPS\Measles-Rubella genotype maps\JPEGS\Rubella 2016-04.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4873" b="18291"/>
          <a:stretch/>
        </p:blipFill>
        <p:spPr bwMode="auto">
          <a:xfrm>
            <a:off x="6276580" y="1676524"/>
            <a:ext cx="2867420" cy="26485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7504" y="116632"/>
            <a:ext cx="9036496" cy="1143000"/>
          </a:xfrm>
        </p:spPr>
        <p:txBody>
          <a:bodyPr/>
          <a:lstStyle/>
          <a:p>
            <a:pPr>
              <a:defRPr/>
            </a:pPr>
            <a:r>
              <a:rPr lang="en-GB" altLang="en-US" sz="2800" dirty="0" smtClean="0">
                <a:latin typeface="Tahoma" panose="020B0604030504040204" pitchFamily="34" charset="0"/>
                <a:ea typeface="Tahoma" panose="020B0604030504040204" pitchFamily="34" charset="0"/>
                <a:cs typeface="Tahoma" panose="020B0604030504040204" pitchFamily="34" charset="0"/>
              </a:rPr>
              <a:t>Rubella virus genotype distribution of cases with onset in 2013-2015, Western Pacific Region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74757" name="Rectangle 4"/>
          <p:cNvSpPr>
            <a:spLocks noChangeArrowheads="1"/>
          </p:cNvSpPr>
          <p:nvPr/>
        </p:nvSpPr>
        <p:spPr bwMode="auto">
          <a:xfrm>
            <a:off x="-1737" y="1368747"/>
            <a:ext cx="29158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0099"/>
                </a:solidFill>
                <a:latin typeface="Tahoma" pitchFamily="34" charset="0"/>
              </a:defRPr>
            </a:lvl1pPr>
            <a:lvl2pPr marL="742950" indent="-285750" eaLnBrk="0" hangingPunct="0">
              <a:spcBef>
                <a:spcPct val="20000"/>
              </a:spcBef>
              <a:buChar char="–"/>
              <a:defRPr sz="2800">
                <a:solidFill>
                  <a:srgbClr val="000099"/>
                </a:solidFill>
                <a:latin typeface="Tahoma" pitchFamily="34" charset="0"/>
              </a:defRPr>
            </a:lvl2pPr>
            <a:lvl3pPr marL="1143000" indent="-228600" eaLnBrk="0" hangingPunct="0">
              <a:spcBef>
                <a:spcPct val="20000"/>
              </a:spcBef>
              <a:buChar char="•"/>
              <a:defRPr sz="2400">
                <a:solidFill>
                  <a:srgbClr val="000099"/>
                </a:solidFill>
                <a:latin typeface="Tahoma" pitchFamily="34" charset="0"/>
              </a:defRPr>
            </a:lvl3pPr>
            <a:lvl4pPr marL="1600200" indent="-228600" eaLnBrk="0" hangingPunct="0">
              <a:spcBef>
                <a:spcPct val="20000"/>
              </a:spcBef>
              <a:buChar char="–"/>
              <a:defRPr sz="2000">
                <a:solidFill>
                  <a:srgbClr val="000099"/>
                </a:solidFill>
                <a:latin typeface="Tahoma" pitchFamily="34" charset="0"/>
              </a:defRPr>
            </a:lvl4pPr>
            <a:lvl5pPr marL="2057400" indent="-228600" eaLnBrk="0" hangingPunct="0">
              <a:spcBef>
                <a:spcPct val="20000"/>
              </a:spcBef>
              <a:buChar char="»"/>
              <a:defRPr sz="2000">
                <a:solidFill>
                  <a:srgbClr val="000099"/>
                </a:solidFill>
                <a:latin typeface="Tahoma" pitchFamily="34" charset="0"/>
              </a:defRPr>
            </a:lvl5pPr>
            <a:lvl6pPr marL="2514600" indent="-228600" eaLnBrk="0" fontAlgn="base" hangingPunct="0">
              <a:spcBef>
                <a:spcPct val="20000"/>
              </a:spcBef>
              <a:spcAft>
                <a:spcPct val="0"/>
              </a:spcAft>
              <a:buChar char="»"/>
              <a:defRPr sz="2000">
                <a:solidFill>
                  <a:srgbClr val="000099"/>
                </a:solidFill>
                <a:latin typeface="Tahoma" pitchFamily="34" charset="0"/>
              </a:defRPr>
            </a:lvl6pPr>
            <a:lvl7pPr marL="2971800" indent="-228600" eaLnBrk="0" fontAlgn="base" hangingPunct="0">
              <a:spcBef>
                <a:spcPct val="20000"/>
              </a:spcBef>
              <a:spcAft>
                <a:spcPct val="0"/>
              </a:spcAft>
              <a:buChar char="»"/>
              <a:defRPr sz="2000">
                <a:solidFill>
                  <a:srgbClr val="000099"/>
                </a:solidFill>
                <a:latin typeface="Tahoma" pitchFamily="34" charset="0"/>
              </a:defRPr>
            </a:lvl7pPr>
            <a:lvl8pPr marL="3429000" indent="-228600" eaLnBrk="0" fontAlgn="base" hangingPunct="0">
              <a:spcBef>
                <a:spcPct val="20000"/>
              </a:spcBef>
              <a:spcAft>
                <a:spcPct val="0"/>
              </a:spcAft>
              <a:buChar char="»"/>
              <a:defRPr sz="2000">
                <a:solidFill>
                  <a:srgbClr val="000099"/>
                </a:solidFill>
                <a:latin typeface="Tahoma" pitchFamily="34" charset="0"/>
              </a:defRPr>
            </a:lvl8pPr>
            <a:lvl9pPr marL="3886200" indent="-228600" eaLnBrk="0" fontAlgn="base" hangingPunct="0">
              <a:spcBef>
                <a:spcPct val="20000"/>
              </a:spcBef>
              <a:spcAft>
                <a:spcPct val="0"/>
              </a:spcAft>
              <a:buChar char="»"/>
              <a:defRPr sz="2000">
                <a:solidFill>
                  <a:srgbClr val="000099"/>
                </a:solidFill>
                <a:latin typeface="Tahoma" pitchFamily="34" charset="0"/>
              </a:defRPr>
            </a:lvl9pPr>
          </a:lstStyle>
          <a:p>
            <a:pPr algn="ctr" eaLnBrk="1" hangingPunct="1">
              <a:spcBef>
                <a:spcPct val="0"/>
              </a:spcBef>
              <a:buFontTx/>
              <a:buNone/>
            </a:pPr>
            <a:r>
              <a:rPr lang="en-GB" altLang="en-US" sz="1400" dirty="0" smtClean="0">
                <a:solidFill>
                  <a:srgbClr val="000000"/>
                </a:solidFill>
              </a:rPr>
              <a:t>2014 </a:t>
            </a:r>
            <a:endParaRPr lang="en-US" altLang="en-US" sz="1400" dirty="0">
              <a:solidFill>
                <a:srgbClr val="000000"/>
              </a:solidFill>
            </a:endParaRPr>
          </a:p>
        </p:txBody>
      </p:sp>
      <p:sp>
        <p:nvSpPr>
          <p:cNvPr id="4" name="Text Box 5"/>
          <p:cNvSpPr txBox="1">
            <a:spLocks noChangeArrowheads="1"/>
          </p:cNvSpPr>
          <p:nvPr/>
        </p:nvSpPr>
        <p:spPr bwMode="auto">
          <a:xfrm>
            <a:off x="3230850" y="5609283"/>
            <a:ext cx="576064" cy="40011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rtl="0"/>
            <a:r>
              <a:rPr lang="en-GB" altLang="en-US" sz="2000" b="0" dirty="0" smtClean="0">
                <a:solidFill>
                  <a:srgbClr val="000000"/>
                </a:solidFill>
                <a:latin typeface="Tahoma" pitchFamily="34" charset="0"/>
                <a:cs typeface="Arial" pitchFamily="34" charset="0"/>
              </a:rPr>
              <a:t>2B</a:t>
            </a:r>
            <a:endParaRPr lang="en-US" altLang="en-US" sz="2000" b="0" dirty="0" smtClean="0">
              <a:solidFill>
                <a:prstClr val="black"/>
              </a:solidFill>
              <a:latin typeface="Arial" pitchFamily="34" charset="0"/>
              <a:cs typeface="Arial" pitchFamily="34" charset="0"/>
            </a:endParaRPr>
          </a:p>
        </p:txBody>
      </p:sp>
      <p:sp>
        <p:nvSpPr>
          <p:cNvPr id="5" name="Oval 6"/>
          <p:cNvSpPr>
            <a:spLocks noChangeArrowheads="1"/>
          </p:cNvSpPr>
          <p:nvPr/>
        </p:nvSpPr>
        <p:spPr bwMode="auto">
          <a:xfrm>
            <a:off x="3028594" y="5709383"/>
            <a:ext cx="205289" cy="199907"/>
          </a:xfrm>
          <a:prstGeom prst="ellipse">
            <a:avLst/>
          </a:prstGeom>
          <a:solidFill>
            <a:srgbClr val="CCCC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rtl="0" fontAlgn="auto">
              <a:spcBef>
                <a:spcPts val="0"/>
              </a:spcBef>
              <a:spcAft>
                <a:spcPts val="0"/>
              </a:spcAft>
            </a:pPr>
            <a:endParaRPr lang="en-GB" sz="1800" b="0">
              <a:solidFill>
                <a:prstClr val="black"/>
              </a:solidFill>
              <a:latin typeface="Calibri"/>
              <a:cs typeface="+mn-cs"/>
            </a:endParaRPr>
          </a:p>
        </p:txBody>
      </p:sp>
      <p:sp>
        <p:nvSpPr>
          <p:cNvPr id="6" name="Text Box 7"/>
          <p:cNvSpPr txBox="1">
            <a:spLocks noChangeArrowheads="1"/>
          </p:cNvSpPr>
          <p:nvPr/>
        </p:nvSpPr>
        <p:spPr bwMode="auto">
          <a:xfrm>
            <a:off x="4566173" y="5612174"/>
            <a:ext cx="468398" cy="40011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rtl="0"/>
            <a:r>
              <a:rPr lang="en-GB" altLang="en-US" sz="2000" b="0" dirty="0" smtClean="0">
                <a:solidFill>
                  <a:srgbClr val="000000"/>
                </a:solidFill>
                <a:latin typeface="Tahoma" pitchFamily="34" charset="0"/>
                <a:cs typeface="Arial" pitchFamily="34" charset="0"/>
              </a:rPr>
              <a:t>1E</a:t>
            </a:r>
            <a:endParaRPr lang="en-US" altLang="en-US" sz="2000" b="0" dirty="0" smtClean="0">
              <a:solidFill>
                <a:prstClr val="black"/>
              </a:solidFill>
              <a:latin typeface="Arial" pitchFamily="34" charset="0"/>
              <a:cs typeface="Arial" pitchFamily="34" charset="0"/>
            </a:endParaRPr>
          </a:p>
        </p:txBody>
      </p:sp>
      <p:sp>
        <p:nvSpPr>
          <p:cNvPr id="7" name="Oval 8"/>
          <p:cNvSpPr>
            <a:spLocks noChangeArrowheads="1"/>
          </p:cNvSpPr>
          <p:nvPr/>
        </p:nvSpPr>
        <p:spPr bwMode="auto">
          <a:xfrm>
            <a:off x="4342108" y="5709386"/>
            <a:ext cx="205289" cy="199907"/>
          </a:xfrm>
          <a:prstGeom prst="ellipse">
            <a:avLst/>
          </a:prstGeom>
          <a:solidFill>
            <a:srgbClr val="CC00FF"/>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rtl="0" fontAlgn="auto">
              <a:spcBef>
                <a:spcPts val="0"/>
              </a:spcBef>
              <a:spcAft>
                <a:spcPts val="0"/>
              </a:spcAft>
            </a:pPr>
            <a:endParaRPr lang="en-GB" sz="1800" b="0">
              <a:solidFill>
                <a:prstClr val="black"/>
              </a:solidFill>
              <a:latin typeface="Calibri"/>
              <a:cs typeface="+mn-cs"/>
            </a:endParaRPr>
          </a:p>
        </p:txBody>
      </p:sp>
      <p:sp>
        <p:nvSpPr>
          <p:cNvPr id="8" name="Text Box 9"/>
          <p:cNvSpPr txBox="1">
            <a:spLocks noChangeArrowheads="1"/>
          </p:cNvSpPr>
          <p:nvPr/>
        </p:nvSpPr>
        <p:spPr bwMode="auto">
          <a:xfrm>
            <a:off x="5692485" y="5609285"/>
            <a:ext cx="431528" cy="40011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rtl="0"/>
            <a:r>
              <a:rPr lang="en-GB" altLang="en-US" sz="2000" b="0" dirty="0" smtClean="0">
                <a:solidFill>
                  <a:srgbClr val="000000"/>
                </a:solidFill>
                <a:latin typeface="Tahoma" pitchFamily="34" charset="0"/>
                <a:cs typeface="Arial" pitchFamily="34" charset="0"/>
              </a:rPr>
              <a:t>1J</a:t>
            </a:r>
            <a:endParaRPr lang="en-US" altLang="en-US" sz="2000" b="0" dirty="0" smtClean="0">
              <a:solidFill>
                <a:prstClr val="black"/>
              </a:solidFill>
              <a:latin typeface="Arial" pitchFamily="34" charset="0"/>
              <a:cs typeface="Arial" pitchFamily="34" charset="0"/>
            </a:endParaRPr>
          </a:p>
        </p:txBody>
      </p:sp>
      <p:sp>
        <p:nvSpPr>
          <p:cNvPr id="9" name="Oval 10"/>
          <p:cNvSpPr>
            <a:spLocks noChangeArrowheads="1"/>
          </p:cNvSpPr>
          <p:nvPr/>
        </p:nvSpPr>
        <p:spPr bwMode="auto">
          <a:xfrm>
            <a:off x="5487196" y="5717620"/>
            <a:ext cx="205289" cy="199907"/>
          </a:xfrm>
          <a:prstGeom prst="ellipse">
            <a:avLst/>
          </a:prstGeom>
          <a:solidFill>
            <a:srgbClr val="0099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rtl="0" fontAlgn="auto">
              <a:spcBef>
                <a:spcPts val="0"/>
              </a:spcBef>
              <a:spcAft>
                <a:spcPts val="0"/>
              </a:spcAft>
            </a:pPr>
            <a:endParaRPr lang="en-GB" sz="1800" b="0">
              <a:solidFill>
                <a:prstClr val="black"/>
              </a:solidFill>
              <a:latin typeface="Calibri"/>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996043298"/>
              </p:ext>
            </p:extLst>
          </p:nvPr>
        </p:nvGraphicFramePr>
        <p:xfrm>
          <a:off x="-24543" y="6600268"/>
          <a:ext cx="7593755" cy="257732"/>
        </p:xfrm>
        <a:graphic>
          <a:graphicData uri="http://schemas.openxmlformats.org/drawingml/2006/table">
            <a:tbl>
              <a:tblPr/>
              <a:tblGrid>
                <a:gridCol w="7593755"/>
              </a:tblGrid>
              <a:tr h="257732">
                <a:tc>
                  <a:txBody>
                    <a:bodyPr/>
                    <a:lstStyle>
                      <a:lvl1pPr indent="55563" rtl="0" eaLnBrk="0" hangingPunct="0">
                        <a:spcBef>
                          <a:spcPct val="20000"/>
                        </a:spcBef>
                        <a:defRPr sz="3300">
                          <a:solidFill>
                            <a:schemeClr val="tx1"/>
                          </a:solidFill>
                          <a:latin typeface="Arial" charset="0"/>
                        </a:defRPr>
                      </a:lvl1pPr>
                      <a:lvl2pPr marL="742950" indent="-285750" rtl="0" eaLnBrk="0" hangingPunct="0">
                        <a:spcBef>
                          <a:spcPct val="20000"/>
                        </a:spcBef>
                        <a:defRPr sz="2800">
                          <a:solidFill>
                            <a:schemeClr val="tx1"/>
                          </a:solidFill>
                          <a:latin typeface="Arial" charset="0"/>
                        </a:defRPr>
                      </a:lvl2pPr>
                      <a:lvl3pPr marL="1143000" indent="-228600" rtl="0" eaLnBrk="0" hangingPunct="0">
                        <a:spcBef>
                          <a:spcPct val="20000"/>
                        </a:spcBef>
                        <a:defRPr sz="2300">
                          <a:solidFill>
                            <a:schemeClr val="tx1"/>
                          </a:solidFill>
                          <a:latin typeface="Arial" charset="0"/>
                        </a:defRPr>
                      </a:lvl3pPr>
                      <a:lvl4pPr marL="1600200" indent="-228600" rtl="0" eaLnBrk="0" hangingPunct="0">
                        <a:spcBef>
                          <a:spcPct val="20000"/>
                        </a:spcBef>
                        <a:defRPr sz="2100">
                          <a:solidFill>
                            <a:schemeClr val="tx1"/>
                          </a:solidFill>
                          <a:latin typeface="Arial" charset="0"/>
                        </a:defRPr>
                      </a:lvl4pPr>
                      <a:lvl5pPr marL="2057400" indent="-228600" rtl="0" eaLnBrk="0" hangingPunct="0">
                        <a:spcBef>
                          <a:spcPct val="20000"/>
                        </a:spcBef>
                        <a:defRPr sz="2100">
                          <a:solidFill>
                            <a:schemeClr val="tx1"/>
                          </a:solidFill>
                          <a:latin typeface="Arial" charset="0"/>
                        </a:defRPr>
                      </a:lvl5pPr>
                      <a:lvl6pPr marL="2514600" indent="-228600" eaLnBrk="0" fontAlgn="base" hangingPunct="0">
                        <a:spcBef>
                          <a:spcPct val="20000"/>
                        </a:spcBef>
                        <a:spcAft>
                          <a:spcPct val="0"/>
                        </a:spcAft>
                        <a:defRPr sz="2100">
                          <a:solidFill>
                            <a:schemeClr val="tx1"/>
                          </a:solidFill>
                          <a:latin typeface="Arial" charset="0"/>
                        </a:defRPr>
                      </a:lvl6pPr>
                      <a:lvl7pPr marL="2971800" indent="-228600" eaLnBrk="0" fontAlgn="base" hangingPunct="0">
                        <a:spcBef>
                          <a:spcPct val="20000"/>
                        </a:spcBef>
                        <a:spcAft>
                          <a:spcPct val="0"/>
                        </a:spcAft>
                        <a:defRPr sz="2100">
                          <a:solidFill>
                            <a:schemeClr val="tx1"/>
                          </a:solidFill>
                          <a:latin typeface="Arial" charset="0"/>
                        </a:defRPr>
                      </a:lvl7pPr>
                      <a:lvl8pPr marL="3429000" indent="-228600" eaLnBrk="0" fontAlgn="base" hangingPunct="0">
                        <a:spcBef>
                          <a:spcPct val="20000"/>
                        </a:spcBef>
                        <a:spcAft>
                          <a:spcPct val="0"/>
                        </a:spcAft>
                        <a:defRPr sz="2100">
                          <a:solidFill>
                            <a:schemeClr val="tx1"/>
                          </a:solidFill>
                          <a:latin typeface="Arial" charset="0"/>
                        </a:defRPr>
                      </a:lvl8pPr>
                      <a:lvl9pPr marL="3886200" indent="-228600" eaLnBrk="0" fontAlgn="base" hangingPunct="0">
                        <a:spcBef>
                          <a:spcPct val="20000"/>
                        </a:spcBef>
                        <a:spcAft>
                          <a:spcPct val="0"/>
                        </a:spcAft>
                        <a:defRPr sz="2100">
                          <a:solidFill>
                            <a:schemeClr val="tx1"/>
                          </a:solidFill>
                          <a:latin typeface="Arial" charset="0"/>
                        </a:defRPr>
                      </a:lvl9pPr>
                    </a:lstStyle>
                    <a:p>
                      <a:pPr marL="0" marR="0" lvl="0" indent="55563" algn="l" defTabSz="914400" rtl="0" eaLnBrk="1" fontAlgn="base" latinLnBrk="1"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Tahoma" pitchFamily="34" charset="0"/>
                          <a:cs typeface="Arial" charset="0"/>
                        </a:rPr>
                        <a:t>Sources: Includes all cases reported to the Western Pacific Regional Office by 20 May 2016. </a:t>
                      </a:r>
                      <a:endParaRPr kumimoji="0" lang="en-US" altLang="en-US" sz="1000" b="0" i="0" u="none" strike="noStrike" cap="none" normalizeH="0" baseline="0" dirty="0" smtClean="0">
                        <a:ln>
                          <a:noFill/>
                        </a:ln>
                        <a:solidFill>
                          <a:srgbClr val="000000"/>
                        </a:solidFill>
                        <a:effectLst/>
                        <a:latin typeface="Times New Roman" pitchFamily="18" charset="0"/>
                        <a:cs typeface="Arial" charset="0"/>
                      </a:endParaRPr>
                    </a:p>
                  </a:txBody>
                  <a:tcPr marL="8145" marR="8145" marT="8649" marB="0" anchor="ctr" horzOverflow="overflow">
                    <a:lnL>
                      <a:noFill/>
                    </a:lnL>
                    <a:lnR>
                      <a:noFill/>
                    </a:lnR>
                    <a:lnT>
                      <a:noFill/>
                    </a:lnT>
                    <a:lnB>
                      <a:noFill/>
                    </a:lnB>
                    <a:lnTlToBr>
                      <a:noFill/>
                    </a:lnTlToBr>
                    <a:lnBlToTr>
                      <a:noFill/>
                    </a:lnBlToTr>
                    <a:noFill/>
                  </a:tcPr>
                </a:tc>
              </a:tr>
            </a:tbl>
          </a:graphicData>
        </a:graphic>
      </p:graphicFrame>
      <p:sp>
        <p:nvSpPr>
          <p:cNvPr id="16" name="Rectangle 4"/>
          <p:cNvSpPr>
            <a:spLocks noChangeArrowheads="1"/>
          </p:cNvSpPr>
          <p:nvPr/>
        </p:nvSpPr>
        <p:spPr bwMode="auto">
          <a:xfrm>
            <a:off x="3138290" y="1368747"/>
            <a:ext cx="29158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0099"/>
                </a:solidFill>
                <a:latin typeface="Tahoma" pitchFamily="34" charset="0"/>
              </a:defRPr>
            </a:lvl1pPr>
            <a:lvl2pPr marL="742950" indent="-285750" eaLnBrk="0" hangingPunct="0">
              <a:spcBef>
                <a:spcPct val="20000"/>
              </a:spcBef>
              <a:buChar char="–"/>
              <a:defRPr sz="2800">
                <a:solidFill>
                  <a:srgbClr val="000099"/>
                </a:solidFill>
                <a:latin typeface="Tahoma" pitchFamily="34" charset="0"/>
              </a:defRPr>
            </a:lvl2pPr>
            <a:lvl3pPr marL="1143000" indent="-228600" eaLnBrk="0" hangingPunct="0">
              <a:spcBef>
                <a:spcPct val="20000"/>
              </a:spcBef>
              <a:buChar char="•"/>
              <a:defRPr sz="2400">
                <a:solidFill>
                  <a:srgbClr val="000099"/>
                </a:solidFill>
                <a:latin typeface="Tahoma" pitchFamily="34" charset="0"/>
              </a:defRPr>
            </a:lvl3pPr>
            <a:lvl4pPr marL="1600200" indent="-228600" eaLnBrk="0" hangingPunct="0">
              <a:spcBef>
                <a:spcPct val="20000"/>
              </a:spcBef>
              <a:buChar char="–"/>
              <a:defRPr sz="2000">
                <a:solidFill>
                  <a:srgbClr val="000099"/>
                </a:solidFill>
                <a:latin typeface="Tahoma" pitchFamily="34" charset="0"/>
              </a:defRPr>
            </a:lvl4pPr>
            <a:lvl5pPr marL="2057400" indent="-228600" eaLnBrk="0" hangingPunct="0">
              <a:spcBef>
                <a:spcPct val="20000"/>
              </a:spcBef>
              <a:buChar char="»"/>
              <a:defRPr sz="2000">
                <a:solidFill>
                  <a:srgbClr val="000099"/>
                </a:solidFill>
                <a:latin typeface="Tahoma" pitchFamily="34" charset="0"/>
              </a:defRPr>
            </a:lvl5pPr>
            <a:lvl6pPr marL="2514600" indent="-228600" eaLnBrk="0" fontAlgn="base" hangingPunct="0">
              <a:spcBef>
                <a:spcPct val="20000"/>
              </a:spcBef>
              <a:spcAft>
                <a:spcPct val="0"/>
              </a:spcAft>
              <a:buChar char="»"/>
              <a:defRPr sz="2000">
                <a:solidFill>
                  <a:srgbClr val="000099"/>
                </a:solidFill>
                <a:latin typeface="Tahoma" pitchFamily="34" charset="0"/>
              </a:defRPr>
            </a:lvl6pPr>
            <a:lvl7pPr marL="2971800" indent="-228600" eaLnBrk="0" fontAlgn="base" hangingPunct="0">
              <a:spcBef>
                <a:spcPct val="20000"/>
              </a:spcBef>
              <a:spcAft>
                <a:spcPct val="0"/>
              </a:spcAft>
              <a:buChar char="»"/>
              <a:defRPr sz="2000">
                <a:solidFill>
                  <a:srgbClr val="000099"/>
                </a:solidFill>
                <a:latin typeface="Tahoma" pitchFamily="34" charset="0"/>
              </a:defRPr>
            </a:lvl7pPr>
            <a:lvl8pPr marL="3429000" indent="-228600" eaLnBrk="0" fontAlgn="base" hangingPunct="0">
              <a:spcBef>
                <a:spcPct val="20000"/>
              </a:spcBef>
              <a:spcAft>
                <a:spcPct val="0"/>
              </a:spcAft>
              <a:buChar char="»"/>
              <a:defRPr sz="2000">
                <a:solidFill>
                  <a:srgbClr val="000099"/>
                </a:solidFill>
                <a:latin typeface="Tahoma" pitchFamily="34" charset="0"/>
              </a:defRPr>
            </a:lvl8pPr>
            <a:lvl9pPr marL="3886200" indent="-228600" eaLnBrk="0" fontAlgn="base" hangingPunct="0">
              <a:spcBef>
                <a:spcPct val="20000"/>
              </a:spcBef>
              <a:spcAft>
                <a:spcPct val="0"/>
              </a:spcAft>
              <a:buChar char="»"/>
              <a:defRPr sz="2000">
                <a:solidFill>
                  <a:srgbClr val="000099"/>
                </a:solidFill>
                <a:latin typeface="Tahoma" pitchFamily="34" charset="0"/>
              </a:defRPr>
            </a:lvl9pPr>
          </a:lstStyle>
          <a:p>
            <a:pPr algn="ctr" eaLnBrk="1" hangingPunct="1">
              <a:spcBef>
                <a:spcPct val="0"/>
              </a:spcBef>
              <a:buFontTx/>
              <a:buNone/>
            </a:pPr>
            <a:r>
              <a:rPr lang="en-GB" altLang="en-US" sz="1400" dirty="0" smtClean="0">
                <a:solidFill>
                  <a:srgbClr val="000000"/>
                </a:solidFill>
              </a:rPr>
              <a:t>2015 </a:t>
            </a:r>
            <a:endParaRPr lang="en-US" altLang="en-US" sz="1400" dirty="0">
              <a:solidFill>
                <a:srgbClr val="000000"/>
              </a:solidFill>
            </a:endParaRPr>
          </a:p>
        </p:txBody>
      </p:sp>
      <p:sp>
        <p:nvSpPr>
          <p:cNvPr id="17" name="Rectangle 4"/>
          <p:cNvSpPr>
            <a:spLocks noChangeArrowheads="1"/>
          </p:cNvSpPr>
          <p:nvPr/>
        </p:nvSpPr>
        <p:spPr bwMode="auto">
          <a:xfrm>
            <a:off x="6233297" y="1368747"/>
            <a:ext cx="29158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0099"/>
                </a:solidFill>
                <a:latin typeface="Tahoma" pitchFamily="34" charset="0"/>
              </a:defRPr>
            </a:lvl1pPr>
            <a:lvl2pPr marL="742950" indent="-285750" eaLnBrk="0" hangingPunct="0">
              <a:spcBef>
                <a:spcPct val="20000"/>
              </a:spcBef>
              <a:buChar char="–"/>
              <a:defRPr sz="2800">
                <a:solidFill>
                  <a:srgbClr val="000099"/>
                </a:solidFill>
                <a:latin typeface="Tahoma" pitchFamily="34" charset="0"/>
              </a:defRPr>
            </a:lvl2pPr>
            <a:lvl3pPr marL="1143000" indent="-228600" eaLnBrk="0" hangingPunct="0">
              <a:spcBef>
                <a:spcPct val="20000"/>
              </a:spcBef>
              <a:buChar char="•"/>
              <a:defRPr sz="2400">
                <a:solidFill>
                  <a:srgbClr val="000099"/>
                </a:solidFill>
                <a:latin typeface="Tahoma" pitchFamily="34" charset="0"/>
              </a:defRPr>
            </a:lvl3pPr>
            <a:lvl4pPr marL="1600200" indent="-228600" eaLnBrk="0" hangingPunct="0">
              <a:spcBef>
                <a:spcPct val="20000"/>
              </a:spcBef>
              <a:buChar char="–"/>
              <a:defRPr sz="2000">
                <a:solidFill>
                  <a:srgbClr val="000099"/>
                </a:solidFill>
                <a:latin typeface="Tahoma" pitchFamily="34" charset="0"/>
              </a:defRPr>
            </a:lvl4pPr>
            <a:lvl5pPr marL="2057400" indent="-228600" eaLnBrk="0" hangingPunct="0">
              <a:spcBef>
                <a:spcPct val="20000"/>
              </a:spcBef>
              <a:buChar char="»"/>
              <a:defRPr sz="2000">
                <a:solidFill>
                  <a:srgbClr val="000099"/>
                </a:solidFill>
                <a:latin typeface="Tahoma" pitchFamily="34" charset="0"/>
              </a:defRPr>
            </a:lvl5pPr>
            <a:lvl6pPr marL="2514600" indent="-228600" eaLnBrk="0" fontAlgn="base" hangingPunct="0">
              <a:spcBef>
                <a:spcPct val="20000"/>
              </a:spcBef>
              <a:spcAft>
                <a:spcPct val="0"/>
              </a:spcAft>
              <a:buChar char="»"/>
              <a:defRPr sz="2000">
                <a:solidFill>
                  <a:srgbClr val="000099"/>
                </a:solidFill>
                <a:latin typeface="Tahoma" pitchFamily="34" charset="0"/>
              </a:defRPr>
            </a:lvl6pPr>
            <a:lvl7pPr marL="2971800" indent="-228600" eaLnBrk="0" fontAlgn="base" hangingPunct="0">
              <a:spcBef>
                <a:spcPct val="20000"/>
              </a:spcBef>
              <a:spcAft>
                <a:spcPct val="0"/>
              </a:spcAft>
              <a:buChar char="»"/>
              <a:defRPr sz="2000">
                <a:solidFill>
                  <a:srgbClr val="000099"/>
                </a:solidFill>
                <a:latin typeface="Tahoma" pitchFamily="34" charset="0"/>
              </a:defRPr>
            </a:lvl7pPr>
            <a:lvl8pPr marL="3429000" indent="-228600" eaLnBrk="0" fontAlgn="base" hangingPunct="0">
              <a:spcBef>
                <a:spcPct val="20000"/>
              </a:spcBef>
              <a:spcAft>
                <a:spcPct val="0"/>
              </a:spcAft>
              <a:buChar char="»"/>
              <a:defRPr sz="2000">
                <a:solidFill>
                  <a:srgbClr val="000099"/>
                </a:solidFill>
                <a:latin typeface="Tahoma" pitchFamily="34" charset="0"/>
              </a:defRPr>
            </a:lvl8pPr>
            <a:lvl9pPr marL="3886200" indent="-228600" eaLnBrk="0" fontAlgn="base" hangingPunct="0">
              <a:spcBef>
                <a:spcPct val="20000"/>
              </a:spcBef>
              <a:spcAft>
                <a:spcPct val="0"/>
              </a:spcAft>
              <a:buChar char="»"/>
              <a:defRPr sz="2000">
                <a:solidFill>
                  <a:srgbClr val="000099"/>
                </a:solidFill>
                <a:latin typeface="Tahoma" pitchFamily="34" charset="0"/>
              </a:defRPr>
            </a:lvl9pPr>
          </a:lstStyle>
          <a:p>
            <a:pPr algn="ctr" eaLnBrk="1" hangingPunct="1">
              <a:spcBef>
                <a:spcPct val="0"/>
              </a:spcBef>
              <a:buFontTx/>
              <a:buNone/>
            </a:pPr>
            <a:r>
              <a:rPr lang="en-GB" altLang="en-US" sz="1400" dirty="0" smtClean="0">
                <a:solidFill>
                  <a:srgbClr val="000000"/>
                </a:solidFill>
              </a:rPr>
              <a:t>2016 </a:t>
            </a:r>
            <a:endParaRPr lang="en-US" altLang="en-US" sz="1400" dirty="0">
              <a:solidFill>
                <a:srgbClr val="000000"/>
              </a:solidFill>
            </a:endParaRPr>
          </a:p>
        </p:txBody>
      </p:sp>
      <p:sp>
        <p:nvSpPr>
          <p:cNvPr id="3" name="Oval 2"/>
          <p:cNvSpPr/>
          <p:nvPr/>
        </p:nvSpPr>
        <p:spPr>
          <a:xfrm>
            <a:off x="5220072" y="5445224"/>
            <a:ext cx="1296144" cy="64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05240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08721"/>
            <a:ext cx="9001000" cy="280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8520" y="0"/>
            <a:ext cx="4067944" cy="1039917"/>
          </a:xfrm>
        </p:spPr>
        <p:txBody>
          <a:bodyPr>
            <a:noAutofit/>
          </a:bodyPr>
          <a:lstStyle/>
          <a:p>
            <a:r>
              <a:rPr lang="en-US" sz="2400" b="1" dirty="0" smtClean="0"/>
              <a:t>Measles </a:t>
            </a:r>
            <a:r>
              <a:rPr lang="en-US" sz="2400" b="1" dirty="0"/>
              <a:t>genotype distribution </a:t>
            </a:r>
            <a:r>
              <a:rPr lang="en-US" sz="2400" b="1" dirty="0" smtClean="0"/>
              <a:t>in 2015 and 2016</a:t>
            </a:r>
            <a:endParaRPr lang="en-GB" sz="2400" dirty="0"/>
          </a:p>
        </p:txBody>
      </p:sp>
      <p:graphicFrame>
        <p:nvGraphicFramePr>
          <p:cNvPr id="8" name="Table 7"/>
          <p:cNvGraphicFramePr>
            <a:graphicFrameLocks noGrp="1"/>
          </p:cNvGraphicFramePr>
          <p:nvPr>
            <p:extLst>
              <p:ext uri="{D42A27DB-BD31-4B8C-83A1-F6EECF244321}">
                <p14:modId xmlns:p14="http://schemas.microsoft.com/office/powerpoint/2010/main" val="2337774543"/>
              </p:ext>
            </p:extLst>
          </p:nvPr>
        </p:nvGraphicFramePr>
        <p:xfrm>
          <a:off x="0" y="6699660"/>
          <a:ext cx="7593755" cy="257732"/>
        </p:xfrm>
        <a:graphic>
          <a:graphicData uri="http://schemas.openxmlformats.org/drawingml/2006/table">
            <a:tbl>
              <a:tblPr/>
              <a:tblGrid>
                <a:gridCol w="7593755"/>
              </a:tblGrid>
              <a:tr h="257732">
                <a:tc>
                  <a:txBody>
                    <a:bodyPr/>
                    <a:lstStyle>
                      <a:lvl1pPr indent="55563" rtl="0" eaLnBrk="0" hangingPunct="0">
                        <a:spcBef>
                          <a:spcPct val="20000"/>
                        </a:spcBef>
                        <a:defRPr sz="3300">
                          <a:solidFill>
                            <a:schemeClr val="tx1"/>
                          </a:solidFill>
                          <a:latin typeface="Arial" charset="0"/>
                        </a:defRPr>
                      </a:lvl1pPr>
                      <a:lvl2pPr marL="742950" indent="-285750" rtl="0" eaLnBrk="0" hangingPunct="0">
                        <a:spcBef>
                          <a:spcPct val="20000"/>
                        </a:spcBef>
                        <a:defRPr sz="2800">
                          <a:solidFill>
                            <a:schemeClr val="tx1"/>
                          </a:solidFill>
                          <a:latin typeface="Arial" charset="0"/>
                        </a:defRPr>
                      </a:lvl2pPr>
                      <a:lvl3pPr marL="1143000" indent="-228600" rtl="0" eaLnBrk="0" hangingPunct="0">
                        <a:spcBef>
                          <a:spcPct val="20000"/>
                        </a:spcBef>
                        <a:defRPr sz="2300">
                          <a:solidFill>
                            <a:schemeClr val="tx1"/>
                          </a:solidFill>
                          <a:latin typeface="Arial" charset="0"/>
                        </a:defRPr>
                      </a:lvl3pPr>
                      <a:lvl4pPr marL="1600200" indent="-228600" rtl="0" eaLnBrk="0" hangingPunct="0">
                        <a:spcBef>
                          <a:spcPct val="20000"/>
                        </a:spcBef>
                        <a:defRPr sz="2100">
                          <a:solidFill>
                            <a:schemeClr val="tx1"/>
                          </a:solidFill>
                          <a:latin typeface="Arial" charset="0"/>
                        </a:defRPr>
                      </a:lvl4pPr>
                      <a:lvl5pPr marL="2057400" indent="-228600" rtl="0" eaLnBrk="0" hangingPunct="0">
                        <a:spcBef>
                          <a:spcPct val="20000"/>
                        </a:spcBef>
                        <a:defRPr sz="2100">
                          <a:solidFill>
                            <a:schemeClr val="tx1"/>
                          </a:solidFill>
                          <a:latin typeface="Arial" charset="0"/>
                        </a:defRPr>
                      </a:lvl5pPr>
                      <a:lvl6pPr marL="2514600" indent="-228600" eaLnBrk="0" fontAlgn="base" hangingPunct="0">
                        <a:spcBef>
                          <a:spcPct val="20000"/>
                        </a:spcBef>
                        <a:spcAft>
                          <a:spcPct val="0"/>
                        </a:spcAft>
                        <a:defRPr sz="2100">
                          <a:solidFill>
                            <a:schemeClr val="tx1"/>
                          </a:solidFill>
                          <a:latin typeface="Arial" charset="0"/>
                        </a:defRPr>
                      </a:lvl6pPr>
                      <a:lvl7pPr marL="2971800" indent="-228600" eaLnBrk="0" fontAlgn="base" hangingPunct="0">
                        <a:spcBef>
                          <a:spcPct val="20000"/>
                        </a:spcBef>
                        <a:spcAft>
                          <a:spcPct val="0"/>
                        </a:spcAft>
                        <a:defRPr sz="2100">
                          <a:solidFill>
                            <a:schemeClr val="tx1"/>
                          </a:solidFill>
                          <a:latin typeface="Arial" charset="0"/>
                        </a:defRPr>
                      </a:lvl7pPr>
                      <a:lvl8pPr marL="3429000" indent="-228600" eaLnBrk="0" fontAlgn="base" hangingPunct="0">
                        <a:spcBef>
                          <a:spcPct val="20000"/>
                        </a:spcBef>
                        <a:spcAft>
                          <a:spcPct val="0"/>
                        </a:spcAft>
                        <a:defRPr sz="2100">
                          <a:solidFill>
                            <a:schemeClr val="tx1"/>
                          </a:solidFill>
                          <a:latin typeface="Arial" charset="0"/>
                        </a:defRPr>
                      </a:lvl8pPr>
                      <a:lvl9pPr marL="3886200" indent="-228600" eaLnBrk="0" fontAlgn="base" hangingPunct="0">
                        <a:spcBef>
                          <a:spcPct val="20000"/>
                        </a:spcBef>
                        <a:spcAft>
                          <a:spcPct val="0"/>
                        </a:spcAft>
                        <a:defRPr sz="2100">
                          <a:solidFill>
                            <a:schemeClr val="tx1"/>
                          </a:solidFill>
                          <a:latin typeface="Arial" charset="0"/>
                        </a:defRPr>
                      </a:lvl9pPr>
                    </a:lstStyle>
                    <a:p>
                      <a:pPr marL="0" marR="0" lvl="0" indent="55563" algn="l" defTabSz="914400" rtl="0" eaLnBrk="1" fontAlgn="base" latinLnBrk="1"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Tahoma" pitchFamily="34" charset="0"/>
                          <a:cs typeface="Arial" charset="0"/>
                        </a:rPr>
                        <a:t>Sources: Includes all cases reported to the Western Pacific Regional Office by 20 May 2016 and the Measles Nucleotide Sequence online database (</a:t>
                      </a:r>
                      <a:r>
                        <a:rPr kumimoji="0" lang="en-US" altLang="en-US" sz="800" b="0" i="0" u="none" strike="noStrike" cap="none" normalizeH="0" baseline="0" dirty="0" err="1" smtClean="0">
                          <a:ln>
                            <a:noFill/>
                          </a:ln>
                          <a:solidFill>
                            <a:srgbClr val="000000"/>
                          </a:solidFill>
                          <a:effectLst/>
                          <a:latin typeface="Tahoma" pitchFamily="34" charset="0"/>
                          <a:cs typeface="Arial" charset="0"/>
                        </a:rPr>
                        <a:t>MeaNS</a:t>
                      </a:r>
                      <a:r>
                        <a:rPr kumimoji="0" lang="en-US" altLang="en-US" sz="800" b="0" i="0" u="none" strike="noStrike" cap="none" normalizeH="0" baseline="0" dirty="0" smtClean="0">
                          <a:ln>
                            <a:noFill/>
                          </a:ln>
                          <a:solidFill>
                            <a:srgbClr val="000000"/>
                          </a:solidFill>
                          <a:effectLst/>
                          <a:latin typeface="Tahoma" pitchFamily="34" charset="0"/>
                          <a:cs typeface="Arial" charset="0"/>
                        </a:rPr>
                        <a:t>).</a:t>
                      </a:r>
                      <a:endParaRPr kumimoji="0" lang="en-US" altLang="en-US" sz="1000" b="0" i="0" u="none" strike="noStrike" cap="none" normalizeH="0" baseline="0" dirty="0" smtClean="0">
                        <a:ln>
                          <a:noFill/>
                        </a:ln>
                        <a:solidFill>
                          <a:srgbClr val="000000"/>
                        </a:solidFill>
                        <a:effectLst/>
                        <a:latin typeface="Times New Roman" pitchFamily="18" charset="0"/>
                        <a:cs typeface="Arial" charset="0"/>
                      </a:endParaRPr>
                    </a:p>
                    <a:p>
                      <a:pPr marL="0" marR="0" lvl="0" indent="55563" algn="l" defTabSz="914400" rtl="0" eaLnBrk="1" fontAlgn="base" latinLnBrk="1"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Tahoma" pitchFamily="34" charset="0"/>
                          <a:cs typeface="Arial" charset="0"/>
                        </a:rPr>
                        <a:t> </a:t>
                      </a:r>
                      <a:endParaRPr kumimoji="0" lang="en-US" altLang="en-US" sz="1000" b="0" i="0" u="none" strike="noStrike" cap="none" normalizeH="0" baseline="0" dirty="0" smtClean="0">
                        <a:ln>
                          <a:noFill/>
                        </a:ln>
                        <a:solidFill>
                          <a:srgbClr val="000000"/>
                        </a:solidFill>
                        <a:effectLst/>
                        <a:latin typeface="Times New Roman" pitchFamily="18" charset="0"/>
                        <a:cs typeface="Arial" charset="0"/>
                      </a:endParaRPr>
                    </a:p>
                  </a:txBody>
                  <a:tcPr marL="8145" marR="8145" marT="8649" marB="0" anchor="ctr" horzOverflow="overflow">
                    <a:lnL>
                      <a:noFill/>
                    </a:lnL>
                    <a:lnR>
                      <a:noFill/>
                    </a:lnR>
                    <a:lnT>
                      <a:noFill/>
                    </a:lnT>
                    <a:lnB>
                      <a:noFill/>
                    </a:lnB>
                    <a:lnTlToBr>
                      <a:noFill/>
                    </a:lnTlToBr>
                    <a:lnBlToTr>
                      <a:noFill/>
                    </a:lnBlToTr>
                    <a:no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1986946"/>
              </p:ext>
            </p:extLst>
          </p:nvPr>
        </p:nvGraphicFramePr>
        <p:xfrm>
          <a:off x="47179" y="3478128"/>
          <a:ext cx="9032411" cy="3548607"/>
        </p:xfrm>
        <a:graphic>
          <a:graphicData uri="http://schemas.openxmlformats.org/drawingml/2006/table">
            <a:tbl>
              <a:tblPr firstRow="1" bandRow="1">
                <a:tableStyleId>{5C22544A-7EE6-4342-B048-85BDC9FD1C3A}</a:tableStyleId>
              </a:tblPr>
              <a:tblGrid>
                <a:gridCol w="1140445"/>
                <a:gridCol w="1296144"/>
                <a:gridCol w="1584176"/>
                <a:gridCol w="853870"/>
                <a:gridCol w="1003602"/>
                <a:gridCol w="3154174"/>
              </a:tblGrid>
              <a:tr h="613496">
                <a:tc>
                  <a:txBody>
                    <a:bodyPr/>
                    <a:lstStyle/>
                    <a:p>
                      <a:pPr algn="ctr"/>
                      <a:r>
                        <a:rPr lang="en-GB" sz="1400" dirty="0" smtClean="0">
                          <a:solidFill>
                            <a:schemeClr val="tx1"/>
                          </a:solidFill>
                        </a:rPr>
                        <a:t>Country</a:t>
                      </a:r>
                      <a:endParaRPr lang="en-GB" sz="1400" dirty="0">
                        <a:solidFill>
                          <a:schemeClr val="tx1"/>
                        </a:solidFill>
                      </a:endParaRPr>
                    </a:p>
                  </a:txBody>
                  <a:tcPr anchor="ctr"/>
                </a:tc>
                <a:tc>
                  <a:txBody>
                    <a:bodyPr/>
                    <a:lstStyle/>
                    <a:p>
                      <a:pPr algn="ctr"/>
                      <a:r>
                        <a:rPr lang="en-GB" sz="1400" dirty="0" smtClean="0">
                          <a:solidFill>
                            <a:schemeClr val="tx1"/>
                          </a:solidFill>
                        </a:rPr>
                        <a:t>Lab</a:t>
                      </a:r>
                      <a:r>
                        <a:rPr lang="en-GB" sz="1400" baseline="0" dirty="0" smtClean="0">
                          <a:solidFill>
                            <a:schemeClr val="tx1"/>
                          </a:solidFill>
                        </a:rPr>
                        <a:t> confirmed cases</a:t>
                      </a:r>
                      <a:endParaRPr lang="en-GB" sz="1400" dirty="0">
                        <a:solidFill>
                          <a:schemeClr val="tx1"/>
                        </a:solidFill>
                      </a:endParaRPr>
                    </a:p>
                  </a:txBody>
                  <a:tcPr anchor="ctr"/>
                </a:tc>
                <a:tc>
                  <a:txBody>
                    <a:bodyPr/>
                    <a:lstStyle/>
                    <a:p>
                      <a:pPr algn="ctr"/>
                      <a:r>
                        <a:rPr lang="en-GB" sz="1400" dirty="0" smtClean="0">
                          <a:solidFill>
                            <a:schemeClr val="tx1"/>
                          </a:solidFill>
                        </a:rPr>
                        <a:t>Samples for virus detection</a:t>
                      </a:r>
                      <a:endParaRPr lang="en-GB" sz="1400" dirty="0">
                        <a:solidFill>
                          <a:schemeClr val="tx1"/>
                        </a:solidFill>
                      </a:endParaRPr>
                    </a:p>
                  </a:txBody>
                  <a:tcPr anchor="ctr"/>
                </a:tc>
                <a:tc>
                  <a:txBody>
                    <a:bodyPr/>
                    <a:lstStyle/>
                    <a:p>
                      <a:pPr algn="ctr"/>
                      <a:r>
                        <a:rPr lang="en-GB" sz="1400" dirty="0" smtClean="0">
                          <a:solidFill>
                            <a:schemeClr val="tx1"/>
                          </a:solidFill>
                        </a:rPr>
                        <a:t>No of isolates</a:t>
                      </a:r>
                      <a:endParaRPr lang="en-GB" sz="1400" dirty="0">
                        <a:solidFill>
                          <a:schemeClr val="tx1"/>
                        </a:solidFill>
                      </a:endParaRPr>
                    </a:p>
                  </a:txBody>
                  <a:tcPr anchor="ctr"/>
                </a:tc>
                <a:tc>
                  <a:txBody>
                    <a:bodyPr/>
                    <a:lstStyle/>
                    <a:p>
                      <a:pPr algn="ctr"/>
                      <a:r>
                        <a:rPr lang="en-GB" sz="1400" dirty="0" smtClean="0">
                          <a:solidFill>
                            <a:schemeClr val="tx1"/>
                          </a:solidFill>
                        </a:rPr>
                        <a:t>No of +RT-PCR</a:t>
                      </a:r>
                      <a:endParaRPr lang="en-GB" sz="1400" dirty="0">
                        <a:solidFill>
                          <a:schemeClr val="tx1"/>
                        </a:solidFill>
                      </a:endParaRPr>
                    </a:p>
                  </a:txBody>
                  <a:tcPr anchor="ctr"/>
                </a:tc>
                <a:tc>
                  <a:txBody>
                    <a:bodyPr/>
                    <a:lstStyle/>
                    <a:p>
                      <a:pPr algn="ctr"/>
                      <a:r>
                        <a:rPr lang="en-GB" sz="1400" dirty="0" smtClean="0">
                          <a:solidFill>
                            <a:schemeClr val="tx1"/>
                          </a:solidFill>
                        </a:rPr>
                        <a:t>Possible reason/solution for no report*</a:t>
                      </a:r>
                      <a:endParaRPr lang="en-GB" sz="1400" dirty="0">
                        <a:solidFill>
                          <a:schemeClr val="tx1"/>
                        </a:solidFill>
                      </a:endParaRPr>
                    </a:p>
                  </a:txBody>
                  <a:tcPr anchor="ctr"/>
                </a:tc>
              </a:tr>
              <a:tr h="613496">
                <a:tc>
                  <a:txBody>
                    <a:bodyPr/>
                    <a:lstStyle/>
                    <a:p>
                      <a:r>
                        <a:rPr lang="en-GB" sz="1400" b="1" dirty="0" smtClean="0">
                          <a:solidFill>
                            <a:schemeClr val="tx1"/>
                          </a:solidFill>
                        </a:rPr>
                        <a:t>Lao PDR</a:t>
                      </a:r>
                      <a:endParaRPr lang="en-GB" sz="1400" b="1" dirty="0">
                        <a:solidFill>
                          <a:schemeClr val="tx1"/>
                        </a:solidFill>
                      </a:endParaRPr>
                    </a:p>
                  </a:txBody>
                  <a:tcPr/>
                </a:tc>
                <a:tc>
                  <a:txBody>
                    <a:bodyPr/>
                    <a:lstStyle/>
                    <a:p>
                      <a:r>
                        <a:rPr lang="en-GB" sz="1400" b="1" dirty="0" smtClean="0">
                          <a:solidFill>
                            <a:schemeClr val="tx1"/>
                          </a:solidFill>
                        </a:rPr>
                        <a:t>13</a:t>
                      </a:r>
                      <a:endParaRPr lang="en-GB" sz="1400" b="1" dirty="0">
                        <a:solidFill>
                          <a:schemeClr val="tx1"/>
                        </a:solidFill>
                      </a:endParaRPr>
                    </a:p>
                  </a:txBody>
                  <a:tcPr/>
                </a:tc>
                <a:tc>
                  <a:txBody>
                    <a:bodyPr/>
                    <a:lstStyle/>
                    <a:p>
                      <a:r>
                        <a:rPr lang="en-GB" sz="1400" b="1" dirty="0" smtClean="0">
                          <a:solidFill>
                            <a:schemeClr val="tx1"/>
                          </a:solidFill>
                        </a:rPr>
                        <a:t>0 (486 serum</a:t>
                      </a:r>
                      <a:r>
                        <a:rPr lang="en-GB" sz="1400" b="1" baseline="0" dirty="0" smtClean="0">
                          <a:solidFill>
                            <a:schemeClr val="tx1"/>
                          </a:solidFill>
                        </a:rPr>
                        <a:t> samples)</a:t>
                      </a:r>
                      <a:endParaRPr lang="en-GB" sz="1400" b="1" dirty="0">
                        <a:solidFill>
                          <a:schemeClr val="tx1"/>
                        </a:solidFill>
                      </a:endParaRPr>
                    </a:p>
                  </a:txBody>
                  <a:tcPr/>
                </a:tc>
                <a:tc>
                  <a:txBody>
                    <a:bodyPr/>
                    <a:lstStyle/>
                    <a:p>
                      <a:r>
                        <a:rPr lang="en-GB" sz="1400" b="1" dirty="0" smtClean="0">
                          <a:solidFill>
                            <a:schemeClr val="tx1"/>
                          </a:solidFill>
                        </a:rPr>
                        <a:t>0</a:t>
                      </a:r>
                      <a:endParaRPr lang="en-GB" sz="1400" b="1" dirty="0">
                        <a:solidFill>
                          <a:schemeClr val="tx1"/>
                        </a:solidFill>
                      </a:endParaRPr>
                    </a:p>
                  </a:txBody>
                  <a:tcPr/>
                </a:tc>
                <a:tc>
                  <a:txBody>
                    <a:bodyPr/>
                    <a:lstStyle/>
                    <a:p>
                      <a:r>
                        <a:rPr lang="en-GB" sz="1400" b="1" dirty="0" smtClean="0">
                          <a:solidFill>
                            <a:schemeClr val="tx1"/>
                          </a:solidFill>
                        </a:rPr>
                        <a:t>0</a:t>
                      </a:r>
                      <a:endParaRPr lang="en-GB" sz="1400" b="1" dirty="0">
                        <a:solidFill>
                          <a:schemeClr val="tx1"/>
                        </a:solidFill>
                      </a:endParaRPr>
                    </a:p>
                  </a:txBody>
                  <a:tcPr/>
                </a:tc>
                <a:tc>
                  <a:txBody>
                    <a:bodyPr/>
                    <a:lstStyle/>
                    <a:p>
                      <a:r>
                        <a:rPr lang="en-GB" sz="1400" b="1" dirty="0" smtClean="0">
                          <a:solidFill>
                            <a:schemeClr val="tx1"/>
                          </a:solidFill>
                        </a:rPr>
                        <a:t>1.Work</a:t>
                      </a:r>
                      <a:r>
                        <a:rPr lang="en-GB" sz="1400" b="1" baseline="0" dirty="0" smtClean="0">
                          <a:solidFill>
                            <a:schemeClr val="tx1"/>
                          </a:solidFill>
                        </a:rPr>
                        <a:t> with EPI colleagues to get the samples; 2. Genotyping from serum</a:t>
                      </a:r>
                      <a:endParaRPr lang="en-GB" sz="1400" b="1" dirty="0">
                        <a:solidFill>
                          <a:schemeClr val="tx1"/>
                        </a:solidFill>
                      </a:endParaRPr>
                    </a:p>
                  </a:txBody>
                  <a:tcPr/>
                </a:tc>
              </a:tr>
              <a:tr h="645216">
                <a:tc>
                  <a:txBody>
                    <a:bodyPr/>
                    <a:lstStyle/>
                    <a:p>
                      <a:r>
                        <a:rPr lang="en-GB" sz="1400" b="1" dirty="0" smtClean="0">
                          <a:solidFill>
                            <a:schemeClr val="tx1"/>
                          </a:solidFill>
                        </a:rPr>
                        <a:t>PNG</a:t>
                      </a:r>
                      <a:endParaRPr lang="en-GB" sz="1400" b="1" dirty="0">
                        <a:solidFill>
                          <a:schemeClr val="tx1"/>
                        </a:solidFill>
                      </a:endParaRPr>
                    </a:p>
                  </a:txBody>
                  <a:tcPr/>
                </a:tc>
                <a:tc>
                  <a:txBody>
                    <a:bodyPr/>
                    <a:lstStyle/>
                    <a:p>
                      <a:r>
                        <a:rPr lang="en-GB" sz="1400" b="1" dirty="0" smtClean="0">
                          <a:solidFill>
                            <a:schemeClr val="tx1"/>
                          </a:solidFill>
                        </a:rPr>
                        <a:t>57</a:t>
                      </a:r>
                      <a:endParaRPr lang="en-GB" sz="1400" b="1" dirty="0">
                        <a:solidFill>
                          <a:schemeClr val="tx1"/>
                        </a:solidFill>
                      </a:endParaRPr>
                    </a:p>
                  </a:txBody>
                  <a:tcPr/>
                </a:tc>
                <a:tc>
                  <a:txBody>
                    <a:bodyPr/>
                    <a:lstStyle/>
                    <a:p>
                      <a:r>
                        <a:rPr lang="en-GB" sz="1400" b="1" dirty="0" smtClean="0">
                          <a:solidFill>
                            <a:schemeClr val="tx1"/>
                          </a:solidFill>
                        </a:rPr>
                        <a:t>0(196</a:t>
                      </a:r>
                      <a:r>
                        <a:rPr lang="en-GB" sz="1400" b="1" baseline="0" dirty="0" smtClean="0">
                          <a:solidFill>
                            <a:schemeClr val="tx1"/>
                          </a:solidFill>
                        </a:rPr>
                        <a:t> serum samples)</a:t>
                      </a:r>
                      <a:endParaRPr lang="en-GB" sz="1400" b="1" dirty="0">
                        <a:solidFill>
                          <a:schemeClr val="tx1"/>
                        </a:solidFill>
                      </a:endParaRPr>
                    </a:p>
                  </a:txBody>
                  <a:tcPr/>
                </a:tc>
                <a:tc>
                  <a:txBody>
                    <a:bodyPr/>
                    <a:lstStyle/>
                    <a:p>
                      <a:r>
                        <a:rPr lang="en-GB" sz="1400" b="1" dirty="0" smtClean="0">
                          <a:solidFill>
                            <a:schemeClr val="tx1"/>
                          </a:solidFill>
                        </a:rPr>
                        <a:t>0</a:t>
                      </a:r>
                      <a:endParaRPr lang="en-GB" sz="1400" b="1" dirty="0">
                        <a:solidFill>
                          <a:schemeClr val="tx1"/>
                        </a:solidFill>
                      </a:endParaRPr>
                    </a:p>
                  </a:txBody>
                  <a:tcPr/>
                </a:tc>
                <a:tc>
                  <a:txBody>
                    <a:bodyPr/>
                    <a:lstStyle/>
                    <a:p>
                      <a:r>
                        <a:rPr lang="en-GB" sz="1400" b="1" dirty="0" smtClean="0">
                          <a:solidFill>
                            <a:schemeClr val="tx1"/>
                          </a:solidFill>
                        </a:rPr>
                        <a:t>0</a:t>
                      </a:r>
                      <a:endParaRPr lang="en-GB" sz="1400" b="1" dirty="0">
                        <a:solidFill>
                          <a:schemeClr val="tx1"/>
                        </a:solidFill>
                      </a:endParaRPr>
                    </a:p>
                  </a:txBody>
                  <a:tcPr/>
                </a:tc>
                <a:tc>
                  <a:txBody>
                    <a:bodyPr/>
                    <a:lstStyle/>
                    <a:p>
                      <a:r>
                        <a:rPr lang="en-GB" sz="1400" b="1" dirty="0" smtClean="0">
                          <a:solidFill>
                            <a:schemeClr val="tx1"/>
                          </a:solidFill>
                        </a:rPr>
                        <a:t>1.Work</a:t>
                      </a:r>
                      <a:r>
                        <a:rPr lang="en-GB" sz="1400" b="1" baseline="0" dirty="0" smtClean="0">
                          <a:solidFill>
                            <a:schemeClr val="tx1"/>
                          </a:solidFill>
                        </a:rPr>
                        <a:t> with EPI colleagues to get the samples; 2. Genotyping from serum</a:t>
                      </a:r>
                      <a:endParaRPr lang="en-GB" sz="1400" b="1" dirty="0">
                        <a:solidFill>
                          <a:schemeClr val="tx1"/>
                        </a:solidFill>
                      </a:endParaRPr>
                    </a:p>
                  </a:txBody>
                  <a:tcPr/>
                </a:tc>
              </a:tr>
              <a:tr h="742960">
                <a:tc>
                  <a:txBody>
                    <a:bodyPr/>
                    <a:lstStyle/>
                    <a:p>
                      <a:r>
                        <a:rPr lang="en-GB" sz="1400" b="1" dirty="0" smtClean="0">
                          <a:solidFill>
                            <a:schemeClr val="tx1"/>
                          </a:solidFill>
                        </a:rPr>
                        <a:t>Viet Nam</a:t>
                      </a:r>
                      <a:endParaRPr lang="en-GB" sz="1400" b="1" dirty="0">
                        <a:solidFill>
                          <a:schemeClr val="tx1"/>
                        </a:solidFill>
                      </a:endParaRPr>
                    </a:p>
                  </a:txBody>
                  <a:tcPr/>
                </a:tc>
                <a:tc>
                  <a:txBody>
                    <a:bodyPr/>
                    <a:lstStyle/>
                    <a:p>
                      <a:r>
                        <a:rPr lang="en-GB" sz="1400" b="1" dirty="0" smtClean="0">
                          <a:solidFill>
                            <a:schemeClr val="tx1"/>
                          </a:solidFill>
                        </a:rPr>
                        <a:t>200</a:t>
                      </a:r>
                      <a:endParaRPr lang="en-GB" sz="1400" b="1" dirty="0">
                        <a:solidFill>
                          <a:schemeClr val="tx1"/>
                        </a:solidFill>
                      </a:endParaRPr>
                    </a:p>
                  </a:txBody>
                  <a:tcPr/>
                </a:tc>
                <a:tc>
                  <a:txBody>
                    <a:bodyPr/>
                    <a:lstStyle/>
                    <a:p>
                      <a:r>
                        <a:rPr lang="en-GB" sz="1400" b="1" dirty="0" smtClean="0">
                          <a:solidFill>
                            <a:schemeClr val="tx1"/>
                          </a:solidFill>
                        </a:rPr>
                        <a:t>40(&gt;2000</a:t>
                      </a:r>
                      <a:r>
                        <a:rPr lang="en-GB" sz="1400" b="1" baseline="0" dirty="0" smtClean="0">
                          <a:solidFill>
                            <a:schemeClr val="tx1"/>
                          </a:solidFill>
                        </a:rPr>
                        <a:t> serum samples)</a:t>
                      </a:r>
                      <a:endParaRPr lang="en-GB" sz="1400" b="1" dirty="0">
                        <a:solidFill>
                          <a:schemeClr val="tx1"/>
                        </a:solidFill>
                      </a:endParaRPr>
                    </a:p>
                  </a:txBody>
                  <a:tcPr/>
                </a:tc>
                <a:tc>
                  <a:txBody>
                    <a:bodyPr/>
                    <a:lstStyle/>
                    <a:p>
                      <a:r>
                        <a:rPr lang="en-GB" sz="1400" b="1" dirty="0" smtClean="0">
                          <a:solidFill>
                            <a:schemeClr val="tx1"/>
                          </a:solidFill>
                        </a:rPr>
                        <a:t>0</a:t>
                      </a:r>
                      <a:endParaRPr lang="en-GB" sz="1400" b="1" dirty="0">
                        <a:solidFill>
                          <a:schemeClr val="tx1"/>
                        </a:solidFill>
                      </a:endParaRPr>
                    </a:p>
                  </a:txBody>
                  <a:tcPr/>
                </a:tc>
                <a:tc>
                  <a:txBody>
                    <a:bodyPr/>
                    <a:lstStyle/>
                    <a:p>
                      <a:r>
                        <a:rPr lang="en-GB" sz="1400" b="1" dirty="0" smtClean="0">
                          <a:solidFill>
                            <a:schemeClr val="tx1"/>
                          </a:solidFill>
                        </a:rPr>
                        <a:t>0</a:t>
                      </a:r>
                      <a:endParaRPr lang="en-GB" sz="14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1.Work</a:t>
                      </a:r>
                      <a:r>
                        <a:rPr lang="en-GB" sz="1400" b="1" baseline="0" dirty="0" smtClean="0">
                          <a:solidFill>
                            <a:schemeClr val="tx1"/>
                          </a:solidFill>
                        </a:rPr>
                        <a:t> with EPI colleagues to get more qualified throat samples; 2. Genotyping from serum</a:t>
                      </a:r>
                      <a:endParaRPr lang="en-GB" sz="1400" b="1" dirty="0" smtClean="0">
                        <a:solidFill>
                          <a:schemeClr val="tx1"/>
                        </a:solidFill>
                      </a:endParaRPr>
                    </a:p>
                    <a:p>
                      <a:endParaRPr lang="en-GB" sz="1400" b="1" dirty="0">
                        <a:solidFill>
                          <a:schemeClr val="tx1"/>
                        </a:solidFill>
                      </a:endParaRPr>
                    </a:p>
                  </a:txBody>
                  <a:tcPr/>
                </a:tc>
              </a:tr>
              <a:tr h="351264">
                <a:tc>
                  <a:txBody>
                    <a:bodyPr/>
                    <a:lstStyle/>
                    <a:p>
                      <a:r>
                        <a:rPr lang="en-GB" sz="1400" b="1" dirty="0" smtClean="0">
                          <a:solidFill>
                            <a:schemeClr val="tx1"/>
                          </a:solidFill>
                        </a:rPr>
                        <a:t>PHL</a:t>
                      </a:r>
                      <a:endParaRPr lang="en-GB" sz="1400" b="1" dirty="0">
                        <a:solidFill>
                          <a:schemeClr val="tx1"/>
                        </a:solidFill>
                      </a:endParaRPr>
                    </a:p>
                  </a:txBody>
                  <a:tcPr/>
                </a:tc>
                <a:tc>
                  <a:txBody>
                    <a:bodyPr/>
                    <a:lstStyle/>
                    <a:p>
                      <a:r>
                        <a:rPr lang="en-GB" sz="1400" b="1" dirty="0" smtClean="0">
                          <a:solidFill>
                            <a:schemeClr val="tx1"/>
                          </a:solidFill>
                        </a:rPr>
                        <a:t>669</a:t>
                      </a:r>
                      <a:endParaRPr lang="en-GB" sz="1400" b="1" dirty="0">
                        <a:solidFill>
                          <a:schemeClr val="tx1"/>
                        </a:solidFill>
                      </a:endParaRPr>
                    </a:p>
                  </a:txBody>
                  <a:tcPr/>
                </a:tc>
                <a:tc>
                  <a:txBody>
                    <a:bodyPr/>
                    <a:lstStyle/>
                    <a:p>
                      <a:r>
                        <a:rPr lang="en-GB" sz="1400" b="1" dirty="0" smtClean="0">
                          <a:solidFill>
                            <a:schemeClr val="tx1"/>
                          </a:solidFill>
                        </a:rPr>
                        <a:t>67</a:t>
                      </a:r>
                      <a:endParaRPr lang="en-GB" sz="1400" b="1" dirty="0">
                        <a:solidFill>
                          <a:schemeClr val="tx1"/>
                        </a:solidFill>
                      </a:endParaRPr>
                    </a:p>
                  </a:txBody>
                  <a:tcPr/>
                </a:tc>
                <a:tc>
                  <a:txBody>
                    <a:bodyPr/>
                    <a:lstStyle/>
                    <a:p>
                      <a:r>
                        <a:rPr lang="en-GB" sz="1400" b="1" dirty="0" smtClean="0">
                          <a:solidFill>
                            <a:schemeClr val="tx1"/>
                          </a:solidFill>
                        </a:rPr>
                        <a:t>10</a:t>
                      </a:r>
                      <a:endParaRPr lang="en-GB" sz="1400" b="1" dirty="0">
                        <a:solidFill>
                          <a:schemeClr val="tx1"/>
                        </a:solidFill>
                      </a:endParaRPr>
                    </a:p>
                  </a:txBody>
                  <a:tcPr/>
                </a:tc>
                <a:tc>
                  <a:txBody>
                    <a:bodyPr/>
                    <a:lstStyle/>
                    <a:p>
                      <a:r>
                        <a:rPr lang="en-GB" sz="1400" b="1" dirty="0" smtClean="0">
                          <a:solidFill>
                            <a:schemeClr val="tx1"/>
                          </a:solidFill>
                        </a:rPr>
                        <a:t>20</a:t>
                      </a:r>
                      <a:endParaRPr lang="en-GB" sz="1400" b="1" dirty="0">
                        <a:solidFill>
                          <a:schemeClr val="tx1"/>
                        </a:solidFill>
                      </a:endParaRPr>
                    </a:p>
                  </a:txBody>
                  <a:tcPr/>
                </a:tc>
                <a:tc>
                  <a:txBody>
                    <a:bodyPr/>
                    <a:lstStyle/>
                    <a:p>
                      <a:pPr marL="342900" indent="-342900">
                        <a:buAutoNum type="arabicPeriod"/>
                      </a:pPr>
                      <a:r>
                        <a:rPr lang="en-GB" sz="1400" b="1" dirty="0" smtClean="0">
                          <a:solidFill>
                            <a:schemeClr val="tx1"/>
                          </a:solidFill>
                        </a:rPr>
                        <a:t>Genotype need to be reported. </a:t>
                      </a:r>
                    </a:p>
                    <a:p>
                      <a:pPr marL="342900" indent="-342900">
                        <a:buAutoNum type="arabicPeriod"/>
                      </a:pPr>
                      <a:r>
                        <a:rPr lang="en-GB" sz="1400" b="1" dirty="0" smtClean="0">
                          <a:solidFill>
                            <a:schemeClr val="tx1"/>
                          </a:solidFill>
                        </a:rPr>
                        <a:t>Get more and qualified</a:t>
                      </a:r>
                      <a:r>
                        <a:rPr lang="en-GB" sz="1400" b="1" baseline="0" dirty="0" smtClean="0">
                          <a:solidFill>
                            <a:schemeClr val="tx1"/>
                          </a:solidFill>
                        </a:rPr>
                        <a:t> throat samples.</a:t>
                      </a:r>
                      <a:endParaRPr lang="en-GB" sz="1400" b="1" dirty="0">
                        <a:solidFill>
                          <a:schemeClr val="tx1"/>
                        </a:solidFill>
                      </a:endParaRPr>
                    </a:p>
                  </a:txBody>
                  <a:tcPr/>
                </a:tc>
              </a:tr>
            </a:tbl>
          </a:graphicData>
        </a:graphic>
      </p:graphicFrame>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4624"/>
            <a:ext cx="527110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5430605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24743"/>
          </a:xfrm>
        </p:spPr>
        <p:txBody>
          <a:bodyPr>
            <a:normAutofit/>
          </a:bodyPr>
          <a:lstStyle/>
          <a:p>
            <a:r>
              <a:rPr lang="en-GB" sz="2800" b="1" dirty="0" smtClean="0"/>
              <a:t>Difference in the number of genotypes reported, WPR, 2015</a:t>
            </a:r>
            <a:endParaRPr lang="en-GB" sz="2800" b="1" dirty="0"/>
          </a:p>
        </p:txBody>
      </p:sp>
      <p:sp>
        <p:nvSpPr>
          <p:cNvPr id="3" name="Subtitle 2"/>
          <p:cNvSpPr>
            <a:spLocks noGrp="1"/>
          </p:cNvSpPr>
          <p:nvPr>
            <p:ph type="subTitle" idx="1"/>
          </p:nvPr>
        </p:nvSpPr>
        <p:spPr>
          <a:xfrm>
            <a:off x="0" y="6381328"/>
            <a:ext cx="4716016" cy="476672"/>
          </a:xfrm>
        </p:spPr>
        <p:txBody>
          <a:bodyPr>
            <a:normAutofit fontScale="25000" lnSpcReduction="20000"/>
          </a:bodyPr>
          <a:lstStyle/>
          <a:p>
            <a:pPr algn="l"/>
            <a:r>
              <a:rPr lang="en-GB" dirty="0" smtClean="0"/>
              <a:t>Source: </a:t>
            </a:r>
            <a:r>
              <a:rPr lang="en-GB" dirty="0" err="1" smtClean="0"/>
              <a:t>MeaNS</a:t>
            </a:r>
            <a:r>
              <a:rPr lang="en-GB" dirty="0" smtClean="0"/>
              <a:t> data as of 14 June 2016</a:t>
            </a:r>
          </a:p>
          <a:p>
            <a:pPr algn="l"/>
            <a:r>
              <a:rPr lang="en-GB" dirty="0" smtClean="0"/>
              <a:t>Measles and rubella laboratory reports to WPR as of 20 May 2016</a:t>
            </a:r>
          </a:p>
          <a:p>
            <a:pPr algn="l"/>
            <a:r>
              <a:rPr lang="en-GB" dirty="0" smtClean="0"/>
              <a:t>*Genotype reports from Singapore are from the surveillance reports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296933250"/>
              </p:ext>
            </p:extLst>
          </p:nvPr>
        </p:nvGraphicFramePr>
        <p:xfrm>
          <a:off x="899592" y="1556792"/>
          <a:ext cx="7200801" cy="4079135"/>
        </p:xfrm>
        <a:graphic>
          <a:graphicData uri="http://schemas.openxmlformats.org/drawingml/2006/table">
            <a:tbl>
              <a:tblPr/>
              <a:tblGrid>
                <a:gridCol w="2815350"/>
                <a:gridCol w="1461817"/>
                <a:gridCol w="1461817"/>
                <a:gridCol w="1461817"/>
              </a:tblGrid>
              <a:tr h="389150">
                <a:tc>
                  <a:txBody>
                    <a:bodyPr/>
                    <a:lstStyle/>
                    <a:p>
                      <a:pPr algn="ctr" fontAlgn="ctr"/>
                      <a:r>
                        <a:rPr lang="en-GB" sz="1800" b="1" i="0" u="none" strike="noStrike" dirty="0">
                          <a:solidFill>
                            <a:srgbClr val="000000"/>
                          </a:solidFill>
                          <a:effectLst/>
                          <a:latin typeface="Calibri"/>
                        </a:rPr>
                        <a:t>Country/area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GB" sz="1800" b="1" i="0" u="none" strike="noStrike" dirty="0" err="1">
                          <a:solidFill>
                            <a:srgbClr val="000000"/>
                          </a:solidFill>
                          <a:effectLst/>
                          <a:latin typeface="Calibri"/>
                        </a:rPr>
                        <a:t>MeaNS</a:t>
                      </a:r>
                      <a:endParaRPr lang="en-GB" sz="18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800" b="1" i="0" u="none" strike="noStrike">
                          <a:solidFill>
                            <a:srgbClr val="000000"/>
                          </a:solidFill>
                          <a:effectLst/>
                          <a:latin typeface="Calibri"/>
                        </a:rPr>
                        <a:t>Report to WPR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en-GB" sz="1800" b="1" i="0" u="none" strike="noStrike">
                          <a:solidFill>
                            <a:srgbClr val="000000"/>
                          </a:solidFill>
                          <a:effectLst/>
                          <a:latin typeface="Calibri"/>
                        </a:rPr>
                        <a:t>Difference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54411">
                <a:tc>
                  <a:txBody>
                    <a:bodyPr/>
                    <a:lstStyle/>
                    <a:p>
                      <a:pPr algn="l" fontAlgn="ctr"/>
                      <a:r>
                        <a:rPr lang="en-GB" sz="1800" b="0" i="0" u="none" strike="noStrike" dirty="0">
                          <a:solidFill>
                            <a:srgbClr val="000000"/>
                          </a:solidFill>
                          <a:effectLst/>
                          <a:latin typeface="Trebuchet MS"/>
                        </a:rPr>
                        <a:t>Australia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89</a:t>
                      </a:r>
                      <a:endParaRPr lang="en-GB"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800" b="0" i="0" u="none" strike="noStrike" dirty="0" smtClean="0">
                          <a:solidFill>
                            <a:srgbClr val="000000"/>
                          </a:solidFill>
                          <a:effectLst/>
                          <a:latin typeface="Calibri"/>
                        </a:rPr>
                        <a:t>51</a:t>
                      </a:r>
                      <a:endParaRPr lang="en-GB"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b"/>
                      <a:r>
                        <a:rPr lang="en-GB" sz="1800" b="0" i="0" u="none" strike="noStrike" dirty="0" smtClean="0">
                          <a:solidFill>
                            <a:srgbClr val="000000"/>
                          </a:solidFill>
                          <a:effectLst/>
                          <a:latin typeface="Calibri"/>
                        </a:rPr>
                        <a:t>38</a:t>
                      </a:r>
                      <a:endParaRPr lang="en-GB"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54411">
                <a:tc>
                  <a:txBody>
                    <a:bodyPr/>
                    <a:lstStyle/>
                    <a:p>
                      <a:pPr algn="l" fontAlgn="ctr"/>
                      <a:r>
                        <a:rPr lang="en-GB" sz="1800" b="1" i="0" u="none" strike="noStrike" dirty="0">
                          <a:solidFill>
                            <a:srgbClr val="00B050"/>
                          </a:solidFill>
                          <a:effectLst/>
                          <a:latin typeface="Trebuchet MS"/>
                        </a:rPr>
                        <a:t>Brunei Darussalam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8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b"/>
                      <a:r>
                        <a:rPr lang="en-GB" sz="18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54411">
                <a:tc>
                  <a:txBody>
                    <a:bodyPr/>
                    <a:lstStyle/>
                    <a:p>
                      <a:pPr algn="l" fontAlgn="ctr"/>
                      <a:r>
                        <a:rPr lang="en-GB" sz="1800" b="0" i="0" u="none" strike="noStrike" dirty="0">
                          <a:solidFill>
                            <a:srgbClr val="000000"/>
                          </a:solidFill>
                          <a:effectLst/>
                          <a:latin typeface="Trebuchet MS"/>
                        </a:rPr>
                        <a:t>China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smtClean="0">
                          <a:solidFill>
                            <a:srgbClr val="000000"/>
                          </a:solidFill>
                          <a:effectLst/>
                          <a:latin typeface="Calibri"/>
                        </a:rPr>
                        <a:t>2903</a:t>
                      </a:r>
                      <a:endParaRPr lang="en-GB"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800" b="0" i="0" u="none" strike="noStrike" dirty="0" smtClean="0">
                          <a:solidFill>
                            <a:srgbClr val="000000"/>
                          </a:solidFill>
                          <a:effectLst/>
                          <a:latin typeface="Calibri"/>
                        </a:rPr>
                        <a:t>3905</a:t>
                      </a:r>
                      <a:endParaRPr lang="en-GB"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b"/>
                      <a:r>
                        <a:rPr lang="en-GB" sz="1800" b="0" i="0" u="none" strike="noStrike" dirty="0" smtClean="0">
                          <a:solidFill>
                            <a:srgbClr val="000000"/>
                          </a:solidFill>
                          <a:effectLst/>
                          <a:latin typeface="Calibri"/>
                        </a:rPr>
                        <a:t>-1002</a:t>
                      </a:r>
                      <a:endParaRPr lang="en-GB"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54411">
                <a:tc>
                  <a:txBody>
                    <a:bodyPr/>
                    <a:lstStyle/>
                    <a:p>
                      <a:pPr algn="l" fontAlgn="ctr"/>
                      <a:r>
                        <a:rPr lang="en-GB" sz="1800" b="1" i="0" u="none" strike="noStrike" dirty="0">
                          <a:solidFill>
                            <a:srgbClr val="00B050"/>
                          </a:solidFill>
                          <a:effectLst/>
                          <a:latin typeface="Trebuchet MS"/>
                        </a:rPr>
                        <a:t>China, Hong Kong SAR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12</a:t>
                      </a:r>
                      <a:endParaRPr lang="en-GB"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800" b="0" i="0" u="none" strike="noStrike" dirty="0">
                          <a:solidFill>
                            <a:srgbClr val="000000"/>
                          </a:solidFill>
                          <a:effectLst/>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b"/>
                      <a:r>
                        <a:rPr lang="en-GB" sz="1800" b="0" i="0" u="none" strike="noStrike" dirty="0">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54411">
                <a:tc>
                  <a:txBody>
                    <a:bodyPr/>
                    <a:lstStyle/>
                    <a:p>
                      <a:pPr algn="l" fontAlgn="ctr"/>
                      <a:r>
                        <a:rPr lang="en-GB" sz="1800" b="0" i="0" u="none" strike="noStrike" dirty="0">
                          <a:solidFill>
                            <a:srgbClr val="000000"/>
                          </a:solidFill>
                          <a:effectLst/>
                          <a:latin typeface="Trebuchet MS"/>
                        </a:rPr>
                        <a:t>Japan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29</a:t>
                      </a:r>
                      <a:endParaRPr lang="en-GB"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800" b="0" i="0" u="none" strike="noStrike" dirty="0" smtClean="0">
                          <a:solidFill>
                            <a:srgbClr val="000000"/>
                          </a:solidFill>
                          <a:effectLst/>
                          <a:latin typeface="Calibri"/>
                        </a:rPr>
                        <a:t>23</a:t>
                      </a:r>
                      <a:endParaRPr lang="en-GB"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b"/>
                      <a:r>
                        <a:rPr lang="en-GB" sz="1800" b="0" i="0" u="none" strike="noStrike" dirty="0" smtClean="0">
                          <a:solidFill>
                            <a:srgbClr val="000000"/>
                          </a:solidFill>
                          <a:effectLst/>
                          <a:latin typeface="Calibri"/>
                        </a:rPr>
                        <a:t>6</a:t>
                      </a:r>
                      <a:endParaRPr lang="en-GB"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54411">
                <a:tc>
                  <a:txBody>
                    <a:bodyPr/>
                    <a:lstStyle/>
                    <a:p>
                      <a:pPr algn="l" fontAlgn="ctr"/>
                      <a:r>
                        <a:rPr lang="en-GB" sz="1800" b="0" i="0" u="none" strike="noStrike" dirty="0">
                          <a:solidFill>
                            <a:srgbClr val="000000"/>
                          </a:solidFill>
                          <a:effectLst/>
                          <a:latin typeface="Trebuchet MS"/>
                        </a:rPr>
                        <a:t>Malaysia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800" b="0" i="0" u="none" strike="noStrike" dirty="0" smtClean="0">
                          <a:solidFill>
                            <a:srgbClr val="000000"/>
                          </a:solidFill>
                          <a:effectLst/>
                          <a:latin typeface="Calibri"/>
                        </a:rPr>
                        <a:t>71</a:t>
                      </a:r>
                      <a:endParaRPr lang="en-GB"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b"/>
                      <a:r>
                        <a:rPr lang="en-GB" sz="1800" b="0" i="0" u="none" strike="noStrike" dirty="0" smtClean="0">
                          <a:solidFill>
                            <a:srgbClr val="000000"/>
                          </a:solidFill>
                          <a:effectLst/>
                          <a:latin typeface="Calibri"/>
                        </a:rPr>
                        <a:t>-67</a:t>
                      </a:r>
                      <a:endParaRPr lang="en-GB"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54411">
                <a:tc>
                  <a:txBody>
                    <a:bodyPr/>
                    <a:lstStyle/>
                    <a:p>
                      <a:pPr algn="l" fontAlgn="ctr"/>
                      <a:r>
                        <a:rPr lang="en-GB" sz="1800" b="1" i="0" u="none" strike="noStrike" dirty="0">
                          <a:solidFill>
                            <a:srgbClr val="00B050"/>
                          </a:solidFill>
                          <a:effectLst/>
                          <a:latin typeface="Trebuchet MS"/>
                        </a:rPr>
                        <a:t>Mongolia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smtClean="0">
                          <a:solidFill>
                            <a:srgbClr val="000000"/>
                          </a:solidFill>
                          <a:effectLst/>
                          <a:latin typeface="Calibri"/>
                        </a:rPr>
                        <a:t>35</a:t>
                      </a:r>
                      <a:endParaRPr lang="en-GB"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800" b="0" i="0" u="none" strike="noStrike" dirty="0" smtClean="0">
                          <a:solidFill>
                            <a:srgbClr val="000000"/>
                          </a:solidFill>
                          <a:effectLst/>
                          <a:latin typeface="Calibri"/>
                        </a:rPr>
                        <a:t>23</a:t>
                      </a:r>
                      <a:endParaRPr lang="en-GB"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b"/>
                      <a:r>
                        <a:rPr lang="en-GB" sz="1800" b="0" i="0" u="none" strike="noStrike" dirty="0" smtClean="0">
                          <a:solidFill>
                            <a:srgbClr val="000000"/>
                          </a:solidFill>
                          <a:effectLst/>
                          <a:latin typeface="Calibri"/>
                        </a:rPr>
                        <a:t>12</a:t>
                      </a:r>
                      <a:endParaRPr lang="en-GB"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54411">
                <a:tc>
                  <a:txBody>
                    <a:bodyPr/>
                    <a:lstStyle/>
                    <a:p>
                      <a:pPr algn="l" fontAlgn="ctr"/>
                      <a:r>
                        <a:rPr lang="en-GB" sz="1800" b="1" i="0" u="none" strike="noStrike" dirty="0">
                          <a:solidFill>
                            <a:srgbClr val="00B050"/>
                          </a:solidFill>
                          <a:effectLst/>
                          <a:latin typeface="Trebuchet MS"/>
                        </a:rPr>
                        <a:t>New Zealand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10</a:t>
                      </a:r>
                      <a:endParaRPr lang="en-GB"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800" b="0" i="0" u="none" strike="noStrike" dirty="0">
                          <a:solidFill>
                            <a:srgbClr val="000000"/>
                          </a:solidFill>
                          <a:effectLst/>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b"/>
                      <a:r>
                        <a:rPr lang="en-GB" sz="1800" b="0" i="0" u="none" strike="noStrike" dirty="0">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54411">
                <a:tc>
                  <a:txBody>
                    <a:bodyPr/>
                    <a:lstStyle/>
                    <a:p>
                      <a:pPr algn="l" fontAlgn="ctr"/>
                      <a:r>
                        <a:rPr lang="en-GB" sz="1800" b="1" i="0" u="none" strike="noStrike" dirty="0">
                          <a:solidFill>
                            <a:srgbClr val="00B050"/>
                          </a:solidFill>
                          <a:effectLst/>
                          <a:latin typeface="Trebuchet MS"/>
                        </a:rPr>
                        <a:t>Philippines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19</a:t>
                      </a:r>
                      <a:endParaRPr lang="en-GB"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800" b="0" i="0" u="none" strike="noStrike" dirty="0" smtClean="0">
                          <a:solidFill>
                            <a:srgbClr val="000000"/>
                          </a:solidFill>
                          <a:effectLst/>
                          <a:latin typeface="Calibri"/>
                        </a:rPr>
                        <a:t>15</a:t>
                      </a:r>
                      <a:endParaRPr lang="en-GB"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b"/>
                      <a:r>
                        <a:rPr lang="en-GB" sz="1800" b="0" i="0" u="none" strike="noStrike" dirty="0">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54411">
                <a:tc>
                  <a:txBody>
                    <a:bodyPr/>
                    <a:lstStyle/>
                    <a:p>
                      <a:pPr algn="l" fontAlgn="ctr"/>
                      <a:r>
                        <a:rPr lang="en-GB" sz="1800" b="1" i="0" u="none" strike="noStrike" dirty="0">
                          <a:solidFill>
                            <a:srgbClr val="00B050"/>
                          </a:solidFill>
                          <a:effectLst/>
                          <a:latin typeface="Trebuchet MS"/>
                        </a:rPr>
                        <a:t>Republic of Korea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800" b="0" i="0" u="none" strike="noStrike" dirty="0" smtClean="0">
                          <a:solidFill>
                            <a:srgbClr val="000000"/>
                          </a:solidFill>
                          <a:effectLst/>
                          <a:latin typeface="Calibri"/>
                        </a:rPr>
                        <a:t>2</a:t>
                      </a:r>
                      <a:endParaRPr lang="en-GB"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b"/>
                      <a:r>
                        <a:rPr lang="en-GB" sz="18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54411">
                <a:tc>
                  <a:txBody>
                    <a:bodyPr/>
                    <a:lstStyle/>
                    <a:p>
                      <a:pPr algn="l" fontAlgn="ctr"/>
                      <a:r>
                        <a:rPr lang="en-GB" sz="1800" b="0" i="0" u="none" strike="noStrike">
                          <a:solidFill>
                            <a:srgbClr val="000000"/>
                          </a:solidFill>
                          <a:effectLst/>
                          <a:latin typeface="Trebuchet MS"/>
                        </a:rPr>
                        <a:t>Singapore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800" b="0" i="0" u="none" strike="noStrike" dirty="0" smtClean="0">
                          <a:solidFill>
                            <a:srgbClr val="000000"/>
                          </a:solidFill>
                          <a:effectLst/>
                          <a:latin typeface="Calibri"/>
                        </a:rPr>
                        <a:t>21*</a:t>
                      </a:r>
                      <a:endParaRPr lang="en-GB"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b"/>
                      <a:r>
                        <a:rPr lang="en-GB" sz="1800" b="0" i="0" u="none" strike="noStrike" dirty="0" smtClean="0">
                          <a:solidFill>
                            <a:srgbClr val="000000"/>
                          </a:solidFill>
                          <a:effectLst/>
                          <a:latin typeface="Calibri"/>
                        </a:rPr>
                        <a:t>-13</a:t>
                      </a:r>
                      <a:endParaRPr lang="en-GB"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54411">
                <a:tc>
                  <a:txBody>
                    <a:bodyPr/>
                    <a:lstStyle/>
                    <a:p>
                      <a:pPr algn="l" fontAlgn="ctr"/>
                      <a:r>
                        <a:rPr lang="en-GB" sz="1800" b="0" i="0" u="none" strike="noStrike" dirty="0">
                          <a:solidFill>
                            <a:srgbClr val="000000"/>
                          </a:solidFill>
                          <a:effectLst/>
                          <a:latin typeface="Trebuchet MS"/>
                        </a:rPr>
                        <a:t>Viet Nam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dirty="0" smtClean="0">
                          <a:solidFill>
                            <a:srgbClr val="000000"/>
                          </a:solidFill>
                          <a:effectLst/>
                          <a:latin typeface="Calibri"/>
                        </a:rPr>
                        <a:t>13</a:t>
                      </a:r>
                      <a:endParaRPr lang="en-GB"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800" b="0" i="0" u="none" strike="noStrike" dirty="0">
                          <a:solidFill>
                            <a:srgbClr val="000000"/>
                          </a:solidFill>
                          <a:effectLst/>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b"/>
                      <a:r>
                        <a:rPr lang="en-GB" sz="1800" b="0" i="0" u="none" strike="noStrike" dirty="0">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54411">
                <a:tc>
                  <a:txBody>
                    <a:bodyPr/>
                    <a:lstStyle/>
                    <a:p>
                      <a:pPr algn="l" fontAlgn="ctr"/>
                      <a:r>
                        <a:rPr lang="en-GB" sz="1800" b="1" i="0" u="none" strike="noStrike" dirty="0">
                          <a:solidFill>
                            <a:srgbClr val="000000"/>
                          </a:solidFill>
                          <a:effectLst/>
                          <a:latin typeface="Trebuchet MS"/>
                        </a:rPr>
                        <a:t>WPR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GB" sz="1800" b="1" i="0" u="none" strike="noStrike" dirty="0" smtClean="0">
                          <a:solidFill>
                            <a:srgbClr val="000000"/>
                          </a:solidFill>
                          <a:effectLst/>
                          <a:latin typeface="Calibri"/>
                        </a:rPr>
                        <a:t>3125</a:t>
                      </a:r>
                      <a:endParaRPr lang="en-GB" sz="18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800" b="1" i="0" u="none" strike="noStrike" dirty="0" smtClean="0">
                          <a:solidFill>
                            <a:srgbClr val="000000"/>
                          </a:solidFill>
                          <a:effectLst/>
                          <a:latin typeface="Calibri"/>
                        </a:rPr>
                        <a:t>4138</a:t>
                      </a:r>
                      <a:endParaRPr lang="en-GB" sz="18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b"/>
                      <a:r>
                        <a:rPr lang="en-GB" sz="1800" b="1" i="0" u="none" strike="noStrike" dirty="0" smtClean="0">
                          <a:solidFill>
                            <a:srgbClr val="000000"/>
                          </a:solidFill>
                          <a:effectLst/>
                          <a:latin typeface="Calibri"/>
                        </a:rPr>
                        <a:t>-1013</a:t>
                      </a:r>
                      <a:endParaRPr lang="en-GB" sz="18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bl>
          </a:graphicData>
        </a:graphic>
      </p:graphicFrame>
    </p:spTree>
    <p:extLst>
      <p:ext uri="{BB962C8B-B14F-4D97-AF65-F5344CB8AC3E}">
        <p14:creationId xmlns:p14="http://schemas.microsoft.com/office/powerpoint/2010/main" val="17067535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53752"/>
            <a:ext cx="9144000" cy="1143000"/>
          </a:xfrm>
        </p:spPr>
        <p:txBody>
          <a:bodyPr/>
          <a:lstStyle/>
          <a:p>
            <a:pPr eaLnBrk="1" hangingPunct="1"/>
            <a:r>
              <a:rPr lang="en-GB" altLang="en-US" sz="3200" dirty="0" smtClean="0">
                <a:latin typeface="Tahoma" pitchFamily="34" charset="0"/>
              </a:rPr>
              <a:t>Achievements of Measles/Rubella </a:t>
            </a:r>
            <a:r>
              <a:rPr lang="en-GB" altLang="en-US" sz="3200" dirty="0" err="1" smtClean="0">
                <a:latin typeface="Tahoma" pitchFamily="34" charset="0"/>
              </a:rPr>
              <a:t>LabNet</a:t>
            </a:r>
            <a:endParaRPr lang="en-GB" altLang="en-US" sz="3200" dirty="0" smtClean="0">
              <a:latin typeface="Tahoma" pitchFamily="34" charset="0"/>
            </a:endParaRPr>
          </a:p>
        </p:txBody>
      </p:sp>
      <p:sp>
        <p:nvSpPr>
          <p:cNvPr id="36867" name="Rectangle 3"/>
          <p:cNvSpPr>
            <a:spLocks noGrp="1" noChangeArrowheads="1"/>
          </p:cNvSpPr>
          <p:nvPr>
            <p:ph type="body" idx="1"/>
          </p:nvPr>
        </p:nvSpPr>
        <p:spPr>
          <a:xfrm>
            <a:off x="323528" y="1351657"/>
            <a:ext cx="8229600" cy="4885655"/>
          </a:xfrm>
        </p:spPr>
        <p:txBody>
          <a:bodyPr/>
          <a:lstStyle/>
          <a:p>
            <a:pPr eaLnBrk="1" hangingPunct="1">
              <a:lnSpc>
                <a:spcPts val="2580"/>
              </a:lnSpc>
            </a:pPr>
            <a:r>
              <a:rPr lang="en-GB" altLang="en-US" sz="2400" b="1" dirty="0" smtClean="0">
                <a:latin typeface="Arial" panose="020B0604020202020204" pitchFamily="34" charset="0"/>
                <a:cs typeface="Arial" panose="020B0604020202020204" pitchFamily="34" charset="0"/>
              </a:rPr>
              <a:t>Highly proficient </a:t>
            </a:r>
            <a:r>
              <a:rPr lang="en-GB" altLang="en-US" sz="2400" b="1" dirty="0" err="1" smtClean="0">
                <a:latin typeface="Arial" panose="020B0604020202020204" pitchFamily="34" charset="0"/>
                <a:cs typeface="Arial" panose="020B0604020202020204" pitchFamily="34" charset="0"/>
              </a:rPr>
              <a:t>LabNet</a:t>
            </a:r>
            <a:r>
              <a:rPr lang="en-GB" altLang="en-US" sz="2400" b="1" dirty="0" smtClean="0">
                <a:latin typeface="Arial" panose="020B0604020202020204" pitchFamily="34" charset="0"/>
                <a:cs typeface="Arial" panose="020B0604020202020204" pitchFamily="34" charset="0"/>
              </a:rPr>
              <a:t> with strong quality assurance provided laboratory confirmation and genotyping evidence to the programme.</a:t>
            </a:r>
          </a:p>
          <a:p>
            <a:pPr eaLnBrk="1" hangingPunct="1">
              <a:lnSpc>
                <a:spcPts val="2580"/>
              </a:lnSpc>
            </a:pPr>
            <a:r>
              <a:rPr lang="en-GB" sz="2400" b="1" dirty="0">
                <a:latin typeface="Arial" panose="020B0604020202020204" pitchFamily="34" charset="0"/>
                <a:cs typeface="Arial" panose="020B0604020202020204" pitchFamily="34" charset="0"/>
              </a:rPr>
              <a:t>Most of labs have achieved </a:t>
            </a:r>
            <a:r>
              <a:rPr lang="en-GB" sz="2400" b="1" dirty="0" smtClean="0">
                <a:latin typeface="Arial" panose="020B0604020202020204" pitchFamily="34" charset="0"/>
                <a:cs typeface="Arial" panose="020B0604020202020204" pitchFamily="34" charset="0"/>
              </a:rPr>
              <a:t>the </a:t>
            </a:r>
            <a:r>
              <a:rPr lang="en-GB" sz="2400" b="1" dirty="0">
                <a:latin typeface="Arial" panose="020B0604020202020204" pitchFamily="34" charset="0"/>
                <a:cs typeface="Arial" panose="020B0604020202020204" pitchFamily="34" charset="0"/>
              </a:rPr>
              <a:t>target indicator of timeliness of reporting (80% within 4 days) in </a:t>
            </a:r>
            <a:r>
              <a:rPr lang="en-GB" sz="2400" b="1" dirty="0" smtClean="0">
                <a:latin typeface="Arial" panose="020B0604020202020204" pitchFamily="34" charset="0"/>
                <a:cs typeface="Arial" panose="020B0604020202020204" pitchFamily="34" charset="0"/>
              </a:rPr>
              <a:t>2015-2016. </a:t>
            </a:r>
          </a:p>
          <a:p>
            <a:pPr eaLnBrk="1" hangingPunct="1">
              <a:lnSpc>
                <a:spcPts val="2580"/>
              </a:lnSpc>
            </a:pPr>
            <a:r>
              <a:rPr lang="en-GB" sz="2400" b="1" dirty="0" smtClean="0">
                <a:latin typeface="Arial" panose="020B0604020202020204" pitchFamily="34" charset="0"/>
                <a:cs typeface="Arial" panose="020B0604020202020204" pitchFamily="34" charset="0"/>
              </a:rPr>
              <a:t>For </a:t>
            </a:r>
            <a:r>
              <a:rPr lang="en-GB" sz="2400" b="1" dirty="0">
                <a:latin typeface="Arial" panose="020B0604020202020204" pitchFamily="34" charset="0"/>
                <a:cs typeface="Arial" panose="020B0604020202020204" pitchFamily="34" charset="0"/>
              </a:rPr>
              <a:t>the countries verified measles elimination,  genotype evidence supports the interruption of endemic measles virus transmission</a:t>
            </a:r>
            <a:r>
              <a:rPr lang="en-GB" sz="2400" b="1" dirty="0" smtClean="0">
                <a:latin typeface="Arial" panose="020B0604020202020204" pitchFamily="34" charset="0"/>
                <a:cs typeface="Arial" panose="020B0604020202020204" pitchFamily="34" charset="0"/>
              </a:rPr>
              <a:t>.</a:t>
            </a:r>
          </a:p>
          <a:p>
            <a:pPr eaLnBrk="1" hangingPunct="1">
              <a:lnSpc>
                <a:spcPts val="2580"/>
              </a:lnSpc>
            </a:pPr>
            <a:r>
              <a:rPr lang="en-GB" altLang="en-US" sz="2400" b="1" dirty="0" smtClean="0">
                <a:latin typeface="Arial" panose="020B0604020202020204" pitchFamily="34" charset="0"/>
                <a:cs typeface="Arial" panose="020B0604020202020204" pitchFamily="34" charset="0"/>
              </a:rPr>
              <a:t>For Endemic countries and near to elimination countries,  most of countries have genotyping data providing a good baseline for the genetic information. </a:t>
            </a:r>
            <a:endParaRPr lang="en-GB" alt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068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8256"/>
            <a:ext cx="9144000" cy="1143000"/>
          </a:xfrm>
        </p:spPr>
        <p:txBody>
          <a:bodyPr/>
          <a:lstStyle/>
          <a:p>
            <a:pPr eaLnBrk="1" hangingPunct="1"/>
            <a:r>
              <a:rPr lang="en-US" altLang="en-US" sz="3600" dirty="0">
                <a:solidFill>
                  <a:srgbClr val="002060"/>
                </a:solidFill>
                <a:latin typeface="Tahoma" pitchFamily="34" charset="0"/>
              </a:rPr>
              <a:t>Way forward for </a:t>
            </a:r>
            <a:r>
              <a:rPr lang="en-US" altLang="en-US" sz="3600" dirty="0" err="1" smtClean="0">
                <a:solidFill>
                  <a:srgbClr val="002060"/>
                </a:solidFill>
                <a:latin typeface="Tahoma" pitchFamily="34" charset="0"/>
              </a:rPr>
              <a:t>LabNet</a:t>
            </a:r>
            <a:r>
              <a:rPr lang="en-US" altLang="en-US" sz="3600" dirty="0" smtClean="0">
                <a:solidFill>
                  <a:srgbClr val="002060"/>
                </a:solidFill>
                <a:latin typeface="Tahoma" pitchFamily="34" charset="0"/>
              </a:rPr>
              <a:t> </a:t>
            </a:r>
            <a:r>
              <a:rPr lang="en-US" altLang="en-US" sz="3600" dirty="0">
                <a:solidFill>
                  <a:srgbClr val="002060"/>
                </a:solidFill>
                <a:latin typeface="Tahoma" pitchFamily="34" charset="0"/>
              </a:rPr>
              <a:t>to achieve</a:t>
            </a:r>
            <a:endParaRPr lang="en-GB" altLang="en-US" sz="3600" dirty="0" smtClean="0">
              <a:solidFill>
                <a:srgbClr val="002060"/>
              </a:solidFill>
              <a:latin typeface="Tahoma" pitchFamily="34" charset="0"/>
            </a:endParaRPr>
          </a:p>
        </p:txBody>
      </p:sp>
      <p:sp>
        <p:nvSpPr>
          <p:cNvPr id="36867" name="Rectangle 3"/>
          <p:cNvSpPr>
            <a:spLocks noGrp="1" noChangeArrowheads="1"/>
          </p:cNvSpPr>
          <p:nvPr>
            <p:ph type="body" idx="1"/>
          </p:nvPr>
        </p:nvSpPr>
        <p:spPr>
          <a:xfrm>
            <a:off x="179512" y="1124744"/>
            <a:ext cx="8733656" cy="5328592"/>
          </a:xfrm>
        </p:spPr>
        <p:txBody>
          <a:bodyPr/>
          <a:lstStyle/>
          <a:p>
            <a:pPr eaLnBrk="1" hangingPunct="1"/>
            <a:r>
              <a:rPr lang="en-GB" sz="2000" b="1" dirty="0" smtClean="0">
                <a:solidFill>
                  <a:srgbClr val="00359E"/>
                </a:solidFill>
                <a:latin typeface="Arial" panose="020B0604020202020204" pitchFamily="34" charset="0"/>
                <a:cs typeface="Arial" panose="020B0604020202020204" pitchFamily="34" charset="0"/>
              </a:rPr>
              <a:t>Follow up with some NL for the timeliness of IgM reporting. PNG, KOR, VNM(2/4 labs)</a:t>
            </a:r>
          </a:p>
          <a:p>
            <a:pPr lvl="1"/>
            <a:r>
              <a:rPr lang="en-GB" sz="1600" b="1" dirty="0" smtClean="0">
                <a:solidFill>
                  <a:srgbClr val="00359E"/>
                </a:solidFill>
                <a:latin typeface="Arial" panose="020B0604020202020204" pitchFamily="34" charset="0"/>
                <a:cs typeface="Arial" panose="020B0604020202020204" pitchFamily="34" charset="0"/>
              </a:rPr>
              <a:t>surge capacity building and outbreak response strategy (lesson</a:t>
            </a:r>
            <a:r>
              <a:rPr lang="en-US" altLang="zh-CN" sz="1600" b="1" dirty="0" smtClean="0">
                <a:solidFill>
                  <a:srgbClr val="00359E"/>
                </a:solidFill>
                <a:latin typeface="Arial" panose="020B0604020202020204" pitchFamily="34" charset="0"/>
                <a:cs typeface="Arial" panose="020B0604020202020204" pitchFamily="34" charset="0"/>
              </a:rPr>
              <a:t>s</a:t>
            </a:r>
            <a:r>
              <a:rPr lang="en-GB" sz="1600" b="1" dirty="0" smtClean="0">
                <a:solidFill>
                  <a:srgbClr val="00359E"/>
                </a:solidFill>
                <a:latin typeface="Arial" panose="020B0604020202020204" pitchFamily="34" charset="0"/>
                <a:cs typeface="Arial" panose="020B0604020202020204" pitchFamily="34" charset="0"/>
              </a:rPr>
              <a:t> from 2014)</a:t>
            </a:r>
          </a:p>
          <a:p>
            <a:pPr eaLnBrk="1" hangingPunct="1"/>
            <a:r>
              <a:rPr lang="en-US" altLang="en-US" sz="2000" b="1" dirty="0" smtClean="0">
                <a:solidFill>
                  <a:srgbClr val="00359E"/>
                </a:solidFill>
                <a:latin typeface="Arial" panose="020B0604020202020204" pitchFamily="34" charset="0"/>
                <a:cs typeface="Arial" panose="020B0604020202020204" pitchFamily="34" charset="0"/>
              </a:rPr>
              <a:t>Work with EPI colleagues to get viral samples and/or improve the quality of throat swab sample </a:t>
            </a:r>
            <a:r>
              <a:rPr lang="en-US" altLang="en-US" sz="2000" b="1" dirty="0">
                <a:solidFill>
                  <a:srgbClr val="00359E"/>
                </a:solidFill>
                <a:latin typeface="Arial" panose="020B0604020202020204" pitchFamily="34" charset="0"/>
                <a:cs typeface="Arial" panose="020B0604020202020204" pitchFamily="34" charset="0"/>
              </a:rPr>
              <a:t>collection </a:t>
            </a:r>
            <a:r>
              <a:rPr lang="en-US" altLang="en-US" sz="2000" b="1" dirty="0" smtClean="0">
                <a:solidFill>
                  <a:srgbClr val="00359E"/>
                </a:solidFill>
                <a:latin typeface="Arial" panose="020B0604020202020204" pitchFamily="34" charset="0"/>
                <a:cs typeface="Arial" panose="020B0604020202020204" pitchFamily="34" charset="0"/>
              </a:rPr>
              <a:t>in some countries (VNM, PNG,  LAO, PHL…)</a:t>
            </a:r>
          </a:p>
          <a:p>
            <a:pPr eaLnBrk="1" hangingPunct="1"/>
            <a:r>
              <a:rPr lang="en-GB" sz="2000" b="1" dirty="0" smtClean="0">
                <a:solidFill>
                  <a:srgbClr val="00359E"/>
                </a:solidFill>
                <a:latin typeface="Arial" panose="020B0604020202020204" pitchFamily="34" charset="0"/>
                <a:cs typeface="Arial" panose="020B0604020202020204" pitchFamily="34" charset="0"/>
              </a:rPr>
              <a:t>Continually </a:t>
            </a:r>
            <a:r>
              <a:rPr lang="en-GB" sz="2000" b="1" dirty="0">
                <a:solidFill>
                  <a:srgbClr val="00359E"/>
                </a:solidFill>
                <a:latin typeface="Arial" panose="020B0604020202020204" pitchFamily="34" charset="0"/>
                <a:cs typeface="Arial" panose="020B0604020202020204" pitchFamily="34" charset="0"/>
              </a:rPr>
              <a:t>i</a:t>
            </a:r>
            <a:r>
              <a:rPr lang="en-GB" sz="2000" b="1" dirty="0" smtClean="0">
                <a:solidFill>
                  <a:srgbClr val="00359E"/>
                </a:solidFill>
                <a:latin typeface="Arial" panose="020B0604020202020204" pitchFamily="34" charset="0"/>
                <a:cs typeface="Arial" panose="020B0604020202020204" pitchFamily="34" charset="0"/>
              </a:rPr>
              <a:t>mprove measles/rubella molecular detection AND REPORT: PHL, VNM, LAO…</a:t>
            </a:r>
          </a:p>
          <a:p>
            <a:pPr eaLnBrk="1" hangingPunct="1"/>
            <a:r>
              <a:rPr lang="en-GB" sz="2000" b="1" dirty="0" smtClean="0">
                <a:solidFill>
                  <a:srgbClr val="00359E"/>
                </a:solidFill>
                <a:latin typeface="Arial" panose="020B0604020202020204" pitchFamily="34" charset="0"/>
                <a:cs typeface="Arial" panose="020B0604020202020204" pitchFamily="34" charset="0"/>
              </a:rPr>
              <a:t>Persistently </a:t>
            </a:r>
            <a:r>
              <a:rPr lang="en-GB" sz="2000" b="1" dirty="0" smtClean="0">
                <a:solidFill>
                  <a:srgbClr val="00359E"/>
                </a:solidFill>
                <a:latin typeface="Arial" panose="020B0604020202020204" pitchFamily="34" charset="0"/>
                <a:cs typeface="Arial" panose="020B0604020202020204" pitchFamily="34" charset="0"/>
              </a:rPr>
              <a:t>Improve </a:t>
            </a:r>
            <a:r>
              <a:rPr lang="en-GB" sz="2000" b="1" dirty="0" smtClean="0">
                <a:solidFill>
                  <a:srgbClr val="00359E"/>
                </a:solidFill>
                <a:latin typeface="Arial" panose="020B0604020202020204" pitchFamily="34" charset="0"/>
                <a:cs typeface="Arial" panose="020B0604020202020204" pitchFamily="34" charset="0"/>
              </a:rPr>
              <a:t>the Genotype information report to </a:t>
            </a:r>
            <a:r>
              <a:rPr lang="en-GB" sz="2000" b="1" dirty="0" err="1" smtClean="0">
                <a:solidFill>
                  <a:srgbClr val="00359E"/>
                </a:solidFill>
                <a:latin typeface="Arial" panose="020B0604020202020204" pitchFamily="34" charset="0"/>
                <a:cs typeface="Arial" panose="020B0604020202020204" pitchFamily="34" charset="0"/>
              </a:rPr>
              <a:t>MeaNS</a:t>
            </a:r>
            <a:endParaRPr lang="en-GB" sz="2000" b="1" dirty="0">
              <a:solidFill>
                <a:srgbClr val="00359E"/>
              </a:solidFill>
              <a:latin typeface="Arial" panose="020B0604020202020204" pitchFamily="34" charset="0"/>
              <a:cs typeface="Arial" panose="020B0604020202020204" pitchFamily="34" charset="0"/>
            </a:endParaRPr>
          </a:p>
          <a:p>
            <a:pPr eaLnBrk="1" hangingPunct="1"/>
            <a:r>
              <a:rPr lang="en-US" altLang="en-US" sz="2000" b="1" dirty="0">
                <a:solidFill>
                  <a:srgbClr val="00359E"/>
                </a:solidFill>
                <a:latin typeface="Arial" panose="020B0604020202020204" pitchFamily="34" charset="0"/>
                <a:cs typeface="Arial" panose="020B0604020202020204" pitchFamily="34" charset="0"/>
              </a:rPr>
              <a:t>Rubella </a:t>
            </a:r>
            <a:r>
              <a:rPr lang="en-US" altLang="en-US" sz="2000" b="1" dirty="0" err="1">
                <a:solidFill>
                  <a:srgbClr val="00359E"/>
                </a:solidFill>
                <a:latin typeface="Arial" panose="020B0604020202020204" pitchFamily="34" charset="0"/>
                <a:cs typeface="Arial" panose="020B0604020202020204" pitchFamily="34" charset="0"/>
              </a:rPr>
              <a:t>virologic</a:t>
            </a:r>
            <a:r>
              <a:rPr lang="en-US" altLang="en-US" sz="2000" b="1" dirty="0">
                <a:solidFill>
                  <a:srgbClr val="00359E"/>
                </a:solidFill>
                <a:latin typeface="Arial" panose="020B0604020202020204" pitchFamily="34" charset="0"/>
                <a:cs typeface="Arial" panose="020B0604020202020204" pitchFamily="34" charset="0"/>
              </a:rPr>
              <a:t> surveillance </a:t>
            </a:r>
            <a:r>
              <a:rPr lang="en-US" altLang="en-US" sz="2000" b="1" dirty="0" smtClean="0">
                <a:solidFill>
                  <a:srgbClr val="00359E"/>
                </a:solidFill>
                <a:latin typeface="Arial" panose="020B0604020202020204" pitchFamily="34" charset="0"/>
                <a:cs typeface="Arial" panose="020B0604020202020204" pitchFamily="34" charset="0"/>
              </a:rPr>
              <a:t>and CRS surveillance should </a:t>
            </a:r>
            <a:r>
              <a:rPr lang="en-US" altLang="en-US" sz="2000" b="1" dirty="0">
                <a:solidFill>
                  <a:srgbClr val="00359E"/>
                </a:solidFill>
                <a:latin typeface="Arial" panose="020B0604020202020204" pitchFamily="34" charset="0"/>
                <a:cs typeface="Arial" panose="020B0604020202020204" pitchFamily="34" charset="0"/>
              </a:rPr>
              <a:t>be strengthened. </a:t>
            </a:r>
          </a:p>
          <a:p>
            <a:r>
              <a:rPr lang="en-GB" altLang="en-US" sz="2000" b="1" dirty="0" smtClean="0">
                <a:solidFill>
                  <a:srgbClr val="00359E"/>
                </a:solidFill>
                <a:latin typeface="Arial" panose="020B0604020202020204" pitchFamily="34" charset="0"/>
                <a:cs typeface="Arial" panose="020B0604020202020204" pitchFamily="34" charset="0"/>
              </a:rPr>
              <a:t>Mongolia measles outbreak occurred after 1 year of measles elimination verification-workload and sample collection strategy…</a:t>
            </a:r>
            <a:endParaRPr lang="en-GB" altLang="en-US" sz="2000" b="1" dirty="0">
              <a:solidFill>
                <a:srgbClr val="00359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05521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4" name="Rectangle 2"/>
          <p:cNvSpPr>
            <a:spLocks noGrp="1" noChangeArrowheads="1"/>
          </p:cNvSpPr>
          <p:nvPr>
            <p:ph type="title"/>
          </p:nvPr>
        </p:nvSpPr>
        <p:spPr>
          <a:xfrm>
            <a:off x="0" y="200330"/>
            <a:ext cx="9144000" cy="780398"/>
          </a:xfrm>
        </p:spPr>
        <p:txBody>
          <a:bodyPr/>
          <a:lstStyle/>
          <a:p>
            <a:r>
              <a:rPr lang="en-GB" altLang="en-US" sz="3200" dirty="0"/>
              <a:t>WPR M&amp;R </a:t>
            </a:r>
            <a:r>
              <a:rPr lang="en-GB" altLang="en-US" sz="3200" dirty="0" err="1"/>
              <a:t>Labnet</a:t>
            </a:r>
            <a:r>
              <a:rPr lang="en-GB" altLang="en-US" sz="3200" dirty="0"/>
              <a:t> </a:t>
            </a:r>
            <a:r>
              <a:rPr lang="en-GB" altLang="en-US" sz="3200" dirty="0" smtClean="0"/>
              <a:t>Plan: 2016-2017</a:t>
            </a:r>
            <a:endParaRPr lang="en-GB" altLang="en-US" sz="3200" dirty="0"/>
          </a:p>
        </p:txBody>
      </p:sp>
      <p:sp>
        <p:nvSpPr>
          <p:cNvPr id="1452035" name="Rectangle 3"/>
          <p:cNvSpPr>
            <a:spLocks noGrp="1" noChangeArrowheads="1"/>
          </p:cNvSpPr>
          <p:nvPr>
            <p:ph idx="1"/>
          </p:nvPr>
        </p:nvSpPr>
        <p:spPr>
          <a:xfrm>
            <a:off x="323528" y="1628800"/>
            <a:ext cx="8644061" cy="4896544"/>
          </a:xfrm>
        </p:spPr>
        <p:txBody>
          <a:bodyPr>
            <a:normAutofit/>
          </a:bodyPr>
          <a:lstStyle/>
          <a:p>
            <a:pPr>
              <a:lnSpc>
                <a:spcPct val="90000"/>
              </a:lnSpc>
            </a:pPr>
            <a:r>
              <a:rPr lang="en-US" altLang="en-US" sz="2800" b="1" dirty="0">
                <a:solidFill>
                  <a:srgbClr val="002060"/>
                </a:solidFill>
              </a:rPr>
              <a:t>6</a:t>
            </a:r>
            <a:r>
              <a:rPr lang="en-GB" altLang="en-US" sz="2800" b="1" dirty="0" err="1">
                <a:solidFill>
                  <a:srgbClr val="002060"/>
                </a:solidFill>
              </a:rPr>
              <a:t>th</a:t>
            </a:r>
            <a:r>
              <a:rPr lang="en-GB" altLang="en-US" sz="2800" b="1" dirty="0">
                <a:solidFill>
                  <a:srgbClr val="002060"/>
                </a:solidFill>
              </a:rPr>
              <a:t> VPD Lab Net meeting, 12-15 Sep 2016, Manila</a:t>
            </a:r>
          </a:p>
          <a:p>
            <a:pPr>
              <a:lnSpc>
                <a:spcPct val="90000"/>
              </a:lnSpc>
            </a:pPr>
            <a:r>
              <a:rPr lang="en-US" altLang="en-US" sz="2800" b="1" dirty="0">
                <a:solidFill>
                  <a:srgbClr val="002060"/>
                </a:solidFill>
              </a:rPr>
              <a:t>Onsite assessment/accreditation: </a:t>
            </a:r>
            <a:r>
              <a:rPr lang="en-US" altLang="en-US" sz="2800" b="1" dirty="0" smtClean="0">
                <a:solidFill>
                  <a:srgbClr val="002060"/>
                </a:solidFill>
              </a:rPr>
              <a:t>SGP, </a:t>
            </a:r>
            <a:r>
              <a:rPr lang="en-US" altLang="en-US" sz="2800" b="1" dirty="0">
                <a:solidFill>
                  <a:srgbClr val="002060"/>
                </a:solidFill>
              </a:rPr>
              <a:t>VNM, </a:t>
            </a:r>
            <a:r>
              <a:rPr lang="en-US" altLang="en-US" sz="2800" b="1" dirty="0" smtClean="0">
                <a:solidFill>
                  <a:srgbClr val="002060"/>
                </a:solidFill>
              </a:rPr>
              <a:t>MYS, 6 </a:t>
            </a:r>
            <a:r>
              <a:rPr lang="en-US" altLang="en-US" sz="2800" b="1" dirty="0">
                <a:solidFill>
                  <a:srgbClr val="002060"/>
                </a:solidFill>
              </a:rPr>
              <a:t>provincial labs in China, PNG, NEZ, </a:t>
            </a:r>
            <a:r>
              <a:rPr lang="en-US" altLang="en-US" sz="2800" b="1" dirty="0" smtClean="0">
                <a:solidFill>
                  <a:srgbClr val="002060"/>
                </a:solidFill>
              </a:rPr>
              <a:t>KOR,GSL/RRL (Japan-NIID, AUS-VIDRL, China)</a:t>
            </a:r>
          </a:p>
          <a:p>
            <a:pPr>
              <a:lnSpc>
                <a:spcPct val="90000"/>
              </a:lnSpc>
            </a:pPr>
            <a:r>
              <a:rPr lang="en-US" altLang="en-US" sz="2800" b="1" dirty="0" smtClean="0">
                <a:solidFill>
                  <a:srgbClr val="002060"/>
                </a:solidFill>
              </a:rPr>
              <a:t>Desk accreditation for other network laboratories</a:t>
            </a:r>
            <a:endParaRPr lang="en-US" altLang="en-US" sz="2800" b="1" dirty="0">
              <a:solidFill>
                <a:srgbClr val="002060"/>
              </a:solidFill>
            </a:endParaRPr>
          </a:p>
          <a:p>
            <a:pPr>
              <a:lnSpc>
                <a:spcPct val="90000"/>
              </a:lnSpc>
            </a:pPr>
            <a:endParaRPr lang="en-US" altLang="en-US" sz="2800" dirty="0"/>
          </a:p>
          <a:p>
            <a:pPr marL="0" indent="0">
              <a:lnSpc>
                <a:spcPct val="90000"/>
              </a:lnSpc>
              <a:buNone/>
            </a:pPr>
            <a:endParaRPr lang="en-US" altLang="en-US" sz="2800" dirty="0"/>
          </a:p>
          <a:p>
            <a:pPr lvl="1">
              <a:lnSpc>
                <a:spcPct val="90000"/>
              </a:lnSpc>
            </a:pPr>
            <a:endParaRPr lang="en-US" altLang="en-US" sz="2800" dirty="0">
              <a:ea typeface="+mn-ea"/>
            </a:endParaRPr>
          </a:p>
          <a:p>
            <a:pPr lvl="1">
              <a:lnSpc>
                <a:spcPct val="90000"/>
              </a:lnSpc>
            </a:pPr>
            <a:endParaRPr lang="en-US" altLang="en-US" sz="2800" dirty="0" smtClean="0">
              <a:ea typeface="+mn-ea"/>
            </a:endParaRPr>
          </a:p>
          <a:p>
            <a:pPr marL="523875" lvl="1" indent="0">
              <a:lnSpc>
                <a:spcPct val="90000"/>
              </a:lnSpc>
              <a:buNone/>
            </a:pPr>
            <a:endParaRPr lang="en-US" altLang="ja-JP" sz="2800" dirty="0">
              <a:solidFill>
                <a:schemeClr val="tx1"/>
              </a:solidFill>
              <a:latin typeface="Tahoma" pitchFamily="34" charset="0"/>
              <a:ea typeface="+mn-ea"/>
            </a:endParaRPr>
          </a:p>
        </p:txBody>
      </p:sp>
    </p:spTree>
    <p:extLst>
      <p:ext uri="{BB962C8B-B14F-4D97-AF65-F5344CB8AC3E}">
        <p14:creationId xmlns:p14="http://schemas.microsoft.com/office/powerpoint/2010/main" val="201723207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Acknowledgement</a:t>
            </a:r>
            <a:endParaRPr lang="en-US" dirty="0"/>
          </a:p>
        </p:txBody>
      </p:sp>
      <p:sp>
        <p:nvSpPr>
          <p:cNvPr id="3" name="Content Placeholder 2"/>
          <p:cNvSpPr>
            <a:spLocks noGrp="1"/>
          </p:cNvSpPr>
          <p:nvPr>
            <p:ph idx="1"/>
          </p:nvPr>
        </p:nvSpPr>
        <p:spPr/>
        <p:txBody>
          <a:bodyPr>
            <a:normAutofit lnSpcReduction="10000"/>
          </a:bodyPr>
          <a:lstStyle/>
          <a:p>
            <a:r>
              <a:rPr lang="en-GB" dirty="0" smtClean="0"/>
              <a:t>David Featherstone</a:t>
            </a:r>
          </a:p>
          <a:p>
            <a:r>
              <a:rPr lang="en-GB" dirty="0" smtClean="0"/>
              <a:t>All MR Network Laboratories </a:t>
            </a:r>
          </a:p>
          <a:p>
            <a:pPr lvl="1"/>
            <a:r>
              <a:rPr lang="en-GB" altLang="ko-KR" dirty="0" smtClean="0"/>
              <a:t>GSL: Katsuhiro </a:t>
            </a:r>
            <a:r>
              <a:rPr lang="en-GB" altLang="ko-KR" dirty="0" err="1" smtClean="0"/>
              <a:t>Komase</a:t>
            </a:r>
            <a:r>
              <a:rPr lang="en-GB" altLang="ko-KR" dirty="0" smtClean="0"/>
              <a:t> and team; </a:t>
            </a:r>
          </a:p>
          <a:p>
            <a:pPr lvl="1"/>
            <a:r>
              <a:rPr lang="en-GB" altLang="ko-KR" dirty="0" smtClean="0"/>
              <a:t>RRL: HK PHLC: Janice Lo and team; VIDRL: Vicki and team; China CDC: </a:t>
            </a:r>
            <a:r>
              <a:rPr lang="en-GB" altLang="ko-KR" dirty="0" err="1" smtClean="0"/>
              <a:t>Xu</a:t>
            </a:r>
            <a:r>
              <a:rPr lang="en-GB" altLang="ko-KR" dirty="0" smtClean="0"/>
              <a:t> </a:t>
            </a:r>
            <a:r>
              <a:rPr lang="en-GB" altLang="ko-KR" dirty="0" err="1" smtClean="0"/>
              <a:t>Wenbo</a:t>
            </a:r>
            <a:r>
              <a:rPr lang="en-GB" altLang="ko-KR" dirty="0" smtClean="0"/>
              <a:t> and team</a:t>
            </a:r>
          </a:p>
          <a:p>
            <a:r>
              <a:rPr lang="en-GB" altLang="ko-KR" dirty="0" smtClean="0"/>
              <a:t> </a:t>
            </a:r>
            <a:r>
              <a:rPr lang="en-US" altLang="ko-KR" dirty="0" smtClean="0"/>
              <a:t>US CDC: Paul Rota and team,  Joe </a:t>
            </a:r>
            <a:r>
              <a:rPr lang="en-US" altLang="ko-KR" dirty="0" err="1" smtClean="0"/>
              <a:t>Icenogle</a:t>
            </a:r>
            <a:r>
              <a:rPr lang="en-US" altLang="ko-KR" dirty="0" smtClean="0"/>
              <a:t> and team; </a:t>
            </a:r>
            <a:endParaRPr lang="en-GB" dirty="0" smtClean="0"/>
          </a:p>
          <a:p>
            <a:r>
              <a:rPr lang="en-GB" dirty="0" smtClean="0"/>
              <a:t> </a:t>
            </a:r>
            <a:r>
              <a:rPr lang="en-US" altLang="ko-KR" dirty="0" smtClean="0"/>
              <a:t>WHO HQ: Mick Mulders; </a:t>
            </a:r>
          </a:p>
          <a:p>
            <a:r>
              <a:rPr lang="en-US" altLang="ko-KR" dirty="0" smtClean="0"/>
              <a:t>WPRO EPI team</a:t>
            </a:r>
            <a:endParaRPr lang="en-GB" altLang="ko-KR" dirty="0" smtClean="0"/>
          </a:p>
          <a:p>
            <a:r>
              <a:rPr lang="en-US" altLang="ko-KR" dirty="0" smtClean="0"/>
              <a:t>WHO country EPI officers</a:t>
            </a:r>
            <a:endParaRPr lang="en-US" altLang="ko-KR" dirty="0" smtClean="0"/>
          </a:p>
        </p:txBody>
      </p:sp>
    </p:spTree>
    <p:extLst>
      <p:ext uri="{BB962C8B-B14F-4D97-AF65-F5344CB8AC3E}">
        <p14:creationId xmlns:p14="http://schemas.microsoft.com/office/powerpoint/2010/main" val="31294755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500" dirty="0"/>
              <a:t>Thank you for your attention</a:t>
            </a:r>
            <a:endParaRPr lang="en-US" sz="3500" dirty="0"/>
          </a:p>
        </p:txBody>
      </p:sp>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322" y="2276872"/>
            <a:ext cx="4790555" cy="3239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5592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00" y="1460513"/>
            <a:ext cx="8906700" cy="502815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5" name="Title 1"/>
          <p:cNvSpPr txBox="1">
            <a:spLocks/>
          </p:cNvSpPr>
          <p:nvPr/>
        </p:nvSpPr>
        <p:spPr>
          <a:xfrm>
            <a:off x="0" y="260648"/>
            <a:ext cx="9144000" cy="1143000"/>
          </a:xfrm>
          <a:prstGeom prst="rect">
            <a:avLst/>
          </a:prstGeom>
          <a:solidFill>
            <a:srgbClr val="1E7FB8"/>
          </a:solidFill>
          <a:ln w="9525">
            <a:noFill/>
            <a:miter lim="800000"/>
            <a:headEnd/>
            <a:tailEnd/>
          </a:ln>
          <a:effectLst>
            <a:outerShdw dist="17961" dir="2700000" algn="ctr" rotWithShape="0">
              <a:srgbClr val="96CCEE"/>
            </a:outerShdw>
          </a:effectLst>
        </p:spPr>
        <p:txBody>
          <a:bodyPr vert="horz" wrap="square" lIns="0" tIns="0" rIns="0" bIns="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sz="2400" b="1" dirty="0" smtClean="0">
                <a:solidFill>
                  <a:prstClr val="white"/>
                </a:solidFill>
              </a:rPr>
              <a:t>Measles Surveillance </a:t>
            </a:r>
            <a:r>
              <a:rPr lang="en-ZW" sz="2400" b="1" dirty="0">
                <a:solidFill>
                  <a:prstClr val="white"/>
                </a:solidFill>
              </a:rPr>
              <a:t>in </a:t>
            </a:r>
            <a:r>
              <a:rPr lang="en-ZW" sz="2400" b="1" dirty="0" smtClean="0">
                <a:solidFill>
                  <a:prstClr val="white"/>
                </a:solidFill>
              </a:rPr>
              <a:t>WPRO</a:t>
            </a:r>
          </a:p>
          <a:p>
            <a:r>
              <a:rPr lang="en-ZW" sz="2400" b="1" dirty="0" smtClean="0">
                <a:solidFill>
                  <a:prstClr val="white"/>
                </a:solidFill>
              </a:rPr>
              <a:t>Confirmed measles cases by month of onset, 2010-2015</a:t>
            </a:r>
            <a:endParaRPr lang="en-ZW" sz="2400" b="1" dirty="0">
              <a:solidFill>
                <a:prstClr val="white"/>
              </a:solidFill>
            </a:endParaRPr>
          </a:p>
        </p:txBody>
      </p:sp>
      <p:sp>
        <p:nvSpPr>
          <p:cNvPr id="9" name="TextBox 8"/>
          <p:cNvSpPr txBox="1"/>
          <p:nvPr/>
        </p:nvSpPr>
        <p:spPr>
          <a:xfrm>
            <a:off x="0" y="6488668"/>
            <a:ext cx="4278735" cy="369332"/>
          </a:xfrm>
          <a:prstGeom prst="rect">
            <a:avLst/>
          </a:prstGeom>
          <a:noFill/>
        </p:spPr>
        <p:txBody>
          <a:bodyPr wrap="none" rtlCol="0">
            <a:spAutoFit/>
          </a:bodyPr>
          <a:lstStyle/>
          <a:p>
            <a:r>
              <a:rPr lang="en-GB" sz="900" dirty="0">
                <a:solidFill>
                  <a:prstClr val="white">
                    <a:lumMod val="50000"/>
                  </a:prstClr>
                </a:solidFill>
                <a:cs typeface="Arial" charset="0"/>
              </a:rPr>
              <a:t>Source: Measles and rubella monthly country reports to WHO as of 20 </a:t>
            </a:r>
            <a:r>
              <a:rPr lang="en-GB" sz="900" dirty="0" smtClean="0">
                <a:solidFill>
                  <a:prstClr val="white">
                    <a:lumMod val="50000"/>
                  </a:prstClr>
                </a:solidFill>
                <a:cs typeface="Arial" charset="0"/>
              </a:rPr>
              <a:t>December 2015</a:t>
            </a:r>
            <a:endParaRPr lang="en-GB" sz="900" dirty="0">
              <a:solidFill>
                <a:prstClr val="white">
                  <a:lumMod val="50000"/>
                </a:prstClr>
              </a:solidFill>
              <a:cs typeface="Arial" charset="0"/>
            </a:endParaRPr>
          </a:p>
          <a:p>
            <a:r>
              <a:rPr lang="en-GB" sz="900" dirty="0">
                <a:solidFill>
                  <a:prstClr val="white">
                    <a:lumMod val="50000"/>
                  </a:prstClr>
                </a:solidFill>
                <a:cs typeface="Arial" charset="0"/>
              </a:rPr>
              <a:t>*Includes laboratory confirmed, epi-linked and clinically confirmed cases for 2010-2012</a:t>
            </a:r>
          </a:p>
        </p:txBody>
      </p:sp>
      <p:sp>
        <p:nvSpPr>
          <p:cNvPr id="2" name="TextBox 1"/>
          <p:cNvSpPr txBox="1"/>
          <p:nvPr/>
        </p:nvSpPr>
        <p:spPr>
          <a:xfrm>
            <a:off x="1187624" y="1660158"/>
            <a:ext cx="617477" cy="461665"/>
          </a:xfrm>
          <a:prstGeom prst="rect">
            <a:avLst/>
          </a:prstGeom>
          <a:noFill/>
        </p:spPr>
        <p:txBody>
          <a:bodyPr wrap="none" rtlCol="0">
            <a:spAutoFit/>
          </a:bodyPr>
          <a:lstStyle/>
          <a:p>
            <a:r>
              <a:rPr lang="en-GB" sz="1200" b="1" dirty="0">
                <a:solidFill>
                  <a:prstClr val="black"/>
                </a:solidFill>
                <a:cs typeface="Arial" charset="0"/>
              </a:rPr>
              <a:t>48,490</a:t>
            </a:r>
          </a:p>
          <a:p>
            <a:pPr algn="ctr"/>
            <a:r>
              <a:rPr lang="en-GB" sz="1200" b="1" dirty="0">
                <a:solidFill>
                  <a:prstClr val="black"/>
                </a:solidFill>
                <a:cs typeface="Arial" charset="0"/>
              </a:rPr>
              <a:t>(27.0)</a:t>
            </a:r>
          </a:p>
        </p:txBody>
      </p:sp>
      <p:sp>
        <p:nvSpPr>
          <p:cNvPr id="7" name="TextBox 6"/>
          <p:cNvSpPr txBox="1"/>
          <p:nvPr/>
        </p:nvSpPr>
        <p:spPr>
          <a:xfrm>
            <a:off x="2699792" y="1660158"/>
            <a:ext cx="617477" cy="461665"/>
          </a:xfrm>
          <a:prstGeom prst="rect">
            <a:avLst/>
          </a:prstGeom>
          <a:noFill/>
        </p:spPr>
        <p:txBody>
          <a:bodyPr wrap="none" rtlCol="0">
            <a:spAutoFit/>
          </a:bodyPr>
          <a:lstStyle/>
          <a:p>
            <a:r>
              <a:rPr lang="en-GB" sz="1200" b="1" dirty="0">
                <a:solidFill>
                  <a:prstClr val="black"/>
                </a:solidFill>
                <a:cs typeface="Arial" charset="0"/>
              </a:rPr>
              <a:t>21,088</a:t>
            </a:r>
          </a:p>
          <a:p>
            <a:pPr algn="ctr"/>
            <a:r>
              <a:rPr lang="en-GB" sz="1200" b="1" dirty="0">
                <a:solidFill>
                  <a:prstClr val="black"/>
                </a:solidFill>
                <a:cs typeface="Arial" charset="0"/>
              </a:rPr>
              <a:t>(11.7)</a:t>
            </a:r>
          </a:p>
        </p:txBody>
      </p:sp>
      <p:sp>
        <p:nvSpPr>
          <p:cNvPr id="10" name="TextBox 1"/>
          <p:cNvSpPr txBox="1"/>
          <p:nvPr/>
        </p:nvSpPr>
        <p:spPr>
          <a:xfrm>
            <a:off x="3849068" y="1660196"/>
            <a:ext cx="617483" cy="46162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smtClean="0"/>
              <a:t>10,794</a:t>
            </a:r>
          </a:p>
          <a:p>
            <a:pPr algn="ctr"/>
            <a:r>
              <a:rPr lang="en-GB" sz="1200" b="1" dirty="0" smtClean="0"/>
              <a:t>(5.9)</a:t>
            </a:r>
            <a:endParaRPr lang="en-GB" sz="1200" b="1" dirty="0"/>
          </a:p>
        </p:txBody>
      </p:sp>
      <p:sp>
        <p:nvSpPr>
          <p:cNvPr id="11" name="TextBox 1"/>
          <p:cNvSpPr txBox="1"/>
          <p:nvPr/>
        </p:nvSpPr>
        <p:spPr>
          <a:xfrm>
            <a:off x="5508133" y="1660196"/>
            <a:ext cx="617483" cy="46162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smtClean="0"/>
              <a:t>32,340</a:t>
            </a:r>
          </a:p>
          <a:p>
            <a:pPr algn="ctr"/>
            <a:r>
              <a:rPr lang="en-GB" sz="1200" b="1" dirty="0" smtClean="0"/>
              <a:t>(17.7)</a:t>
            </a:r>
            <a:endParaRPr lang="en-GB" sz="1200" b="1" dirty="0"/>
          </a:p>
        </p:txBody>
      </p:sp>
      <p:sp>
        <p:nvSpPr>
          <p:cNvPr id="12" name="TextBox 1"/>
          <p:cNvSpPr txBox="1"/>
          <p:nvPr/>
        </p:nvSpPr>
        <p:spPr>
          <a:xfrm>
            <a:off x="6804277" y="1660196"/>
            <a:ext cx="617477" cy="46166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smtClean="0"/>
              <a:t>88,859</a:t>
            </a:r>
          </a:p>
          <a:p>
            <a:r>
              <a:rPr lang="en-GB" sz="1200" b="1" dirty="0" smtClean="0"/>
              <a:t>(48.3)</a:t>
            </a:r>
            <a:endParaRPr lang="en-GB" sz="1200" b="1" dirty="0"/>
          </a:p>
        </p:txBody>
      </p:sp>
      <p:sp>
        <p:nvSpPr>
          <p:cNvPr id="13" name="TextBox 1"/>
          <p:cNvSpPr txBox="1"/>
          <p:nvPr/>
        </p:nvSpPr>
        <p:spPr>
          <a:xfrm>
            <a:off x="7956376" y="1660196"/>
            <a:ext cx="617477" cy="46166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smtClean="0"/>
              <a:t>42,818</a:t>
            </a:r>
          </a:p>
          <a:p>
            <a:pPr algn="ctr"/>
            <a:r>
              <a:rPr lang="en-GB" sz="1200" b="1" dirty="0" smtClean="0"/>
              <a:t>(24.9)</a:t>
            </a:r>
            <a:endParaRPr lang="en-GB" sz="1200" b="1" dirty="0"/>
          </a:p>
        </p:txBody>
      </p:sp>
    </p:spTree>
    <p:extLst>
      <p:ext uri="{BB962C8B-B14F-4D97-AF65-F5344CB8AC3E}">
        <p14:creationId xmlns:p14="http://schemas.microsoft.com/office/powerpoint/2010/main" val="20223883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795749"/>
              </p:ext>
            </p:extLst>
          </p:nvPr>
        </p:nvGraphicFramePr>
        <p:xfrm>
          <a:off x="381453" y="980728"/>
          <a:ext cx="8337655" cy="5228478"/>
        </p:xfrm>
        <a:graphic>
          <a:graphicData uri="http://schemas.openxmlformats.org/drawingml/2006/table">
            <a:tbl>
              <a:tblPr/>
              <a:tblGrid>
                <a:gridCol w="381452"/>
                <a:gridCol w="3882399"/>
                <a:gridCol w="4073804"/>
              </a:tblGrid>
              <a:tr h="784718">
                <a:tc>
                  <a:txBody>
                    <a:bodyPr/>
                    <a:lstStyle>
                      <a:lvl1pPr rtl="0" eaLnBrk="0" hangingPunct="0">
                        <a:spcBef>
                          <a:spcPct val="80000"/>
                        </a:spcBef>
                        <a:buClr>
                          <a:srgbClr val="1E7FB8"/>
                        </a:buClr>
                        <a:buFont typeface="Wingdings" pitchFamily="2" charset="2"/>
                        <a:defRPr sz="2400">
                          <a:solidFill>
                            <a:srgbClr val="000066"/>
                          </a:solidFill>
                          <a:latin typeface="Arial" charset="0"/>
                          <a:cs typeface="Arial" charset="0"/>
                        </a:defRPr>
                      </a:lvl1pPr>
                      <a:lvl2pPr marL="742950" indent="-285750" rtl="0" eaLnBrk="0" hangingPunct="0">
                        <a:spcBef>
                          <a:spcPct val="20000"/>
                        </a:spcBef>
                        <a:buClr>
                          <a:srgbClr val="1E7FB8"/>
                        </a:buClr>
                        <a:buFont typeface="Arial" charset="0"/>
                        <a:defRPr sz="2000">
                          <a:solidFill>
                            <a:srgbClr val="000066"/>
                          </a:solidFill>
                          <a:latin typeface="Arial" charset="0"/>
                          <a:cs typeface="Arial" charset="0"/>
                        </a:defRPr>
                      </a:lvl2pPr>
                      <a:lvl3pPr marL="1143000" indent="-228600" rtl="0" eaLnBrk="0" hangingPunct="0">
                        <a:spcBef>
                          <a:spcPct val="20000"/>
                        </a:spcBef>
                        <a:buClr>
                          <a:srgbClr val="1E7FB8"/>
                        </a:buClr>
                        <a:defRPr sz="2000">
                          <a:solidFill>
                            <a:srgbClr val="000066"/>
                          </a:solidFill>
                          <a:latin typeface="Arial Narrow" pitchFamily="34" charset="0"/>
                          <a:cs typeface="Arial" charset="0"/>
                        </a:defRPr>
                      </a:lvl3pPr>
                      <a:lvl4pPr marL="1600200" indent="-228600" rtl="0" eaLnBrk="0" hangingPunct="0">
                        <a:spcBef>
                          <a:spcPct val="20000"/>
                        </a:spcBef>
                        <a:buClr>
                          <a:srgbClr val="1E7FB8"/>
                        </a:buClr>
                        <a:defRPr sz="2000">
                          <a:solidFill>
                            <a:srgbClr val="000066"/>
                          </a:solidFill>
                          <a:latin typeface="Arial Narrow" pitchFamily="34" charset="0"/>
                          <a:cs typeface="Arial" charset="0"/>
                        </a:defRPr>
                      </a:lvl4pPr>
                      <a:lvl5pPr marL="2057400" indent="-228600" algn="r" eaLnBrk="0" hangingPunct="0">
                        <a:spcBef>
                          <a:spcPct val="20000"/>
                        </a:spcBef>
                        <a:defRPr sz="2100">
                          <a:solidFill>
                            <a:srgbClr val="000066"/>
                          </a:solidFill>
                          <a:latin typeface="Arial" charset="0"/>
                          <a:cs typeface="Arial" charset="0"/>
                        </a:defRPr>
                      </a:lvl5pPr>
                      <a:lvl6pPr marL="2514600" indent="-228600" algn="r" rtl="1" eaLnBrk="0" fontAlgn="base" hangingPunct="0">
                        <a:spcBef>
                          <a:spcPct val="20000"/>
                        </a:spcBef>
                        <a:spcAft>
                          <a:spcPct val="0"/>
                        </a:spcAft>
                        <a:defRPr sz="2100">
                          <a:solidFill>
                            <a:srgbClr val="000066"/>
                          </a:solidFill>
                          <a:latin typeface="Arial" charset="0"/>
                          <a:cs typeface="Arial" charset="0"/>
                        </a:defRPr>
                      </a:lvl6pPr>
                      <a:lvl7pPr marL="2971800" indent="-228600" algn="r" rtl="1" eaLnBrk="0" fontAlgn="base" hangingPunct="0">
                        <a:spcBef>
                          <a:spcPct val="20000"/>
                        </a:spcBef>
                        <a:spcAft>
                          <a:spcPct val="0"/>
                        </a:spcAft>
                        <a:defRPr sz="2100">
                          <a:solidFill>
                            <a:srgbClr val="000066"/>
                          </a:solidFill>
                          <a:latin typeface="Arial" charset="0"/>
                          <a:cs typeface="Arial" charset="0"/>
                        </a:defRPr>
                      </a:lvl7pPr>
                      <a:lvl8pPr marL="3429000" indent="-228600" algn="r" rtl="1" eaLnBrk="0" fontAlgn="base" hangingPunct="0">
                        <a:spcBef>
                          <a:spcPct val="20000"/>
                        </a:spcBef>
                        <a:spcAft>
                          <a:spcPct val="0"/>
                        </a:spcAft>
                        <a:defRPr sz="2100">
                          <a:solidFill>
                            <a:srgbClr val="000066"/>
                          </a:solidFill>
                          <a:latin typeface="Arial" charset="0"/>
                          <a:cs typeface="Arial" charset="0"/>
                        </a:defRPr>
                      </a:lvl8pPr>
                      <a:lvl9pPr marL="3886200" indent="-228600" algn="r" rtl="1" eaLnBrk="0" fontAlgn="base" hangingPunct="0">
                        <a:spcBef>
                          <a:spcPct val="20000"/>
                        </a:spcBef>
                        <a:spcAft>
                          <a:spcPct val="0"/>
                        </a:spcAft>
                        <a:defRPr sz="2100">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FFFFFF"/>
                        </a:solidFill>
                        <a:effectLst/>
                        <a:latin typeface="Cambria" panose="02040503050406030204"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rtl="0" eaLnBrk="0" hangingPunct="0">
                        <a:spcBef>
                          <a:spcPct val="80000"/>
                        </a:spcBef>
                        <a:buClr>
                          <a:srgbClr val="1E7FB8"/>
                        </a:buClr>
                        <a:buFont typeface="Wingdings" pitchFamily="2" charset="2"/>
                        <a:defRPr sz="2400">
                          <a:solidFill>
                            <a:srgbClr val="000066"/>
                          </a:solidFill>
                          <a:latin typeface="Arial" charset="0"/>
                          <a:cs typeface="Arial" charset="0"/>
                        </a:defRPr>
                      </a:lvl1pPr>
                      <a:lvl2pPr marL="742950" indent="-285750" rtl="0" eaLnBrk="0" hangingPunct="0">
                        <a:spcBef>
                          <a:spcPct val="20000"/>
                        </a:spcBef>
                        <a:buClr>
                          <a:srgbClr val="1E7FB8"/>
                        </a:buClr>
                        <a:buFont typeface="Arial" charset="0"/>
                        <a:defRPr sz="2000">
                          <a:solidFill>
                            <a:srgbClr val="000066"/>
                          </a:solidFill>
                          <a:latin typeface="Arial" charset="0"/>
                          <a:cs typeface="Arial" charset="0"/>
                        </a:defRPr>
                      </a:lvl2pPr>
                      <a:lvl3pPr marL="1143000" indent="-228600" rtl="0" eaLnBrk="0" hangingPunct="0">
                        <a:spcBef>
                          <a:spcPct val="20000"/>
                        </a:spcBef>
                        <a:buClr>
                          <a:srgbClr val="1E7FB8"/>
                        </a:buClr>
                        <a:defRPr sz="2000">
                          <a:solidFill>
                            <a:srgbClr val="000066"/>
                          </a:solidFill>
                          <a:latin typeface="Arial Narrow" pitchFamily="34" charset="0"/>
                          <a:cs typeface="Arial" charset="0"/>
                        </a:defRPr>
                      </a:lvl3pPr>
                      <a:lvl4pPr marL="1600200" indent="-228600" rtl="0" eaLnBrk="0" hangingPunct="0">
                        <a:spcBef>
                          <a:spcPct val="20000"/>
                        </a:spcBef>
                        <a:buClr>
                          <a:srgbClr val="1E7FB8"/>
                        </a:buClr>
                        <a:defRPr sz="2000">
                          <a:solidFill>
                            <a:srgbClr val="000066"/>
                          </a:solidFill>
                          <a:latin typeface="Arial Narrow" pitchFamily="34" charset="0"/>
                          <a:cs typeface="Arial" charset="0"/>
                        </a:defRPr>
                      </a:lvl4pPr>
                      <a:lvl5pPr marL="2057400" indent="-228600" algn="r" eaLnBrk="0" hangingPunct="0">
                        <a:spcBef>
                          <a:spcPct val="20000"/>
                        </a:spcBef>
                        <a:defRPr sz="2100">
                          <a:solidFill>
                            <a:srgbClr val="000066"/>
                          </a:solidFill>
                          <a:latin typeface="Arial" charset="0"/>
                          <a:cs typeface="Arial" charset="0"/>
                        </a:defRPr>
                      </a:lvl5pPr>
                      <a:lvl6pPr marL="2514600" indent="-228600" algn="r" rtl="1" eaLnBrk="0" fontAlgn="base" hangingPunct="0">
                        <a:spcBef>
                          <a:spcPct val="20000"/>
                        </a:spcBef>
                        <a:spcAft>
                          <a:spcPct val="0"/>
                        </a:spcAft>
                        <a:defRPr sz="2100">
                          <a:solidFill>
                            <a:srgbClr val="000066"/>
                          </a:solidFill>
                          <a:latin typeface="Arial" charset="0"/>
                          <a:cs typeface="Arial" charset="0"/>
                        </a:defRPr>
                      </a:lvl6pPr>
                      <a:lvl7pPr marL="2971800" indent="-228600" algn="r" rtl="1" eaLnBrk="0" fontAlgn="base" hangingPunct="0">
                        <a:spcBef>
                          <a:spcPct val="20000"/>
                        </a:spcBef>
                        <a:spcAft>
                          <a:spcPct val="0"/>
                        </a:spcAft>
                        <a:defRPr sz="2100">
                          <a:solidFill>
                            <a:srgbClr val="000066"/>
                          </a:solidFill>
                          <a:latin typeface="Arial" charset="0"/>
                          <a:cs typeface="Arial" charset="0"/>
                        </a:defRPr>
                      </a:lvl7pPr>
                      <a:lvl8pPr marL="3429000" indent="-228600" algn="r" rtl="1" eaLnBrk="0" fontAlgn="base" hangingPunct="0">
                        <a:spcBef>
                          <a:spcPct val="20000"/>
                        </a:spcBef>
                        <a:spcAft>
                          <a:spcPct val="0"/>
                        </a:spcAft>
                        <a:defRPr sz="2100">
                          <a:solidFill>
                            <a:srgbClr val="000066"/>
                          </a:solidFill>
                          <a:latin typeface="Arial" charset="0"/>
                          <a:cs typeface="Arial" charset="0"/>
                        </a:defRPr>
                      </a:lvl8pPr>
                      <a:lvl9pPr marL="3886200" indent="-228600" algn="r" rtl="1" eaLnBrk="0" fontAlgn="base" hangingPunct="0">
                        <a:spcBef>
                          <a:spcPct val="20000"/>
                        </a:spcBef>
                        <a:spcAft>
                          <a:spcPct val="0"/>
                        </a:spcAft>
                        <a:defRPr sz="2100">
                          <a:solidFill>
                            <a:srgbClr val="000066"/>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Cambria" panose="02040503050406030204" pitchFamily="18" charset="0"/>
                          <a:cs typeface="Arial" charset="0"/>
                        </a:rPr>
                        <a:t>Category</a:t>
                      </a:r>
                      <a:endParaRPr kumimoji="0" lang="en-US" altLang="en-US" sz="1800" b="1" i="0" u="none" strike="noStrike" cap="none" normalizeH="0" baseline="0" dirty="0" smtClean="0">
                        <a:ln>
                          <a:noFill/>
                        </a:ln>
                        <a:solidFill>
                          <a:schemeClr val="tx1"/>
                        </a:solidFill>
                        <a:effectLst/>
                        <a:latin typeface="Cambria" panose="02040503050406030204" pitchFamily="18"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rtl="0" eaLnBrk="0" hangingPunct="0">
                        <a:spcBef>
                          <a:spcPct val="80000"/>
                        </a:spcBef>
                        <a:buClr>
                          <a:srgbClr val="1E7FB8"/>
                        </a:buClr>
                        <a:buFont typeface="Wingdings" pitchFamily="2" charset="2"/>
                        <a:defRPr sz="2400">
                          <a:solidFill>
                            <a:srgbClr val="000066"/>
                          </a:solidFill>
                          <a:latin typeface="Arial" charset="0"/>
                          <a:cs typeface="Arial" charset="0"/>
                        </a:defRPr>
                      </a:lvl1pPr>
                      <a:lvl2pPr marL="742950" indent="-285750" rtl="0" eaLnBrk="0" hangingPunct="0">
                        <a:spcBef>
                          <a:spcPct val="20000"/>
                        </a:spcBef>
                        <a:buClr>
                          <a:srgbClr val="1E7FB8"/>
                        </a:buClr>
                        <a:buFont typeface="Arial" charset="0"/>
                        <a:defRPr sz="2000">
                          <a:solidFill>
                            <a:srgbClr val="000066"/>
                          </a:solidFill>
                          <a:latin typeface="Arial" charset="0"/>
                          <a:cs typeface="Arial" charset="0"/>
                        </a:defRPr>
                      </a:lvl2pPr>
                      <a:lvl3pPr marL="1143000" indent="-228600" rtl="0" eaLnBrk="0" hangingPunct="0">
                        <a:spcBef>
                          <a:spcPct val="20000"/>
                        </a:spcBef>
                        <a:buClr>
                          <a:srgbClr val="1E7FB8"/>
                        </a:buClr>
                        <a:defRPr sz="2000">
                          <a:solidFill>
                            <a:srgbClr val="000066"/>
                          </a:solidFill>
                          <a:latin typeface="Arial Narrow" pitchFamily="34" charset="0"/>
                          <a:cs typeface="Arial" charset="0"/>
                        </a:defRPr>
                      </a:lvl3pPr>
                      <a:lvl4pPr marL="1600200" indent="-228600" rtl="0" eaLnBrk="0" hangingPunct="0">
                        <a:spcBef>
                          <a:spcPct val="20000"/>
                        </a:spcBef>
                        <a:buClr>
                          <a:srgbClr val="1E7FB8"/>
                        </a:buClr>
                        <a:defRPr sz="2000">
                          <a:solidFill>
                            <a:srgbClr val="000066"/>
                          </a:solidFill>
                          <a:latin typeface="Arial Narrow" pitchFamily="34" charset="0"/>
                          <a:cs typeface="Arial" charset="0"/>
                        </a:defRPr>
                      </a:lvl4pPr>
                      <a:lvl5pPr marL="2057400" indent="-228600" algn="r" eaLnBrk="0" hangingPunct="0">
                        <a:spcBef>
                          <a:spcPct val="20000"/>
                        </a:spcBef>
                        <a:defRPr sz="2100">
                          <a:solidFill>
                            <a:srgbClr val="000066"/>
                          </a:solidFill>
                          <a:latin typeface="Arial" charset="0"/>
                          <a:cs typeface="Arial" charset="0"/>
                        </a:defRPr>
                      </a:lvl5pPr>
                      <a:lvl6pPr marL="2514600" indent="-228600" algn="r" rtl="1" eaLnBrk="0" fontAlgn="base" hangingPunct="0">
                        <a:spcBef>
                          <a:spcPct val="20000"/>
                        </a:spcBef>
                        <a:spcAft>
                          <a:spcPct val="0"/>
                        </a:spcAft>
                        <a:defRPr sz="2100">
                          <a:solidFill>
                            <a:srgbClr val="000066"/>
                          </a:solidFill>
                          <a:latin typeface="Arial" charset="0"/>
                          <a:cs typeface="Arial" charset="0"/>
                        </a:defRPr>
                      </a:lvl6pPr>
                      <a:lvl7pPr marL="2971800" indent="-228600" algn="r" rtl="1" eaLnBrk="0" fontAlgn="base" hangingPunct="0">
                        <a:spcBef>
                          <a:spcPct val="20000"/>
                        </a:spcBef>
                        <a:spcAft>
                          <a:spcPct val="0"/>
                        </a:spcAft>
                        <a:defRPr sz="2100">
                          <a:solidFill>
                            <a:srgbClr val="000066"/>
                          </a:solidFill>
                          <a:latin typeface="Arial" charset="0"/>
                          <a:cs typeface="Arial" charset="0"/>
                        </a:defRPr>
                      </a:lvl7pPr>
                      <a:lvl8pPr marL="3429000" indent="-228600" algn="r" rtl="1" eaLnBrk="0" fontAlgn="base" hangingPunct="0">
                        <a:spcBef>
                          <a:spcPct val="20000"/>
                        </a:spcBef>
                        <a:spcAft>
                          <a:spcPct val="0"/>
                        </a:spcAft>
                        <a:defRPr sz="2100">
                          <a:solidFill>
                            <a:srgbClr val="000066"/>
                          </a:solidFill>
                          <a:latin typeface="Arial" charset="0"/>
                          <a:cs typeface="Arial" charset="0"/>
                        </a:defRPr>
                      </a:lvl8pPr>
                      <a:lvl9pPr marL="3886200" indent="-228600" algn="r" rtl="1" eaLnBrk="0" fontAlgn="base" hangingPunct="0">
                        <a:spcBef>
                          <a:spcPct val="20000"/>
                        </a:spcBef>
                        <a:spcAft>
                          <a:spcPct val="0"/>
                        </a:spcAft>
                        <a:defRPr sz="2100">
                          <a:solidFill>
                            <a:srgbClr val="000066"/>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Cambria" panose="02040503050406030204" pitchFamily="18" charset="0"/>
                          <a:cs typeface="Arial" charset="0"/>
                        </a:rPr>
                        <a:t>Countries, Areas,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Cambria" panose="02040503050406030204" pitchFamily="18" charset="0"/>
                          <a:cs typeface="Arial" charset="0"/>
                        </a:rPr>
                        <a:t>Epidemiological Blocks</a:t>
                      </a:r>
                      <a:endParaRPr kumimoji="0" lang="en-US" altLang="en-US" sz="1800" b="1" i="0" u="none" strike="noStrike" cap="none" normalizeH="0" baseline="0" smtClean="0">
                        <a:ln>
                          <a:noFill/>
                        </a:ln>
                        <a:solidFill>
                          <a:schemeClr val="tx1"/>
                        </a:solidFill>
                        <a:effectLst/>
                        <a:latin typeface="Cambria" panose="02040503050406030204" pitchFamily="18"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64560">
                <a:tc>
                  <a:txBody>
                    <a:bodyPr/>
                    <a:lstStyle>
                      <a:lvl1pPr rtl="0" eaLnBrk="0" hangingPunct="0">
                        <a:spcBef>
                          <a:spcPct val="80000"/>
                        </a:spcBef>
                        <a:buClr>
                          <a:srgbClr val="1E7FB8"/>
                        </a:buClr>
                        <a:buFont typeface="Wingdings" pitchFamily="2" charset="2"/>
                        <a:defRPr sz="2400">
                          <a:solidFill>
                            <a:srgbClr val="000066"/>
                          </a:solidFill>
                          <a:latin typeface="Arial" charset="0"/>
                          <a:cs typeface="Arial" charset="0"/>
                        </a:defRPr>
                      </a:lvl1pPr>
                      <a:lvl2pPr marL="742950" indent="-285750" rtl="0" eaLnBrk="0" hangingPunct="0">
                        <a:spcBef>
                          <a:spcPct val="20000"/>
                        </a:spcBef>
                        <a:buClr>
                          <a:srgbClr val="1E7FB8"/>
                        </a:buClr>
                        <a:buFont typeface="Arial" charset="0"/>
                        <a:defRPr sz="2000">
                          <a:solidFill>
                            <a:srgbClr val="000066"/>
                          </a:solidFill>
                          <a:latin typeface="Arial" charset="0"/>
                          <a:cs typeface="Arial" charset="0"/>
                        </a:defRPr>
                      </a:lvl2pPr>
                      <a:lvl3pPr marL="1143000" indent="-228600" rtl="0" eaLnBrk="0" hangingPunct="0">
                        <a:spcBef>
                          <a:spcPct val="20000"/>
                        </a:spcBef>
                        <a:buClr>
                          <a:srgbClr val="1E7FB8"/>
                        </a:buClr>
                        <a:defRPr sz="2000">
                          <a:solidFill>
                            <a:srgbClr val="000066"/>
                          </a:solidFill>
                          <a:latin typeface="Arial Narrow" pitchFamily="34" charset="0"/>
                          <a:cs typeface="Arial" charset="0"/>
                        </a:defRPr>
                      </a:lvl3pPr>
                      <a:lvl4pPr marL="1600200" indent="-228600" rtl="0" eaLnBrk="0" hangingPunct="0">
                        <a:spcBef>
                          <a:spcPct val="20000"/>
                        </a:spcBef>
                        <a:buClr>
                          <a:srgbClr val="1E7FB8"/>
                        </a:buClr>
                        <a:defRPr sz="2000">
                          <a:solidFill>
                            <a:srgbClr val="000066"/>
                          </a:solidFill>
                          <a:latin typeface="Arial Narrow" pitchFamily="34" charset="0"/>
                          <a:cs typeface="Arial" charset="0"/>
                        </a:defRPr>
                      </a:lvl4pPr>
                      <a:lvl5pPr marL="2057400" indent="-228600" algn="r" eaLnBrk="0" hangingPunct="0">
                        <a:spcBef>
                          <a:spcPct val="20000"/>
                        </a:spcBef>
                        <a:defRPr sz="2100">
                          <a:solidFill>
                            <a:srgbClr val="000066"/>
                          </a:solidFill>
                          <a:latin typeface="Arial" charset="0"/>
                          <a:cs typeface="Arial" charset="0"/>
                        </a:defRPr>
                      </a:lvl5pPr>
                      <a:lvl6pPr marL="2514600" indent="-228600" algn="r" rtl="1" eaLnBrk="0" fontAlgn="base" hangingPunct="0">
                        <a:spcBef>
                          <a:spcPct val="20000"/>
                        </a:spcBef>
                        <a:spcAft>
                          <a:spcPct val="0"/>
                        </a:spcAft>
                        <a:defRPr sz="2100">
                          <a:solidFill>
                            <a:srgbClr val="000066"/>
                          </a:solidFill>
                          <a:latin typeface="Arial" charset="0"/>
                          <a:cs typeface="Arial" charset="0"/>
                        </a:defRPr>
                      </a:lvl6pPr>
                      <a:lvl7pPr marL="2971800" indent="-228600" algn="r" rtl="1" eaLnBrk="0" fontAlgn="base" hangingPunct="0">
                        <a:spcBef>
                          <a:spcPct val="20000"/>
                        </a:spcBef>
                        <a:spcAft>
                          <a:spcPct val="0"/>
                        </a:spcAft>
                        <a:defRPr sz="2100">
                          <a:solidFill>
                            <a:srgbClr val="000066"/>
                          </a:solidFill>
                          <a:latin typeface="Arial" charset="0"/>
                          <a:cs typeface="Arial" charset="0"/>
                        </a:defRPr>
                      </a:lvl7pPr>
                      <a:lvl8pPr marL="3429000" indent="-228600" algn="r" rtl="1" eaLnBrk="0" fontAlgn="base" hangingPunct="0">
                        <a:spcBef>
                          <a:spcPct val="20000"/>
                        </a:spcBef>
                        <a:spcAft>
                          <a:spcPct val="0"/>
                        </a:spcAft>
                        <a:defRPr sz="2100">
                          <a:solidFill>
                            <a:srgbClr val="000066"/>
                          </a:solidFill>
                          <a:latin typeface="Arial" charset="0"/>
                          <a:cs typeface="Arial" charset="0"/>
                        </a:defRPr>
                      </a:lvl8pPr>
                      <a:lvl9pPr marL="3886200" indent="-228600" algn="r" rtl="1" eaLnBrk="0" fontAlgn="base" hangingPunct="0">
                        <a:spcBef>
                          <a:spcPct val="20000"/>
                        </a:spcBef>
                        <a:spcAft>
                          <a:spcPct val="0"/>
                        </a:spcAft>
                        <a:defRPr sz="2100">
                          <a:solidFill>
                            <a:srgbClr val="000066"/>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Cambria" panose="02040503050406030204" pitchFamily="18" charset="0"/>
                          <a:cs typeface="Arial" charset="0"/>
                        </a:rPr>
                        <a:t>1</a:t>
                      </a:r>
                      <a:endParaRPr kumimoji="0" lang="en-US" altLang="en-US" sz="1800" b="0" i="0" u="none" strike="noStrike" cap="none" normalizeH="0" baseline="0" dirty="0" smtClean="0">
                        <a:ln>
                          <a:noFill/>
                        </a:ln>
                        <a:solidFill>
                          <a:srgbClr val="000000"/>
                        </a:solidFill>
                        <a:effectLst/>
                        <a:latin typeface="Cambria" panose="02040503050406030204" pitchFamily="18"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rtl="0" eaLnBrk="0" hangingPunct="0">
                        <a:spcBef>
                          <a:spcPct val="80000"/>
                        </a:spcBef>
                        <a:buClr>
                          <a:srgbClr val="1E7FB8"/>
                        </a:buClr>
                        <a:buFont typeface="Wingdings" pitchFamily="2" charset="2"/>
                        <a:defRPr sz="2400">
                          <a:solidFill>
                            <a:srgbClr val="000066"/>
                          </a:solidFill>
                          <a:latin typeface="Arial" charset="0"/>
                          <a:cs typeface="Arial" charset="0"/>
                        </a:defRPr>
                      </a:lvl1pPr>
                      <a:lvl2pPr marL="742950" indent="-285750" rtl="0" eaLnBrk="0" hangingPunct="0">
                        <a:spcBef>
                          <a:spcPct val="20000"/>
                        </a:spcBef>
                        <a:buClr>
                          <a:srgbClr val="1E7FB8"/>
                        </a:buClr>
                        <a:buFont typeface="Arial" charset="0"/>
                        <a:defRPr sz="2000">
                          <a:solidFill>
                            <a:srgbClr val="000066"/>
                          </a:solidFill>
                          <a:latin typeface="Arial" charset="0"/>
                          <a:cs typeface="Arial" charset="0"/>
                        </a:defRPr>
                      </a:lvl2pPr>
                      <a:lvl3pPr marL="1143000" indent="-228600" rtl="0" eaLnBrk="0" hangingPunct="0">
                        <a:spcBef>
                          <a:spcPct val="20000"/>
                        </a:spcBef>
                        <a:buClr>
                          <a:srgbClr val="1E7FB8"/>
                        </a:buClr>
                        <a:defRPr sz="2000">
                          <a:solidFill>
                            <a:srgbClr val="000066"/>
                          </a:solidFill>
                          <a:latin typeface="Arial Narrow" pitchFamily="34" charset="0"/>
                          <a:cs typeface="Arial" charset="0"/>
                        </a:defRPr>
                      </a:lvl3pPr>
                      <a:lvl4pPr marL="1600200" indent="-228600" rtl="0" eaLnBrk="0" hangingPunct="0">
                        <a:spcBef>
                          <a:spcPct val="20000"/>
                        </a:spcBef>
                        <a:buClr>
                          <a:srgbClr val="1E7FB8"/>
                        </a:buClr>
                        <a:defRPr sz="2000">
                          <a:solidFill>
                            <a:srgbClr val="000066"/>
                          </a:solidFill>
                          <a:latin typeface="Arial Narrow" pitchFamily="34" charset="0"/>
                          <a:cs typeface="Arial" charset="0"/>
                        </a:defRPr>
                      </a:lvl4pPr>
                      <a:lvl5pPr marL="2057400" indent="-228600" algn="r" eaLnBrk="0" hangingPunct="0">
                        <a:spcBef>
                          <a:spcPct val="20000"/>
                        </a:spcBef>
                        <a:defRPr sz="2100">
                          <a:solidFill>
                            <a:srgbClr val="000066"/>
                          </a:solidFill>
                          <a:latin typeface="Arial" charset="0"/>
                          <a:cs typeface="Arial" charset="0"/>
                        </a:defRPr>
                      </a:lvl5pPr>
                      <a:lvl6pPr marL="2514600" indent="-228600" algn="r" rtl="1" eaLnBrk="0" fontAlgn="base" hangingPunct="0">
                        <a:spcBef>
                          <a:spcPct val="20000"/>
                        </a:spcBef>
                        <a:spcAft>
                          <a:spcPct val="0"/>
                        </a:spcAft>
                        <a:defRPr sz="2100">
                          <a:solidFill>
                            <a:srgbClr val="000066"/>
                          </a:solidFill>
                          <a:latin typeface="Arial" charset="0"/>
                          <a:cs typeface="Arial" charset="0"/>
                        </a:defRPr>
                      </a:lvl6pPr>
                      <a:lvl7pPr marL="2971800" indent="-228600" algn="r" rtl="1" eaLnBrk="0" fontAlgn="base" hangingPunct="0">
                        <a:spcBef>
                          <a:spcPct val="20000"/>
                        </a:spcBef>
                        <a:spcAft>
                          <a:spcPct val="0"/>
                        </a:spcAft>
                        <a:defRPr sz="2100">
                          <a:solidFill>
                            <a:srgbClr val="000066"/>
                          </a:solidFill>
                          <a:latin typeface="Arial" charset="0"/>
                          <a:cs typeface="Arial" charset="0"/>
                        </a:defRPr>
                      </a:lvl7pPr>
                      <a:lvl8pPr marL="3429000" indent="-228600" algn="r" rtl="1" eaLnBrk="0" fontAlgn="base" hangingPunct="0">
                        <a:spcBef>
                          <a:spcPct val="20000"/>
                        </a:spcBef>
                        <a:spcAft>
                          <a:spcPct val="0"/>
                        </a:spcAft>
                        <a:defRPr sz="2100">
                          <a:solidFill>
                            <a:srgbClr val="000066"/>
                          </a:solidFill>
                          <a:latin typeface="Arial" charset="0"/>
                          <a:cs typeface="Arial" charset="0"/>
                        </a:defRPr>
                      </a:lvl8pPr>
                      <a:lvl9pPr marL="3886200" indent="-228600" algn="r" rtl="1" eaLnBrk="0" fontAlgn="base" hangingPunct="0">
                        <a:spcBef>
                          <a:spcPct val="20000"/>
                        </a:spcBef>
                        <a:spcAft>
                          <a:spcPct val="0"/>
                        </a:spcAft>
                        <a:defRPr sz="2100">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Cambria" panose="02040503050406030204" pitchFamily="18" charset="0"/>
                          <a:cs typeface="Arial" charset="0"/>
                        </a:rPr>
                        <a:t>Verified in March 2014 as having achieved elimination</a:t>
                      </a:r>
                      <a:endParaRPr kumimoji="0" lang="en-US" altLang="en-US" sz="1800" b="0" i="0" u="none" strike="noStrike" cap="none" normalizeH="0" baseline="0" dirty="0" smtClean="0">
                        <a:ln>
                          <a:noFill/>
                        </a:ln>
                        <a:solidFill>
                          <a:srgbClr val="000000"/>
                        </a:solidFill>
                        <a:effectLst/>
                        <a:latin typeface="Cambria" panose="02040503050406030204" pitchFamily="18"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rtl="0" eaLnBrk="0" hangingPunct="0">
                        <a:spcBef>
                          <a:spcPct val="80000"/>
                        </a:spcBef>
                        <a:buClr>
                          <a:srgbClr val="1E7FB8"/>
                        </a:buClr>
                        <a:buFont typeface="Wingdings" pitchFamily="2" charset="2"/>
                        <a:defRPr sz="2400">
                          <a:solidFill>
                            <a:srgbClr val="000066"/>
                          </a:solidFill>
                          <a:latin typeface="Arial" charset="0"/>
                          <a:cs typeface="Arial" charset="0"/>
                        </a:defRPr>
                      </a:lvl1pPr>
                      <a:lvl2pPr marL="742950" indent="-285750" rtl="0" eaLnBrk="0" hangingPunct="0">
                        <a:spcBef>
                          <a:spcPct val="20000"/>
                        </a:spcBef>
                        <a:buClr>
                          <a:srgbClr val="1E7FB8"/>
                        </a:buClr>
                        <a:buFont typeface="Arial" charset="0"/>
                        <a:defRPr sz="2000">
                          <a:solidFill>
                            <a:srgbClr val="000066"/>
                          </a:solidFill>
                          <a:latin typeface="Arial" charset="0"/>
                          <a:cs typeface="Arial" charset="0"/>
                        </a:defRPr>
                      </a:lvl2pPr>
                      <a:lvl3pPr marL="1143000" indent="-228600" rtl="0" eaLnBrk="0" hangingPunct="0">
                        <a:spcBef>
                          <a:spcPct val="20000"/>
                        </a:spcBef>
                        <a:buClr>
                          <a:srgbClr val="1E7FB8"/>
                        </a:buClr>
                        <a:defRPr sz="2000">
                          <a:solidFill>
                            <a:srgbClr val="000066"/>
                          </a:solidFill>
                          <a:latin typeface="Arial Narrow" pitchFamily="34" charset="0"/>
                          <a:cs typeface="Arial" charset="0"/>
                        </a:defRPr>
                      </a:lvl3pPr>
                      <a:lvl4pPr marL="1600200" indent="-228600" rtl="0" eaLnBrk="0" hangingPunct="0">
                        <a:spcBef>
                          <a:spcPct val="20000"/>
                        </a:spcBef>
                        <a:buClr>
                          <a:srgbClr val="1E7FB8"/>
                        </a:buClr>
                        <a:defRPr sz="2000">
                          <a:solidFill>
                            <a:srgbClr val="000066"/>
                          </a:solidFill>
                          <a:latin typeface="Arial Narrow" pitchFamily="34" charset="0"/>
                          <a:cs typeface="Arial" charset="0"/>
                        </a:defRPr>
                      </a:lvl4pPr>
                      <a:lvl5pPr marL="2057400" indent="-228600" algn="r" eaLnBrk="0" hangingPunct="0">
                        <a:spcBef>
                          <a:spcPct val="20000"/>
                        </a:spcBef>
                        <a:defRPr sz="2100">
                          <a:solidFill>
                            <a:srgbClr val="000066"/>
                          </a:solidFill>
                          <a:latin typeface="Arial" charset="0"/>
                          <a:cs typeface="Arial" charset="0"/>
                        </a:defRPr>
                      </a:lvl5pPr>
                      <a:lvl6pPr marL="2514600" indent="-228600" algn="r" rtl="1" eaLnBrk="0" fontAlgn="base" hangingPunct="0">
                        <a:spcBef>
                          <a:spcPct val="20000"/>
                        </a:spcBef>
                        <a:spcAft>
                          <a:spcPct val="0"/>
                        </a:spcAft>
                        <a:defRPr sz="2100">
                          <a:solidFill>
                            <a:srgbClr val="000066"/>
                          </a:solidFill>
                          <a:latin typeface="Arial" charset="0"/>
                          <a:cs typeface="Arial" charset="0"/>
                        </a:defRPr>
                      </a:lvl6pPr>
                      <a:lvl7pPr marL="2971800" indent="-228600" algn="r" rtl="1" eaLnBrk="0" fontAlgn="base" hangingPunct="0">
                        <a:spcBef>
                          <a:spcPct val="20000"/>
                        </a:spcBef>
                        <a:spcAft>
                          <a:spcPct val="0"/>
                        </a:spcAft>
                        <a:defRPr sz="2100">
                          <a:solidFill>
                            <a:srgbClr val="000066"/>
                          </a:solidFill>
                          <a:latin typeface="Arial" charset="0"/>
                          <a:cs typeface="Arial" charset="0"/>
                        </a:defRPr>
                      </a:lvl7pPr>
                      <a:lvl8pPr marL="3429000" indent="-228600" algn="r" rtl="1" eaLnBrk="0" fontAlgn="base" hangingPunct="0">
                        <a:spcBef>
                          <a:spcPct val="20000"/>
                        </a:spcBef>
                        <a:spcAft>
                          <a:spcPct val="0"/>
                        </a:spcAft>
                        <a:defRPr sz="2100">
                          <a:solidFill>
                            <a:srgbClr val="000066"/>
                          </a:solidFill>
                          <a:latin typeface="Arial" charset="0"/>
                          <a:cs typeface="Arial" charset="0"/>
                        </a:defRPr>
                      </a:lvl8pPr>
                      <a:lvl9pPr marL="3886200" indent="-228600" algn="r" rtl="1" eaLnBrk="0" fontAlgn="base" hangingPunct="0">
                        <a:spcBef>
                          <a:spcPct val="20000"/>
                        </a:spcBef>
                        <a:spcAft>
                          <a:spcPct val="0"/>
                        </a:spcAft>
                        <a:defRPr sz="2100">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Cambria" panose="02040503050406030204" pitchFamily="18" charset="0"/>
                          <a:cs typeface="Arial" charset="0"/>
                        </a:rPr>
                        <a:t>Australia, Macao (China), </a:t>
                      </a:r>
                      <a:r>
                        <a:rPr kumimoji="0" lang="en-GB" altLang="en-US" sz="1800" b="0" i="0" u="none" strike="noStrike" cap="none" normalizeH="0" baseline="0" dirty="0" smtClean="0">
                          <a:ln>
                            <a:noFill/>
                          </a:ln>
                          <a:solidFill>
                            <a:srgbClr val="C00000"/>
                          </a:solidFill>
                          <a:effectLst/>
                          <a:latin typeface="Cambria" panose="02040503050406030204" pitchFamily="18" charset="0"/>
                          <a:cs typeface="Arial" charset="0"/>
                        </a:rPr>
                        <a:t>Mongolia, </a:t>
                      </a:r>
                      <a:r>
                        <a:rPr kumimoji="0" lang="en-GB" altLang="en-US" sz="1800" b="0" i="0" u="none" strike="noStrike" cap="none" normalizeH="0" baseline="0" dirty="0" smtClean="0">
                          <a:ln>
                            <a:noFill/>
                          </a:ln>
                          <a:solidFill>
                            <a:schemeClr val="tx1"/>
                          </a:solidFill>
                          <a:effectLst/>
                          <a:latin typeface="Cambria" panose="02040503050406030204" pitchFamily="18" charset="0"/>
                          <a:cs typeface="Arial" charset="0"/>
                        </a:rPr>
                        <a:t>Republic of Korea (n=4)</a:t>
                      </a:r>
                      <a:endParaRPr kumimoji="0" lang="en-US" altLang="en-US" sz="1800" b="0" i="0" u="none" strike="noStrike" cap="none" normalizeH="0" baseline="0" dirty="0" smtClean="0">
                        <a:ln>
                          <a:noFill/>
                        </a:ln>
                        <a:solidFill>
                          <a:schemeClr val="tx1"/>
                        </a:solidFill>
                        <a:effectLst/>
                        <a:latin typeface="Cambria" panose="02040503050406030204" pitchFamily="18"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r>
              <a:tr h="764560">
                <a:tc>
                  <a:txBody>
                    <a:bodyPr/>
                    <a:lstStyle>
                      <a:lvl1pPr rtl="0" eaLnBrk="0" hangingPunct="0">
                        <a:spcBef>
                          <a:spcPct val="80000"/>
                        </a:spcBef>
                        <a:buClr>
                          <a:srgbClr val="1E7FB8"/>
                        </a:buClr>
                        <a:buFont typeface="Wingdings" pitchFamily="2" charset="2"/>
                        <a:defRPr sz="2400">
                          <a:solidFill>
                            <a:srgbClr val="000066"/>
                          </a:solidFill>
                          <a:latin typeface="Arial" charset="0"/>
                          <a:cs typeface="Arial" charset="0"/>
                        </a:defRPr>
                      </a:lvl1pPr>
                      <a:lvl2pPr marL="742950" indent="-285750" rtl="0" eaLnBrk="0" hangingPunct="0">
                        <a:spcBef>
                          <a:spcPct val="20000"/>
                        </a:spcBef>
                        <a:buClr>
                          <a:srgbClr val="1E7FB8"/>
                        </a:buClr>
                        <a:buFont typeface="Arial" charset="0"/>
                        <a:defRPr sz="2000">
                          <a:solidFill>
                            <a:srgbClr val="000066"/>
                          </a:solidFill>
                          <a:latin typeface="Arial" charset="0"/>
                          <a:cs typeface="Arial" charset="0"/>
                        </a:defRPr>
                      </a:lvl2pPr>
                      <a:lvl3pPr marL="1143000" indent="-228600" rtl="0" eaLnBrk="0" hangingPunct="0">
                        <a:spcBef>
                          <a:spcPct val="20000"/>
                        </a:spcBef>
                        <a:buClr>
                          <a:srgbClr val="1E7FB8"/>
                        </a:buClr>
                        <a:defRPr sz="2000">
                          <a:solidFill>
                            <a:srgbClr val="000066"/>
                          </a:solidFill>
                          <a:latin typeface="Arial Narrow" pitchFamily="34" charset="0"/>
                          <a:cs typeface="Arial" charset="0"/>
                        </a:defRPr>
                      </a:lvl3pPr>
                      <a:lvl4pPr marL="1600200" indent="-228600" rtl="0" eaLnBrk="0" hangingPunct="0">
                        <a:spcBef>
                          <a:spcPct val="20000"/>
                        </a:spcBef>
                        <a:buClr>
                          <a:srgbClr val="1E7FB8"/>
                        </a:buClr>
                        <a:defRPr sz="2000">
                          <a:solidFill>
                            <a:srgbClr val="000066"/>
                          </a:solidFill>
                          <a:latin typeface="Arial Narrow" pitchFamily="34" charset="0"/>
                          <a:cs typeface="Arial" charset="0"/>
                        </a:defRPr>
                      </a:lvl4pPr>
                      <a:lvl5pPr marL="2057400" indent="-228600" algn="r" eaLnBrk="0" hangingPunct="0">
                        <a:spcBef>
                          <a:spcPct val="20000"/>
                        </a:spcBef>
                        <a:defRPr sz="2100">
                          <a:solidFill>
                            <a:srgbClr val="000066"/>
                          </a:solidFill>
                          <a:latin typeface="Arial" charset="0"/>
                          <a:cs typeface="Arial" charset="0"/>
                        </a:defRPr>
                      </a:lvl5pPr>
                      <a:lvl6pPr marL="2514600" indent="-228600" algn="r" rtl="1" eaLnBrk="0" fontAlgn="base" hangingPunct="0">
                        <a:spcBef>
                          <a:spcPct val="20000"/>
                        </a:spcBef>
                        <a:spcAft>
                          <a:spcPct val="0"/>
                        </a:spcAft>
                        <a:defRPr sz="2100">
                          <a:solidFill>
                            <a:srgbClr val="000066"/>
                          </a:solidFill>
                          <a:latin typeface="Arial" charset="0"/>
                          <a:cs typeface="Arial" charset="0"/>
                        </a:defRPr>
                      </a:lvl6pPr>
                      <a:lvl7pPr marL="2971800" indent="-228600" algn="r" rtl="1" eaLnBrk="0" fontAlgn="base" hangingPunct="0">
                        <a:spcBef>
                          <a:spcPct val="20000"/>
                        </a:spcBef>
                        <a:spcAft>
                          <a:spcPct val="0"/>
                        </a:spcAft>
                        <a:defRPr sz="2100">
                          <a:solidFill>
                            <a:srgbClr val="000066"/>
                          </a:solidFill>
                          <a:latin typeface="Arial" charset="0"/>
                          <a:cs typeface="Arial" charset="0"/>
                        </a:defRPr>
                      </a:lvl7pPr>
                      <a:lvl8pPr marL="3429000" indent="-228600" algn="r" rtl="1" eaLnBrk="0" fontAlgn="base" hangingPunct="0">
                        <a:spcBef>
                          <a:spcPct val="20000"/>
                        </a:spcBef>
                        <a:spcAft>
                          <a:spcPct val="0"/>
                        </a:spcAft>
                        <a:defRPr sz="2100">
                          <a:solidFill>
                            <a:srgbClr val="000066"/>
                          </a:solidFill>
                          <a:latin typeface="Arial" charset="0"/>
                          <a:cs typeface="Arial" charset="0"/>
                        </a:defRPr>
                      </a:lvl8pPr>
                      <a:lvl9pPr marL="3886200" indent="-228600" algn="r" rtl="1" eaLnBrk="0" fontAlgn="base" hangingPunct="0">
                        <a:spcBef>
                          <a:spcPct val="20000"/>
                        </a:spcBef>
                        <a:spcAft>
                          <a:spcPct val="0"/>
                        </a:spcAft>
                        <a:defRPr sz="2100">
                          <a:solidFill>
                            <a:srgbClr val="000066"/>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Cambria" panose="02040503050406030204" pitchFamily="18" charset="0"/>
                          <a:cs typeface="Arial" charset="0"/>
                        </a:rPr>
                        <a:t>2</a:t>
                      </a:r>
                      <a:endParaRPr kumimoji="0" lang="en-US" altLang="en-US" sz="1800" b="0" i="0" u="none" strike="noStrike" cap="none" normalizeH="0" baseline="0" dirty="0" smtClean="0">
                        <a:ln>
                          <a:noFill/>
                        </a:ln>
                        <a:solidFill>
                          <a:srgbClr val="000000"/>
                        </a:solidFill>
                        <a:effectLst/>
                        <a:latin typeface="Cambria" panose="02040503050406030204" pitchFamily="18"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9E9"/>
                    </a:solidFill>
                  </a:tcPr>
                </a:tc>
                <a:tc>
                  <a:txBody>
                    <a:bodyPr/>
                    <a:lstStyle>
                      <a:lvl1pPr rtl="0" eaLnBrk="0" hangingPunct="0">
                        <a:spcBef>
                          <a:spcPct val="80000"/>
                        </a:spcBef>
                        <a:buClr>
                          <a:srgbClr val="1E7FB8"/>
                        </a:buClr>
                        <a:buFont typeface="Wingdings" pitchFamily="2" charset="2"/>
                        <a:defRPr sz="2400">
                          <a:solidFill>
                            <a:srgbClr val="000066"/>
                          </a:solidFill>
                          <a:latin typeface="Arial" charset="0"/>
                          <a:cs typeface="Arial" charset="0"/>
                        </a:defRPr>
                      </a:lvl1pPr>
                      <a:lvl2pPr marL="742950" indent="-285750" rtl="0" eaLnBrk="0" hangingPunct="0">
                        <a:spcBef>
                          <a:spcPct val="20000"/>
                        </a:spcBef>
                        <a:buClr>
                          <a:srgbClr val="1E7FB8"/>
                        </a:buClr>
                        <a:buFont typeface="Arial" charset="0"/>
                        <a:defRPr sz="2000">
                          <a:solidFill>
                            <a:srgbClr val="000066"/>
                          </a:solidFill>
                          <a:latin typeface="Arial" charset="0"/>
                          <a:cs typeface="Arial" charset="0"/>
                        </a:defRPr>
                      </a:lvl2pPr>
                      <a:lvl3pPr marL="1143000" indent="-228600" rtl="0" eaLnBrk="0" hangingPunct="0">
                        <a:spcBef>
                          <a:spcPct val="20000"/>
                        </a:spcBef>
                        <a:buClr>
                          <a:srgbClr val="1E7FB8"/>
                        </a:buClr>
                        <a:defRPr sz="2000">
                          <a:solidFill>
                            <a:srgbClr val="000066"/>
                          </a:solidFill>
                          <a:latin typeface="Arial Narrow" pitchFamily="34" charset="0"/>
                          <a:cs typeface="Arial" charset="0"/>
                        </a:defRPr>
                      </a:lvl3pPr>
                      <a:lvl4pPr marL="1600200" indent="-228600" rtl="0" eaLnBrk="0" hangingPunct="0">
                        <a:spcBef>
                          <a:spcPct val="20000"/>
                        </a:spcBef>
                        <a:buClr>
                          <a:srgbClr val="1E7FB8"/>
                        </a:buClr>
                        <a:defRPr sz="2000">
                          <a:solidFill>
                            <a:srgbClr val="000066"/>
                          </a:solidFill>
                          <a:latin typeface="Arial Narrow" pitchFamily="34" charset="0"/>
                          <a:cs typeface="Arial" charset="0"/>
                        </a:defRPr>
                      </a:lvl4pPr>
                      <a:lvl5pPr marL="2057400" indent="-228600" algn="r" eaLnBrk="0" hangingPunct="0">
                        <a:spcBef>
                          <a:spcPct val="20000"/>
                        </a:spcBef>
                        <a:defRPr sz="2100">
                          <a:solidFill>
                            <a:srgbClr val="000066"/>
                          </a:solidFill>
                          <a:latin typeface="Arial" charset="0"/>
                          <a:cs typeface="Arial" charset="0"/>
                        </a:defRPr>
                      </a:lvl5pPr>
                      <a:lvl6pPr marL="2514600" indent="-228600" algn="r" rtl="1" eaLnBrk="0" fontAlgn="base" hangingPunct="0">
                        <a:spcBef>
                          <a:spcPct val="20000"/>
                        </a:spcBef>
                        <a:spcAft>
                          <a:spcPct val="0"/>
                        </a:spcAft>
                        <a:defRPr sz="2100">
                          <a:solidFill>
                            <a:srgbClr val="000066"/>
                          </a:solidFill>
                          <a:latin typeface="Arial" charset="0"/>
                          <a:cs typeface="Arial" charset="0"/>
                        </a:defRPr>
                      </a:lvl6pPr>
                      <a:lvl7pPr marL="2971800" indent="-228600" algn="r" rtl="1" eaLnBrk="0" fontAlgn="base" hangingPunct="0">
                        <a:spcBef>
                          <a:spcPct val="20000"/>
                        </a:spcBef>
                        <a:spcAft>
                          <a:spcPct val="0"/>
                        </a:spcAft>
                        <a:defRPr sz="2100">
                          <a:solidFill>
                            <a:srgbClr val="000066"/>
                          </a:solidFill>
                          <a:latin typeface="Arial" charset="0"/>
                          <a:cs typeface="Arial" charset="0"/>
                        </a:defRPr>
                      </a:lvl7pPr>
                      <a:lvl8pPr marL="3429000" indent="-228600" algn="r" rtl="1" eaLnBrk="0" fontAlgn="base" hangingPunct="0">
                        <a:spcBef>
                          <a:spcPct val="20000"/>
                        </a:spcBef>
                        <a:spcAft>
                          <a:spcPct val="0"/>
                        </a:spcAft>
                        <a:defRPr sz="2100">
                          <a:solidFill>
                            <a:srgbClr val="000066"/>
                          </a:solidFill>
                          <a:latin typeface="Arial" charset="0"/>
                          <a:cs typeface="Arial" charset="0"/>
                        </a:defRPr>
                      </a:lvl8pPr>
                      <a:lvl9pPr marL="3886200" indent="-228600" algn="r" rtl="1" eaLnBrk="0" fontAlgn="base" hangingPunct="0">
                        <a:spcBef>
                          <a:spcPct val="20000"/>
                        </a:spcBef>
                        <a:spcAft>
                          <a:spcPct val="0"/>
                        </a:spcAft>
                        <a:defRPr sz="2100">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Cambria" panose="02040503050406030204" pitchFamily="18" charset="0"/>
                          <a:cs typeface="Arial" charset="0"/>
                        </a:rPr>
                        <a:t>Verified in March 2015 as having achieved elimination</a:t>
                      </a:r>
                      <a:endParaRPr kumimoji="0" lang="en-US" altLang="en-US" sz="1800" b="0" i="0" u="none" strike="noStrike" cap="none" normalizeH="0" baseline="0" dirty="0" smtClean="0">
                        <a:ln>
                          <a:noFill/>
                        </a:ln>
                        <a:solidFill>
                          <a:srgbClr val="000000"/>
                        </a:solidFill>
                        <a:effectLst/>
                        <a:latin typeface="Cambria" panose="02040503050406030204" pitchFamily="18"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9E9"/>
                    </a:solidFill>
                  </a:tcPr>
                </a:tc>
                <a:tc>
                  <a:txBody>
                    <a:bodyPr/>
                    <a:lstStyle>
                      <a:lvl1pPr rtl="0" eaLnBrk="0" hangingPunct="0">
                        <a:spcBef>
                          <a:spcPct val="80000"/>
                        </a:spcBef>
                        <a:buClr>
                          <a:srgbClr val="1E7FB8"/>
                        </a:buClr>
                        <a:buFont typeface="Wingdings" pitchFamily="2" charset="2"/>
                        <a:defRPr sz="2400">
                          <a:solidFill>
                            <a:srgbClr val="000066"/>
                          </a:solidFill>
                          <a:latin typeface="Arial" charset="0"/>
                          <a:cs typeface="Arial" charset="0"/>
                        </a:defRPr>
                      </a:lvl1pPr>
                      <a:lvl2pPr marL="742950" indent="-285750" rtl="0" eaLnBrk="0" hangingPunct="0">
                        <a:spcBef>
                          <a:spcPct val="20000"/>
                        </a:spcBef>
                        <a:buClr>
                          <a:srgbClr val="1E7FB8"/>
                        </a:buClr>
                        <a:buFont typeface="Arial" charset="0"/>
                        <a:defRPr sz="2000">
                          <a:solidFill>
                            <a:srgbClr val="000066"/>
                          </a:solidFill>
                          <a:latin typeface="Arial" charset="0"/>
                          <a:cs typeface="Arial" charset="0"/>
                        </a:defRPr>
                      </a:lvl2pPr>
                      <a:lvl3pPr marL="1143000" indent="-228600" rtl="0" eaLnBrk="0" hangingPunct="0">
                        <a:spcBef>
                          <a:spcPct val="20000"/>
                        </a:spcBef>
                        <a:buClr>
                          <a:srgbClr val="1E7FB8"/>
                        </a:buClr>
                        <a:defRPr sz="2000">
                          <a:solidFill>
                            <a:srgbClr val="000066"/>
                          </a:solidFill>
                          <a:latin typeface="Arial Narrow" pitchFamily="34" charset="0"/>
                          <a:cs typeface="Arial" charset="0"/>
                        </a:defRPr>
                      </a:lvl3pPr>
                      <a:lvl4pPr marL="1600200" indent="-228600" rtl="0" eaLnBrk="0" hangingPunct="0">
                        <a:spcBef>
                          <a:spcPct val="20000"/>
                        </a:spcBef>
                        <a:buClr>
                          <a:srgbClr val="1E7FB8"/>
                        </a:buClr>
                        <a:defRPr sz="2000">
                          <a:solidFill>
                            <a:srgbClr val="000066"/>
                          </a:solidFill>
                          <a:latin typeface="Arial Narrow" pitchFamily="34" charset="0"/>
                          <a:cs typeface="Arial" charset="0"/>
                        </a:defRPr>
                      </a:lvl4pPr>
                      <a:lvl5pPr marL="2057400" indent="-228600" algn="r" eaLnBrk="0" hangingPunct="0">
                        <a:spcBef>
                          <a:spcPct val="20000"/>
                        </a:spcBef>
                        <a:defRPr sz="2100">
                          <a:solidFill>
                            <a:srgbClr val="000066"/>
                          </a:solidFill>
                          <a:latin typeface="Arial" charset="0"/>
                          <a:cs typeface="Arial" charset="0"/>
                        </a:defRPr>
                      </a:lvl5pPr>
                      <a:lvl6pPr marL="2514600" indent="-228600" algn="r" rtl="1" eaLnBrk="0" fontAlgn="base" hangingPunct="0">
                        <a:spcBef>
                          <a:spcPct val="20000"/>
                        </a:spcBef>
                        <a:spcAft>
                          <a:spcPct val="0"/>
                        </a:spcAft>
                        <a:defRPr sz="2100">
                          <a:solidFill>
                            <a:srgbClr val="000066"/>
                          </a:solidFill>
                          <a:latin typeface="Arial" charset="0"/>
                          <a:cs typeface="Arial" charset="0"/>
                        </a:defRPr>
                      </a:lvl6pPr>
                      <a:lvl7pPr marL="2971800" indent="-228600" algn="r" rtl="1" eaLnBrk="0" fontAlgn="base" hangingPunct="0">
                        <a:spcBef>
                          <a:spcPct val="20000"/>
                        </a:spcBef>
                        <a:spcAft>
                          <a:spcPct val="0"/>
                        </a:spcAft>
                        <a:defRPr sz="2100">
                          <a:solidFill>
                            <a:srgbClr val="000066"/>
                          </a:solidFill>
                          <a:latin typeface="Arial" charset="0"/>
                          <a:cs typeface="Arial" charset="0"/>
                        </a:defRPr>
                      </a:lvl7pPr>
                      <a:lvl8pPr marL="3429000" indent="-228600" algn="r" rtl="1" eaLnBrk="0" fontAlgn="base" hangingPunct="0">
                        <a:spcBef>
                          <a:spcPct val="20000"/>
                        </a:spcBef>
                        <a:spcAft>
                          <a:spcPct val="0"/>
                        </a:spcAft>
                        <a:defRPr sz="2100">
                          <a:solidFill>
                            <a:srgbClr val="000066"/>
                          </a:solidFill>
                          <a:latin typeface="Arial" charset="0"/>
                          <a:cs typeface="Arial" charset="0"/>
                        </a:defRPr>
                      </a:lvl8pPr>
                      <a:lvl9pPr marL="3886200" indent="-228600" algn="r" rtl="1" eaLnBrk="0" fontAlgn="base" hangingPunct="0">
                        <a:spcBef>
                          <a:spcPct val="20000"/>
                        </a:spcBef>
                        <a:spcAft>
                          <a:spcPct val="0"/>
                        </a:spcAft>
                        <a:defRPr sz="2100">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Cambria" panose="02040503050406030204" pitchFamily="18" charset="0"/>
                          <a:cs typeface="Arial" charset="0"/>
                        </a:rPr>
                        <a:t>Brunei Darussalam, Cambodia, Japan (n=3)</a:t>
                      </a:r>
                      <a:endParaRPr kumimoji="0" lang="en-US" altLang="en-US" sz="1800" b="0" i="0" u="none" strike="noStrike" cap="none" normalizeH="0" baseline="0" dirty="0" smtClean="0">
                        <a:ln>
                          <a:noFill/>
                        </a:ln>
                        <a:solidFill>
                          <a:schemeClr val="tx1"/>
                        </a:solidFill>
                        <a:effectLst/>
                        <a:latin typeface="Cambria" panose="02040503050406030204" pitchFamily="18"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9E9"/>
                    </a:solidFill>
                  </a:tcPr>
                </a:tc>
              </a:tr>
              <a:tr h="57983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cap="none" normalizeH="0" baseline="0" dirty="0" smtClean="0">
                          <a:ln>
                            <a:noFill/>
                          </a:ln>
                          <a:solidFill>
                            <a:srgbClr val="000000"/>
                          </a:solidFill>
                          <a:effectLst/>
                          <a:latin typeface="Cambria" panose="02040503050406030204" pitchFamily="18" charset="0"/>
                          <a:cs typeface="Arial" charset="0"/>
                        </a:rPr>
                        <a:t>3</a:t>
                      </a:r>
                      <a:endParaRPr kumimoji="0" lang="en-US" altLang="en-US" sz="1800" b="0" i="0" u="none" strike="noStrike" cap="none" normalizeH="0" baseline="0" dirty="0" smtClean="0">
                        <a:ln>
                          <a:noFill/>
                        </a:ln>
                        <a:solidFill>
                          <a:srgbClr val="000000"/>
                        </a:solidFill>
                        <a:effectLst/>
                        <a:latin typeface="Cambria" panose="02040503050406030204" pitchFamily="18"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Cambria" panose="02040503050406030204" pitchFamily="18" charset="0"/>
                          <a:cs typeface="Arial" charset="0"/>
                        </a:rPr>
                        <a:t>Plan to submit verification report in March 2016</a:t>
                      </a:r>
                      <a:endParaRPr kumimoji="0" lang="en-US" altLang="en-US" sz="1800" b="0" i="0" u="none" strike="noStrike" cap="none" normalizeH="0" baseline="0" dirty="0" smtClean="0">
                        <a:ln>
                          <a:noFill/>
                        </a:ln>
                        <a:solidFill>
                          <a:srgbClr val="000000"/>
                        </a:solidFill>
                        <a:effectLst/>
                        <a:latin typeface="Cambria" panose="02040503050406030204" pitchFamily="18"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Cambria" panose="02040503050406030204" pitchFamily="18" charset="0"/>
                          <a:cs typeface="Arial" charset="0"/>
                        </a:rPr>
                        <a:t>New Zealand (n=1)</a:t>
                      </a:r>
                      <a:endParaRPr kumimoji="0" lang="en-US" altLang="en-US" sz="1800" b="0" i="0" u="none" strike="noStrike" cap="none" normalizeH="0" baseline="0" dirty="0" smtClean="0">
                        <a:ln>
                          <a:noFill/>
                        </a:ln>
                        <a:solidFill>
                          <a:schemeClr val="tx1"/>
                        </a:solidFill>
                        <a:effectLst/>
                        <a:latin typeface="Cambria" panose="02040503050406030204" pitchFamily="18"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r>
              <a:tr h="486268">
                <a:tc>
                  <a:txBody>
                    <a:bodyPr/>
                    <a:lstStyle>
                      <a:lvl1pPr rtl="0" eaLnBrk="0" hangingPunct="0">
                        <a:spcBef>
                          <a:spcPct val="80000"/>
                        </a:spcBef>
                        <a:buClr>
                          <a:srgbClr val="1E7FB8"/>
                        </a:buClr>
                        <a:buFont typeface="Wingdings" pitchFamily="2" charset="2"/>
                        <a:defRPr sz="2400">
                          <a:solidFill>
                            <a:srgbClr val="000066"/>
                          </a:solidFill>
                          <a:latin typeface="Arial" charset="0"/>
                          <a:cs typeface="Arial" charset="0"/>
                        </a:defRPr>
                      </a:lvl1pPr>
                      <a:lvl2pPr marL="742950" indent="-285750" rtl="0" eaLnBrk="0" hangingPunct="0">
                        <a:spcBef>
                          <a:spcPct val="20000"/>
                        </a:spcBef>
                        <a:buClr>
                          <a:srgbClr val="1E7FB8"/>
                        </a:buClr>
                        <a:buFont typeface="Arial" charset="0"/>
                        <a:defRPr sz="2000">
                          <a:solidFill>
                            <a:srgbClr val="000066"/>
                          </a:solidFill>
                          <a:latin typeface="Arial" charset="0"/>
                          <a:cs typeface="Arial" charset="0"/>
                        </a:defRPr>
                      </a:lvl2pPr>
                      <a:lvl3pPr marL="1143000" indent="-228600" rtl="0" eaLnBrk="0" hangingPunct="0">
                        <a:spcBef>
                          <a:spcPct val="20000"/>
                        </a:spcBef>
                        <a:buClr>
                          <a:srgbClr val="1E7FB8"/>
                        </a:buClr>
                        <a:defRPr sz="2000">
                          <a:solidFill>
                            <a:srgbClr val="000066"/>
                          </a:solidFill>
                          <a:latin typeface="Arial Narrow" pitchFamily="34" charset="0"/>
                          <a:cs typeface="Arial" charset="0"/>
                        </a:defRPr>
                      </a:lvl3pPr>
                      <a:lvl4pPr marL="1600200" indent="-228600" rtl="0" eaLnBrk="0" hangingPunct="0">
                        <a:spcBef>
                          <a:spcPct val="20000"/>
                        </a:spcBef>
                        <a:buClr>
                          <a:srgbClr val="1E7FB8"/>
                        </a:buClr>
                        <a:defRPr sz="2000">
                          <a:solidFill>
                            <a:srgbClr val="000066"/>
                          </a:solidFill>
                          <a:latin typeface="Arial Narrow" pitchFamily="34" charset="0"/>
                          <a:cs typeface="Arial" charset="0"/>
                        </a:defRPr>
                      </a:lvl4pPr>
                      <a:lvl5pPr marL="2057400" indent="-228600" algn="r" eaLnBrk="0" hangingPunct="0">
                        <a:spcBef>
                          <a:spcPct val="20000"/>
                        </a:spcBef>
                        <a:defRPr sz="2100">
                          <a:solidFill>
                            <a:srgbClr val="000066"/>
                          </a:solidFill>
                          <a:latin typeface="Arial" charset="0"/>
                          <a:cs typeface="Arial" charset="0"/>
                        </a:defRPr>
                      </a:lvl5pPr>
                      <a:lvl6pPr marL="2514600" indent="-228600" algn="r" rtl="1" eaLnBrk="0" fontAlgn="base" hangingPunct="0">
                        <a:spcBef>
                          <a:spcPct val="20000"/>
                        </a:spcBef>
                        <a:spcAft>
                          <a:spcPct val="0"/>
                        </a:spcAft>
                        <a:defRPr sz="2100">
                          <a:solidFill>
                            <a:srgbClr val="000066"/>
                          </a:solidFill>
                          <a:latin typeface="Arial" charset="0"/>
                          <a:cs typeface="Arial" charset="0"/>
                        </a:defRPr>
                      </a:lvl6pPr>
                      <a:lvl7pPr marL="2971800" indent="-228600" algn="r" rtl="1" eaLnBrk="0" fontAlgn="base" hangingPunct="0">
                        <a:spcBef>
                          <a:spcPct val="20000"/>
                        </a:spcBef>
                        <a:spcAft>
                          <a:spcPct val="0"/>
                        </a:spcAft>
                        <a:defRPr sz="2100">
                          <a:solidFill>
                            <a:srgbClr val="000066"/>
                          </a:solidFill>
                          <a:latin typeface="Arial" charset="0"/>
                          <a:cs typeface="Arial" charset="0"/>
                        </a:defRPr>
                      </a:lvl7pPr>
                      <a:lvl8pPr marL="3429000" indent="-228600" algn="r" rtl="1" eaLnBrk="0" fontAlgn="base" hangingPunct="0">
                        <a:spcBef>
                          <a:spcPct val="20000"/>
                        </a:spcBef>
                        <a:spcAft>
                          <a:spcPct val="0"/>
                        </a:spcAft>
                        <a:defRPr sz="2100">
                          <a:solidFill>
                            <a:srgbClr val="000066"/>
                          </a:solidFill>
                          <a:latin typeface="Arial" charset="0"/>
                          <a:cs typeface="Arial" charset="0"/>
                        </a:defRPr>
                      </a:lvl8pPr>
                      <a:lvl9pPr marL="3886200" indent="-228600" algn="r" rtl="1" eaLnBrk="0" fontAlgn="base" hangingPunct="0">
                        <a:spcBef>
                          <a:spcPct val="20000"/>
                        </a:spcBef>
                        <a:spcAft>
                          <a:spcPct val="0"/>
                        </a:spcAft>
                        <a:defRPr sz="2100">
                          <a:solidFill>
                            <a:srgbClr val="000066"/>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Cambria" panose="02040503050406030204" pitchFamily="18" charset="0"/>
                          <a:cs typeface="Arial" charset="0"/>
                        </a:rPr>
                        <a:t>4</a:t>
                      </a:r>
                      <a:endParaRPr kumimoji="0" lang="en-US" altLang="en-US" sz="1800" b="0" i="0" u="none" strike="noStrike" cap="none" normalizeH="0" baseline="0" dirty="0" smtClean="0">
                        <a:ln>
                          <a:noFill/>
                        </a:ln>
                        <a:solidFill>
                          <a:srgbClr val="000000"/>
                        </a:solidFill>
                        <a:effectLst/>
                        <a:latin typeface="Cambria" panose="02040503050406030204" pitchFamily="18"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rtl="0" eaLnBrk="0" hangingPunct="0">
                        <a:spcBef>
                          <a:spcPct val="80000"/>
                        </a:spcBef>
                        <a:buClr>
                          <a:srgbClr val="1E7FB8"/>
                        </a:buClr>
                        <a:buFont typeface="Wingdings" pitchFamily="2" charset="2"/>
                        <a:defRPr sz="2400">
                          <a:solidFill>
                            <a:srgbClr val="000066"/>
                          </a:solidFill>
                          <a:latin typeface="Arial" charset="0"/>
                          <a:cs typeface="Arial" charset="0"/>
                        </a:defRPr>
                      </a:lvl1pPr>
                      <a:lvl2pPr marL="742950" indent="-285750" rtl="0" eaLnBrk="0" hangingPunct="0">
                        <a:spcBef>
                          <a:spcPct val="20000"/>
                        </a:spcBef>
                        <a:buClr>
                          <a:srgbClr val="1E7FB8"/>
                        </a:buClr>
                        <a:buFont typeface="Arial" charset="0"/>
                        <a:defRPr sz="2000">
                          <a:solidFill>
                            <a:srgbClr val="000066"/>
                          </a:solidFill>
                          <a:latin typeface="Arial" charset="0"/>
                          <a:cs typeface="Arial" charset="0"/>
                        </a:defRPr>
                      </a:lvl2pPr>
                      <a:lvl3pPr marL="1143000" indent="-228600" rtl="0" eaLnBrk="0" hangingPunct="0">
                        <a:spcBef>
                          <a:spcPct val="20000"/>
                        </a:spcBef>
                        <a:buClr>
                          <a:srgbClr val="1E7FB8"/>
                        </a:buClr>
                        <a:defRPr sz="2000">
                          <a:solidFill>
                            <a:srgbClr val="000066"/>
                          </a:solidFill>
                          <a:latin typeface="Arial Narrow" pitchFamily="34" charset="0"/>
                          <a:cs typeface="Arial" charset="0"/>
                        </a:defRPr>
                      </a:lvl3pPr>
                      <a:lvl4pPr marL="1600200" indent="-228600" rtl="0" eaLnBrk="0" hangingPunct="0">
                        <a:spcBef>
                          <a:spcPct val="20000"/>
                        </a:spcBef>
                        <a:buClr>
                          <a:srgbClr val="1E7FB8"/>
                        </a:buClr>
                        <a:defRPr sz="2000">
                          <a:solidFill>
                            <a:srgbClr val="000066"/>
                          </a:solidFill>
                          <a:latin typeface="Arial Narrow" pitchFamily="34" charset="0"/>
                          <a:cs typeface="Arial" charset="0"/>
                        </a:defRPr>
                      </a:lvl4pPr>
                      <a:lvl5pPr marL="2057400" indent="-228600" algn="r" eaLnBrk="0" hangingPunct="0">
                        <a:spcBef>
                          <a:spcPct val="20000"/>
                        </a:spcBef>
                        <a:defRPr sz="2100">
                          <a:solidFill>
                            <a:srgbClr val="000066"/>
                          </a:solidFill>
                          <a:latin typeface="Arial" charset="0"/>
                          <a:cs typeface="Arial" charset="0"/>
                        </a:defRPr>
                      </a:lvl5pPr>
                      <a:lvl6pPr marL="2514600" indent="-228600" algn="r" rtl="1" eaLnBrk="0" fontAlgn="base" hangingPunct="0">
                        <a:spcBef>
                          <a:spcPct val="20000"/>
                        </a:spcBef>
                        <a:spcAft>
                          <a:spcPct val="0"/>
                        </a:spcAft>
                        <a:defRPr sz="2100">
                          <a:solidFill>
                            <a:srgbClr val="000066"/>
                          </a:solidFill>
                          <a:latin typeface="Arial" charset="0"/>
                          <a:cs typeface="Arial" charset="0"/>
                        </a:defRPr>
                      </a:lvl6pPr>
                      <a:lvl7pPr marL="2971800" indent="-228600" algn="r" rtl="1" eaLnBrk="0" fontAlgn="base" hangingPunct="0">
                        <a:spcBef>
                          <a:spcPct val="20000"/>
                        </a:spcBef>
                        <a:spcAft>
                          <a:spcPct val="0"/>
                        </a:spcAft>
                        <a:defRPr sz="2100">
                          <a:solidFill>
                            <a:srgbClr val="000066"/>
                          </a:solidFill>
                          <a:latin typeface="Arial" charset="0"/>
                          <a:cs typeface="Arial" charset="0"/>
                        </a:defRPr>
                      </a:lvl7pPr>
                      <a:lvl8pPr marL="3429000" indent="-228600" algn="r" rtl="1" eaLnBrk="0" fontAlgn="base" hangingPunct="0">
                        <a:spcBef>
                          <a:spcPct val="20000"/>
                        </a:spcBef>
                        <a:spcAft>
                          <a:spcPct val="0"/>
                        </a:spcAft>
                        <a:defRPr sz="2100">
                          <a:solidFill>
                            <a:srgbClr val="000066"/>
                          </a:solidFill>
                          <a:latin typeface="Arial" charset="0"/>
                          <a:cs typeface="Arial" charset="0"/>
                        </a:defRPr>
                      </a:lvl8pPr>
                      <a:lvl9pPr marL="3886200" indent="-228600" algn="r" rtl="1" eaLnBrk="0" fontAlgn="base" hangingPunct="0">
                        <a:spcBef>
                          <a:spcPct val="20000"/>
                        </a:spcBef>
                        <a:spcAft>
                          <a:spcPct val="0"/>
                        </a:spcAft>
                        <a:defRPr sz="2100">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Cambria" panose="02040503050406030204" pitchFamily="18" charset="0"/>
                          <a:cs typeface="Arial" charset="0"/>
                        </a:rPr>
                        <a:t>May be ready for verification</a:t>
                      </a:r>
                      <a:endParaRPr kumimoji="0" lang="en-US" altLang="en-US" sz="1800" b="0" i="0" u="none" strike="noStrike" cap="none" normalizeH="0" baseline="0" dirty="0" smtClean="0">
                        <a:ln>
                          <a:noFill/>
                        </a:ln>
                        <a:solidFill>
                          <a:srgbClr val="000000"/>
                        </a:solidFill>
                        <a:effectLst/>
                        <a:latin typeface="Cambria" panose="02040503050406030204" pitchFamily="18"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rtl="0" eaLnBrk="0" hangingPunct="0">
                        <a:spcBef>
                          <a:spcPct val="80000"/>
                        </a:spcBef>
                        <a:buClr>
                          <a:srgbClr val="1E7FB8"/>
                        </a:buClr>
                        <a:buFont typeface="Wingdings" pitchFamily="2" charset="2"/>
                        <a:defRPr sz="2400">
                          <a:solidFill>
                            <a:srgbClr val="000066"/>
                          </a:solidFill>
                          <a:latin typeface="Arial" charset="0"/>
                          <a:cs typeface="Arial" charset="0"/>
                        </a:defRPr>
                      </a:lvl1pPr>
                      <a:lvl2pPr marL="742950" indent="-285750" rtl="0" eaLnBrk="0" hangingPunct="0">
                        <a:spcBef>
                          <a:spcPct val="20000"/>
                        </a:spcBef>
                        <a:buClr>
                          <a:srgbClr val="1E7FB8"/>
                        </a:buClr>
                        <a:buFont typeface="Arial" charset="0"/>
                        <a:defRPr sz="2000">
                          <a:solidFill>
                            <a:srgbClr val="000066"/>
                          </a:solidFill>
                          <a:latin typeface="Arial" charset="0"/>
                          <a:cs typeface="Arial" charset="0"/>
                        </a:defRPr>
                      </a:lvl2pPr>
                      <a:lvl3pPr marL="1143000" indent="-228600" rtl="0" eaLnBrk="0" hangingPunct="0">
                        <a:spcBef>
                          <a:spcPct val="20000"/>
                        </a:spcBef>
                        <a:buClr>
                          <a:srgbClr val="1E7FB8"/>
                        </a:buClr>
                        <a:defRPr sz="2000">
                          <a:solidFill>
                            <a:srgbClr val="000066"/>
                          </a:solidFill>
                          <a:latin typeface="Arial Narrow" pitchFamily="34" charset="0"/>
                          <a:cs typeface="Arial" charset="0"/>
                        </a:defRPr>
                      </a:lvl3pPr>
                      <a:lvl4pPr marL="1600200" indent="-228600" rtl="0" eaLnBrk="0" hangingPunct="0">
                        <a:spcBef>
                          <a:spcPct val="20000"/>
                        </a:spcBef>
                        <a:buClr>
                          <a:srgbClr val="1E7FB8"/>
                        </a:buClr>
                        <a:defRPr sz="2000">
                          <a:solidFill>
                            <a:srgbClr val="000066"/>
                          </a:solidFill>
                          <a:latin typeface="Arial Narrow" pitchFamily="34" charset="0"/>
                          <a:cs typeface="Arial" charset="0"/>
                        </a:defRPr>
                      </a:lvl4pPr>
                      <a:lvl5pPr marL="2057400" indent="-228600" algn="r" eaLnBrk="0" hangingPunct="0">
                        <a:spcBef>
                          <a:spcPct val="20000"/>
                        </a:spcBef>
                        <a:defRPr sz="2100">
                          <a:solidFill>
                            <a:srgbClr val="000066"/>
                          </a:solidFill>
                          <a:latin typeface="Arial" charset="0"/>
                          <a:cs typeface="Arial" charset="0"/>
                        </a:defRPr>
                      </a:lvl5pPr>
                      <a:lvl6pPr marL="2514600" indent="-228600" algn="r" rtl="1" eaLnBrk="0" fontAlgn="base" hangingPunct="0">
                        <a:spcBef>
                          <a:spcPct val="20000"/>
                        </a:spcBef>
                        <a:spcAft>
                          <a:spcPct val="0"/>
                        </a:spcAft>
                        <a:defRPr sz="2100">
                          <a:solidFill>
                            <a:srgbClr val="000066"/>
                          </a:solidFill>
                          <a:latin typeface="Arial" charset="0"/>
                          <a:cs typeface="Arial" charset="0"/>
                        </a:defRPr>
                      </a:lvl6pPr>
                      <a:lvl7pPr marL="2971800" indent="-228600" algn="r" rtl="1" eaLnBrk="0" fontAlgn="base" hangingPunct="0">
                        <a:spcBef>
                          <a:spcPct val="20000"/>
                        </a:spcBef>
                        <a:spcAft>
                          <a:spcPct val="0"/>
                        </a:spcAft>
                        <a:defRPr sz="2100">
                          <a:solidFill>
                            <a:srgbClr val="000066"/>
                          </a:solidFill>
                          <a:latin typeface="Arial" charset="0"/>
                          <a:cs typeface="Arial" charset="0"/>
                        </a:defRPr>
                      </a:lvl7pPr>
                      <a:lvl8pPr marL="3429000" indent="-228600" algn="r" rtl="1" eaLnBrk="0" fontAlgn="base" hangingPunct="0">
                        <a:spcBef>
                          <a:spcPct val="20000"/>
                        </a:spcBef>
                        <a:spcAft>
                          <a:spcPct val="0"/>
                        </a:spcAft>
                        <a:defRPr sz="2100">
                          <a:solidFill>
                            <a:srgbClr val="000066"/>
                          </a:solidFill>
                          <a:latin typeface="Arial" charset="0"/>
                          <a:cs typeface="Arial" charset="0"/>
                        </a:defRPr>
                      </a:lvl8pPr>
                      <a:lvl9pPr marL="3886200" indent="-228600" algn="r" rtl="1" eaLnBrk="0" fontAlgn="base" hangingPunct="0">
                        <a:spcBef>
                          <a:spcPct val="20000"/>
                        </a:spcBef>
                        <a:spcAft>
                          <a:spcPct val="0"/>
                        </a:spcAft>
                        <a:defRPr sz="2100">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Cambria" panose="02040503050406030204" pitchFamily="18" charset="0"/>
                          <a:cs typeface="Arial" charset="0"/>
                        </a:rPr>
                        <a:t>Hong Kong (China), Singapore (n=2)</a:t>
                      </a:r>
                      <a:endParaRPr kumimoji="0" lang="en-US" altLang="en-US" sz="1800" b="0" i="0" u="none" strike="noStrike" cap="none" normalizeH="0" baseline="0" dirty="0" smtClean="0">
                        <a:ln>
                          <a:noFill/>
                        </a:ln>
                        <a:solidFill>
                          <a:schemeClr val="tx1"/>
                        </a:solidFill>
                        <a:effectLst/>
                        <a:latin typeface="Cambria" panose="02040503050406030204" pitchFamily="18"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r>
              <a:tr h="1023732">
                <a:tc>
                  <a:txBody>
                    <a:bodyPr/>
                    <a:lstStyle>
                      <a:lvl1pPr rtl="0" eaLnBrk="0" hangingPunct="0">
                        <a:spcBef>
                          <a:spcPct val="80000"/>
                        </a:spcBef>
                        <a:buClr>
                          <a:srgbClr val="1E7FB8"/>
                        </a:buClr>
                        <a:buFont typeface="Wingdings" pitchFamily="2" charset="2"/>
                        <a:defRPr sz="2400">
                          <a:solidFill>
                            <a:srgbClr val="000066"/>
                          </a:solidFill>
                          <a:latin typeface="Arial" charset="0"/>
                          <a:cs typeface="Arial" charset="0"/>
                        </a:defRPr>
                      </a:lvl1pPr>
                      <a:lvl2pPr marL="742950" indent="-285750" rtl="0" eaLnBrk="0" hangingPunct="0">
                        <a:spcBef>
                          <a:spcPct val="20000"/>
                        </a:spcBef>
                        <a:buClr>
                          <a:srgbClr val="1E7FB8"/>
                        </a:buClr>
                        <a:buFont typeface="Arial" charset="0"/>
                        <a:defRPr sz="2000">
                          <a:solidFill>
                            <a:srgbClr val="000066"/>
                          </a:solidFill>
                          <a:latin typeface="Arial" charset="0"/>
                          <a:cs typeface="Arial" charset="0"/>
                        </a:defRPr>
                      </a:lvl2pPr>
                      <a:lvl3pPr marL="1143000" indent="-228600" rtl="0" eaLnBrk="0" hangingPunct="0">
                        <a:spcBef>
                          <a:spcPct val="20000"/>
                        </a:spcBef>
                        <a:buClr>
                          <a:srgbClr val="1E7FB8"/>
                        </a:buClr>
                        <a:defRPr sz="2000">
                          <a:solidFill>
                            <a:srgbClr val="000066"/>
                          </a:solidFill>
                          <a:latin typeface="Arial Narrow" pitchFamily="34" charset="0"/>
                          <a:cs typeface="Arial" charset="0"/>
                        </a:defRPr>
                      </a:lvl3pPr>
                      <a:lvl4pPr marL="1600200" indent="-228600" rtl="0" eaLnBrk="0" hangingPunct="0">
                        <a:spcBef>
                          <a:spcPct val="20000"/>
                        </a:spcBef>
                        <a:buClr>
                          <a:srgbClr val="1E7FB8"/>
                        </a:buClr>
                        <a:defRPr sz="2000">
                          <a:solidFill>
                            <a:srgbClr val="000066"/>
                          </a:solidFill>
                          <a:latin typeface="Arial Narrow" pitchFamily="34" charset="0"/>
                          <a:cs typeface="Arial" charset="0"/>
                        </a:defRPr>
                      </a:lvl4pPr>
                      <a:lvl5pPr marL="2057400" indent="-228600" algn="r" eaLnBrk="0" hangingPunct="0">
                        <a:spcBef>
                          <a:spcPct val="20000"/>
                        </a:spcBef>
                        <a:defRPr sz="2100">
                          <a:solidFill>
                            <a:srgbClr val="000066"/>
                          </a:solidFill>
                          <a:latin typeface="Arial" charset="0"/>
                          <a:cs typeface="Arial" charset="0"/>
                        </a:defRPr>
                      </a:lvl5pPr>
                      <a:lvl6pPr marL="2514600" indent="-228600" algn="r" rtl="1" eaLnBrk="0" fontAlgn="base" hangingPunct="0">
                        <a:spcBef>
                          <a:spcPct val="20000"/>
                        </a:spcBef>
                        <a:spcAft>
                          <a:spcPct val="0"/>
                        </a:spcAft>
                        <a:defRPr sz="2100">
                          <a:solidFill>
                            <a:srgbClr val="000066"/>
                          </a:solidFill>
                          <a:latin typeface="Arial" charset="0"/>
                          <a:cs typeface="Arial" charset="0"/>
                        </a:defRPr>
                      </a:lvl6pPr>
                      <a:lvl7pPr marL="2971800" indent="-228600" algn="r" rtl="1" eaLnBrk="0" fontAlgn="base" hangingPunct="0">
                        <a:spcBef>
                          <a:spcPct val="20000"/>
                        </a:spcBef>
                        <a:spcAft>
                          <a:spcPct val="0"/>
                        </a:spcAft>
                        <a:defRPr sz="2100">
                          <a:solidFill>
                            <a:srgbClr val="000066"/>
                          </a:solidFill>
                          <a:latin typeface="Arial" charset="0"/>
                          <a:cs typeface="Arial" charset="0"/>
                        </a:defRPr>
                      </a:lvl7pPr>
                      <a:lvl8pPr marL="3429000" indent="-228600" algn="r" rtl="1" eaLnBrk="0" fontAlgn="base" hangingPunct="0">
                        <a:spcBef>
                          <a:spcPct val="20000"/>
                        </a:spcBef>
                        <a:spcAft>
                          <a:spcPct val="0"/>
                        </a:spcAft>
                        <a:defRPr sz="2100">
                          <a:solidFill>
                            <a:srgbClr val="000066"/>
                          </a:solidFill>
                          <a:latin typeface="Arial" charset="0"/>
                          <a:cs typeface="Arial" charset="0"/>
                        </a:defRPr>
                      </a:lvl8pPr>
                      <a:lvl9pPr marL="3886200" indent="-228600" algn="r" rtl="1" eaLnBrk="0" fontAlgn="base" hangingPunct="0">
                        <a:spcBef>
                          <a:spcPct val="20000"/>
                        </a:spcBef>
                        <a:spcAft>
                          <a:spcPct val="0"/>
                        </a:spcAft>
                        <a:defRPr sz="2100">
                          <a:solidFill>
                            <a:srgbClr val="000066"/>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Cambria" panose="02040503050406030204" pitchFamily="18" charset="0"/>
                          <a:cs typeface="Arial" charset="0"/>
                        </a:rPr>
                        <a:t>5</a:t>
                      </a:r>
                      <a:endParaRPr kumimoji="0" lang="en-US" altLang="en-US" sz="1800" b="0" i="0" u="none" strike="noStrike" cap="none" normalizeH="0" baseline="0" dirty="0" smtClean="0">
                        <a:ln>
                          <a:noFill/>
                        </a:ln>
                        <a:solidFill>
                          <a:srgbClr val="000000"/>
                        </a:solidFill>
                        <a:effectLst/>
                        <a:latin typeface="Cambria" panose="02040503050406030204" pitchFamily="18"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9E9"/>
                    </a:solidFill>
                  </a:tcPr>
                </a:tc>
                <a:tc>
                  <a:txBody>
                    <a:bodyPr/>
                    <a:lstStyle>
                      <a:lvl1pPr rtl="0" eaLnBrk="0" hangingPunct="0">
                        <a:spcBef>
                          <a:spcPct val="80000"/>
                        </a:spcBef>
                        <a:buClr>
                          <a:srgbClr val="1E7FB8"/>
                        </a:buClr>
                        <a:buFont typeface="Wingdings" pitchFamily="2" charset="2"/>
                        <a:defRPr sz="2400">
                          <a:solidFill>
                            <a:srgbClr val="000066"/>
                          </a:solidFill>
                          <a:latin typeface="Arial" charset="0"/>
                          <a:cs typeface="Arial" charset="0"/>
                        </a:defRPr>
                      </a:lvl1pPr>
                      <a:lvl2pPr marL="742950" indent="-285750" rtl="0" eaLnBrk="0" hangingPunct="0">
                        <a:spcBef>
                          <a:spcPct val="20000"/>
                        </a:spcBef>
                        <a:buClr>
                          <a:srgbClr val="1E7FB8"/>
                        </a:buClr>
                        <a:buFont typeface="Arial" charset="0"/>
                        <a:defRPr sz="2000">
                          <a:solidFill>
                            <a:srgbClr val="000066"/>
                          </a:solidFill>
                          <a:latin typeface="Arial" charset="0"/>
                          <a:cs typeface="Arial" charset="0"/>
                        </a:defRPr>
                      </a:lvl2pPr>
                      <a:lvl3pPr marL="1143000" indent="-228600" rtl="0" eaLnBrk="0" hangingPunct="0">
                        <a:spcBef>
                          <a:spcPct val="20000"/>
                        </a:spcBef>
                        <a:buClr>
                          <a:srgbClr val="1E7FB8"/>
                        </a:buClr>
                        <a:defRPr sz="2000">
                          <a:solidFill>
                            <a:srgbClr val="000066"/>
                          </a:solidFill>
                          <a:latin typeface="Arial Narrow" pitchFamily="34" charset="0"/>
                          <a:cs typeface="Arial" charset="0"/>
                        </a:defRPr>
                      </a:lvl3pPr>
                      <a:lvl4pPr marL="1600200" indent="-228600" rtl="0" eaLnBrk="0" hangingPunct="0">
                        <a:spcBef>
                          <a:spcPct val="20000"/>
                        </a:spcBef>
                        <a:buClr>
                          <a:srgbClr val="1E7FB8"/>
                        </a:buClr>
                        <a:defRPr sz="2000">
                          <a:solidFill>
                            <a:srgbClr val="000066"/>
                          </a:solidFill>
                          <a:latin typeface="Arial Narrow" pitchFamily="34" charset="0"/>
                          <a:cs typeface="Arial" charset="0"/>
                        </a:defRPr>
                      </a:lvl4pPr>
                      <a:lvl5pPr marL="2057400" indent="-228600" algn="r" eaLnBrk="0" hangingPunct="0">
                        <a:spcBef>
                          <a:spcPct val="20000"/>
                        </a:spcBef>
                        <a:defRPr sz="2100">
                          <a:solidFill>
                            <a:srgbClr val="000066"/>
                          </a:solidFill>
                          <a:latin typeface="Arial" charset="0"/>
                          <a:cs typeface="Arial" charset="0"/>
                        </a:defRPr>
                      </a:lvl5pPr>
                      <a:lvl6pPr marL="2514600" indent="-228600" algn="r" rtl="1" eaLnBrk="0" fontAlgn="base" hangingPunct="0">
                        <a:spcBef>
                          <a:spcPct val="20000"/>
                        </a:spcBef>
                        <a:spcAft>
                          <a:spcPct val="0"/>
                        </a:spcAft>
                        <a:defRPr sz="2100">
                          <a:solidFill>
                            <a:srgbClr val="000066"/>
                          </a:solidFill>
                          <a:latin typeface="Arial" charset="0"/>
                          <a:cs typeface="Arial" charset="0"/>
                        </a:defRPr>
                      </a:lvl6pPr>
                      <a:lvl7pPr marL="2971800" indent="-228600" algn="r" rtl="1" eaLnBrk="0" fontAlgn="base" hangingPunct="0">
                        <a:spcBef>
                          <a:spcPct val="20000"/>
                        </a:spcBef>
                        <a:spcAft>
                          <a:spcPct val="0"/>
                        </a:spcAft>
                        <a:defRPr sz="2100">
                          <a:solidFill>
                            <a:srgbClr val="000066"/>
                          </a:solidFill>
                          <a:latin typeface="Arial" charset="0"/>
                          <a:cs typeface="Arial" charset="0"/>
                        </a:defRPr>
                      </a:lvl7pPr>
                      <a:lvl8pPr marL="3429000" indent="-228600" algn="r" rtl="1" eaLnBrk="0" fontAlgn="base" hangingPunct="0">
                        <a:spcBef>
                          <a:spcPct val="20000"/>
                        </a:spcBef>
                        <a:spcAft>
                          <a:spcPct val="0"/>
                        </a:spcAft>
                        <a:defRPr sz="2100">
                          <a:solidFill>
                            <a:srgbClr val="000066"/>
                          </a:solidFill>
                          <a:latin typeface="Arial" charset="0"/>
                          <a:cs typeface="Arial" charset="0"/>
                        </a:defRPr>
                      </a:lvl8pPr>
                      <a:lvl9pPr marL="3886200" indent="-228600" algn="r" rtl="1" eaLnBrk="0" fontAlgn="base" hangingPunct="0">
                        <a:spcBef>
                          <a:spcPct val="20000"/>
                        </a:spcBef>
                        <a:spcAft>
                          <a:spcPct val="0"/>
                        </a:spcAft>
                        <a:defRPr sz="2100">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cap="none" normalizeH="0" baseline="0" dirty="0" smtClean="0">
                          <a:ln>
                            <a:noFill/>
                          </a:ln>
                          <a:solidFill>
                            <a:srgbClr val="000000"/>
                          </a:solidFill>
                          <a:effectLst/>
                          <a:latin typeface="Cambria" panose="02040503050406030204" pitchFamily="18" charset="0"/>
                          <a:cs typeface="Arial" charset="0"/>
                        </a:rPr>
                        <a:t>Large outbreaks in 2013-2014</a:t>
                      </a:r>
                      <a:endParaRPr kumimoji="0" lang="en-US" altLang="en-US" sz="1800" b="0" i="0" u="none" strike="noStrike" cap="none" normalizeH="0" baseline="0" dirty="0" smtClean="0">
                        <a:ln>
                          <a:noFill/>
                        </a:ln>
                        <a:solidFill>
                          <a:srgbClr val="000000"/>
                        </a:solidFill>
                        <a:effectLst/>
                        <a:latin typeface="Cambria" panose="02040503050406030204"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cap="none" normalizeH="0" baseline="0" dirty="0" smtClean="0">
                          <a:ln>
                            <a:noFill/>
                          </a:ln>
                          <a:solidFill>
                            <a:srgbClr val="000000"/>
                          </a:solidFill>
                          <a:effectLst/>
                          <a:latin typeface="Cambria" panose="02040503050406030204" pitchFamily="18" charset="0"/>
                          <a:cs typeface="Arial" charset="0"/>
                        </a:rPr>
                        <a:t>but limited</a:t>
                      </a:r>
                      <a:r>
                        <a:rPr kumimoji="0" lang="en-US" altLang="en-US" sz="1800" b="0" i="0" u="none" strike="noStrike" cap="none" normalizeH="0" baseline="0" dirty="0" smtClean="0">
                          <a:ln>
                            <a:noFill/>
                          </a:ln>
                          <a:solidFill>
                            <a:srgbClr val="000000"/>
                          </a:solidFill>
                          <a:effectLst/>
                          <a:latin typeface="Cambria" panose="02040503050406030204" pitchFamily="18" charset="0"/>
                          <a:cs typeface="Arial" charset="0"/>
                        </a:rPr>
                        <a:t> </a:t>
                      </a:r>
                      <a:r>
                        <a:rPr kumimoji="0" lang="en-GB" altLang="en-US" sz="1800" b="0" i="0" u="none" strike="noStrike" cap="none" normalizeH="0" baseline="0" dirty="0" smtClean="0">
                          <a:ln>
                            <a:noFill/>
                          </a:ln>
                          <a:solidFill>
                            <a:srgbClr val="000000"/>
                          </a:solidFill>
                          <a:effectLst/>
                          <a:latin typeface="Cambria" panose="02040503050406030204" pitchFamily="18" charset="0"/>
                          <a:cs typeface="Arial" charset="0"/>
                        </a:rPr>
                        <a:t>temporally (&lt;12 months) or geographically</a:t>
                      </a:r>
                      <a:endParaRPr kumimoji="0" lang="en-US" altLang="en-US" sz="1800" b="0" i="0" u="none" strike="noStrike" cap="none" normalizeH="0" baseline="0" dirty="0" smtClean="0">
                        <a:ln>
                          <a:noFill/>
                        </a:ln>
                        <a:solidFill>
                          <a:srgbClr val="000000"/>
                        </a:solidFill>
                        <a:effectLst/>
                        <a:latin typeface="Cambria" panose="02040503050406030204" pitchFamily="18"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9E9"/>
                    </a:solidFill>
                  </a:tcPr>
                </a:tc>
                <a:tc>
                  <a:txBody>
                    <a:bodyPr/>
                    <a:lstStyle>
                      <a:lvl1pPr rtl="0" eaLnBrk="0" hangingPunct="0">
                        <a:spcBef>
                          <a:spcPct val="80000"/>
                        </a:spcBef>
                        <a:buClr>
                          <a:srgbClr val="1E7FB8"/>
                        </a:buClr>
                        <a:buFont typeface="Wingdings" pitchFamily="2" charset="2"/>
                        <a:defRPr sz="2400">
                          <a:solidFill>
                            <a:srgbClr val="000066"/>
                          </a:solidFill>
                          <a:latin typeface="Arial" charset="0"/>
                          <a:cs typeface="Arial" charset="0"/>
                        </a:defRPr>
                      </a:lvl1pPr>
                      <a:lvl2pPr marL="742950" indent="-285750" rtl="0" eaLnBrk="0" hangingPunct="0">
                        <a:spcBef>
                          <a:spcPct val="20000"/>
                        </a:spcBef>
                        <a:buClr>
                          <a:srgbClr val="1E7FB8"/>
                        </a:buClr>
                        <a:buFont typeface="Arial" charset="0"/>
                        <a:defRPr sz="2000">
                          <a:solidFill>
                            <a:srgbClr val="000066"/>
                          </a:solidFill>
                          <a:latin typeface="Arial" charset="0"/>
                          <a:cs typeface="Arial" charset="0"/>
                        </a:defRPr>
                      </a:lvl2pPr>
                      <a:lvl3pPr marL="1143000" indent="-228600" rtl="0" eaLnBrk="0" hangingPunct="0">
                        <a:spcBef>
                          <a:spcPct val="20000"/>
                        </a:spcBef>
                        <a:buClr>
                          <a:srgbClr val="1E7FB8"/>
                        </a:buClr>
                        <a:defRPr sz="2000">
                          <a:solidFill>
                            <a:srgbClr val="000066"/>
                          </a:solidFill>
                          <a:latin typeface="Arial Narrow" pitchFamily="34" charset="0"/>
                          <a:cs typeface="Arial" charset="0"/>
                        </a:defRPr>
                      </a:lvl3pPr>
                      <a:lvl4pPr marL="1600200" indent="-228600" rtl="0" eaLnBrk="0" hangingPunct="0">
                        <a:spcBef>
                          <a:spcPct val="20000"/>
                        </a:spcBef>
                        <a:buClr>
                          <a:srgbClr val="1E7FB8"/>
                        </a:buClr>
                        <a:defRPr sz="2000">
                          <a:solidFill>
                            <a:srgbClr val="000066"/>
                          </a:solidFill>
                          <a:latin typeface="Arial Narrow" pitchFamily="34" charset="0"/>
                          <a:cs typeface="Arial" charset="0"/>
                        </a:defRPr>
                      </a:lvl4pPr>
                      <a:lvl5pPr marL="2057400" indent="-228600" algn="r" eaLnBrk="0" hangingPunct="0">
                        <a:spcBef>
                          <a:spcPct val="20000"/>
                        </a:spcBef>
                        <a:defRPr sz="2100">
                          <a:solidFill>
                            <a:srgbClr val="000066"/>
                          </a:solidFill>
                          <a:latin typeface="Arial" charset="0"/>
                          <a:cs typeface="Arial" charset="0"/>
                        </a:defRPr>
                      </a:lvl5pPr>
                      <a:lvl6pPr marL="2514600" indent="-228600" algn="r" rtl="1" eaLnBrk="0" fontAlgn="base" hangingPunct="0">
                        <a:spcBef>
                          <a:spcPct val="20000"/>
                        </a:spcBef>
                        <a:spcAft>
                          <a:spcPct val="0"/>
                        </a:spcAft>
                        <a:defRPr sz="2100">
                          <a:solidFill>
                            <a:srgbClr val="000066"/>
                          </a:solidFill>
                          <a:latin typeface="Arial" charset="0"/>
                          <a:cs typeface="Arial" charset="0"/>
                        </a:defRPr>
                      </a:lvl6pPr>
                      <a:lvl7pPr marL="2971800" indent="-228600" algn="r" rtl="1" eaLnBrk="0" fontAlgn="base" hangingPunct="0">
                        <a:spcBef>
                          <a:spcPct val="20000"/>
                        </a:spcBef>
                        <a:spcAft>
                          <a:spcPct val="0"/>
                        </a:spcAft>
                        <a:defRPr sz="2100">
                          <a:solidFill>
                            <a:srgbClr val="000066"/>
                          </a:solidFill>
                          <a:latin typeface="Arial" charset="0"/>
                          <a:cs typeface="Arial" charset="0"/>
                        </a:defRPr>
                      </a:lvl7pPr>
                      <a:lvl8pPr marL="3429000" indent="-228600" algn="r" rtl="1" eaLnBrk="0" fontAlgn="base" hangingPunct="0">
                        <a:spcBef>
                          <a:spcPct val="20000"/>
                        </a:spcBef>
                        <a:spcAft>
                          <a:spcPct val="0"/>
                        </a:spcAft>
                        <a:defRPr sz="2100">
                          <a:solidFill>
                            <a:srgbClr val="000066"/>
                          </a:solidFill>
                          <a:latin typeface="Arial" charset="0"/>
                          <a:cs typeface="Arial" charset="0"/>
                        </a:defRPr>
                      </a:lvl8pPr>
                      <a:lvl9pPr marL="3886200" indent="-228600" algn="r" rtl="1" eaLnBrk="0" fontAlgn="base" hangingPunct="0">
                        <a:spcBef>
                          <a:spcPct val="20000"/>
                        </a:spcBef>
                        <a:spcAft>
                          <a:spcPct val="0"/>
                        </a:spcAft>
                        <a:defRPr sz="2100">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Cambria" panose="02040503050406030204" pitchFamily="18" charset="0"/>
                          <a:cs typeface="Arial" charset="0"/>
                        </a:rPr>
                        <a:t>Lao People’s Democratic Republic, Pacific Islands (n=2)</a:t>
                      </a:r>
                      <a:endParaRPr kumimoji="0" lang="en-US" altLang="en-US" sz="1800" b="0" i="0" u="none" strike="noStrike" cap="none" normalizeH="0" baseline="0" dirty="0" smtClean="0">
                        <a:ln>
                          <a:noFill/>
                        </a:ln>
                        <a:solidFill>
                          <a:schemeClr val="tx1"/>
                        </a:solidFill>
                        <a:effectLst/>
                        <a:latin typeface="Cambria" panose="02040503050406030204" pitchFamily="18"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9E9"/>
                    </a:solidFill>
                  </a:tcPr>
                </a:tc>
              </a:tr>
              <a:tr h="764560">
                <a:tc>
                  <a:txBody>
                    <a:bodyPr/>
                    <a:lstStyle>
                      <a:lvl1pPr rtl="0" eaLnBrk="0" hangingPunct="0">
                        <a:spcBef>
                          <a:spcPct val="80000"/>
                        </a:spcBef>
                        <a:buClr>
                          <a:srgbClr val="1E7FB8"/>
                        </a:buClr>
                        <a:buFont typeface="Wingdings" pitchFamily="2" charset="2"/>
                        <a:defRPr sz="2400">
                          <a:solidFill>
                            <a:srgbClr val="000066"/>
                          </a:solidFill>
                          <a:latin typeface="Arial" charset="0"/>
                          <a:cs typeface="Arial" charset="0"/>
                        </a:defRPr>
                      </a:lvl1pPr>
                      <a:lvl2pPr marL="742950" indent="-285750" rtl="0" eaLnBrk="0" hangingPunct="0">
                        <a:spcBef>
                          <a:spcPct val="20000"/>
                        </a:spcBef>
                        <a:buClr>
                          <a:srgbClr val="1E7FB8"/>
                        </a:buClr>
                        <a:buFont typeface="Arial" charset="0"/>
                        <a:defRPr sz="2000">
                          <a:solidFill>
                            <a:srgbClr val="000066"/>
                          </a:solidFill>
                          <a:latin typeface="Arial" charset="0"/>
                          <a:cs typeface="Arial" charset="0"/>
                        </a:defRPr>
                      </a:lvl2pPr>
                      <a:lvl3pPr marL="1143000" indent="-228600" rtl="0" eaLnBrk="0" hangingPunct="0">
                        <a:spcBef>
                          <a:spcPct val="20000"/>
                        </a:spcBef>
                        <a:buClr>
                          <a:srgbClr val="1E7FB8"/>
                        </a:buClr>
                        <a:defRPr sz="2000">
                          <a:solidFill>
                            <a:srgbClr val="000066"/>
                          </a:solidFill>
                          <a:latin typeface="Arial Narrow" pitchFamily="34" charset="0"/>
                          <a:cs typeface="Arial" charset="0"/>
                        </a:defRPr>
                      </a:lvl3pPr>
                      <a:lvl4pPr marL="1600200" indent="-228600" rtl="0" eaLnBrk="0" hangingPunct="0">
                        <a:spcBef>
                          <a:spcPct val="20000"/>
                        </a:spcBef>
                        <a:buClr>
                          <a:srgbClr val="1E7FB8"/>
                        </a:buClr>
                        <a:defRPr sz="2000">
                          <a:solidFill>
                            <a:srgbClr val="000066"/>
                          </a:solidFill>
                          <a:latin typeface="Arial Narrow" pitchFamily="34" charset="0"/>
                          <a:cs typeface="Arial" charset="0"/>
                        </a:defRPr>
                      </a:lvl4pPr>
                      <a:lvl5pPr marL="2057400" indent="-228600" algn="r" eaLnBrk="0" hangingPunct="0">
                        <a:spcBef>
                          <a:spcPct val="20000"/>
                        </a:spcBef>
                        <a:defRPr sz="2100">
                          <a:solidFill>
                            <a:srgbClr val="000066"/>
                          </a:solidFill>
                          <a:latin typeface="Arial" charset="0"/>
                          <a:cs typeface="Arial" charset="0"/>
                        </a:defRPr>
                      </a:lvl5pPr>
                      <a:lvl6pPr marL="2514600" indent="-228600" algn="r" rtl="1" eaLnBrk="0" fontAlgn="base" hangingPunct="0">
                        <a:spcBef>
                          <a:spcPct val="20000"/>
                        </a:spcBef>
                        <a:spcAft>
                          <a:spcPct val="0"/>
                        </a:spcAft>
                        <a:defRPr sz="2100">
                          <a:solidFill>
                            <a:srgbClr val="000066"/>
                          </a:solidFill>
                          <a:latin typeface="Arial" charset="0"/>
                          <a:cs typeface="Arial" charset="0"/>
                        </a:defRPr>
                      </a:lvl6pPr>
                      <a:lvl7pPr marL="2971800" indent="-228600" algn="r" rtl="1" eaLnBrk="0" fontAlgn="base" hangingPunct="0">
                        <a:spcBef>
                          <a:spcPct val="20000"/>
                        </a:spcBef>
                        <a:spcAft>
                          <a:spcPct val="0"/>
                        </a:spcAft>
                        <a:defRPr sz="2100">
                          <a:solidFill>
                            <a:srgbClr val="000066"/>
                          </a:solidFill>
                          <a:latin typeface="Arial" charset="0"/>
                          <a:cs typeface="Arial" charset="0"/>
                        </a:defRPr>
                      </a:lvl7pPr>
                      <a:lvl8pPr marL="3429000" indent="-228600" algn="r" rtl="1" eaLnBrk="0" fontAlgn="base" hangingPunct="0">
                        <a:spcBef>
                          <a:spcPct val="20000"/>
                        </a:spcBef>
                        <a:spcAft>
                          <a:spcPct val="0"/>
                        </a:spcAft>
                        <a:defRPr sz="2100">
                          <a:solidFill>
                            <a:srgbClr val="000066"/>
                          </a:solidFill>
                          <a:latin typeface="Arial" charset="0"/>
                          <a:cs typeface="Arial" charset="0"/>
                        </a:defRPr>
                      </a:lvl8pPr>
                      <a:lvl9pPr marL="3886200" indent="-228600" algn="r" rtl="1" eaLnBrk="0" fontAlgn="base" hangingPunct="0">
                        <a:spcBef>
                          <a:spcPct val="20000"/>
                        </a:spcBef>
                        <a:spcAft>
                          <a:spcPct val="0"/>
                        </a:spcAft>
                        <a:defRPr sz="2100">
                          <a:solidFill>
                            <a:srgbClr val="000066"/>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rgbClr val="000000"/>
                          </a:solidFill>
                          <a:effectLst/>
                          <a:latin typeface="Cambria" panose="02040503050406030204" pitchFamily="18" charset="0"/>
                          <a:cs typeface="Arial" charset="0"/>
                        </a:rPr>
                        <a:t>6</a:t>
                      </a:r>
                      <a:endParaRPr kumimoji="0" lang="en-US" altLang="en-US" sz="1800" b="0" i="0" u="none" strike="noStrike" cap="none" normalizeH="0" baseline="0" dirty="0" smtClean="0">
                        <a:ln>
                          <a:noFill/>
                        </a:ln>
                        <a:solidFill>
                          <a:srgbClr val="000000"/>
                        </a:solidFill>
                        <a:effectLst/>
                        <a:latin typeface="Cambria" panose="02040503050406030204" pitchFamily="18"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rtl="0" eaLnBrk="0" hangingPunct="0">
                        <a:spcBef>
                          <a:spcPct val="80000"/>
                        </a:spcBef>
                        <a:buClr>
                          <a:srgbClr val="1E7FB8"/>
                        </a:buClr>
                        <a:buFont typeface="Wingdings" pitchFamily="2" charset="2"/>
                        <a:defRPr sz="2400">
                          <a:solidFill>
                            <a:srgbClr val="000066"/>
                          </a:solidFill>
                          <a:latin typeface="Arial" charset="0"/>
                          <a:cs typeface="Arial" charset="0"/>
                        </a:defRPr>
                      </a:lvl1pPr>
                      <a:lvl2pPr marL="742950" indent="-285750" rtl="0" eaLnBrk="0" hangingPunct="0">
                        <a:spcBef>
                          <a:spcPct val="20000"/>
                        </a:spcBef>
                        <a:buClr>
                          <a:srgbClr val="1E7FB8"/>
                        </a:buClr>
                        <a:buFont typeface="Arial" charset="0"/>
                        <a:defRPr sz="2000">
                          <a:solidFill>
                            <a:srgbClr val="000066"/>
                          </a:solidFill>
                          <a:latin typeface="Arial" charset="0"/>
                          <a:cs typeface="Arial" charset="0"/>
                        </a:defRPr>
                      </a:lvl2pPr>
                      <a:lvl3pPr marL="1143000" indent="-228600" rtl="0" eaLnBrk="0" hangingPunct="0">
                        <a:spcBef>
                          <a:spcPct val="20000"/>
                        </a:spcBef>
                        <a:buClr>
                          <a:srgbClr val="1E7FB8"/>
                        </a:buClr>
                        <a:defRPr sz="2000">
                          <a:solidFill>
                            <a:srgbClr val="000066"/>
                          </a:solidFill>
                          <a:latin typeface="Arial Narrow" pitchFamily="34" charset="0"/>
                          <a:cs typeface="Arial" charset="0"/>
                        </a:defRPr>
                      </a:lvl3pPr>
                      <a:lvl4pPr marL="1600200" indent="-228600" rtl="0" eaLnBrk="0" hangingPunct="0">
                        <a:spcBef>
                          <a:spcPct val="20000"/>
                        </a:spcBef>
                        <a:buClr>
                          <a:srgbClr val="1E7FB8"/>
                        </a:buClr>
                        <a:defRPr sz="2000">
                          <a:solidFill>
                            <a:srgbClr val="000066"/>
                          </a:solidFill>
                          <a:latin typeface="Arial Narrow" pitchFamily="34" charset="0"/>
                          <a:cs typeface="Arial" charset="0"/>
                        </a:defRPr>
                      </a:lvl4pPr>
                      <a:lvl5pPr marL="2057400" indent="-228600" algn="r" eaLnBrk="0" hangingPunct="0">
                        <a:spcBef>
                          <a:spcPct val="20000"/>
                        </a:spcBef>
                        <a:defRPr sz="2100">
                          <a:solidFill>
                            <a:srgbClr val="000066"/>
                          </a:solidFill>
                          <a:latin typeface="Arial" charset="0"/>
                          <a:cs typeface="Arial" charset="0"/>
                        </a:defRPr>
                      </a:lvl5pPr>
                      <a:lvl6pPr marL="2514600" indent="-228600" algn="r" rtl="1" eaLnBrk="0" fontAlgn="base" hangingPunct="0">
                        <a:spcBef>
                          <a:spcPct val="20000"/>
                        </a:spcBef>
                        <a:spcAft>
                          <a:spcPct val="0"/>
                        </a:spcAft>
                        <a:defRPr sz="2100">
                          <a:solidFill>
                            <a:srgbClr val="000066"/>
                          </a:solidFill>
                          <a:latin typeface="Arial" charset="0"/>
                          <a:cs typeface="Arial" charset="0"/>
                        </a:defRPr>
                      </a:lvl6pPr>
                      <a:lvl7pPr marL="2971800" indent="-228600" algn="r" rtl="1" eaLnBrk="0" fontAlgn="base" hangingPunct="0">
                        <a:spcBef>
                          <a:spcPct val="20000"/>
                        </a:spcBef>
                        <a:spcAft>
                          <a:spcPct val="0"/>
                        </a:spcAft>
                        <a:defRPr sz="2100">
                          <a:solidFill>
                            <a:srgbClr val="000066"/>
                          </a:solidFill>
                          <a:latin typeface="Arial" charset="0"/>
                          <a:cs typeface="Arial" charset="0"/>
                        </a:defRPr>
                      </a:lvl7pPr>
                      <a:lvl8pPr marL="3429000" indent="-228600" algn="r" rtl="1" eaLnBrk="0" fontAlgn="base" hangingPunct="0">
                        <a:spcBef>
                          <a:spcPct val="20000"/>
                        </a:spcBef>
                        <a:spcAft>
                          <a:spcPct val="0"/>
                        </a:spcAft>
                        <a:defRPr sz="2100">
                          <a:solidFill>
                            <a:srgbClr val="000066"/>
                          </a:solidFill>
                          <a:latin typeface="Arial" charset="0"/>
                          <a:cs typeface="Arial" charset="0"/>
                        </a:defRPr>
                      </a:lvl8pPr>
                      <a:lvl9pPr marL="3886200" indent="-228600" algn="r" rtl="1" eaLnBrk="0" fontAlgn="base" hangingPunct="0">
                        <a:spcBef>
                          <a:spcPct val="20000"/>
                        </a:spcBef>
                        <a:spcAft>
                          <a:spcPct val="0"/>
                        </a:spcAft>
                        <a:defRPr sz="2100">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Cambria" panose="02040503050406030204" pitchFamily="18" charset="0"/>
                          <a:cs typeface="Arial" charset="0"/>
                        </a:rPr>
                        <a:t>Endemic or re-established endemic transmission </a:t>
                      </a:r>
                      <a:endParaRPr kumimoji="0" lang="en-US" altLang="en-US" sz="1800" b="0" i="0" u="none" strike="noStrike" cap="none" normalizeH="0" baseline="0" dirty="0" smtClean="0">
                        <a:ln>
                          <a:noFill/>
                        </a:ln>
                        <a:solidFill>
                          <a:schemeClr val="tx1"/>
                        </a:solidFill>
                        <a:effectLst/>
                        <a:latin typeface="Cambria" panose="02040503050406030204" pitchFamily="18"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c>
                  <a:txBody>
                    <a:bodyPr/>
                    <a:lstStyle>
                      <a:lvl1pPr rtl="0" eaLnBrk="0" hangingPunct="0">
                        <a:spcBef>
                          <a:spcPct val="80000"/>
                        </a:spcBef>
                        <a:buClr>
                          <a:srgbClr val="1E7FB8"/>
                        </a:buClr>
                        <a:buFont typeface="Wingdings" pitchFamily="2" charset="2"/>
                        <a:defRPr sz="2400">
                          <a:solidFill>
                            <a:srgbClr val="000066"/>
                          </a:solidFill>
                          <a:latin typeface="Arial" charset="0"/>
                          <a:cs typeface="Arial" charset="0"/>
                        </a:defRPr>
                      </a:lvl1pPr>
                      <a:lvl2pPr marL="742950" indent="-285750" rtl="0" eaLnBrk="0" hangingPunct="0">
                        <a:spcBef>
                          <a:spcPct val="20000"/>
                        </a:spcBef>
                        <a:buClr>
                          <a:srgbClr val="1E7FB8"/>
                        </a:buClr>
                        <a:buFont typeface="Arial" charset="0"/>
                        <a:defRPr sz="2000">
                          <a:solidFill>
                            <a:srgbClr val="000066"/>
                          </a:solidFill>
                          <a:latin typeface="Arial" charset="0"/>
                          <a:cs typeface="Arial" charset="0"/>
                        </a:defRPr>
                      </a:lvl2pPr>
                      <a:lvl3pPr marL="1143000" indent="-228600" rtl="0" eaLnBrk="0" hangingPunct="0">
                        <a:spcBef>
                          <a:spcPct val="20000"/>
                        </a:spcBef>
                        <a:buClr>
                          <a:srgbClr val="1E7FB8"/>
                        </a:buClr>
                        <a:defRPr sz="2000">
                          <a:solidFill>
                            <a:srgbClr val="000066"/>
                          </a:solidFill>
                          <a:latin typeface="Arial Narrow" pitchFamily="34" charset="0"/>
                          <a:cs typeface="Arial" charset="0"/>
                        </a:defRPr>
                      </a:lvl3pPr>
                      <a:lvl4pPr marL="1600200" indent="-228600" rtl="0" eaLnBrk="0" hangingPunct="0">
                        <a:spcBef>
                          <a:spcPct val="20000"/>
                        </a:spcBef>
                        <a:buClr>
                          <a:srgbClr val="1E7FB8"/>
                        </a:buClr>
                        <a:defRPr sz="2000">
                          <a:solidFill>
                            <a:srgbClr val="000066"/>
                          </a:solidFill>
                          <a:latin typeface="Arial Narrow" pitchFamily="34" charset="0"/>
                          <a:cs typeface="Arial" charset="0"/>
                        </a:defRPr>
                      </a:lvl4pPr>
                      <a:lvl5pPr marL="2057400" indent="-228600" algn="r" eaLnBrk="0" hangingPunct="0">
                        <a:spcBef>
                          <a:spcPct val="20000"/>
                        </a:spcBef>
                        <a:defRPr sz="2100">
                          <a:solidFill>
                            <a:srgbClr val="000066"/>
                          </a:solidFill>
                          <a:latin typeface="Arial" charset="0"/>
                          <a:cs typeface="Arial" charset="0"/>
                        </a:defRPr>
                      </a:lvl5pPr>
                      <a:lvl6pPr marL="2514600" indent="-228600" algn="r" rtl="1" eaLnBrk="0" fontAlgn="base" hangingPunct="0">
                        <a:spcBef>
                          <a:spcPct val="20000"/>
                        </a:spcBef>
                        <a:spcAft>
                          <a:spcPct val="0"/>
                        </a:spcAft>
                        <a:defRPr sz="2100">
                          <a:solidFill>
                            <a:srgbClr val="000066"/>
                          </a:solidFill>
                          <a:latin typeface="Arial" charset="0"/>
                          <a:cs typeface="Arial" charset="0"/>
                        </a:defRPr>
                      </a:lvl6pPr>
                      <a:lvl7pPr marL="2971800" indent="-228600" algn="r" rtl="1" eaLnBrk="0" fontAlgn="base" hangingPunct="0">
                        <a:spcBef>
                          <a:spcPct val="20000"/>
                        </a:spcBef>
                        <a:spcAft>
                          <a:spcPct val="0"/>
                        </a:spcAft>
                        <a:defRPr sz="2100">
                          <a:solidFill>
                            <a:srgbClr val="000066"/>
                          </a:solidFill>
                          <a:latin typeface="Arial" charset="0"/>
                          <a:cs typeface="Arial" charset="0"/>
                        </a:defRPr>
                      </a:lvl7pPr>
                      <a:lvl8pPr marL="3429000" indent="-228600" algn="r" rtl="1" eaLnBrk="0" fontAlgn="base" hangingPunct="0">
                        <a:spcBef>
                          <a:spcPct val="20000"/>
                        </a:spcBef>
                        <a:spcAft>
                          <a:spcPct val="0"/>
                        </a:spcAft>
                        <a:defRPr sz="2100">
                          <a:solidFill>
                            <a:srgbClr val="000066"/>
                          </a:solidFill>
                          <a:latin typeface="Arial" charset="0"/>
                          <a:cs typeface="Arial" charset="0"/>
                        </a:defRPr>
                      </a:lvl8pPr>
                      <a:lvl9pPr marL="3886200" indent="-228600" algn="r" rtl="1" eaLnBrk="0" fontAlgn="base" hangingPunct="0">
                        <a:spcBef>
                          <a:spcPct val="20000"/>
                        </a:spcBef>
                        <a:spcAft>
                          <a:spcPct val="0"/>
                        </a:spcAft>
                        <a:defRPr sz="2100">
                          <a:solidFill>
                            <a:srgbClr val="00006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Cambria" panose="02040503050406030204" pitchFamily="18" charset="0"/>
                          <a:cs typeface="Arial" charset="0"/>
                        </a:rPr>
                        <a:t>China, Malaysia, the Philippines, Viet Nam , </a:t>
                      </a:r>
                      <a:r>
                        <a:rPr kumimoji="0" lang="en-GB" altLang="en-US" sz="1800" b="0" i="0" u="none" strike="noStrike" cap="none" normalizeH="0" baseline="0" dirty="0" smtClean="0">
                          <a:ln>
                            <a:noFill/>
                          </a:ln>
                          <a:solidFill>
                            <a:srgbClr val="C00000"/>
                          </a:solidFill>
                          <a:effectLst/>
                          <a:latin typeface="Cambria" panose="02040503050406030204" pitchFamily="18" charset="0"/>
                          <a:cs typeface="Arial" charset="0"/>
                        </a:rPr>
                        <a:t>Mongolia</a:t>
                      </a:r>
                      <a:r>
                        <a:rPr kumimoji="0" lang="en-GB" altLang="en-US" sz="1800" b="0" i="0" u="none" strike="noStrike" cap="none" normalizeH="0" baseline="0" dirty="0" smtClean="0">
                          <a:ln>
                            <a:noFill/>
                          </a:ln>
                          <a:solidFill>
                            <a:schemeClr val="tx1"/>
                          </a:solidFill>
                          <a:effectLst/>
                          <a:latin typeface="Cambria" panose="02040503050406030204" pitchFamily="18" charset="0"/>
                          <a:cs typeface="Arial" charset="0"/>
                        </a:rPr>
                        <a:t>(n=5)</a:t>
                      </a:r>
                      <a:endParaRPr kumimoji="0" lang="en-US" altLang="en-US" sz="1800" b="0" i="0" u="none" strike="noStrike" cap="none" normalizeH="0" baseline="0" dirty="0" smtClean="0">
                        <a:ln>
                          <a:noFill/>
                        </a:ln>
                        <a:solidFill>
                          <a:schemeClr val="tx1"/>
                        </a:solidFill>
                        <a:effectLst/>
                        <a:latin typeface="Cambria" panose="02040503050406030204" pitchFamily="18"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1"/>
                    </a:solidFill>
                  </a:tcPr>
                </a:tc>
              </a:tr>
            </a:tbl>
          </a:graphicData>
        </a:graphic>
      </p:graphicFrame>
      <p:sp>
        <p:nvSpPr>
          <p:cNvPr id="6" name="TextBox 5"/>
          <p:cNvSpPr txBox="1"/>
          <p:nvPr/>
        </p:nvSpPr>
        <p:spPr>
          <a:xfrm>
            <a:off x="0" y="116632"/>
            <a:ext cx="9144000" cy="769425"/>
          </a:xfrm>
          <a:prstGeom prst="rect">
            <a:avLst/>
          </a:prstGeom>
          <a:noFill/>
        </p:spPr>
        <p:txBody>
          <a:bodyPr lIns="91424" tIns="45712" rIns="91424" bIns="45712">
            <a:spAutoFit/>
          </a:bodyPr>
          <a:lstStyle/>
          <a:p>
            <a:pPr algn="ctr">
              <a:defRPr/>
            </a:pPr>
            <a:r>
              <a:rPr lang="en-GB" sz="2200" dirty="0" smtClean="0">
                <a:solidFill>
                  <a:srgbClr val="C00000"/>
                </a:solidFill>
                <a:latin typeface="Cambria" panose="02040503050406030204" pitchFamily="18" charset="0"/>
              </a:rPr>
              <a:t>Progress </a:t>
            </a:r>
            <a:r>
              <a:rPr lang="en-GB" sz="2200" dirty="0">
                <a:solidFill>
                  <a:srgbClr val="C00000"/>
                </a:solidFill>
                <a:latin typeface="Cambria" panose="02040503050406030204" pitchFamily="18" charset="0"/>
              </a:rPr>
              <a:t>Towards Measles </a:t>
            </a:r>
            <a:r>
              <a:rPr lang="en-GB" sz="2200" dirty="0" smtClean="0">
                <a:solidFill>
                  <a:srgbClr val="C00000"/>
                </a:solidFill>
                <a:latin typeface="Cambria" panose="02040503050406030204" pitchFamily="18" charset="0"/>
              </a:rPr>
              <a:t>Elimination in the Western Pacific Region</a:t>
            </a:r>
          </a:p>
          <a:p>
            <a:pPr algn="ctr">
              <a:defRPr/>
            </a:pPr>
            <a:r>
              <a:rPr lang="en-GB" sz="2200" dirty="0" smtClean="0">
                <a:solidFill>
                  <a:srgbClr val="C00000"/>
                </a:solidFill>
                <a:latin typeface="Cambria" panose="02040503050406030204" pitchFamily="18" charset="0"/>
              </a:rPr>
              <a:t>As of 2015</a:t>
            </a:r>
            <a:endParaRPr lang="en-GB" sz="22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24775506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91880" y="6442502"/>
            <a:ext cx="5652120" cy="415498"/>
          </a:xfrm>
          <a:prstGeom prst="rect">
            <a:avLst/>
          </a:prstGeom>
          <a:noFill/>
        </p:spPr>
        <p:txBody>
          <a:bodyPr wrap="square" rtlCol="0">
            <a:spAutoFit/>
          </a:bodyPr>
          <a:lstStyle/>
          <a:p>
            <a:pPr algn="r"/>
            <a:r>
              <a:rPr lang="en-GB" sz="1050" dirty="0" smtClean="0">
                <a:latin typeface="Cambria" panose="02040503050406030204" pitchFamily="18" charset="0"/>
              </a:rPr>
              <a:t>Source: WHO-UNICEF Joint Reporting Form (JRF) for Immunization data for  2000 to 2014</a:t>
            </a:r>
          </a:p>
          <a:p>
            <a:pPr algn="r"/>
            <a:r>
              <a:rPr lang="en-GB" sz="1050" dirty="0" smtClean="0">
                <a:latin typeface="Cambria" panose="02040503050406030204" pitchFamily="18" charset="0"/>
              </a:rPr>
              <a:t>National measles and rubella monthly reports for 2015 (as of </a:t>
            </a:r>
            <a:r>
              <a:rPr lang="en-GB" sz="1050" smtClean="0">
                <a:latin typeface="Cambria" panose="02040503050406030204" pitchFamily="18" charset="0"/>
              </a:rPr>
              <a:t>20 January 2016)</a:t>
            </a:r>
            <a:endParaRPr lang="en-GB" sz="1050" dirty="0">
              <a:latin typeface="Cambria" panose="02040503050406030204" pitchFamily="18" charset="0"/>
            </a:endParaRPr>
          </a:p>
        </p:txBody>
      </p:sp>
      <p:sp>
        <p:nvSpPr>
          <p:cNvPr id="6" name="TextBox 5"/>
          <p:cNvSpPr txBox="1"/>
          <p:nvPr/>
        </p:nvSpPr>
        <p:spPr>
          <a:xfrm rot="10800000">
            <a:off x="1" y="1700808"/>
            <a:ext cx="430887" cy="3350276"/>
          </a:xfrm>
          <a:prstGeom prst="rect">
            <a:avLst/>
          </a:prstGeom>
          <a:noFill/>
        </p:spPr>
        <p:txBody>
          <a:bodyPr vert="eaVert" wrap="none" rtlCol="0">
            <a:spAutoFit/>
          </a:bodyPr>
          <a:lstStyle/>
          <a:p>
            <a:r>
              <a:rPr lang="en-GB" sz="1600" b="1" dirty="0">
                <a:latin typeface="Cambria" panose="02040503050406030204" pitchFamily="18" charset="0"/>
                <a:cs typeface="Arial" panose="020B0604020202020204" pitchFamily="34" charset="0"/>
              </a:rPr>
              <a:t>Number of </a:t>
            </a:r>
            <a:r>
              <a:rPr lang="en-GB" sz="1600" b="1" dirty="0" smtClean="0">
                <a:latin typeface="Cambria" panose="02040503050406030204" pitchFamily="18" charset="0"/>
                <a:cs typeface="Arial" panose="020B0604020202020204" pitchFamily="34" charset="0"/>
              </a:rPr>
              <a:t>Reported Rubella Cases</a:t>
            </a:r>
            <a:endParaRPr lang="en-US" sz="1600" b="1" dirty="0">
              <a:latin typeface="Cambria" panose="02040503050406030204" pitchFamily="18" charset="0"/>
              <a:cs typeface="Arial" panose="020B0604020202020204" pitchFamily="34" charset="0"/>
            </a:endParaRPr>
          </a:p>
        </p:txBody>
      </p:sp>
      <p:sp>
        <p:nvSpPr>
          <p:cNvPr id="7" name="TextBox 6"/>
          <p:cNvSpPr txBox="1"/>
          <p:nvPr/>
        </p:nvSpPr>
        <p:spPr>
          <a:xfrm>
            <a:off x="0" y="68865"/>
            <a:ext cx="9144000" cy="830997"/>
          </a:xfrm>
          <a:prstGeom prst="rect">
            <a:avLst/>
          </a:prstGeom>
          <a:noFill/>
        </p:spPr>
        <p:txBody>
          <a:bodyPr wrap="square" rtlCol="0">
            <a:spAutoFit/>
          </a:bodyPr>
          <a:lstStyle/>
          <a:p>
            <a:pPr algn="ctr"/>
            <a:r>
              <a:rPr lang="en-GB" sz="2600" dirty="0" smtClean="0">
                <a:solidFill>
                  <a:srgbClr val="C00000"/>
                </a:solidFill>
                <a:latin typeface="Cambria" panose="02040503050406030204" pitchFamily="18" charset="0"/>
              </a:rPr>
              <a:t>Rubella Cases</a:t>
            </a:r>
            <a:endParaRPr lang="en-GB" sz="2600" dirty="0">
              <a:solidFill>
                <a:srgbClr val="C00000"/>
              </a:solidFill>
              <a:latin typeface="Cambria" panose="02040503050406030204" pitchFamily="18" charset="0"/>
            </a:endParaRPr>
          </a:p>
          <a:p>
            <a:pPr algn="ctr"/>
            <a:r>
              <a:rPr lang="en-GB" sz="2200" dirty="0" smtClean="0">
                <a:solidFill>
                  <a:srgbClr val="C00000"/>
                </a:solidFill>
                <a:latin typeface="Cambria" panose="02040503050406030204" pitchFamily="18" charset="0"/>
              </a:rPr>
              <a:t>Western </a:t>
            </a:r>
            <a:r>
              <a:rPr lang="en-GB" sz="2200" dirty="0">
                <a:solidFill>
                  <a:srgbClr val="C00000"/>
                </a:solidFill>
                <a:latin typeface="Cambria" panose="02040503050406030204" pitchFamily="18" charset="0"/>
              </a:rPr>
              <a:t>Pacific Region</a:t>
            </a:r>
            <a:r>
              <a:rPr lang="en-GB" sz="2200" dirty="0">
                <a:latin typeface="Cambria" panose="02040503050406030204" pitchFamily="18" charset="0"/>
              </a:rPr>
              <a:t>, </a:t>
            </a:r>
            <a:r>
              <a:rPr lang="en-GB" sz="2200" dirty="0" smtClean="0">
                <a:latin typeface="Cambria" panose="02040503050406030204" pitchFamily="18" charset="0"/>
              </a:rPr>
              <a:t>2000-2015</a:t>
            </a:r>
            <a:endParaRPr lang="en-GB" sz="2200" dirty="0">
              <a:latin typeface="Cambria" panose="02040503050406030204" pitchFamily="18" charset="0"/>
            </a:endParaRPr>
          </a:p>
        </p:txBody>
      </p:sp>
      <p:graphicFrame>
        <p:nvGraphicFramePr>
          <p:cNvPr id="25" name="Chart 24"/>
          <p:cNvGraphicFramePr>
            <a:graphicFrameLocks/>
          </p:cNvGraphicFramePr>
          <p:nvPr>
            <p:extLst>
              <p:ext uri="{D42A27DB-BD31-4B8C-83A1-F6EECF244321}">
                <p14:modId xmlns:p14="http://schemas.microsoft.com/office/powerpoint/2010/main" val="1618613927"/>
              </p:ext>
            </p:extLst>
          </p:nvPr>
        </p:nvGraphicFramePr>
        <p:xfrm>
          <a:off x="223837" y="899862"/>
          <a:ext cx="8696326" cy="54094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2464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9341"/>
            <a:ext cx="8229600" cy="4525963"/>
          </a:xfrm>
        </p:spPr>
        <p:txBody>
          <a:bodyPr/>
          <a:lstStyle/>
          <a:p>
            <a:pPr>
              <a:spcBef>
                <a:spcPts val="600"/>
              </a:spcBef>
              <a:spcAft>
                <a:spcPts val="600"/>
              </a:spcAft>
            </a:pPr>
            <a:r>
              <a:rPr lang="en-US" sz="2400" dirty="0">
                <a:solidFill>
                  <a:srgbClr val="C00000"/>
                </a:solidFill>
                <a:latin typeface="Cambria" panose="02040503050406030204" pitchFamily="18" charset="0"/>
              </a:rPr>
              <a:t>Australia</a:t>
            </a:r>
            <a:r>
              <a:rPr lang="en-US" sz="2400" dirty="0">
                <a:latin typeface="Cambria" panose="02040503050406030204" pitchFamily="18" charset="0"/>
              </a:rPr>
              <a:t>, </a:t>
            </a:r>
            <a:r>
              <a:rPr lang="en-US" sz="2400" dirty="0">
                <a:solidFill>
                  <a:srgbClr val="C00000"/>
                </a:solidFill>
                <a:latin typeface="Cambria" panose="02040503050406030204" pitchFamily="18" charset="0"/>
              </a:rPr>
              <a:t>New Zealand</a:t>
            </a:r>
            <a:r>
              <a:rPr lang="en-US" sz="2400" dirty="0">
                <a:latin typeface="Cambria" panose="02040503050406030204" pitchFamily="18" charset="0"/>
              </a:rPr>
              <a:t>, the </a:t>
            </a:r>
            <a:r>
              <a:rPr lang="en-US" sz="2400" dirty="0">
                <a:solidFill>
                  <a:srgbClr val="C00000"/>
                </a:solidFill>
                <a:latin typeface="Cambria" panose="02040503050406030204" pitchFamily="18" charset="0"/>
              </a:rPr>
              <a:t>Republic of Korea </a:t>
            </a:r>
            <a:r>
              <a:rPr lang="en-US" sz="2400" dirty="0">
                <a:latin typeface="Cambria" panose="02040503050406030204" pitchFamily="18" charset="0"/>
              </a:rPr>
              <a:t>and </a:t>
            </a:r>
            <a:r>
              <a:rPr lang="en-US" sz="2400" dirty="0">
                <a:solidFill>
                  <a:srgbClr val="C00000"/>
                </a:solidFill>
                <a:latin typeface="Cambria" panose="02040503050406030204" pitchFamily="18" charset="0"/>
              </a:rPr>
              <a:t>Singapore</a:t>
            </a:r>
            <a:r>
              <a:rPr lang="en-US" sz="2400" dirty="0">
                <a:latin typeface="Cambria" panose="02040503050406030204" pitchFamily="18" charset="0"/>
              </a:rPr>
              <a:t> </a:t>
            </a:r>
            <a:r>
              <a:rPr lang="en-US" sz="2400" dirty="0" smtClean="0">
                <a:latin typeface="Cambria" panose="02040503050406030204" pitchFamily="18" charset="0"/>
              </a:rPr>
              <a:t>are approaching </a:t>
            </a:r>
            <a:r>
              <a:rPr lang="en-US" sz="2400" dirty="0">
                <a:latin typeface="Cambria" panose="02040503050406030204" pitchFamily="18" charset="0"/>
              </a:rPr>
              <a:t>to </a:t>
            </a:r>
            <a:r>
              <a:rPr lang="en-US" sz="2400" dirty="0" smtClean="0">
                <a:latin typeface="Cambria" panose="02040503050406030204" pitchFamily="18" charset="0"/>
              </a:rPr>
              <a:t>elimination of rubella</a:t>
            </a:r>
            <a:endParaRPr lang="en-US" sz="2400" dirty="0">
              <a:latin typeface="Cambria" panose="02040503050406030204" pitchFamily="18" charset="0"/>
            </a:endParaRPr>
          </a:p>
          <a:p>
            <a:pPr>
              <a:spcBef>
                <a:spcPts val="600"/>
              </a:spcBef>
              <a:spcAft>
                <a:spcPts val="600"/>
              </a:spcAft>
            </a:pPr>
            <a:r>
              <a:rPr lang="en-US" sz="2400" dirty="0" smtClean="0">
                <a:solidFill>
                  <a:srgbClr val="C00000"/>
                </a:solidFill>
                <a:latin typeface="Cambria" panose="02040503050406030204" pitchFamily="18" charset="0"/>
              </a:rPr>
              <a:t>Japan</a:t>
            </a:r>
            <a:r>
              <a:rPr lang="en-US" sz="2400" dirty="0" smtClean="0">
                <a:latin typeface="Cambria" panose="02040503050406030204" pitchFamily="18" charset="0"/>
              </a:rPr>
              <a:t> </a:t>
            </a:r>
            <a:r>
              <a:rPr lang="en-US" sz="2400" dirty="0">
                <a:latin typeface="Cambria" panose="02040503050406030204" pitchFamily="18" charset="0"/>
              </a:rPr>
              <a:t>developed and officially issued a national plan and strategy for rubella elimination in </a:t>
            </a:r>
            <a:r>
              <a:rPr lang="en-US" sz="2400" dirty="0" smtClean="0">
                <a:latin typeface="Cambria" panose="02040503050406030204" pitchFamily="18" charset="0"/>
              </a:rPr>
              <a:t>2014 and determined </a:t>
            </a:r>
            <a:r>
              <a:rPr lang="en-US" sz="2400" dirty="0">
                <a:latin typeface="Cambria" panose="02040503050406030204" pitchFamily="18" charset="0"/>
              </a:rPr>
              <a:t>2020 as target </a:t>
            </a:r>
            <a:r>
              <a:rPr lang="en-US" sz="2400" dirty="0" smtClean="0">
                <a:latin typeface="Cambria" panose="02040503050406030204" pitchFamily="18" charset="0"/>
              </a:rPr>
              <a:t>year</a:t>
            </a:r>
          </a:p>
          <a:p>
            <a:pPr>
              <a:spcBef>
                <a:spcPts val="600"/>
              </a:spcBef>
              <a:spcAft>
                <a:spcPts val="600"/>
              </a:spcAft>
            </a:pPr>
            <a:r>
              <a:rPr lang="en-US" sz="2400" dirty="0">
                <a:solidFill>
                  <a:srgbClr val="009900"/>
                </a:solidFill>
                <a:latin typeface="Cambria" panose="02040503050406030204" pitchFamily="18" charset="0"/>
              </a:rPr>
              <a:t>Mongolia</a:t>
            </a:r>
            <a:r>
              <a:rPr lang="en-US" sz="2400" dirty="0">
                <a:latin typeface="Cambria" panose="02040503050406030204" pitchFamily="18" charset="0"/>
              </a:rPr>
              <a:t> aims to eliminate rubella by 2020 and has started development of a National Strategy for Measles and Rubella Elimination </a:t>
            </a:r>
            <a:r>
              <a:rPr lang="en-US" sz="2400" dirty="0" smtClean="0">
                <a:latin typeface="Cambria" panose="02040503050406030204" pitchFamily="18" charset="0"/>
              </a:rPr>
              <a:t>2016-2020</a:t>
            </a:r>
            <a:endParaRPr lang="en-US" sz="2400" dirty="0">
              <a:latin typeface="Cambria" panose="02040503050406030204" pitchFamily="18" charset="0"/>
            </a:endParaRPr>
          </a:p>
          <a:p>
            <a:pPr>
              <a:spcBef>
                <a:spcPts val="600"/>
              </a:spcBef>
              <a:spcAft>
                <a:spcPts val="600"/>
              </a:spcAft>
            </a:pPr>
            <a:r>
              <a:rPr lang="en-US" sz="2400" dirty="0" smtClean="0">
                <a:solidFill>
                  <a:srgbClr val="009900"/>
                </a:solidFill>
                <a:latin typeface="Cambria" panose="02040503050406030204" pitchFamily="18" charset="0"/>
              </a:rPr>
              <a:t>Cambodia</a:t>
            </a:r>
            <a:r>
              <a:rPr lang="en-US" sz="2400" dirty="0" smtClean="0">
                <a:latin typeface="Cambria" panose="02040503050406030204" pitchFamily="18" charset="0"/>
              </a:rPr>
              <a:t> </a:t>
            </a:r>
            <a:r>
              <a:rPr lang="en-US" sz="2400" dirty="0">
                <a:latin typeface="Cambria" panose="02040503050406030204" pitchFamily="18" charset="0"/>
              </a:rPr>
              <a:t>will start development of a national plan and strategy for rubella </a:t>
            </a:r>
            <a:r>
              <a:rPr lang="en-US" sz="2400" dirty="0" smtClean="0">
                <a:latin typeface="Cambria" panose="02040503050406030204" pitchFamily="18" charset="0"/>
              </a:rPr>
              <a:t>elimination</a:t>
            </a:r>
            <a:endParaRPr lang="en-US" sz="2400" dirty="0">
              <a:latin typeface="Cambria" panose="02040503050406030204" pitchFamily="18" charset="0"/>
            </a:endParaRPr>
          </a:p>
        </p:txBody>
      </p:sp>
      <p:sp>
        <p:nvSpPr>
          <p:cNvPr id="4" name="Title 3"/>
          <p:cNvSpPr txBox="1">
            <a:spLocks noGrp="1"/>
          </p:cNvSpPr>
          <p:nvPr>
            <p:ph type="title"/>
          </p:nvPr>
        </p:nvSpPr>
        <p:spPr>
          <a:xfrm>
            <a:off x="0" y="379928"/>
            <a:ext cx="9144000" cy="584743"/>
          </a:xfrm>
          <a:prstGeom prst="rect">
            <a:avLst/>
          </a:prstGeom>
          <a:noFill/>
        </p:spPr>
        <p:txBody>
          <a:bodyPr lIns="91408" tIns="45704" rIns="91408" bIns="45704">
            <a:spAutoFit/>
          </a:bodyPr>
          <a:lstStyle/>
          <a:p>
            <a:pPr algn="ctr" rtl="1">
              <a:defRPr/>
            </a:pPr>
            <a:r>
              <a:rPr lang="en-GB" sz="3200" b="1" dirty="0" smtClean="0">
                <a:solidFill>
                  <a:srgbClr val="FF0000"/>
                </a:solidFill>
                <a:latin typeface="Cambria" panose="02040503050406030204" pitchFamily="18" charset="0"/>
              </a:rPr>
              <a:t>The progress to Rubella </a:t>
            </a:r>
            <a:r>
              <a:rPr lang="en-GB" sz="3200" b="1" dirty="0">
                <a:solidFill>
                  <a:srgbClr val="FF0000"/>
                </a:solidFill>
                <a:latin typeface="Cambria" panose="02040503050406030204" pitchFamily="18" charset="0"/>
              </a:rPr>
              <a:t>Elimination</a:t>
            </a:r>
          </a:p>
        </p:txBody>
      </p:sp>
    </p:spTree>
    <p:extLst>
      <p:ext uri="{BB962C8B-B14F-4D97-AF65-F5344CB8AC3E}">
        <p14:creationId xmlns:p14="http://schemas.microsoft.com/office/powerpoint/2010/main" val="12285404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wpro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3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AutoShape 3"/>
          <p:cNvSpPr>
            <a:spLocks noChangeArrowheads="1"/>
          </p:cNvSpPr>
          <p:nvPr/>
        </p:nvSpPr>
        <p:spPr bwMode="auto">
          <a:xfrm>
            <a:off x="4212268" y="4941561"/>
            <a:ext cx="152038" cy="161263"/>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172" name="AutoShape 4"/>
          <p:cNvSpPr>
            <a:spLocks noChangeArrowheads="1"/>
          </p:cNvSpPr>
          <p:nvPr/>
        </p:nvSpPr>
        <p:spPr bwMode="auto">
          <a:xfrm>
            <a:off x="3708641" y="1628469"/>
            <a:ext cx="152038" cy="161263"/>
          </a:xfrm>
          <a:prstGeom prst="plus">
            <a:avLst>
              <a:gd name="adj"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173" name="Oval 5"/>
          <p:cNvSpPr>
            <a:spLocks noChangeArrowheads="1"/>
          </p:cNvSpPr>
          <p:nvPr/>
        </p:nvSpPr>
        <p:spPr bwMode="auto">
          <a:xfrm>
            <a:off x="2195050" y="1196515"/>
            <a:ext cx="153395" cy="161263"/>
          </a:xfrm>
          <a:prstGeom prst="ellipse">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174" name="Oval 6"/>
          <p:cNvSpPr>
            <a:spLocks noChangeArrowheads="1"/>
          </p:cNvSpPr>
          <p:nvPr/>
        </p:nvSpPr>
        <p:spPr bwMode="auto">
          <a:xfrm>
            <a:off x="3203658" y="1484484"/>
            <a:ext cx="152038" cy="159823"/>
          </a:xfrm>
          <a:prstGeom prst="ellipse">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175" name="Oval 7"/>
          <p:cNvSpPr>
            <a:spLocks noChangeArrowheads="1"/>
          </p:cNvSpPr>
          <p:nvPr/>
        </p:nvSpPr>
        <p:spPr bwMode="auto">
          <a:xfrm>
            <a:off x="2195050" y="2349833"/>
            <a:ext cx="153395" cy="159824"/>
          </a:xfrm>
          <a:prstGeom prst="ellipse">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176" name="AutoShape 8"/>
          <p:cNvSpPr>
            <a:spLocks noChangeArrowheads="1"/>
          </p:cNvSpPr>
          <p:nvPr/>
        </p:nvSpPr>
        <p:spPr bwMode="auto">
          <a:xfrm>
            <a:off x="2484192" y="1557917"/>
            <a:ext cx="152038" cy="159824"/>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177" name="AutoShape 9"/>
          <p:cNvSpPr>
            <a:spLocks noChangeArrowheads="1"/>
          </p:cNvSpPr>
          <p:nvPr/>
        </p:nvSpPr>
        <p:spPr bwMode="auto">
          <a:xfrm>
            <a:off x="2626729" y="2204409"/>
            <a:ext cx="153395" cy="161263"/>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178" name="Oval 10"/>
          <p:cNvSpPr>
            <a:spLocks noChangeArrowheads="1"/>
          </p:cNvSpPr>
          <p:nvPr/>
        </p:nvSpPr>
        <p:spPr bwMode="auto">
          <a:xfrm>
            <a:off x="2987819" y="2565811"/>
            <a:ext cx="152038" cy="159824"/>
          </a:xfrm>
          <a:prstGeom prst="ellipse">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179" name="Oval 11"/>
          <p:cNvSpPr>
            <a:spLocks noChangeArrowheads="1"/>
          </p:cNvSpPr>
          <p:nvPr/>
        </p:nvSpPr>
        <p:spPr bwMode="auto">
          <a:xfrm>
            <a:off x="5364770" y="5229531"/>
            <a:ext cx="152038" cy="159824"/>
          </a:xfrm>
          <a:prstGeom prst="ellipse">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180" name="Oval 12"/>
          <p:cNvSpPr>
            <a:spLocks noChangeArrowheads="1"/>
          </p:cNvSpPr>
          <p:nvPr/>
        </p:nvSpPr>
        <p:spPr bwMode="auto">
          <a:xfrm>
            <a:off x="2124460" y="3141750"/>
            <a:ext cx="152038" cy="159824"/>
          </a:xfrm>
          <a:prstGeom prst="ellipse">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181" name="Oval 13"/>
          <p:cNvSpPr>
            <a:spLocks noChangeArrowheads="1"/>
          </p:cNvSpPr>
          <p:nvPr/>
        </p:nvSpPr>
        <p:spPr bwMode="auto">
          <a:xfrm>
            <a:off x="2051156" y="2349833"/>
            <a:ext cx="152038" cy="159824"/>
          </a:xfrm>
          <a:prstGeom prst="ellipse">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182" name="Oval 14"/>
          <p:cNvSpPr>
            <a:spLocks noChangeArrowheads="1"/>
          </p:cNvSpPr>
          <p:nvPr/>
        </p:nvSpPr>
        <p:spPr bwMode="auto">
          <a:xfrm>
            <a:off x="2124460" y="2708356"/>
            <a:ext cx="152038" cy="159823"/>
          </a:xfrm>
          <a:prstGeom prst="ellipse">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183" name="Oval 15"/>
          <p:cNvSpPr>
            <a:spLocks noChangeArrowheads="1"/>
          </p:cNvSpPr>
          <p:nvPr/>
        </p:nvSpPr>
        <p:spPr bwMode="auto">
          <a:xfrm>
            <a:off x="2340299" y="2781788"/>
            <a:ext cx="152038" cy="159824"/>
          </a:xfrm>
          <a:prstGeom prst="ellipse">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184" name="Oval 16"/>
          <p:cNvSpPr>
            <a:spLocks noChangeArrowheads="1"/>
          </p:cNvSpPr>
          <p:nvPr/>
        </p:nvSpPr>
        <p:spPr bwMode="auto">
          <a:xfrm>
            <a:off x="1979209" y="2997765"/>
            <a:ext cx="153396" cy="159824"/>
          </a:xfrm>
          <a:prstGeom prst="ellipse">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185" name="Oval 17"/>
          <p:cNvSpPr>
            <a:spLocks noChangeArrowheads="1"/>
          </p:cNvSpPr>
          <p:nvPr/>
        </p:nvSpPr>
        <p:spPr bwMode="auto">
          <a:xfrm>
            <a:off x="4140321" y="3644258"/>
            <a:ext cx="152038" cy="161263"/>
          </a:xfrm>
          <a:prstGeom prst="ellipse">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186" name="Oval 18"/>
          <p:cNvSpPr>
            <a:spLocks noChangeArrowheads="1"/>
          </p:cNvSpPr>
          <p:nvPr/>
        </p:nvSpPr>
        <p:spPr bwMode="auto">
          <a:xfrm>
            <a:off x="2410888" y="2204409"/>
            <a:ext cx="153396" cy="161263"/>
          </a:xfrm>
          <a:prstGeom prst="ellipse">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187" name="Oval 19"/>
          <p:cNvSpPr>
            <a:spLocks noChangeArrowheads="1"/>
          </p:cNvSpPr>
          <p:nvPr/>
        </p:nvSpPr>
        <p:spPr bwMode="auto">
          <a:xfrm>
            <a:off x="5651199" y="4076212"/>
            <a:ext cx="152038" cy="161263"/>
          </a:xfrm>
          <a:prstGeom prst="ellipse">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188" name="Oval 20"/>
          <p:cNvSpPr>
            <a:spLocks noChangeArrowheads="1"/>
          </p:cNvSpPr>
          <p:nvPr/>
        </p:nvSpPr>
        <p:spPr bwMode="auto">
          <a:xfrm>
            <a:off x="7380631" y="3845240"/>
            <a:ext cx="152038" cy="159824"/>
          </a:xfrm>
          <a:prstGeom prst="ellipse">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189" name="Oval 21"/>
          <p:cNvSpPr>
            <a:spLocks noChangeArrowheads="1"/>
          </p:cNvSpPr>
          <p:nvPr/>
        </p:nvSpPr>
        <p:spPr bwMode="auto">
          <a:xfrm>
            <a:off x="4212268" y="2565811"/>
            <a:ext cx="152038" cy="159824"/>
          </a:xfrm>
          <a:prstGeom prst="ellipse">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190" name="Text Box 22"/>
          <p:cNvSpPr txBox="1">
            <a:spLocks noChangeArrowheads="1"/>
          </p:cNvSpPr>
          <p:nvPr/>
        </p:nvSpPr>
        <p:spPr bwMode="auto">
          <a:xfrm>
            <a:off x="206710" y="116632"/>
            <a:ext cx="9261834" cy="47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76" tIns="45688" rIns="91376" bIns="45688">
            <a:spAutoFit/>
          </a:bodyPr>
          <a:lstStyle>
            <a:lvl1pPr defTabSz="1042988" rtl="0" eaLnBrk="0" hangingPunct="0">
              <a:spcBef>
                <a:spcPct val="20000"/>
              </a:spcBef>
              <a:buChar char="•"/>
              <a:defRPr sz="3700">
                <a:solidFill>
                  <a:schemeClr val="tx1"/>
                </a:solidFill>
                <a:latin typeface="Arial" charset="0"/>
              </a:defRPr>
            </a:lvl1pPr>
            <a:lvl2pPr marL="742950" indent="-285750" defTabSz="1042988" rtl="0" eaLnBrk="0" hangingPunct="0">
              <a:spcBef>
                <a:spcPct val="20000"/>
              </a:spcBef>
              <a:buChar char="–"/>
              <a:defRPr sz="3200">
                <a:solidFill>
                  <a:schemeClr val="tx1"/>
                </a:solidFill>
                <a:latin typeface="Arial" charset="0"/>
              </a:defRPr>
            </a:lvl2pPr>
            <a:lvl3pPr marL="1143000" indent="-228600" defTabSz="1042988" rtl="0" eaLnBrk="0" hangingPunct="0">
              <a:spcBef>
                <a:spcPct val="20000"/>
              </a:spcBef>
              <a:buChar char="•"/>
              <a:defRPr sz="2700">
                <a:solidFill>
                  <a:schemeClr val="tx1"/>
                </a:solidFill>
                <a:latin typeface="Arial" charset="0"/>
              </a:defRPr>
            </a:lvl3pPr>
            <a:lvl4pPr marL="1600200" indent="-228600" defTabSz="1042988" rtl="0" eaLnBrk="0" hangingPunct="0">
              <a:spcBef>
                <a:spcPct val="20000"/>
              </a:spcBef>
              <a:buChar char="–"/>
              <a:defRPr sz="2300">
                <a:solidFill>
                  <a:schemeClr val="tx1"/>
                </a:solidFill>
                <a:latin typeface="Arial" charset="0"/>
              </a:defRPr>
            </a:lvl4pPr>
            <a:lvl5pPr marL="2057400" indent="-228600" defTabSz="1042988" rtl="0" eaLnBrk="0" hangingPunct="0">
              <a:spcBef>
                <a:spcPct val="20000"/>
              </a:spcBef>
              <a:buChar char="»"/>
              <a:defRPr sz="2300">
                <a:solidFill>
                  <a:schemeClr val="tx1"/>
                </a:solidFill>
                <a:latin typeface="Arial" charset="0"/>
              </a:defRPr>
            </a:lvl5pPr>
            <a:lvl6pPr marL="2514600" indent="-228600" defTabSz="1042988" eaLnBrk="0" fontAlgn="base" hangingPunct="0">
              <a:spcBef>
                <a:spcPct val="20000"/>
              </a:spcBef>
              <a:spcAft>
                <a:spcPct val="0"/>
              </a:spcAft>
              <a:buChar char="»"/>
              <a:defRPr sz="2300">
                <a:solidFill>
                  <a:schemeClr val="tx1"/>
                </a:solidFill>
                <a:latin typeface="Arial" charset="0"/>
              </a:defRPr>
            </a:lvl6pPr>
            <a:lvl7pPr marL="2971800" indent="-228600" defTabSz="1042988" eaLnBrk="0" fontAlgn="base" hangingPunct="0">
              <a:spcBef>
                <a:spcPct val="20000"/>
              </a:spcBef>
              <a:spcAft>
                <a:spcPct val="0"/>
              </a:spcAft>
              <a:buChar char="»"/>
              <a:defRPr sz="2300">
                <a:solidFill>
                  <a:schemeClr val="tx1"/>
                </a:solidFill>
                <a:latin typeface="Arial" charset="0"/>
              </a:defRPr>
            </a:lvl7pPr>
            <a:lvl8pPr marL="3429000" indent="-228600" defTabSz="1042988" eaLnBrk="0" fontAlgn="base" hangingPunct="0">
              <a:spcBef>
                <a:spcPct val="20000"/>
              </a:spcBef>
              <a:spcAft>
                <a:spcPct val="0"/>
              </a:spcAft>
              <a:buChar char="»"/>
              <a:defRPr sz="2300">
                <a:solidFill>
                  <a:schemeClr val="tx1"/>
                </a:solidFill>
                <a:latin typeface="Arial" charset="0"/>
              </a:defRPr>
            </a:lvl8pPr>
            <a:lvl9pPr marL="3886200" indent="-228600" defTabSz="1042988"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r>
              <a:rPr lang="en-GB" altLang="ko-KR" sz="2500" dirty="0">
                <a:solidFill>
                  <a:srgbClr val="002060"/>
                </a:solidFill>
                <a:latin typeface="Tahoma" panose="020B0604030504040204" pitchFamily="34" charset="0"/>
                <a:ea typeface="Tahoma" panose="020B0604030504040204" pitchFamily="34" charset="0"/>
                <a:cs typeface="Tahoma" panose="020B0604030504040204" pitchFamily="34" charset="0"/>
              </a:rPr>
              <a:t>WPR Measles and Rubella Laboratory Network (</a:t>
            </a:r>
            <a:r>
              <a:rPr lang="en-GB" altLang="ko-KR" sz="2500" dirty="0" smtClean="0">
                <a:solidFill>
                  <a:srgbClr val="002060"/>
                </a:solidFill>
                <a:latin typeface="Tahoma" panose="020B0604030504040204" pitchFamily="34" charset="0"/>
                <a:ea typeface="Tahoma" panose="020B0604030504040204" pitchFamily="34" charset="0"/>
                <a:cs typeface="Tahoma" panose="020B0604030504040204" pitchFamily="34" charset="0"/>
              </a:rPr>
              <a:t>2015) </a:t>
            </a:r>
            <a:endParaRPr lang="en-US" altLang="ko-KR" sz="25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nvGrpSpPr>
          <p:cNvPr id="7191" name="Group 23"/>
          <p:cNvGrpSpPr>
            <a:grpSpLocks/>
          </p:cNvGrpSpPr>
          <p:nvPr/>
        </p:nvGrpSpPr>
        <p:grpSpPr bwMode="auto">
          <a:xfrm>
            <a:off x="1763370" y="980537"/>
            <a:ext cx="1328975" cy="1336180"/>
            <a:chOff x="1111" y="618"/>
            <a:chExt cx="837" cy="841"/>
          </a:xfrm>
        </p:grpSpPr>
        <p:grpSp>
          <p:nvGrpSpPr>
            <p:cNvPr id="7208" name="Group 24"/>
            <p:cNvGrpSpPr>
              <a:grpSpLocks/>
            </p:cNvGrpSpPr>
            <p:nvPr/>
          </p:nvGrpSpPr>
          <p:grpSpPr bwMode="auto">
            <a:xfrm>
              <a:off x="1111" y="618"/>
              <a:ext cx="832" cy="841"/>
              <a:chOff x="3840" y="1632"/>
              <a:chExt cx="606" cy="614"/>
            </a:xfrm>
          </p:grpSpPr>
          <p:grpSp>
            <p:nvGrpSpPr>
              <p:cNvPr id="7212" name="Group 25"/>
              <p:cNvGrpSpPr>
                <a:grpSpLocks/>
              </p:cNvGrpSpPr>
              <p:nvPr/>
            </p:nvGrpSpPr>
            <p:grpSpPr bwMode="auto">
              <a:xfrm>
                <a:off x="3840" y="1728"/>
                <a:ext cx="594" cy="518"/>
                <a:chOff x="3840" y="1728"/>
                <a:chExt cx="594" cy="518"/>
              </a:xfrm>
            </p:grpSpPr>
            <p:sp>
              <p:nvSpPr>
                <p:cNvPr id="7214" name="Oval 26"/>
                <p:cNvSpPr>
                  <a:spLocks noChangeArrowheads="1"/>
                </p:cNvSpPr>
                <p:nvPr/>
              </p:nvSpPr>
              <p:spPr bwMode="auto">
                <a:xfrm>
                  <a:off x="3840" y="1946"/>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15" name="Oval 27"/>
                <p:cNvSpPr>
                  <a:spLocks noChangeArrowheads="1"/>
                </p:cNvSpPr>
                <p:nvPr/>
              </p:nvSpPr>
              <p:spPr bwMode="auto">
                <a:xfrm>
                  <a:off x="3840" y="1776"/>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16" name="Oval 28"/>
                <p:cNvSpPr>
                  <a:spLocks noChangeArrowheads="1"/>
                </p:cNvSpPr>
                <p:nvPr/>
              </p:nvSpPr>
              <p:spPr bwMode="auto">
                <a:xfrm>
                  <a:off x="3984" y="1824"/>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17" name="Oval 29"/>
                <p:cNvSpPr>
                  <a:spLocks noChangeArrowheads="1"/>
                </p:cNvSpPr>
                <p:nvPr/>
              </p:nvSpPr>
              <p:spPr bwMode="auto">
                <a:xfrm>
                  <a:off x="3954" y="1910"/>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18" name="Oval 30"/>
                <p:cNvSpPr>
                  <a:spLocks noChangeArrowheads="1"/>
                </p:cNvSpPr>
                <p:nvPr/>
              </p:nvSpPr>
              <p:spPr bwMode="auto">
                <a:xfrm>
                  <a:off x="4136" y="1801"/>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19" name="Oval 31"/>
                <p:cNvSpPr>
                  <a:spLocks noChangeArrowheads="1"/>
                </p:cNvSpPr>
                <p:nvPr/>
              </p:nvSpPr>
              <p:spPr bwMode="auto">
                <a:xfrm>
                  <a:off x="4368" y="1728"/>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20" name="Oval 32"/>
                <p:cNvSpPr>
                  <a:spLocks noChangeArrowheads="1"/>
                </p:cNvSpPr>
                <p:nvPr/>
              </p:nvSpPr>
              <p:spPr bwMode="auto">
                <a:xfrm>
                  <a:off x="4304" y="1764"/>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21" name="Oval 33"/>
                <p:cNvSpPr>
                  <a:spLocks noChangeArrowheads="1"/>
                </p:cNvSpPr>
                <p:nvPr/>
              </p:nvSpPr>
              <p:spPr bwMode="auto">
                <a:xfrm>
                  <a:off x="4232" y="1856"/>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22" name="Oval 34"/>
                <p:cNvSpPr>
                  <a:spLocks noChangeArrowheads="1"/>
                </p:cNvSpPr>
                <p:nvPr/>
              </p:nvSpPr>
              <p:spPr bwMode="auto">
                <a:xfrm>
                  <a:off x="4176" y="1882"/>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23" name="Oval 35"/>
                <p:cNvSpPr>
                  <a:spLocks noChangeArrowheads="1"/>
                </p:cNvSpPr>
                <p:nvPr/>
              </p:nvSpPr>
              <p:spPr bwMode="auto">
                <a:xfrm>
                  <a:off x="4054" y="1893"/>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24" name="Oval 36"/>
                <p:cNvSpPr>
                  <a:spLocks noChangeArrowheads="1"/>
                </p:cNvSpPr>
                <p:nvPr/>
              </p:nvSpPr>
              <p:spPr bwMode="auto">
                <a:xfrm>
                  <a:off x="4080" y="1968"/>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25" name="Oval 37"/>
                <p:cNvSpPr>
                  <a:spLocks noChangeArrowheads="1"/>
                </p:cNvSpPr>
                <p:nvPr/>
              </p:nvSpPr>
              <p:spPr bwMode="auto">
                <a:xfrm>
                  <a:off x="4128" y="2112"/>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26" name="Oval 38"/>
                <p:cNvSpPr>
                  <a:spLocks noChangeArrowheads="1"/>
                </p:cNvSpPr>
                <p:nvPr/>
              </p:nvSpPr>
              <p:spPr bwMode="auto">
                <a:xfrm>
                  <a:off x="4224" y="2112"/>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27" name="Oval 39"/>
                <p:cNvSpPr>
                  <a:spLocks noChangeArrowheads="1"/>
                </p:cNvSpPr>
                <p:nvPr/>
              </p:nvSpPr>
              <p:spPr bwMode="auto">
                <a:xfrm>
                  <a:off x="4176" y="2064"/>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28" name="Oval 40"/>
                <p:cNvSpPr>
                  <a:spLocks noChangeArrowheads="1"/>
                </p:cNvSpPr>
                <p:nvPr/>
              </p:nvSpPr>
              <p:spPr bwMode="auto">
                <a:xfrm>
                  <a:off x="4150" y="1989"/>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29" name="Oval 41"/>
                <p:cNvSpPr>
                  <a:spLocks noChangeArrowheads="1"/>
                </p:cNvSpPr>
                <p:nvPr/>
              </p:nvSpPr>
              <p:spPr bwMode="auto">
                <a:xfrm>
                  <a:off x="4260" y="2136"/>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30" name="Oval 42"/>
                <p:cNvSpPr>
                  <a:spLocks noChangeArrowheads="1"/>
                </p:cNvSpPr>
                <p:nvPr/>
              </p:nvSpPr>
              <p:spPr bwMode="auto">
                <a:xfrm>
                  <a:off x="4320" y="2080"/>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31" name="Oval 43"/>
                <p:cNvSpPr>
                  <a:spLocks noChangeArrowheads="1"/>
                </p:cNvSpPr>
                <p:nvPr/>
              </p:nvSpPr>
              <p:spPr bwMode="auto">
                <a:xfrm>
                  <a:off x="4368" y="2042"/>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32" name="Oval 44"/>
                <p:cNvSpPr>
                  <a:spLocks noChangeArrowheads="1"/>
                </p:cNvSpPr>
                <p:nvPr/>
              </p:nvSpPr>
              <p:spPr bwMode="auto">
                <a:xfrm>
                  <a:off x="4224" y="2016"/>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33" name="Oval 45"/>
                <p:cNvSpPr>
                  <a:spLocks noChangeArrowheads="1"/>
                </p:cNvSpPr>
                <p:nvPr/>
              </p:nvSpPr>
              <p:spPr bwMode="auto">
                <a:xfrm>
                  <a:off x="4224" y="1954"/>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34" name="Oval 46"/>
                <p:cNvSpPr>
                  <a:spLocks noChangeArrowheads="1"/>
                </p:cNvSpPr>
                <p:nvPr/>
              </p:nvSpPr>
              <p:spPr bwMode="auto">
                <a:xfrm>
                  <a:off x="4320" y="1872"/>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35" name="Oval 47"/>
                <p:cNvSpPr>
                  <a:spLocks noChangeArrowheads="1"/>
                </p:cNvSpPr>
                <p:nvPr/>
              </p:nvSpPr>
              <p:spPr bwMode="auto">
                <a:xfrm>
                  <a:off x="4272" y="1920"/>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36" name="Oval 48"/>
                <p:cNvSpPr>
                  <a:spLocks noChangeArrowheads="1"/>
                </p:cNvSpPr>
                <p:nvPr/>
              </p:nvSpPr>
              <p:spPr bwMode="auto">
                <a:xfrm>
                  <a:off x="4368" y="1920"/>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37" name="Oval 49"/>
                <p:cNvSpPr>
                  <a:spLocks noChangeArrowheads="1"/>
                </p:cNvSpPr>
                <p:nvPr/>
              </p:nvSpPr>
              <p:spPr bwMode="auto">
                <a:xfrm>
                  <a:off x="4320" y="1968"/>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38" name="Oval 50"/>
                <p:cNvSpPr>
                  <a:spLocks noChangeArrowheads="1"/>
                </p:cNvSpPr>
                <p:nvPr/>
              </p:nvSpPr>
              <p:spPr bwMode="auto">
                <a:xfrm>
                  <a:off x="4386" y="1996"/>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39" name="Oval 51"/>
                <p:cNvSpPr>
                  <a:spLocks noChangeArrowheads="1"/>
                </p:cNvSpPr>
                <p:nvPr/>
              </p:nvSpPr>
              <p:spPr bwMode="auto">
                <a:xfrm>
                  <a:off x="4278" y="2034"/>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40" name="Oval 52"/>
                <p:cNvSpPr>
                  <a:spLocks noChangeArrowheads="1"/>
                </p:cNvSpPr>
                <p:nvPr/>
              </p:nvSpPr>
              <p:spPr bwMode="auto">
                <a:xfrm>
                  <a:off x="4266" y="2198"/>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grpSp>
          <p:sp>
            <p:nvSpPr>
              <p:cNvPr id="7213" name="Oval 53"/>
              <p:cNvSpPr>
                <a:spLocks noChangeArrowheads="1"/>
              </p:cNvSpPr>
              <p:nvPr/>
            </p:nvSpPr>
            <p:spPr bwMode="auto">
              <a:xfrm>
                <a:off x="4398" y="1632"/>
                <a:ext cx="48" cy="48"/>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grpSp>
        <p:sp>
          <p:nvSpPr>
            <p:cNvPr id="7209" name="Oval 54"/>
            <p:cNvSpPr>
              <a:spLocks noChangeArrowheads="1"/>
            </p:cNvSpPr>
            <p:nvPr/>
          </p:nvSpPr>
          <p:spPr bwMode="auto">
            <a:xfrm>
              <a:off x="1407" y="900"/>
              <a:ext cx="66" cy="66"/>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10" name="Oval 55"/>
            <p:cNvSpPr>
              <a:spLocks noChangeArrowheads="1"/>
            </p:cNvSpPr>
            <p:nvPr/>
          </p:nvSpPr>
          <p:spPr bwMode="auto">
            <a:xfrm>
              <a:off x="1882" y="1067"/>
              <a:ext cx="66" cy="66"/>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11" name="Oval 56"/>
            <p:cNvSpPr>
              <a:spLocks noChangeArrowheads="1"/>
            </p:cNvSpPr>
            <p:nvPr/>
          </p:nvSpPr>
          <p:spPr bwMode="auto">
            <a:xfrm>
              <a:off x="1506" y="1012"/>
              <a:ext cx="66" cy="66"/>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grpSp>
      <p:sp>
        <p:nvSpPr>
          <p:cNvPr id="7192" name="Text Box 57"/>
          <p:cNvSpPr txBox="1">
            <a:spLocks noChangeArrowheads="1"/>
          </p:cNvSpPr>
          <p:nvPr/>
        </p:nvSpPr>
        <p:spPr bwMode="auto">
          <a:xfrm>
            <a:off x="3039403" y="1863165"/>
            <a:ext cx="1862881" cy="276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6" tIns="45688" rIns="91376" bIns="45688">
            <a:spAutoFit/>
          </a:bodyPr>
          <a:lstStyle>
            <a:lvl1pPr defTabSz="1042988" rtl="0" eaLnBrk="0" hangingPunct="0">
              <a:spcBef>
                <a:spcPct val="20000"/>
              </a:spcBef>
              <a:buChar char="•"/>
              <a:defRPr sz="3700">
                <a:solidFill>
                  <a:schemeClr val="tx1"/>
                </a:solidFill>
                <a:latin typeface="Arial" charset="0"/>
              </a:defRPr>
            </a:lvl1pPr>
            <a:lvl2pPr marL="742950" indent="-285750" defTabSz="1042988" rtl="0" eaLnBrk="0" hangingPunct="0">
              <a:spcBef>
                <a:spcPct val="20000"/>
              </a:spcBef>
              <a:buChar char="–"/>
              <a:defRPr sz="3200">
                <a:solidFill>
                  <a:schemeClr val="tx1"/>
                </a:solidFill>
                <a:latin typeface="Arial" charset="0"/>
              </a:defRPr>
            </a:lvl2pPr>
            <a:lvl3pPr marL="1143000" indent="-228600" defTabSz="1042988" rtl="0" eaLnBrk="0" hangingPunct="0">
              <a:spcBef>
                <a:spcPct val="20000"/>
              </a:spcBef>
              <a:buChar char="•"/>
              <a:defRPr sz="2700">
                <a:solidFill>
                  <a:schemeClr val="tx1"/>
                </a:solidFill>
                <a:latin typeface="Arial" charset="0"/>
              </a:defRPr>
            </a:lvl3pPr>
            <a:lvl4pPr marL="1600200" indent="-228600" defTabSz="1042988" rtl="0" eaLnBrk="0" hangingPunct="0">
              <a:spcBef>
                <a:spcPct val="20000"/>
              </a:spcBef>
              <a:buChar char="–"/>
              <a:defRPr sz="2300">
                <a:solidFill>
                  <a:schemeClr val="tx1"/>
                </a:solidFill>
                <a:latin typeface="Arial" charset="0"/>
              </a:defRPr>
            </a:lvl4pPr>
            <a:lvl5pPr marL="2057400" indent="-228600" defTabSz="1042988" rtl="0" eaLnBrk="0" hangingPunct="0">
              <a:spcBef>
                <a:spcPct val="20000"/>
              </a:spcBef>
              <a:buChar char="»"/>
              <a:defRPr sz="2300">
                <a:solidFill>
                  <a:schemeClr val="tx1"/>
                </a:solidFill>
                <a:latin typeface="Arial" charset="0"/>
              </a:defRPr>
            </a:lvl5pPr>
            <a:lvl6pPr marL="2514600" indent="-228600" defTabSz="1042988" eaLnBrk="0" fontAlgn="base" hangingPunct="0">
              <a:spcBef>
                <a:spcPct val="20000"/>
              </a:spcBef>
              <a:spcAft>
                <a:spcPct val="0"/>
              </a:spcAft>
              <a:buChar char="»"/>
              <a:defRPr sz="2300">
                <a:solidFill>
                  <a:schemeClr val="tx1"/>
                </a:solidFill>
                <a:latin typeface="Arial" charset="0"/>
              </a:defRPr>
            </a:lvl6pPr>
            <a:lvl7pPr marL="2971800" indent="-228600" defTabSz="1042988" eaLnBrk="0" fontAlgn="base" hangingPunct="0">
              <a:spcBef>
                <a:spcPct val="20000"/>
              </a:spcBef>
              <a:spcAft>
                <a:spcPct val="0"/>
              </a:spcAft>
              <a:buChar char="»"/>
              <a:defRPr sz="2300">
                <a:solidFill>
                  <a:schemeClr val="tx1"/>
                </a:solidFill>
                <a:latin typeface="Arial" charset="0"/>
              </a:defRPr>
            </a:lvl7pPr>
            <a:lvl8pPr marL="3429000" indent="-228600" defTabSz="1042988" eaLnBrk="0" fontAlgn="base" hangingPunct="0">
              <a:spcBef>
                <a:spcPct val="20000"/>
              </a:spcBef>
              <a:spcAft>
                <a:spcPct val="0"/>
              </a:spcAft>
              <a:buChar char="»"/>
              <a:defRPr sz="2300">
                <a:solidFill>
                  <a:schemeClr val="tx1"/>
                </a:solidFill>
                <a:latin typeface="Arial" charset="0"/>
              </a:defRPr>
            </a:lvl8pPr>
            <a:lvl9pPr marL="3886200" indent="-228600" defTabSz="1042988"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r>
              <a:rPr lang="en-GB" altLang="ko-KR" sz="1200">
                <a:latin typeface="Tahoma" pitchFamily="34" charset="0"/>
                <a:ea typeface="굴림" pitchFamily="34" charset="-127"/>
              </a:rPr>
              <a:t>+331 prefectural labs</a:t>
            </a:r>
            <a:endParaRPr lang="en-US" altLang="ko-KR" sz="1200">
              <a:latin typeface="Tahoma" pitchFamily="34" charset="0"/>
              <a:ea typeface="굴림" pitchFamily="34" charset="-127"/>
            </a:endParaRPr>
          </a:p>
        </p:txBody>
      </p:sp>
      <p:sp>
        <p:nvSpPr>
          <p:cNvPr id="7193" name="Text Box 58"/>
          <p:cNvSpPr txBox="1">
            <a:spLocks noChangeArrowheads="1"/>
          </p:cNvSpPr>
          <p:nvPr/>
        </p:nvSpPr>
        <p:spPr bwMode="auto">
          <a:xfrm>
            <a:off x="1692863" y="5461469"/>
            <a:ext cx="6430394" cy="101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6" tIns="45688" rIns="91376" bIns="45688">
            <a:spAutoFit/>
          </a:bodyPr>
          <a:lstStyle>
            <a:lvl1pPr defTabSz="1042988" rtl="0" eaLnBrk="0" hangingPunct="0">
              <a:spcBef>
                <a:spcPct val="20000"/>
              </a:spcBef>
              <a:buChar char="•"/>
              <a:defRPr sz="3700">
                <a:solidFill>
                  <a:schemeClr val="tx1"/>
                </a:solidFill>
                <a:latin typeface="Arial" charset="0"/>
              </a:defRPr>
            </a:lvl1pPr>
            <a:lvl2pPr marL="742950" indent="-285750" defTabSz="1042988" rtl="0" eaLnBrk="0" hangingPunct="0">
              <a:spcBef>
                <a:spcPct val="20000"/>
              </a:spcBef>
              <a:buChar char="–"/>
              <a:defRPr sz="3200">
                <a:solidFill>
                  <a:schemeClr val="tx1"/>
                </a:solidFill>
                <a:latin typeface="Arial" charset="0"/>
              </a:defRPr>
            </a:lvl2pPr>
            <a:lvl3pPr marL="1143000" indent="-228600" defTabSz="1042988" rtl="0" eaLnBrk="0" hangingPunct="0">
              <a:spcBef>
                <a:spcPct val="20000"/>
              </a:spcBef>
              <a:buChar char="•"/>
              <a:defRPr sz="2700">
                <a:solidFill>
                  <a:schemeClr val="tx1"/>
                </a:solidFill>
                <a:latin typeface="Arial" charset="0"/>
              </a:defRPr>
            </a:lvl3pPr>
            <a:lvl4pPr marL="1600200" indent="-228600" defTabSz="1042988" rtl="0" eaLnBrk="0" hangingPunct="0">
              <a:spcBef>
                <a:spcPct val="20000"/>
              </a:spcBef>
              <a:buChar char="–"/>
              <a:defRPr sz="2300">
                <a:solidFill>
                  <a:schemeClr val="tx1"/>
                </a:solidFill>
                <a:latin typeface="Arial" charset="0"/>
              </a:defRPr>
            </a:lvl4pPr>
            <a:lvl5pPr marL="2057400" indent="-228600" defTabSz="1042988" rtl="0" eaLnBrk="0" hangingPunct="0">
              <a:spcBef>
                <a:spcPct val="20000"/>
              </a:spcBef>
              <a:buChar char="»"/>
              <a:defRPr sz="2300">
                <a:solidFill>
                  <a:schemeClr val="tx1"/>
                </a:solidFill>
                <a:latin typeface="Arial" charset="0"/>
              </a:defRPr>
            </a:lvl5pPr>
            <a:lvl6pPr marL="2514600" indent="-228600" defTabSz="1042988" eaLnBrk="0" fontAlgn="base" hangingPunct="0">
              <a:spcBef>
                <a:spcPct val="20000"/>
              </a:spcBef>
              <a:spcAft>
                <a:spcPct val="0"/>
              </a:spcAft>
              <a:buChar char="»"/>
              <a:defRPr sz="2300">
                <a:solidFill>
                  <a:schemeClr val="tx1"/>
                </a:solidFill>
                <a:latin typeface="Arial" charset="0"/>
              </a:defRPr>
            </a:lvl6pPr>
            <a:lvl7pPr marL="2971800" indent="-228600" defTabSz="1042988" eaLnBrk="0" fontAlgn="base" hangingPunct="0">
              <a:spcBef>
                <a:spcPct val="20000"/>
              </a:spcBef>
              <a:spcAft>
                <a:spcPct val="0"/>
              </a:spcAft>
              <a:buChar char="»"/>
              <a:defRPr sz="2300">
                <a:solidFill>
                  <a:schemeClr val="tx1"/>
                </a:solidFill>
                <a:latin typeface="Arial" charset="0"/>
              </a:defRPr>
            </a:lvl7pPr>
            <a:lvl8pPr marL="3429000" indent="-228600" defTabSz="1042988" eaLnBrk="0" fontAlgn="base" hangingPunct="0">
              <a:spcBef>
                <a:spcPct val="20000"/>
              </a:spcBef>
              <a:spcAft>
                <a:spcPct val="0"/>
              </a:spcAft>
              <a:buChar char="»"/>
              <a:defRPr sz="2300">
                <a:solidFill>
                  <a:schemeClr val="tx1"/>
                </a:solidFill>
                <a:latin typeface="Arial" charset="0"/>
              </a:defRPr>
            </a:lvl8pPr>
            <a:lvl9pPr marL="3886200" indent="-228600" defTabSz="1042988"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r>
              <a:rPr lang="en-GB" altLang="ko-KR" sz="1200" dirty="0">
                <a:solidFill>
                  <a:srgbClr val="333399"/>
                </a:solidFill>
                <a:latin typeface="Tahoma" pitchFamily="34" charset="0"/>
                <a:ea typeface="굴림" pitchFamily="34" charset="-127"/>
              </a:rPr>
              <a:t>1 GSL</a:t>
            </a:r>
          </a:p>
          <a:p>
            <a:pPr rtl="1" eaLnBrk="1" hangingPunct="1">
              <a:spcBef>
                <a:spcPct val="0"/>
              </a:spcBef>
              <a:buFontTx/>
              <a:buNone/>
            </a:pPr>
            <a:r>
              <a:rPr lang="en-GB" altLang="ko-KR" sz="1200" dirty="0">
                <a:solidFill>
                  <a:srgbClr val="333399"/>
                </a:solidFill>
                <a:latin typeface="Tahoma" pitchFamily="34" charset="0"/>
                <a:ea typeface="굴림" pitchFamily="34" charset="-127"/>
              </a:rPr>
              <a:t>3 RRLs</a:t>
            </a:r>
          </a:p>
          <a:p>
            <a:pPr rtl="1" eaLnBrk="1" hangingPunct="1">
              <a:spcBef>
                <a:spcPct val="0"/>
              </a:spcBef>
              <a:buFontTx/>
              <a:buNone/>
            </a:pPr>
            <a:r>
              <a:rPr lang="en-GB" altLang="ko-KR" sz="1200" dirty="0" smtClean="0">
                <a:solidFill>
                  <a:srgbClr val="333399"/>
                </a:solidFill>
                <a:latin typeface="Tahoma" pitchFamily="34" charset="0"/>
                <a:ea typeface="굴림" pitchFamily="34" charset="-127"/>
              </a:rPr>
              <a:t>17 </a:t>
            </a:r>
            <a:r>
              <a:rPr lang="en-GB" altLang="ko-KR" sz="1200" dirty="0">
                <a:solidFill>
                  <a:srgbClr val="333399"/>
                </a:solidFill>
                <a:latin typeface="Tahoma" pitchFamily="34" charset="0"/>
                <a:ea typeface="굴림" pitchFamily="34" charset="-127"/>
              </a:rPr>
              <a:t>National (</a:t>
            </a:r>
            <a:r>
              <a:rPr lang="en-GB" altLang="ko-KR" sz="1200" dirty="0" smtClean="0">
                <a:solidFill>
                  <a:srgbClr val="333399"/>
                </a:solidFill>
                <a:latin typeface="Tahoma" pitchFamily="34" charset="0"/>
                <a:ea typeface="굴림" pitchFamily="34" charset="-127"/>
              </a:rPr>
              <a:t>14 </a:t>
            </a:r>
            <a:r>
              <a:rPr lang="en-GB" altLang="ko-KR" sz="1200" dirty="0">
                <a:solidFill>
                  <a:srgbClr val="333399"/>
                </a:solidFill>
                <a:latin typeface="Tahoma" pitchFamily="34" charset="0"/>
                <a:ea typeface="굴림" pitchFamily="34" charset="-127"/>
              </a:rPr>
              <a:t>fully functional)</a:t>
            </a:r>
          </a:p>
          <a:p>
            <a:pPr rtl="1" eaLnBrk="1" hangingPunct="1">
              <a:spcBef>
                <a:spcPct val="0"/>
              </a:spcBef>
              <a:buFontTx/>
              <a:buNone/>
            </a:pPr>
            <a:r>
              <a:rPr lang="en-GB" altLang="ko-KR" sz="1200" dirty="0">
                <a:solidFill>
                  <a:srgbClr val="333399"/>
                </a:solidFill>
                <a:latin typeface="Tahoma" pitchFamily="34" charset="0"/>
                <a:ea typeface="굴림" pitchFamily="34" charset="-127"/>
              </a:rPr>
              <a:t>31 provincial in China + 3</a:t>
            </a:r>
            <a:r>
              <a:rPr lang="en-GB" altLang="ko-KR" sz="1200" dirty="0">
                <a:solidFill>
                  <a:srgbClr val="CC3300"/>
                </a:solidFill>
                <a:latin typeface="Tahoma" pitchFamily="34" charset="0"/>
                <a:ea typeface="굴림" pitchFamily="34" charset="-127"/>
              </a:rPr>
              <a:t> subnational labs in Vietnam(2) and Malaysia(1)</a:t>
            </a:r>
            <a:r>
              <a:rPr lang="en-GB" altLang="ko-KR" sz="1200" dirty="0" smtClean="0">
                <a:solidFill>
                  <a:srgbClr val="333399"/>
                </a:solidFill>
                <a:latin typeface="Tahoma" pitchFamily="34" charset="0"/>
                <a:ea typeface="굴림" pitchFamily="34" charset="-127"/>
              </a:rPr>
              <a:t> </a:t>
            </a:r>
            <a:endParaRPr lang="en-GB" altLang="ko-KR" sz="1200" dirty="0">
              <a:solidFill>
                <a:srgbClr val="333399"/>
              </a:solidFill>
              <a:latin typeface="Tahoma" pitchFamily="34" charset="0"/>
              <a:ea typeface="굴림" pitchFamily="34" charset="-127"/>
            </a:endParaRPr>
          </a:p>
          <a:p>
            <a:pPr rtl="1" eaLnBrk="1" hangingPunct="1">
              <a:spcBef>
                <a:spcPct val="0"/>
              </a:spcBef>
              <a:buFontTx/>
              <a:buNone/>
            </a:pPr>
            <a:r>
              <a:rPr lang="en-GB" altLang="ko-KR" sz="1200" dirty="0">
                <a:solidFill>
                  <a:srgbClr val="333399"/>
                </a:solidFill>
                <a:latin typeface="Tahoma" pitchFamily="34" charset="0"/>
                <a:ea typeface="굴림" pitchFamily="34" charset="-127"/>
              </a:rPr>
              <a:t>+ 331 prefectural  </a:t>
            </a:r>
          </a:p>
        </p:txBody>
      </p:sp>
      <p:sp>
        <p:nvSpPr>
          <p:cNvPr id="7194" name="Oval 59"/>
          <p:cNvSpPr>
            <a:spLocks noChangeArrowheads="1"/>
          </p:cNvSpPr>
          <p:nvPr/>
        </p:nvSpPr>
        <p:spPr bwMode="auto">
          <a:xfrm>
            <a:off x="4931734" y="4221637"/>
            <a:ext cx="153395" cy="159824"/>
          </a:xfrm>
          <a:prstGeom prst="ellipse">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195" name="AutoShape 60"/>
          <p:cNvSpPr>
            <a:spLocks noChangeArrowheads="1"/>
          </p:cNvSpPr>
          <p:nvPr/>
        </p:nvSpPr>
        <p:spPr bwMode="auto">
          <a:xfrm>
            <a:off x="1570690" y="5510424"/>
            <a:ext cx="152038" cy="159824"/>
          </a:xfrm>
          <a:prstGeom prst="plus">
            <a:avLst>
              <a:gd name="adj"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196" name="AutoShape 61"/>
          <p:cNvSpPr>
            <a:spLocks noChangeArrowheads="1"/>
          </p:cNvSpPr>
          <p:nvPr/>
        </p:nvSpPr>
        <p:spPr bwMode="auto">
          <a:xfrm>
            <a:off x="1559831" y="5661248"/>
            <a:ext cx="150681" cy="161263"/>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197" name="Oval 62"/>
          <p:cNvSpPr>
            <a:spLocks noChangeArrowheads="1"/>
          </p:cNvSpPr>
          <p:nvPr/>
        </p:nvSpPr>
        <p:spPr bwMode="auto">
          <a:xfrm>
            <a:off x="1546256" y="5877272"/>
            <a:ext cx="152038" cy="161263"/>
          </a:xfrm>
          <a:prstGeom prst="ellipse">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199" name="Text Box 64"/>
          <p:cNvSpPr txBox="1">
            <a:spLocks noChangeArrowheads="1"/>
          </p:cNvSpPr>
          <p:nvPr/>
        </p:nvSpPr>
        <p:spPr bwMode="auto">
          <a:xfrm>
            <a:off x="4992900" y="5494727"/>
            <a:ext cx="4051009" cy="58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76" tIns="45688" rIns="91376" bIns="45688">
            <a:spAutoFit/>
          </a:bodyPr>
          <a:lstStyle>
            <a:lvl1pPr defTabSz="1042988" rtl="0" eaLnBrk="0" hangingPunct="0">
              <a:spcBef>
                <a:spcPct val="20000"/>
              </a:spcBef>
              <a:buChar char="•"/>
              <a:defRPr sz="3700">
                <a:solidFill>
                  <a:schemeClr val="tx1"/>
                </a:solidFill>
                <a:latin typeface="Arial" charset="0"/>
              </a:defRPr>
            </a:lvl1pPr>
            <a:lvl2pPr marL="742950" indent="-285750" defTabSz="1042988" rtl="0" eaLnBrk="0" hangingPunct="0">
              <a:spcBef>
                <a:spcPct val="20000"/>
              </a:spcBef>
              <a:buChar char="–"/>
              <a:defRPr sz="3200">
                <a:solidFill>
                  <a:schemeClr val="tx1"/>
                </a:solidFill>
                <a:latin typeface="Arial" charset="0"/>
              </a:defRPr>
            </a:lvl2pPr>
            <a:lvl3pPr marL="1143000" indent="-228600" defTabSz="1042988" rtl="0" eaLnBrk="0" hangingPunct="0">
              <a:spcBef>
                <a:spcPct val="20000"/>
              </a:spcBef>
              <a:buChar char="•"/>
              <a:defRPr sz="2700">
                <a:solidFill>
                  <a:schemeClr val="tx1"/>
                </a:solidFill>
                <a:latin typeface="Arial" charset="0"/>
              </a:defRPr>
            </a:lvl3pPr>
            <a:lvl4pPr marL="1600200" indent="-228600" defTabSz="1042988" rtl="0" eaLnBrk="0" hangingPunct="0">
              <a:spcBef>
                <a:spcPct val="20000"/>
              </a:spcBef>
              <a:buChar char="–"/>
              <a:defRPr sz="2300">
                <a:solidFill>
                  <a:schemeClr val="tx1"/>
                </a:solidFill>
                <a:latin typeface="Arial" charset="0"/>
              </a:defRPr>
            </a:lvl4pPr>
            <a:lvl5pPr marL="2057400" indent="-228600" defTabSz="1042988" rtl="0" eaLnBrk="0" hangingPunct="0">
              <a:spcBef>
                <a:spcPct val="20000"/>
              </a:spcBef>
              <a:buChar char="»"/>
              <a:defRPr sz="2300">
                <a:solidFill>
                  <a:schemeClr val="tx1"/>
                </a:solidFill>
                <a:latin typeface="Arial" charset="0"/>
              </a:defRPr>
            </a:lvl5pPr>
            <a:lvl6pPr marL="2514600" indent="-228600" defTabSz="1042988" eaLnBrk="0" fontAlgn="base" hangingPunct="0">
              <a:spcBef>
                <a:spcPct val="20000"/>
              </a:spcBef>
              <a:spcAft>
                <a:spcPct val="0"/>
              </a:spcAft>
              <a:buChar char="»"/>
              <a:defRPr sz="2300">
                <a:solidFill>
                  <a:schemeClr val="tx1"/>
                </a:solidFill>
                <a:latin typeface="Arial" charset="0"/>
              </a:defRPr>
            </a:lvl6pPr>
            <a:lvl7pPr marL="2971800" indent="-228600" defTabSz="1042988" eaLnBrk="0" fontAlgn="base" hangingPunct="0">
              <a:spcBef>
                <a:spcPct val="20000"/>
              </a:spcBef>
              <a:spcAft>
                <a:spcPct val="0"/>
              </a:spcAft>
              <a:buChar char="»"/>
              <a:defRPr sz="2300">
                <a:solidFill>
                  <a:schemeClr val="tx1"/>
                </a:solidFill>
                <a:latin typeface="Arial" charset="0"/>
              </a:defRPr>
            </a:lvl7pPr>
            <a:lvl8pPr marL="3429000" indent="-228600" defTabSz="1042988" eaLnBrk="0" fontAlgn="base" hangingPunct="0">
              <a:spcBef>
                <a:spcPct val="20000"/>
              </a:spcBef>
              <a:spcAft>
                <a:spcPct val="0"/>
              </a:spcAft>
              <a:buChar char="»"/>
              <a:defRPr sz="2300">
                <a:solidFill>
                  <a:schemeClr val="tx1"/>
                </a:solidFill>
                <a:latin typeface="Arial" charset="0"/>
              </a:defRPr>
            </a:lvl8pPr>
            <a:lvl9pPr marL="3886200" indent="-228600" defTabSz="1042988"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None/>
            </a:pPr>
            <a:r>
              <a:rPr lang="en-US" sz="1600" dirty="0" smtClean="0">
                <a:solidFill>
                  <a:srgbClr val="000000"/>
                </a:solidFill>
                <a:latin typeface="Calibri"/>
              </a:rPr>
              <a:t>386 </a:t>
            </a:r>
            <a:r>
              <a:rPr lang="en-US" sz="1600" dirty="0">
                <a:solidFill>
                  <a:srgbClr val="000000"/>
                </a:solidFill>
                <a:latin typeface="Calibri"/>
              </a:rPr>
              <a:t>labs:1GSL,3 RRLs, </a:t>
            </a:r>
            <a:r>
              <a:rPr lang="en-US" sz="1600" dirty="0" smtClean="0">
                <a:solidFill>
                  <a:srgbClr val="000000"/>
                </a:solidFill>
                <a:latin typeface="Calibri"/>
              </a:rPr>
              <a:t>17NLs,3SNL,31 </a:t>
            </a:r>
            <a:r>
              <a:rPr lang="en-US" sz="1600" dirty="0" err="1">
                <a:solidFill>
                  <a:srgbClr val="000000"/>
                </a:solidFill>
                <a:latin typeface="Calibri"/>
              </a:rPr>
              <a:t>Prov</a:t>
            </a:r>
            <a:r>
              <a:rPr lang="en-US" sz="1600" dirty="0">
                <a:solidFill>
                  <a:srgbClr val="000000"/>
                </a:solidFill>
                <a:latin typeface="Calibri"/>
              </a:rPr>
              <a:t> L, </a:t>
            </a:r>
            <a:r>
              <a:rPr lang="en-US" sz="1600" dirty="0" smtClean="0">
                <a:solidFill>
                  <a:srgbClr val="000000"/>
                </a:solidFill>
                <a:latin typeface="Calibri"/>
              </a:rPr>
              <a:t>331 Prefecture </a:t>
            </a:r>
            <a:r>
              <a:rPr lang="en-US" sz="1600" dirty="0">
                <a:solidFill>
                  <a:srgbClr val="000000"/>
                </a:solidFill>
                <a:latin typeface="Calibri"/>
              </a:rPr>
              <a:t>Labs: </a:t>
            </a:r>
            <a:r>
              <a:rPr lang="en-GB" altLang="ko-KR" sz="1600" dirty="0">
                <a:latin typeface="Tahoma" pitchFamily="34" charset="0"/>
                <a:ea typeface="굴림" pitchFamily="34" charset="-127"/>
              </a:rPr>
              <a:t>54% of Global</a:t>
            </a:r>
          </a:p>
        </p:txBody>
      </p:sp>
      <p:sp>
        <p:nvSpPr>
          <p:cNvPr id="7200" name="Oval 65"/>
          <p:cNvSpPr>
            <a:spLocks noChangeArrowheads="1"/>
          </p:cNvSpPr>
          <p:nvPr/>
        </p:nvSpPr>
        <p:spPr bwMode="auto">
          <a:xfrm>
            <a:off x="2410889" y="2636364"/>
            <a:ext cx="105884" cy="105109"/>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01" name="Oval 66"/>
          <p:cNvSpPr>
            <a:spLocks noChangeArrowheads="1"/>
          </p:cNvSpPr>
          <p:nvPr/>
        </p:nvSpPr>
        <p:spPr bwMode="auto">
          <a:xfrm>
            <a:off x="2700033" y="2924333"/>
            <a:ext cx="104526" cy="105109"/>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02" name="Oval 67"/>
          <p:cNvSpPr>
            <a:spLocks noChangeArrowheads="1"/>
          </p:cNvSpPr>
          <p:nvPr/>
        </p:nvSpPr>
        <p:spPr bwMode="auto">
          <a:xfrm>
            <a:off x="2340299" y="2565811"/>
            <a:ext cx="104527" cy="103669"/>
          </a:xfrm>
          <a:prstGeom prst="ellipse">
            <a:avLst/>
          </a:prstGeom>
          <a:solidFill>
            <a:schemeClr val="bg1"/>
          </a:solidFill>
          <a:ln w="12700" cap="rnd">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203" name="Text Box 68"/>
          <p:cNvSpPr txBox="1">
            <a:spLocks noChangeArrowheads="1"/>
          </p:cNvSpPr>
          <p:nvPr/>
        </p:nvSpPr>
        <p:spPr bwMode="auto">
          <a:xfrm>
            <a:off x="0" y="3428281"/>
            <a:ext cx="2492893" cy="338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2" tIns="45696" rIns="91392" bIns="45696">
            <a:spAutoFit/>
          </a:bodyPr>
          <a:lstStyle>
            <a:lvl1pPr defTabSz="1042988" rtl="0" eaLnBrk="0" hangingPunct="0">
              <a:spcBef>
                <a:spcPct val="20000"/>
              </a:spcBef>
              <a:buChar char="•"/>
              <a:defRPr sz="3700">
                <a:solidFill>
                  <a:schemeClr val="tx1"/>
                </a:solidFill>
                <a:latin typeface="Arial" charset="0"/>
              </a:defRPr>
            </a:lvl1pPr>
            <a:lvl2pPr marL="742950" indent="-285750" defTabSz="1042988" rtl="0" eaLnBrk="0" hangingPunct="0">
              <a:spcBef>
                <a:spcPct val="20000"/>
              </a:spcBef>
              <a:buChar char="–"/>
              <a:defRPr sz="3200">
                <a:solidFill>
                  <a:schemeClr val="tx1"/>
                </a:solidFill>
                <a:latin typeface="Arial" charset="0"/>
              </a:defRPr>
            </a:lvl2pPr>
            <a:lvl3pPr marL="1143000" indent="-228600" defTabSz="1042988" rtl="0" eaLnBrk="0" hangingPunct="0">
              <a:spcBef>
                <a:spcPct val="20000"/>
              </a:spcBef>
              <a:buChar char="•"/>
              <a:defRPr sz="2700">
                <a:solidFill>
                  <a:schemeClr val="tx1"/>
                </a:solidFill>
                <a:latin typeface="Arial" charset="0"/>
              </a:defRPr>
            </a:lvl3pPr>
            <a:lvl4pPr marL="1600200" indent="-228600" defTabSz="1042988" rtl="0" eaLnBrk="0" hangingPunct="0">
              <a:spcBef>
                <a:spcPct val="20000"/>
              </a:spcBef>
              <a:buChar char="–"/>
              <a:defRPr sz="2300">
                <a:solidFill>
                  <a:schemeClr val="tx1"/>
                </a:solidFill>
                <a:latin typeface="Arial" charset="0"/>
              </a:defRPr>
            </a:lvl4pPr>
            <a:lvl5pPr marL="2057400" indent="-228600" defTabSz="1042988" rtl="0" eaLnBrk="0" hangingPunct="0">
              <a:spcBef>
                <a:spcPct val="20000"/>
              </a:spcBef>
              <a:buChar char="»"/>
              <a:defRPr sz="2300">
                <a:solidFill>
                  <a:schemeClr val="tx1"/>
                </a:solidFill>
                <a:latin typeface="Arial" charset="0"/>
              </a:defRPr>
            </a:lvl5pPr>
            <a:lvl6pPr marL="2514600" indent="-228600" defTabSz="1042988" eaLnBrk="0" fontAlgn="base" hangingPunct="0">
              <a:spcBef>
                <a:spcPct val="20000"/>
              </a:spcBef>
              <a:spcAft>
                <a:spcPct val="0"/>
              </a:spcAft>
              <a:buChar char="»"/>
              <a:defRPr sz="2300">
                <a:solidFill>
                  <a:schemeClr val="tx1"/>
                </a:solidFill>
                <a:latin typeface="Arial" charset="0"/>
              </a:defRPr>
            </a:lvl6pPr>
            <a:lvl7pPr marL="2971800" indent="-228600" defTabSz="1042988" eaLnBrk="0" fontAlgn="base" hangingPunct="0">
              <a:spcBef>
                <a:spcPct val="20000"/>
              </a:spcBef>
              <a:spcAft>
                <a:spcPct val="0"/>
              </a:spcAft>
              <a:buChar char="»"/>
              <a:defRPr sz="2300">
                <a:solidFill>
                  <a:schemeClr val="tx1"/>
                </a:solidFill>
                <a:latin typeface="Arial" charset="0"/>
              </a:defRPr>
            </a:lvl7pPr>
            <a:lvl8pPr marL="3429000" indent="-228600" defTabSz="1042988" eaLnBrk="0" fontAlgn="base" hangingPunct="0">
              <a:spcBef>
                <a:spcPct val="20000"/>
              </a:spcBef>
              <a:spcAft>
                <a:spcPct val="0"/>
              </a:spcAft>
              <a:buChar char="»"/>
              <a:defRPr sz="2300">
                <a:solidFill>
                  <a:schemeClr val="tx1"/>
                </a:solidFill>
                <a:latin typeface="Arial" charset="0"/>
              </a:defRPr>
            </a:lvl8pPr>
            <a:lvl9pPr marL="3886200" indent="-228600" defTabSz="1042988"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r>
              <a:rPr lang="en-GB" altLang="ko-KR" sz="1600">
                <a:solidFill>
                  <a:srgbClr val="FF0000"/>
                </a:solidFill>
                <a:latin typeface="Tahoma" pitchFamily="34" charset="0"/>
                <a:ea typeface="굴림" pitchFamily="34" charset="-127"/>
              </a:rPr>
              <a:t>New sub-national labs</a:t>
            </a:r>
          </a:p>
        </p:txBody>
      </p:sp>
      <p:sp>
        <p:nvSpPr>
          <p:cNvPr id="7204" name="Oval 69"/>
          <p:cNvSpPr>
            <a:spLocks noChangeArrowheads="1"/>
          </p:cNvSpPr>
          <p:nvPr/>
        </p:nvSpPr>
        <p:spPr bwMode="auto">
          <a:xfrm>
            <a:off x="2556139" y="3213743"/>
            <a:ext cx="791412" cy="28653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2" tIns="45696" rIns="91392" bIns="45696" anchor="ctr"/>
          <a:lstStyle>
            <a:lvl1pPr defTabSz="1039813" rtl="0" eaLnBrk="0" hangingPunct="0">
              <a:spcBef>
                <a:spcPct val="20000"/>
              </a:spcBef>
              <a:buChar char="•"/>
              <a:defRPr sz="3700">
                <a:solidFill>
                  <a:schemeClr val="tx1"/>
                </a:solidFill>
                <a:latin typeface="Arial" charset="0"/>
              </a:defRPr>
            </a:lvl1pPr>
            <a:lvl2pPr marL="742950" indent="-285750" defTabSz="1039813" rtl="0" eaLnBrk="0" hangingPunct="0">
              <a:spcBef>
                <a:spcPct val="20000"/>
              </a:spcBef>
              <a:buChar char="–"/>
              <a:defRPr sz="3200">
                <a:solidFill>
                  <a:schemeClr val="tx1"/>
                </a:solidFill>
                <a:latin typeface="Arial" charset="0"/>
              </a:defRPr>
            </a:lvl2pPr>
            <a:lvl3pPr marL="1143000" indent="-228600" defTabSz="1039813" rtl="0" eaLnBrk="0" hangingPunct="0">
              <a:spcBef>
                <a:spcPct val="20000"/>
              </a:spcBef>
              <a:buChar char="•"/>
              <a:defRPr sz="2700">
                <a:solidFill>
                  <a:schemeClr val="tx1"/>
                </a:solidFill>
                <a:latin typeface="Arial" charset="0"/>
              </a:defRPr>
            </a:lvl3pPr>
            <a:lvl4pPr marL="1600200" indent="-228600" defTabSz="1039813" rtl="0" eaLnBrk="0" hangingPunct="0">
              <a:spcBef>
                <a:spcPct val="20000"/>
              </a:spcBef>
              <a:buChar char="–"/>
              <a:defRPr sz="2300">
                <a:solidFill>
                  <a:schemeClr val="tx1"/>
                </a:solidFill>
                <a:latin typeface="Arial" charset="0"/>
              </a:defRPr>
            </a:lvl4pPr>
            <a:lvl5pPr marL="2057400" indent="-228600" defTabSz="1039813" rtl="0" eaLnBrk="0" hangingPunct="0">
              <a:spcBef>
                <a:spcPct val="20000"/>
              </a:spcBef>
              <a:buChar char="»"/>
              <a:defRPr sz="2300">
                <a:solidFill>
                  <a:schemeClr val="tx1"/>
                </a:solidFill>
                <a:latin typeface="Arial" charset="0"/>
              </a:defRPr>
            </a:lvl5pPr>
            <a:lvl6pPr marL="2514600" indent="-228600" defTabSz="1039813" eaLnBrk="0" fontAlgn="base" hangingPunct="0">
              <a:spcBef>
                <a:spcPct val="20000"/>
              </a:spcBef>
              <a:spcAft>
                <a:spcPct val="0"/>
              </a:spcAft>
              <a:buChar char="»"/>
              <a:defRPr sz="2300">
                <a:solidFill>
                  <a:schemeClr val="tx1"/>
                </a:solidFill>
                <a:latin typeface="Arial" charset="0"/>
              </a:defRPr>
            </a:lvl6pPr>
            <a:lvl7pPr marL="2971800" indent="-228600" defTabSz="1039813" eaLnBrk="0" fontAlgn="base" hangingPunct="0">
              <a:spcBef>
                <a:spcPct val="20000"/>
              </a:spcBef>
              <a:spcAft>
                <a:spcPct val="0"/>
              </a:spcAft>
              <a:buChar char="»"/>
              <a:defRPr sz="2300">
                <a:solidFill>
                  <a:schemeClr val="tx1"/>
                </a:solidFill>
                <a:latin typeface="Arial" charset="0"/>
              </a:defRPr>
            </a:lvl7pPr>
            <a:lvl8pPr marL="3429000" indent="-228600" defTabSz="1039813" eaLnBrk="0" fontAlgn="base" hangingPunct="0">
              <a:spcBef>
                <a:spcPct val="20000"/>
              </a:spcBef>
              <a:spcAft>
                <a:spcPct val="0"/>
              </a:spcAft>
              <a:buChar char="»"/>
              <a:defRPr sz="2300">
                <a:solidFill>
                  <a:schemeClr val="tx1"/>
                </a:solidFill>
                <a:latin typeface="Arial" charset="0"/>
              </a:defRPr>
            </a:lvl8pPr>
            <a:lvl9pPr marL="3886200" indent="-228600" defTabSz="1039813" eaLnBrk="0" fontAlgn="base" hangingPunct="0">
              <a:spcBef>
                <a:spcPct val="20000"/>
              </a:spcBef>
              <a:spcAft>
                <a:spcPct val="0"/>
              </a:spcAft>
              <a:buChar char="»"/>
              <a:defRPr sz="2300">
                <a:solidFill>
                  <a:schemeClr val="tx1"/>
                </a:solidFill>
                <a:latin typeface="Arial" charset="0"/>
              </a:defRPr>
            </a:lvl9pPr>
          </a:lstStyle>
          <a:p>
            <a:pPr algn="ctr" rtl="1" eaLnBrk="1" hangingPunct="1">
              <a:spcBef>
                <a:spcPct val="0"/>
              </a:spcBef>
              <a:buFontTx/>
              <a:buNone/>
            </a:pPr>
            <a:endParaRPr lang="ko-KR" altLang="ko-KR" sz="3400">
              <a:solidFill>
                <a:srgbClr val="FF0000"/>
              </a:solidFill>
              <a:ea typeface="굴림" pitchFamily="34" charset="-127"/>
            </a:endParaRPr>
          </a:p>
        </p:txBody>
      </p:sp>
      <p:sp>
        <p:nvSpPr>
          <p:cNvPr id="7205" name="Line 70"/>
          <p:cNvSpPr>
            <a:spLocks noChangeShapeType="1"/>
          </p:cNvSpPr>
          <p:nvPr/>
        </p:nvSpPr>
        <p:spPr bwMode="auto">
          <a:xfrm flipH="1">
            <a:off x="1042546" y="2636364"/>
            <a:ext cx="1368342" cy="9373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19" tIns="40060" rIns="80119" bIns="40060"/>
          <a:lstStyle/>
          <a:p>
            <a:endParaRPr lang="en-US"/>
          </a:p>
        </p:txBody>
      </p:sp>
      <p:sp>
        <p:nvSpPr>
          <p:cNvPr id="7206" name="Line 71"/>
          <p:cNvSpPr>
            <a:spLocks noChangeShapeType="1"/>
          </p:cNvSpPr>
          <p:nvPr/>
        </p:nvSpPr>
        <p:spPr bwMode="auto">
          <a:xfrm flipH="1">
            <a:off x="1908620" y="2997765"/>
            <a:ext cx="791413" cy="57593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19" tIns="40060" rIns="80119" bIns="40060"/>
          <a:lstStyle/>
          <a:p>
            <a:endParaRPr lang="en-US"/>
          </a:p>
        </p:txBody>
      </p:sp>
      <p:sp>
        <p:nvSpPr>
          <p:cNvPr id="7207" name="Oval 21"/>
          <p:cNvSpPr>
            <a:spLocks noChangeArrowheads="1"/>
          </p:cNvSpPr>
          <p:nvPr/>
        </p:nvSpPr>
        <p:spPr bwMode="auto">
          <a:xfrm>
            <a:off x="2624013" y="3053920"/>
            <a:ext cx="152038" cy="159823"/>
          </a:xfrm>
          <a:prstGeom prst="ellipse">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sp>
        <p:nvSpPr>
          <p:cNvPr id="73" name="Text Box 31"/>
          <p:cNvSpPr txBox="1">
            <a:spLocks noChangeArrowheads="1"/>
          </p:cNvSpPr>
          <p:nvPr/>
        </p:nvSpPr>
        <p:spPr bwMode="auto">
          <a:xfrm>
            <a:off x="5872879" y="2153846"/>
            <a:ext cx="3015504" cy="70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spAutoFit/>
          </a:bodyPr>
          <a:lstStyle>
            <a:lvl1pPr defTabSz="1042988">
              <a:defRPr sz="3200">
                <a:solidFill>
                  <a:srgbClr val="000099"/>
                </a:solidFill>
                <a:latin typeface="Tahoma" pitchFamily="34" charset="0"/>
              </a:defRPr>
            </a:lvl1pPr>
            <a:lvl2pPr defTabSz="1042988">
              <a:defRPr sz="2800">
                <a:solidFill>
                  <a:srgbClr val="000099"/>
                </a:solidFill>
                <a:latin typeface="Tahoma" pitchFamily="34" charset="0"/>
              </a:defRPr>
            </a:lvl2pPr>
            <a:lvl3pPr defTabSz="1042988">
              <a:defRPr sz="2400">
                <a:solidFill>
                  <a:srgbClr val="000099"/>
                </a:solidFill>
                <a:latin typeface="Tahoma" pitchFamily="34" charset="0"/>
              </a:defRPr>
            </a:lvl3pPr>
            <a:lvl4pPr defTabSz="1042988">
              <a:defRPr sz="2000">
                <a:solidFill>
                  <a:srgbClr val="000099"/>
                </a:solidFill>
                <a:latin typeface="Tahoma" pitchFamily="34" charset="0"/>
              </a:defRPr>
            </a:lvl4pPr>
            <a:lvl5pPr defTabSz="1042988">
              <a:defRPr sz="2000">
                <a:solidFill>
                  <a:srgbClr val="000099"/>
                </a:solidFill>
                <a:latin typeface="Tahoma" pitchFamily="34" charset="0"/>
              </a:defRPr>
            </a:lvl5pPr>
            <a:lvl6pPr defTabSz="1042988" eaLnBrk="0" hangingPunct="0">
              <a:defRPr sz="2000">
                <a:solidFill>
                  <a:srgbClr val="000099"/>
                </a:solidFill>
                <a:latin typeface="Tahoma" pitchFamily="34" charset="0"/>
              </a:defRPr>
            </a:lvl6pPr>
            <a:lvl7pPr defTabSz="1042988" eaLnBrk="0" hangingPunct="0">
              <a:defRPr sz="2000">
                <a:solidFill>
                  <a:srgbClr val="000099"/>
                </a:solidFill>
                <a:latin typeface="Tahoma" pitchFamily="34" charset="0"/>
              </a:defRPr>
            </a:lvl7pPr>
            <a:lvl8pPr defTabSz="1042988" eaLnBrk="0" hangingPunct="0">
              <a:defRPr sz="2000">
                <a:solidFill>
                  <a:srgbClr val="000099"/>
                </a:solidFill>
                <a:latin typeface="Tahoma" pitchFamily="34" charset="0"/>
              </a:defRPr>
            </a:lvl8pPr>
            <a:lvl9pPr defTabSz="1042988" eaLnBrk="0" hangingPunct="0">
              <a:defRPr sz="2000">
                <a:solidFill>
                  <a:srgbClr val="000099"/>
                </a:solidFill>
                <a:latin typeface="Tahoma" pitchFamily="34" charset="0"/>
              </a:defRPr>
            </a:lvl9pPr>
          </a:lstStyle>
          <a:p>
            <a:pPr eaLnBrk="0" hangingPunct="0"/>
            <a:r>
              <a:rPr lang="en-US" altLang="ja-JP" sz="2000" dirty="0">
                <a:solidFill>
                  <a:schemeClr val="tx1"/>
                </a:solidFill>
                <a:ea typeface="MS PGothic" pitchFamily="34" charset="-128"/>
              </a:rPr>
              <a:t>Countries/areas: 37</a:t>
            </a:r>
          </a:p>
          <a:p>
            <a:pPr eaLnBrk="0" hangingPunct="0"/>
            <a:r>
              <a:rPr lang="en-US" altLang="ja-JP" sz="2000" b="1" dirty="0" smtClean="0">
                <a:solidFill>
                  <a:schemeClr val="tx1"/>
                </a:solidFill>
                <a:ea typeface="MS PGothic" pitchFamily="34" charset="-128"/>
              </a:rPr>
              <a:t>Population</a:t>
            </a:r>
            <a:r>
              <a:rPr lang="en-US" altLang="ja-JP" sz="2000" b="1" dirty="0">
                <a:solidFill>
                  <a:schemeClr val="tx1"/>
                </a:solidFill>
                <a:ea typeface="MS PGothic" pitchFamily="34" charset="-128"/>
              </a:rPr>
              <a:t>: 1.6 </a:t>
            </a:r>
            <a:r>
              <a:rPr lang="en-US" altLang="ja-JP" sz="2000" b="1" dirty="0" smtClean="0">
                <a:solidFill>
                  <a:schemeClr val="tx1"/>
                </a:solidFill>
                <a:ea typeface="MS PGothic" pitchFamily="34" charset="-128"/>
              </a:rPr>
              <a:t>billion</a:t>
            </a:r>
            <a:endParaRPr lang="en-US" altLang="ja-JP" sz="2000" b="1" dirty="0">
              <a:solidFill>
                <a:schemeClr val="tx1"/>
              </a:solidFill>
              <a:ea typeface="MS PGothic" pitchFamily="34" charset="-128"/>
            </a:endParaRPr>
          </a:p>
        </p:txBody>
      </p:sp>
      <p:sp>
        <p:nvSpPr>
          <p:cNvPr id="74" name="Oval 62"/>
          <p:cNvSpPr>
            <a:spLocks noChangeArrowheads="1"/>
          </p:cNvSpPr>
          <p:nvPr/>
        </p:nvSpPr>
        <p:spPr bwMode="auto">
          <a:xfrm>
            <a:off x="1532607" y="6088497"/>
            <a:ext cx="144000" cy="144000"/>
          </a:xfrm>
          <a:prstGeom prst="ellipse">
            <a:avLst/>
          </a:prstGeom>
          <a:noFill/>
          <a:ln w="19050">
            <a:solidFill>
              <a:srgbClr val="FF0000"/>
            </a:solidFill>
          </a:ln>
          <a:effectLst/>
          <a:extLst/>
        </p:spPr>
        <p:txBody>
          <a:bodyPr wrap="none" lIns="80119" tIns="40060" rIns="80119" bIns="40060" anchor="ctr"/>
          <a:lstStyle>
            <a:lvl1pPr rtl="0" eaLnBrk="0" hangingPunct="0">
              <a:spcBef>
                <a:spcPct val="20000"/>
              </a:spcBef>
              <a:buChar char="•"/>
              <a:defRPr sz="3700">
                <a:solidFill>
                  <a:schemeClr val="tx1"/>
                </a:solidFill>
                <a:latin typeface="Arial" charset="0"/>
              </a:defRPr>
            </a:lvl1pPr>
            <a:lvl2pPr marL="742950" indent="-285750" rtl="0" eaLnBrk="0" hangingPunct="0">
              <a:spcBef>
                <a:spcPct val="20000"/>
              </a:spcBef>
              <a:buChar char="–"/>
              <a:defRPr sz="3200">
                <a:solidFill>
                  <a:schemeClr val="tx1"/>
                </a:solidFill>
                <a:latin typeface="Arial" charset="0"/>
              </a:defRPr>
            </a:lvl2pPr>
            <a:lvl3pPr marL="1143000" indent="-228600" rtl="0" eaLnBrk="0" hangingPunct="0">
              <a:spcBef>
                <a:spcPct val="20000"/>
              </a:spcBef>
              <a:buChar char="•"/>
              <a:defRPr sz="2700">
                <a:solidFill>
                  <a:schemeClr val="tx1"/>
                </a:solidFill>
                <a:latin typeface="Arial" charset="0"/>
              </a:defRPr>
            </a:lvl3pPr>
            <a:lvl4pPr marL="1600200" indent="-228600" rtl="0" eaLnBrk="0" hangingPunct="0">
              <a:spcBef>
                <a:spcPct val="20000"/>
              </a:spcBef>
              <a:buChar char="–"/>
              <a:defRPr sz="2300">
                <a:solidFill>
                  <a:schemeClr val="tx1"/>
                </a:solidFill>
                <a:latin typeface="Arial" charset="0"/>
              </a:defRPr>
            </a:lvl4pPr>
            <a:lvl5pPr marL="2057400" indent="-228600" rtl="0" eaLnBrk="0" hangingPunct="0">
              <a:spcBef>
                <a:spcPct val="20000"/>
              </a:spcBef>
              <a:buChar char="»"/>
              <a:defRPr sz="2300">
                <a:solidFill>
                  <a:schemeClr val="tx1"/>
                </a:solidFill>
                <a:latin typeface="Arial" charset="0"/>
              </a:defRPr>
            </a:lvl5pPr>
            <a:lvl6pPr marL="2514600" indent="-228600" eaLnBrk="0" fontAlgn="base" hangingPunct="0">
              <a:spcBef>
                <a:spcPct val="20000"/>
              </a:spcBef>
              <a:spcAft>
                <a:spcPct val="0"/>
              </a:spcAft>
              <a:buChar char="»"/>
              <a:defRPr sz="2300">
                <a:solidFill>
                  <a:schemeClr val="tx1"/>
                </a:solidFill>
                <a:latin typeface="Arial" charset="0"/>
              </a:defRPr>
            </a:lvl6pPr>
            <a:lvl7pPr marL="2971800" indent="-228600" eaLnBrk="0" fontAlgn="base" hangingPunct="0">
              <a:spcBef>
                <a:spcPct val="20000"/>
              </a:spcBef>
              <a:spcAft>
                <a:spcPct val="0"/>
              </a:spcAft>
              <a:buChar char="»"/>
              <a:defRPr sz="2300">
                <a:solidFill>
                  <a:schemeClr val="tx1"/>
                </a:solidFill>
                <a:latin typeface="Arial" charset="0"/>
              </a:defRPr>
            </a:lvl7pPr>
            <a:lvl8pPr marL="3429000" indent="-228600" eaLnBrk="0" fontAlgn="base" hangingPunct="0">
              <a:spcBef>
                <a:spcPct val="20000"/>
              </a:spcBef>
              <a:spcAft>
                <a:spcPct val="0"/>
              </a:spcAft>
              <a:buChar char="»"/>
              <a:defRPr sz="2300">
                <a:solidFill>
                  <a:schemeClr val="tx1"/>
                </a:solidFill>
                <a:latin typeface="Arial" charset="0"/>
              </a:defRPr>
            </a:lvl8pPr>
            <a:lvl9pPr marL="3886200" indent="-228600" eaLnBrk="0" fontAlgn="base" hangingPunct="0">
              <a:spcBef>
                <a:spcPct val="20000"/>
              </a:spcBef>
              <a:spcAft>
                <a:spcPct val="0"/>
              </a:spcAft>
              <a:buChar char="»"/>
              <a:defRPr sz="2300">
                <a:solidFill>
                  <a:schemeClr val="tx1"/>
                </a:solidFill>
                <a:latin typeface="Arial" charset="0"/>
              </a:defRPr>
            </a:lvl9pPr>
          </a:lstStyle>
          <a:p>
            <a:pPr rtl="1" eaLnBrk="1" hangingPunct="1">
              <a:spcBef>
                <a:spcPct val="0"/>
              </a:spcBef>
              <a:buFontTx/>
              <a:buNone/>
            </a:pPr>
            <a:endParaRPr lang="ko-KR" altLang="en-US" sz="3400">
              <a:solidFill>
                <a:srgbClr val="000066"/>
              </a:solidFill>
              <a:ea typeface="굴림" pitchFamily="34" charset="-127"/>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3789040"/>
            <a:ext cx="2175410" cy="1585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18405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124303" y="188640"/>
            <a:ext cx="8768177" cy="648072"/>
          </a:xfrm>
        </p:spPr>
        <p:txBody>
          <a:bodyPr/>
          <a:lstStyle/>
          <a:p>
            <a:r>
              <a:rPr lang="en-GB" altLang="en-US" sz="4400" dirty="0" smtClean="0">
                <a:solidFill>
                  <a:srgbClr val="C00000"/>
                </a:solidFill>
                <a:cs typeface="Arial" panose="020B0604020202020204" pitchFamily="34" charset="0"/>
              </a:rPr>
              <a:t>What do we do?</a:t>
            </a:r>
            <a:endParaRPr lang="en-US" altLang="en-US" sz="4400" dirty="0">
              <a:solidFill>
                <a:srgbClr val="C00000"/>
              </a:solidFill>
              <a:cs typeface="Arial" panose="020B0604020202020204" pitchFamily="34" charset="0"/>
            </a:endParaRPr>
          </a:p>
        </p:txBody>
      </p:sp>
      <p:graphicFrame>
        <p:nvGraphicFramePr>
          <p:cNvPr id="14" name="Diagram 13"/>
          <p:cNvGraphicFramePr/>
          <p:nvPr>
            <p:extLst>
              <p:ext uri="{D42A27DB-BD31-4B8C-83A1-F6EECF244321}">
                <p14:modId xmlns:p14="http://schemas.microsoft.com/office/powerpoint/2010/main" val="3846999789"/>
              </p:ext>
            </p:extLst>
          </p:nvPr>
        </p:nvGraphicFramePr>
        <p:xfrm>
          <a:off x="3779913" y="1196752"/>
          <a:ext cx="5256584" cy="3215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340768"/>
            <a:ext cx="3475906" cy="30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496" y="4509120"/>
            <a:ext cx="9073008" cy="1815882"/>
          </a:xfrm>
          <a:prstGeom prst="rect">
            <a:avLst/>
          </a:prstGeom>
          <a:noFill/>
        </p:spPr>
        <p:txBody>
          <a:bodyPr wrap="square" rtlCol="0">
            <a:spAutoFit/>
          </a:bodyPr>
          <a:lstStyle/>
          <a:p>
            <a:pPr marL="742950" lvl="1" indent="-285750" rtl="0">
              <a:buClr>
                <a:srgbClr val="C00000"/>
              </a:buClr>
              <a:buSzPct val="125000"/>
              <a:buFont typeface="Arial" panose="020B0604020202020204" pitchFamily="34" charset="0"/>
              <a:buChar char="•"/>
            </a:pPr>
            <a:r>
              <a:rPr lang="en-GB" sz="1400" dirty="0" smtClean="0">
                <a:latin typeface="+mn-lt"/>
              </a:rPr>
              <a:t>Network Laboratories: provide </a:t>
            </a:r>
            <a:r>
              <a:rPr lang="en-GB" sz="1400" dirty="0">
                <a:latin typeface="+mn-lt"/>
              </a:rPr>
              <a:t>timely and reliable laboratory confirmation and virus </a:t>
            </a:r>
            <a:r>
              <a:rPr lang="en-GB" sz="1400" dirty="0" smtClean="0">
                <a:latin typeface="+mn-lt"/>
              </a:rPr>
              <a:t>Identification to support programme. </a:t>
            </a:r>
          </a:p>
          <a:p>
            <a:pPr marL="742950" lvl="1" indent="-285750" rtl="0">
              <a:buClr>
                <a:srgbClr val="C00000"/>
              </a:buClr>
              <a:buSzPct val="125000"/>
              <a:buFont typeface="Arial" panose="020B0604020202020204" pitchFamily="34" charset="0"/>
              <a:buChar char="•"/>
            </a:pPr>
            <a:r>
              <a:rPr lang="en-GB" sz="1400" dirty="0" smtClean="0">
                <a:latin typeface="+mn-lt"/>
              </a:rPr>
              <a:t>Laboratory Network: </a:t>
            </a:r>
            <a:r>
              <a:rPr lang="en-GB" sz="1400" dirty="0">
                <a:latin typeface="+mn-lt"/>
              </a:rPr>
              <a:t>strengthen cooperation among </a:t>
            </a:r>
            <a:r>
              <a:rPr lang="en-GB" sz="1400" dirty="0" smtClean="0">
                <a:latin typeface="+mn-lt"/>
              </a:rPr>
              <a:t>network </a:t>
            </a:r>
            <a:r>
              <a:rPr lang="en-GB" sz="1400" dirty="0">
                <a:latin typeface="+mn-lt"/>
              </a:rPr>
              <a:t>laboratories and maintain </a:t>
            </a:r>
          </a:p>
          <a:p>
            <a:pPr lvl="1" rtl="0">
              <a:buClr>
                <a:srgbClr val="C00000"/>
              </a:buClr>
              <a:buSzPct val="125000"/>
            </a:pPr>
            <a:r>
              <a:rPr lang="en-GB" sz="1400" dirty="0">
                <a:latin typeface="+mn-lt"/>
              </a:rPr>
              <a:t> </a:t>
            </a:r>
            <a:r>
              <a:rPr lang="en-GB" sz="1400" dirty="0" smtClean="0">
                <a:latin typeface="+mn-lt"/>
              </a:rPr>
              <a:t>     high </a:t>
            </a:r>
            <a:r>
              <a:rPr lang="en-GB" sz="1400" dirty="0">
                <a:latin typeface="+mn-lt"/>
              </a:rPr>
              <a:t>quality laboratory </a:t>
            </a:r>
            <a:r>
              <a:rPr lang="en-GB" sz="1400" dirty="0" smtClean="0">
                <a:latin typeface="+mn-lt"/>
              </a:rPr>
              <a:t>networks.</a:t>
            </a:r>
          </a:p>
          <a:p>
            <a:pPr marL="742950" lvl="1" indent="-285750" rtl="0">
              <a:buClr>
                <a:srgbClr val="C00000"/>
              </a:buClr>
              <a:buSzPct val="125000"/>
              <a:buFont typeface="Arial" panose="020B0604020202020204" pitchFamily="34" charset="0"/>
              <a:buChar char="•"/>
            </a:pPr>
            <a:r>
              <a:rPr lang="en-US" altLang="en-US" sz="1400" dirty="0" smtClean="0">
                <a:latin typeface="+mn-lt"/>
                <a:ea typeface="Kalinga" pitchFamily="34" charset="0"/>
                <a:cs typeface="Kalinga" pitchFamily="34" charset="0"/>
              </a:rPr>
              <a:t>Regional Coordination </a:t>
            </a:r>
            <a:r>
              <a:rPr lang="en-US" altLang="en-US" sz="1400" dirty="0">
                <a:latin typeface="+mn-lt"/>
                <a:ea typeface="Kalinga" pitchFamily="34" charset="0"/>
                <a:cs typeface="Kalinga" pitchFamily="34" charset="0"/>
              </a:rPr>
              <a:t>of </a:t>
            </a:r>
            <a:r>
              <a:rPr lang="en-US" altLang="en-US" sz="1400" dirty="0" err="1" smtClean="0">
                <a:latin typeface="+mn-lt"/>
                <a:ea typeface="Kalinga" pitchFamily="34" charset="0"/>
                <a:cs typeface="Kalinga" pitchFamily="34" charset="0"/>
              </a:rPr>
              <a:t>Labnet</a:t>
            </a:r>
            <a:r>
              <a:rPr lang="en-US" altLang="en-US" sz="1400" dirty="0" smtClean="0">
                <a:latin typeface="+mn-lt"/>
                <a:ea typeface="Kalinga" pitchFamily="34" charset="0"/>
                <a:cs typeface="Kalinga" pitchFamily="34" charset="0"/>
              </a:rPr>
              <a:t>: </a:t>
            </a:r>
            <a:r>
              <a:rPr lang="en-US" altLang="en-US" sz="1400" dirty="0" smtClean="0">
                <a:latin typeface="+mn-lt"/>
              </a:rPr>
              <a:t>Coordinate </a:t>
            </a:r>
            <a:r>
              <a:rPr lang="en-US" altLang="en-US" sz="1400" dirty="0">
                <a:latin typeface="+mn-lt"/>
              </a:rPr>
              <a:t>with Internal EPI/ DCD/WPRO, WHO HQ , GSL, </a:t>
            </a:r>
            <a:r>
              <a:rPr lang="en-US" altLang="en-US" sz="1400" dirty="0" smtClean="0">
                <a:latin typeface="+mn-lt"/>
              </a:rPr>
              <a:t>RRL</a:t>
            </a:r>
            <a:r>
              <a:rPr lang="en-US" altLang="en-US" sz="1400" dirty="0">
                <a:latin typeface="+mn-lt"/>
              </a:rPr>
              <a:t>, USCDC and other </a:t>
            </a:r>
            <a:r>
              <a:rPr lang="en-US" altLang="en-US" sz="1400" dirty="0" smtClean="0">
                <a:latin typeface="+mn-lt"/>
              </a:rPr>
              <a:t>partners; Data management; Meetings/Trainings(RRL</a:t>
            </a:r>
            <a:r>
              <a:rPr lang="en-US" altLang="en-US" sz="1400" dirty="0">
                <a:latin typeface="+mn-lt"/>
              </a:rPr>
              <a:t>, NRL</a:t>
            </a:r>
            <a:r>
              <a:rPr lang="en-US" altLang="en-US" sz="1400" dirty="0" smtClean="0">
                <a:latin typeface="+mn-lt"/>
              </a:rPr>
              <a:t>); Accreditation, Procurement </a:t>
            </a:r>
            <a:r>
              <a:rPr lang="en-US" altLang="en-US" sz="1400" dirty="0">
                <a:latin typeface="+mn-lt"/>
              </a:rPr>
              <a:t>and </a:t>
            </a:r>
            <a:r>
              <a:rPr lang="en-US" altLang="en-US" sz="1400" dirty="0" smtClean="0">
                <a:latin typeface="+mn-lt"/>
              </a:rPr>
              <a:t>distribution </a:t>
            </a:r>
            <a:r>
              <a:rPr lang="en-US" altLang="en-US" sz="1400" dirty="0">
                <a:latin typeface="+mn-lt"/>
              </a:rPr>
              <a:t>of the </a:t>
            </a:r>
            <a:r>
              <a:rPr lang="en-US" altLang="en-US" sz="1400" dirty="0" smtClean="0">
                <a:latin typeface="+mn-lt"/>
              </a:rPr>
              <a:t>reagents and supplies, </a:t>
            </a:r>
            <a:r>
              <a:rPr lang="en-US" altLang="en-US" sz="1400" dirty="0">
                <a:latin typeface="+mn-lt"/>
                <a:ea typeface="Kalinga" pitchFamily="34" charset="0"/>
                <a:cs typeface="Kalinga" pitchFamily="34" charset="0"/>
              </a:rPr>
              <a:t>Distribution of EQA </a:t>
            </a:r>
            <a:r>
              <a:rPr lang="en-US" altLang="en-US" sz="1400" dirty="0" smtClean="0">
                <a:latin typeface="+mn-lt"/>
                <a:ea typeface="Kalinga" pitchFamily="34" charset="0"/>
                <a:cs typeface="Kalinga" pitchFamily="34" charset="0"/>
              </a:rPr>
              <a:t>panels and CDC </a:t>
            </a:r>
            <a:r>
              <a:rPr lang="en-US" altLang="en-US" sz="1400" dirty="0">
                <a:latin typeface="+mn-lt"/>
                <a:ea typeface="Kalinga" pitchFamily="34" charset="0"/>
                <a:cs typeface="Kalinga" pitchFamily="34" charset="0"/>
              </a:rPr>
              <a:t>molecular </a:t>
            </a:r>
            <a:r>
              <a:rPr lang="en-US" altLang="en-US" sz="1400" dirty="0" smtClean="0">
                <a:latin typeface="+mn-lt"/>
                <a:ea typeface="Kalinga" pitchFamily="34" charset="0"/>
                <a:cs typeface="Kalinga" pitchFamily="34" charset="0"/>
              </a:rPr>
              <a:t>reagents, and et al. </a:t>
            </a:r>
            <a:endParaRPr lang="en-GB" sz="1400" dirty="0">
              <a:latin typeface="+mn-lt"/>
            </a:endParaRPr>
          </a:p>
        </p:txBody>
      </p:sp>
    </p:spTree>
    <p:extLst>
      <p:ext uri="{BB962C8B-B14F-4D97-AF65-F5344CB8AC3E}">
        <p14:creationId xmlns:p14="http://schemas.microsoft.com/office/powerpoint/2010/main" val="1018037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ChangeArrowheads="1"/>
          </p:cNvSpPr>
          <p:nvPr>
            <p:ph type="title"/>
          </p:nvPr>
        </p:nvSpPr>
        <p:spPr>
          <a:xfrm>
            <a:off x="254447" y="188640"/>
            <a:ext cx="8889553" cy="1080120"/>
          </a:xfrm>
        </p:spPr>
        <p:txBody>
          <a:bodyPr>
            <a:normAutofit/>
          </a:bodyPr>
          <a:lstStyle/>
          <a:p>
            <a:pPr>
              <a:defRPr/>
            </a:pPr>
            <a:r>
              <a:rPr lang="en-GB" altLang="en-US" sz="29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Updates of </a:t>
            </a:r>
            <a:r>
              <a:rPr lang="en-GB" altLang="en-US" sz="2900" dirty="0" smtClean="0">
                <a:solidFill>
                  <a:srgbClr val="002060"/>
                </a:solidFill>
                <a:latin typeface="Tahoma" panose="020B0604030504040204" pitchFamily="34" charset="0"/>
                <a:ea typeface="Tahoma" panose="020B0604030504040204" pitchFamily="34" charset="0"/>
                <a:cs typeface="Tahoma" panose="020B0604030504040204" pitchFamily="34" charset="0"/>
              </a:rPr>
              <a:t>Quality Assurance in </a:t>
            </a:r>
            <a:r>
              <a:rPr lang="en-GB" altLang="en-US" sz="29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MRLN</a:t>
            </a:r>
            <a:r>
              <a:rPr lang="en-GB" altLang="en-US" sz="2900"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en-GB" altLang="en-US" sz="29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WPR </a:t>
            </a:r>
            <a:br>
              <a:rPr lang="en-GB" altLang="en-US" sz="29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br>
            <a:endParaRPr lang="en-GB" altLang="en-US" sz="2900" b="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099" name="Rectangle 3"/>
          <p:cNvSpPr>
            <a:spLocks noGrp="1" noChangeArrowheads="1"/>
          </p:cNvSpPr>
          <p:nvPr>
            <p:ph sz="half" idx="1"/>
          </p:nvPr>
        </p:nvSpPr>
        <p:spPr>
          <a:xfrm>
            <a:off x="107504" y="980728"/>
            <a:ext cx="9036496" cy="5328593"/>
          </a:xfrm>
        </p:spPr>
        <p:txBody>
          <a:bodyPr>
            <a:normAutofit fontScale="62500" lnSpcReduction="20000"/>
          </a:bodyPr>
          <a:lstStyle/>
          <a:p>
            <a:pPr marL="0" indent="0">
              <a:buNone/>
              <a:defRPr/>
            </a:pPr>
            <a:endParaRPr lang="en-GB" altLang="en-US" sz="29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defRPr/>
            </a:pPr>
            <a:r>
              <a:rPr lang="en-GB" altLang="en-US" sz="2900" b="1" dirty="0">
                <a:solidFill>
                  <a:srgbClr val="C00000"/>
                </a:solidFill>
                <a:latin typeface="Tahoma" panose="020B0604030504040204" pitchFamily="34" charset="0"/>
                <a:ea typeface="Tahoma" panose="020B0604030504040204" pitchFamily="34" charset="0"/>
                <a:cs typeface="Tahoma" panose="020B0604030504040204" pitchFamily="34" charset="0"/>
              </a:rPr>
              <a:t>Accreditation: </a:t>
            </a:r>
            <a:r>
              <a:rPr lang="en-GB" altLang="en-US" sz="2300" b="1" dirty="0">
                <a:solidFill>
                  <a:srgbClr val="00359E"/>
                </a:solidFill>
                <a:latin typeface="Tahoma" panose="020B0604030504040204" pitchFamily="34" charset="0"/>
                <a:ea typeface="Tahoma" panose="020B0604030504040204" pitchFamily="34" charset="0"/>
                <a:cs typeface="Tahoma" panose="020B0604030504040204" pitchFamily="34" charset="0"/>
              </a:rPr>
              <a:t>WHO-1GSL+3RRLs+17NLs+31PLs</a:t>
            </a:r>
          </a:p>
          <a:p>
            <a:pPr lvl="1">
              <a:defRPr/>
            </a:pPr>
            <a:r>
              <a:rPr lang="en-GB" altLang="en-US" sz="2300" b="1" dirty="0">
                <a:solidFill>
                  <a:srgbClr val="1B3AD5"/>
                </a:solidFill>
                <a:latin typeface="Tahoma" panose="020B0604030504040204" pitchFamily="34" charset="0"/>
                <a:ea typeface="Tahoma" panose="020B0604030504040204" pitchFamily="34" charset="0"/>
                <a:cs typeface="Tahoma" panose="020B0604030504040204" pitchFamily="34" charset="0"/>
              </a:rPr>
              <a:t>49/52 </a:t>
            </a:r>
            <a:r>
              <a:rPr lang="en-GB" altLang="ja-JP" sz="2300" b="1" dirty="0">
                <a:solidFill>
                  <a:srgbClr val="1B3AD5"/>
                </a:solidFill>
                <a:latin typeface="Tahoma" panose="020B0604030504040204" pitchFamily="34" charset="0"/>
                <a:ea typeface="Tahoma" panose="020B0604030504040204" pitchFamily="34" charset="0"/>
                <a:cs typeface="Tahoma" panose="020B0604030504040204" pitchFamily="34" charset="0"/>
              </a:rPr>
              <a:t>laboratories maintained fully accredited</a:t>
            </a:r>
          </a:p>
          <a:p>
            <a:pPr lvl="1">
              <a:defRPr/>
            </a:pPr>
            <a:r>
              <a:rPr lang="en-GB" altLang="ja-JP" sz="2000" b="1" dirty="0">
                <a:solidFill>
                  <a:srgbClr val="1B3AD5"/>
                </a:solidFill>
                <a:latin typeface="Tahoma" panose="020B0604030504040204" pitchFamily="34" charset="0"/>
                <a:ea typeface="Tahoma" panose="020B0604030504040204" pitchFamily="34" charset="0"/>
                <a:cs typeface="Tahoma" panose="020B0604030504040204" pitchFamily="34" charset="0"/>
              </a:rPr>
              <a:t>3 labs in PICs need to be assessed</a:t>
            </a:r>
            <a:endParaRPr lang="en-GB" altLang="en-US" sz="2000" b="1" dirty="0">
              <a:solidFill>
                <a:srgbClr val="00359E"/>
              </a:solidFill>
              <a:latin typeface="Tahoma" panose="020B0604030504040204" pitchFamily="34" charset="0"/>
              <a:ea typeface="Tahoma" panose="020B0604030504040204" pitchFamily="34" charset="0"/>
              <a:cs typeface="Tahoma" panose="020B0604030504040204" pitchFamily="34" charset="0"/>
            </a:endParaRPr>
          </a:p>
          <a:p>
            <a:pPr>
              <a:defRPr/>
            </a:pPr>
            <a:r>
              <a:rPr lang="en-GB" alt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IgM Proficiency Tests: </a:t>
            </a:r>
            <a:r>
              <a:rPr lang="en-GB" altLang="en-US" sz="2300" b="1" dirty="0">
                <a:solidFill>
                  <a:srgbClr val="00359E"/>
                </a:solidFill>
                <a:latin typeface="Tahoma" panose="020B0604030504040204" pitchFamily="34" charset="0"/>
                <a:ea typeface="Tahoma" panose="020B0604030504040204" pitchFamily="34" charset="0"/>
                <a:cs typeface="Tahoma" panose="020B0604030504040204" pitchFamily="34" charset="0"/>
              </a:rPr>
              <a:t>AUS VIDRL-1GSL+2RRLs+16NLs+31PLs+3SNLs</a:t>
            </a:r>
          </a:p>
          <a:p>
            <a:pPr lvl="1">
              <a:defRPr/>
            </a:pPr>
            <a:r>
              <a:rPr lang="en-GB" altLang="en-US" sz="2300" b="1" dirty="0" smtClean="0">
                <a:solidFill>
                  <a:srgbClr val="1B3AD5"/>
                </a:solidFill>
                <a:latin typeface="Tahoma" panose="020B0604030504040204" pitchFamily="34" charset="0"/>
                <a:ea typeface="Tahoma" panose="020B0604030504040204" pitchFamily="34" charset="0"/>
                <a:cs typeface="Tahoma" panose="020B0604030504040204" pitchFamily="34" charset="0"/>
              </a:rPr>
              <a:t>2014</a:t>
            </a:r>
            <a:r>
              <a:rPr lang="en-GB" altLang="en-US" sz="2300" b="1" dirty="0">
                <a:solidFill>
                  <a:srgbClr val="1B3AD5"/>
                </a:solidFill>
                <a:latin typeface="Tahoma" panose="020B0604030504040204" pitchFamily="34" charset="0"/>
                <a:ea typeface="Tahoma" panose="020B0604030504040204" pitchFamily="34" charset="0"/>
                <a:cs typeface="Tahoma" panose="020B0604030504040204" pitchFamily="34" charset="0"/>
              </a:rPr>
              <a:t>: 53 labs </a:t>
            </a:r>
            <a:r>
              <a:rPr lang="en-US" altLang="en-US" sz="2300" b="1" dirty="0">
                <a:solidFill>
                  <a:srgbClr val="1B3AD5"/>
                </a:solidFill>
                <a:latin typeface="Tahoma" panose="020B0604030504040204" pitchFamily="34" charset="0"/>
                <a:ea typeface="Tahoma" panose="020B0604030504040204" pitchFamily="34" charset="0"/>
                <a:cs typeface="Tahoma" panose="020B0604030504040204" pitchFamily="34" charset="0"/>
              </a:rPr>
              <a:t>participated and all labs </a:t>
            </a:r>
            <a:r>
              <a:rPr lang="en-GB" altLang="en-US" sz="2300" b="1" dirty="0">
                <a:solidFill>
                  <a:srgbClr val="1B3AD5"/>
                </a:solidFill>
                <a:latin typeface="Tahoma" panose="020B0604030504040204" pitchFamily="34" charset="0"/>
                <a:ea typeface="Tahoma" panose="020B0604030504040204" pitchFamily="34" charset="0"/>
                <a:cs typeface="Tahoma" panose="020B0604030504040204" pitchFamily="34" charset="0"/>
              </a:rPr>
              <a:t>passed</a:t>
            </a:r>
          </a:p>
          <a:p>
            <a:pPr lvl="1">
              <a:defRPr/>
            </a:pPr>
            <a:r>
              <a:rPr lang="en-GB" altLang="en-US" sz="2300" b="1" dirty="0">
                <a:solidFill>
                  <a:srgbClr val="1B3AD5"/>
                </a:solidFill>
                <a:latin typeface="Tahoma" panose="020B0604030504040204" pitchFamily="34" charset="0"/>
                <a:ea typeface="Tahoma" panose="020B0604030504040204" pitchFamily="34" charset="0"/>
                <a:cs typeface="Tahoma" panose="020B0604030504040204" pitchFamily="34" charset="0"/>
              </a:rPr>
              <a:t>2015: </a:t>
            </a:r>
            <a:r>
              <a:rPr lang="en-US" altLang="en-US" sz="2300" b="1" dirty="0">
                <a:solidFill>
                  <a:srgbClr val="1B3AD5"/>
                </a:solidFill>
                <a:latin typeface="Tahoma" panose="020B0604030504040204" pitchFamily="34" charset="0"/>
                <a:ea typeface="Tahoma" panose="020B0604030504040204" pitchFamily="34" charset="0"/>
                <a:cs typeface="Tahoma" panose="020B0604030504040204" pitchFamily="34" charset="0"/>
              </a:rPr>
              <a:t>53 labs participated and all labs passed</a:t>
            </a:r>
            <a:r>
              <a:rPr lang="en-GB" altLang="en-US" sz="2300" b="1" dirty="0">
                <a:solidFill>
                  <a:srgbClr val="1B3AD5"/>
                </a:solidFill>
                <a:latin typeface="Tahoma" panose="020B0604030504040204" pitchFamily="34" charset="0"/>
                <a:ea typeface="Tahoma" panose="020B0604030504040204" pitchFamily="34" charset="0"/>
                <a:cs typeface="Tahoma" panose="020B0604030504040204" pitchFamily="34" charset="0"/>
              </a:rPr>
              <a:t> </a:t>
            </a:r>
            <a:endParaRPr lang="en-GB" altLang="en-US" b="1" dirty="0">
              <a:solidFill>
                <a:srgbClr val="1B3AD5"/>
              </a:solidFill>
              <a:latin typeface="Tahoma" panose="020B0604030504040204" pitchFamily="34" charset="0"/>
              <a:ea typeface="Tahoma" panose="020B0604030504040204" pitchFamily="34" charset="0"/>
              <a:cs typeface="Tahoma" panose="020B0604030504040204" pitchFamily="34" charset="0"/>
            </a:endParaRPr>
          </a:p>
          <a:p>
            <a:pPr>
              <a:defRPr/>
            </a:pPr>
            <a:r>
              <a:rPr lang="en-GB" altLang="en-US" sz="2600" b="1" dirty="0">
                <a:solidFill>
                  <a:srgbClr val="C00000"/>
                </a:solidFill>
                <a:latin typeface="Tahoma" panose="020B0604030504040204" pitchFamily="34" charset="0"/>
                <a:ea typeface="Tahoma" panose="020B0604030504040204" pitchFamily="34" charset="0"/>
                <a:cs typeface="Tahoma" panose="020B0604030504040204" pitchFamily="34" charset="0"/>
              </a:rPr>
              <a:t>Molecular Proficiency Tests: </a:t>
            </a:r>
            <a:r>
              <a:rPr lang="en-GB" altLang="en-US" sz="2000" b="1" dirty="0">
                <a:solidFill>
                  <a:srgbClr val="00359E"/>
                </a:solidFill>
                <a:latin typeface="Tahoma" panose="020B0604030504040204" pitchFamily="34" charset="0"/>
                <a:ea typeface="Tahoma" panose="020B0604030504040204" pitchFamily="34" charset="0"/>
                <a:cs typeface="Tahoma" panose="020B0604030504040204" pitchFamily="34" charset="0"/>
              </a:rPr>
              <a:t>USA CDC </a:t>
            </a:r>
          </a:p>
          <a:p>
            <a:pPr lvl="1">
              <a:defRPr/>
            </a:pPr>
            <a:r>
              <a:rPr lang="en-GB" altLang="en-US" sz="2300" b="1" dirty="0" smtClean="0">
                <a:solidFill>
                  <a:srgbClr val="1B3AD5"/>
                </a:solidFill>
                <a:latin typeface="Tahoma" panose="020B0604030504040204" pitchFamily="34" charset="0"/>
                <a:ea typeface="Tahoma" panose="020B0604030504040204" pitchFamily="34" charset="0"/>
                <a:cs typeface="Tahoma" panose="020B0604030504040204" pitchFamily="34" charset="0"/>
              </a:rPr>
              <a:t>2014</a:t>
            </a:r>
            <a:r>
              <a:rPr lang="en-GB" altLang="en-US" sz="2300" b="1" dirty="0">
                <a:solidFill>
                  <a:srgbClr val="1B3AD5"/>
                </a:solidFill>
                <a:latin typeface="Tahoma" panose="020B0604030504040204" pitchFamily="34" charset="0"/>
                <a:ea typeface="Tahoma" panose="020B0604030504040204" pitchFamily="34" charset="0"/>
                <a:cs typeface="Tahoma" panose="020B0604030504040204" pitchFamily="34" charset="0"/>
              </a:rPr>
              <a:t>: 4 labs (JPN, CHN, AUS, HOK) </a:t>
            </a:r>
            <a:r>
              <a:rPr lang="en-US" altLang="en-US" sz="2300" b="1" dirty="0">
                <a:solidFill>
                  <a:srgbClr val="1B3AD5"/>
                </a:solidFill>
                <a:latin typeface="Tahoma" panose="020B0604030504040204" pitchFamily="34" charset="0"/>
                <a:ea typeface="Tahoma" panose="020B0604030504040204" pitchFamily="34" charset="0"/>
                <a:cs typeface="Tahoma" panose="020B0604030504040204" pitchFamily="34" charset="0"/>
              </a:rPr>
              <a:t>participated and passed. </a:t>
            </a:r>
          </a:p>
          <a:p>
            <a:pPr lvl="1">
              <a:defRPr/>
            </a:pPr>
            <a:r>
              <a:rPr lang="en-GB" altLang="en-US" sz="2300" b="1" dirty="0">
                <a:solidFill>
                  <a:srgbClr val="1B3AD5"/>
                </a:solidFill>
                <a:latin typeface="Tahoma" panose="020B0604030504040204" pitchFamily="34" charset="0"/>
                <a:ea typeface="Tahoma" panose="020B0604030504040204" pitchFamily="34" charset="0"/>
                <a:cs typeface="Tahoma" panose="020B0604030504040204" pitchFamily="34" charset="0"/>
              </a:rPr>
              <a:t>2015: 11</a:t>
            </a:r>
            <a:r>
              <a:rPr lang="en-US" altLang="en-US" sz="2300" b="1" dirty="0">
                <a:solidFill>
                  <a:srgbClr val="1B3AD5"/>
                </a:solidFill>
                <a:latin typeface="Tahoma" panose="020B0604030504040204" pitchFamily="34" charset="0"/>
                <a:ea typeface="Tahoma" panose="020B0604030504040204" pitchFamily="34" charset="0"/>
                <a:cs typeface="Tahoma" panose="020B0604030504040204" pitchFamily="34" charset="0"/>
              </a:rPr>
              <a:t> labs (JPN, CHN, AUS, HOK, MYS, MNG, NEZ, PHL, SGP, VNM (2)) participated and </a:t>
            </a:r>
            <a:r>
              <a:rPr lang="en-US" altLang="en-US" sz="2300" b="1" dirty="0" smtClean="0">
                <a:solidFill>
                  <a:srgbClr val="1B3AD5"/>
                </a:solidFill>
                <a:latin typeface="Tahoma" panose="020B0604030504040204" pitchFamily="34" charset="0"/>
                <a:ea typeface="Tahoma" panose="020B0604030504040204" pitchFamily="34" charset="0"/>
                <a:cs typeface="Tahoma" panose="020B0604030504040204" pitchFamily="34" charset="0"/>
              </a:rPr>
              <a:t>all labs passed</a:t>
            </a:r>
            <a:endParaRPr lang="en-GB" altLang="en-US" sz="2000" b="1" dirty="0" smtClean="0">
              <a:solidFill>
                <a:srgbClr val="00359E"/>
              </a:solidFill>
              <a:latin typeface="Tahoma" panose="020B0604030504040204" pitchFamily="34" charset="0"/>
              <a:ea typeface="Tahoma" panose="020B0604030504040204" pitchFamily="34" charset="0"/>
              <a:cs typeface="Tahoma" panose="020B0604030504040204" pitchFamily="34" charset="0"/>
            </a:endParaRPr>
          </a:p>
          <a:p>
            <a:pPr>
              <a:defRPr/>
            </a:pPr>
            <a:r>
              <a:rPr lang="en-GB" altLang="en-US" sz="2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IgM Confirmatory Tests: </a:t>
            </a:r>
          </a:p>
          <a:p>
            <a:pPr lvl="1">
              <a:defRPr/>
            </a:pPr>
            <a:r>
              <a:rPr lang="en-GB" altLang="en-US" sz="2300" b="1" dirty="0" smtClean="0">
                <a:solidFill>
                  <a:srgbClr val="1B3AD5"/>
                </a:solidFill>
                <a:latin typeface="Tahoma" panose="020B0604030504040204" pitchFamily="34" charset="0"/>
                <a:ea typeface="Tahoma" panose="020B0604030504040204" pitchFamily="34" charset="0"/>
                <a:cs typeface="Tahoma" panose="020B0604030504040204" pitchFamily="34" charset="0"/>
              </a:rPr>
              <a:t>Non-China </a:t>
            </a:r>
            <a:r>
              <a:rPr lang="en-GB" altLang="en-US" sz="2300" b="1" dirty="0">
                <a:solidFill>
                  <a:srgbClr val="1B3AD5"/>
                </a:solidFill>
                <a:latin typeface="Tahoma" panose="020B0604030504040204" pitchFamily="34" charset="0"/>
                <a:ea typeface="Tahoma" panose="020B0604030504040204" pitchFamily="34" charset="0"/>
                <a:cs typeface="Tahoma" panose="020B0604030504040204" pitchFamily="34" charset="0"/>
              </a:rPr>
              <a:t>labs: AUS VIDRL and </a:t>
            </a:r>
            <a:r>
              <a:rPr lang="en-GB" altLang="en-US" sz="2300" b="1" dirty="0" smtClean="0">
                <a:solidFill>
                  <a:srgbClr val="1B3AD5"/>
                </a:solidFill>
                <a:latin typeface="Tahoma" panose="020B0604030504040204" pitchFamily="34" charset="0"/>
                <a:ea typeface="Tahoma" panose="020B0604030504040204" pitchFamily="34" charset="0"/>
                <a:cs typeface="Tahoma" panose="020B0604030504040204" pitchFamily="34" charset="0"/>
              </a:rPr>
              <a:t>HOK</a:t>
            </a:r>
          </a:p>
          <a:p>
            <a:pPr lvl="2">
              <a:defRPr/>
            </a:pPr>
            <a:r>
              <a:rPr lang="en-GB" altLang="en-US" sz="2100" b="1" dirty="0" smtClean="0">
                <a:solidFill>
                  <a:srgbClr val="1B3AD5"/>
                </a:solidFill>
                <a:latin typeface="Tahoma" panose="020B0604030504040204" pitchFamily="34" charset="0"/>
                <a:ea typeface="Tahoma" panose="020B0604030504040204" pitchFamily="34" charset="0"/>
                <a:cs typeface="Tahoma" panose="020B0604030504040204" pitchFamily="34" charset="0"/>
              </a:rPr>
              <a:t>2014</a:t>
            </a:r>
            <a:r>
              <a:rPr lang="en-GB" altLang="en-US" sz="2100" b="1" dirty="0">
                <a:solidFill>
                  <a:srgbClr val="1B3AD5"/>
                </a:solidFill>
                <a:latin typeface="Tahoma" panose="020B0604030504040204" pitchFamily="34" charset="0"/>
                <a:ea typeface="Tahoma" panose="020B0604030504040204" pitchFamily="34" charset="0"/>
                <a:cs typeface="Tahoma" panose="020B0604030504040204" pitchFamily="34" charset="0"/>
              </a:rPr>
              <a:t>: </a:t>
            </a:r>
            <a:r>
              <a:rPr lang="en-GB" altLang="en-US" sz="2100" b="1" dirty="0" smtClean="0">
                <a:solidFill>
                  <a:srgbClr val="1B3AD5"/>
                </a:solidFill>
                <a:latin typeface="Tahoma" panose="020B0604030504040204" pitchFamily="34" charset="0"/>
                <a:ea typeface="Tahoma" panose="020B0604030504040204" pitchFamily="34" charset="0"/>
                <a:cs typeface="Tahoma" panose="020B0604030504040204" pitchFamily="34" charset="0"/>
              </a:rPr>
              <a:t>15/17 </a:t>
            </a:r>
            <a:r>
              <a:rPr lang="en-GB" altLang="en-US" sz="2100" b="1" dirty="0">
                <a:solidFill>
                  <a:srgbClr val="1B3AD5"/>
                </a:solidFill>
                <a:latin typeface="Tahoma" panose="020B0604030504040204" pitchFamily="34" charset="0"/>
                <a:ea typeface="Tahoma" panose="020B0604030504040204" pitchFamily="34" charset="0"/>
                <a:cs typeface="Tahoma" panose="020B0604030504040204" pitchFamily="34" charset="0"/>
              </a:rPr>
              <a:t>national labs </a:t>
            </a:r>
            <a:r>
              <a:rPr lang="en-US" altLang="en-US" sz="2100" b="1" dirty="0">
                <a:solidFill>
                  <a:srgbClr val="1B3AD5"/>
                </a:solidFill>
                <a:latin typeface="Tahoma" panose="020B0604030504040204" pitchFamily="34" charset="0"/>
                <a:ea typeface="Tahoma" panose="020B0604030504040204" pitchFamily="34" charset="0"/>
                <a:cs typeface="Tahoma" panose="020B0604030504040204" pitchFamily="34" charset="0"/>
              </a:rPr>
              <a:t>participated and </a:t>
            </a:r>
            <a:r>
              <a:rPr lang="en-US" altLang="en-US" sz="2100" b="1" dirty="0" smtClean="0">
                <a:solidFill>
                  <a:srgbClr val="1B3AD5"/>
                </a:solidFill>
                <a:latin typeface="Tahoma" panose="020B0604030504040204" pitchFamily="34" charset="0"/>
                <a:ea typeface="Tahoma" panose="020B0604030504040204" pitchFamily="34" charset="0"/>
                <a:cs typeface="Tahoma" panose="020B0604030504040204" pitchFamily="34" charset="0"/>
              </a:rPr>
              <a:t>14 labs have &gt;90% concordance results for  measles and rubella;</a:t>
            </a:r>
          </a:p>
          <a:p>
            <a:pPr lvl="2">
              <a:defRPr/>
            </a:pPr>
            <a:r>
              <a:rPr lang="en-GB" altLang="en-US" sz="2100" b="1" dirty="0" smtClean="0">
                <a:solidFill>
                  <a:srgbClr val="1B3AD5"/>
                </a:solidFill>
                <a:latin typeface="Tahoma" panose="020B0604030504040204" pitchFamily="34" charset="0"/>
                <a:ea typeface="Tahoma" panose="020B0604030504040204" pitchFamily="34" charset="0"/>
                <a:cs typeface="Tahoma" panose="020B0604030504040204" pitchFamily="34" charset="0"/>
              </a:rPr>
              <a:t>2015: </a:t>
            </a:r>
            <a:r>
              <a:rPr lang="en-GB" altLang="en-US" sz="2100" b="1" dirty="0">
                <a:solidFill>
                  <a:srgbClr val="1B3AD5"/>
                </a:solidFill>
                <a:latin typeface="Tahoma" panose="020B0604030504040204" pitchFamily="34" charset="0"/>
                <a:ea typeface="Tahoma" panose="020B0604030504040204" pitchFamily="34" charset="0"/>
                <a:cs typeface="Tahoma" panose="020B0604030504040204" pitchFamily="34" charset="0"/>
              </a:rPr>
              <a:t>9</a:t>
            </a:r>
            <a:r>
              <a:rPr lang="en-GB" altLang="en-US" sz="2100" b="1" dirty="0" smtClean="0">
                <a:solidFill>
                  <a:srgbClr val="1B3AD5"/>
                </a:solidFill>
                <a:latin typeface="Tahoma" panose="020B0604030504040204" pitchFamily="34" charset="0"/>
                <a:ea typeface="Tahoma" panose="020B0604030504040204" pitchFamily="34" charset="0"/>
                <a:cs typeface="Tahoma" panose="020B0604030504040204" pitchFamily="34" charset="0"/>
              </a:rPr>
              <a:t>/17 national labs participated and all have&gt;90</a:t>
            </a:r>
            <a:r>
              <a:rPr lang="en-GB" altLang="en-US" sz="2100" b="1" dirty="0">
                <a:solidFill>
                  <a:srgbClr val="1B3AD5"/>
                </a:solidFill>
                <a:latin typeface="Tahoma" panose="020B0604030504040204" pitchFamily="34" charset="0"/>
                <a:ea typeface="Tahoma" panose="020B0604030504040204" pitchFamily="34" charset="0"/>
                <a:cs typeface="Tahoma" panose="020B0604030504040204" pitchFamily="34" charset="0"/>
              </a:rPr>
              <a:t>% concordance </a:t>
            </a:r>
            <a:r>
              <a:rPr lang="en-GB" altLang="en-US" sz="2100" b="1" dirty="0" smtClean="0">
                <a:solidFill>
                  <a:srgbClr val="1B3AD5"/>
                </a:solidFill>
                <a:latin typeface="Tahoma" panose="020B0604030504040204" pitchFamily="34" charset="0"/>
                <a:ea typeface="Tahoma" panose="020B0604030504040204" pitchFamily="34" charset="0"/>
                <a:cs typeface="Tahoma" panose="020B0604030504040204" pitchFamily="34" charset="0"/>
              </a:rPr>
              <a:t>results for MR but 1 lab  has &lt;90% concordance  for measles. Other labs still ongoing-scheduled for shipment in 2016.</a:t>
            </a:r>
          </a:p>
          <a:p>
            <a:pPr lvl="2">
              <a:defRPr/>
            </a:pPr>
            <a:endParaRPr lang="en-US" altLang="en-US" sz="21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lvl="1">
              <a:defRPr/>
            </a:pPr>
            <a:r>
              <a:rPr lang="en-GB" altLang="en-US" sz="2300" b="1" dirty="0" smtClean="0">
                <a:solidFill>
                  <a:srgbClr val="1B3AD5"/>
                </a:solidFill>
                <a:latin typeface="Tahoma" panose="020B0604030504040204" pitchFamily="34" charset="0"/>
                <a:ea typeface="Tahoma" panose="020B0604030504040204" pitchFamily="34" charset="0"/>
                <a:cs typeface="Tahoma" panose="020B0604030504040204" pitchFamily="34" charset="0"/>
              </a:rPr>
              <a:t>China Labs: China NL+PL</a:t>
            </a:r>
          </a:p>
          <a:p>
            <a:pPr lvl="2">
              <a:defRPr/>
            </a:pPr>
            <a:r>
              <a:rPr lang="en-GB" altLang="en-US" sz="2100" b="1" dirty="0" smtClean="0">
                <a:solidFill>
                  <a:srgbClr val="1B3AD5"/>
                </a:solidFill>
                <a:latin typeface="Tahoma" panose="020B0604030504040204" pitchFamily="34" charset="0"/>
                <a:ea typeface="Tahoma" panose="020B0604030504040204" pitchFamily="34" charset="0"/>
                <a:cs typeface="Tahoma" panose="020B0604030504040204" pitchFamily="34" charset="0"/>
              </a:rPr>
              <a:t>NL responsible for Provincial labs. </a:t>
            </a:r>
          </a:p>
          <a:p>
            <a:pPr lvl="2">
              <a:defRPr/>
            </a:pPr>
            <a:r>
              <a:rPr lang="en-GB" altLang="en-US" sz="2100" b="1" dirty="0" smtClean="0">
                <a:solidFill>
                  <a:srgbClr val="1B3AD5"/>
                </a:solidFill>
                <a:latin typeface="Tahoma" panose="020B0604030504040204" pitchFamily="34" charset="0"/>
                <a:ea typeface="Tahoma" panose="020B0604030504040204" pitchFamily="34" charset="0"/>
                <a:cs typeface="Tahoma" panose="020B0604030504040204" pitchFamily="34" charset="0"/>
              </a:rPr>
              <a:t>PL responsible for prefectural labs</a:t>
            </a:r>
          </a:p>
        </p:txBody>
      </p:sp>
    </p:spTree>
    <p:extLst>
      <p:ext uri="{BB962C8B-B14F-4D97-AF65-F5344CB8AC3E}">
        <p14:creationId xmlns:p14="http://schemas.microsoft.com/office/powerpoint/2010/main" val="5677683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9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 1B">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lide 2B">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master">
  <a:themeElements>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15478</TotalTime>
  <Words>2257</Words>
  <Application>Microsoft Macintosh PowerPoint</Application>
  <PresentationFormat>On-screen Show (4:3)</PresentationFormat>
  <Paragraphs>389</Paragraphs>
  <Slides>27</Slides>
  <Notes>27</Notes>
  <HiddenSlides>0</HiddenSlides>
  <MMClips>0</MMClips>
  <ScaleCrop>false</ScaleCrop>
  <HeadingPairs>
    <vt:vector size="4" baseType="variant">
      <vt:variant>
        <vt:lpstr>Theme</vt:lpstr>
      </vt:variant>
      <vt:variant>
        <vt:i4>24</vt:i4>
      </vt:variant>
      <vt:variant>
        <vt:lpstr>Slide Titles</vt:lpstr>
      </vt:variant>
      <vt:variant>
        <vt:i4>27</vt:i4>
      </vt:variant>
    </vt:vector>
  </HeadingPairs>
  <TitlesOfParts>
    <vt:vector size="51" baseType="lpstr">
      <vt:lpstr>master</vt:lpstr>
      <vt:lpstr>1_master</vt:lpstr>
      <vt:lpstr>Slide 1B</vt:lpstr>
      <vt:lpstr>Slide 2B</vt:lpstr>
      <vt:lpstr>2_master</vt:lpstr>
      <vt:lpstr>3_master</vt:lpstr>
      <vt:lpstr>1_Office Theme</vt:lpstr>
      <vt:lpstr>5_Office Theme</vt:lpstr>
      <vt:lpstr>6_Office Theme</vt:lpstr>
      <vt:lpstr>4_master</vt:lpstr>
      <vt:lpstr>5_master</vt:lpstr>
      <vt:lpstr>6_master</vt:lpstr>
      <vt:lpstr>2_Office Theme</vt:lpstr>
      <vt:lpstr>7_Office Theme</vt:lpstr>
      <vt:lpstr>8_Office Theme</vt:lpstr>
      <vt:lpstr>7_master</vt:lpstr>
      <vt:lpstr>8_master</vt:lpstr>
      <vt:lpstr>Office Theme</vt:lpstr>
      <vt:lpstr>3_Office Theme</vt:lpstr>
      <vt:lpstr>4_Office Theme</vt:lpstr>
      <vt:lpstr>9_Office Theme</vt:lpstr>
      <vt:lpstr>9_master</vt:lpstr>
      <vt:lpstr>10_Office Theme</vt:lpstr>
      <vt:lpstr>11_Office Theme</vt:lpstr>
      <vt:lpstr>PowerPoint Presentation</vt:lpstr>
      <vt:lpstr>Outline </vt:lpstr>
      <vt:lpstr>PowerPoint Presentation</vt:lpstr>
      <vt:lpstr>PowerPoint Presentation</vt:lpstr>
      <vt:lpstr>PowerPoint Presentation</vt:lpstr>
      <vt:lpstr>The progress to Rubella Elimination</vt:lpstr>
      <vt:lpstr>PowerPoint Presentation</vt:lpstr>
      <vt:lpstr>What do we do?</vt:lpstr>
      <vt:lpstr>Updates of Quality Assurance in MRLN, WPR  </vt:lpstr>
      <vt:lpstr>WHO Measles/Rubella Laboratory Trainings and Meetings, 2013-2016</vt:lpstr>
      <vt:lpstr>WPR M&amp;R Labnet Updates: 2015-2016</vt:lpstr>
      <vt:lpstr>PowerPoint Presentation</vt:lpstr>
      <vt:lpstr>PowerPoint Presentation</vt:lpstr>
      <vt:lpstr>  Measles virus genotype distribution in 2013-2016*, Western Pacific Region  </vt:lpstr>
      <vt:lpstr>PowerPoint Presentation</vt:lpstr>
      <vt:lpstr>PowerPoint Presentation</vt:lpstr>
      <vt:lpstr>PowerPoint Presentation</vt:lpstr>
      <vt:lpstr>PowerPoint Presentation</vt:lpstr>
      <vt:lpstr>PowerPoint Presentation</vt:lpstr>
      <vt:lpstr>Rubella virus genotype distribution of cases with onset in 2013-2015, Western Pacific Region</vt:lpstr>
      <vt:lpstr>Measles genotype distribution in 2015 and 2016</vt:lpstr>
      <vt:lpstr>Difference in the number of genotypes reported, WPR, 2015</vt:lpstr>
      <vt:lpstr>Achievements of Measles/Rubella LabNet</vt:lpstr>
      <vt:lpstr>Way forward for LabNet to achieve</vt:lpstr>
      <vt:lpstr>WPR M&amp;R Labnet Plan: 2016-2017</vt:lpstr>
      <vt:lpstr>Acknowledgement</vt:lpstr>
      <vt:lpstr>Thank you for your attention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publishing process</dc:title>
  <dc:creator>allsoppc</dc:creator>
  <cp:lastModifiedBy>Miguel Norman MULDERS</cp:lastModifiedBy>
  <cp:revision>856</cp:revision>
  <cp:lastPrinted>2016-02-26T04:01:31Z</cp:lastPrinted>
  <dcterms:created xsi:type="dcterms:W3CDTF">2010-03-12T08:16:29Z</dcterms:created>
  <dcterms:modified xsi:type="dcterms:W3CDTF">2016-06-23T08:02:47Z</dcterms:modified>
</cp:coreProperties>
</file>