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64" r:id="rId4"/>
    <p:sldId id="257" r:id="rId5"/>
    <p:sldId id="258" r:id="rId6"/>
    <p:sldId id="260" r:id="rId7"/>
    <p:sldId id="261" r:id="rId8"/>
    <p:sldId id="262" r:id="rId9"/>
    <p:sldId id="273" r:id="rId10"/>
    <p:sldId id="263" r:id="rId11"/>
    <p:sldId id="265" r:id="rId12"/>
    <p:sldId id="266" r:id="rId13"/>
    <p:sldId id="270" r:id="rId14"/>
    <p:sldId id="267" r:id="rId15"/>
    <p:sldId id="268" r:id="rId16"/>
    <p:sldId id="271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2457" autoAdjust="0"/>
  </p:normalViewPr>
  <p:slideViewPr>
    <p:cSldViewPr snapToGrid="0">
      <p:cViewPr varScale="1">
        <p:scale>
          <a:sx n="98" d="100"/>
          <a:sy n="98" d="100"/>
        </p:scale>
        <p:origin x="-264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Ceara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diamond"/>
            <c:size val="3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Sheet1!$A$2:$A$158</c:f>
              <c:numCache>
                <c:formatCode>General</c:formatCode>
                <c:ptCount val="15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1.0</c:v>
                </c:pt>
                <c:pt idx="53">
                  <c:v>2.0</c:v>
                </c:pt>
                <c:pt idx="54">
                  <c:v>3.0</c:v>
                </c:pt>
                <c:pt idx="55">
                  <c:v>4.0</c:v>
                </c:pt>
                <c:pt idx="56">
                  <c:v>5.0</c:v>
                </c:pt>
                <c:pt idx="57">
                  <c:v>6.0</c:v>
                </c:pt>
                <c:pt idx="58">
                  <c:v>7.0</c:v>
                </c:pt>
                <c:pt idx="59">
                  <c:v>8.0</c:v>
                </c:pt>
                <c:pt idx="60">
                  <c:v>9.0</c:v>
                </c:pt>
                <c:pt idx="61">
                  <c:v>10.0</c:v>
                </c:pt>
                <c:pt idx="62">
                  <c:v>11.0</c:v>
                </c:pt>
                <c:pt idx="63">
                  <c:v>12.0</c:v>
                </c:pt>
                <c:pt idx="64">
                  <c:v>13.0</c:v>
                </c:pt>
                <c:pt idx="65">
                  <c:v>14.0</c:v>
                </c:pt>
                <c:pt idx="66">
                  <c:v>15.0</c:v>
                </c:pt>
                <c:pt idx="67">
                  <c:v>16.0</c:v>
                </c:pt>
                <c:pt idx="68">
                  <c:v>17.0</c:v>
                </c:pt>
                <c:pt idx="69">
                  <c:v>18.0</c:v>
                </c:pt>
                <c:pt idx="70">
                  <c:v>19.0</c:v>
                </c:pt>
                <c:pt idx="71">
                  <c:v>20.0</c:v>
                </c:pt>
                <c:pt idx="72">
                  <c:v>21.0</c:v>
                </c:pt>
                <c:pt idx="73">
                  <c:v>22.0</c:v>
                </c:pt>
                <c:pt idx="74">
                  <c:v>23.0</c:v>
                </c:pt>
                <c:pt idx="75">
                  <c:v>24.0</c:v>
                </c:pt>
                <c:pt idx="76">
                  <c:v>25.0</c:v>
                </c:pt>
                <c:pt idx="77">
                  <c:v>26.0</c:v>
                </c:pt>
                <c:pt idx="78">
                  <c:v>27.0</c:v>
                </c:pt>
                <c:pt idx="79">
                  <c:v>28.0</c:v>
                </c:pt>
                <c:pt idx="80">
                  <c:v>29.0</c:v>
                </c:pt>
                <c:pt idx="81">
                  <c:v>30.0</c:v>
                </c:pt>
                <c:pt idx="82">
                  <c:v>31.0</c:v>
                </c:pt>
                <c:pt idx="83">
                  <c:v>32.0</c:v>
                </c:pt>
                <c:pt idx="84">
                  <c:v>33.0</c:v>
                </c:pt>
                <c:pt idx="85">
                  <c:v>34.0</c:v>
                </c:pt>
                <c:pt idx="86">
                  <c:v>35.0</c:v>
                </c:pt>
                <c:pt idx="87">
                  <c:v>36.0</c:v>
                </c:pt>
                <c:pt idx="88">
                  <c:v>37.0</c:v>
                </c:pt>
                <c:pt idx="89">
                  <c:v>38.0</c:v>
                </c:pt>
                <c:pt idx="90">
                  <c:v>39.0</c:v>
                </c:pt>
                <c:pt idx="91">
                  <c:v>40.0</c:v>
                </c:pt>
                <c:pt idx="92">
                  <c:v>41.0</c:v>
                </c:pt>
                <c:pt idx="93">
                  <c:v>42.0</c:v>
                </c:pt>
                <c:pt idx="94">
                  <c:v>43.0</c:v>
                </c:pt>
                <c:pt idx="95">
                  <c:v>44.0</c:v>
                </c:pt>
                <c:pt idx="96">
                  <c:v>45.0</c:v>
                </c:pt>
                <c:pt idx="97">
                  <c:v>46.0</c:v>
                </c:pt>
                <c:pt idx="98">
                  <c:v>47.0</c:v>
                </c:pt>
                <c:pt idx="99">
                  <c:v>48.0</c:v>
                </c:pt>
                <c:pt idx="100">
                  <c:v>49.0</c:v>
                </c:pt>
                <c:pt idx="101">
                  <c:v>50.0</c:v>
                </c:pt>
                <c:pt idx="102">
                  <c:v>51.0</c:v>
                </c:pt>
                <c:pt idx="103">
                  <c:v>52.0</c:v>
                </c:pt>
                <c:pt idx="104">
                  <c:v>53.0</c:v>
                </c:pt>
                <c:pt idx="105">
                  <c:v>1.0</c:v>
                </c:pt>
                <c:pt idx="106">
                  <c:v>2.0</c:v>
                </c:pt>
                <c:pt idx="107">
                  <c:v>3.0</c:v>
                </c:pt>
                <c:pt idx="108">
                  <c:v>4.0</c:v>
                </c:pt>
                <c:pt idx="109">
                  <c:v>5.0</c:v>
                </c:pt>
                <c:pt idx="110">
                  <c:v>6.0</c:v>
                </c:pt>
                <c:pt idx="111">
                  <c:v>7.0</c:v>
                </c:pt>
                <c:pt idx="112">
                  <c:v>8.0</c:v>
                </c:pt>
                <c:pt idx="113">
                  <c:v>9.0</c:v>
                </c:pt>
                <c:pt idx="114">
                  <c:v>10.0</c:v>
                </c:pt>
                <c:pt idx="115">
                  <c:v>11.0</c:v>
                </c:pt>
                <c:pt idx="116">
                  <c:v>12.0</c:v>
                </c:pt>
                <c:pt idx="117">
                  <c:v>13.0</c:v>
                </c:pt>
                <c:pt idx="118">
                  <c:v>14.0</c:v>
                </c:pt>
                <c:pt idx="119">
                  <c:v>15.0</c:v>
                </c:pt>
                <c:pt idx="120">
                  <c:v>16.0</c:v>
                </c:pt>
                <c:pt idx="121">
                  <c:v>17.0</c:v>
                </c:pt>
                <c:pt idx="122">
                  <c:v>18.0</c:v>
                </c:pt>
                <c:pt idx="123">
                  <c:v>19.0</c:v>
                </c:pt>
                <c:pt idx="124">
                  <c:v>20.0</c:v>
                </c:pt>
                <c:pt idx="125">
                  <c:v>21.0</c:v>
                </c:pt>
                <c:pt idx="126">
                  <c:v>22.0</c:v>
                </c:pt>
                <c:pt idx="127">
                  <c:v>23.0</c:v>
                </c:pt>
                <c:pt idx="128">
                  <c:v>24.0</c:v>
                </c:pt>
                <c:pt idx="129">
                  <c:v>25.0</c:v>
                </c:pt>
                <c:pt idx="130">
                  <c:v>26.0</c:v>
                </c:pt>
                <c:pt idx="131">
                  <c:v>27.0</c:v>
                </c:pt>
                <c:pt idx="132">
                  <c:v>28.0</c:v>
                </c:pt>
                <c:pt idx="133">
                  <c:v>29.0</c:v>
                </c:pt>
                <c:pt idx="134">
                  <c:v>30.0</c:v>
                </c:pt>
                <c:pt idx="135">
                  <c:v>31.0</c:v>
                </c:pt>
                <c:pt idx="136">
                  <c:v>32.0</c:v>
                </c:pt>
                <c:pt idx="137">
                  <c:v>33.0</c:v>
                </c:pt>
                <c:pt idx="138">
                  <c:v>34.0</c:v>
                </c:pt>
                <c:pt idx="139">
                  <c:v>35.0</c:v>
                </c:pt>
                <c:pt idx="140">
                  <c:v>36.0</c:v>
                </c:pt>
                <c:pt idx="141">
                  <c:v>37.0</c:v>
                </c:pt>
                <c:pt idx="142">
                  <c:v>38.0</c:v>
                </c:pt>
                <c:pt idx="143">
                  <c:v>39.0</c:v>
                </c:pt>
                <c:pt idx="144">
                  <c:v>40.0</c:v>
                </c:pt>
                <c:pt idx="145">
                  <c:v>41.0</c:v>
                </c:pt>
                <c:pt idx="146">
                  <c:v>42.0</c:v>
                </c:pt>
                <c:pt idx="147">
                  <c:v>43.0</c:v>
                </c:pt>
                <c:pt idx="148">
                  <c:v>44.0</c:v>
                </c:pt>
                <c:pt idx="149">
                  <c:v>45.0</c:v>
                </c:pt>
                <c:pt idx="150">
                  <c:v>46.0</c:v>
                </c:pt>
                <c:pt idx="151">
                  <c:v>47.0</c:v>
                </c:pt>
                <c:pt idx="152">
                  <c:v>48.0</c:v>
                </c:pt>
                <c:pt idx="153">
                  <c:v>49.0</c:v>
                </c:pt>
                <c:pt idx="154">
                  <c:v>50.0</c:v>
                </c:pt>
                <c:pt idx="155">
                  <c:v>51.0</c:v>
                </c:pt>
                <c:pt idx="156">
                  <c:v>52.0</c:v>
                </c:pt>
              </c:numCache>
            </c:numRef>
          </c:cat>
          <c:val>
            <c:numRef>
              <c:f>Sheet1!$B$2:$B$158</c:f>
              <c:numCache>
                <c:formatCode>General</c:formatCode>
                <c:ptCount val="15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1.0</c:v>
                </c:pt>
                <c:pt idx="52">
                  <c:v>2.0</c:v>
                </c:pt>
                <c:pt idx="53">
                  <c:v>7.0</c:v>
                </c:pt>
                <c:pt idx="54">
                  <c:v>22.0</c:v>
                </c:pt>
                <c:pt idx="55">
                  <c:v>46.0</c:v>
                </c:pt>
                <c:pt idx="56">
                  <c:v>49.0</c:v>
                </c:pt>
                <c:pt idx="57">
                  <c:v>23.0</c:v>
                </c:pt>
                <c:pt idx="58">
                  <c:v>23.0</c:v>
                </c:pt>
                <c:pt idx="59">
                  <c:v>19.0</c:v>
                </c:pt>
                <c:pt idx="60">
                  <c:v>6.0</c:v>
                </c:pt>
                <c:pt idx="61">
                  <c:v>12.0</c:v>
                </c:pt>
                <c:pt idx="62">
                  <c:v>5.0</c:v>
                </c:pt>
                <c:pt idx="63">
                  <c:v>7.0</c:v>
                </c:pt>
                <c:pt idx="64">
                  <c:v>6.0</c:v>
                </c:pt>
                <c:pt idx="65">
                  <c:v>5.0</c:v>
                </c:pt>
                <c:pt idx="66">
                  <c:v>13.0</c:v>
                </c:pt>
                <c:pt idx="67">
                  <c:v>4.0</c:v>
                </c:pt>
                <c:pt idx="68">
                  <c:v>14.0</c:v>
                </c:pt>
                <c:pt idx="69">
                  <c:v>4.0</c:v>
                </c:pt>
                <c:pt idx="70">
                  <c:v>7.0</c:v>
                </c:pt>
                <c:pt idx="71">
                  <c:v>3.0</c:v>
                </c:pt>
                <c:pt idx="72">
                  <c:v>6.0</c:v>
                </c:pt>
                <c:pt idx="73">
                  <c:v>4.0</c:v>
                </c:pt>
                <c:pt idx="74">
                  <c:v>8.0</c:v>
                </c:pt>
                <c:pt idx="75">
                  <c:v>9.0</c:v>
                </c:pt>
                <c:pt idx="76">
                  <c:v>6.0</c:v>
                </c:pt>
                <c:pt idx="77">
                  <c:v>12.0</c:v>
                </c:pt>
                <c:pt idx="78">
                  <c:v>21.0</c:v>
                </c:pt>
                <c:pt idx="79">
                  <c:v>11.0</c:v>
                </c:pt>
                <c:pt idx="80">
                  <c:v>29.0</c:v>
                </c:pt>
                <c:pt idx="81">
                  <c:v>37.0</c:v>
                </c:pt>
                <c:pt idx="82">
                  <c:v>28.0</c:v>
                </c:pt>
                <c:pt idx="83">
                  <c:v>52.0</c:v>
                </c:pt>
                <c:pt idx="84">
                  <c:v>19.0</c:v>
                </c:pt>
                <c:pt idx="85">
                  <c:v>35.0</c:v>
                </c:pt>
                <c:pt idx="86">
                  <c:v>22.0</c:v>
                </c:pt>
                <c:pt idx="87">
                  <c:v>16.0</c:v>
                </c:pt>
                <c:pt idx="88">
                  <c:v>15.0</c:v>
                </c:pt>
                <c:pt idx="89">
                  <c:v>10.0</c:v>
                </c:pt>
                <c:pt idx="90">
                  <c:v>10.0</c:v>
                </c:pt>
                <c:pt idx="91">
                  <c:v>16.0</c:v>
                </c:pt>
                <c:pt idx="92">
                  <c:v>13.0</c:v>
                </c:pt>
                <c:pt idx="93">
                  <c:v>16.0</c:v>
                </c:pt>
                <c:pt idx="94">
                  <c:v>23.0</c:v>
                </c:pt>
                <c:pt idx="95">
                  <c:v>10.0</c:v>
                </c:pt>
                <c:pt idx="96">
                  <c:v>19.0</c:v>
                </c:pt>
                <c:pt idx="97">
                  <c:v>15.0</c:v>
                </c:pt>
                <c:pt idx="98">
                  <c:v>16.0</c:v>
                </c:pt>
                <c:pt idx="99">
                  <c:v>15.0</c:v>
                </c:pt>
                <c:pt idx="100">
                  <c:v>21.0</c:v>
                </c:pt>
                <c:pt idx="101">
                  <c:v>19.0</c:v>
                </c:pt>
                <c:pt idx="102">
                  <c:v>10.0</c:v>
                </c:pt>
                <c:pt idx="103">
                  <c:v>15.0</c:v>
                </c:pt>
                <c:pt idx="104">
                  <c:v>5.0</c:v>
                </c:pt>
                <c:pt idx="105">
                  <c:v>23.0</c:v>
                </c:pt>
                <c:pt idx="106">
                  <c:v>10.0</c:v>
                </c:pt>
                <c:pt idx="107">
                  <c:v>12.0</c:v>
                </c:pt>
                <c:pt idx="108">
                  <c:v>14.0</c:v>
                </c:pt>
                <c:pt idx="109">
                  <c:v>16.0</c:v>
                </c:pt>
                <c:pt idx="110">
                  <c:v>8.0</c:v>
                </c:pt>
                <c:pt idx="111">
                  <c:v>10.0</c:v>
                </c:pt>
                <c:pt idx="112">
                  <c:v>7.0</c:v>
                </c:pt>
                <c:pt idx="113">
                  <c:v>5.0</c:v>
                </c:pt>
                <c:pt idx="114">
                  <c:v>11.0</c:v>
                </c:pt>
                <c:pt idx="115">
                  <c:v>7.0</c:v>
                </c:pt>
                <c:pt idx="116">
                  <c:v>8.0</c:v>
                </c:pt>
                <c:pt idx="117">
                  <c:v>5.0</c:v>
                </c:pt>
                <c:pt idx="118">
                  <c:v>9.0</c:v>
                </c:pt>
                <c:pt idx="119">
                  <c:v>12.0</c:v>
                </c:pt>
                <c:pt idx="120">
                  <c:v>16.0</c:v>
                </c:pt>
                <c:pt idx="121">
                  <c:v>2.0</c:v>
                </c:pt>
                <c:pt idx="122">
                  <c:v>8.0</c:v>
                </c:pt>
                <c:pt idx="123">
                  <c:v>5.0</c:v>
                </c:pt>
                <c:pt idx="124">
                  <c:v>5.0</c:v>
                </c:pt>
                <c:pt idx="125">
                  <c:v>8.0</c:v>
                </c:pt>
                <c:pt idx="126">
                  <c:v>3.0</c:v>
                </c:pt>
                <c:pt idx="127">
                  <c:v>2.0</c:v>
                </c:pt>
                <c:pt idx="128">
                  <c:v>2.0</c:v>
                </c:pt>
                <c:pt idx="129">
                  <c:v>1.0</c:v>
                </c:pt>
                <c:pt idx="130">
                  <c:v>1.0</c:v>
                </c:pt>
                <c:pt idx="131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Pernambuco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marker>
            <c:symbol val="square"/>
            <c:size val="3"/>
            <c:spPr>
              <a:solidFill>
                <a:srgbClr val="000099"/>
              </a:solidFill>
            </c:spPr>
          </c:marker>
          <c:cat>
            <c:numRef>
              <c:f>Sheet1!$A$2:$A$158</c:f>
              <c:numCache>
                <c:formatCode>General</c:formatCode>
                <c:ptCount val="15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1.0</c:v>
                </c:pt>
                <c:pt idx="53">
                  <c:v>2.0</c:v>
                </c:pt>
                <c:pt idx="54">
                  <c:v>3.0</c:v>
                </c:pt>
                <c:pt idx="55">
                  <c:v>4.0</c:v>
                </c:pt>
                <c:pt idx="56">
                  <c:v>5.0</c:v>
                </c:pt>
                <c:pt idx="57">
                  <c:v>6.0</c:v>
                </c:pt>
                <c:pt idx="58">
                  <c:v>7.0</c:v>
                </c:pt>
                <c:pt idx="59">
                  <c:v>8.0</c:v>
                </c:pt>
                <c:pt idx="60">
                  <c:v>9.0</c:v>
                </c:pt>
                <c:pt idx="61">
                  <c:v>10.0</c:v>
                </c:pt>
                <c:pt idx="62">
                  <c:v>11.0</c:v>
                </c:pt>
                <c:pt idx="63">
                  <c:v>12.0</c:v>
                </c:pt>
                <c:pt idx="64">
                  <c:v>13.0</c:v>
                </c:pt>
                <c:pt idx="65">
                  <c:v>14.0</c:v>
                </c:pt>
                <c:pt idx="66">
                  <c:v>15.0</c:v>
                </c:pt>
                <c:pt idx="67">
                  <c:v>16.0</c:v>
                </c:pt>
                <c:pt idx="68">
                  <c:v>17.0</c:v>
                </c:pt>
                <c:pt idx="69">
                  <c:v>18.0</c:v>
                </c:pt>
                <c:pt idx="70">
                  <c:v>19.0</c:v>
                </c:pt>
                <c:pt idx="71">
                  <c:v>20.0</c:v>
                </c:pt>
                <c:pt idx="72">
                  <c:v>21.0</c:v>
                </c:pt>
                <c:pt idx="73">
                  <c:v>22.0</c:v>
                </c:pt>
                <c:pt idx="74">
                  <c:v>23.0</c:v>
                </c:pt>
                <c:pt idx="75">
                  <c:v>24.0</c:v>
                </c:pt>
                <c:pt idx="76">
                  <c:v>25.0</c:v>
                </c:pt>
                <c:pt idx="77">
                  <c:v>26.0</c:v>
                </c:pt>
                <c:pt idx="78">
                  <c:v>27.0</c:v>
                </c:pt>
                <c:pt idx="79">
                  <c:v>28.0</c:v>
                </c:pt>
                <c:pt idx="80">
                  <c:v>29.0</c:v>
                </c:pt>
                <c:pt idx="81">
                  <c:v>30.0</c:v>
                </c:pt>
                <c:pt idx="82">
                  <c:v>31.0</c:v>
                </c:pt>
                <c:pt idx="83">
                  <c:v>32.0</c:v>
                </c:pt>
                <c:pt idx="84">
                  <c:v>33.0</c:v>
                </c:pt>
                <c:pt idx="85">
                  <c:v>34.0</c:v>
                </c:pt>
                <c:pt idx="86">
                  <c:v>35.0</c:v>
                </c:pt>
                <c:pt idx="87">
                  <c:v>36.0</c:v>
                </c:pt>
                <c:pt idx="88">
                  <c:v>37.0</c:v>
                </c:pt>
                <c:pt idx="89">
                  <c:v>38.0</c:v>
                </c:pt>
                <c:pt idx="90">
                  <c:v>39.0</c:v>
                </c:pt>
                <c:pt idx="91">
                  <c:v>40.0</c:v>
                </c:pt>
                <c:pt idx="92">
                  <c:v>41.0</c:v>
                </c:pt>
                <c:pt idx="93">
                  <c:v>42.0</c:v>
                </c:pt>
                <c:pt idx="94">
                  <c:v>43.0</c:v>
                </c:pt>
                <c:pt idx="95">
                  <c:v>44.0</c:v>
                </c:pt>
                <c:pt idx="96">
                  <c:v>45.0</c:v>
                </c:pt>
                <c:pt idx="97">
                  <c:v>46.0</c:v>
                </c:pt>
                <c:pt idx="98">
                  <c:v>47.0</c:v>
                </c:pt>
                <c:pt idx="99">
                  <c:v>48.0</c:v>
                </c:pt>
                <c:pt idx="100">
                  <c:v>49.0</c:v>
                </c:pt>
                <c:pt idx="101">
                  <c:v>50.0</c:v>
                </c:pt>
                <c:pt idx="102">
                  <c:v>51.0</c:v>
                </c:pt>
                <c:pt idx="103">
                  <c:v>52.0</c:v>
                </c:pt>
                <c:pt idx="104">
                  <c:v>53.0</c:v>
                </c:pt>
                <c:pt idx="105">
                  <c:v>1.0</c:v>
                </c:pt>
                <c:pt idx="106">
                  <c:v>2.0</c:v>
                </c:pt>
                <c:pt idx="107">
                  <c:v>3.0</c:v>
                </c:pt>
                <c:pt idx="108">
                  <c:v>4.0</c:v>
                </c:pt>
                <c:pt idx="109">
                  <c:v>5.0</c:v>
                </c:pt>
                <c:pt idx="110">
                  <c:v>6.0</c:v>
                </c:pt>
                <c:pt idx="111">
                  <c:v>7.0</c:v>
                </c:pt>
                <c:pt idx="112">
                  <c:v>8.0</c:v>
                </c:pt>
                <c:pt idx="113">
                  <c:v>9.0</c:v>
                </c:pt>
                <c:pt idx="114">
                  <c:v>10.0</c:v>
                </c:pt>
                <c:pt idx="115">
                  <c:v>11.0</c:v>
                </c:pt>
                <c:pt idx="116">
                  <c:v>12.0</c:v>
                </c:pt>
                <c:pt idx="117">
                  <c:v>13.0</c:v>
                </c:pt>
                <c:pt idx="118">
                  <c:v>14.0</c:v>
                </c:pt>
                <c:pt idx="119">
                  <c:v>15.0</c:v>
                </c:pt>
                <c:pt idx="120">
                  <c:v>16.0</c:v>
                </c:pt>
                <c:pt idx="121">
                  <c:v>17.0</c:v>
                </c:pt>
                <c:pt idx="122">
                  <c:v>18.0</c:v>
                </c:pt>
                <c:pt idx="123">
                  <c:v>19.0</c:v>
                </c:pt>
                <c:pt idx="124">
                  <c:v>20.0</c:v>
                </c:pt>
                <c:pt idx="125">
                  <c:v>21.0</c:v>
                </c:pt>
                <c:pt idx="126">
                  <c:v>22.0</c:v>
                </c:pt>
                <c:pt idx="127">
                  <c:v>23.0</c:v>
                </c:pt>
                <c:pt idx="128">
                  <c:v>24.0</c:v>
                </c:pt>
                <c:pt idx="129">
                  <c:v>25.0</c:v>
                </c:pt>
                <c:pt idx="130">
                  <c:v>26.0</c:v>
                </c:pt>
                <c:pt idx="131">
                  <c:v>27.0</c:v>
                </c:pt>
                <c:pt idx="132">
                  <c:v>28.0</c:v>
                </c:pt>
                <c:pt idx="133">
                  <c:v>29.0</c:v>
                </c:pt>
                <c:pt idx="134">
                  <c:v>30.0</c:v>
                </c:pt>
                <c:pt idx="135">
                  <c:v>31.0</c:v>
                </c:pt>
                <c:pt idx="136">
                  <c:v>32.0</c:v>
                </c:pt>
                <c:pt idx="137">
                  <c:v>33.0</c:v>
                </c:pt>
                <c:pt idx="138">
                  <c:v>34.0</c:v>
                </c:pt>
                <c:pt idx="139">
                  <c:v>35.0</c:v>
                </c:pt>
                <c:pt idx="140">
                  <c:v>36.0</c:v>
                </c:pt>
                <c:pt idx="141">
                  <c:v>37.0</c:v>
                </c:pt>
                <c:pt idx="142">
                  <c:v>38.0</c:v>
                </c:pt>
                <c:pt idx="143">
                  <c:v>39.0</c:v>
                </c:pt>
                <c:pt idx="144">
                  <c:v>40.0</c:v>
                </c:pt>
                <c:pt idx="145">
                  <c:v>41.0</c:v>
                </c:pt>
                <c:pt idx="146">
                  <c:v>42.0</c:v>
                </c:pt>
                <c:pt idx="147">
                  <c:v>43.0</c:v>
                </c:pt>
                <c:pt idx="148">
                  <c:v>44.0</c:v>
                </c:pt>
                <c:pt idx="149">
                  <c:v>45.0</c:v>
                </c:pt>
                <c:pt idx="150">
                  <c:v>46.0</c:v>
                </c:pt>
                <c:pt idx="151">
                  <c:v>47.0</c:v>
                </c:pt>
                <c:pt idx="152">
                  <c:v>48.0</c:v>
                </c:pt>
                <c:pt idx="153">
                  <c:v>49.0</c:v>
                </c:pt>
                <c:pt idx="154">
                  <c:v>50.0</c:v>
                </c:pt>
                <c:pt idx="155">
                  <c:v>51.0</c:v>
                </c:pt>
                <c:pt idx="156">
                  <c:v>52.0</c:v>
                </c:pt>
              </c:numCache>
            </c:numRef>
          </c:cat>
          <c:val>
            <c:numRef>
              <c:f>Sheet1!$C$2:$C$158</c:f>
              <c:numCache>
                <c:formatCode>General</c:formatCode>
                <c:ptCount val="15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1.0</c:v>
                </c:pt>
                <c:pt idx="12">
                  <c:v>2.0</c:v>
                </c:pt>
                <c:pt idx="13">
                  <c:v>2.0</c:v>
                </c:pt>
                <c:pt idx="14">
                  <c:v>4.0</c:v>
                </c:pt>
                <c:pt idx="15">
                  <c:v>4.0</c:v>
                </c:pt>
                <c:pt idx="16">
                  <c:v>6.0</c:v>
                </c:pt>
                <c:pt idx="17">
                  <c:v>8.0</c:v>
                </c:pt>
                <c:pt idx="18">
                  <c:v>12.0</c:v>
                </c:pt>
                <c:pt idx="19">
                  <c:v>9.0</c:v>
                </c:pt>
                <c:pt idx="20">
                  <c:v>4.0</c:v>
                </c:pt>
                <c:pt idx="21">
                  <c:v>3.0</c:v>
                </c:pt>
                <c:pt idx="22">
                  <c:v>6.0</c:v>
                </c:pt>
                <c:pt idx="23">
                  <c:v>2.0</c:v>
                </c:pt>
                <c:pt idx="24">
                  <c:v>5.0</c:v>
                </c:pt>
                <c:pt idx="25">
                  <c:v>5.0</c:v>
                </c:pt>
                <c:pt idx="26">
                  <c:v>8.0</c:v>
                </c:pt>
                <c:pt idx="27">
                  <c:v>3.0</c:v>
                </c:pt>
                <c:pt idx="28">
                  <c:v>4.0</c:v>
                </c:pt>
                <c:pt idx="29">
                  <c:v>5.0</c:v>
                </c:pt>
                <c:pt idx="30">
                  <c:v>8.0</c:v>
                </c:pt>
                <c:pt idx="31">
                  <c:v>1.0</c:v>
                </c:pt>
                <c:pt idx="32">
                  <c:v>2.0</c:v>
                </c:pt>
                <c:pt idx="33">
                  <c:v>0.0</c:v>
                </c:pt>
                <c:pt idx="34">
                  <c:v>3.0</c:v>
                </c:pt>
                <c:pt idx="35">
                  <c:v>1.0</c:v>
                </c:pt>
                <c:pt idx="36">
                  <c:v>0.0</c:v>
                </c:pt>
                <c:pt idx="37">
                  <c:v>1.0</c:v>
                </c:pt>
                <c:pt idx="38">
                  <c:v>2.0</c:v>
                </c:pt>
                <c:pt idx="39">
                  <c:v>2.0</c:v>
                </c:pt>
                <c:pt idx="40">
                  <c:v>1.0</c:v>
                </c:pt>
                <c:pt idx="41">
                  <c:v>5.0</c:v>
                </c:pt>
                <c:pt idx="42">
                  <c:v>1.0</c:v>
                </c:pt>
                <c:pt idx="43">
                  <c:v>3.0</c:v>
                </c:pt>
                <c:pt idx="44">
                  <c:v>7.0</c:v>
                </c:pt>
                <c:pt idx="45">
                  <c:v>10.0</c:v>
                </c:pt>
                <c:pt idx="46">
                  <c:v>9.0</c:v>
                </c:pt>
                <c:pt idx="47">
                  <c:v>11.0</c:v>
                </c:pt>
                <c:pt idx="48">
                  <c:v>18.0</c:v>
                </c:pt>
                <c:pt idx="49">
                  <c:v>13.0</c:v>
                </c:pt>
                <c:pt idx="50">
                  <c:v>5.0</c:v>
                </c:pt>
                <c:pt idx="51">
                  <c:v>3.0</c:v>
                </c:pt>
                <c:pt idx="52">
                  <c:v>4.0</c:v>
                </c:pt>
                <c:pt idx="53">
                  <c:v>2.0</c:v>
                </c:pt>
                <c:pt idx="54">
                  <c:v>2.0</c:v>
                </c:pt>
                <c:pt idx="55">
                  <c:v>5.0</c:v>
                </c:pt>
                <c:pt idx="56">
                  <c:v>3.0</c:v>
                </c:pt>
                <c:pt idx="57">
                  <c:v>5.0</c:v>
                </c:pt>
                <c:pt idx="58">
                  <c:v>2.0</c:v>
                </c:pt>
                <c:pt idx="59">
                  <c:v>2.0</c:v>
                </c:pt>
                <c:pt idx="60">
                  <c:v>0.0</c:v>
                </c:pt>
                <c:pt idx="61">
                  <c:v>1.0</c:v>
                </c:pt>
                <c:pt idx="62">
                  <c:v>1.0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Roraima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3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Sheet1!$A$2:$A$158</c:f>
              <c:numCache>
                <c:formatCode>General</c:formatCode>
                <c:ptCount val="15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1.0</c:v>
                </c:pt>
                <c:pt idx="53">
                  <c:v>2.0</c:v>
                </c:pt>
                <c:pt idx="54">
                  <c:v>3.0</c:v>
                </c:pt>
                <c:pt idx="55">
                  <c:v>4.0</c:v>
                </c:pt>
                <c:pt idx="56">
                  <c:v>5.0</c:v>
                </c:pt>
                <c:pt idx="57">
                  <c:v>6.0</c:v>
                </c:pt>
                <c:pt idx="58">
                  <c:v>7.0</c:v>
                </c:pt>
                <c:pt idx="59">
                  <c:v>8.0</c:v>
                </c:pt>
                <c:pt idx="60">
                  <c:v>9.0</c:v>
                </c:pt>
                <c:pt idx="61">
                  <c:v>10.0</c:v>
                </c:pt>
                <c:pt idx="62">
                  <c:v>11.0</c:v>
                </c:pt>
                <c:pt idx="63">
                  <c:v>12.0</c:v>
                </c:pt>
                <c:pt idx="64">
                  <c:v>13.0</c:v>
                </c:pt>
                <c:pt idx="65">
                  <c:v>14.0</c:v>
                </c:pt>
                <c:pt idx="66">
                  <c:v>15.0</c:v>
                </c:pt>
                <c:pt idx="67">
                  <c:v>16.0</c:v>
                </c:pt>
                <c:pt idx="68">
                  <c:v>17.0</c:v>
                </c:pt>
                <c:pt idx="69">
                  <c:v>18.0</c:v>
                </c:pt>
                <c:pt idx="70">
                  <c:v>19.0</c:v>
                </c:pt>
                <c:pt idx="71">
                  <c:v>20.0</c:v>
                </c:pt>
                <c:pt idx="72">
                  <c:v>21.0</c:v>
                </c:pt>
                <c:pt idx="73">
                  <c:v>22.0</c:v>
                </c:pt>
                <c:pt idx="74">
                  <c:v>23.0</c:v>
                </c:pt>
                <c:pt idx="75">
                  <c:v>24.0</c:v>
                </c:pt>
                <c:pt idx="76">
                  <c:v>25.0</c:v>
                </c:pt>
                <c:pt idx="77">
                  <c:v>26.0</c:v>
                </c:pt>
                <c:pt idx="78">
                  <c:v>27.0</c:v>
                </c:pt>
                <c:pt idx="79">
                  <c:v>28.0</c:v>
                </c:pt>
                <c:pt idx="80">
                  <c:v>29.0</c:v>
                </c:pt>
                <c:pt idx="81">
                  <c:v>30.0</c:v>
                </c:pt>
                <c:pt idx="82">
                  <c:v>31.0</c:v>
                </c:pt>
                <c:pt idx="83">
                  <c:v>32.0</c:v>
                </c:pt>
                <c:pt idx="84">
                  <c:v>33.0</c:v>
                </c:pt>
                <c:pt idx="85">
                  <c:v>34.0</c:v>
                </c:pt>
                <c:pt idx="86">
                  <c:v>35.0</c:v>
                </c:pt>
                <c:pt idx="87">
                  <c:v>36.0</c:v>
                </c:pt>
                <c:pt idx="88">
                  <c:v>37.0</c:v>
                </c:pt>
                <c:pt idx="89">
                  <c:v>38.0</c:v>
                </c:pt>
                <c:pt idx="90">
                  <c:v>39.0</c:v>
                </c:pt>
                <c:pt idx="91">
                  <c:v>40.0</c:v>
                </c:pt>
                <c:pt idx="92">
                  <c:v>41.0</c:v>
                </c:pt>
                <c:pt idx="93">
                  <c:v>42.0</c:v>
                </c:pt>
                <c:pt idx="94">
                  <c:v>43.0</c:v>
                </c:pt>
                <c:pt idx="95">
                  <c:v>44.0</c:v>
                </c:pt>
                <c:pt idx="96">
                  <c:v>45.0</c:v>
                </c:pt>
                <c:pt idx="97">
                  <c:v>46.0</c:v>
                </c:pt>
                <c:pt idx="98">
                  <c:v>47.0</c:v>
                </c:pt>
                <c:pt idx="99">
                  <c:v>48.0</c:v>
                </c:pt>
                <c:pt idx="100">
                  <c:v>49.0</c:v>
                </c:pt>
                <c:pt idx="101">
                  <c:v>50.0</c:v>
                </c:pt>
                <c:pt idx="102">
                  <c:v>51.0</c:v>
                </c:pt>
                <c:pt idx="103">
                  <c:v>52.0</c:v>
                </c:pt>
                <c:pt idx="104">
                  <c:v>53.0</c:v>
                </c:pt>
                <c:pt idx="105">
                  <c:v>1.0</c:v>
                </c:pt>
                <c:pt idx="106">
                  <c:v>2.0</c:v>
                </c:pt>
                <c:pt idx="107">
                  <c:v>3.0</c:v>
                </c:pt>
                <c:pt idx="108">
                  <c:v>4.0</c:v>
                </c:pt>
                <c:pt idx="109">
                  <c:v>5.0</c:v>
                </c:pt>
                <c:pt idx="110">
                  <c:v>6.0</c:v>
                </c:pt>
                <c:pt idx="111">
                  <c:v>7.0</c:v>
                </c:pt>
                <c:pt idx="112">
                  <c:v>8.0</c:v>
                </c:pt>
                <c:pt idx="113">
                  <c:v>9.0</c:v>
                </c:pt>
                <c:pt idx="114">
                  <c:v>10.0</c:v>
                </c:pt>
                <c:pt idx="115">
                  <c:v>11.0</c:v>
                </c:pt>
                <c:pt idx="116">
                  <c:v>12.0</c:v>
                </c:pt>
                <c:pt idx="117">
                  <c:v>13.0</c:v>
                </c:pt>
                <c:pt idx="118">
                  <c:v>14.0</c:v>
                </c:pt>
                <c:pt idx="119">
                  <c:v>15.0</c:v>
                </c:pt>
                <c:pt idx="120">
                  <c:v>16.0</c:v>
                </c:pt>
                <c:pt idx="121">
                  <c:v>17.0</c:v>
                </c:pt>
                <c:pt idx="122">
                  <c:v>18.0</c:v>
                </c:pt>
                <c:pt idx="123">
                  <c:v>19.0</c:v>
                </c:pt>
                <c:pt idx="124">
                  <c:v>20.0</c:v>
                </c:pt>
                <c:pt idx="125">
                  <c:v>21.0</c:v>
                </c:pt>
                <c:pt idx="126">
                  <c:v>22.0</c:v>
                </c:pt>
                <c:pt idx="127">
                  <c:v>23.0</c:v>
                </c:pt>
                <c:pt idx="128">
                  <c:v>24.0</c:v>
                </c:pt>
                <c:pt idx="129">
                  <c:v>25.0</c:v>
                </c:pt>
                <c:pt idx="130">
                  <c:v>26.0</c:v>
                </c:pt>
                <c:pt idx="131">
                  <c:v>27.0</c:v>
                </c:pt>
                <c:pt idx="132">
                  <c:v>28.0</c:v>
                </c:pt>
                <c:pt idx="133">
                  <c:v>29.0</c:v>
                </c:pt>
                <c:pt idx="134">
                  <c:v>30.0</c:v>
                </c:pt>
                <c:pt idx="135">
                  <c:v>31.0</c:v>
                </c:pt>
                <c:pt idx="136">
                  <c:v>32.0</c:v>
                </c:pt>
                <c:pt idx="137">
                  <c:v>33.0</c:v>
                </c:pt>
                <c:pt idx="138">
                  <c:v>34.0</c:v>
                </c:pt>
                <c:pt idx="139">
                  <c:v>35.0</c:v>
                </c:pt>
                <c:pt idx="140">
                  <c:v>36.0</c:v>
                </c:pt>
                <c:pt idx="141">
                  <c:v>37.0</c:v>
                </c:pt>
                <c:pt idx="142">
                  <c:v>38.0</c:v>
                </c:pt>
                <c:pt idx="143">
                  <c:v>39.0</c:v>
                </c:pt>
                <c:pt idx="144">
                  <c:v>40.0</c:v>
                </c:pt>
                <c:pt idx="145">
                  <c:v>41.0</c:v>
                </c:pt>
                <c:pt idx="146">
                  <c:v>42.0</c:v>
                </c:pt>
                <c:pt idx="147">
                  <c:v>43.0</c:v>
                </c:pt>
                <c:pt idx="148">
                  <c:v>44.0</c:v>
                </c:pt>
                <c:pt idx="149">
                  <c:v>45.0</c:v>
                </c:pt>
                <c:pt idx="150">
                  <c:v>46.0</c:v>
                </c:pt>
                <c:pt idx="151">
                  <c:v>47.0</c:v>
                </c:pt>
                <c:pt idx="152">
                  <c:v>48.0</c:v>
                </c:pt>
                <c:pt idx="153">
                  <c:v>49.0</c:v>
                </c:pt>
                <c:pt idx="154">
                  <c:v>50.0</c:v>
                </c:pt>
                <c:pt idx="155">
                  <c:v>51.0</c:v>
                </c:pt>
                <c:pt idx="156">
                  <c:v>52.0</c:v>
                </c:pt>
              </c:numCache>
            </c:numRef>
          </c:cat>
          <c:val>
            <c:numRef>
              <c:f>Sheet1!$D$2:$D$158</c:f>
              <c:numCache>
                <c:formatCode>General</c:formatCode>
                <c:ptCount val="15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1.0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2973832"/>
        <c:axId val="-2142971096"/>
      </c:lineChart>
      <c:catAx>
        <c:axId val="-2142973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-2142971096"/>
        <c:crosses val="autoZero"/>
        <c:auto val="1"/>
        <c:lblAlgn val="ctr"/>
        <c:lblOffset val="100"/>
        <c:noMultiLvlLbl val="0"/>
      </c:catAx>
      <c:valAx>
        <c:axId val="-2142971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2973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887066200059"/>
          <c:y val="0.940604684572101"/>
          <c:w val="0.381361670069019"/>
          <c:h val="0.0509772174452155"/>
        </c:manualLayout>
      </c:layout>
      <c:overlay val="0"/>
      <c:txPr>
        <a:bodyPr/>
        <a:lstStyle/>
        <a:p>
          <a:pPr>
            <a:defRPr sz="1100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0.8478</cdr:x>
      <cdr:y>0.06085</cdr:y>
    </cdr:from>
    <cdr:to>
      <cdr:x>0.9404</cdr:x>
      <cdr:y>0.1282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64710" y="270595"/>
          <a:ext cx="760715" cy="29950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>
              <a:latin typeface="Calibri" pitchFamily="34" charset="0"/>
              <a:cs typeface="Calibri" pitchFamily="34" charset="0"/>
            </a:rPr>
            <a:t>N=1279</a:t>
          </a:r>
        </a:p>
        <a:p xmlns:a="http://schemas.openxmlformats.org/drawingml/2006/main">
          <a:pPr algn="ctr"/>
          <a:endParaRPr lang="en-US" sz="1400" b="1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2ACB5-28CF-41F7-A06F-2F7246F8A233}" type="datetimeFigureOut">
              <a:rPr lang="en-GB" smtClean="0"/>
              <a:t>22/06/16</a:t>
            </a:fld>
            <a:endParaRPr lang="en-GB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DB572-5049-464C-ABAB-D700F92E7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72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61AABE-4741-45D8-AF13-AE76ECCE2D50}" type="slidenum">
              <a:rPr lang="pt-BR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pt-B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80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7BFE78-EA6F-49AA-A74C-6CA7F41881C1}" type="slidenum">
              <a:rPr lang="pt-BR" altLang="en-US" smtClean="0"/>
              <a:pPr>
                <a:spcBef>
                  <a:spcPct val="0"/>
                </a:spcBef>
              </a:pPr>
              <a:t>4</a:t>
            </a:fld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154907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charset="0"/>
              <a:cs typeface="Arial" charset="0"/>
            </a:endParaRPr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4E6EC72-5A58-4559-BE4B-70531F8B011E}" type="slidenum">
              <a:rPr lang="pt-BR" altLang="pt-BR" sz="1200" smtClean="0"/>
              <a:pPr/>
              <a:t>5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2536585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charset="0"/>
              <a:cs typeface="Arial" charset="0"/>
            </a:endParaRPr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680A0CC-670B-40A7-9156-E6A678181272}" type="slidenum">
              <a:rPr lang="pt-BR" altLang="pt-BR" sz="1200" smtClean="0"/>
              <a:pPr/>
              <a:t>6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3926804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charset="0"/>
              <a:cs typeface="Arial" charset="0"/>
            </a:endParaRPr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C3EC715-8F9B-40F9-91CB-B2F7BAD0D4D0}" type="slidenum">
              <a:rPr lang="pt-BR" altLang="pt-BR" sz="1200" smtClean="0"/>
              <a:pPr/>
              <a:t>7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607483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partir</a:t>
            </a:r>
            <a:r>
              <a:rPr lang="en-US" dirty="0" smtClean="0"/>
              <a:t> del 19 de </a:t>
            </a:r>
            <a:r>
              <a:rPr lang="en-US" dirty="0" err="1" smtClean="0"/>
              <a:t>marzo</a:t>
            </a:r>
            <a:r>
              <a:rPr lang="en-US" dirty="0" smtClean="0"/>
              <a:t> de 2013 </a:t>
            </a:r>
            <a:r>
              <a:rPr lang="en-US" dirty="0" err="1" smtClean="0"/>
              <a:t>Brasil</a:t>
            </a:r>
            <a:r>
              <a:rPr lang="en-US" dirty="0" smtClean="0"/>
              <a:t> </a:t>
            </a:r>
            <a:r>
              <a:rPr lang="en-US" dirty="0" err="1" smtClean="0"/>
              <a:t>inicia</a:t>
            </a:r>
            <a:r>
              <a:rPr lang="en-US" dirty="0" smtClean="0"/>
              <a:t> un </a:t>
            </a:r>
            <a:r>
              <a:rPr lang="en-US" dirty="0" err="1" smtClean="0"/>
              <a:t>brote</a:t>
            </a:r>
            <a:r>
              <a:rPr lang="en-US" dirty="0" smtClean="0"/>
              <a:t> de </a:t>
            </a:r>
            <a:r>
              <a:rPr lang="en-US" dirty="0" err="1" smtClean="0"/>
              <a:t>sarampion</a:t>
            </a:r>
            <a:r>
              <a:rPr lang="en-US" dirty="0" smtClean="0"/>
              <a:t> en </a:t>
            </a:r>
            <a:r>
              <a:rPr lang="en-US" dirty="0" err="1" smtClean="0"/>
              <a:t>Pernambuco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dura</a:t>
            </a:r>
            <a:r>
              <a:rPr lang="en-US" baseline="0" dirty="0" smtClean="0"/>
              <a:t> 51 </a:t>
            </a:r>
            <a:r>
              <a:rPr lang="en-US" baseline="0" dirty="0" err="1" smtClean="0"/>
              <a:t>semanas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ocasiona</a:t>
            </a:r>
            <a:r>
              <a:rPr lang="en-US" baseline="0" dirty="0" smtClean="0"/>
              <a:t> 226 </a:t>
            </a:r>
            <a:r>
              <a:rPr lang="en-US" baseline="0" dirty="0" err="1" smtClean="0"/>
              <a:t>casos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defuncion</a:t>
            </a:r>
            <a:r>
              <a:rPr lang="en-US" baseline="0" dirty="0" smtClean="0"/>
              <a:t> en 24 </a:t>
            </a:r>
            <a:r>
              <a:rPr lang="en-US" baseline="0" dirty="0" err="1" smtClean="0"/>
              <a:t>municipios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Posteriormente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disemina</a:t>
            </a:r>
            <a:r>
              <a:rPr lang="en-US" baseline="0" dirty="0" smtClean="0"/>
              <a:t> a 9 </a:t>
            </a:r>
            <a:r>
              <a:rPr lang="en-US" baseline="0" dirty="0" err="1" smtClean="0"/>
              <a:t>estados</a:t>
            </a:r>
            <a:r>
              <a:rPr lang="en-US" baseline="0" dirty="0" smtClean="0"/>
              <a:t>, con </a:t>
            </a:r>
            <a:r>
              <a:rPr lang="en-US" baseline="0" dirty="0" err="1" smtClean="0"/>
              <a:t>pequenos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brotes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principalmente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Ceará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partir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semana</a:t>
            </a:r>
            <a:r>
              <a:rPr lang="en-US" baseline="0" dirty="0" smtClean="0"/>
              <a:t> 51 de 2013.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5927-D546-451B-8093-D66E97EAE45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74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DB572-5049-464C-ABAB-D700F92E789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117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3DC58-FFEC-4E09-9122-B58358BFCE13}" type="slidenum">
              <a:rPr lang="pt-BR" altLang="en-US"/>
              <a:pPr/>
              <a:t>16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7130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E08-772D-424B-9764-1101ECB3CC39}" type="datetimeFigureOut">
              <a:rPr lang="en-GB" smtClean="0"/>
              <a:t>22/06/16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A26B-5D8F-4B46-9FEA-17637AB78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90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E08-772D-424B-9764-1101ECB3CC39}" type="datetimeFigureOut">
              <a:rPr lang="en-GB" smtClean="0"/>
              <a:t>22/06/16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A26B-5D8F-4B46-9FEA-17637AB78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35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E08-772D-424B-9764-1101ECB3CC39}" type="datetimeFigureOut">
              <a:rPr lang="en-GB" smtClean="0"/>
              <a:t>22/06/16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A26B-5D8F-4B46-9FEA-17637AB78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504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CBE3-DA08-47FA-9067-A66E6840D7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4BE6-749C-4AB2-A4A5-69F83055AB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48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CBE3-DA08-47FA-9067-A66E6840D7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4BE6-749C-4AB2-A4A5-69F83055AB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59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CBE3-DA08-47FA-9067-A66E6840D7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4BE6-749C-4AB2-A4A5-69F83055AB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56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CBE3-DA08-47FA-9067-A66E6840D7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4BE6-749C-4AB2-A4A5-69F83055AB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CBE3-DA08-47FA-9067-A66E6840D7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4BE6-749C-4AB2-A4A5-69F83055AB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8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CBE3-DA08-47FA-9067-A66E6840D7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4BE6-749C-4AB2-A4A5-69F83055AB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23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CBE3-DA08-47FA-9067-A66E6840D7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4BE6-749C-4AB2-A4A5-69F83055AB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84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CBE3-DA08-47FA-9067-A66E6840D7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4BE6-749C-4AB2-A4A5-69F83055AB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1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E08-772D-424B-9764-1101ECB3CC39}" type="datetimeFigureOut">
              <a:rPr lang="en-GB" smtClean="0"/>
              <a:t>22/06/16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A26B-5D8F-4B46-9FEA-17637AB78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638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CBE3-DA08-47FA-9067-A66E6840D7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4BE6-749C-4AB2-A4A5-69F83055AB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77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CBE3-DA08-47FA-9067-A66E6840D7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4BE6-749C-4AB2-A4A5-69F83055AB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13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CBE3-DA08-47FA-9067-A66E6840D7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4BE6-749C-4AB2-A4A5-69F83055AB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47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1 Plain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93799" y="1828810"/>
            <a:ext cx="10958500" cy="4027311"/>
          </a:xfrm>
          <a:prstGeom prst="rect">
            <a:avLst/>
          </a:prstGeom>
        </p:spPr>
        <p:txBody>
          <a:bodyPr lIns="91310" tIns="45656" rIns="91310" bIns="45656"/>
          <a:lstStyle>
            <a:lvl1pPr>
              <a:defRPr sz="220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3795" y="776111"/>
            <a:ext cx="8644280" cy="536222"/>
          </a:xfrm>
          <a:prstGeom prst="rect">
            <a:avLst/>
          </a:prstGeom>
        </p:spPr>
        <p:txBody>
          <a:bodyPr lIns="91310" tIns="45656" rIns="91310" bIns="45656"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2626784" y="6356351"/>
            <a:ext cx="2844800" cy="365125"/>
          </a:xfrm>
        </p:spPr>
        <p:txBody>
          <a:bodyPr/>
          <a:lstStyle>
            <a:lvl1pPr>
              <a:defRPr>
                <a:solidFill>
                  <a:srgbClr val="636463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08BAD121-04C3-4F0D-88A3-7A332C3D3218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3439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38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1" y="1381125"/>
            <a:ext cx="5425016" cy="461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8767" y="1381125"/>
            <a:ext cx="5427133" cy="461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667F8AC-4B99-438E-BD9E-B15A801C80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1939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9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E08-772D-424B-9764-1101ECB3CC39}" type="datetimeFigureOut">
              <a:rPr lang="en-GB" smtClean="0"/>
              <a:t>22/06/16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A26B-5D8F-4B46-9FEA-17637AB78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60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E08-772D-424B-9764-1101ECB3CC39}" type="datetimeFigureOut">
              <a:rPr lang="en-GB" smtClean="0"/>
              <a:t>22/06/16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A26B-5D8F-4B46-9FEA-17637AB78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74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E08-772D-424B-9764-1101ECB3CC39}" type="datetimeFigureOut">
              <a:rPr lang="en-GB" smtClean="0"/>
              <a:t>22/06/16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A26B-5D8F-4B46-9FEA-17637AB78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7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E08-772D-424B-9764-1101ECB3CC39}" type="datetimeFigureOut">
              <a:rPr lang="en-GB" smtClean="0"/>
              <a:t>22/06/16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A26B-5D8F-4B46-9FEA-17637AB78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14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E08-772D-424B-9764-1101ECB3CC39}" type="datetimeFigureOut">
              <a:rPr lang="en-GB" smtClean="0"/>
              <a:t>22/06/16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A26B-5D8F-4B46-9FEA-17637AB78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3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E08-772D-424B-9764-1101ECB3CC39}" type="datetimeFigureOut">
              <a:rPr lang="en-GB" smtClean="0"/>
              <a:t>22/06/16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A26B-5D8F-4B46-9FEA-17637AB78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90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E08-772D-424B-9764-1101ECB3CC39}" type="datetimeFigureOut">
              <a:rPr lang="en-GB" smtClean="0"/>
              <a:t>22/06/16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A26B-5D8F-4B46-9FEA-17637AB78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6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76E08-772D-424B-9764-1101ECB3CC39}" type="datetimeFigureOut">
              <a:rPr lang="en-GB" smtClean="0"/>
              <a:t>22/06/16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A26B-5D8F-4B46-9FEA-17637AB78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98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6CBE3-DA08-47FA-9067-A66E6840D7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E4BE6-749C-4AB2-A4A5-69F83055AB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Whole Genome sequencing for measles ; A case study in Brazil</a:t>
            </a:r>
            <a:endParaRPr lang="en-GB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Alberto </a:t>
            </a:r>
            <a:r>
              <a:rPr lang="en-GB" sz="3200" dirty="0" err="1" smtClean="0"/>
              <a:t>Severini</a:t>
            </a:r>
            <a:r>
              <a:rPr lang="en-GB" sz="3200" dirty="0" smtClean="0"/>
              <a:t> , </a:t>
            </a:r>
            <a:r>
              <a:rPr lang="en-GB" sz="3200" dirty="0" err="1" smtClean="0"/>
              <a:t>Marilda</a:t>
            </a:r>
            <a:r>
              <a:rPr lang="en-GB" sz="3200" dirty="0" smtClean="0"/>
              <a:t> </a:t>
            </a:r>
            <a:r>
              <a:rPr lang="en-GB" sz="3200" dirty="0" err="1" smtClean="0"/>
              <a:t>Siqueira</a:t>
            </a:r>
            <a:r>
              <a:rPr lang="en-GB" sz="3200" dirty="0" smtClean="0"/>
              <a:t> , David Brown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6018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Comments/Questions 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strains Genotyped D8, two types 1 </a:t>
            </a:r>
            <a:r>
              <a:rPr lang="en-GB" dirty="0" err="1" smtClean="0"/>
              <a:t>bp</a:t>
            </a:r>
            <a:r>
              <a:rPr lang="en-GB" dirty="0" smtClean="0"/>
              <a:t> difference.</a:t>
            </a:r>
          </a:p>
          <a:p>
            <a:r>
              <a:rPr lang="en-GB" dirty="0" smtClean="0"/>
              <a:t>Lack of clear epidemiological links between chains of transmission in all of the different cities and towns involved.</a:t>
            </a:r>
          </a:p>
          <a:p>
            <a:r>
              <a:rPr lang="en-GB" dirty="0" smtClean="0"/>
              <a:t> After several years in the elimination phase , do these outbreaks  represent sustained transmission of measles or more than 1 introduction?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83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Molecular epidemiology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We used extended sequencing in the attempt to determine </a:t>
            </a:r>
            <a:r>
              <a:rPr lang="en-CA" dirty="0" smtClean="0"/>
              <a:t>if </a:t>
            </a:r>
            <a:r>
              <a:rPr lang="en-CA" dirty="0" smtClean="0"/>
              <a:t>the </a:t>
            </a:r>
            <a:r>
              <a:rPr lang="en-CA" dirty="0" err="1" smtClean="0"/>
              <a:t>Pernambuco</a:t>
            </a:r>
            <a:r>
              <a:rPr lang="en-CA" dirty="0" smtClean="0"/>
              <a:t> and </a:t>
            </a:r>
            <a:r>
              <a:rPr lang="en-CA" dirty="0" err="1" smtClean="0"/>
              <a:t>Cear</a:t>
            </a:r>
            <a:r>
              <a:rPr lang="en-CA" dirty="0" err="1" smtClean="0"/>
              <a:t>á</a:t>
            </a:r>
            <a:r>
              <a:rPr lang="en-CA" smtClean="0"/>
              <a:t> </a:t>
            </a:r>
            <a:r>
              <a:rPr lang="en-CA" smtClean="0"/>
              <a:t>outbreaks </a:t>
            </a:r>
            <a:r>
              <a:rPr lang="en-CA" dirty="0" smtClean="0"/>
              <a:t>were caused </a:t>
            </a:r>
            <a:r>
              <a:rPr lang="en-CA" dirty="0" smtClean="0"/>
              <a:t>by two distinct importation.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We sequenced the MF-NCR region, which was shown to be </a:t>
            </a:r>
            <a:r>
              <a:rPr lang="en-CA" dirty="0" err="1" smtClean="0"/>
              <a:t>hypervariable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We compared the Brazilian sequences with similar sequences isolated in an UK outbreak</a:t>
            </a:r>
          </a:p>
          <a:p>
            <a:endParaRPr lang="en-CA" dirty="0"/>
          </a:p>
          <a:p>
            <a:r>
              <a:rPr lang="en-CA" dirty="0" smtClean="0"/>
              <a:t>25 isolates </a:t>
            </a:r>
            <a:r>
              <a:rPr lang="en-CA" dirty="0"/>
              <a:t>from </a:t>
            </a:r>
            <a:r>
              <a:rPr lang="en-CA" dirty="0" err="1" smtClean="0"/>
              <a:t>Ceará</a:t>
            </a:r>
            <a:endParaRPr lang="en-CA" dirty="0" smtClean="0"/>
          </a:p>
          <a:p>
            <a:r>
              <a:rPr lang="en-CA" dirty="0" smtClean="0"/>
              <a:t>31 isolates from </a:t>
            </a:r>
            <a:r>
              <a:rPr lang="en-CA" dirty="0" err="1" smtClean="0"/>
              <a:t>Pernambuco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6812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38667" y="922339"/>
            <a:ext cx="11544300" cy="8524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altLang="en-US" sz="3600" dirty="0" smtClean="0">
                <a:ea typeface="+mj-ea"/>
                <a:cs typeface="+mj-cs"/>
              </a:rPr>
              <a:t>Measles genome</a:t>
            </a:r>
          </a:p>
        </p:txBody>
      </p:sp>
      <p:sp>
        <p:nvSpPr>
          <p:cNvPr id="5529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CA" altLang="en-US" sz="1200" smtClean="0">
                <a:solidFill>
                  <a:schemeClr val="bg1"/>
                </a:solidFill>
              </a:rPr>
              <a:t>Measles!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176A0C91-8229-4218-962E-EC176025B7B4}" type="slidenum">
              <a:rPr lang="en-CA" altLang="en-US" sz="1400">
                <a:solidFill>
                  <a:srgbClr val="D1D1D1"/>
                </a:solidFill>
              </a:rPr>
              <a:pPr eaLnBrk="1" hangingPunct="1"/>
              <a:t>12</a:t>
            </a:fld>
            <a:endParaRPr lang="en-CA" altLang="en-US" sz="1400">
              <a:solidFill>
                <a:srgbClr val="D1D1D1"/>
              </a:solidFill>
            </a:endParaRPr>
          </a:p>
        </p:txBody>
      </p:sp>
      <p:pic>
        <p:nvPicPr>
          <p:cNvPr id="27653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9" t="5681" r="604" b="90643"/>
          <a:stretch>
            <a:fillRect/>
          </a:stretch>
        </p:blipFill>
        <p:spPr bwMode="auto">
          <a:xfrm>
            <a:off x="1318684" y="3910014"/>
            <a:ext cx="9937749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301" name="TextBox 4"/>
          <p:cNvSpPr txBox="1">
            <a:spLocks noChangeArrowheads="1"/>
          </p:cNvSpPr>
          <p:nvPr/>
        </p:nvSpPr>
        <p:spPr bwMode="auto">
          <a:xfrm>
            <a:off x="9190567" y="3630613"/>
            <a:ext cx="2133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CA" altLang="en-US" sz="1200">
                <a:solidFill>
                  <a:srgbClr val="7F7F7F"/>
                </a:solidFill>
              </a:rPr>
              <a:t>Moss &amp; Griffin, 2006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27351" y="3770314"/>
            <a:ext cx="332316" cy="4968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5471585" y="3770314"/>
            <a:ext cx="1071033" cy="4968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7355417" y="3770314"/>
            <a:ext cx="1276349" cy="4968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5305" name="TextBox 10"/>
          <p:cNvSpPr txBox="1">
            <a:spLocks noChangeArrowheads="1"/>
          </p:cNvSpPr>
          <p:nvPr/>
        </p:nvSpPr>
        <p:spPr bwMode="auto">
          <a:xfrm>
            <a:off x="1261534" y="2784475"/>
            <a:ext cx="320675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CA" altLang="en-US" sz="1800" b="1"/>
              <a:t>WHO genotyping N target 450 nt</a:t>
            </a:r>
          </a:p>
        </p:txBody>
      </p:sp>
      <p:cxnSp>
        <p:nvCxnSpPr>
          <p:cNvPr id="28" name="Straight Arrow Connector 27"/>
          <p:cNvCxnSpPr>
            <a:stCxn id="55305" idx="2"/>
            <a:endCxn id="24" idx="0"/>
          </p:cNvCxnSpPr>
          <p:nvPr/>
        </p:nvCxnSpPr>
        <p:spPr>
          <a:xfrm>
            <a:off x="2865967" y="3432175"/>
            <a:ext cx="228600" cy="33813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7" name="TextBox 15"/>
          <p:cNvSpPr txBox="1">
            <a:spLocks noChangeArrowheads="1"/>
          </p:cNvSpPr>
          <p:nvPr/>
        </p:nvSpPr>
        <p:spPr bwMode="auto">
          <a:xfrm>
            <a:off x="7387167" y="2771775"/>
            <a:ext cx="434128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CA" altLang="en-US" sz="1800"/>
              <a:t>Alternate genotyping target: </a:t>
            </a:r>
          </a:p>
          <a:p>
            <a:pPr algn="ctr" eaLnBrk="1" hangingPunct="1"/>
            <a:r>
              <a:rPr lang="en-CA" altLang="en-US" sz="1800"/>
              <a:t>H ORF, 1854 nt</a:t>
            </a:r>
          </a:p>
        </p:txBody>
      </p:sp>
      <p:cxnSp>
        <p:nvCxnSpPr>
          <p:cNvPr id="30" name="Straight Arrow Connector 29"/>
          <p:cNvCxnSpPr>
            <a:stCxn id="55307" idx="2"/>
            <a:endCxn id="26" idx="0"/>
          </p:cNvCxnSpPr>
          <p:nvPr/>
        </p:nvCxnSpPr>
        <p:spPr>
          <a:xfrm flipH="1">
            <a:off x="7994651" y="3419475"/>
            <a:ext cx="1564216" cy="35083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5310" idx="2"/>
            <a:endCxn id="25" idx="0"/>
          </p:cNvCxnSpPr>
          <p:nvPr/>
        </p:nvCxnSpPr>
        <p:spPr>
          <a:xfrm>
            <a:off x="5844118" y="3419475"/>
            <a:ext cx="162983" cy="35083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10" name="TextBox 21"/>
          <p:cNvSpPr txBox="1">
            <a:spLocks noChangeArrowheads="1"/>
          </p:cNvSpPr>
          <p:nvPr/>
        </p:nvSpPr>
        <p:spPr bwMode="auto">
          <a:xfrm>
            <a:off x="4468284" y="2773363"/>
            <a:ext cx="275166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CA" altLang="en-US" sz="1800" dirty="0"/>
              <a:t>M/F UTR target</a:t>
            </a:r>
          </a:p>
          <a:p>
            <a:pPr algn="ctr" eaLnBrk="1" hangingPunct="1"/>
            <a:r>
              <a:rPr lang="en-CA" altLang="en-US" sz="1800" dirty="0"/>
              <a:t>1366  </a:t>
            </a:r>
            <a:r>
              <a:rPr lang="en-CA" altLang="en-US" sz="1800" dirty="0" err="1"/>
              <a:t>nt</a:t>
            </a:r>
            <a:endParaRPr lang="en-CA" altLang="en-US" sz="1800" dirty="0"/>
          </a:p>
        </p:txBody>
      </p:sp>
      <p:sp>
        <p:nvSpPr>
          <p:cNvPr id="55311" name="TextBox 24"/>
          <p:cNvSpPr txBox="1">
            <a:spLocks noChangeArrowheads="1"/>
          </p:cNvSpPr>
          <p:nvPr/>
        </p:nvSpPr>
        <p:spPr bwMode="auto">
          <a:xfrm>
            <a:off x="3941234" y="4405313"/>
            <a:ext cx="434128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CA" altLang="en-US" sz="1800"/>
              <a:t>Whole genome sequencing</a:t>
            </a:r>
          </a:p>
          <a:p>
            <a:pPr algn="ctr" eaLnBrk="1" hangingPunct="1"/>
            <a:r>
              <a:rPr lang="en-CA" altLang="en-US" sz="1800"/>
              <a:t>15894 nt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1394884" y="4267201"/>
            <a:ext cx="2546349" cy="46196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8282518" y="4267201"/>
            <a:ext cx="2973916" cy="46196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98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13</a:t>
            </a:fld>
            <a:endParaRPr lang="en-C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1" y="481013"/>
            <a:ext cx="1045210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07316" y="2663309"/>
            <a:ext cx="1425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Pernambuco 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81525" y="853863"/>
            <a:ext cx="77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>
                <a:solidFill>
                  <a:schemeClr val="accent3">
                    <a:lumMod val="75000"/>
                  </a:schemeClr>
                </a:solidFill>
              </a:rPr>
              <a:t>Ceará</a:t>
            </a:r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848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14</a:t>
            </a:fld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92" y="268288"/>
            <a:ext cx="10940201" cy="618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32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Extended sequencing shows that the original strain introduced in Brazil was similar to the strain circulating in the UK.</a:t>
            </a:r>
          </a:p>
          <a:p>
            <a:r>
              <a:rPr lang="en-CA" dirty="0" smtClean="0"/>
              <a:t>Most of the sequences from </a:t>
            </a:r>
            <a:r>
              <a:rPr lang="en-CA" dirty="0" err="1" smtClean="0"/>
              <a:t>Ceará</a:t>
            </a:r>
            <a:r>
              <a:rPr lang="en-CA" dirty="0" smtClean="0"/>
              <a:t> are on a distinct branch, but the topology of the tree favours the hypothesis of only one importation</a:t>
            </a:r>
          </a:p>
          <a:p>
            <a:r>
              <a:rPr lang="en-CA" dirty="0" smtClean="0"/>
              <a:t>Collection of more virus specimens from the </a:t>
            </a:r>
            <a:r>
              <a:rPr lang="en-CA" dirty="0" err="1" smtClean="0"/>
              <a:t>Pernambuco</a:t>
            </a:r>
            <a:r>
              <a:rPr lang="en-CA" dirty="0" smtClean="0"/>
              <a:t> and outbreak would have provided a better resolution of the outbreak</a:t>
            </a:r>
          </a:p>
          <a:p>
            <a:r>
              <a:rPr lang="en-CA" dirty="0" smtClean="0"/>
              <a:t>We encourage collection of as many NP specimens as possible </a:t>
            </a:r>
            <a:r>
              <a:rPr lang="en-CA" smtClean="0"/>
              <a:t>from every outbreak. 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411727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34964"/>
            <a:ext cx="7772400" cy="5603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b="1" dirty="0">
                <a:solidFill>
                  <a:srgbClr val="CC0000"/>
                </a:solidFill>
                <a:latin typeface="Comic Sans MS" pitchFamily="66" charset="0"/>
              </a:rPr>
              <a:t>ACKNOWLEDGEMENTS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25" y="1196976"/>
            <a:ext cx="8464550" cy="546417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b="1" dirty="0">
                <a:solidFill>
                  <a:schemeClr val="accent2"/>
                </a:solidFill>
              </a:rPr>
              <a:t>NRL/FIOCRUZ</a:t>
            </a:r>
          </a:p>
          <a:p>
            <a:pPr marL="0" indent="0">
              <a:buNone/>
              <a:defRPr/>
            </a:pPr>
            <a:r>
              <a:rPr lang="en-GB" b="1" dirty="0">
                <a:solidFill>
                  <a:srgbClr val="0070C0"/>
                </a:solidFill>
              </a:rPr>
              <a:t>Xenia Lemos; </a:t>
            </a:r>
            <a:r>
              <a:rPr lang="en-GB" b="1" dirty="0" err="1" smtClean="0">
                <a:solidFill>
                  <a:srgbClr val="0070C0"/>
                </a:solidFill>
              </a:rPr>
              <a:t>Suellen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Soares</a:t>
            </a:r>
            <a:r>
              <a:rPr lang="en-GB" b="1" dirty="0">
                <a:solidFill>
                  <a:srgbClr val="0070C0"/>
                </a:solidFill>
              </a:rPr>
              <a:t>, Paola Silva. </a:t>
            </a:r>
          </a:p>
          <a:p>
            <a:pPr marL="0" indent="0">
              <a:buNone/>
              <a:defRPr/>
            </a:pPr>
            <a:r>
              <a:rPr lang="en-GB" b="1" dirty="0" err="1">
                <a:solidFill>
                  <a:schemeClr val="accent2"/>
                </a:solidFill>
              </a:rPr>
              <a:t>MoH</a:t>
            </a:r>
            <a:r>
              <a:rPr lang="en-GB" b="1" dirty="0">
                <a:solidFill>
                  <a:schemeClr val="accent2"/>
                </a:solidFill>
              </a:rPr>
              <a:t>/Brazil</a:t>
            </a:r>
          </a:p>
          <a:p>
            <a:pPr marL="0" indent="0">
              <a:buNone/>
              <a:defRPr/>
            </a:pPr>
            <a:r>
              <a:rPr lang="en-GB" b="1" dirty="0">
                <a:solidFill>
                  <a:srgbClr val="0070C0"/>
                </a:solidFill>
              </a:rPr>
              <a:t>Flavia Caselli Pacheco; Giselle Siqueira; Marli Costa; </a:t>
            </a:r>
            <a:r>
              <a:rPr lang="en-GB" b="1" dirty="0" err="1">
                <a:solidFill>
                  <a:srgbClr val="0070C0"/>
                </a:solidFill>
              </a:rPr>
              <a:t>Fabiano</a:t>
            </a:r>
            <a:r>
              <a:rPr lang="en-GB" b="1" dirty="0">
                <a:solidFill>
                  <a:srgbClr val="0070C0"/>
                </a:solidFill>
              </a:rPr>
              <a:t> Marques</a:t>
            </a:r>
          </a:p>
          <a:p>
            <a:pPr marL="0" indent="0">
              <a:buNone/>
              <a:defRPr/>
            </a:pPr>
            <a:r>
              <a:rPr lang="en-GB" b="1" dirty="0">
                <a:solidFill>
                  <a:srgbClr val="233177"/>
                </a:solidFill>
              </a:rPr>
              <a:t>MR Lab Net Brazil</a:t>
            </a:r>
          </a:p>
          <a:p>
            <a:pPr marL="0" indent="0">
              <a:buNone/>
              <a:defRPr/>
            </a:pPr>
            <a:endParaRPr lang="en-GB" b="1" dirty="0">
              <a:solidFill>
                <a:srgbClr val="233177"/>
              </a:solidFill>
            </a:endParaRPr>
          </a:p>
          <a:p>
            <a:pPr marL="0" indent="0">
              <a:buNone/>
              <a:defRPr/>
            </a:pPr>
            <a:r>
              <a:rPr lang="en-GB" b="1" dirty="0">
                <a:solidFill>
                  <a:srgbClr val="FF0000"/>
                </a:solidFill>
              </a:rPr>
              <a:t>NML Canada </a:t>
            </a:r>
          </a:p>
          <a:p>
            <a:pPr marL="0" indent="0">
              <a:buNone/>
              <a:defRPr/>
            </a:pPr>
            <a:r>
              <a:rPr lang="en-GB" b="1" dirty="0" smtClean="0">
                <a:solidFill>
                  <a:srgbClr val="233177"/>
                </a:solidFill>
              </a:rPr>
              <a:t>Robin </a:t>
            </a:r>
            <a:r>
              <a:rPr lang="en-GB" b="1" dirty="0" err="1" smtClean="0">
                <a:solidFill>
                  <a:srgbClr val="233177"/>
                </a:solidFill>
              </a:rPr>
              <a:t>Thorington</a:t>
            </a:r>
            <a:r>
              <a:rPr lang="en-GB" b="1" dirty="0" smtClean="0">
                <a:solidFill>
                  <a:srgbClr val="233177"/>
                </a:solidFill>
              </a:rPr>
              <a:t>; </a:t>
            </a:r>
            <a:r>
              <a:rPr lang="en-GB" b="1" dirty="0">
                <a:solidFill>
                  <a:srgbClr val="233177"/>
                </a:solidFill>
              </a:rPr>
              <a:t>Joanne </a:t>
            </a:r>
            <a:r>
              <a:rPr lang="en-GB" b="1" dirty="0" err="1">
                <a:solidFill>
                  <a:srgbClr val="233177"/>
                </a:solidFill>
              </a:rPr>
              <a:t>Hiebert;Helene</a:t>
            </a:r>
            <a:r>
              <a:rPr lang="en-GB" b="1" dirty="0">
                <a:solidFill>
                  <a:srgbClr val="233177"/>
                </a:solidFill>
              </a:rPr>
              <a:t> Schulz</a:t>
            </a:r>
          </a:p>
          <a:p>
            <a:pPr marL="0" indent="0">
              <a:buNone/>
              <a:defRPr/>
            </a:pPr>
            <a:r>
              <a:rPr lang="en-GB" b="1" dirty="0">
                <a:solidFill>
                  <a:srgbClr val="FF0000"/>
                </a:solidFill>
              </a:rPr>
              <a:t>PAHO</a:t>
            </a:r>
          </a:p>
          <a:p>
            <a:pPr marL="0" indent="0">
              <a:buNone/>
              <a:defRPr/>
            </a:pPr>
            <a:r>
              <a:rPr lang="en-GB" b="1" dirty="0">
                <a:solidFill>
                  <a:srgbClr val="0070C0"/>
                </a:solidFill>
              </a:rPr>
              <a:t>Gloria Rey</a:t>
            </a:r>
          </a:p>
          <a:p>
            <a:pPr eaLnBrk="1" hangingPunct="1">
              <a:defRPr/>
            </a:pPr>
            <a:endParaRPr lang="en-GB" b="1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dirty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0976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describe the control programme and surveillance of measles  in   </a:t>
            </a:r>
            <a:r>
              <a:rPr lang="en-GB" dirty="0" err="1" smtClean="0"/>
              <a:t>Brasil</a:t>
            </a:r>
            <a:r>
              <a:rPr lang="en-GB" dirty="0" smtClean="0"/>
              <a:t>.</a:t>
            </a:r>
          </a:p>
          <a:p>
            <a:r>
              <a:rPr lang="en-GB" dirty="0" smtClean="0"/>
              <a:t>Describe the recent outbreaks in </a:t>
            </a:r>
            <a:r>
              <a:rPr lang="en-GB" dirty="0" err="1" smtClean="0"/>
              <a:t>Ceara</a:t>
            </a:r>
            <a:r>
              <a:rPr lang="en-GB" dirty="0" smtClean="0"/>
              <a:t> and Pernambuco, </a:t>
            </a:r>
            <a:r>
              <a:rPr lang="en-GB" dirty="0" err="1" smtClean="0"/>
              <a:t>nos</a:t>
            </a:r>
            <a:r>
              <a:rPr lang="en-GB" dirty="0" smtClean="0"/>
              <a:t> and timing of cases ,measles genotyping and sampling frame.</a:t>
            </a:r>
          </a:p>
          <a:p>
            <a:r>
              <a:rPr lang="en-GB" dirty="0"/>
              <a:t> </a:t>
            </a:r>
            <a:r>
              <a:rPr lang="en-GB" dirty="0" smtClean="0"/>
              <a:t> NGS methods , results and interpretation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71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ângulo 1"/>
          <p:cNvSpPr>
            <a:spLocks noChangeArrowheads="1"/>
          </p:cNvSpPr>
          <p:nvPr/>
        </p:nvSpPr>
        <p:spPr bwMode="auto">
          <a:xfrm>
            <a:off x="1524000" y="54927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 err="1">
                <a:solidFill>
                  <a:srgbClr val="C00000"/>
                </a:solidFill>
                <a:latin typeface="Calibri Light" panose="020F0302020204030204"/>
                <a:cs typeface="Arial" charset="0"/>
              </a:rPr>
              <a:t>Measles</a:t>
            </a:r>
            <a:r>
              <a:rPr lang="pt-BR" b="1" dirty="0">
                <a:solidFill>
                  <a:srgbClr val="C00000"/>
                </a:solidFill>
                <a:latin typeface="Calibri Light" panose="020F0302020204030204"/>
                <a:cs typeface="Arial" charset="0"/>
              </a:rPr>
              <a:t>: </a:t>
            </a:r>
            <a:r>
              <a:rPr lang="pt-BR" b="1" dirty="0" err="1">
                <a:solidFill>
                  <a:srgbClr val="C00000"/>
                </a:solidFill>
                <a:latin typeface="Calibri Light" panose="020F0302020204030204"/>
                <a:cs typeface="Arial" charset="0"/>
              </a:rPr>
              <a:t>Control</a:t>
            </a:r>
            <a:r>
              <a:rPr lang="pt-BR" b="1" dirty="0">
                <a:solidFill>
                  <a:srgbClr val="C00000"/>
                </a:solidFill>
                <a:latin typeface="Calibri Light" panose="020F0302020204030204"/>
                <a:cs typeface="Arial" charset="0"/>
              </a:rPr>
              <a:t> </a:t>
            </a:r>
            <a:r>
              <a:rPr lang="pt-BR" b="1" dirty="0" err="1">
                <a:solidFill>
                  <a:srgbClr val="C00000"/>
                </a:solidFill>
                <a:latin typeface="Calibri Light" panose="020F0302020204030204"/>
                <a:cs typeface="Arial" charset="0"/>
              </a:rPr>
              <a:t>Strategies</a:t>
            </a:r>
            <a:r>
              <a:rPr lang="pt-BR" b="1" dirty="0">
                <a:solidFill>
                  <a:srgbClr val="C00000"/>
                </a:solidFill>
                <a:latin typeface="Calibri Light" panose="020F0302020204030204"/>
                <a:cs typeface="Arial" charset="0"/>
              </a:rPr>
              <a:t> </a:t>
            </a:r>
            <a:r>
              <a:rPr lang="pt-BR" b="1" dirty="0" err="1">
                <a:solidFill>
                  <a:srgbClr val="C00000"/>
                </a:solidFill>
                <a:latin typeface="Calibri Light" panose="020F0302020204030204"/>
                <a:cs typeface="Arial" charset="0"/>
              </a:rPr>
              <a:t>and</a:t>
            </a:r>
            <a:r>
              <a:rPr lang="pt-BR" b="1" dirty="0">
                <a:solidFill>
                  <a:srgbClr val="C00000"/>
                </a:solidFill>
                <a:latin typeface="Calibri Light" panose="020F0302020204030204"/>
                <a:cs typeface="Arial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/>
                <a:cs typeface="Arial" charset="0"/>
              </a:rPr>
              <a:t>Incidence</a:t>
            </a:r>
            <a:r>
              <a:rPr lang="pt-BR" b="1" dirty="0">
                <a:solidFill>
                  <a:srgbClr val="C00000"/>
                </a:solidFill>
                <a:latin typeface="Calibri Light" panose="020F0302020204030204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pt-BR" b="1" dirty="0" err="1">
                <a:solidFill>
                  <a:srgbClr val="C00000"/>
                </a:solidFill>
                <a:latin typeface="Calibri Light" panose="020F0302020204030204"/>
                <a:cs typeface="Arial" charset="0"/>
              </a:rPr>
              <a:t>Brazil</a:t>
            </a:r>
            <a:r>
              <a:rPr lang="pt-BR" b="1" dirty="0">
                <a:solidFill>
                  <a:srgbClr val="C00000"/>
                </a:solidFill>
                <a:latin typeface="Calibri Light" panose="020F0302020204030204"/>
                <a:cs typeface="Arial" charset="0"/>
              </a:rPr>
              <a:t> - 1968 to 2013*</a:t>
            </a:r>
          </a:p>
        </p:txBody>
      </p:sp>
      <p:sp>
        <p:nvSpPr>
          <p:cNvPr id="12291" name="CaixaDeTexto 9"/>
          <p:cNvSpPr txBox="1">
            <a:spLocks noChangeArrowheads="1"/>
          </p:cNvSpPr>
          <p:nvPr/>
        </p:nvSpPr>
        <p:spPr bwMode="auto">
          <a:xfrm>
            <a:off x="1524001" y="6334126"/>
            <a:ext cx="2697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1400" b="1">
                <a:solidFill>
                  <a:prstClr val="black"/>
                </a:solidFill>
                <a:latin typeface="Arial Narrow" panose="020B0606020202030204" pitchFamily="34" charset="0"/>
              </a:rPr>
              <a:t>Source:</a:t>
            </a:r>
            <a:r>
              <a:rPr lang="en-US" altLang="pt-BR" sz="1400">
                <a:solidFill>
                  <a:prstClr val="black"/>
                </a:solidFill>
                <a:latin typeface="Arial Narrow" panose="020B0606020202030204" pitchFamily="34" charset="0"/>
              </a:rPr>
              <a:t> MoH</a:t>
            </a:r>
          </a:p>
          <a:p>
            <a:r>
              <a:rPr lang="en-US" altLang="pt-BR" sz="1400" b="1">
                <a:solidFill>
                  <a:prstClr val="black"/>
                </a:solidFill>
                <a:latin typeface="Arial Narrow" panose="020B0606020202030204" pitchFamily="34" charset="0"/>
              </a:rPr>
              <a:t>Note: </a:t>
            </a:r>
            <a:r>
              <a:rPr lang="en-US" altLang="pt-BR" sz="1400">
                <a:solidFill>
                  <a:prstClr val="black"/>
                </a:solidFill>
                <a:latin typeface="Arial Narrow" panose="020B0606020202030204" pitchFamily="34" charset="0"/>
              </a:rPr>
              <a:t>* Data updated on  01/13/2014. 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24236" r="17265" b="10797"/>
          <a:stretch>
            <a:fillRect/>
          </a:stretch>
        </p:blipFill>
        <p:spPr bwMode="auto">
          <a:xfrm>
            <a:off x="1614489" y="1412875"/>
            <a:ext cx="8963025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53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3"/>
          <p:cNvSpPr txBox="1">
            <a:spLocks noChangeArrowheads="1"/>
          </p:cNvSpPr>
          <p:nvPr/>
        </p:nvSpPr>
        <p:spPr bwMode="auto">
          <a:xfrm>
            <a:off x="1524000" y="3571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t-BR" altLang="en-US" b="1" dirty="0" err="1" smtClean="0">
                <a:solidFill>
                  <a:srgbClr val="C00000"/>
                </a:solidFill>
              </a:rPr>
              <a:t>Pattern</a:t>
            </a:r>
            <a:r>
              <a:rPr lang="pt-BR" altLang="en-US" b="1" dirty="0" smtClean="0">
                <a:solidFill>
                  <a:srgbClr val="C00000"/>
                </a:solidFill>
              </a:rPr>
              <a:t> </a:t>
            </a:r>
            <a:r>
              <a:rPr lang="pt-BR" altLang="en-US" b="1" dirty="0" err="1" smtClean="0">
                <a:solidFill>
                  <a:srgbClr val="C00000"/>
                </a:solidFill>
              </a:rPr>
              <a:t>of</a:t>
            </a:r>
            <a:r>
              <a:rPr lang="pt-BR" altLang="en-US" b="1" dirty="0" smtClean="0">
                <a:solidFill>
                  <a:srgbClr val="C00000"/>
                </a:solidFill>
              </a:rPr>
              <a:t> </a:t>
            </a:r>
            <a:r>
              <a:rPr lang="pt-BR" altLang="en-US" b="1" dirty="0" err="1" smtClean="0">
                <a:solidFill>
                  <a:srgbClr val="C00000"/>
                </a:solidFill>
              </a:rPr>
              <a:t>Measles</a:t>
            </a:r>
            <a:r>
              <a:rPr lang="pt-BR" altLang="en-US" b="1" dirty="0" smtClean="0">
                <a:solidFill>
                  <a:srgbClr val="C00000"/>
                </a:solidFill>
              </a:rPr>
              <a:t> </a:t>
            </a:r>
            <a:r>
              <a:rPr lang="pt-BR" altLang="en-US" b="1" dirty="0" err="1">
                <a:solidFill>
                  <a:srgbClr val="C00000"/>
                </a:solidFill>
              </a:rPr>
              <a:t>Confirmed</a:t>
            </a:r>
            <a:r>
              <a:rPr lang="pt-BR" altLang="en-US" b="1" dirty="0">
                <a:solidFill>
                  <a:srgbClr val="C00000"/>
                </a:solidFill>
              </a:rPr>
              <a:t> Cases, Brasil: 2010-2012</a:t>
            </a:r>
          </a:p>
        </p:txBody>
      </p:sp>
      <p:sp>
        <p:nvSpPr>
          <p:cNvPr id="33795" name="CaixaDeTexto 14"/>
          <p:cNvSpPr txBox="1">
            <a:spLocks noChangeArrowheads="1"/>
          </p:cNvSpPr>
          <p:nvPr/>
        </p:nvSpPr>
        <p:spPr bwMode="auto">
          <a:xfrm>
            <a:off x="3463925" y="121285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200" b="1"/>
              <a:t>    Pará </a:t>
            </a:r>
          </a:p>
          <a:p>
            <a:pPr eaLnBrk="1" hangingPunct="1"/>
            <a:r>
              <a:rPr lang="pt-BR" altLang="en-US" sz="1200" b="1"/>
              <a:t>3 cases (D4)</a:t>
            </a:r>
          </a:p>
        </p:txBody>
      </p:sp>
      <p:sp>
        <p:nvSpPr>
          <p:cNvPr id="33796" name="CaixaDeTexto 17"/>
          <p:cNvSpPr txBox="1">
            <a:spLocks noChangeArrowheads="1"/>
          </p:cNvSpPr>
          <p:nvPr/>
        </p:nvSpPr>
        <p:spPr bwMode="auto">
          <a:xfrm>
            <a:off x="4311651" y="2055813"/>
            <a:ext cx="1928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200" b="1"/>
              <a:t>    Paraíba</a:t>
            </a:r>
          </a:p>
          <a:p>
            <a:pPr eaLnBrk="1" hangingPunct="1"/>
            <a:r>
              <a:rPr lang="pt-BR" altLang="en-US" sz="1200" b="1"/>
              <a:t> 57cases (B3) </a:t>
            </a:r>
          </a:p>
        </p:txBody>
      </p:sp>
      <p:sp>
        <p:nvSpPr>
          <p:cNvPr id="33797" name="CaixaDeTexto 17"/>
          <p:cNvSpPr txBox="1">
            <a:spLocks noChangeArrowheads="1"/>
          </p:cNvSpPr>
          <p:nvPr/>
        </p:nvSpPr>
        <p:spPr bwMode="auto">
          <a:xfrm>
            <a:off x="1179513" y="3303588"/>
            <a:ext cx="257175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1200" b="1"/>
              <a:t>RS</a:t>
            </a:r>
          </a:p>
          <a:p>
            <a:pPr algn="ctr" eaLnBrk="1" hangingPunct="1"/>
            <a:r>
              <a:rPr lang="pt-BR" altLang="en-US" sz="1200" b="1"/>
              <a:t>      08 cases (B3)</a:t>
            </a:r>
          </a:p>
        </p:txBody>
      </p:sp>
      <p:grpSp>
        <p:nvGrpSpPr>
          <p:cNvPr id="33798" name="Grupo 50"/>
          <p:cNvGrpSpPr>
            <a:grpSpLocks/>
          </p:cNvGrpSpPr>
          <p:nvPr/>
        </p:nvGrpSpPr>
        <p:grpSpPr bwMode="auto">
          <a:xfrm>
            <a:off x="1981200" y="1385888"/>
            <a:ext cx="2451100" cy="2679700"/>
            <a:chOff x="449241" y="314316"/>
            <a:chExt cx="5486400" cy="5334001"/>
          </a:xfrm>
        </p:grpSpPr>
        <p:sp>
          <p:nvSpPr>
            <p:cNvPr id="33873" name="Freeform 42"/>
            <p:cNvSpPr>
              <a:spLocks/>
            </p:cNvSpPr>
            <p:nvPr/>
          </p:nvSpPr>
          <p:spPr bwMode="auto">
            <a:xfrm>
              <a:off x="3287691" y="1685916"/>
              <a:ext cx="1047750" cy="2039938"/>
            </a:xfrm>
            <a:custGeom>
              <a:avLst/>
              <a:gdLst>
                <a:gd name="T0" fmla="*/ 2147483646 w 1867"/>
                <a:gd name="T1" fmla="*/ 2147483646 h 3624"/>
                <a:gd name="T2" fmla="*/ 2147483646 w 1867"/>
                <a:gd name="T3" fmla="*/ 2147483646 h 3624"/>
                <a:gd name="T4" fmla="*/ 2147483646 w 1867"/>
                <a:gd name="T5" fmla="*/ 2147483646 h 3624"/>
                <a:gd name="T6" fmla="*/ 0 w 1867"/>
                <a:gd name="T7" fmla="*/ 2147483646 h 3624"/>
                <a:gd name="T8" fmla="*/ 2147483646 w 1867"/>
                <a:gd name="T9" fmla="*/ 2147483646 h 3624"/>
                <a:gd name="T10" fmla="*/ 2147483646 w 1867"/>
                <a:gd name="T11" fmla="*/ 2147483646 h 3624"/>
                <a:gd name="T12" fmla="*/ 2147483646 w 1867"/>
                <a:gd name="T13" fmla="*/ 2147483646 h 3624"/>
                <a:gd name="T14" fmla="*/ 2147483646 w 1867"/>
                <a:gd name="T15" fmla="*/ 2147483646 h 3624"/>
                <a:gd name="T16" fmla="*/ 2147483646 w 1867"/>
                <a:gd name="T17" fmla="*/ 2147483646 h 3624"/>
                <a:gd name="T18" fmla="*/ 2147483646 w 1867"/>
                <a:gd name="T19" fmla="*/ 2147483646 h 3624"/>
                <a:gd name="T20" fmla="*/ 2147483646 w 1867"/>
                <a:gd name="T21" fmla="*/ 2147483646 h 3624"/>
                <a:gd name="T22" fmla="*/ 2147483646 w 1867"/>
                <a:gd name="T23" fmla="*/ 2147483646 h 3624"/>
                <a:gd name="T24" fmla="*/ 2147483646 w 1867"/>
                <a:gd name="T25" fmla="*/ 2147483646 h 3624"/>
                <a:gd name="T26" fmla="*/ 2147483646 w 1867"/>
                <a:gd name="T27" fmla="*/ 2147483646 h 3624"/>
                <a:gd name="T28" fmla="*/ 2147483646 w 1867"/>
                <a:gd name="T29" fmla="*/ 2147483646 h 3624"/>
                <a:gd name="T30" fmla="*/ 2147483646 w 1867"/>
                <a:gd name="T31" fmla="*/ 2147483646 h 3624"/>
                <a:gd name="T32" fmla="*/ 2147483646 w 1867"/>
                <a:gd name="T33" fmla="*/ 2147483646 h 3624"/>
                <a:gd name="T34" fmla="*/ 2147483646 w 1867"/>
                <a:gd name="T35" fmla="*/ 2147483646 h 3624"/>
                <a:gd name="T36" fmla="*/ 2147483646 w 1867"/>
                <a:gd name="T37" fmla="*/ 2147483646 h 3624"/>
                <a:gd name="T38" fmla="*/ 2147483646 w 1867"/>
                <a:gd name="T39" fmla="*/ 2147483646 h 3624"/>
                <a:gd name="T40" fmla="*/ 2147483646 w 1867"/>
                <a:gd name="T41" fmla="*/ 2147483646 h 3624"/>
                <a:gd name="T42" fmla="*/ 2147483646 w 1867"/>
                <a:gd name="T43" fmla="*/ 2147483646 h 3624"/>
                <a:gd name="T44" fmla="*/ 2147483646 w 1867"/>
                <a:gd name="T45" fmla="*/ 2147483646 h 3624"/>
                <a:gd name="T46" fmla="*/ 2147483646 w 1867"/>
                <a:gd name="T47" fmla="*/ 2147483646 h 3624"/>
                <a:gd name="T48" fmla="*/ 2147483646 w 1867"/>
                <a:gd name="T49" fmla="*/ 0 h 3624"/>
                <a:gd name="T50" fmla="*/ 2147483646 w 1867"/>
                <a:gd name="T51" fmla="*/ 0 h 3624"/>
                <a:gd name="T52" fmla="*/ 2147483646 w 1867"/>
                <a:gd name="T53" fmla="*/ 2147483646 h 3624"/>
                <a:gd name="T54" fmla="*/ 2147483646 w 1867"/>
                <a:gd name="T55" fmla="*/ 2147483646 h 3624"/>
                <a:gd name="T56" fmla="*/ 2147483646 w 1867"/>
                <a:gd name="T57" fmla="*/ 2147483646 h 3624"/>
                <a:gd name="T58" fmla="*/ 2147483646 w 1867"/>
                <a:gd name="T59" fmla="*/ 2147483646 h 3624"/>
                <a:gd name="T60" fmla="*/ 2147483646 w 1867"/>
                <a:gd name="T61" fmla="*/ 2147483646 h 3624"/>
                <a:gd name="T62" fmla="*/ 2147483646 w 1867"/>
                <a:gd name="T63" fmla="*/ 2147483646 h 3624"/>
                <a:gd name="T64" fmla="*/ 2147483646 w 1867"/>
                <a:gd name="T65" fmla="*/ 2147483646 h 3624"/>
                <a:gd name="T66" fmla="*/ 2147483646 w 1867"/>
                <a:gd name="T67" fmla="*/ 2147483646 h 3624"/>
                <a:gd name="T68" fmla="*/ 2147483646 w 1867"/>
                <a:gd name="T69" fmla="*/ 2147483646 h 3624"/>
                <a:gd name="T70" fmla="*/ 2147483646 w 1867"/>
                <a:gd name="T71" fmla="*/ 2147483646 h 3624"/>
                <a:gd name="T72" fmla="*/ 2147483646 w 1867"/>
                <a:gd name="T73" fmla="*/ 2147483646 h 3624"/>
                <a:gd name="T74" fmla="*/ 2147483646 w 1867"/>
                <a:gd name="T75" fmla="*/ 2147483646 h 3624"/>
                <a:gd name="T76" fmla="*/ 2147483646 w 1867"/>
                <a:gd name="T77" fmla="*/ 2147483646 h 3624"/>
                <a:gd name="T78" fmla="*/ 2147483646 w 1867"/>
                <a:gd name="T79" fmla="*/ 2147483646 h 3624"/>
                <a:gd name="T80" fmla="*/ 2147483646 w 1867"/>
                <a:gd name="T81" fmla="*/ 2147483646 h 3624"/>
                <a:gd name="T82" fmla="*/ 2147483646 w 1867"/>
                <a:gd name="T83" fmla="*/ 2147483646 h 3624"/>
                <a:gd name="T84" fmla="*/ 2147483646 w 1867"/>
                <a:gd name="T85" fmla="*/ 2147483646 h 3624"/>
                <a:gd name="T86" fmla="*/ 2147483646 w 1867"/>
                <a:gd name="T87" fmla="*/ 2147483646 h 3624"/>
                <a:gd name="T88" fmla="*/ 2147483646 w 1867"/>
                <a:gd name="T89" fmla="*/ 2147483646 h 3624"/>
                <a:gd name="T90" fmla="*/ 2147483646 w 1867"/>
                <a:gd name="T91" fmla="*/ 2147483646 h 3624"/>
                <a:gd name="T92" fmla="*/ 2147483646 w 1867"/>
                <a:gd name="T93" fmla="*/ 2147483646 h 3624"/>
                <a:gd name="T94" fmla="*/ 2147483646 w 1867"/>
                <a:gd name="T95" fmla="*/ 2147483646 h 3624"/>
                <a:gd name="T96" fmla="*/ 2147483646 w 1867"/>
                <a:gd name="T97" fmla="*/ 2147483646 h 3624"/>
                <a:gd name="T98" fmla="*/ 2147483646 w 1867"/>
                <a:gd name="T99" fmla="*/ 2147483646 h 3624"/>
                <a:gd name="T100" fmla="*/ 2147483646 w 1867"/>
                <a:gd name="T101" fmla="*/ 2147483646 h 3624"/>
                <a:gd name="T102" fmla="*/ 2147483646 w 1867"/>
                <a:gd name="T103" fmla="*/ 2147483646 h 3624"/>
                <a:gd name="T104" fmla="*/ 2147483646 w 1867"/>
                <a:gd name="T105" fmla="*/ 2147483646 h 3624"/>
                <a:gd name="T106" fmla="*/ 2147483646 w 1867"/>
                <a:gd name="T107" fmla="*/ 2147483646 h 36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67"/>
                <a:gd name="T163" fmla="*/ 0 h 3624"/>
                <a:gd name="T164" fmla="*/ 1867 w 1867"/>
                <a:gd name="T165" fmla="*/ 3624 h 36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67" h="3624">
                  <a:moveTo>
                    <a:pt x="562" y="3592"/>
                  </a:moveTo>
                  <a:lnTo>
                    <a:pt x="534" y="3524"/>
                  </a:lnTo>
                  <a:lnTo>
                    <a:pt x="480" y="3494"/>
                  </a:lnTo>
                  <a:lnTo>
                    <a:pt x="427" y="3494"/>
                  </a:lnTo>
                  <a:lnTo>
                    <a:pt x="375" y="3494"/>
                  </a:lnTo>
                  <a:lnTo>
                    <a:pt x="319" y="3494"/>
                  </a:lnTo>
                  <a:lnTo>
                    <a:pt x="269" y="3425"/>
                  </a:lnTo>
                  <a:lnTo>
                    <a:pt x="214" y="3393"/>
                  </a:lnTo>
                  <a:lnTo>
                    <a:pt x="160" y="3393"/>
                  </a:lnTo>
                  <a:lnTo>
                    <a:pt x="108" y="3361"/>
                  </a:lnTo>
                  <a:lnTo>
                    <a:pt x="52" y="3327"/>
                  </a:lnTo>
                  <a:lnTo>
                    <a:pt x="0" y="3260"/>
                  </a:lnTo>
                  <a:lnTo>
                    <a:pt x="0" y="3229"/>
                  </a:lnTo>
                  <a:lnTo>
                    <a:pt x="3" y="3226"/>
                  </a:lnTo>
                  <a:lnTo>
                    <a:pt x="29" y="3162"/>
                  </a:lnTo>
                  <a:lnTo>
                    <a:pt x="3" y="3092"/>
                  </a:lnTo>
                  <a:lnTo>
                    <a:pt x="29" y="3029"/>
                  </a:lnTo>
                  <a:lnTo>
                    <a:pt x="82" y="2963"/>
                  </a:lnTo>
                  <a:lnTo>
                    <a:pt x="110" y="2896"/>
                  </a:lnTo>
                  <a:lnTo>
                    <a:pt x="162" y="2833"/>
                  </a:lnTo>
                  <a:lnTo>
                    <a:pt x="190" y="2766"/>
                  </a:lnTo>
                  <a:lnTo>
                    <a:pt x="216" y="2699"/>
                  </a:lnTo>
                  <a:lnTo>
                    <a:pt x="270" y="2699"/>
                  </a:lnTo>
                  <a:lnTo>
                    <a:pt x="324" y="2665"/>
                  </a:lnTo>
                  <a:lnTo>
                    <a:pt x="377" y="2633"/>
                  </a:lnTo>
                  <a:lnTo>
                    <a:pt x="377" y="2569"/>
                  </a:lnTo>
                  <a:lnTo>
                    <a:pt x="429" y="2503"/>
                  </a:lnTo>
                  <a:lnTo>
                    <a:pt x="482" y="2470"/>
                  </a:lnTo>
                  <a:lnTo>
                    <a:pt x="537" y="2470"/>
                  </a:lnTo>
                  <a:lnTo>
                    <a:pt x="564" y="2404"/>
                  </a:lnTo>
                  <a:lnTo>
                    <a:pt x="564" y="2337"/>
                  </a:lnTo>
                  <a:lnTo>
                    <a:pt x="588" y="2272"/>
                  </a:lnTo>
                  <a:lnTo>
                    <a:pt x="643" y="2207"/>
                  </a:lnTo>
                  <a:lnTo>
                    <a:pt x="643" y="2139"/>
                  </a:lnTo>
                  <a:lnTo>
                    <a:pt x="643" y="2076"/>
                  </a:lnTo>
                  <a:lnTo>
                    <a:pt x="669" y="2008"/>
                  </a:lnTo>
                  <a:lnTo>
                    <a:pt x="669" y="1942"/>
                  </a:lnTo>
                  <a:lnTo>
                    <a:pt x="643" y="1877"/>
                  </a:lnTo>
                  <a:lnTo>
                    <a:pt x="643" y="1811"/>
                  </a:lnTo>
                  <a:lnTo>
                    <a:pt x="643" y="1745"/>
                  </a:lnTo>
                  <a:lnTo>
                    <a:pt x="643" y="1681"/>
                  </a:lnTo>
                  <a:lnTo>
                    <a:pt x="669" y="1612"/>
                  </a:lnTo>
                  <a:lnTo>
                    <a:pt x="643" y="1548"/>
                  </a:lnTo>
                  <a:lnTo>
                    <a:pt x="643" y="1481"/>
                  </a:lnTo>
                  <a:lnTo>
                    <a:pt x="643" y="1415"/>
                  </a:lnTo>
                  <a:lnTo>
                    <a:pt x="669" y="1383"/>
                  </a:lnTo>
                  <a:lnTo>
                    <a:pt x="696" y="1317"/>
                  </a:lnTo>
                  <a:lnTo>
                    <a:pt x="722" y="1252"/>
                  </a:lnTo>
                  <a:lnTo>
                    <a:pt x="775" y="1184"/>
                  </a:lnTo>
                  <a:lnTo>
                    <a:pt x="777" y="1184"/>
                  </a:lnTo>
                  <a:lnTo>
                    <a:pt x="803" y="1119"/>
                  </a:lnTo>
                  <a:lnTo>
                    <a:pt x="830" y="1053"/>
                  </a:lnTo>
                  <a:lnTo>
                    <a:pt x="883" y="989"/>
                  </a:lnTo>
                  <a:lnTo>
                    <a:pt x="938" y="953"/>
                  </a:lnTo>
                  <a:lnTo>
                    <a:pt x="964" y="888"/>
                  </a:lnTo>
                  <a:lnTo>
                    <a:pt x="990" y="822"/>
                  </a:lnTo>
                  <a:lnTo>
                    <a:pt x="1018" y="758"/>
                  </a:lnTo>
                  <a:lnTo>
                    <a:pt x="1018" y="692"/>
                  </a:lnTo>
                  <a:lnTo>
                    <a:pt x="1018" y="625"/>
                  </a:lnTo>
                  <a:lnTo>
                    <a:pt x="1046" y="559"/>
                  </a:lnTo>
                  <a:lnTo>
                    <a:pt x="1018" y="495"/>
                  </a:lnTo>
                  <a:lnTo>
                    <a:pt x="1046" y="428"/>
                  </a:lnTo>
                  <a:lnTo>
                    <a:pt x="1098" y="428"/>
                  </a:lnTo>
                  <a:lnTo>
                    <a:pt x="1151" y="428"/>
                  </a:lnTo>
                  <a:lnTo>
                    <a:pt x="1205" y="362"/>
                  </a:lnTo>
                  <a:lnTo>
                    <a:pt x="1231" y="297"/>
                  </a:lnTo>
                  <a:lnTo>
                    <a:pt x="1283" y="263"/>
                  </a:lnTo>
                  <a:lnTo>
                    <a:pt x="1283" y="198"/>
                  </a:lnTo>
                  <a:lnTo>
                    <a:pt x="1336" y="131"/>
                  </a:lnTo>
                  <a:lnTo>
                    <a:pt x="1283" y="98"/>
                  </a:lnTo>
                  <a:lnTo>
                    <a:pt x="1231" y="98"/>
                  </a:lnTo>
                  <a:lnTo>
                    <a:pt x="1180" y="67"/>
                  </a:lnTo>
                  <a:lnTo>
                    <a:pt x="1180" y="0"/>
                  </a:lnTo>
                  <a:lnTo>
                    <a:pt x="1257" y="0"/>
                  </a:lnTo>
                  <a:lnTo>
                    <a:pt x="1253" y="0"/>
                  </a:lnTo>
                  <a:lnTo>
                    <a:pt x="1282" y="0"/>
                  </a:lnTo>
                  <a:lnTo>
                    <a:pt x="1308" y="0"/>
                  </a:lnTo>
                  <a:lnTo>
                    <a:pt x="1361" y="0"/>
                  </a:lnTo>
                  <a:lnTo>
                    <a:pt x="1387" y="67"/>
                  </a:lnTo>
                  <a:lnTo>
                    <a:pt x="1441" y="67"/>
                  </a:lnTo>
                  <a:lnTo>
                    <a:pt x="1495" y="99"/>
                  </a:lnTo>
                  <a:lnTo>
                    <a:pt x="1521" y="166"/>
                  </a:lnTo>
                  <a:lnTo>
                    <a:pt x="1521" y="232"/>
                  </a:lnTo>
                  <a:lnTo>
                    <a:pt x="1521" y="299"/>
                  </a:lnTo>
                  <a:lnTo>
                    <a:pt x="1521" y="364"/>
                  </a:lnTo>
                  <a:lnTo>
                    <a:pt x="1495" y="429"/>
                  </a:lnTo>
                  <a:lnTo>
                    <a:pt x="1469" y="495"/>
                  </a:lnTo>
                  <a:lnTo>
                    <a:pt x="1441" y="559"/>
                  </a:lnTo>
                  <a:lnTo>
                    <a:pt x="1495" y="596"/>
                  </a:lnTo>
                  <a:lnTo>
                    <a:pt x="1548" y="627"/>
                  </a:lnTo>
                  <a:lnTo>
                    <a:pt x="1574" y="694"/>
                  </a:lnTo>
                  <a:lnTo>
                    <a:pt x="1629" y="726"/>
                  </a:lnTo>
                  <a:lnTo>
                    <a:pt x="1682" y="726"/>
                  </a:lnTo>
                  <a:lnTo>
                    <a:pt x="1735" y="726"/>
                  </a:lnTo>
                  <a:lnTo>
                    <a:pt x="1762" y="793"/>
                  </a:lnTo>
                  <a:lnTo>
                    <a:pt x="1708" y="856"/>
                  </a:lnTo>
                  <a:lnTo>
                    <a:pt x="1654" y="890"/>
                  </a:lnTo>
                  <a:lnTo>
                    <a:pt x="1654" y="955"/>
                  </a:lnTo>
                  <a:lnTo>
                    <a:pt x="1629" y="1022"/>
                  </a:lnTo>
                  <a:lnTo>
                    <a:pt x="1654" y="1088"/>
                  </a:lnTo>
                  <a:lnTo>
                    <a:pt x="1708" y="1119"/>
                  </a:lnTo>
                  <a:lnTo>
                    <a:pt x="1735" y="1186"/>
                  </a:lnTo>
                  <a:lnTo>
                    <a:pt x="1735" y="1253"/>
                  </a:lnTo>
                  <a:lnTo>
                    <a:pt x="1788" y="1285"/>
                  </a:lnTo>
                  <a:lnTo>
                    <a:pt x="1816" y="1352"/>
                  </a:lnTo>
                  <a:lnTo>
                    <a:pt x="1867" y="1352"/>
                  </a:lnTo>
                  <a:lnTo>
                    <a:pt x="1841" y="1418"/>
                  </a:lnTo>
                  <a:lnTo>
                    <a:pt x="1788" y="1452"/>
                  </a:lnTo>
                  <a:lnTo>
                    <a:pt x="1762" y="1516"/>
                  </a:lnTo>
                  <a:lnTo>
                    <a:pt x="1735" y="1582"/>
                  </a:lnTo>
                  <a:lnTo>
                    <a:pt x="1735" y="1647"/>
                  </a:lnTo>
                  <a:lnTo>
                    <a:pt x="1788" y="1647"/>
                  </a:lnTo>
                  <a:lnTo>
                    <a:pt x="1841" y="1647"/>
                  </a:lnTo>
                  <a:lnTo>
                    <a:pt x="1816" y="1714"/>
                  </a:lnTo>
                  <a:lnTo>
                    <a:pt x="1762" y="1748"/>
                  </a:lnTo>
                  <a:lnTo>
                    <a:pt x="1788" y="1813"/>
                  </a:lnTo>
                  <a:lnTo>
                    <a:pt x="1735" y="1878"/>
                  </a:lnTo>
                  <a:lnTo>
                    <a:pt x="1788" y="1910"/>
                  </a:lnTo>
                  <a:lnTo>
                    <a:pt x="1816" y="1977"/>
                  </a:lnTo>
                  <a:lnTo>
                    <a:pt x="1816" y="2042"/>
                  </a:lnTo>
                  <a:lnTo>
                    <a:pt x="1816" y="2109"/>
                  </a:lnTo>
                  <a:lnTo>
                    <a:pt x="1762" y="2141"/>
                  </a:lnTo>
                  <a:lnTo>
                    <a:pt x="1762" y="2208"/>
                  </a:lnTo>
                  <a:lnTo>
                    <a:pt x="1762" y="2274"/>
                  </a:lnTo>
                  <a:lnTo>
                    <a:pt x="1816" y="2306"/>
                  </a:lnTo>
                  <a:lnTo>
                    <a:pt x="1867" y="2338"/>
                  </a:lnTo>
                  <a:lnTo>
                    <a:pt x="1867" y="2406"/>
                  </a:lnTo>
                  <a:lnTo>
                    <a:pt x="1841" y="2471"/>
                  </a:lnTo>
                  <a:lnTo>
                    <a:pt x="1788" y="2505"/>
                  </a:lnTo>
                  <a:lnTo>
                    <a:pt x="1735" y="2471"/>
                  </a:lnTo>
                  <a:lnTo>
                    <a:pt x="1682" y="2471"/>
                  </a:lnTo>
                  <a:lnTo>
                    <a:pt x="1682" y="2537"/>
                  </a:lnTo>
                  <a:lnTo>
                    <a:pt x="1629" y="2537"/>
                  </a:lnTo>
                  <a:lnTo>
                    <a:pt x="1629" y="2601"/>
                  </a:lnTo>
                  <a:lnTo>
                    <a:pt x="1629" y="2667"/>
                  </a:lnTo>
                  <a:lnTo>
                    <a:pt x="1574" y="2734"/>
                  </a:lnTo>
                  <a:lnTo>
                    <a:pt x="1521" y="2734"/>
                  </a:lnTo>
                  <a:lnTo>
                    <a:pt x="1469" y="2800"/>
                  </a:lnTo>
                  <a:lnTo>
                    <a:pt x="1441" y="2865"/>
                  </a:lnTo>
                  <a:lnTo>
                    <a:pt x="1469" y="2931"/>
                  </a:lnTo>
                  <a:lnTo>
                    <a:pt x="1521" y="2997"/>
                  </a:lnTo>
                  <a:lnTo>
                    <a:pt x="1469" y="3064"/>
                  </a:lnTo>
                  <a:lnTo>
                    <a:pt x="1441" y="3131"/>
                  </a:lnTo>
                  <a:lnTo>
                    <a:pt x="1495" y="3163"/>
                  </a:lnTo>
                  <a:lnTo>
                    <a:pt x="1469" y="3229"/>
                  </a:lnTo>
                  <a:lnTo>
                    <a:pt x="1441" y="3294"/>
                  </a:lnTo>
                  <a:lnTo>
                    <a:pt x="1387" y="3327"/>
                  </a:lnTo>
                  <a:lnTo>
                    <a:pt x="1308" y="3327"/>
                  </a:lnTo>
                  <a:lnTo>
                    <a:pt x="1202" y="3361"/>
                  </a:lnTo>
                  <a:lnTo>
                    <a:pt x="1147" y="3327"/>
                  </a:lnTo>
                  <a:lnTo>
                    <a:pt x="1095" y="3361"/>
                  </a:lnTo>
                  <a:lnTo>
                    <a:pt x="1041" y="3361"/>
                  </a:lnTo>
                  <a:lnTo>
                    <a:pt x="988" y="3393"/>
                  </a:lnTo>
                  <a:lnTo>
                    <a:pt x="934" y="3361"/>
                  </a:lnTo>
                  <a:lnTo>
                    <a:pt x="879" y="3361"/>
                  </a:lnTo>
                  <a:lnTo>
                    <a:pt x="828" y="3361"/>
                  </a:lnTo>
                  <a:lnTo>
                    <a:pt x="775" y="3393"/>
                  </a:lnTo>
                  <a:lnTo>
                    <a:pt x="720" y="3425"/>
                  </a:lnTo>
                  <a:lnTo>
                    <a:pt x="667" y="3460"/>
                  </a:lnTo>
                  <a:lnTo>
                    <a:pt x="613" y="3524"/>
                  </a:lnTo>
                  <a:lnTo>
                    <a:pt x="613" y="3592"/>
                  </a:lnTo>
                  <a:lnTo>
                    <a:pt x="562" y="3624"/>
                  </a:lnTo>
                  <a:lnTo>
                    <a:pt x="562" y="359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74" name="Freeform 41"/>
            <p:cNvSpPr>
              <a:spLocks/>
            </p:cNvSpPr>
            <p:nvPr/>
          </p:nvSpPr>
          <p:spPr bwMode="auto">
            <a:xfrm>
              <a:off x="2735241" y="4719629"/>
              <a:ext cx="1033463" cy="928688"/>
            </a:xfrm>
            <a:custGeom>
              <a:avLst/>
              <a:gdLst>
                <a:gd name="T0" fmla="*/ 2147483646 w 1837"/>
                <a:gd name="T1" fmla="*/ 2147483646 h 1646"/>
                <a:gd name="T2" fmla="*/ 2147483646 w 1837"/>
                <a:gd name="T3" fmla="*/ 2147483646 h 1646"/>
                <a:gd name="T4" fmla="*/ 2147483646 w 1837"/>
                <a:gd name="T5" fmla="*/ 2147483646 h 1646"/>
                <a:gd name="T6" fmla="*/ 2147483646 w 1837"/>
                <a:gd name="T7" fmla="*/ 2147483646 h 1646"/>
                <a:gd name="T8" fmla="*/ 2147483646 w 1837"/>
                <a:gd name="T9" fmla="*/ 2147483646 h 1646"/>
                <a:gd name="T10" fmla="*/ 2147483646 w 1837"/>
                <a:gd name="T11" fmla="*/ 2147483646 h 1646"/>
                <a:gd name="T12" fmla="*/ 2147483646 w 1837"/>
                <a:gd name="T13" fmla="*/ 2147483646 h 1646"/>
                <a:gd name="T14" fmla="*/ 2147483646 w 1837"/>
                <a:gd name="T15" fmla="*/ 2147483646 h 1646"/>
                <a:gd name="T16" fmla="*/ 2147483646 w 1837"/>
                <a:gd name="T17" fmla="*/ 2147483646 h 1646"/>
                <a:gd name="T18" fmla="*/ 2147483646 w 1837"/>
                <a:gd name="T19" fmla="*/ 2147483646 h 1646"/>
                <a:gd name="T20" fmla="*/ 2147483646 w 1837"/>
                <a:gd name="T21" fmla="*/ 2147483646 h 1646"/>
                <a:gd name="T22" fmla="*/ 2147483646 w 1837"/>
                <a:gd name="T23" fmla="*/ 0 h 1646"/>
                <a:gd name="T24" fmla="*/ 2147483646 w 1837"/>
                <a:gd name="T25" fmla="*/ 2147483646 h 1646"/>
                <a:gd name="T26" fmla="*/ 2147483646 w 1837"/>
                <a:gd name="T27" fmla="*/ 2147483646 h 1646"/>
                <a:gd name="T28" fmla="*/ 2147483646 w 1837"/>
                <a:gd name="T29" fmla="*/ 2147483646 h 1646"/>
                <a:gd name="T30" fmla="*/ 2147483646 w 1837"/>
                <a:gd name="T31" fmla="*/ 2147483646 h 1646"/>
                <a:gd name="T32" fmla="*/ 2147483646 w 1837"/>
                <a:gd name="T33" fmla="*/ 2147483646 h 1646"/>
                <a:gd name="T34" fmla="*/ 2147483646 w 1837"/>
                <a:gd name="T35" fmla="*/ 2147483646 h 1646"/>
                <a:gd name="T36" fmla="*/ 2147483646 w 1837"/>
                <a:gd name="T37" fmla="*/ 2147483646 h 1646"/>
                <a:gd name="T38" fmla="*/ 0 w 1837"/>
                <a:gd name="T39" fmla="*/ 2147483646 h 1646"/>
                <a:gd name="T40" fmla="*/ 2147483646 w 1837"/>
                <a:gd name="T41" fmla="*/ 2147483646 h 1646"/>
                <a:gd name="T42" fmla="*/ 2147483646 w 1837"/>
                <a:gd name="T43" fmla="*/ 2147483646 h 1646"/>
                <a:gd name="T44" fmla="*/ 2147483646 w 1837"/>
                <a:gd name="T45" fmla="*/ 2147483646 h 1646"/>
                <a:gd name="T46" fmla="*/ 2147483646 w 1837"/>
                <a:gd name="T47" fmla="*/ 2147483646 h 1646"/>
                <a:gd name="T48" fmla="*/ 2147483646 w 1837"/>
                <a:gd name="T49" fmla="*/ 2147483646 h 1646"/>
                <a:gd name="T50" fmla="*/ 2147483646 w 1837"/>
                <a:gd name="T51" fmla="*/ 2147483646 h 1646"/>
                <a:gd name="T52" fmla="*/ 2147483646 w 1837"/>
                <a:gd name="T53" fmla="*/ 2147483646 h 1646"/>
                <a:gd name="T54" fmla="*/ 2147483646 w 1837"/>
                <a:gd name="T55" fmla="*/ 2147483646 h 1646"/>
                <a:gd name="T56" fmla="*/ 2147483646 w 1837"/>
                <a:gd name="T57" fmla="*/ 2147483646 h 1646"/>
                <a:gd name="T58" fmla="*/ 2147483646 w 1837"/>
                <a:gd name="T59" fmla="*/ 2147483646 h 1646"/>
                <a:gd name="T60" fmla="*/ 2147483646 w 1837"/>
                <a:gd name="T61" fmla="*/ 2147483646 h 1646"/>
                <a:gd name="T62" fmla="*/ 2147483646 w 1837"/>
                <a:gd name="T63" fmla="*/ 2147483646 h 1646"/>
                <a:gd name="T64" fmla="*/ 2147483646 w 1837"/>
                <a:gd name="T65" fmla="*/ 2147483646 h 1646"/>
                <a:gd name="T66" fmla="*/ 2147483646 w 1837"/>
                <a:gd name="T67" fmla="*/ 2147483646 h 1646"/>
                <a:gd name="T68" fmla="*/ 2147483646 w 1837"/>
                <a:gd name="T69" fmla="*/ 2147483646 h 1646"/>
                <a:gd name="T70" fmla="*/ 2147483646 w 1837"/>
                <a:gd name="T71" fmla="*/ 2147483646 h 1646"/>
                <a:gd name="T72" fmla="*/ 2147483646 w 1837"/>
                <a:gd name="T73" fmla="*/ 2147483646 h 1646"/>
                <a:gd name="T74" fmla="*/ 2147483646 w 1837"/>
                <a:gd name="T75" fmla="*/ 2147483646 h 1646"/>
                <a:gd name="T76" fmla="*/ 2147483646 w 1837"/>
                <a:gd name="T77" fmla="*/ 2147483646 h 1646"/>
                <a:gd name="T78" fmla="*/ 2147483646 w 1837"/>
                <a:gd name="T79" fmla="*/ 2147483646 h 1646"/>
                <a:gd name="T80" fmla="*/ 2147483646 w 1837"/>
                <a:gd name="T81" fmla="*/ 2147483646 h 1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37"/>
                <a:gd name="T124" fmla="*/ 0 h 1646"/>
                <a:gd name="T125" fmla="*/ 1837 w 1837"/>
                <a:gd name="T126" fmla="*/ 1646 h 16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37" h="1646">
                  <a:moveTo>
                    <a:pt x="1837" y="541"/>
                  </a:moveTo>
                  <a:lnTo>
                    <a:pt x="1761" y="593"/>
                  </a:lnTo>
                  <a:lnTo>
                    <a:pt x="1707" y="593"/>
                  </a:lnTo>
                  <a:lnTo>
                    <a:pt x="1654" y="561"/>
                  </a:lnTo>
                  <a:lnTo>
                    <a:pt x="1707" y="527"/>
                  </a:lnTo>
                  <a:lnTo>
                    <a:pt x="1761" y="460"/>
                  </a:lnTo>
                  <a:lnTo>
                    <a:pt x="1789" y="394"/>
                  </a:lnTo>
                  <a:lnTo>
                    <a:pt x="1733" y="362"/>
                  </a:lnTo>
                  <a:lnTo>
                    <a:pt x="1681" y="394"/>
                  </a:lnTo>
                  <a:lnTo>
                    <a:pt x="1628" y="362"/>
                  </a:lnTo>
                  <a:lnTo>
                    <a:pt x="1572" y="296"/>
                  </a:lnTo>
                  <a:lnTo>
                    <a:pt x="1522" y="263"/>
                  </a:lnTo>
                  <a:lnTo>
                    <a:pt x="1467" y="232"/>
                  </a:lnTo>
                  <a:lnTo>
                    <a:pt x="1414" y="197"/>
                  </a:lnTo>
                  <a:lnTo>
                    <a:pt x="1335" y="165"/>
                  </a:lnTo>
                  <a:lnTo>
                    <a:pt x="1282" y="165"/>
                  </a:lnTo>
                  <a:lnTo>
                    <a:pt x="1228" y="134"/>
                  </a:lnTo>
                  <a:lnTo>
                    <a:pt x="1174" y="101"/>
                  </a:lnTo>
                  <a:lnTo>
                    <a:pt x="1121" y="64"/>
                  </a:lnTo>
                  <a:lnTo>
                    <a:pt x="1040" y="64"/>
                  </a:lnTo>
                  <a:lnTo>
                    <a:pt x="987" y="64"/>
                  </a:lnTo>
                  <a:lnTo>
                    <a:pt x="932" y="64"/>
                  </a:lnTo>
                  <a:lnTo>
                    <a:pt x="881" y="32"/>
                  </a:lnTo>
                  <a:lnTo>
                    <a:pt x="828" y="0"/>
                  </a:lnTo>
                  <a:lnTo>
                    <a:pt x="802" y="32"/>
                  </a:lnTo>
                  <a:lnTo>
                    <a:pt x="749" y="64"/>
                  </a:lnTo>
                  <a:lnTo>
                    <a:pt x="694" y="64"/>
                  </a:lnTo>
                  <a:lnTo>
                    <a:pt x="641" y="101"/>
                  </a:lnTo>
                  <a:lnTo>
                    <a:pt x="588" y="165"/>
                  </a:lnTo>
                  <a:lnTo>
                    <a:pt x="533" y="197"/>
                  </a:lnTo>
                  <a:lnTo>
                    <a:pt x="482" y="263"/>
                  </a:lnTo>
                  <a:lnTo>
                    <a:pt x="425" y="296"/>
                  </a:lnTo>
                  <a:lnTo>
                    <a:pt x="372" y="362"/>
                  </a:lnTo>
                  <a:lnTo>
                    <a:pt x="320" y="426"/>
                  </a:lnTo>
                  <a:lnTo>
                    <a:pt x="269" y="494"/>
                  </a:lnTo>
                  <a:lnTo>
                    <a:pt x="216" y="561"/>
                  </a:lnTo>
                  <a:lnTo>
                    <a:pt x="159" y="626"/>
                  </a:lnTo>
                  <a:lnTo>
                    <a:pt x="80" y="723"/>
                  </a:lnTo>
                  <a:lnTo>
                    <a:pt x="26" y="790"/>
                  </a:lnTo>
                  <a:lnTo>
                    <a:pt x="0" y="857"/>
                  </a:lnTo>
                  <a:lnTo>
                    <a:pt x="56" y="857"/>
                  </a:lnTo>
                  <a:lnTo>
                    <a:pt x="108" y="824"/>
                  </a:lnTo>
                  <a:lnTo>
                    <a:pt x="159" y="790"/>
                  </a:lnTo>
                  <a:lnTo>
                    <a:pt x="241" y="824"/>
                  </a:lnTo>
                  <a:lnTo>
                    <a:pt x="295" y="857"/>
                  </a:lnTo>
                  <a:lnTo>
                    <a:pt x="348" y="955"/>
                  </a:lnTo>
                  <a:lnTo>
                    <a:pt x="401" y="987"/>
                  </a:lnTo>
                  <a:lnTo>
                    <a:pt x="454" y="987"/>
                  </a:lnTo>
                  <a:lnTo>
                    <a:pt x="507" y="1019"/>
                  </a:lnTo>
                  <a:lnTo>
                    <a:pt x="559" y="1053"/>
                  </a:lnTo>
                  <a:lnTo>
                    <a:pt x="615" y="1087"/>
                  </a:lnTo>
                  <a:lnTo>
                    <a:pt x="667" y="1119"/>
                  </a:lnTo>
                  <a:lnTo>
                    <a:pt x="723" y="1154"/>
                  </a:lnTo>
                  <a:lnTo>
                    <a:pt x="775" y="1186"/>
                  </a:lnTo>
                  <a:lnTo>
                    <a:pt x="828" y="1253"/>
                  </a:lnTo>
                  <a:lnTo>
                    <a:pt x="881" y="1316"/>
                  </a:lnTo>
                  <a:lnTo>
                    <a:pt x="932" y="1349"/>
                  </a:lnTo>
                  <a:lnTo>
                    <a:pt x="987" y="1417"/>
                  </a:lnTo>
                  <a:lnTo>
                    <a:pt x="1013" y="1482"/>
                  </a:lnTo>
                  <a:lnTo>
                    <a:pt x="962" y="1516"/>
                  </a:lnTo>
                  <a:lnTo>
                    <a:pt x="932" y="1580"/>
                  </a:lnTo>
                  <a:lnTo>
                    <a:pt x="932" y="1646"/>
                  </a:lnTo>
                  <a:lnTo>
                    <a:pt x="987" y="1646"/>
                  </a:lnTo>
                  <a:lnTo>
                    <a:pt x="1040" y="1615"/>
                  </a:lnTo>
                  <a:lnTo>
                    <a:pt x="1095" y="1580"/>
                  </a:lnTo>
                  <a:lnTo>
                    <a:pt x="1148" y="1516"/>
                  </a:lnTo>
                  <a:lnTo>
                    <a:pt x="1174" y="1449"/>
                  </a:lnTo>
                  <a:lnTo>
                    <a:pt x="1200" y="1383"/>
                  </a:lnTo>
                  <a:lnTo>
                    <a:pt x="1228" y="1316"/>
                  </a:lnTo>
                  <a:lnTo>
                    <a:pt x="1282" y="1285"/>
                  </a:lnTo>
                  <a:lnTo>
                    <a:pt x="1335" y="1219"/>
                  </a:lnTo>
                  <a:lnTo>
                    <a:pt x="1389" y="1186"/>
                  </a:lnTo>
                  <a:lnTo>
                    <a:pt x="1443" y="1154"/>
                  </a:lnTo>
                  <a:lnTo>
                    <a:pt x="1495" y="1087"/>
                  </a:lnTo>
                  <a:lnTo>
                    <a:pt x="1548" y="1053"/>
                  </a:lnTo>
                  <a:lnTo>
                    <a:pt x="1599" y="987"/>
                  </a:lnTo>
                  <a:lnTo>
                    <a:pt x="1628" y="923"/>
                  </a:lnTo>
                  <a:lnTo>
                    <a:pt x="1654" y="824"/>
                  </a:lnTo>
                  <a:lnTo>
                    <a:pt x="1681" y="756"/>
                  </a:lnTo>
                  <a:lnTo>
                    <a:pt x="1761" y="660"/>
                  </a:lnTo>
                  <a:lnTo>
                    <a:pt x="1815" y="593"/>
                  </a:lnTo>
                  <a:lnTo>
                    <a:pt x="1837" y="541"/>
                  </a:lnTo>
                  <a:close/>
                </a:path>
              </a:pathLst>
            </a:custGeom>
            <a:solidFill>
              <a:srgbClr val="0066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75" name="Freeform 44"/>
            <p:cNvSpPr>
              <a:spLocks/>
            </p:cNvSpPr>
            <p:nvPr/>
          </p:nvSpPr>
          <p:spPr bwMode="auto">
            <a:xfrm>
              <a:off x="2090716" y="2051041"/>
              <a:ext cx="1635125" cy="1463675"/>
            </a:xfrm>
            <a:custGeom>
              <a:avLst/>
              <a:gdLst>
                <a:gd name="T0" fmla="*/ 2147483646 w 2912"/>
                <a:gd name="T1" fmla="*/ 2147483646 h 2602"/>
                <a:gd name="T2" fmla="*/ 2147483646 w 2912"/>
                <a:gd name="T3" fmla="*/ 2147483646 h 2602"/>
                <a:gd name="T4" fmla="*/ 2147483646 w 2912"/>
                <a:gd name="T5" fmla="*/ 2147483646 h 2602"/>
                <a:gd name="T6" fmla="*/ 2147483646 w 2912"/>
                <a:gd name="T7" fmla="*/ 2147483646 h 2602"/>
                <a:gd name="T8" fmla="*/ 2147483646 w 2912"/>
                <a:gd name="T9" fmla="*/ 2147483646 h 2602"/>
                <a:gd name="T10" fmla="*/ 0 w 2912"/>
                <a:gd name="T11" fmla="*/ 2147483646 h 2602"/>
                <a:gd name="T12" fmla="*/ 2147483646 w 2912"/>
                <a:gd name="T13" fmla="*/ 2147483646 h 2602"/>
                <a:gd name="T14" fmla="*/ 2147483646 w 2912"/>
                <a:gd name="T15" fmla="*/ 2147483646 h 2602"/>
                <a:gd name="T16" fmla="*/ 2147483646 w 2912"/>
                <a:gd name="T17" fmla="*/ 2147483646 h 2602"/>
                <a:gd name="T18" fmla="*/ 2147483646 w 2912"/>
                <a:gd name="T19" fmla="*/ 2147483646 h 2602"/>
                <a:gd name="T20" fmla="*/ 2147483646 w 2912"/>
                <a:gd name="T21" fmla="*/ 2147483646 h 2602"/>
                <a:gd name="T22" fmla="*/ 2147483646 w 2912"/>
                <a:gd name="T23" fmla="*/ 2147483646 h 2602"/>
                <a:gd name="T24" fmla="*/ 2147483646 w 2912"/>
                <a:gd name="T25" fmla="*/ 2147483646 h 2602"/>
                <a:gd name="T26" fmla="*/ 2147483646 w 2912"/>
                <a:gd name="T27" fmla="*/ 2147483646 h 2602"/>
                <a:gd name="T28" fmla="*/ 2147483646 w 2912"/>
                <a:gd name="T29" fmla="*/ 2147483646 h 2602"/>
                <a:gd name="T30" fmla="*/ 2147483646 w 2912"/>
                <a:gd name="T31" fmla="*/ 2147483646 h 2602"/>
                <a:gd name="T32" fmla="*/ 2147483646 w 2912"/>
                <a:gd name="T33" fmla="*/ 2147483646 h 2602"/>
                <a:gd name="T34" fmla="*/ 2147483646 w 2912"/>
                <a:gd name="T35" fmla="*/ 2147483646 h 2602"/>
                <a:gd name="T36" fmla="*/ 2147483646 w 2912"/>
                <a:gd name="T37" fmla="*/ 2147483646 h 2602"/>
                <a:gd name="T38" fmla="*/ 2147483646 w 2912"/>
                <a:gd name="T39" fmla="*/ 2147483646 h 2602"/>
                <a:gd name="T40" fmla="*/ 2147483646 w 2912"/>
                <a:gd name="T41" fmla="*/ 2147483646 h 2602"/>
                <a:gd name="T42" fmla="*/ 2147483646 w 2912"/>
                <a:gd name="T43" fmla="*/ 2147483646 h 2602"/>
                <a:gd name="T44" fmla="*/ 2147483646 w 2912"/>
                <a:gd name="T45" fmla="*/ 2147483646 h 2602"/>
                <a:gd name="T46" fmla="*/ 2147483646 w 2912"/>
                <a:gd name="T47" fmla="*/ 2147483646 h 2602"/>
                <a:gd name="T48" fmla="*/ 2147483646 w 2912"/>
                <a:gd name="T49" fmla="*/ 2147483646 h 2602"/>
                <a:gd name="T50" fmla="*/ 2147483646 w 2912"/>
                <a:gd name="T51" fmla="*/ 2147483646 h 2602"/>
                <a:gd name="T52" fmla="*/ 2147483646 w 2912"/>
                <a:gd name="T53" fmla="*/ 2147483646 h 2602"/>
                <a:gd name="T54" fmla="*/ 2147483646 w 2912"/>
                <a:gd name="T55" fmla="*/ 2147483646 h 2602"/>
                <a:gd name="T56" fmla="*/ 2147483646 w 2912"/>
                <a:gd name="T57" fmla="*/ 2147483646 h 2602"/>
                <a:gd name="T58" fmla="*/ 2147483646 w 2912"/>
                <a:gd name="T59" fmla="*/ 2147483646 h 2602"/>
                <a:gd name="T60" fmla="*/ 2147483646 w 2912"/>
                <a:gd name="T61" fmla="*/ 2147483646 h 2602"/>
                <a:gd name="T62" fmla="*/ 2147483646 w 2912"/>
                <a:gd name="T63" fmla="*/ 2147483646 h 2602"/>
                <a:gd name="T64" fmla="*/ 2147483646 w 2912"/>
                <a:gd name="T65" fmla="*/ 2147483646 h 2602"/>
                <a:gd name="T66" fmla="*/ 2147483646 w 2912"/>
                <a:gd name="T67" fmla="*/ 2147483646 h 2602"/>
                <a:gd name="T68" fmla="*/ 2147483646 w 2912"/>
                <a:gd name="T69" fmla="*/ 2147483646 h 2602"/>
                <a:gd name="T70" fmla="*/ 2147483646 w 2912"/>
                <a:gd name="T71" fmla="*/ 2147483646 h 2602"/>
                <a:gd name="T72" fmla="*/ 2147483646 w 2912"/>
                <a:gd name="T73" fmla="*/ 2147483646 h 2602"/>
                <a:gd name="T74" fmla="*/ 2147483646 w 2912"/>
                <a:gd name="T75" fmla="*/ 2147483646 h 2602"/>
                <a:gd name="T76" fmla="*/ 2147483646 w 2912"/>
                <a:gd name="T77" fmla="*/ 2147483646 h 2602"/>
                <a:gd name="T78" fmla="*/ 2147483646 w 2912"/>
                <a:gd name="T79" fmla="*/ 2147483646 h 2602"/>
                <a:gd name="T80" fmla="*/ 2147483646 w 2912"/>
                <a:gd name="T81" fmla="*/ 2147483646 h 2602"/>
                <a:gd name="T82" fmla="*/ 2147483646 w 2912"/>
                <a:gd name="T83" fmla="*/ 2147483646 h 2602"/>
                <a:gd name="T84" fmla="*/ 2147483646 w 2912"/>
                <a:gd name="T85" fmla="*/ 2147483646 h 2602"/>
                <a:gd name="T86" fmla="*/ 2147483646 w 2912"/>
                <a:gd name="T87" fmla="*/ 2147483646 h 2602"/>
                <a:gd name="T88" fmla="*/ 2147483646 w 2912"/>
                <a:gd name="T89" fmla="*/ 2147483646 h 2602"/>
                <a:gd name="T90" fmla="*/ 2147483646 w 2912"/>
                <a:gd name="T91" fmla="*/ 2147483646 h 2602"/>
                <a:gd name="T92" fmla="*/ 2147483646 w 2912"/>
                <a:gd name="T93" fmla="*/ 2147483646 h 2602"/>
                <a:gd name="T94" fmla="*/ 2147483646 w 2912"/>
                <a:gd name="T95" fmla="*/ 2147483646 h 2602"/>
                <a:gd name="T96" fmla="*/ 2147483646 w 2912"/>
                <a:gd name="T97" fmla="*/ 2147483646 h 2602"/>
                <a:gd name="T98" fmla="*/ 2147483646 w 2912"/>
                <a:gd name="T99" fmla="*/ 2147483646 h 2602"/>
                <a:gd name="T100" fmla="*/ 2147483646 w 2912"/>
                <a:gd name="T101" fmla="*/ 2147483646 h 2602"/>
                <a:gd name="T102" fmla="*/ 2147483646 w 2912"/>
                <a:gd name="T103" fmla="*/ 2147483646 h 2602"/>
                <a:gd name="T104" fmla="*/ 2147483646 w 2912"/>
                <a:gd name="T105" fmla="*/ 2147483646 h 26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12"/>
                <a:gd name="T160" fmla="*/ 0 h 2602"/>
                <a:gd name="T161" fmla="*/ 2912 w 2912"/>
                <a:gd name="T162" fmla="*/ 2602 h 26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12" h="2602">
                  <a:moveTo>
                    <a:pt x="905" y="0"/>
                  </a:moveTo>
                  <a:lnTo>
                    <a:pt x="852" y="67"/>
                  </a:lnTo>
                  <a:lnTo>
                    <a:pt x="828" y="132"/>
                  </a:lnTo>
                  <a:lnTo>
                    <a:pt x="802" y="198"/>
                  </a:lnTo>
                  <a:lnTo>
                    <a:pt x="802" y="264"/>
                  </a:lnTo>
                  <a:lnTo>
                    <a:pt x="772" y="296"/>
                  </a:lnTo>
                  <a:lnTo>
                    <a:pt x="722" y="296"/>
                  </a:lnTo>
                  <a:lnTo>
                    <a:pt x="641" y="328"/>
                  </a:lnTo>
                  <a:lnTo>
                    <a:pt x="561" y="328"/>
                  </a:lnTo>
                  <a:lnTo>
                    <a:pt x="508" y="328"/>
                  </a:lnTo>
                  <a:lnTo>
                    <a:pt x="428" y="296"/>
                  </a:lnTo>
                  <a:lnTo>
                    <a:pt x="348" y="296"/>
                  </a:lnTo>
                  <a:lnTo>
                    <a:pt x="266" y="328"/>
                  </a:lnTo>
                  <a:lnTo>
                    <a:pt x="213" y="328"/>
                  </a:lnTo>
                  <a:lnTo>
                    <a:pt x="132" y="328"/>
                  </a:lnTo>
                  <a:lnTo>
                    <a:pt x="83" y="328"/>
                  </a:lnTo>
                  <a:lnTo>
                    <a:pt x="28" y="328"/>
                  </a:lnTo>
                  <a:lnTo>
                    <a:pt x="0" y="328"/>
                  </a:lnTo>
                  <a:lnTo>
                    <a:pt x="6" y="328"/>
                  </a:lnTo>
                  <a:lnTo>
                    <a:pt x="6" y="363"/>
                  </a:lnTo>
                  <a:lnTo>
                    <a:pt x="6" y="429"/>
                  </a:lnTo>
                  <a:lnTo>
                    <a:pt x="34" y="496"/>
                  </a:lnTo>
                  <a:lnTo>
                    <a:pt x="59" y="562"/>
                  </a:lnTo>
                  <a:lnTo>
                    <a:pt x="34" y="626"/>
                  </a:lnTo>
                  <a:lnTo>
                    <a:pt x="6" y="693"/>
                  </a:lnTo>
                  <a:lnTo>
                    <a:pt x="34" y="759"/>
                  </a:lnTo>
                  <a:lnTo>
                    <a:pt x="87" y="825"/>
                  </a:lnTo>
                  <a:lnTo>
                    <a:pt x="141" y="857"/>
                  </a:lnTo>
                  <a:lnTo>
                    <a:pt x="193" y="889"/>
                  </a:lnTo>
                  <a:lnTo>
                    <a:pt x="244" y="923"/>
                  </a:lnTo>
                  <a:lnTo>
                    <a:pt x="299" y="889"/>
                  </a:lnTo>
                  <a:lnTo>
                    <a:pt x="325" y="956"/>
                  </a:lnTo>
                  <a:lnTo>
                    <a:pt x="378" y="956"/>
                  </a:lnTo>
                  <a:lnTo>
                    <a:pt x="433" y="956"/>
                  </a:lnTo>
                  <a:lnTo>
                    <a:pt x="405" y="1022"/>
                  </a:lnTo>
                  <a:lnTo>
                    <a:pt x="405" y="1088"/>
                  </a:lnTo>
                  <a:lnTo>
                    <a:pt x="433" y="1155"/>
                  </a:lnTo>
                  <a:lnTo>
                    <a:pt x="459" y="1219"/>
                  </a:lnTo>
                  <a:lnTo>
                    <a:pt x="459" y="1285"/>
                  </a:lnTo>
                  <a:lnTo>
                    <a:pt x="433" y="1352"/>
                  </a:lnTo>
                  <a:lnTo>
                    <a:pt x="378" y="1386"/>
                  </a:lnTo>
                  <a:lnTo>
                    <a:pt x="352" y="1418"/>
                  </a:lnTo>
                  <a:lnTo>
                    <a:pt x="325" y="1451"/>
                  </a:lnTo>
                  <a:lnTo>
                    <a:pt x="299" y="1518"/>
                  </a:lnTo>
                  <a:lnTo>
                    <a:pt x="244" y="1581"/>
                  </a:lnTo>
                  <a:lnTo>
                    <a:pt x="242" y="1581"/>
                  </a:lnTo>
                  <a:lnTo>
                    <a:pt x="269" y="1613"/>
                  </a:lnTo>
                  <a:lnTo>
                    <a:pt x="323" y="1679"/>
                  </a:lnTo>
                  <a:lnTo>
                    <a:pt x="323" y="1743"/>
                  </a:lnTo>
                  <a:lnTo>
                    <a:pt x="297" y="1811"/>
                  </a:lnTo>
                  <a:lnTo>
                    <a:pt x="297" y="1910"/>
                  </a:lnTo>
                  <a:lnTo>
                    <a:pt x="269" y="1975"/>
                  </a:lnTo>
                  <a:lnTo>
                    <a:pt x="297" y="2040"/>
                  </a:lnTo>
                  <a:lnTo>
                    <a:pt x="323" y="2107"/>
                  </a:lnTo>
                  <a:lnTo>
                    <a:pt x="403" y="2141"/>
                  </a:lnTo>
                  <a:lnTo>
                    <a:pt x="482" y="2141"/>
                  </a:lnTo>
                  <a:lnTo>
                    <a:pt x="535" y="2141"/>
                  </a:lnTo>
                  <a:lnTo>
                    <a:pt x="590" y="2173"/>
                  </a:lnTo>
                  <a:lnTo>
                    <a:pt x="643" y="2173"/>
                  </a:lnTo>
                  <a:lnTo>
                    <a:pt x="695" y="2173"/>
                  </a:lnTo>
                  <a:lnTo>
                    <a:pt x="748" y="2173"/>
                  </a:lnTo>
                  <a:lnTo>
                    <a:pt x="828" y="2206"/>
                  </a:lnTo>
                  <a:lnTo>
                    <a:pt x="828" y="2272"/>
                  </a:lnTo>
                  <a:lnTo>
                    <a:pt x="828" y="2339"/>
                  </a:lnTo>
                  <a:lnTo>
                    <a:pt x="856" y="2404"/>
                  </a:lnTo>
                  <a:lnTo>
                    <a:pt x="907" y="2437"/>
                  </a:lnTo>
                  <a:lnTo>
                    <a:pt x="962" y="2437"/>
                  </a:lnTo>
                  <a:lnTo>
                    <a:pt x="989" y="2504"/>
                  </a:lnTo>
                  <a:lnTo>
                    <a:pt x="989" y="2568"/>
                  </a:lnTo>
                  <a:lnTo>
                    <a:pt x="1015" y="2568"/>
                  </a:lnTo>
                  <a:lnTo>
                    <a:pt x="1069" y="2568"/>
                  </a:lnTo>
                  <a:lnTo>
                    <a:pt x="1123" y="2536"/>
                  </a:lnTo>
                  <a:lnTo>
                    <a:pt x="1176" y="2504"/>
                  </a:lnTo>
                  <a:lnTo>
                    <a:pt x="1228" y="2437"/>
                  </a:lnTo>
                  <a:lnTo>
                    <a:pt x="1284" y="2404"/>
                  </a:lnTo>
                  <a:lnTo>
                    <a:pt x="1338" y="2404"/>
                  </a:lnTo>
                  <a:lnTo>
                    <a:pt x="1418" y="2404"/>
                  </a:lnTo>
                  <a:lnTo>
                    <a:pt x="1469" y="2404"/>
                  </a:lnTo>
                  <a:lnTo>
                    <a:pt x="1521" y="2437"/>
                  </a:lnTo>
                  <a:lnTo>
                    <a:pt x="1602" y="2469"/>
                  </a:lnTo>
                  <a:lnTo>
                    <a:pt x="1656" y="2469"/>
                  </a:lnTo>
                  <a:lnTo>
                    <a:pt x="1736" y="2469"/>
                  </a:lnTo>
                  <a:lnTo>
                    <a:pt x="1790" y="2469"/>
                  </a:lnTo>
                  <a:lnTo>
                    <a:pt x="1843" y="2469"/>
                  </a:lnTo>
                  <a:lnTo>
                    <a:pt x="1923" y="2437"/>
                  </a:lnTo>
                  <a:lnTo>
                    <a:pt x="1977" y="2437"/>
                  </a:lnTo>
                  <a:lnTo>
                    <a:pt x="2030" y="2404"/>
                  </a:lnTo>
                  <a:lnTo>
                    <a:pt x="2030" y="2469"/>
                  </a:lnTo>
                  <a:lnTo>
                    <a:pt x="2030" y="2536"/>
                  </a:lnTo>
                  <a:lnTo>
                    <a:pt x="2030" y="2602"/>
                  </a:lnTo>
                  <a:lnTo>
                    <a:pt x="2081" y="2602"/>
                  </a:lnTo>
                  <a:lnTo>
                    <a:pt x="2135" y="2602"/>
                  </a:lnTo>
                  <a:lnTo>
                    <a:pt x="2162" y="2536"/>
                  </a:lnTo>
                  <a:lnTo>
                    <a:pt x="2135" y="2469"/>
                  </a:lnTo>
                  <a:lnTo>
                    <a:pt x="2162" y="2404"/>
                  </a:lnTo>
                  <a:lnTo>
                    <a:pt x="2217" y="2339"/>
                  </a:lnTo>
                  <a:lnTo>
                    <a:pt x="2243" y="2272"/>
                  </a:lnTo>
                  <a:lnTo>
                    <a:pt x="2296" y="2206"/>
                  </a:lnTo>
                  <a:lnTo>
                    <a:pt x="2323" y="2141"/>
                  </a:lnTo>
                  <a:lnTo>
                    <a:pt x="2349" y="2074"/>
                  </a:lnTo>
                  <a:lnTo>
                    <a:pt x="2404" y="2074"/>
                  </a:lnTo>
                  <a:lnTo>
                    <a:pt x="2455" y="2040"/>
                  </a:lnTo>
                  <a:lnTo>
                    <a:pt x="2510" y="2009"/>
                  </a:lnTo>
                  <a:lnTo>
                    <a:pt x="2510" y="1942"/>
                  </a:lnTo>
                  <a:lnTo>
                    <a:pt x="2563" y="1878"/>
                  </a:lnTo>
                  <a:lnTo>
                    <a:pt x="2615" y="1844"/>
                  </a:lnTo>
                  <a:lnTo>
                    <a:pt x="2671" y="1844"/>
                  </a:lnTo>
                  <a:lnTo>
                    <a:pt x="2697" y="1780"/>
                  </a:lnTo>
                  <a:lnTo>
                    <a:pt x="2697" y="1712"/>
                  </a:lnTo>
                  <a:lnTo>
                    <a:pt x="2722" y="1647"/>
                  </a:lnTo>
                  <a:lnTo>
                    <a:pt x="2776" y="1581"/>
                  </a:lnTo>
                  <a:lnTo>
                    <a:pt x="2776" y="1514"/>
                  </a:lnTo>
                  <a:lnTo>
                    <a:pt x="2776" y="1451"/>
                  </a:lnTo>
                  <a:lnTo>
                    <a:pt x="2802" y="1384"/>
                  </a:lnTo>
                  <a:lnTo>
                    <a:pt x="2802" y="1317"/>
                  </a:lnTo>
                  <a:lnTo>
                    <a:pt x="2776" y="1251"/>
                  </a:lnTo>
                  <a:lnTo>
                    <a:pt x="2776" y="1187"/>
                  </a:lnTo>
                  <a:lnTo>
                    <a:pt x="2776" y="1121"/>
                  </a:lnTo>
                  <a:lnTo>
                    <a:pt x="2776" y="1056"/>
                  </a:lnTo>
                  <a:lnTo>
                    <a:pt x="2802" y="987"/>
                  </a:lnTo>
                  <a:lnTo>
                    <a:pt x="2776" y="921"/>
                  </a:lnTo>
                  <a:lnTo>
                    <a:pt x="2776" y="857"/>
                  </a:lnTo>
                  <a:lnTo>
                    <a:pt x="2776" y="791"/>
                  </a:lnTo>
                  <a:lnTo>
                    <a:pt x="2802" y="757"/>
                  </a:lnTo>
                  <a:lnTo>
                    <a:pt x="2830" y="690"/>
                  </a:lnTo>
                  <a:lnTo>
                    <a:pt x="2856" y="626"/>
                  </a:lnTo>
                  <a:lnTo>
                    <a:pt x="2910" y="559"/>
                  </a:lnTo>
                  <a:lnTo>
                    <a:pt x="2912" y="559"/>
                  </a:lnTo>
                  <a:lnTo>
                    <a:pt x="2859" y="559"/>
                  </a:lnTo>
                  <a:lnTo>
                    <a:pt x="2781" y="559"/>
                  </a:lnTo>
                  <a:lnTo>
                    <a:pt x="2701" y="594"/>
                  </a:lnTo>
                  <a:lnTo>
                    <a:pt x="2620" y="594"/>
                  </a:lnTo>
                  <a:lnTo>
                    <a:pt x="2540" y="594"/>
                  </a:lnTo>
                  <a:lnTo>
                    <a:pt x="2459" y="594"/>
                  </a:lnTo>
                  <a:lnTo>
                    <a:pt x="2379" y="559"/>
                  </a:lnTo>
                  <a:lnTo>
                    <a:pt x="2298" y="559"/>
                  </a:lnTo>
                  <a:lnTo>
                    <a:pt x="2192" y="559"/>
                  </a:lnTo>
                  <a:lnTo>
                    <a:pt x="2113" y="559"/>
                  </a:lnTo>
                  <a:lnTo>
                    <a:pt x="2033" y="559"/>
                  </a:lnTo>
                  <a:lnTo>
                    <a:pt x="1979" y="559"/>
                  </a:lnTo>
                  <a:lnTo>
                    <a:pt x="1900" y="559"/>
                  </a:lnTo>
                  <a:lnTo>
                    <a:pt x="1820" y="559"/>
                  </a:lnTo>
                  <a:lnTo>
                    <a:pt x="1712" y="559"/>
                  </a:lnTo>
                  <a:lnTo>
                    <a:pt x="1633" y="559"/>
                  </a:lnTo>
                  <a:lnTo>
                    <a:pt x="1551" y="559"/>
                  </a:lnTo>
                  <a:lnTo>
                    <a:pt x="1472" y="559"/>
                  </a:lnTo>
                  <a:lnTo>
                    <a:pt x="1393" y="528"/>
                  </a:lnTo>
                  <a:lnTo>
                    <a:pt x="1340" y="528"/>
                  </a:lnTo>
                  <a:lnTo>
                    <a:pt x="1285" y="559"/>
                  </a:lnTo>
                  <a:lnTo>
                    <a:pt x="1233" y="528"/>
                  </a:lnTo>
                  <a:lnTo>
                    <a:pt x="1208" y="461"/>
                  </a:lnTo>
                  <a:lnTo>
                    <a:pt x="1151" y="461"/>
                  </a:lnTo>
                  <a:lnTo>
                    <a:pt x="1126" y="395"/>
                  </a:lnTo>
                  <a:lnTo>
                    <a:pt x="1074" y="328"/>
                  </a:lnTo>
                  <a:lnTo>
                    <a:pt x="1018" y="328"/>
                  </a:lnTo>
                  <a:lnTo>
                    <a:pt x="992" y="264"/>
                  </a:lnTo>
                  <a:lnTo>
                    <a:pt x="992" y="198"/>
                  </a:lnTo>
                  <a:lnTo>
                    <a:pt x="966" y="132"/>
                  </a:lnTo>
                  <a:lnTo>
                    <a:pt x="939" y="67"/>
                  </a:lnTo>
                  <a:lnTo>
                    <a:pt x="913" y="3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76" name="Freeform 45"/>
            <p:cNvSpPr>
              <a:spLocks/>
            </p:cNvSpPr>
            <p:nvPr/>
          </p:nvSpPr>
          <p:spPr bwMode="auto">
            <a:xfrm>
              <a:off x="4238836" y="2238116"/>
              <a:ext cx="1316657" cy="1391725"/>
            </a:xfrm>
            <a:custGeom>
              <a:avLst/>
              <a:gdLst>
                <a:gd name="T0" fmla="*/ 2147483646 w 2343"/>
                <a:gd name="T1" fmla="*/ 2147483646 h 2470"/>
                <a:gd name="T2" fmla="*/ 2147483646 w 2343"/>
                <a:gd name="T3" fmla="*/ 2147483646 h 2470"/>
                <a:gd name="T4" fmla="*/ 2147483646 w 2343"/>
                <a:gd name="T5" fmla="*/ 2147483646 h 2470"/>
                <a:gd name="T6" fmla="*/ 2147483646 w 2343"/>
                <a:gd name="T7" fmla="*/ 2147483646 h 2470"/>
                <a:gd name="T8" fmla="*/ 2147483646 w 2343"/>
                <a:gd name="T9" fmla="*/ 2147483646 h 2470"/>
                <a:gd name="T10" fmla="*/ 2147483646 w 2343"/>
                <a:gd name="T11" fmla="*/ 2147483646 h 2470"/>
                <a:gd name="T12" fmla="*/ 2147483646 w 2343"/>
                <a:gd name="T13" fmla="*/ 2147483646 h 2470"/>
                <a:gd name="T14" fmla="*/ 2147483646 w 2343"/>
                <a:gd name="T15" fmla="*/ 2147483646 h 2470"/>
                <a:gd name="T16" fmla="*/ 2147483646 w 2343"/>
                <a:gd name="T17" fmla="*/ 2147483646 h 2470"/>
                <a:gd name="T18" fmla="*/ 2147483646 w 2343"/>
                <a:gd name="T19" fmla="*/ 2147483646 h 2470"/>
                <a:gd name="T20" fmla="*/ 2147483646 w 2343"/>
                <a:gd name="T21" fmla="*/ 2147483646 h 2470"/>
                <a:gd name="T22" fmla="*/ 2147483646 w 2343"/>
                <a:gd name="T23" fmla="*/ 2147483646 h 2470"/>
                <a:gd name="T24" fmla="*/ 2147483646 w 2343"/>
                <a:gd name="T25" fmla="*/ 2147483646 h 2470"/>
                <a:gd name="T26" fmla="*/ 2147483646 w 2343"/>
                <a:gd name="T27" fmla="*/ 2147483646 h 2470"/>
                <a:gd name="T28" fmla="*/ 2147483646 w 2343"/>
                <a:gd name="T29" fmla="*/ 2147483646 h 2470"/>
                <a:gd name="T30" fmla="*/ 2147483646 w 2343"/>
                <a:gd name="T31" fmla="*/ 2147483646 h 2470"/>
                <a:gd name="T32" fmla="*/ 2147483646 w 2343"/>
                <a:gd name="T33" fmla="*/ 2147483646 h 2470"/>
                <a:gd name="T34" fmla="*/ 2147483646 w 2343"/>
                <a:gd name="T35" fmla="*/ 2147483646 h 2470"/>
                <a:gd name="T36" fmla="*/ 0 w 2343"/>
                <a:gd name="T37" fmla="*/ 2147483646 h 2470"/>
                <a:gd name="T38" fmla="*/ 2147483646 w 2343"/>
                <a:gd name="T39" fmla="*/ 2147483646 h 2470"/>
                <a:gd name="T40" fmla="*/ 2147483646 w 2343"/>
                <a:gd name="T41" fmla="*/ 2147483646 h 2470"/>
                <a:gd name="T42" fmla="*/ 2147483646 w 2343"/>
                <a:gd name="T43" fmla="*/ 2147483646 h 2470"/>
                <a:gd name="T44" fmla="*/ 2147483646 w 2343"/>
                <a:gd name="T45" fmla="*/ 2147483646 h 2470"/>
                <a:gd name="T46" fmla="*/ 2147483646 w 2343"/>
                <a:gd name="T47" fmla="*/ 2147483646 h 2470"/>
                <a:gd name="T48" fmla="*/ 2147483646 w 2343"/>
                <a:gd name="T49" fmla="*/ 2147483646 h 2470"/>
                <a:gd name="T50" fmla="*/ 2147483646 w 2343"/>
                <a:gd name="T51" fmla="*/ 2147483646 h 2470"/>
                <a:gd name="T52" fmla="*/ 2147483646 w 2343"/>
                <a:gd name="T53" fmla="*/ 2147483646 h 2470"/>
                <a:gd name="T54" fmla="*/ 2147483646 w 2343"/>
                <a:gd name="T55" fmla="*/ 2147483646 h 2470"/>
                <a:gd name="T56" fmla="*/ 2147483646 w 2343"/>
                <a:gd name="T57" fmla="*/ 0 h 2470"/>
                <a:gd name="T58" fmla="*/ 2147483646 w 2343"/>
                <a:gd name="T59" fmla="*/ 2147483646 h 2470"/>
                <a:gd name="T60" fmla="*/ 2147483646 w 2343"/>
                <a:gd name="T61" fmla="*/ 2147483646 h 2470"/>
                <a:gd name="T62" fmla="*/ 2147483646 w 2343"/>
                <a:gd name="T63" fmla="*/ 2147483646 h 2470"/>
                <a:gd name="T64" fmla="*/ 2147483646 w 2343"/>
                <a:gd name="T65" fmla="*/ 0 h 2470"/>
                <a:gd name="T66" fmla="*/ 2147483646 w 2343"/>
                <a:gd name="T67" fmla="*/ 2147483646 h 2470"/>
                <a:gd name="T68" fmla="*/ 2147483646 w 2343"/>
                <a:gd name="T69" fmla="*/ 2147483646 h 2470"/>
                <a:gd name="T70" fmla="*/ 2147483646 w 2343"/>
                <a:gd name="T71" fmla="*/ 2147483646 h 2470"/>
                <a:gd name="T72" fmla="*/ 2147483646 w 2343"/>
                <a:gd name="T73" fmla="*/ 2147483646 h 2470"/>
                <a:gd name="T74" fmla="*/ 2147483646 w 2343"/>
                <a:gd name="T75" fmla="*/ 2147483646 h 2470"/>
                <a:gd name="T76" fmla="*/ 2147483646 w 2343"/>
                <a:gd name="T77" fmla="*/ 2147483646 h 2470"/>
                <a:gd name="T78" fmla="*/ 2147483646 w 2343"/>
                <a:gd name="T79" fmla="*/ 2147483646 h 2470"/>
                <a:gd name="T80" fmla="*/ 2147483646 w 2343"/>
                <a:gd name="T81" fmla="*/ 2147483646 h 2470"/>
                <a:gd name="T82" fmla="*/ 2147483646 w 2343"/>
                <a:gd name="T83" fmla="*/ 2147483646 h 2470"/>
                <a:gd name="T84" fmla="*/ 2147483646 w 2343"/>
                <a:gd name="T85" fmla="*/ 2147483646 h 2470"/>
                <a:gd name="T86" fmla="*/ 2147483646 w 2343"/>
                <a:gd name="T87" fmla="*/ 2147483646 h 2470"/>
                <a:gd name="T88" fmla="*/ 2147483646 w 2343"/>
                <a:gd name="T89" fmla="*/ 2147483646 h 2470"/>
                <a:gd name="T90" fmla="*/ 2147483646 w 2343"/>
                <a:gd name="T91" fmla="*/ 2147483646 h 2470"/>
                <a:gd name="T92" fmla="*/ 2147483646 w 2343"/>
                <a:gd name="T93" fmla="*/ 2147483646 h 2470"/>
                <a:gd name="T94" fmla="*/ 2147483646 w 2343"/>
                <a:gd name="T95" fmla="*/ 2147483646 h 2470"/>
                <a:gd name="T96" fmla="*/ 2147483646 w 2343"/>
                <a:gd name="T97" fmla="*/ 2147483646 h 2470"/>
                <a:gd name="T98" fmla="*/ 2147483646 w 2343"/>
                <a:gd name="T99" fmla="*/ 2147483646 h 2470"/>
                <a:gd name="T100" fmla="*/ 2147483646 w 2343"/>
                <a:gd name="T101" fmla="*/ 2147483646 h 2470"/>
                <a:gd name="T102" fmla="*/ 2147483646 w 2343"/>
                <a:gd name="T103" fmla="*/ 2147483646 h 24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43"/>
                <a:gd name="T157" fmla="*/ 0 h 2470"/>
                <a:gd name="T158" fmla="*/ 2343 w 2343"/>
                <a:gd name="T159" fmla="*/ 2470 h 24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43" h="2470">
                  <a:moveTo>
                    <a:pt x="1486" y="2305"/>
                  </a:moveTo>
                  <a:lnTo>
                    <a:pt x="1462" y="2239"/>
                  </a:lnTo>
                  <a:lnTo>
                    <a:pt x="1409" y="2177"/>
                  </a:lnTo>
                  <a:lnTo>
                    <a:pt x="1409" y="2109"/>
                  </a:lnTo>
                  <a:lnTo>
                    <a:pt x="1433" y="2042"/>
                  </a:lnTo>
                  <a:lnTo>
                    <a:pt x="1486" y="2042"/>
                  </a:lnTo>
                  <a:lnTo>
                    <a:pt x="1541" y="1978"/>
                  </a:lnTo>
                  <a:lnTo>
                    <a:pt x="1594" y="1910"/>
                  </a:lnTo>
                  <a:lnTo>
                    <a:pt x="1568" y="1845"/>
                  </a:lnTo>
                  <a:lnTo>
                    <a:pt x="1515" y="1813"/>
                  </a:lnTo>
                  <a:lnTo>
                    <a:pt x="1433" y="1845"/>
                  </a:lnTo>
                  <a:lnTo>
                    <a:pt x="1409" y="1779"/>
                  </a:lnTo>
                  <a:lnTo>
                    <a:pt x="1330" y="1813"/>
                  </a:lnTo>
                  <a:lnTo>
                    <a:pt x="1277" y="1779"/>
                  </a:lnTo>
                  <a:lnTo>
                    <a:pt x="1196" y="1746"/>
                  </a:lnTo>
                  <a:lnTo>
                    <a:pt x="1169" y="1680"/>
                  </a:lnTo>
                  <a:lnTo>
                    <a:pt x="1087" y="1646"/>
                  </a:lnTo>
                  <a:lnTo>
                    <a:pt x="1037" y="1614"/>
                  </a:lnTo>
                  <a:lnTo>
                    <a:pt x="982" y="1614"/>
                  </a:lnTo>
                  <a:lnTo>
                    <a:pt x="902" y="1550"/>
                  </a:lnTo>
                  <a:lnTo>
                    <a:pt x="850" y="1483"/>
                  </a:lnTo>
                  <a:lnTo>
                    <a:pt x="795" y="1483"/>
                  </a:lnTo>
                  <a:lnTo>
                    <a:pt x="743" y="1516"/>
                  </a:lnTo>
                  <a:lnTo>
                    <a:pt x="689" y="1516"/>
                  </a:lnTo>
                  <a:lnTo>
                    <a:pt x="582" y="1483"/>
                  </a:lnTo>
                  <a:lnTo>
                    <a:pt x="582" y="1416"/>
                  </a:lnTo>
                  <a:lnTo>
                    <a:pt x="528" y="1385"/>
                  </a:lnTo>
                  <a:lnTo>
                    <a:pt x="448" y="1385"/>
                  </a:lnTo>
                  <a:lnTo>
                    <a:pt x="397" y="1416"/>
                  </a:lnTo>
                  <a:lnTo>
                    <a:pt x="343" y="1451"/>
                  </a:lnTo>
                  <a:lnTo>
                    <a:pt x="289" y="1516"/>
                  </a:lnTo>
                  <a:lnTo>
                    <a:pt x="236" y="1550"/>
                  </a:lnTo>
                  <a:lnTo>
                    <a:pt x="154" y="1614"/>
                  </a:lnTo>
                  <a:lnTo>
                    <a:pt x="128" y="1614"/>
                  </a:lnTo>
                  <a:lnTo>
                    <a:pt x="77" y="1646"/>
                  </a:lnTo>
                  <a:lnTo>
                    <a:pt x="48" y="1582"/>
                  </a:lnTo>
                  <a:lnTo>
                    <a:pt x="48" y="1550"/>
                  </a:lnTo>
                  <a:lnTo>
                    <a:pt x="53" y="1548"/>
                  </a:lnTo>
                  <a:lnTo>
                    <a:pt x="103" y="1515"/>
                  </a:lnTo>
                  <a:lnTo>
                    <a:pt x="132" y="1449"/>
                  </a:lnTo>
                  <a:lnTo>
                    <a:pt x="132" y="1382"/>
                  </a:lnTo>
                  <a:lnTo>
                    <a:pt x="81" y="1351"/>
                  </a:lnTo>
                  <a:lnTo>
                    <a:pt x="25" y="1317"/>
                  </a:lnTo>
                  <a:lnTo>
                    <a:pt x="25" y="1252"/>
                  </a:lnTo>
                  <a:lnTo>
                    <a:pt x="25" y="1185"/>
                  </a:lnTo>
                  <a:lnTo>
                    <a:pt x="81" y="1153"/>
                  </a:lnTo>
                  <a:lnTo>
                    <a:pt x="81" y="1085"/>
                  </a:lnTo>
                  <a:lnTo>
                    <a:pt x="81" y="1021"/>
                  </a:lnTo>
                  <a:lnTo>
                    <a:pt x="53" y="954"/>
                  </a:lnTo>
                  <a:lnTo>
                    <a:pt x="0" y="922"/>
                  </a:lnTo>
                  <a:lnTo>
                    <a:pt x="53" y="856"/>
                  </a:lnTo>
                  <a:lnTo>
                    <a:pt x="25" y="792"/>
                  </a:lnTo>
                  <a:lnTo>
                    <a:pt x="81" y="757"/>
                  </a:lnTo>
                  <a:lnTo>
                    <a:pt x="103" y="691"/>
                  </a:lnTo>
                  <a:lnTo>
                    <a:pt x="53" y="691"/>
                  </a:lnTo>
                  <a:lnTo>
                    <a:pt x="0" y="691"/>
                  </a:lnTo>
                  <a:lnTo>
                    <a:pt x="0" y="625"/>
                  </a:lnTo>
                  <a:lnTo>
                    <a:pt x="25" y="560"/>
                  </a:lnTo>
                  <a:lnTo>
                    <a:pt x="53" y="494"/>
                  </a:lnTo>
                  <a:lnTo>
                    <a:pt x="103" y="460"/>
                  </a:lnTo>
                  <a:lnTo>
                    <a:pt x="132" y="396"/>
                  </a:lnTo>
                  <a:lnTo>
                    <a:pt x="154" y="398"/>
                  </a:lnTo>
                  <a:lnTo>
                    <a:pt x="210" y="429"/>
                  </a:lnTo>
                  <a:lnTo>
                    <a:pt x="261" y="463"/>
                  </a:lnTo>
                  <a:lnTo>
                    <a:pt x="315" y="497"/>
                  </a:lnTo>
                  <a:lnTo>
                    <a:pt x="368" y="528"/>
                  </a:lnTo>
                  <a:lnTo>
                    <a:pt x="423" y="528"/>
                  </a:lnTo>
                  <a:lnTo>
                    <a:pt x="476" y="497"/>
                  </a:lnTo>
                  <a:lnTo>
                    <a:pt x="528" y="429"/>
                  </a:lnTo>
                  <a:lnTo>
                    <a:pt x="582" y="429"/>
                  </a:lnTo>
                  <a:lnTo>
                    <a:pt x="663" y="429"/>
                  </a:lnTo>
                  <a:lnTo>
                    <a:pt x="689" y="362"/>
                  </a:lnTo>
                  <a:lnTo>
                    <a:pt x="689" y="298"/>
                  </a:lnTo>
                  <a:lnTo>
                    <a:pt x="663" y="231"/>
                  </a:lnTo>
                  <a:lnTo>
                    <a:pt x="689" y="164"/>
                  </a:lnTo>
                  <a:lnTo>
                    <a:pt x="743" y="164"/>
                  </a:lnTo>
                  <a:lnTo>
                    <a:pt x="795" y="164"/>
                  </a:lnTo>
                  <a:lnTo>
                    <a:pt x="850" y="164"/>
                  </a:lnTo>
                  <a:lnTo>
                    <a:pt x="902" y="164"/>
                  </a:lnTo>
                  <a:lnTo>
                    <a:pt x="953" y="200"/>
                  </a:lnTo>
                  <a:lnTo>
                    <a:pt x="1009" y="200"/>
                  </a:lnTo>
                  <a:lnTo>
                    <a:pt x="1061" y="164"/>
                  </a:lnTo>
                  <a:lnTo>
                    <a:pt x="1117" y="101"/>
                  </a:lnTo>
                  <a:lnTo>
                    <a:pt x="1196" y="101"/>
                  </a:lnTo>
                  <a:lnTo>
                    <a:pt x="1251" y="67"/>
                  </a:lnTo>
                  <a:lnTo>
                    <a:pt x="1291" y="35"/>
                  </a:lnTo>
                  <a:lnTo>
                    <a:pt x="1336" y="0"/>
                  </a:lnTo>
                  <a:lnTo>
                    <a:pt x="1332" y="0"/>
                  </a:lnTo>
                  <a:lnTo>
                    <a:pt x="1384" y="0"/>
                  </a:lnTo>
                  <a:lnTo>
                    <a:pt x="1412" y="67"/>
                  </a:lnTo>
                  <a:lnTo>
                    <a:pt x="1462" y="101"/>
                  </a:lnTo>
                  <a:lnTo>
                    <a:pt x="1462" y="164"/>
                  </a:lnTo>
                  <a:lnTo>
                    <a:pt x="1491" y="231"/>
                  </a:lnTo>
                  <a:lnTo>
                    <a:pt x="1570" y="231"/>
                  </a:lnTo>
                  <a:lnTo>
                    <a:pt x="1623" y="164"/>
                  </a:lnTo>
                  <a:lnTo>
                    <a:pt x="1678" y="133"/>
                  </a:lnTo>
                  <a:lnTo>
                    <a:pt x="1730" y="67"/>
                  </a:lnTo>
                  <a:lnTo>
                    <a:pt x="1786" y="34"/>
                  </a:lnTo>
                  <a:lnTo>
                    <a:pt x="1863" y="0"/>
                  </a:lnTo>
                  <a:lnTo>
                    <a:pt x="1917" y="34"/>
                  </a:lnTo>
                  <a:lnTo>
                    <a:pt x="1973" y="67"/>
                  </a:lnTo>
                  <a:lnTo>
                    <a:pt x="2025" y="67"/>
                  </a:lnTo>
                  <a:lnTo>
                    <a:pt x="2076" y="101"/>
                  </a:lnTo>
                  <a:lnTo>
                    <a:pt x="2102" y="164"/>
                  </a:lnTo>
                  <a:lnTo>
                    <a:pt x="2130" y="200"/>
                  </a:lnTo>
                  <a:lnTo>
                    <a:pt x="2123" y="208"/>
                  </a:lnTo>
                  <a:lnTo>
                    <a:pt x="2182" y="330"/>
                  </a:lnTo>
                  <a:lnTo>
                    <a:pt x="2235" y="362"/>
                  </a:lnTo>
                  <a:lnTo>
                    <a:pt x="2235" y="429"/>
                  </a:lnTo>
                  <a:lnTo>
                    <a:pt x="2209" y="497"/>
                  </a:lnTo>
                  <a:lnTo>
                    <a:pt x="2182" y="561"/>
                  </a:lnTo>
                  <a:lnTo>
                    <a:pt x="2127" y="561"/>
                  </a:lnTo>
                  <a:lnTo>
                    <a:pt x="2127" y="627"/>
                  </a:lnTo>
                  <a:lnTo>
                    <a:pt x="2158" y="692"/>
                  </a:lnTo>
                  <a:lnTo>
                    <a:pt x="2209" y="728"/>
                  </a:lnTo>
                  <a:lnTo>
                    <a:pt x="2261" y="760"/>
                  </a:lnTo>
                  <a:lnTo>
                    <a:pt x="2317" y="760"/>
                  </a:lnTo>
                  <a:lnTo>
                    <a:pt x="2337" y="760"/>
                  </a:lnTo>
                  <a:lnTo>
                    <a:pt x="2343" y="760"/>
                  </a:lnTo>
                  <a:lnTo>
                    <a:pt x="2317" y="824"/>
                  </a:lnTo>
                  <a:lnTo>
                    <a:pt x="2261" y="858"/>
                  </a:lnTo>
                  <a:lnTo>
                    <a:pt x="2209" y="891"/>
                  </a:lnTo>
                  <a:lnTo>
                    <a:pt x="2182" y="955"/>
                  </a:lnTo>
                  <a:lnTo>
                    <a:pt x="2158" y="1023"/>
                  </a:lnTo>
                  <a:lnTo>
                    <a:pt x="2127" y="1087"/>
                  </a:lnTo>
                  <a:lnTo>
                    <a:pt x="2074" y="1087"/>
                  </a:lnTo>
                  <a:lnTo>
                    <a:pt x="2050" y="1023"/>
                  </a:lnTo>
                  <a:lnTo>
                    <a:pt x="1995" y="1023"/>
                  </a:lnTo>
                  <a:lnTo>
                    <a:pt x="1968" y="1087"/>
                  </a:lnTo>
                  <a:lnTo>
                    <a:pt x="1968" y="1123"/>
                  </a:lnTo>
                  <a:lnTo>
                    <a:pt x="1942" y="1186"/>
                  </a:lnTo>
                  <a:lnTo>
                    <a:pt x="1889" y="1253"/>
                  </a:lnTo>
                  <a:lnTo>
                    <a:pt x="1889" y="1319"/>
                  </a:lnTo>
                  <a:lnTo>
                    <a:pt x="1889" y="1385"/>
                  </a:lnTo>
                  <a:lnTo>
                    <a:pt x="1861" y="1483"/>
                  </a:lnTo>
                  <a:lnTo>
                    <a:pt x="1861" y="1550"/>
                  </a:lnTo>
                  <a:lnTo>
                    <a:pt x="1836" y="1646"/>
                  </a:lnTo>
                  <a:lnTo>
                    <a:pt x="1836" y="1712"/>
                  </a:lnTo>
                  <a:lnTo>
                    <a:pt x="1861" y="1779"/>
                  </a:lnTo>
                  <a:lnTo>
                    <a:pt x="1861" y="1845"/>
                  </a:lnTo>
                  <a:lnTo>
                    <a:pt x="1836" y="1910"/>
                  </a:lnTo>
                  <a:lnTo>
                    <a:pt x="1836" y="1978"/>
                  </a:lnTo>
                  <a:lnTo>
                    <a:pt x="1810" y="2010"/>
                  </a:lnTo>
                  <a:lnTo>
                    <a:pt x="1784" y="2076"/>
                  </a:lnTo>
                  <a:lnTo>
                    <a:pt x="1784" y="2141"/>
                  </a:lnTo>
                  <a:lnTo>
                    <a:pt x="1784" y="2209"/>
                  </a:lnTo>
                  <a:lnTo>
                    <a:pt x="1755" y="2274"/>
                  </a:lnTo>
                  <a:lnTo>
                    <a:pt x="1728" y="2339"/>
                  </a:lnTo>
                  <a:lnTo>
                    <a:pt x="1702" y="2406"/>
                  </a:lnTo>
                  <a:lnTo>
                    <a:pt x="1649" y="2438"/>
                  </a:lnTo>
                  <a:lnTo>
                    <a:pt x="1649" y="2470"/>
                  </a:lnTo>
                  <a:lnTo>
                    <a:pt x="1620" y="2470"/>
                  </a:lnTo>
                  <a:lnTo>
                    <a:pt x="1568" y="2406"/>
                  </a:lnTo>
                  <a:lnTo>
                    <a:pt x="1531" y="2345"/>
                  </a:lnTo>
                  <a:lnTo>
                    <a:pt x="1511" y="2339"/>
                  </a:lnTo>
                  <a:lnTo>
                    <a:pt x="1486" y="230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77" name="Freeform 50"/>
            <p:cNvSpPr>
              <a:spLocks/>
            </p:cNvSpPr>
            <p:nvPr/>
          </p:nvSpPr>
          <p:spPr bwMode="auto">
            <a:xfrm>
              <a:off x="3573441" y="2981316"/>
              <a:ext cx="1587500" cy="1201738"/>
            </a:xfrm>
            <a:custGeom>
              <a:avLst/>
              <a:gdLst>
                <a:gd name="T0" fmla="*/ 2147483646 w 2828"/>
                <a:gd name="T1" fmla="*/ 2147483646 h 2138"/>
                <a:gd name="T2" fmla="*/ 2147483646 w 2828"/>
                <a:gd name="T3" fmla="*/ 2147483646 h 2138"/>
                <a:gd name="T4" fmla="*/ 2147483646 w 2828"/>
                <a:gd name="T5" fmla="*/ 2147483646 h 2138"/>
                <a:gd name="T6" fmla="*/ 2147483646 w 2828"/>
                <a:gd name="T7" fmla="*/ 2147483646 h 2138"/>
                <a:gd name="T8" fmla="*/ 2147483646 w 2828"/>
                <a:gd name="T9" fmla="*/ 2147483646 h 2138"/>
                <a:gd name="T10" fmla="*/ 2147483646 w 2828"/>
                <a:gd name="T11" fmla="*/ 2147483646 h 2138"/>
                <a:gd name="T12" fmla="*/ 2147483646 w 2828"/>
                <a:gd name="T13" fmla="*/ 2147483646 h 2138"/>
                <a:gd name="T14" fmla="*/ 2147483646 w 2828"/>
                <a:gd name="T15" fmla="*/ 2147483646 h 2138"/>
                <a:gd name="T16" fmla="*/ 2147483646 w 2828"/>
                <a:gd name="T17" fmla="*/ 2147483646 h 2138"/>
                <a:gd name="T18" fmla="*/ 2147483646 w 2828"/>
                <a:gd name="T19" fmla="*/ 2147483646 h 2138"/>
                <a:gd name="T20" fmla="*/ 2147483646 w 2828"/>
                <a:gd name="T21" fmla="*/ 2147483646 h 2138"/>
                <a:gd name="T22" fmla="*/ 2147483646 w 2828"/>
                <a:gd name="T23" fmla="*/ 2147483646 h 2138"/>
                <a:gd name="T24" fmla="*/ 2147483646 w 2828"/>
                <a:gd name="T25" fmla="*/ 2147483646 h 2138"/>
                <a:gd name="T26" fmla="*/ 2147483646 w 2828"/>
                <a:gd name="T27" fmla="*/ 2147483646 h 2138"/>
                <a:gd name="T28" fmla="*/ 2147483646 w 2828"/>
                <a:gd name="T29" fmla="*/ 2147483646 h 2138"/>
                <a:gd name="T30" fmla="*/ 2147483646 w 2828"/>
                <a:gd name="T31" fmla="*/ 2147483646 h 2138"/>
                <a:gd name="T32" fmla="*/ 2147483646 w 2828"/>
                <a:gd name="T33" fmla="*/ 2147483646 h 2138"/>
                <a:gd name="T34" fmla="*/ 2147483646 w 2828"/>
                <a:gd name="T35" fmla="*/ 2147483646 h 2138"/>
                <a:gd name="T36" fmla="*/ 2147483646 w 2828"/>
                <a:gd name="T37" fmla="*/ 2147483646 h 2138"/>
                <a:gd name="T38" fmla="*/ 2147483646 w 2828"/>
                <a:gd name="T39" fmla="*/ 2147483646 h 2138"/>
                <a:gd name="T40" fmla="*/ 2147483646 w 2828"/>
                <a:gd name="T41" fmla="*/ 2147483646 h 2138"/>
                <a:gd name="T42" fmla="*/ 2147483646 w 2828"/>
                <a:gd name="T43" fmla="*/ 2147483646 h 2138"/>
                <a:gd name="T44" fmla="*/ 2147483646 w 2828"/>
                <a:gd name="T45" fmla="*/ 2147483646 h 2138"/>
                <a:gd name="T46" fmla="*/ 2147483646 w 2828"/>
                <a:gd name="T47" fmla="*/ 2147483646 h 2138"/>
                <a:gd name="T48" fmla="*/ 2147483646 w 2828"/>
                <a:gd name="T49" fmla="*/ 2147483646 h 2138"/>
                <a:gd name="T50" fmla="*/ 2147483646 w 2828"/>
                <a:gd name="T51" fmla="*/ 2147483646 h 2138"/>
                <a:gd name="T52" fmla="*/ 2147483646 w 2828"/>
                <a:gd name="T53" fmla="*/ 2147483646 h 2138"/>
                <a:gd name="T54" fmla="*/ 2147483646 w 2828"/>
                <a:gd name="T55" fmla="*/ 2147483646 h 2138"/>
                <a:gd name="T56" fmla="*/ 2147483646 w 2828"/>
                <a:gd name="T57" fmla="*/ 2147483646 h 2138"/>
                <a:gd name="T58" fmla="*/ 2147483646 w 2828"/>
                <a:gd name="T59" fmla="*/ 2147483646 h 2138"/>
                <a:gd name="T60" fmla="*/ 2147483646 w 2828"/>
                <a:gd name="T61" fmla="*/ 2147483646 h 2138"/>
                <a:gd name="T62" fmla="*/ 2147483646 w 2828"/>
                <a:gd name="T63" fmla="*/ 2147483646 h 2138"/>
                <a:gd name="T64" fmla="*/ 2147483646 w 2828"/>
                <a:gd name="T65" fmla="*/ 2147483646 h 2138"/>
                <a:gd name="T66" fmla="*/ 2147483646 w 2828"/>
                <a:gd name="T67" fmla="*/ 2147483646 h 2138"/>
                <a:gd name="T68" fmla="*/ 2147483646 w 2828"/>
                <a:gd name="T69" fmla="*/ 2147483646 h 2138"/>
                <a:gd name="T70" fmla="*/ 2147483646 w 2828"/>
                <a:gd name="T71" fmla="*/ 2147483646 h 2138"/>
                <a:gd name="T72" fmla="*/ 2147483646 w 2828"/>
                <a:gd name="T73" fmla="*/ 2147483646 h 2138"/>
                <a:gd name="T74" fmla="*/ 2147483646 w 2828"/>
                <a:gd name="T75" fmla="*/ 2147483646 h 2138"/>
                <a:gd name="T76" fmla="*/ 2147483646 w 2828"/>
                <a:gd name="T77" fmla="*/ 2147483646 h 2138"/>
                <a:gd name="T78" fmla="*/ 2147483646 w 2828"/>
                <a:gd name="T79" fmla="*/ 2147483646 h 2138"/>
                <a:gd name="T80" fmla="*/ 2147483646 w 2828"/>
                <a:gd name="T81" fmla="*/ 2147483646 h 2138"/>
                <a:gd name="T82" fmla="*/ 2147483646 w 2828"/>
                <a:gd name="T83" fmla="*/ 2147483646 h 2138"/>
                <a:gd name="T84" fmla="*/ 2147483646 w 2828"/>
                <a:gd name="T85" fmla="*/ 2147483646 h 2138"/>
                <a:gd name="T86" fmla="*/ 2147483646 w 2828"/>
                <a:gd name="T87" fmla="*/ 2147483646 h 2138"/>
                <a:gd name="T88" fmla="*/ 2147483646 w 2828"/>
                <a:gd name="T89" fmla="*/ 2147483646 h 2138"/>
                <a:gd name="T90" fmla="*/ 2147483646 w 2828"/>
                <a:gd name="T91" fmla="*/ 2147483646 h 2138"/>
                <a:gd name="T92" fmla="*/ 2147483646 w 2828"/>
                <a:gd name="T93" fmla="*/ 2147483646 h 2138"/>
                <a:gd name="T94" fmla="*/ 2147483646 w 2828"/>
                <a:gd name="T95" fmla="*/ 2147483646 h 2138"/>
                <a:gd name="T96" fmla="*/ 2147483646 w 2828"/>
                <a:gd name="T97" fmla="*/ 2147483646 h 21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28"/>
                <a:gd name="T148" fmla="*/ 0 h 2138"/>
                <a:gd name="T149" fmla="*/ 2828 w 2828"/>
                <a:gd name="T150" fmla="*/ 2138 h 213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28" h="2138">
                  <a:moveTo>
                    <a:pt x="2749" y="956"/>
                  </a:moveTo>
                  <a:lnTo>
                    <a:pt x="2694" y="956"/>
                  </a:lnTo>
                  <a:lnTo>
                    <a:pt x="2643" y="956"/>
                  </a:lnTo>
                  <a:lnTo>
                    <a:pt x="2589" y="990"/>
                  </a:lnTo>
                  <a:lnTo>
                    <a:pt x="2564" y="1054"/>
                  </a:lnTo>
                  <a:lnTo>
                    <a:pt x="2564" y="1122"/>
                  </a:lnTo>
                  <a:lnTo>
                    <a:pt x="2564" y="1186"/>
                  </a:lnTo>
                  <a:lnTo>
                    <a:pt x="2564" y="1253"/>
                  </a:lnTo>
                  <a:lnTo>
                    <a:pt x="2564" y="1318"/>
                  </a:lnTo>
                  <a:lnTo>
                    <a:pt x="2538" y="1383"/>
                  </a:lnTo>
                  <a:lnTo>
                    <a:pt x="2484" y="1417"/>
                  </a:lnTo>
                  <a:lnTo>
                    <a:pt x="2456" y="1484"/>
                  </a:lnTo>
                  <a:lnTo>
                    <a:pt x="2401" y="1551"/>
                  </a:lnTo>
                  <a:lnTo>
                    <a:pt x="2350" y="1517"/>
                  </a:lnTo>
                  <a:lnTo>
                    <a:pt x="2295" y="1583"/>
                  </a:lnTo>
                  <a:lnTo>
                    <a:pt x="2295" y="1649"/>
                  </a:lnTo>
                  <a:lnTo>
                    <a:pt x="2295" y="1682"/>
                  </a:lnTo>
                  <a:lnTo>
                    <a:pt x="2297" y="1679"/>
                  </a:lnTo>
                  <a:lnTo>
                    <a:pt x="2271" y="1711"/>
                  </a:lnTo>
                  <a:lnTo>
                    <a:pt x="2245" y="1779"/>
                  </a:lnTo>
                  <a:lnTo>
                    <a:pt x="2218" y="1844"/>
                  </a:lnTo>
                  <a:lnTo>
                    <a:pt x="2163" y="1909"/>
                  </a:lnTo>
                  <a:lnTo>
                    <a:pt x="2084" y="1942"/>
                  </a:lnTo>
                  <a:lnTo>
                    <a:pt x="2028" y="1942"/>
                  </a:lnTo>
                  <a:lnTo>
                    <a:pt x="1976" y="1976"/>
                  </a:lnTo>
                  <a:lnTo>
                    <a:pt x="1923" y="1976"/>
                  </a:lnTo>
                  <a:lnTo>
                    <a:pt x="1871" y="1976"/>
                  </a:lnTo>
                  <a:lnTo>
                    <a:pt x="1817" y="1976"/>
                  </a:lnTo>
                  <a:lnTo>
                    <a:pt x="1764" y="1942"/>
                  </a:lnTo>
                  <a:lnTo>
                    <a:pt x="1712" y="1976"/>
                  </a:lnTo>
                  <a:lnTo>
                    <a:pt x="1656" y="1976"/>
                  </a:lnTo>
                  <a:lnTo>
                    <a:pt x="1604" y="2040"/>
                  </a:lnTo>
                  <a:lnTo>
                    <a:pt x="1600" y="2040"/>
                  </a:lnTo>
                  <a:lnTo>
                    <a:pt x="1575" y="2040"/>
                  </a:lnTo>
                  <a:lnTo>
                    <a:pt x="1520" y="2040"/>
                  </a:lnTo>
                  <a:lnTo>
                    <a:pt x="1467" y="2073"/>
                  </a:lnTo>
                  <a:lnTo>
                    <a:pt x="1413" y="2107"/>
                  </a:lnTo>
                  <a:lnTo>
                    <a:pt x="1359" y="2138"/>
                  </a:lnTo>
                  <a:lnTo>
                    <a:pt x="1309" y="2138"/>
                  </a:lnTo>
                  <a:lnTo>
                    <a:pt x="1254" y="2107"/>
                  </a:lnTo>
                  <a:lnTo>
                    <a:pt x="1201" y="2138"/>
                  </a:lnTo>
                  <a:lnTo>
                    <a:pt x="1146" y="2107"/>
                  </a:lnTo>
                  <a:lnTo>
                    <a:pt x="1122" y="2040"/>
                  </a:lnTo>
                  <a:lnTo>
                    <a:pt x="1067" y="2010"/>
                  </a:lnTo>
                  <a:lnTo>
                    <a:pt x="1093" y="1942"/>
                  </a:lnTo>
                  <a:lnTo>
                    <a:pt x="1067" y="1878"/>
                  </a:lnTo>
                  <a:lnTo>
                    <a:pt x="1067" y="1811"/>
                  </a:lnTo>
                  <a:lnTo>
                    <a:pt x="1013" y="1779"/>
                  </a:lnTo>
                  <a:lnTo>
                    <a:pt x="987" y="1711"/>
                  </a:lnTo>
                  <a:lnTo>
                    <a:pt x="987" y="1646"/>
                  </a:lnTo>
                  <a:lnTo>
                    <a:pt x="987" y="1581"/>
                  </a:lnTo>
                  <a:lnTo>
                    <a:pt x="933" y="1549"/>
                  </a:lnTo>
                  <a:lnTo>
                    <a:pt x="906" y="1482"/>
                  </a:lnTo>
                  <a:lnTo>
                    <a:pt x="880" y="1415"/>
                  </a:lnTo>
                  <a:lnTo>
                    <a:pt x="826" y="1415"/>
                  </a:lnTo>
                  <a:lnTo>
                    <a:pt x="774" y="1449"/>
                  </a:lnTo>
                  <a:lnTo>
                    <a:pt x="719" y="1449"/>
                  </a:lnTo>
                  <a:lnTo>
                    <a:pt x="669" y="1449"/>
                  </a:lnTo>
                  <a:lnTo>
                    <a:pt x="613" y="1516"/>
                  </a:lnTo>
                  <a:lnTo>
                    <a:pt x="561" y="1482"/>
                  </a:lnTo>
                  <a:lnTo>
                    <a:pt x="505" y="1449"/>
                  </a:lnTo>
                  <a:lnTo>
                    <a:pt x="454" y="1482"/>
                  </a:lnTo>
                  <a:lnTo>
                    <a:pt x="426" y="1415"/>
                  </a:lnTo>
                  <a:lnTo>
                    <a:pt x="426" y="1349"/>
                  </a:lnTo>
                  <a:lnTo>
                    <a:pt x="371" y="1349"/>
                  </a:lnTo>
                  <a:lnTo>
                    <a:pt x="320" y="1381"/>
                  </a:lnTo>
                  <a:lnTo>
                    <a:pt x="267" y="1381"/>
                  </a:lnTo>
                  <a:lnTo>
                    <a:pt x="213" y="1349"/>
                  </a:lnTo>
                  <a:lnTo>
                    <a:pt x="159" y="1349"/>
                  </a:lnTo>
                  <a:lnTo>
                    <a:pt x="105" y="1415"/>
                  </a:lnTo>
                  <a:lnTo>
                    <a:pt x="54" y="1449"/>
                  </a:lnTo>
                  <a:lnTo>
                    <a:pt x="1" y="1482"/>
                  </a:lnTo>
                  <a:lnTo>
                    <a:pt x="0" y="1482"/>
                  </a:lnTo>
                  <a:lnTo>
                    <a:pt x="52" y="1381"/>
                  </a:lnTo>
                  <a:lnTo>
                    <a:pt x="28" y="1316"/>
                  </a:lnTo>
                  <a:lnTo>
                    <a:pt x="52" y="1286"/>
                  </a:lnTo>
                  <a:lnTo>
                    <a:pt x="52" y="1280"/>
                  </a:lnTo>
                  <a:lnTo>
                    <a:pt x="54" y="1280"/>
                  </a:lnTo>
                  <a:lnTo>
                    <a:pt x="105" y="1249"/>
                  </a:lnTo>
                  <a:lnTo>
                    <a:pt x="105" y="1181"/>
                  </a:lnTo>
                  <a:lnTo>
                    <a:pt x="159" y="1117"/>
                  </a:lnTo>
                  <a:lnTo>
                    <a:pt x="213" y="1083"/>
                  </a:lnTo>
                  <a:lnTo>
                    <a:pt x="267" y="1050"/>
                  </a:lnTo>
                  <a:lnTo>
                    <a:pt x="320" y="1016"/>
                  </a:lnTo>
                  <a:lnTo>
                    <a:pt x="371" y="1016"/>
                  </a:lnTo>
                  <a:lnTo>
                    <a:pt x="426" y="1016"/>
                  </a:lnTo>
                  <a:lnTo>
                    <a:pt x="481" y="1050"/>
                  </a:lnTo>
                  <a:lnTo>
                    <a:pt x="534" y="1016"/>
                  </a:lnTo>
                  <a:lnTo>
                    <a:pt x="587" y="1016"/>
                  </a:lnTo>
                  <a:lnTo>
                    <a:pt x="639" y="984"/>
                  </a:lnTo>
                  <a:lnTo>
                    <a:pt x="695" y="1016"/>
                  </a:lnTo>
                  <a:lnTo>
                    <a:pt x="800" y="984"/>
                  </a:lnTo>
                  <a:lnTo>
                    <a:pt x="880" y="984"/>
                  </a:lnTo>
                  <a:lnTo>
                    <a:pt x="933" y="950"/>
                  </a:lnTo>
                  <a:lnTo>
                    <a:pt x="961" y="886"/>
                  </a:lnTo>
                  <a:lnTo>
                    <a:pt x="987" y="820"/>
                  </a:lnTo>
                  <a:lnTo>
                    <a:pt x="933" y="788"/>
                  </a:lnTo>
                  <a:lnTo>
                    <a:pt x="961" y="721"/>
                  </a:lnTo>
                  <a:lnTo>
                    <a:pt x="1013" y="654"/>
                  </a:lnTo>
                  <a:lnTo>
                    <a:pt x="961" y="588"/>
                  </a:lnTo>
                  <a:lnTo>
                    <a:pt x="933" y="524"/>
                  </a:lnTo>
                  <a:lnTo>
                    <a:pt x="961" y="458"/>
                  </a:lnTo>
                  <a:lnTo>
                    <a:pt x="1013" y="391"/>
                  </a:lnTo>
                  <a:lnTo>
                    <a:pt x="1067" y="391"/>
                  </a:lnTo>
                  <a:lnTo>
                    <a:pt x="1122" y="324"/>
                  </a:lnTo>
                  <a:lnTo>
                    <a:pt x="1122" y="261"/>
                  </a:lnTo>
                  <a:lnTo>
                    <a:pt x="1122" y="195"/>
                  </a:lnTo>
                  <a:lnTo>
                    <a:pt x="1174" y="195"/>
                  </a:lnTo>
                  <a:lnTo>
                    <a:pt x="1174" y="128"/>
                  </a:lnTo>
                  <a:lnTo>
                    <a:pt x="1228" y="128"/>
                  </a:lnTo>
                  <a:lnTo>
                    <a:pt x="1280" y="162"/>
                  </a:lnTo>
                  <a:lnTo>
                    <a:pt x="1282" y="165"/>
                  </a:lnTo>
                  <a:lnTo>
                    <a:pt x="1282" y="197"/>
                  </a:lnTo>
                  <a:lnTo>
                    <a:pt x="1311" y="262"/>
                  </a:lnTo>
                  <a:lnTo>
                    <a:pt x="1362" y="229"/>
                  </a:lnTo>
                  <a:lnTo>
                    <a:pt x="1388" y="229"/>
                  </a:lnTo>
                  <a:lnTo>
                    <a:pt x="1467" y="165"/>
                  </a:lnTo>
                  <a:lnTo>
                    <a:pt x="1520" y="131"/>
                  </a:lnTo>
                  <a:lnTo>
                    <a:pt x="1575" y="67"/>
                  </a:lnTo>
                  <a:lnTo>
                    <a:pt x="1628" y="32"/>
                  </a:lnTo>
                  <a:lnTo>
                    <a:pt x="1681" y="0"/>
                  </a:lnTo>
                  <a:lnTo>
                    <a:pt x="1762" y="0"/>
                  </a:lnTo>
                  <a:lnTo>
                    <a:pt x="1815" y="32"/>
                  </a:lnTo>
                  <a:lnTo>
                    <a:pt x="1815" y="99"/>
                  </a:lnTo>
                  <a:lnTo>
                    <a:pt x="1923" y="131"/>
                  </a:lnTo>
                  <a:lnTo>
                    <a:pt x="1974" y="131"/>
                  </a:lnTo>
                  <a:lnTo>
                    <a:pt x="2027" y="99"/>
                  </a:lnTo>
                  <a:lnTo>
                    <a:pt x="2084" y="99"/>
                  </a:lnTo>
                  <a:lnTo>
                    <a:pt x="2136" y="165"/>
                  </a:lnTo>
                  <a:lnTo>
                    <a:pt x="2216" y="229"/>
                  </a:lnTo>
                  <a:lnTo>
                    <a:pt x="2269" y="229"/>
                  </a:lnTo>
                  <a:lnTo>
                    <a:pt x="2322" y="262"/>
                  </a:lnTo>
                  <a:lnTo>
                    <a:pt x="2401" y="296"/>
                  </a:lnTo>
                  <a:lnTo>
                    <a:pt x="2430" y="362"/>
                  </a:lnTo>
                  <a:lnTo>
                    <a:pt x="2510" y="395"/>
                  </a:lnTo>
                  <a:lnTo>
                    <a:pt x="2564" y="429"/>
                  </a:lnTo>
                  <a:lnTo>
                    <a:pt x="2643" y="395"/>
                  </a:lnTo>
                  <a:lnTo>
                    <a:pt x="2668" y="460"/>
                  </a:lnTo>
                  <a:lnTo>
                    <a:pt x="2749" y="429"/>
                  </a:lnTo>
                  <a:lnTo>
                    <a:pt x="2802" y="460"/>
                  </a:lnTo>
                  <a:lnTo>
                    <a:pt x="2828" y="525"/>
                  </a:lnTo>
                  <a:lnTo>
                    <a:pt x="2776" y="593"/>
                  </a:lnTo>
                  <a:lnTo>
                    <a:pt x="2722" y="658"/>
                  </a:lnTo>
                  <a:lnTo>
                    <a:pt x="2668" y="658"/>
                  </a:lnTo>
                  <a:lnTo>
                    <a:pt x="2643" y="724"/>
                  </a:lnTo>
                  <a:lnTo>
                    <a:pt x="2643" y="793"/>
                  </a:lnTo>
                  <a:lnTo>
                    <a:pt x="2694" y="856"/>
                  </a:lnTo>
                  <a:lnTo>
                    <a:pt x="2722" y="921"/>
                  </a:lnTo>
                  <a:lnTo>
                    <a:pt x="2749" y="95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78" name="Freeform 51"/>
            <p:cNvSpPr>
              <a:spLocks/>
            </p:cNvSpPr>
            <p:nvPr/>
          </p:nvSpPr>
          <p:spPr bwMode="auto">
            <a:xfrm>
              <a:off x="2639991" y="3362316"/>
              <a:ext cx="1009650" cy="1001713"/>
            </a:xfrm>
            <a:custGeom>
              <a:avLst/>
              <a:gdLst>
                <a:gd name="T0" fmla="*/ 2147483646 w 1794"/>
                <a:gd name="T1" fmla="*/ 2147483646 h 1778"/>
                <a:gd name="T2" fmla="*/ 2147483646 w 1794"/>
                <a:gd name="T3" fmla="*/ 2147483646 h 1778"/>
                <a:gd name="T4" fmla="*/ 2147483646 w 1794"/>
                <a:gd name="T5" fmla="*/ 2147483646 h 1778"/>
                <a:gd name="T6" fmla="*/ 2147483646 w 1794"/>
                <a:gd name="T7" fmla="*/ 2147483646 h 1778"/>
                <a:gd name="T8" fmla="*/ 2147483646 w 1794"/>
                <a:gd name="T9" fmla="*/ 2147483646 h 1778"/>
                <a:gd name="T10" fmla="*/ 2147483646 w 1794"/>
                <a:gd name="T11" fmla="*/ 2147483646 h 1778"/>
                <a:gd name="T12" fmla="*/ 2147483646 w 1794"/>
                <a:gd name="T13" fmla="*/ 2147483646 h 1778"/>
                <a:gd name="T14" fmla="*/ 2147483646 w 1794"/>
                <a:gd name="T15" fmla="*/ 2147483646 h 1778"/>
                <a:gd name="T16" fmla="*/ 2147483646 w 1794"/>
                <a:gd name="T17" fmla="*/ 2147483646 h 1778"/>
                <a:gd name="T18" fmla="*/ 2147483646 w 1794"/>
                <a:gd name="T19" fmla="*/ 2147483646 h 1778"/>
                <a:gd name="T20" fmla="*/ 2147483646 w 1794"/>
                <a:gd name="T21" fmla="*/ 2147483646 h 1778"/>
                <a:gd name="T22" fmla="*/ 2147483646 w 1794"/>
                <a:gd name="T23" fmla="*/ 2147483646 h 1778"/>
                <a:gd name="T24" fmla="*/ 2147483646 w 1794"/>
                <a:gd name="T25" fmla="*/ 2147483646 h 1778"/>
                <a:gd name="T26" fmla="*/ 2147483646 w 1794"/>
                <a:gd name="T27" fmla="*/ 2147483646 h 1778"/>
                <a:gd name="T28" fmla="*/ 2147483646 w 1794"/>
                <a:gd name="T29" fmla="*/ 2147483646 h 1778"/>
                <a:gd name="T30" fmla="*/ 2147483646 w 1794"/>
                <a:gd name="T31" fmla="*/ 2147483646 h 1778"/>
                <a:gd name="T32" fmla="*/ 2147483646 w 1794"/>
                <a:gd name="T33" fmla="*/ 2147483646 h 1778"/>
                <a:gd name="T34" fmla="*/ 2147483646 w 1794"/>
                <a:gd name="T35" fmla="*/ 2147483646 h 1778"/>
                <a:gd name="T36" fmla="*/ 2147483646 w 1794"/>
                <a:gd name="T37" fmla="*/ 2147483646 h 1778"/>
                <a:gd name="T38" fmla="*/ 2147483646 w 1794"/>
                <a:gd name="T39" fmla="*/ 2147483646 h 1778"/>
                <a:gd name="T40" fmla="*/ 2147483646 w 1794"/>
                <a:gd name="T41" fmla="*/ 2147483646 h 1778"/>
                <a:gd name="T42" fmla="*/ 2147483646 w 1794"/>
                <a:gd name="T43" fmla="*/ 2147483646 h 1778"/>
                <a:gd name="T44" fmla="*/ 2147483646 w 1794"/>
                <a:gd name="T45" fmla="*/ 2147483646 h 1778"/>
                <a:gd name="T46" fmla="*/ 2147483646 w 1794"/>
                <a:gd name="T47" fmla="*/ 2147483646 h 1778"/>
                <a:gd name="T48" fmla="*/ 2147483646 w 1794"/>
                <a:gd name="T49" fmla="*/ 2147483646 h 1778"/>
                <a:gd name="T50" fmla="*/ 2147483646 w 1794"/>
                <a:gd name="T51" fmla="*/ 2147483646 h 1778"/>
                <a:gd name="T52" fmla="*/ 2147483646 w 1794"/>
                <a:gd name="T53" fmla="*/ 2147483646 h 1778"/>
                <a:gd name="T54" fmla="*/ 2147483646 w 1794"/>
                <a:gd name="T55" fmla="*/ 2147483646 h 1778"/>
                <a:gd name="T56" fmla="*/ 2147483646 w 1794"/>
                <a:gd name="T57" fmla="*/ 2147483646 h 1778"/>
                <a:gd name="T58" fmla="*/ 2147483646 w 1794"/>
                <a:gd name="T59" fmla="*/ 2147483646 h 1778"/>
                <a:gd name="T60" fmla="*/ 2147483646 w 1794"/>
                <a:gd name="T61" fmla="*/ 2147483646 h 1778"/>
                <a:gd name="T62" fmla="*/ 2147483646 w 1794"/>
                <a:gd name="T63" fmla="*/ 2147483646 h 1778"/>
                <a:gd name="T64" fmla="*/ 2147483646 w 1794"/>
                <a:gd name="T65" fmla="*/ 2147483646 h 1778"/>
                <a:gd name="T66" fmla="*/ 0 w 1794"/>
                <a:gd name="T67" fmla="*/ 2147483646 h 1778"/>
                <a:gd name="T68" fmla="*/ 0 w 1794"/>
                <a:gd name="T69" fmla="*/ 2147483646 h 1778"/>
                <a:gd name="T70" fmla="*/ 2147483646 w 1794"/>
                <a:gd name="T71" fmla="*/ 2147483646 h 1778"/>
                <a:gd name="T72" fmla="*/ 2147483646 w 1794"/>
                <a:gd name="T73" fmla="*/ 2147483646 h 1778"/>
                <a:gd name="T74" fmla="*/ 2147483646 w 1794"/>
                <a:gd name="T75" fmla="*/ 2147483646 h 1778"/>
                <a:gd name="T76" fmla="*/ 2147483646 w 1794"/>
                <a:gd name="T77" fmla="*/ 2147483646 h 1778"/>
                <a:gd name="T78" fmla="*/ 2147483646 w 1794"/>
                <a:gd name="T79" fmla="*/ 2147483646 h 1778"/>
                <a:gd name="T80" fmla="*/ 2147483646 w 1794"/>
                <a:gd name="T81" fmla="*/ 2147483646 h 1778"/>
                <a:gd name="T82" fmla="*/ 2147483646 w 1794"/>
                <a:gd name="T83" fmla="*/ 0 h 1778"/>
                <a:gd name="T84" fmla="*/ 2147483646 w 1794"/>
                <a:gd name="T85" fmla="*/ 0 h 1778"/>
                <a:gd name="T86" fmla="*/ 2147483646 w 1794"/>
                <a:gd name="T87" fmla="*/ 2147483646 h 1778"/>
                <a:gd name="T88" fmla="*/ 2147483646 w 1794"/>
                <a:gd name="T89" fmla="*/ 2147483646 h 1778"/>
                <a:gd name="T90" fmla="*/ 2147483646 w 1794"/>
                <a:gd name="T91" fmla="*/ 2147483646 h 1778"/>
                <a:gd name="T92" fmla="*/ 2147483646 w 1794"/>
                <a:gd name="T93" fmla="*/ 2147483646 h 1778"/>
                <a:gd name="T94" fmla="*/ 2147483646 w 1794"/>
                <a:gd name="T95" fmla="*/ 2147483646 h 1778"/>
                <a:gd name="T96" fmla="*/ 2147483646 w 1794"/>
                <a:gd name="T97" fmla="*/ 2147483646 h 1778"/>
                <a:gd name="T98" fmla="*/ 2147483646 w 1794"/>
                <a:gd name="T99" fmla="*/ 2147483646 h 17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94"/>
                <a:gd name="T151" fmla="*/ 0 h 1778"/>
                <a:gd name="T152" fmla="*/ 1794 w 1794"/>
                <a:gd name="T153" fmla="*/ 1778 h 17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94" h="1778">
                  <a:moveTo>
                    <a:pt x="1233" y="194"/>
                  </a:moveTo>
                  <a:lnTo>
                    <a:pt x="1233" y="228"/>
                  </a:lnTo>
                  <a:lnTo>
                    <a:pt x="1286" y="292"/>
                  </a:lnTo>
                  <a:lnTo>
                    <a:pt x="1341" y="324"/>
                  </a:lnTo>
                  <a:lnTo>
                    <a:pt x="1392" y="358"/>
                  </a:lnTo>
                  <a:lnTo>
                    <a:pt x="1446" y="358"/>
                  </a:lnTo>
                  <a:lnTo>
                    <a:pt x="1502" y="392"/>
                  </a:lnTo>
                  <a:lnTo>
                    <a:pt x="1552" y="459"/>
                  </a:lnTo>
                  <a:lnTo>
                    <a:pt x="1609" y="459"/>
                  </a:lnTo>
                  <a:lnTo>
                    <a:pt x="1661" y="459"/>
                  </a:lnTo>
                  <a:lnTo>
                    <a:pt x="1713" y="459"/>
                  </a:lnTo>
                  <a:lnTo>
                    <a:pt x="1768" y="491"/>
                  </a:lnTo>
                  <a:lnTo>
                    <a:pt x="1794" y="558"/>
                  </a:lnTo>
                  <a:lnTo>
                    <a:pt x="1768" y="622"/>
                  </a:lnTo>
                  <a:lnTo>
                    <a:pt x="1794" y="686"/>
                  </a:lnTo>
                  <a:lnTo>
                    <a:pt x="1768" y="754"/>
                  </a:lnTo>
                  <a:lnTo>
                    <a:pt x="1764" y="757"/>
                  </a:lnTo>
                  <a:lnTo>
                    <a:pt x="1764" y="790"/>
                  </a:lnTo>
                  <a:lnTo>
                    <a:pt x="1709" y="824"/>
                  </a:lnTo>
                  <a:lnTo>
                    <a:pt x="1656" y="858"/>
                  </a:lnTo>
                  <a:lnTo>
                    <a:pt x="1603" y="922"/>
                  </a:lnTo>
                  <a:lnTo>
                    <a:pt x="1577" y="989"/>
                  </a:lnTo>
                  <a:lnTo>
                    <a:pt x="1548" y="1053"/>
                  </a:lnTo>
                  <a:lnTo>
                    <a:pt x="1497" y="1087"/>
                  </a:lnTo>
                  <a:lnTo>
                    <a:pt x="1497" y="1153"/>
                  </a:lnTo>
                  <a:lnTo>
                    <a:pt x="1497" y="1218"/>
                  </a:lnTo>
                  <a:lnTo>
                    <a:pt x="1443" y="1252"/>
                  </a:lnTo>
                  <a:lnTo>
                    <a:pt x="1389" y="1285"/>
                  </a:lnTo>
                  <a:lnTo>
                    <a:pt x="1336" y="1319"/>
                  </a:lnTo>
                  <a:lnTo>
                    <a:pt x="1282" y="1382"/>
                  </a:lnTo>
                  <a:lnTo>
                    <a:pt x="1256" y="1382"/>
                  </a:lnTo>
                  <a:lnTo>
                    <a:pt x="1205" y="1415"/>
                  </a:lnTo>
                  <a:lnTo>
                    <a:pt x="1149" y="1447"/>
                  </a:lnTo>
                  <a:lnTo>
                    <a:pt x="1123" y="1516"/>
                  </a:lnTo>
                  <a:lnTo>
                    <a:pt x="1123" y="1582"/>
                  </a:lnTo>
                  <a:lnTo>
                    <a:pt x="1070" y="1582"/>
                  </a:lnTo>
                  <a:lnTo>
                    <a:pt x="1044" y="1646"/>
                  </a:lnTo>
                  <a:lnTo>
                    <a:pt x="1044" y="1712"/>
                  </a:lnTo>
                  <a:lnTo>
                    <a:pt x="990" y="1746"/>
                  </a:lnTo>
                  <a:lnTo>
                    <a:pt x="936" y="1778"/>
                  </a:lnTo>
                  <a:lnTo>
                    <a:pt x="936" y="1712"/>
                  </a:lnTo>
                  <a:lnTo>
                    <a:pt x="883" y="1678"/>
                  </a:lnTo>
                  <a:lnTo>
                    <a:pt x="830" y="1712"/>
                  </a:lnTo>
                  <a:lnTo>
                    <a:pt x="775" y="1712"/>
                  </a:lnTo>
                  <a:lnTo>
                    <a:pt x="725" y="1678"/>
                  </a:lnTo>
                  <a:lnTo>
                    <a:pt x="695" y="1613"/>
                  </a:lnTo>
                  <a:lnTo>
                    <a:pt x="695" y="1548"/>
                  </a:lnTo>
                  <a:lnTo>
                    <a:pt x="695" y="1481"/>
                  </a:lnTo>
                  <a:lnTo>
                    <a:pt x="643" y="1415"/>
                  </a:lnTo>
                  <a:lnTo>
                    <a:pt x="615" y="1348"/>
                  </a:lnTo>
                  <a:lnTo>
                    <a:pt x="590" y="1285"/>
                  </a:lnTo>
                  <a:lnTo>
                    <a:pt x="538" y="1285"/>
                  </a:lnTo>
                  <a:lnTo>
                    <a:pt x="482" y="1252"/>
                  </a:lnTo>
                  <a:lnTo>
                    <a:pt x="431" y="1285"/>
                  </a:lnTo>
                  <a:lnTo>
                    <a:pt x="377" y="1319"/>
                  </a:lnTo>
                  <a:lnTo>
                    <a:pt x="321" y="1285"/>
                  </a:lnTo>
                  <a:lnTo>
                    <a:pt x="269" y="1285"/>
                  </a:lnTo>
                  <a:lnTo>
                    <a:pt x="216" y="1252"/>
                  </a:lnTo>
                  <a:lnTo>
                    <a:pt x="164" y="1285"/>
                  </a:lnTo>
                  <a:lnTo>
                    <a:pt x="108" y="1285"/>
                  </a:lnTo>
                  <a:lnTo>
                    <a:pt x="82" y="1218"/>
                  </a:lnTo>
                  <a:lnTo>
                    <a:pt x="56" y="1153"/>
                  </a:lnTo>
                  <a:lnTo>
                    <a:pt x="56" y="1087"/>
                  </a:lnTo>
                  <a:lnTo>
                    <a:pt x="56" y="1020"/>
                  </a:lnTo>
                  <a:lnTo>
                    <a:pt x="82" y="955"/>
                  </a:lnTo>
                  <a:lnTo>
                    <a:pt x="56" y="890"/>
                  </a:lnTo>
                  <a:lnTo>
                    <a:pt x="56" y="824"/>
                  </a:lnTo>
                  <a:lnTo>
                    <a:pt x="0" y="757"/>
                  </a:lnTo>
                  <a:lnTo>
                    <a:pt x="0" y="690"/>
                  </a:lnTo>
                  <a:lnTo>
                    <a:pt x="0" y="625"/>
                  </a:lnTo>
                  <a:lnTo>
                    <a:pt x="29" y="561"/>
                  </a:lnTo>
                  <a:lnTo>
                    <a:pt x="82" y="494"/>
                  </a:lnTo>
                  <a:lnTo>
                    <a:pt x="108" y="429"/>
                  </a:lnTo>
                  <a:lnTo>
                    <a:pt x="108" y="362"/>
                  </a:lnTo>
                  <a:lnTo>
                    <a:pt x="108" y="297"/>
                  </a:lnTo>
                  <a:lnTo>
                    <a:pt x="84" y="168"/>
                  </a:lnTo>
                  <a:lnTo>
                    <a:pt x="82" y="164"/>
                  </a:lnTo>
                  <a:lnTo>
                    <a:pt x="108" y="164"/>
                  </a:lnTo>
                  <a:lnTo>
                    <a:pt x="164" y="164"/>
                  </a:lnTo>
                  <a:lnTo>
                    <a:pt x="216" y="133"/>
                  </a:lnTo>
                  <a:lnTo>
                    <a:pt x="269" y="101"/>
                  </a:lnTo>
                  <a:lnTo>
                    <a:pt x="321" y="34"/>
                  </a:lnTo>
                  <a:lnTo>
                    <a:pt x="377" y="0"/>
                  </a:lnTo>
                  <a:lnTo>
                    <a:pt x="431" y="0"/>
                  </a:lnTo>
                  <a:lnTo>
                    <a:pt x="511" y="0"/>
                  </a:lnTo>
                  <a:lnTo>
                    <a:pt x="562" y="0"/>
                  </a:lnTo>
                  <a:lnTo>
                    <a:pt x="615" y="34"/>
                  </a:lnTo>
                  <a:lnTo>
                    <a:pt x="695" y="66"/>
                  </a:lnTo>
                  <a:lnTo>
                    <a:pt x="749" y="66"/>
                  </a:lnTo>
                  <a:lnTo>
                    <a:pt x="830" y="66"/>
                  </a:lnTo>
                  <a:lnTo>
                    <a:pt x="883" y="66"/>
                  </a:lnTo>
                  <a:lnTo>
                    <a:pt x="936" y="66"/>
                  </a:lnTo>
                  <a:lnTo>
                    <a:pt x="1018" y="34"/>
                  </a:lnTo>
                  <a:lnTo>
                    <a:pt x="1070" y="34"/>
                  </a:lnTo>
                  <a:lnTo>
                    <a:pt x="1123" y="0"/>
                  </a:lnTo>
                  <a:lnTo>
                    <a:pt x="1123" y="66"/>
                  </a:lnTo>
                  <a:lnTo>
                    <a:pt x="1123" y="133"/>
                  </a:lnTo>
                  <a:lnTo>
                    <a:pt x="1123" y="197"/>
                  </a:lnTo>
                  <a:lnTo>
                    <a:pt x="1174" y="197"/>
                  </a:lnTo>
                  <a:lnTo>
                    <a:pt x="1228" y="197"/>
                  </a:lnTo>
                  <a:lnTo>
                    <a:pt x="1233" y="194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79" name="Freeform 58"/>
            <p:cNvSpPr>
              <a:spLocks/>
            </p:cNvSpPr>
            <p:nvPr/>
          </p:nvSpPr>
          <p:spPr bwMode="auto">
            <a:xfrm>
              <a:off x="5380016" y="1884354"/>
              <a:ext cx="552450" cy="334963"/>
            </a:xfrm>
            <a:custGeom>
              <a:avLst/>
              <a:gdLst>
                <a:gd name="T0" fmla="*/ 0 w 987"/>
                <a:gd name="T1" fmla="*/ 2147483646 h 594"/>
                <a:gd name="T2" fmla="*/ 2147483646 w 987"/>
                <a:gd name="T3" fmla="*/ 2147483646 h 594"/>
                <a:gd name="T4" fmla="*/ 2147483646 w 987"/>
                <a:gd name="T5" fmla="*/ 2147483646 h 594"/>
                <a:gd name="T6" fmla="*/ 2147483646 w 987"/>
                <a:gd name="T7" fmla="*/ 2147483646 h 594"/>
                <a:gd name="T8" fmla="*/ 2147483646 w 987"/>
                <a:gd name="T9" fmla="*/ 2147483646 h 594"/>
                <a:gd name="T10" fmla="*/ 2147483646 w 987"/>
                <a:gd name="T11" fmla="*/ 2147483646 h 594"/>
                <a:gd name="T12" fmla="*/ 2147483646 w 987"/>
                <a:gd name="T13" fmla="*/ 2147483646 h 594"/>
                <a:gd name="T14" fmla="*/ 2147483646 w 987"/>
                <a:gd name="T15" fmla="*/ 2147483646 h 594"/>
                <a:gd name="T16" fmla="*/ 2147483646 w 987"/>
                <a:gd name="T17" fmla="*/ 2147483646 h 594"/>
                <a:gd name="T18" fmla="*/ 2147483646 w 987"/>
                <a:gd name="T19" fmla="*/ 2147483646 h 594"/>
                <a:gd name="T20" fmla="*/ 2147483646 w 987"/>
                <a:gd name="T21" fmla="*/ 0 h 594"/>
                <a:gd name="T22" fmla="*/ 2147483646 w 987"/>
                <a:gd name="T23" fmla="*/ 2147483646 h 594"/>
                <a:gd name="T24" fmla="*/ 2147483646 w 987"/>
                <a:gd name="T25" fmla="*/ 2147483646 h 594"/>
                <a:gd name="T26" fmla="*/ 2147483646 w 987"/>
                <a:gd name="T27" fmla="*/ 2147483646 h 594"/>
                <a:gd name="T28" fmla="*/ 2147483646 w 987"/>
                <a:gd name="T29" fmla="*/ 2147483646 h 594"/>
                <a:gd name="T30" fmla="*/ 2147483646 w 987"/>
                <a:gd name="T31" fmla="*/ 2147483646 h 594"/>
                <a:gd name="T32" fmla="*/ 2147483646 w 987"/>
                <a:gd name="T33" fmla="*/ 2147483646 h 594"/>
                <a:gd name="T34" fmla="*/ 2147483646 w 987"/>
                <a:gd name="T35" fmla="*/ 2147483646 h 594"/>
                <a:gd name="T36" fmla="*/ 2147483646 w 987"/>
                <a:gd name="T37" fmla="*/ 2147483646 h 594"/>
                <a:gd name="T38" fmla="*/ 2147483646 w 987"/>
                <a:gd name="T39" fmla="*/ 2147483646 h 594"/>
                <a:gd name="T40" fmla="*/ 2147483646 w 987"/>
                <a:gd name="T41" fmla="*/ 2147483646 h 594"/>
                <a:gd name="T42" fmla="*/ 2147483646 w 987"/>
                <a:gd name="T43" fmla="*/ 2147483646 h 594"/>
                <a:gd name="T44" fmla="*/ 2147483646 w 987"/>
                <a:gd name="T45" fmla="*/ 2147483646 h 594"/>
                <a:gd name="T46" fmla="*/ 2147483646 w 987"/>
                <a:gd name="T47" fmla="*/ 2147483646 h 594"/>
                <a:gd name="T48" fmla="*/ 2147483646 w 987"/>
                <a:gd name="T49" fmla="*/ 2147483646 h 594"/>
                <a:gd name="T50" fmla="*/ 2147483646 w 987"/>
                <a:gd name="T51" fmla="*/ 2147483646 h 594"/>
                <a:gd name="T52" fmla="*/ 2147483646 w 987"/>
                <a:gd name="T53" fmla="*/ 2147483646 h 594"/>
                <a:gd name="T54" fmla="*/ 2147483646 w 987"/>
                <a:gd name="T55" fmla="*/ 2147483646 h 594"/>
                <a:gd name="T56" fmla="*/ 2147483646 w 987"/>
                <a:gd name="T57" fmla="*/ 2147483646 h 594"/>
                <a:gd name="T58" fmla="*/ 2147483646 w 987"/>
                <a:gd name="T59" fmla="*/ 2147483646 h 594"/>
                <a:gd name="T60" fmla="*/ 2147483646 w 987"/>
                <a:gd name="T61" fmla="*/ 2147483646 h 594"/>
                <a:gd name="T62" fmla="*/ 2147483646 w 987"/>
                <a:gd name="T63" fmla="*/ 2147483646 h 594"/>
                <a:gd name="T64" fmla="*/ 2147483646 w 987"/>
                <a:gd name="T65" fmla="*/ 2147483646 h 594"/>
                <a:gd name="T66" fmla="*/ 2147483646 w 987"/>
                <a:gd name="T67" fmla="*/ 2147483646 h 594"/>
                <a:gd name="T68" fmla="*/ 2147483646 w 987"/>
                <a:gd name="T69" fmla="*/ 2147483646 h 594"/>
                <a:gd name="T70" fmla="*/ 2147483646 w 987"/>
                <a:gd name="T71" fmla="*/ 2147483646 h 594"/>
                <a:gd name="T72" fmla="*/ 2147483646 w 987"/>
                <a:gd name="T73" fmla="*/ 2147483646 h 594"/>
                <a:gd name="T74" fmla="*/ 2147483646 w 987"/>
                <a:gd name="T75" fmla="*/ 2147483646 h 594"/>
                <a:gd name="T76" fmla="*/ 2147483646 w 987"/>
                <a:gd name="T77" fmla="*/ 2147483646 h 594"/>
                <a:gd name="T78" fmla="*/ 2147483646 w 987"/>
                <a:gd name="T79" fmla="*/ 2147483646 h 594"/>
                <a:gd name="T80" fmla="*/ 2147483646 w 987"/>
                <a:gd name="T81" fmla="*/ 2147483646 h 594"/>
                <a:gd name="T82" fmla="*/ 2147483646 w 987"/>
                <a:gd name="T83" fmla="*/ 2147483646 h 594"/>
                <a:gd name="T84" fmla="*/ 2147483646 w 987"/>
                <a:gd name="T85" fmla="*/ 2147483646 h 594"/>
                <a:gd name="T86" fmla="*/ 2147483646 w 987"/>
                <a:gd name="T87" fmla="*/ 2147483646 h 594"/>
                <a:gd name="T88" fmla="*/ 2147483646 w 987"/>
                <a:gd name="T89" fmla="*/ 2147483646 h 594"/>
                <a:gd name="T90" fmla="*/ 2147483646 w 987"/>
                <a:gd name="T91" fmla="*/ 2147483646 h 594"/>
                <a:gd name="T92" fmla="*/ 2147483646 w 987"/>
                <a:gd name="T93" fmla="*/ 2147483646 h 594"/>
                <a:gd name="T94" fmla="*/ 2147483646 w 987"/>
                <a:gd name="T95" fmla="*/ 2147483646 h 594"/>
                <a:gd name="T96" fmla="*/ 2147483646 w 987"/>
                <a:gd name="T97" fmla="*/ 2147483646 h 594"/>
                <a:gd name="T98" fmla="*/ 2147483646 w 987"/>
                <a:gd name="T99" fmla="*/ 2147483646 h 594"/>
                <a:gd name="T100" fmla="*/ 2147483646 w 987"/>
                <a:gd name="T101" fmla="*/ 2147483646 h 594"/>
                <a:gd name="T102" fmla="*/ 2147483646 w 987"/>
                <a:gd name="T103" fmla="*/ 2147483646 h 594"/>
                <a:gd name="T104" fmla="*/ 2147483646 w 987"/>
                <a:gd name="T105" fmla="*/ 2147483646 h 594"/>
                <a:gd name="T106" fmla="*/ 2147483646 w 987"/>
                <a:gd name="T107" fmla="*/ 2147483646 h 594"/>
                <a:gd name="T108" fmla="*/ 2147483646 w 987"/>
                <a:gd name="T109" fmla="*/ 2147483646 h 594"/>
                <a:gd name="T110" fmla="*/ 2147483646 w 987"/>
                <a:gd name="T111" fmla="*/ 2147483646 h 594"/>
                <a:gd name="T112" fmla="*/ 2147483646 w 987"/>
                <a:gd name="T113" fmla="*/ 2147483646 h 594"/>
                <a:gd name="T114" fmla="*/ 0 w 987"/>
                <a:gd name="T115" fmla="*/ 2147483646 h 5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87"/>
                <a:gd name="T175" fmla="*/ 0 h 594"/>
                <a:gd name="T176" fmla="*/ 987 w 987"/>
                <a:gd name="T177" fmla="*/ 594 h 5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87" h="594">
                  <a:moveTo>
                    <a:pt x="0" y="328"/>
                  </a:moveTo>
                  <a:lnTo>
                    <a:pt x="27" y="294"/>
                  </a:lnTo>
                  <a:lnTo>
                    <a:pt x="27" y="230"/>
                  </a:lnTo>
                  <a:lnTo>
                    <a:pt x="51" y="164"/>
                  </a:lnTo>
                  <a:lnTo>
                    <a:pt x="51" y="97"/>
                  </a:lnTo>
                  <a:lnTo>
                    <a:pt x="80" y="63"/>
                  </a:lnTo>
                  <a:lnTo>
                    <a:pt x="134" y="97"/>
                  </a:lnTo>
                  <a:lnTo>
                    <a:pt x="185" y="63"/>
                  </a:lnTo>
                  <a:lnTo>
                    <a:pt x="239" y="63"/>
                  </a:lnTo>
                  <a:lnTo>
                    <a:pt x="293" y="31"/>
                  </a:lnTo>
                  <a:lnTo>
                    <a:pt x="346" y="0"/>
                  </a:lnTo>
                  <a:lnTo>
                    <a:pt x="372" y="63"/>
                  </a:lnTo>
                  <a:lnTo>
                    <a:pt x="320" y="97"/>
                  </a:lnTo>
                  <a:lnTo>
                    <a:pt x="320" y="164"/>
                  </a:lnTo>
                  <a:lnTo>
                    <a:pt x="372" y="196"/>
                  </a:lnTo>
                  <a:lnTo>
                    <a:pt x="428" y="164"/>
                  </a:lnTo>
                  <a:lnTo>
                    <a:pt x="478" y="196"/>
                  </a:lnTo>
                  <a:lnTo>
                    <a:pt x="533" y="230"/>
                  </a:lnTo>
                  <a:lnTo>
                    <a:pt x="562" y="196"/>
                  </a:lnTo>
                  <a:lnTo>
                    <a:pt x="562" y="131"/>
                  </a:lnTo>
                  <a:lnTo>
                    <a:pt x="611" y="97"/>
                  </a:lnTo>
                  <a:lnTo>
                    <a:pt x="665" y="131"/>
                  </a:lnTo>
                  <a:lnTo>
                    <a:pt x="721" y="131"/>
                  </a:lnTo>
                  <a:lnTo>
                    <a:pt x="772" y="97"/>
                  </a:lnTo>
                  <a:lnTo>
                    <a:pt x="826" y="164"/>
                  </a:lnTo>
                  <a:lnTo>
                    <a:pt x="879" y="164"/>
                  </a:lnTo>
                  <a:lnTo>
                    <a:pt x="934" y="131"/>
                  </a:lnTo>
                  <a:lnTo>
                    <a:pt x="934" y="164"/>
                  </a:lnTo>
                  <a:lnTo>
                    <a:pt x="934" y="131"/>
                  </a:lnTo>
                  <a:lnTo>
                    <a:pt x="960" y="196"/>
                  </a:lnTo>
                  <a:lnTo>
                    <a:pt x="987" y="265"/>
                  </a:lnTo>
                  <a:lnTo>
                    <a:pt x="987" y="331"/>
                  </a:lnTo>
                  <a:lnTo>
                    <a:pt x="987" y="360"/>
                  </a:lnTo>
                  <a:lnTo>
                    <a:pt x="987" y="364"/>
                  </a:lnTo>
                  <a:lnTo>
                    <a:pt x="934" y="364"/>
                  </a:lnTo>
                  <a:lnTo>
                    <a:pt x="879" y="364"/>
                  </a:lnTo>
                  <a:lnTo>
                    <a:pt x="826" y="395"/>
                  </a:lnTo>
                  <a:lnTo>
                    <a:pt x="800" y="462"/>
                  </a:lnTo>
                  <a:lnTo>
                    <a:pt x="744" y="494"/>
                  </a:lnTo>
                  <a:lnTo>
                    <a:pt x="695" y="494"/>
                  </a:lnTo>
                  <a:lnTo>
                    <a:pt x="639" y="494"/>
                  </a:lnTo>
                  <a:lnTo>
                    <a:pt x="586" y="494"/>
                  </a:lnTo>
                  <a:lnTo>
                    <a:pt x="533" y="526"/>
                  </a:lnTo>
                  <a:lnTo>
                    <a:pt x="478" y="594"/>
                  </a:lnTo>
                  <a:lnTo>
                    <a:pt x="428" y="594"/>
                  </a:lnTo>
                  <a:lnTo>
                    <a:pt x="372" y="526"/>
                  </a:lnTo>
                  <a:lnTo>
                    <a:pt x="346" y="462"/>
                  </a:lnTo>
                  <a:lnTo>
                    <a:pt x="400" y="429"/>
                  </a:lnTo>
                  <a:lnTo>
                    <a:pt x="428" y="364"/>
                  </a:lnTo>
                  <a:lnTo>
                    <a:pt x="400" y="297"/>
                  </a:lnTo>
                  <a:lnTo>
                    <a:pt x="346" y="297"/>
                  </a:lnTo>
                  <a:lnTo>
                    <a:pt x="293" y="331"/>
                  </a:lnTo>
                  <a:lnTo>
                    <a:pt x="239" y="364"/>
                  </a:lnTo>
                  <a:lnTo>
                    <a:pt x="185" y="429"/>
                  </a:lnTo>
                  <a:lnTo>
                    <a:pt x="134" y="462"/>
                  </a:lnTo>
                  <a:lnTo>
                    <a:pt x="80" y="429"/>
                  </a:lnTo>
                  <a:lnTo>
                    <a:pt x="27" y="364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0066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80" name="Freeform 62"/>
            <p:cNvSpPr>
              <a:spLocks/>
            </p:cNvSpPr>
            <p:nvPr/>
          </p:nvSpPr>
          <p:spPr bwMode="auto">
            <a:xfrm>
              <a:off x="2506394" y="619170"/>
              <a:ext cx="1904697" cy="1857528"/>
            </a:xfrm>
            <a:custGeom>
              <a:avLst/>
              <a:gdLst>
                <a:gd name="T0" fmla="*/ 2147483646 w 3413"/>
                <a:gd name="T1" fmla="*/ 2147483646 h 3165"/>
                <a:gd name="T2" fmla="*/ 2147483646 w 3413"/>
                <a:gd name="T3" fmla="*/ 2147483646 h 3165"/>
                <a:gd name="T4" fmla="*/ 2147483646 w 3413"/>
                <a:gd name="T5" fmla="*/ 2147483646 h 3165"/>
                <a:gd name="T6" fmla="*/ 2147483646 w 3413"/>
                <a:gd name="T7" fmla="*/ 2147483646 h 3165"/>
                <a:gd name="T8" fmla="*/ 2147483646 w 3413"/>
                <a:gd name="T9" fmla="*/ 2147483646 h 3165"/>
                <a:gd name="T10" fmla="*/ 2147483646 w 3413"/>
                <a:gd name="T11" fmla="*/ 2147483646 h 3165"/>
                <a:gd name="T12" fmla="*/ 2147483646 w 3413"/>
                <a:gd name="T13" fmla="*/ 2147483646 h 3165"/>
                <a:gd name="T14" fmla="*/ 2147483646 w 3413"/>
                <a:gd name="T15" fmla="*/ 2147483646 h 3165"/>
                <a:gd name="T16" fmla="*/ 2147483646 w 3413"/>
                <a:gd name="T17" fmla="*/ 2147483646 h 3165"/>
                <a:gd name="T18" fmla="*/ 2147483646 w 3413"/>
                <a:gd name="T19" fmla="*/ 2147483646 h 3165"/>
                <a:gd name="T20" fmla="*/ 2147483646 w 3413"/>
                <a:gd name="T21" fmla="*/ 2147483646 h 3165"/>
                <a:gd name="T22" fmla="*/ 2147483646 w 3413"/>
                <a:gd name="T23" fmla="*/ 2147483646 h 3165"/>
                <a:gd name="T24" fmla="*/ 2147483646 w 3413"/>
                <a:gd name="T25" fmla="*/ 2147483646 h 3165"/>
                <a:gd name="T26" fmla="*/ 2147483646 w 3413"/>
                <a:gd name="T27" fmla="*/ 2147483646 h 3165"/>
                <a:gd name="T28" fmla="*/ 2147483646 w 3413"/>
                <a:gd name="T29" fmla="*/ 2147483646 h 3165"/>
                <a:gd name="T30" fmla="*/ 2147483646 w 3413"/>
                <a:gd name="T31" fmla="*/ 2147483646 h 3165"/>
                <a:gd name="T32" fmla="*/ 2147483646 w 3413"/>
                <a:gd name="T33" fmla="*/ 2147483646 h 3165"/>
                <a:gd name="T34" fmla="*/ 2147483646 w 3413"/>
                <a:gd name="T35" fmla="*/ 2147483646 h 3165"/>
                <a:gd name="T36" fmla="*/ 2147483646 w 3413"/>
                <a:gd name="T37" fmla="*/ 2147483646 h 3165"/>
                <a:gd name="T38" fmla="*/ 2147483646 w 3413"/>
                <a:gd name="T39" fmla="*/ 2147483646 h 3165"/>
                <a:gd name="T40" fmla="*/ 2147483646 w 3413"/>
                <a:gd name="T41" fmla="*/ 2147483646 h 3165"/>
                <a:gd name="T42" fmla="*/ 2147483646 w 3413"/>
                <a:gd name="T43" fmla="*/ 2147483646 h 3165"/>
                <a:gd name="T44" fmla="*/ 2147483646 w 3413"/>
                <a:gd name="T45" fmla="*/ 2147483646 h 3165"/>
                <a:gd name="T46" fmla="*/ 2147483646 w 3413"/>
                <a:gd name="T47" fmla="*/ 2147483646 h 3165"/>
                <a:gd name="T48" fmla="*/ 2147483646 w 3413"/>
                <a:gd name="T49" fmla="*/ 2147483646 h 3165"/>
                <a:gd name="T50" fmla="*/ 2147483646 w 3413"/>
                <a:gd name="T51" fmla="*/ 2147483646 h 3165"/>
                <a:gd name="T52" fmla="*/ 2147483646 w 3413"/>
                <a:gd name="T53" fmla="*/ 2147483646 h 3165"/>
                <a:gd name="T54" fmla="*/ 2147483646 w 3413"/>
                <a:gd name="T55" fmla="*/ 2147483646 h 3165"/>
                <a:gd name="T56" fmla="*/ 2147483646 w 3413"/>
                <a:gd name="T57" fmla="*/ 2147483646 h 3165"/>
                <a:gd name="T58" fmla="*/ 2147483646 w 3413"/>
                <a:gd name="T59" fmla="*/ 2147483646 h 3165"/>
                <a:gd name="T60" fmla="*/ 2147483646 w 3413"/>
                <a:gd name="T61" fmla="*/ 2147483646 h 3165"/>
                <a:gd name="T62" fmla="*/ 2147483646 w 3413"/>
                <a:gd name="T63" fmla="*/ 2147483646 h 3165"/>
                <a:gd name="T64" fmla="*/ 2147483646 w 3413"/>
                <a:gd name="T65" fmla="*/ 2147483646 h 3165"/>
                <a:gd name="T66" fmla="*/ 2147483646 w 3413"/>
                <a:gd name="T67" fmla="*/ 2147483646 h 3165"/>
                <a:gd name="T68" fmla="*/ 2147483646 w 3413"/>
                <a:gd name="T69" fmla="*/ 2147483646 h 3165"/>
                <a:gd name="T70" fmla="*/ 2147483646 w 3413"/>
                <a:gd name="T71" fmla="*/ 2147483646 h 3165"/>
                <a:gd name="T72" fmla="*/ 2147483646 w 3413"/>
                <a:gd name="T73" fmla="*/ 2147483646 h 3165"/>
                <a:gd name="T74" fmla="*/ 2147483646 w 3413"/>
                <a:gd name="T75" fmla="*/ 2147483646 h 3165"/>
                <a:gd name="T76" fmla="*/ 2147483646 w 3413"/>
                <a:gd name="T77" fmla="*/ 2147483646 h 3165"/>
                <a:gd name="T78" fmla="*/ 2147483646 w 3413"/>
                <a:gd name="T79" fmla="*/ 2147483646 h 3165"/>
                <a:gd name="T80" fmla="*/ 2147483646 w 3413"/>
                <a:gd name="T81" fmla="*/ 2147483646 h 3165"/>
                <a:gd name="T82" fmla="*/ 2147483646 w 3413"/>
                <a:gd name="T83" fmla="*/ 2147483646 h 3165"/>
                <a:gd name="T84" fmla="*/ 2147483646 w 3413"/>
                <a:gd name="T85" fmla="*/ 2147483646 h 3165"/>
                <a:gd name="T86" fmla="*/ 2147483646 w 3413"/>
                <a:gd name="T87" fmla="*/ 2147483646 h 3165"/>
                <a:gd name="T88" fmla="*/ 2147483646 w 3413"/>
                <a:gd name="T89" fmla="*/ 2147483646 h 3165"/>
                <a:gd name="T90" fmla="*/ 2147483646 w 3413"/>
                <a:gd name="T91" fmla="*/ 2147483646 h 3165"/>
                <a:gd name="T92" fmla="*/ 2147483646 w 3413"/>
                <a:gd name="T93" fmla="*/ 2147483646 h 3165"/>
                <a:gd name="T94" fmla="*/ 2147483646 w 3413"/>
                <a:gd name="T95" fmla="*/ 2147483646 h 3165"/>
                <a:gd name="T96" fmla="*/ 2147483646 w 3413"/>
                <a:gd name="T97" fmla="*/ 2147483646 h 31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13"/>
                <a:gd name="T148" fmla="*/ 0 h 3165"/>
                <a:gd name="T149" fmla="*/ 3413 w 3413"/>
                <a:gd name="T150" fmla="*/ 3165 h 316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13" h="3165">
                  <a:moveTo>
                    <a:pt x="1986" y="789"/>
                  </a:moveTo>
                  <a:lnTo>
                    <a:pt x="2050" y="761"/>
                  </a:lnTo>
                  <a:lnTo>
                    <a:pt x="2104" y="728"/>
                  </a:lnTo>
                  <a:lnTo>
                    <a:pt x="2155" y="661"/>
                  </a:lnTo>
                  <a:lnTo>
                    <a:pt x="2209" y="661"/>
                  </a:lnTo>
                  <a:lnTo>
                    <a:pt x="2235" y="728"/>
                  </a:lnTo>
                  <a:lnTo>
                    <a:pt x="2288" y="728"/>
                  </a:lnTo>
                  <a:lnTo>
                    <a:pt x="2343" y="694"/>
                  </a:lnTo>
                  <a:lnTo>
                    <a:pt x="2396" y="694"/>
                  </a:lnTo>
                  <a:lnTo>
                    <a:pt x="2451" y="728"/>
                  </a:lnTo>
                  <a:lnTo>
                    <a:pt x="2504" y="761"/>
                  </a:lnTo>
                  <a:lnTo>
                    <a:pt x="2555" y="728"/>
                  </a:lnTo>
                  <a:lnTo>
                    <a:pt x="2609" y="694"/>
                  </a:lnTo>
                  <a:lnTo>
                    <a:pt x="2663" y="728"/>
                  </a:lnTo>
                  <a:lnTo>
                    <a:pt x="2717" y="728"/>
                  </a:lnTo>
                  <a:lnTo>
                    <a:pt x="2768" y="728"/>
                  </a:lnTo>
                  <a:lnTo>
                    <a:pt x="2794" y="795"/>
                  </a:lnTo>
                  <a:lnTo>
                    <a:pt x="2744" y="860"/>
                  </a:lnTo>
                  <a:lnTo>
                    <a:pt x="2717" y="925"/>
                  </a:lnTo>
                  <a:lnTo>
                    <a:pt x="2689" y="991"/>
                  </a:lnTo>
                  <a:lnTo>
                    <a:pt x="2689" y="1058"/>
                  </a:lnTo>
                  <a:lnTo>
                    <a:pt x="2744" y="1058"/>
                  </a:lnTo>
                  <a:lnTo>
                    <a:pt x="2794" y="1024"/>
                  </a:lnTo>
                  <a:lnTo>
                    <a:pt x="2824" y="959"/>
                  </a:lnTo>
                  <a:lnTo>
                    <a:pt x="2850" y="891"/>
                  </a:lnTo>
                  <a:lnTo>
                    <a:pt x="2903" y="860"/>
                  </a:lnTo>
                  <a:lnTo>
                    <a:pt x="2955" y="826"/>
                  </a:lnTo>
                  <a:lnTo>
                    <a:pt x="3037" y="826"/>
                  </a:lnTo>
                  <a:lnTo>
                    <a:pt x="3090" y="860"/>
                  </a:lnTo>
                  <a:lnTo>
                    <a:pt x="3142" y="891"/>
                  </a:lnTo>
                  <a:lnTo>
                    <a:pt x="3196" y="891"/>
                  </a:lnTo>
                  <a:lnTo>
                    <a:pt x="3250" y="925"/>
                  </a:lnTo>
                  <a:lnTo>
                    <a:pt x="3303" y="925"/>
                  </a:lnTo>
                  <a:lnTo>
                    <a:pt x="3358" y="925"/>
                  </a:lnTo>
                  <a:lnTo>
                    <a:pt x="3409" y="959"/>
                  </a:lnTo>
                  <a:lnTo>
                    <a:pt x="3413" y="949"/>
                  </a:lnTo>
                  <a:lnTo>
                    <a:pt x="3409" y="991"/>
                  </a:lnTo>
                  <a:lnTo>
                    <a:pt x="3383" y="1058"/>
                  </a:lnTo>
                  <a:lnTo>
                    <a:pt x="3383" y="1156"/>
                  </a:lnTo>
                  <a:lnTo>
                    <a:pt x="3358" y="1222"/>
                  </a:lnTo>
                  <a:lnTo>
                    <a:pt x="3329" y="1289"/>
                  </a:lnTo>
                  <a:lnTo>
                    <a:pt x="3277" y="1321"/>
                  </a:lnTo>
                  <a:lnTo>
                    <a:pt x="3250" y="1388"/>
                  </a:lnTo>
                  <a:lnTo>
                    <a:pt x="3250" y="1451"/>
                  </a:lnTo>
                  <a:lnTo>
                    <a:pt x="3224" y="1518"/>
                  </a:lnTo>
                  <a:lnTo>
                    <a:pt x="3196" y="1584"/>
                  </a:lnTo>
                  <a:lnTo>
                    <a:pt x="3142" y="1651"/>
                  </a:lnTo>
                  <a:lnTo>
                    <a:pt x="3090" y="1683"/>
                  </a:lnTo>
                  <a:lnTo>
                    <a:pt x="3063" y="1747"/>
                  </a:lnTo>
                  <a:lnTo>
                    <a:pt x="3037" y="1815"/>
                  </a:lnTo>
                  <a:lnTo>
                    <a:pt x="2981" y="1815"/>
                  </a:lnTo>
                  <a:lnTo>
                    <a:pt x="2929" y="1847"/>
                  </a:lnTo>
                  <a:lnTo>
                    <a:pt x="2876" y="1847"/>
                  </a:lnTo>
                  <a:lnTo>
                    <a:pt x="2824" y="1914"/>
                  </a:lnTo>
                  <a:lnTo>
                    <a:pt x="2794" y="1946"/>
                  </a:lnTo>
                  <a:lnTo>
                    <a:pt x="2717" y="1946"/>
                  </a:lnTo>
                  <a:lnTo>
                    <a:pt x="2717" y="2012"/>
                  </a:lnTo>
                  <a:lnTo>
                    <a:pt x="2768" y="2044"/>
                  </a:lnTo>
                  <a:lnTo>
                    <a:pt x="2824" y="2044"/>
                  </a:lnTo>
                  <a:lnTo>
                    <a:pt x="2876" y="2076"/>
                  </a:lnTo>
                  <a:lnTo>
                    <a:pt x="2824" y="2143"/>
                  </a:lnTo>
                  <a:lnTo>
                    <a:pt x="2824" y="2210"/>
                  </a:lnTo>
                  <a:lnTo>
                    <a:pt x="2768" y="2244"/>
                  </a:lnTo>
                  <a:lnTo>
                    <a:pt x="2744" y="2308"/>
                  </a:lnTo>
                  <a:lnTo>
                    <a:pt x="2689" y="2374"/>
                  </a:lnTo>
                  <a:lnTo>
                    <a:pt x="2637" y="2374"/>
                  </a:lnTo>
                  <a:lnTo>
                    <a:pt x="2583" y="2374"/>
                  </a:lnTo>
                  <a:lnTo>
                    <a:pt x="2555" y="2440"/>
                  </a:lnTo>
                  <a:lnTo>
                    <a:pt x="2583" y="2505"/>
                  </a:lnTo>
                  <a:lnTo>
                    <a:pt x="2555" y="2571"/>
                  </a:lnTo>
                  <a:lnTo>
                    <a:pt x="2555" y="2640"/>
                  </a:lnTo>
                  <a:lnTo>
                    <a:pt x="2555" y="2704"/>
                  </a:lnTo>
                  <a:lnTo>
                    <a:pt x="2530" y="2770"/>
                  </a:lnTo>
                  <a:lnTo>
                    <a:pt x="2504" y="2835"/>
                  </a:lnTo>
                  <a:lnTo>
                    <a:pt x="2476" y="2900"/>
                  </a:lnTo>
                  <a:lnTo>
                    <a:pt x="2420" y="2933"/>
                  </a:lnTo>
                  <a:lnTo>
                    <a:pt x="2370" y="3001"/>
                  </a:lnTo>
                  <a:lnTo>
                    <a:pt x="2343" y="3065"/>
                  </a:lnTo>
                  <a:lnTo>
                    <a:pt x="2317" y="3132"/>
                  </a:lnTo>
                  <a:lnTo>
                    <a:pt x="2262" y="3132"/>
                  </a:lnTo>
                  <a:lnTo>
                    <a:pt x="2183" y="3132"/>
                  </a:lnTo>
                  <a:lnTo>
                    <a:pt x="2104" y="3165"/>
                  </a:lnTo>
                  <a:lnTo>
                    <a:pt x="2022" y="3165"/>
                  </a:lnTo>
                  <a:lnTo>
                    <a:pt x="1945" y="3165"/>
                  </a:lnTo>
                  <a:lnTo>
                    <a:pt x="1861" y="3165"/>
                  </a:lnTo>
                  <a:lnTo>
                    <a:pt x="1784" y="3132"/>
                  </a:lnTo>
                  <a:lnTo>
                    <a:pt x="1702" y="3132"/>
                  </a:lnTo>
                  <a:lnTo>
                    <a:pt x="1594" y="3132"/>
                  </a:lnTo>
                  <a:lnTo>
                    <a:pt x="1517" y="3132"/>
                  </a:lnTo>
                  <a:lnTo>
                    <a:pt x="1436" y="3132"/>
                  </a:lnTo>
                  <a:lnTo>
                    <a:pt x="1383" y="3132"/>
                  </a:lnTo>
                  <a:lnTo>
                    <a:pt x="1304" y="3132"/>
                  </a:lnTo>
                  <a:lnTo>
                    <a:pt x="1222" y="3132"/>
                  </a:lnTo>
                  <a:lnTo>
                    <a:pt x="1115" y="3132"/>
                  </a:lnTo>
                  <a:lnTo>
                    <a:pt x="1038" y="3132"/>
                  </a:lnTo>
                  <a:lnTo>
                    <a:pt x="956" y="3132"/>
                  </a:lnTo>
                  <a:lnTo>
                    <a:pt x="874" y="3132"/>
                  </a:lnTo>
                  <a:lnTo>
                    <a:pt x="796" y="3100"/>
                  </a:lnTo>
                  <a:lnTo>
                    <a:pt x="745" y="3100"/>
                  </a:lnTo>
                  <a:lnTo>
                    <a:pt x="689" y="3132"/>
                  </a:lnTo>
                  <a:lnTo>
                    <a:pt x="635" y="3100"/>
                  </a:lnTo>
                  <a:lnTo>
                    <a:pt x="610" y="3033"/>
                  </a:lnTo>
                  <a:lnTo>
                    <a:pt x="556" y="3033"/>
                  </a:lnTo>
                  <a:lnTo>
                    <a:pt x="529" y="2967"/>
                  </a:lnTo>
                  <a:lnTo>
                    <a:pt x="476" y="2900"/>
                  </a:lnTo>
                  <a:lnTo>
                    <a:pt x="422" y="2900"/>
                  </a:lnTo>
                  <a:lnTo>
                    <a:pt x="394" y="2835"/>
                  </a:lnTo>
                  <a:lnTo>
                    <a:pt x="394" y="2770"/>
                  </a:lnTo>
                  <a:lnTo>
                    <a:pt x="368" y="2704"/>
                  </a:lnTo>
                  <a:lnTo>
                    <a:pt x="342" y="2640"/>
                  </a:lnTo>
                  <a:lnTo>
                    <a:pt x="314" y="2606"/>
                  </a:lnTo>
                  <a:lnTo>
                    <a:pt x="314" y="2571"/>
                  </a:lnTo>
                  <a:lnTo>
                    <a:pt x="314" y="2540"/>
                  </a:lnTo>
                  <a:lnTo>
                    <a:pt x="289" y="2472"/>
                  </a:lnTo>
                  <a:lnTo>
                    <a:pt x="235" y="2406"/>
                  </a:lnTo>
                  <a:lnTo>
                    <a:pt x="235" y="2340"/>
                  </a:lnTo>
                  <a:lnTo>
                    <a:pt x="263" y="2277"/>
                  </a:lnTo>
                  <a:lnTo>
                    <a:pt x="289" y="2210"/>
                  </a:lnTo>
                  <a:lnTo>
                    <a:pt x="342" y="2076"/>
                  </a:lnTo>
                  <a:lnTo>
                    <a:pt x="368" y="1978"/>
                  </a:lnTo>
                  <a:lnTo>
                    <a:pt x="422" y="1880"/>
                  </a:lnTo>
                  <a:lnTo>
                    <a:pt x="448" y="1815"/>
                  </a:lnTo>
                  <a:lnTo>
                    <a:pt x="502" y="1715"/>
                  </a:lnTo>
                  <a:lnTo>
                    <a:pt x="556" y="1616"/>
                  </a:lnTo>
                  <a:lnTo>
                    <a:pt x="610" y="1484"/>
                  </a:lnTo>
                  <a:lnTo>
                    <a:pt x="635" y="1417"/>
                  </a:lnTo>
                  <a:lnTo>
                    <a:pt x="663" y="1321"/>
                  </a:lnTo>
                  <a:lnTo>
                    <a:pt x="714" y="1222"/>
                  </a:lnTo>
                  <a:lnTo>
                    <a:pt x="714" y="1156"/>
                  </a:lnTo>
                  <a:lnTo>
                    <a:pt x="635" y="1188"/>
                  </a:lnTo>
                  <a:lnTo>
                    <a:pt x="556" y="1188"/>
                  </a:lnTo>
                  <a:lnTo>
                    <a:pt x="502" y="1156"/>
                  </a:lnTo>
                  <a:lnTo>
                    <a:pt x="476" y="1089"/>
                  </a:lnTo>
                  <a:lnTo>
                    <a:pt x="448" y="1058"/>
                  </a:lnTo>
                  <a:lnTo>
                    <a:pt x="394" y="1058"/>
                  </a:lnTo>
                  <a:lnTo>
                    <a:pt x="342" y="1058"/>
                  </a:lnTo>
                  <a:lnTo>
                    <a:pt x="289" y="1058"/>
                  </a:lnTo>
                  <a:lnTo>
                    <a:pt x="210" y="1024"/>
                  </a:lnTo>
                  <a:lnTo>
                    <a:pt x="155" y="991"/>
                  </a:lnTo>
                  <a:lnTo>
                    <a:pt x="155" y="925"/>
                  </a:lnTo>
                  <a:lnTo>
                    <a:pt x="102" y="860"/>
                  </a:lnTo>
                  <a:lnTo>
                    <a:pt x="76" y="795"/>
                  </a:lnTo>
                  <a:lnTo>
                    <a:pt x="49" y="728"/>
                  </a:lnTo>
                  <a:lnTo>
                    <a:pt x="23" y="661"/>
                  </a:lnTo>
                  <a:lnTo>
                    <a:pt x="23" y="595"/>
                  </a:lnTo>
                  <a:lnTo>
                    <a:pt x="35" y="592"/>
                  </a:lnTo>
                  <a:lnTo>
                    <a:pt x="53" y="560"/>
                  </a:lnTo>
                  <a:lnTo>
                    <a:pt x="25" y="494"/>
                  </a:lnTo>
                  <a:lnTo>
                    <a:pt x="53" y="461"/>
                  </a:lnTo>
                  <a:lnTo>
                    <a:pt x="25" y="393"/>
                  </a:lnTo>
                  <a:lnTo>
                    <a:pt x="0" y="362"/>
                  </a:lnTo>
                  <a:lnTo>
                    <a:pt x="25" y="362"/>
                  </a:lnTo>
                  <a:lnTo>
                    <a:pt x="77" y="362"/>
                  </a:lnTo>
                  <a:lnTo>
                    <a:pt x="133" y="362"/>
                  </a:lnTo>
                  <a:lnTo>
                    <a:pt x="186" y="330"/>
                  </a:lnTo>
                  <a:lnTo>
                    <a:pt x="238" y="263"/>
                  </a:lnTo>
                  <a:lnTo>
                    <a:pt x="291" y="230"/>
                  </a:lnTo>
                  <a:lnTo>
                    <a:pt x="346" y="230"/>
                  </a:lnTo>
                  <a:lnTo>
                    <a:pt x="399" y="230"/>
                  </a:lnTo>
                  <a:lnTo>
                    <a:pt x="450" y="164"/>
                  </a:lnTo>
                  <a:lnTo>
                    <a:pt x="507" y="164"/>
                  </a:lnTo>
                  <a:lnTo>
                    <a:pt x="558" y="164"/>
                  </a:lnTo>
                  <a:lnTo>
                    <a:pt x="615" y="198"/>
                  </a:lnTo>
                  <a:lnTo>
                    <a:pt x="668" y="198"/>
                  </a:lnTo>
                  <a:lnTo>
                    <a:pt x="718" y="198"/>
                  </a:lnTo>
                  <a:lnTo>
                    <a:pt x="773" y="198"/>
                  </a:lnTo>
                  <a:lnTo>
                    <a:pt x="825" y="164"/>
                  </a:lnTo>
                  <a:lnTo>
                    <a:pt x="799" y="101"/>
                  </a:lnTo>
                  <a:lnTo>
                    <a:pt x="799" y="32"/>
                  </a:lnTo>
                  <a:lnTo>
                    <a:pt x="853" y="32"/>
                  </a:lnTo>
                  <a:lnTo>
                    <a:pt x="905" y="32"/>
                  </a:lnTo>
                  <a:lnTo>
                    <a:pt x="958" y="32"/>
                  </a:lnTo>
                  <a:lnTo>
                    <a:pt x="1013" y="0"/>
                  </a:lnTo>
                  <a:lnTo>
                    <a:pt x="1064" y="32"/>
                  </a:lnTo>
                  <a:lnTo>
                    <a:pt x="1119" y="66"/>
                  </a:lnTo>
                  <a:lnTo>
                    <a:pt x="1101" y="58"/>
                  </a:lnTo>
                  <a:lnTo>
                    <a:pt x="1168" y="136"/>
                  </a:lnTo>
                  <a:lnTo>
                    <a:pt x="1168" y="204"/>
                  </a:lnTo>
                  <a:lnTo>
                    <a:pt x="1220" y="204"/>
                  </a:lnTo>
                  <a:lnTo>
                    <a:pt x="1276" y="236"/>
                  </a:lnTo>
                  <a:lnTo>
                    <a:pt x="1328" y="269"/>
                  </a:lnTo>
                  <a:lnTo>
                    <a:pt x="1381" y="269"/>
                  </a:lnTo>
                  <a:lnTo>
                    <a:pt x="1409" y="334"/>
                  </a:lnTo>
                  <a:lnTo>
                    <a:pt x="1463" y="334"/>
                  </a:lnTo>
                  <a:lnTo>
                    <a:pt x="1485" y="399"/>
                  </a:lnTo>
                  <a:lnTo>
                    <a:pt x="1540" y="466"/>
                  </a:lnTo>
                  <a:lnTo>
                    <a:pt x="1594" y="500"/>
                  </a:lnTo>
                  <a:lnTo>
                    <a:pt x="1594" y="563"/>
                  </a:lnTo>
                  <a:lnTo>
                    <a:pt x="1594" y="630"/>
                  </a:lnTo>
                  <a:lnTo>
                    <a:pt x="1648" y="696"/>
                  </a:lnTo>
                  <a:lnTo>
                    <a:pt x="1701" y="729"/>
                  </a:lnTo>
                  <a:lnTo>
                    <a:pt x="1727" y="797"/>
                  </a:lnTo>
                  <a:lnTo>
                    <a:pt x="1753" y="862"/>
                  </a:lnTo>
                  <a:lnTo>
                    <a:pt x="1809" y="927"/>
                  </a:lnTo>
                  <a:lnTo>
                    <a:pt x="1860" y="927"/>
                  </a:lnTo>
                  <a:lnTo>
                    <a:pt x="1916" y="893"/>
                  </a:lnTo>
                  <a:lnTo>
                    <a:pt x="1986" y="789"/>
                  </a:lnTo>
                  <a:close/>
                </a:path>
              </a:pathLst>
            </a:custGeom>
            <a:solidFill>
              <a:srgbClr val="0066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81" name="Freeform 43"/>
            <p:cNvSpPr>
              <a:spLocks/>
            </p:cNvSpPr>
            <p:nvPr/>
          </p:nvSpPr>
          <p:spPr bwMode="auto">
            <a:xfrm>
              <a:off x="1744641" y="314316"/>
              <a:ext cx="884237" cy="942975"/>
            </a:xfrm>
            <a:custGeom>
              <a:avLst/>
              <a:gdLst>
                <a:gd name="T0" fmla="*/ 2147483646 w 1576"/>
                <a:gd name="T1" fmla="*/ 2147483646 h 1678"/>
                <a:gd name="T2" fmla="*/ 2147483646 w 1576"/>
                <a:gd name="T3" fmla="*/ 2147483646 h 1678"/>
                <a:gd name="T4" fmla="*/ 2147483646 w 1576"/>
                <a:gd name="T5" fmla="*/ 2147483646 h 1678"/>
                <a:gd name="T6" fmla="*/ 2147483646 w 1576"/>
                <a:gd name="T7" fmla="*/ 2147483646 h 1678"/>
                <a:gd name="T8" fmla="*/ 2147483646 w 1576"/>
                <a:gd name="T9" fmla="*/ 2147483646 h 1678"/>
                <a:gd name="T10" fmla="*/ 2147483646 w 1576"/>
                <a:gd name="T11" fmla="*/ 2147483646 h 1678"/>
                <a:gd name="T12" fmla="*/ 2147483646 w 1576"/>
                <a:gd name="T13" fmla="*/ 2147483646 h 1678"/>
                <a:gd name="T14" fmla="*/ 2147483646 w 1576"/>
                <a:gd name="T15" fmla="*/ 2147483646 h 1678"/>
                <a:gd name="T16" fmla="*/ 2147483646 w 1576"/>
                <a:gd name="T17" fmla="*/ 2147483646 h 1678"/>
                <a:gd name="T18" fmla="*/ 2147483646 w 1576"/>
                <a:gd name="T19" fmla="*/ 2147483646 h 1678"/>
                <a:gd name="T20" fmla="*/ 2147483646 w 1576"/>
                <a:gd name="T21" fmla="*/ 2147483646 h 1678"/>
                <a:gd name="T22" fmla="*/ 2147483646 w 1576"/>
                <a:gd name="T23" fmla="*/ 2147483646 h 1678"/>
                <a:gd name="T24" fmla="*/ 2147483646 w 1576"/>
                <a:gd name="T25" fmla="*/ 2147483646 h 1678"/>
                <a:gd name="T26" fmla="*/ 2147483646 w 1576"/>
                <a:gd name="T27" fmla="*/ 2147483646 h 1678"/>
                <a:gd name="T28" fmla="*/ 2147483646 w 1576"/>
                <a:gd name="T29" fmla="*/ 2147483646 h 1678"/>
                <a:gd name="T30" fmla="*/ 2147483646 w 1576"/>
                <a:gd name="T31" fmla="*/ 2147483646 h 1678"/>
                <a:gd name="T32" fmla="*/ 2147483646 w 1576"/>
                <a:gd name="T33" fmla="*/ 2147483646 h 1678"/>
                <a:gd name="T34" fmla="*/ 2147483646 w 1576"/>
                <a:gd name="T35" fmla="*/ 2147483646 h 1678"/>
                <a:gd name="T36" fmla="*/ 2147483646 w 1576"/>
                <a:gd name="T37" fmla="*/ 2147483646 h 1678"/>
                <a:gd name="T38" fmla="*/ 2147483646 w 1576"/>
                <a:gd name="T39" fmla="*/ 2147483646 h 1678"/>
                <a:gd name="T40" fmla="*/ 2147483646 w 1576"/>
                <a:gd name="T41" fmla="*/ 2147483646 h 1678"/>
                <a:gd name="T42" fmla="*/ 2147483646 w 1576"/>
                <a:gd name="T43" fmla="*/ 2147483646 h 1678"/>
                <a:gd name="T44" fmla="*/ 2147483646 w 1576"/>
                <a:gd name="T45" fmla="*/ 2147483646 h 1678"/>
                <a:gd name="T46" fmla="*/ 2147483646 w 1576"/>
                <a:gd name="T47" fmla="*/ 2147483646 h 1678"/>
                <a:gd name="T48" fmla="*/ 2147483646 w 1576"/>
                <a:gd name="T49" fmla="*/ 2147483646 h 1678"/>
                <a:gd name="T50" fmla="*/ 2147483646 w 1576"/>
                <a:gd name="T51" fmla="*/ 2147483646 h 1678"/>
                <a:gd name="T52" fmla="*/ 2147483646 w 1576"/>
                <a:gd name="T53" fmla="*/ 2147483646 h 1678"/>
                <a:gd name="T54" fmla="*/ 2147483646 w 1576"/>
                <a:gd name="T55" fmla="*/ 2147483646 h 1678"/>
                <a:gd name="T56" fmla="*/ 2147483646 w 1576"/>
                <a:gd name="T57" fmla="*/ 2147483646 h 1678"/>
                <a:gd name="T58" fmla="*/ 2147483646 w 1576"/>
                <a:gd name="T59" fmla="*/ 2147483646 h 1678"/>
                <a:gd name="T60" fmla="*/ 2147483646 w 1576"/>
                <a:gd name="T61" fmla="*/ 2147483646 h 1678"/>
                <a:gd name="T62" fmla="*/ 2147483646 w 1576"/>
                <a:gd name="T63" fmla="*/ 2147483646 h 1678"/>
                <a:gd name="T64" fmla="*/ 2147483646 w 1576"/>
                <a:gd name="T65" fmla="*/ 2147483646 h 1678"/>
                <a:gd name="T66" fmla="*/ 2147483646 w 1576"/>
                <a:gd name="T67" fmla="*/ 2147483646 h 1678"/>
                <a:gd name="T68" fmla="*/ 2147483646 w 1576"/>
                <a:gd name="T69" fmla="*/ 2147483646 h 1678"/>
                <a:gd name="T70" fmla="*/ 2147483646 w 1576"/>
                <a:gd name="T71" fmla="*/ 2147483646 h 1678"/>
                <a:gd name="T72" fmla="*/ 2147483646 w 1576"/>
                <a:gd name="T73" fmla="*/ 2147483646 h 1678"/>
                <a:gd name="T74" fmla="*/ 2147483646 w 1576"/>
                <a:gd name="T75" fmla="*/ 2147483646 h 1678"/>
                <a:gd name="T76" fmla="*/ 2147483646 w 1576"/>
                <a:gd name="T77" fmla="*/ 2147483646 h 1678"/>
                <a:gd name="T78" fmla="*/ 2147483646 w 1576"/>
                <a:gd name="T79" fmla="*/ 2147483646 h 1678"/>
                <a:gd name="T80" fmla="*/ 2147483646 w 1576"/>
                <a:gd name="T81" fmla="*/ 2147483646 h 1678"/>
                <a:gd name="T82" fmla="*/ 2147483646 w 1576"/>
                <a:gd name="T83" fmla="*/ 2147483646 h 1678"/>
                <a:gd name="T84" fmla="*/ 2147483646 w 1576"/>
                <a:gd name="T85" fmla="*/ 2147483646 h 1678"/>
                <a:gd name="T86" fmla="*/ 2147483646 w 1576"/>
                <a:gd name="T87" fmla="*/ 2147483646 h 1678"/>
                <a:gd name="T88" fmla="*/ 2147483646 w 1576"/>
                <a:gd name="T89" fmla="*/ 2147483646 h 1678"/>
                <a:gd name="T90" fmla="*/ 2147483646 w 1576"/>
                <a:gd name="T91" fmla="*/ 2147483646 h 1678"/>
                <a:gd name="T92" fmla="*/ 2147483646 w 1576"/>
                <a:gd name="T93" fmla="*/ 2147483646 h 1678"/>
                <a:gd name="T94" fmla="*/ 2147483646 w 1576"/>
                <a:gd name="T95" fmla="*/ 2147483646 h 16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76"/>
                <a:gd name="T145" fmla="*/ 0 h 1678"/>
                <a:gd name="T146" fmla="*/ 1576 w 1576"/>
                <a:gd name="T147" fmla="*/ 1678 h 16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76" h="1678">
                  <a:moveTo>
                    <a:pt x="1576" y="1218"/>
                  </a:moveTo>
                  <a:lnTo>
                    <a:pt x="1550" y="1282"/>
                  </a:lnTo>
                  <a:lnTo>
                    <a:pt x="1497" y="1282"/>
                  </a:lnTo>
                  <a:lnTo>
                    <a:pt x="1441" y="1282"/>
                  </a:lnTo>
                  <a:lnTo>
                    <a:pt x="1389" y="1282"/>
                  </a:lnTo>
                  <a:lnTo>
                    <a:pt x="1334" y="1282"/>
                  </a:lnTo>
                  <a:lnTo>
                    <a:pt x="1284" y="1316"/>
                  </a:lnTo>
                  <a:lnTo>
                    <a:pt x="1254" y="1383"/>
                  </a:lnTo>
                  <a:lnTo>
                    <a:pt x="1231" y="1449"/>
                  </a:lnTo>
                  <a:lnTo>
                    <a:pt x="1176" y="1482"/>
                  </a:lnTo>
                  <a:lnTo>
                    <a:pt x="1200" y="1548"/>
                  </a:lnTo>
                  <a:lnTo>
                    <a:pt x="1149" y="1580"/>
                  </a:lnTo>
                  <a:lnTo>
                    <a:pt x="1097" y="1580"/>
                  </a:lnTo>
                  <a:lnTo>
                    <a:pt x="1043" y="1514"/>
                  </a:lnTo>
                  <a:lnTo>
                    <a:pt x="989" y="1514"/>
                  </a:lnTo>
                  <a:lnTo>
                    <a:pt x="933" y="1514"/>
                  </a:lnTo>
                  <a:lnTo>
                    <a:pt x="882" y="1548"/>
                  </a:lnTo>
                  <a:lnTo>
                    <a:pt x="856" y="1615"/>
                  </a:lnTo>
                  <a:lnTo>
                    <a:pt x="828" y="1678"/>
                  </a:lnTo>
                  <a:lnTo>
                    <a:pt x="802" y="1678"/>
                  </a:lnTo>
                  <a:lnTo>
                    <a:pt x="749" y="1645"/>
                  </a:lnTo>
                  <a:lnTo>
                    <a:pt x="695" y="1615"/>
                  </a:lnTo>
                  <a:lnTo>
                    <a:pt x="641" y="1548"/>
                  </a:lnTo>
                  <a:lnTo>
                    <a:pt x="641" y="1482"/>
                  </a:lnTo>
                  <a:lnTo>
                    <a:pt x="667" y="1415"/>
                  </a:lnTo>
                  <a:lnTo>
                    <a:pt x="641" y="1348"/>
                  </a:lnTo>
                  <a:lnTo>
                    <a:pt x="641" y="1282"/>
                  </a:lnTo>
                  <a:lnTo>
                    <a:pt x="641" y="1218"/>
                  </a:lnTo>
                  <a:lnTo>
                    <a:pt x="615" y="1152"/>
                  </a:lnTo>
                  <a:lnTo>
                    <a:pt x="561" y="1119"/>
                  </a:lnTo>
                  <a:lnTo>
                    <a:pt x="508" y="1053"/>
                  </a:lnTo>
                  <a:lnTo>
                    <a:pt x="508" y="987"/>
                  </a:lnTo>
                  <a:lnTo>
                    <a:pt x="484" y="921"/>
                  </a:lnTo>
                  <a:lnTo>
                    <a:pt x="456" y="856"/>
                  </a:lnTo>
                  <a:lnTo>
                    <a:pt x="456" y="789"/>
                  </a:lnTo>
                  <a:lnTo>
                    <a:pt x="403" y="789"/>
                  </a:lnTo>
                  <a:lnTo>
                    <a:pt x="400" y="790"/>
                  </a:lnTo>
                  <a:lnTo>
                    <a:pt x="374" y="759"/>
                  </a:lnTo>
                  <a:lnTo>
                    <a:pt x="256" y="761"/>
                  </a:lnTo>
                  <a:lnTo>
                    <a:pt x="205" y="755"/>
                  </a:lnTo>
                  <a:lnTo>
                    <a:pt x="138" y="738"/>
                  </a:lnTo>
                  <a:lnTo>
                    <a:pt x="110" y="689"/>
                  </a:lnTo>
                  <a:lnTo>
                    <a:pt x="108" y="627"/>
                  </a:lnTo>
                  <a:lnTo>
                    <a:pt x="134" y="561"/>
                  </a:lnTo>
                  <a:lnTo>
                    <a:pt x="161" y="494"/>
                  </a:lnTo>
                  <a:lnTo>
                    <a:pt x="134" y="440"/>
                  </a:lnTo>
                  <a:lnTo>
                    <a:pt x="67" y="388"/>
                  </a:lnTo>
                  <a:lnTo>
                    <a:pt x="5" y="373"/>
                  </a:lnTo>
                  <a:lnTo>
                    <a:pt x="0" y="319"/>
                  </a:lnTo>
                  <a:lnTo>
                    <a:pt x="100" y="313"/>
                  </a:lnTo>
                  <a:lnTo>
                    <a:pt x="161" y="330"/>
                  </a:lnTo>
                  <a:lnTo>
                    <a:pt x="213" y="362"/>
                  </a:lnTo>
                  <a:lnTo>
                    <a:pt x="267" y="362"/>
                  </a:lnTo>
                  <a:lnTo>
                    <a:pt x="321" y="397"/>
                  </a:lnTo>
                  <a:lnTo>
                    <a:pt x="374" y="397"/>
                  </a:lnTo>
                  <a:lnTo>
                    <a:pt x="428" y="397"/>
                  </a:lnTo>
                  <a:lnTo>
                    <a:pt x="482" y="429"/>
                  </a:lnTo>
                  <a:lnTo>
                    <a:pt x="533" y="429"/>
                  </a:lnTo>
                  <a:lnTo>
                    <a:pt x="587" y="362"/>
                  </a:lnTo>
                  <a:lnTo>
                    <a:pt x="639" y="330"/>
                  </a:lnTo>
                  <a:lnTo>
                    <a:pt x="667" y="330"/>
                  </a:lnTo>
                  <a:lnTo>
                    <a:pt x="720" y="330"/>
                  </a:lnTo>
                  <a:lnTo>
                    <a:pt x="772" y="296"/>
                  </a:lnTo>
                  <a:lnTo>
                    <a:pt x="828" y="296"/>
                  </a:lnTo>
                  <a:lnTo>
                    <a:pt x="880" y="263"/>
                  </a:lnTo>
                  <a:lnTo>
                    <a:pt x="933" y="231"/>
                  </a:lnTo>
                  <a:lnTo>
                    <a:pt x="989" y="166"/>
                  </a:lnTo>
                  <a:lnTo>
                    <a:pt x="1041" y="134"/>
                  </a:lnTo>
                  <a:lnTo>
                    <a:pt x="1097" y="101"/>
                  </a:lnTo>
                  <a:lnTo>
                    <a:pt x="1123" y="33"/>
                  </a:lnTo>
                  <a:lnTo>
                    <a:pt x="1174" y="0"/>
                  </a:lnTo>
                  <a:lnTo>
                    <a:pt x="1228" y="33"/>
                  </a:lnTo>
                  <a:lnTo>
                    <a:pt x="1228" y="101"/>
                  </a:lnTo>
                  <a:lnTo>
                    <a:pt x="1254" y="166"/>
                  </a:lnTo>
                  <a:lnTo>
                    <a:pt x="1305" y="166"/>
                  </a:lnTo>
                  <a:lnTo>
                    <a:pt x="1361" y="231"/>
                  </a:lnTo>
                  <a:lnTo>
                    <a:pt x="1361" y="296"/>
                  </a:lnTo>
                  <a:lnTo>
                    <a:pt x="1334" y="362"/>
                  </a:lnTo>
                  <a:lnTo>
                    <a:pt x="1334" y="429"/>
                  </a:lnTo>
                  <a:lnTo>
                    <a:pt x="1282" y="460"/>
                  </a:lnTo>
                  <a:lnTo>
                    <a:pt x="1254" y="527"/>
                  </a:lnTo>
                  <a:lnTo>
                    <a:pt x="1282" y="593"/>
                  </a:lnTo>
                  <a:lnTo>
                    <a:pt x="1254" y="660"/>
                  </a:lnTo>
                  <a:lnTo>
                    <a:pt x="1254" y="723"/>
                  </a:lnTo>
                  <a:lnTo>
                    <a:pt x="1305" y="790"/>
                  </a:lnTo>
                  <a:lnTo>
                    <a:pt x="1361" y="790"/>
                  </a:lnTo>
                  <a:lnTo>
                    <a:pt x="1361" y="857"/>
                  </a:lnTo>
                  <a:lnTo>
                    <a:pt x="1361" y="923"/>
                  </a:lnTo>
                  <a:lnTo>
                    <a:pt x="1413" y="989"/>
                  </a:lnTo>
                  <a:lnTo>
                    <a:pt x="1466" y="989"/>
                  </a:lnTo>
                  <a:lnTo>
                    <a:pt x="1521" y="1021"/>
                  </a:lnTo>
                  <a:lnTo>
                    <a:pt x="1548" y="1053"/>
                  </a:lnTo>
                  <a:lnTo>
                    <a:pt x="1574" y="1120"/>
                  </a:lnTo>
                  <a:lnTo>
                    <a:pt x="1548" y="1154"/>
                  </a:lnTo>
                  <a:lnTo>
                    <a:pt x="1574" y="1218"/>
                  </a:lnTo>
                  <a:lnTo>
                    <a:pt x="1576" y="121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82" name="Freeform 46"/>
            <p:cNvSpPr>
              <a:spLocks/>
            </p:cNvSpPr>
            <p:nvPr/>
          </p:nvSpPr>
          <p:spPr bwMode="auto">
            <a:xfrm>
              <a:off x="3649641" y="1685916"/>
              <a:ext cx="685800" cy="1066800"/>
            </a:xfrm>
            <a:custGeom>
              <a:avLst/>
              <a:gdLst>
                <a:gd name="T0" fmla="*/ 2147483646 w 1238"/>
                <a:gd name="T1" fmla="*/ 0 h 1898"/>
                <a:gd name="T2" fmla="*/ 2147483646 w 1238"/>
                <a:gd name="T3" fmla="*/ 0 h 1898"/>
                <a:gd name="T4" fmla="*/ 2147483646 w 1238"/>
                <a:gd name="T5" fmla="*/ 2147483646 h 1898"/>
                <a:gd name="T6" fmla="*/ 2147483646 w 1238"/>
                <a:gd name="T7" fmla="*/ 2147483646 h 1898"/>
                <a:gd name="T8" fmla="*/ 2147483646 w 1238"/>
                <a:gd name="T9" fmla="*/ 2147483646 h 1898"/>
                <a:gd name="T10" fmla="*/ 2147483646 w 1238"/>
                <a:gd name="T11" fmla="*/ 2147483646 h 1898"/>
                <a:gd name="T12" fmla="*/ 2147483646 w 1238"/>
                <a:gd name="T13" fmla="*/ 2147483646 h 1898"/>
                <a:gd name="T14" fmla="*/ 2147483646 w 1238"/>
                <a:gd name="T15" fmla="*/ 2147483646 h 1898"/>
                <a:gd name="T16" fmla="*/ 2147483646 w 1238"/>
                <a:gd name="T17" fmla="*/ 2147483646 h 1898"/>
                <a:gd name="T18" fmla="*/ 2147483646 w 1238"/>
                <a:gd name="T19" fmla="*/ 2147483646 h 1898"/>
                <a:gd name="T20" fmla="*/ 2147483646 w 1238"/>
                <a:gd name="T21" fmla="*/ 2147483646 h 1898"/>
                <a:gd name="T22" fmla="*/ 2147483646 w 1238"/>
                <a:gd name="T23" fmla="*/ 2147483646 h 1898"/>
                <a:gd name="T24" fmla="*/ 2147483646 w 1238"/>
                <a:gd name="T25" fmla="*/ 2147483646 h 1898"/>
                <a:gd name="T26" fmla="*/ 2147483646 w 1238"/>
                <a:gd name="T27" fmla="*/ 2147483646 h 1898"/>
                <a:gd name="T28" fmla="*/ 2147483646 w 1238"/>
                <a:gd name="T29" fmla="*/ 2147483646 h 1898"/>
                <a:gd name="T30" fmla="*/ 2147483646 w 1238"/>
                <a:gd name="T31" fmla="*/ 2147483646 h 1898"/>
                <a:gd name="T32" fmla="*/ 2147483646 w 1238"/>
                <a:gd name="T33" fmla="*/ 2147483646 h 1898"/>
                <a:gd name="T34" fmla="*/ 2147483646 w 1238"/>
                <a:gd name="T35" fmla="*/ 2147483646 h 1898"/>
                <a:gd name="T36" fmla="*/ 2147483646 w 1238"/>
                <a:gd name="T37" fmla="*/ 2147483646 h 1898"/>
                <a:gd name="T38" fmla="*/ 2147483646 w 1238"/>
                <a:gd name="T39" fmla="*/ 2147483646 h 1898"/>
                <a:gd name="T40" fmla="*/ 2147483646 w 1238"/>
                <a:gd name="T41" fmla="*/ 2147483646 h 1898"/>
                <a:gd name="T42" fmla="*/ 2147483646 w 1238"/>
                <a:gd name="T43" fmla="*/ 2147483646 h 1898"/>
                <a:gd name="T44" fmla="*/ 2147483646 w 1238"/>
                <a:gd name="T45" fmla="*/ 2147483646 h 1898"/>
                <a:gd name="T46" fmla="*/ 2147483646 w 1238"/>
                <a:gd name="T47" fmla="*/ 2147483646 h 1898"/>
                <a:gd name="T48" fmla="*/ 2147483646 w 1238"/>
                <a:gd name="T49" fmla="*/ 2147483646 h 1898"/>
                <a:gd name="T50" fmla="*/ 2147483646 w 1238"/>
                <a:gd name="T51" fmla="*/ 2147483646 h 1898"/>
                <a:gd name="T52" fmla="*/ 2147483646 w 1238"/>
                <a:gd name="T53" fmla="*/ 2147483646 h 1898"/>
                <a:gd name="T54" fmla="*/ 2147483646 w 1238"/>
                <a:gd name="T55" fmla="*/ 2147483646 h 1898"/>
                <a:gd name="T56" fmla="*/ 2147483646 w 1238"/>
                <a:gd name="T57" fmla="*/ 2147483646 h 1898"/>
                <a:gd name="T58" fmla="*/ 2147483646 w 1238"/>
                <a:gd name="T59" fmla="*/ 2147483646 h 1898"/>
                <a:gd name="T60" fmla="*/ 2147483646 w 1238"/>
                <a:gd name="T61" fmla="*/ 2147483646 h 1898"/>
                <a:gd name="T62" fmla="*/ 2147483646 w 1238"/>
                <a:gd name="T63" fmla="*/ 2147483646 h 1898"/>
                <a:gd name="T64" fmla="*/ 2147483646 w 1238"/>
                <a:gd name="T65" fmla="*/ 2147483646 h 1898"/>
                <a:gd name="T66" fmla="*/ 2147483646 w 1238"/>
                <a:gd name="T67" fmla="*/ 2147483646 h 1898"/>
                <a:gd name="T68" fmla="*/ 0 w 1238"/>
                <a:gd name="T69" fmla="*/ 2147483646 h 1898"/>
                <a:gd name="T70" fmla="*/ 0 w 1238"/>
                <a:gd name="T71" fmla="*/ 2147483646 h 1898"/>
                <a:gd name="T72" fmla="*/ 2147483646 w 1238"/>
                <a:gd name="T73" fmla="*/ 2147483646 h 1898"/>
                <a:gd name="T74" fmla="*/ 0 w 1238"/>
                <a:gd name="T75" fmla="*/ 2147483646 h 1898"/>
                <a:gd name="T76" fmla="*/ 0 w 1238"/>
                <a:gd name="T77" fmla="*/ 2147483646 h 1898"/>
                <a:gd name="T78" fmla="*/ 2147483646 w 1238"/>
                <a:gd name="T79" fmla="*/ 2147483646 h 1898"/>
                <a:gd name="T80" fmla="*/ 2147483646 w 1238"/>
                <a:gd name="T81" fmla="*/ 2147483646 h 1898"/>
                <a:gd name="T82" fmla="*/ 2147483646 w 1238"/>
                <a:gd name="T83" fmla="*/ 2147483646 h 1898"/>
                <a:gd name="T84" fmla="*/ 2147483646 w 1238"/>
                <a:gd name="T85" fmla="*/ 2147483646 h 1898"/>
                <a:gd name="T86" fmla="*/ 2147483646 w 1238"/>
                <a:gd name="T87" fmla="*/ 2147483646 h 1898"/>
                <a:gd name="T88" fmla="*/ 2147483646 w 1238"/>
                <a:gd name="T89" fmla="*/ 2147483646 h 1898"/>
                <a:gd name="T90" fmla="*/ 2147483646 w 1238"/>
                <a:gd name="T91" fmla="*/ 2147483646 h 1898"/>
                <a:gd name="T92" fmla="*/ 2147483646 w 1238"/>
                <a:gd name="T93" fmla="*/ 2147483646 h 1898"/>
                <a:gd name="T94" fmla="*/ 2147483646 w 1238"/>
                <a:gd name="T95" fmla="*/ 2147483646 h 1898"/>
                <a:gd name="T96" fmla="*/ 2147483646 w 1238"/>
                <a:gd name="T97" fmla="*/ 2147483646 h 1898"/>
                <a:gd name="T98" fmla="*/ 2147483646 w 1238"/>
                <a:gd name="T99" fmla="*/ 2147483646 h 1898"/>
                <a:gd name="T100" fmla="*/ 2147483646 w 1238"/>
                <a:gd name="T101" fmla="*/ 2147483646 h 1898"/>
                <a:gd name="T102" fmla="*/ 2147483646 w 1238"/>
                <a:gd name="T103" fmla="*/ 2147483646 h 1898"/>
                <a:gd name="T104" fmla="*/ 2147483646 w 1238"/>
                <a:gd name="T105" fmla="*/ 2147483646 h 1898"/>
                <a:gd name="T106" fmla="*/ 2147483646 w 1238"/>
                <a:gd name="T107" fmla="*/ 2147483646 h 1898"/>
                <a:gd name="T108" fmla="*/ 2147483646 w 1238"/>
                <a:gd name="T109" fmla="*/ 2147483646 h 1898"/>
                <a:gd name="T110" fmla="*/ 2147483646 w 1238"/>
                <a:gd name="T111" fmla="*/ 2147483646 h 1898"/>
                <a:gd name="T112" fmla="*/ 2147483646 w 1238"/>
                <a:gd name="T113" fmla="*/ 2147483646 h 1898"/>
                <a:gd name="T114" fmla="*/ 2147483646 w 1238"/>
                <a:gd name="T115" fmla="*/ 2147483646 h 1898"/>
                <a:gd name="T116" fmla="*/ 2147483646 w 1238"/>
                <a:gd name="T117" fmla="*/ 2147483646 h 1898"/>
                <a:gd name="T118" fmla="*/ 2147483646 w 1238"/>
                <a:gd name="T119" fmla="*/ 2147483646 h 1898"/>
                <a:gd name="T120" fmla="*/ 2147483646 w 1238"/>
                <a:gd name="T121" fmla="*/ 0 h 18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38"/>
                <a:gd name="T184" fmla="*/ 0 h 1898"/>
                <a:gd name="T185" fmla="*/ 1238 w 1238"/>
                <a:gd name="T186" fmla="*/ 1898 h 18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38" h="1898">
                  <a:moveTo>
                    <a:pt x="544" y="0"/>
                  </a:moveTo>
                  <a:lnTo>
                    <a:pt x="736" y="0"/>
                  </a:lnTo>
                  <a:lnTo>
                    <a:pt x="764" y="67"/>
                  </a:lnTo>
                  <a:lnTo>
                    <a:pt x="810" y="61"/>
                  </a:lnTo>
                  <a:lnTo>
                    <a:pt x="872" y="102"/>
                  </a:lnTo>
                  <a:lnTo>
                    <a:pt x="900" y="164"/>
                  </a:lnTo>
                  <a:lnTo>
                    <a:pt x="907" y="374"/>
                  </a:lnTo>
                  <a:lnTo>
                    <a:pt x="823" y="563"/>
                  </a:lnTo>
                  <a:lnTo>
                    <a:pt x="925" y="625"/>
                  </a:lnTo>
                  <a:lnTo>
                    <a:pt x="956" y="705"/>
                  </a:lnTo>
                  <a:lnTo>
                    <a:pt x="1005" y="723"/>
                  </a:lnTo>
                  <a:lnTo>
                    <a:pt x="1116" y="723"/>
                  </a:lnTo>
                  <a:lnTo>
                    <a:pt x="1141" y="790"/>
                  </a:lnTo>
                  <a:lnTo>
                    <a:pt x="1085" y="867"/>
                  </a:lnTo>
                  <a:lnTo>
                    <a:pt x="1033" y="893"/>
                  </a:lnTo>
                  <a:lnTo>
                    <a:pt x="1037" y="960"/>
                  </a:lnTo>
                  <a:lnTo>
                    <a:pt x="1008" y="1018"/>
                  </a:lnTo>
                  <a:lnTo>
                    <a:pt x="1029" y="1085"/>
                  </a:lnTo>
                  <a:lnTo>
                    <a:pt x="1082" y="1111"/>
                  </a:lnTo>
                  <a:lnTo>
                    <a:pt x="1116" y="1188"/>
                  </a:lnTo>
                  <a:lnTo>
                    <a:pt x="1116" y="1255"/>
                  </a:lnTo>
                  <a:lnTo>
                    <a:pt x="1175" y="1290"/>
                  </a:lnTo>
                  <a:lnTo>
                    <a:pt x="1194" y="1348"/>
                  </a:lnTo>
                  <a:lnTo>
                    <a:pt x="1238" y="1354"/>
                  </a:lnTo>
                  <a:lnTo>
                    <a:pt x="1218" y="1428"/>
                  </a:lnTo>
                  <a:lnTo>
                    <a:pt x="1165" y="1460"/>
                  </a:lnTo>
                  <a:lnTo>
                    <a:pt x="1116" y="1585"/>
                  </a:lnTo>
                  <a:lnTo>
                    <a:pt x="1116" y="1643"/>
                  </a:lnTo>
                  <a:lnTo>
                    <a:pt x="1218" y="1643"/>
                  </a:lnTo>
                  <a:lnTo>
                    <a:pt x="1194" y="1719"/>
                  </a:lnTo>
                  <a:lnTo>
                    <a:pt x="1141" y="1751"/>
                  </a:lnTo>
                  <a:lnTo>
                    <a:pt x="1165" y="1817"/>
                  </a:lnTo>
                  <a:lnTo>
                    <a:pt x="1120" y="1875"/>
                  </a:lnTo>
                  <a:lnTo>
                    <a:pt x="1151" y="1898"/>
                  </a:lnTo>
                  <a:lnTo>
                    <a:pt x="0" y="1898"/>
                  </a:lnTo>
                  <a:lnTo>
                    <a:pt x="0" y="1661"/>
                  </a:lnTo>
                  <a:lnTo>
                    <a:pt x="24" y="1620"/>
                  </a:lnTo>
                  <a:lnTo>
                    <a:pt x="0" y="1550"/>
                  </a:lnTo>
                  <a:lnTo>
                    <a:pt x="0" y="1406"/>
                  </a:lnTo>
                  <a:lnTo>
                    <a:pt x="39" y="1360"/>
                  </a:lnTo>
                  <a:lnTo>
                    <a:pt x="98" y="1229"/>
                  </a:lnTo>
                  <a:lnTo>
                    <a:pt x="151" y="1174"/>
                  </a:lnTo>
                  <a:lnTo>
                    <a:pt x="195" y="1062"/>
                  </a:lnTo>
                  <a:lnTo>
                    <a:pt x="248" y="992"/>
                  </a:lnTo>
                  <a:lnTo>
                    <a:pt x="301" y="951"/>
                  </a:lnTo>
                  <a:lnTo>
                    <a:pt x="380" y="763"/>
                  </a:lnTo>
                  <a:lnTo>
                    <a:pt x="380" y="611"/>
                  </a:lnTo>
                  <a:lnTo>
                    <a:pt x="398" y="567"/>
                  </a:lnTo>
                  <a:lnTo>
                    <a:pt x="380" y="490"/>
                  </a:lnTo>
                  <a:lnTo>
                    <a:pt x="413" y="419"/>
                  </a:lnTo>
                  <a:lnTo>
                    <a:pt x="521" y="419"/>
                  </a:lnTo>
                  <a:lnTo>
                    <a:pt x="565" y="361"/>
                  </a:lnTo>
                  <a:lnTo>
                    <a:pt x="590" y="284"/>
                  </a:lnTo>
                  <a:lnTo>
                    <a:pt x="649" y="258"/>
                  </a:lnTo>
                  <a:lnTo>
                    <a:pt x="649" y="191"/>
                  </a:lnTo>
                  <a:lnTo>
                    <a:pt x="692" y="134"/>
                  </a:lnTo>
                  <a:lnTo>
                    <a:pt x="643" y="106"/>
                  </a:lnTo>
                  <a:lnTo>
                    <a:pt x="584" y="106"/>
                  </a:lnTo>
                  <a:lnTo>
                    <a:pt x="541" y="75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83" name="Freeform 48"/>
            <p:cNvSpPr>
              <a:spLocks/>
            </p:cNvSpPr>
            <p:nvPr/>
          </p:nvSpPr>
          <p:spPr bwMode="auto">
            <a:xfrm>
              <a:off x="3193431" y="4582275"/>
              <a:ext cx="702877" cy="462015"/>
            </a:xfrm>
            <a:custGeom>
              <a:avLst/>
              <a:gdLst>
                <a:gd name="T0" fmla="*/ 2147483646 w 1252"/>
                <a:gd name="T1" fmla="*/ 2147483646 h 826"/>
                <a:gd name="T2" fmla="*/ 2147483646 w 1252"/>
                <a:gd name="T3" fmla="*/ 2147483646 h 826"/>
                <a:gd name="T4" fmla="*/ 2147483646 w 1252"/>
                <a:gd name="T5" fmla="*/ 2147483646 h 826"/>
                <a:gd name="T6" fmla="*/ 2147483646 w 1252"/>
                <a:gd name="T7" fmla="*/ 2147483646 h 826"/>
                <a:gd name="T8" fmla="*/ 2147483646 w 1252"/>
                <a:gd name="T9" fmla="*/ 2147483646 h 826"/>
                <a:gd name="T10" fmla="*/ 2147483646 w 1252"/>
                <a:gd name="T11" fmla="*/ 2147483646 h 826"/>
                <a:gd name="T12" fmla="*/ 2147483646 w 1252"/>
                <a:gd name="T13" fmla="*/ 2147483646 h 826"/>
                <a:gd name="T14" fmla="*/ 2147483646 w 1252"/>
                <a:gd name="T15" fmla="*/ 2147483646 h 826"/>
                <a:gd name="T16" fmla="*/ 2147483646 w 1252"/>
                <a:gd name="T17" fmla="*/ 0 h 826"/>
                <a:gd name="T18" fmla="*/ 2147483646 w 1252"/>
                <a:gd name="T19" fmla="*/ 2147483646 h 826"/>
                <a:gd name="T20" fmla="*/ 2147483646 w 1252"/>
                <a:gd name="T21" fmla="*/ 2147483646 h 826"/>
                <a:gd name="T22" fmla="*/ 2147483646 w 1252"/>
                <a:gd name="T23" fmla="*/ 2147483646 h 826"/>
                <a:gd name="T24" fmla="*/ 2147483646 w 1252"/>
                <a:gd name="T25" fmla="*/ 2147483646 h 826"/>
                <a:gd name="T26" fmla="*/ 2147483646 w 1252"/>
                <a:gd name="T27" fmla="*/ 2147483646 h 826"/>
                <a:gd name="T28" fmla="*/ 2147483646 w 1252"/>
                <a:gd name="T29" fmla="*/ 2147483646 h 826"/>
                <a:gd name="T30" fmla="*/ 2147483646 w 1252"/>
                <a:gd name="T31" fmla="*/ 2147483646 h 826"/>
                <a:gd name="T32" fmla="*/ 2147483646 w 1252"/>
                <a:gd name="T33" fmla="*/ 2147483646 h 826"/>
                <a:gd name="T34" fmla="*/ 2147483646 w 1252"/>
                <a:gd name="T35" fmla="*/ 2147483646 h 826"/>
                <a:gd name="T36" fmla="*/ 2147483646 w 1252"/>
                <a:gd name="T37" fmla="*/ 2147483646 h 826"/>
                <a:gd name="T38" fmla="*/ 2147483646 w 1252"/>
                <a:gd name="T39" fmla="*/ 2147483646 h 826"/>
                <a:gd name="T40" fmla="*/ 2147483646 w 1252"/>
                <a:gd name="T41" fmla="*/ 2147483646 h 826"/>
                <a:gd name="T42" fmla="*/ 2147483646 w 1252"/>
                <a:gd name="T43" fmla="*/ 2147483646 h 826"/>
                <a:gd name="T44" fmla="*/ 2147483646 w 1252"/>
                <a:gd name="T45" fmla="*/ 2147483646 h 826"/>
                <a:gd name="T46" fmla="*/ 2147483646 w 1252"/>
                <a:gd name="T47" fmla="*/ 2147483646 h 826"/>
                <a:gd name="T48" fmla="*/ 2147483646 w 1252"/>
                <a:gd name="T49" fmla="*/ 2147483646 h 826"/>
                <a:gd name="T50" fmla="*/ 2147483646 w 1252"/>
                <a:gd name="T51" fmla="*/ 2147483646 h 826"/>
                <a:gd name="T52" fmla="*/ 2147483646 w 1252"/>
                <a:gd name="T53" fmla="*/ 2147483646 h 826"/>
                <a:gd name="T54" fmla="*/ 2147483646 w 1252"/>
                <a:gd name="T55" fmla="*/ 2147483646 h 826"/>
                <a:gd name="T56" fmla="*/ 2147483646 w 1252"/>
                <a:gd name="T57" fmla="*/ 2147483646 h 826"/>
                <a:gd name="T58" fmla="*/ 0 w 1252"/>
                <a:gd name="T59" fmla="*/ 2147483646 h 826"/>
                <a:gd name="T60" fmla="*/ 2147483646 w 1252"/>
                <a:gd name="T61" fmla="*/ 2147483646 h 826"/>
                <a:gd name="T62" fmla="*/ 2147483646 w 1252"/>
                <a:gd name="T63" fmla="*/ 2147483646 h 8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52"/>
                <a:gd name="T97" fmla="*/ 0 h 826"/>
                <a:gd name="T98" fmla="*/ 1252 w 1252"/>
                <a:gd name="T99" fmla="*/ 826 h 8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52" h="826">
                  <a:moveTo>
                    <a:pt x="26" y="67"/>
                  </a:moveTo>
                  <a:lnTo>
                    <a:pt x="79" y="67"/>
                  </a:lnTo>
                  <a:lnTo>
                    <a:pt x="129" y="67"/>
                  </a:lnTo>
                  <a:lnTo>
                    <a:pt x="182" y="99"/>
                  </a:lnTo>
                  <a:lnTo>
                    <a:pt x="237" y="132"/>
                  </a:lnTo>
                  <a:lnTo>
                    <a:pt x="292" y="132"/>
                  </a:lnTo>
                  <a:lnTo>
                    <a:pt x="343" y="99"/>
                  </a:lnTo>
                  <a:lnTo>
                    <a:pt x="398" y="99"/>
                  </a:lnTo>
                  <a:lnTo>
                    <a:pt x="451" y="99"/>
                  </a:lnTo>
                  <a:lnTo>
                    <a:pt x="503" y="132"/>
                  </a:lnTo>
                  <a:lnTo>
                    <a:pt x="533" y="132"/>
                  </a:lnTo>
                  <a:lnTo>
                    <a:pt x="585" y="164"/>
                  </a:lnTo>
                  <a:lnTo>
                    <a:pt x="638" y="164"/>
                  </a:lnTo>
                  <a:lnTo>
                    <a:pt x="693" y="132"/>
                  </a:lnTo>
                  <a:lnTo>
                    <a:pt x="693" y="67"/>
                  </a:lnTo>
                  <a:lnTo>
                    <a:pt x="741" y="67"/>
                  </a:lnTo>
                  <a:lnTo>
                    <a:pt x="797" y="36"/>
                  </a:lnTo>
                  <a:lnTo>
                    <a:pt x="849" y="0"/>
                  </a:lnTo>
                  <a:lnTo>
                    <a:pt x="902" y="36"/>
                  </a:lnTo>
                  <a:lnTo>
                    <a:pt x="984" y="67"/>
                  </a:lnTo>
                  <a:lnTo>
                    <a:pt x="1065" y="67"/>
                  </a:lnTo>
                  <a:lnTo>
                    <a:pt x="1092" y="36"/>
                  </a:lnTo>
                  <a:lnTo>
                    <a:pt x="1144" y="0"/>
                  </a:lnTo>
                  <a:lnTo>
                    <a:pt x="1197" y="36"/>
                  </a:lnTo>
                  <a:lnTo>
                    <a:pt x="1197" y="39"/>
                  </a:lnTo>
                  <a:lnTo>
                    <a:pt x="1226" y="102"/>
                  </a:lnTo>
                  <a:lnTo>
                    <a:pt x="1252" y="166"/>
                  </a:lnTo>
                  <a:lnTo>
                    <a:pt x="1226" y="233"/>
                  </a:lnTo>
                  <a:lnTo>
                    <a:pt x="1252" y="299"/>
                  </a:lnTo>
                  <a:lnTo>
                    <a:pt x="1252" y="368"/>
                  </a:lnTo>
                  <a:lnTo>
                    <a:pt x="1226" y="430"/>
                  </a:lnTo>
                  <a:lnTo>
                    <a:pt x="1200" y="496"/>
                  </a:lnTo>
                  <a:lnTo>
                    <a:pt x="1200" y="563"/>
                  </a:lnTo>
                  <a:lnTo>
                    <a:pt x="1146" y="660"/>
                  </a:lnTo>
                  <a:lnTo>
                    <a:pt x="1092" y="693"/>
                  </a:lnTo>
                  <a:lnTo>
                    <a:pt x="1008" y="765"/>
                  </a:lnTo>
                  <a:lnTo>
                    <a:pt x="1008" y="774"/>
                  </a:lnTo>
                  <a:lnTo>
                    <a:pt x="933" y="826"/>
                  </a:lnTo>
                  <a:lnTo>
                    <a:pt x="877" y="826"/>
                  </a:lnTo>
                  <a:lnTo>
                    <a:pt x="825" y="794"/>
                  </a:lnTo>
                  <a:lnTo>
                    <a:pt x="877" y="761"/>
                  </a:lnTo>
                  <a:lnTo>
                    <a:pt x="933" y="693"/>
                  </a:lnTo>
                  <a:lnTo>
                    <a:pt x="959" y="629"/>
                  </a:lnTo>
                  <a:lnTo>
                    <a:pt x="905" y="595"/>
                  </a:lnTo>
                  <a:lnTo>
                    <a:pt x="851" y="629"/>
                  </a:lnTo>
                  <a:lnTo>
                    <a:pt x="798" y="595"/>
                  </a:lnTo>
                  <a:lnTo>
                    <a:pt x="744" y="530"/>
                  </a:lnTo>
                  <a:lnTo>
                    <a:pt x="693" y="496"/>
                  </a:lnTo>
                  <a:lnTo>
                    <a:pt x="638" y="466"/>
                  </a:lnTo>
                  <a:lnTo>
                    <a:pt x="585" y="430"/>
                  </a:lnTo>
                  <a:lnTo>
                    <a:pt x="505" y="398"/>
                  </a:lnTo>
                  <a:lnTo>
                    <a:pt x="453" y="398"/>
                  </a:lnTo>
                  <a:lnTo>
                    <a:pt x="400" y="368"/>
                  </a:lnTo>
                  <a:lnTo>
                    <a:pt x="346" y="334"/>
                  </a:lnTo>
                  <a:lnTo>
                    <a:pt x="292" y="299"/>
                  </a:lnTo>
                  <a:lnTo>
                    <a:pt x="211" y="299"/>
                  </a:lnTo>
                  <a:lnTo>
                    <a:pt x="158" y="299"/>
                  </a:lnTo>
                  <a:lnTo>
                    <a:pt x="103" y="299"/>
                  </a:lnTo>
                  <a:lnTo>
                    <a:pt x="52" y="265"/>
                  </a:lnTo>
                  <a:lnTo>
                    <a:pt x="0" y="233"/>
                  </a:lnTo>
                  <a:lnTo>
                    <a:pt x="26" y="166"/>
                  </a:lnTo>
                  <a:lnTo>
                    <a:pt x="26" y="102"/>
                  </a:lnTo>
                  <a:lnTo>
                    <a:pt x="38" y="71"/>
                  </a:lnTo>
                  <a:lnTo>
                    <a:pt x="26" y="67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84" name="Freeform 49"/>
            <p:cNvSpPr>
              <a:spLocks/>
            </p:cNvSpPr>
            <p:nvPr/>
          </p:nvSpPr>
          <p:spPr bwMode="auto">
            <a:xfrm>
              <a:off x="4840266" y="3514716"/>
              <a:ext cx="314325" cy="463550"/>
            </a:xfrm>
            <a:custGeom>
              <a:avLst/>
              <a:gdLst>
                <a:gd name="T0" fmla="*/ 2147483646 w 560"/>
                <a:gd name="T1" fmla="*/ 2147483646 h 824"/>
                <a:gd name="T2" fmla="*/ 2147483646 w 560"/>
                <a:gd name="T3" fmla="*/ 2147483646 h 824"/>
                <a:gd name="T4" fmla="*/ 2147483646 w 560"/>
                <a:gd name="T5" fmla="*/ 2147483646 h 824"/>
                <a:gd name="T6" fmla="*/ 2147483646 w 560"/>
                <a:gd name="T7" fmla="*/ 2147483646 h 824"/>
                <a:gd name="T8" fmla="*/ 2147483646 w 560"/>
                <a:gd name="T9" fmla="*/ 2147483646 h 824"/>
                <a:gd name="T10" fmla="*/ 2147483646 w 560"/>
                <a:gd name="T11" fmla="*/ 2147483646 h 824"/>
                <a:gd name="T12" fmla="*/ 2147483646 w 560"/>
                <a:gd name="T13" fmla="*/ 2147483646 h 824"/>
                <a:gd name="T14" fmla="*/ 2147483646 w 560"/>
                <a:gd name="T15" fmla="*/ 2147483646 h 824"/>
                <a:gd name="T16" fmla="*/ 2147483646 w 560"/>
                <a:gd name="T17" fmla="*/ 2147483646 h 824"/>
                <a:gd name="T18" fmla="*/ 2147483646 w 560"/>
                <a:gd name="T19" fmla="*/ 2147483646 h 824"/>
                <a:gd name="T20" fmla="*/ 2147483646 w 560"/>
                <a:gd name="T21" fmla="*/ 2147483646 h 824"/>
                <a:gd name="T22" fmla="*/ 2147483646 w 560"/>
                <a:gd name="T23" fmla="*/ 2147483646 h 824"/>
                <a:gd name="T24" fmla="*/ 2147483646 w 560"/>
                <a:gd name="T25" fmla="*/ 2147483646 h 824"/>
                <a:gd name="T26" fmla="*/ 2147483646 w 560"/>
                <a:gd name="T27" fmla="*/ 2147483646 h 824"/>
                <a:gd name="T28" fmla="*/ 2147483646 w 560"/>
                <a:gd name="T29" fmla="*/ 2147483646 h 824"/>
                <a:gd name="T30" fmla="*/ 2147483646 w 560"/>
                <a:gd name="T31" fmla="*/ 0 h 824"/>
                <a:gd name="T32" fmla="*/ 2147483646 w 560"/>
                <a:gd name="T33" fmla="*/ 0 h 824"/>
                <a:gd name="T34" fmla="*/ 2147483646 w 560"/>
                <a:gd name="T35" fmla="*/ 0 h 824"/>
                <a:gd name="T36" fmla="*/ 2147483646 w 560"/>
                <a:gd name="T37" fmla="*/ 0 h 824"/>
                <a:gd name="T38" fmla="*/ 2147483646 w 560"/>
                <a:gd name="T39" fmla="*/ 2147483646 h 824"/>
                <a:gd name="T40" fmla="*/ 2147483646 w 560"/>
                <a:gd name="T41" fmla="*/ 2147483646 h 824"/>
                <a:gd name="T42" fmla="*/ 2147483646 w 560"/>
                <a:gd name="T43" fmla="*/ 2147483646 h 824"/>
                <a:gd name="T44" fmla="*/ 2147483646 w 560"/>
                <a:gd name="T45" fmla="*/ 2147483646 h 824"/>
                <a:gd name="T46" fmla="*/ 2147483646 w 560"/>
                <a:gd name="T47" fmla="*/ 2147483646 h 824"/>
                <a:gd name="T48" fmla="*/ 2147483646 w 560"/>
                <a:gd name="T49" fmla="*/ 2147483646 h 824"/>
                <a:gd name="T50" fmla="*/ 2147483646 w 560"/>
                <a:gd name="T51" fmla="*/ 2147483646 h 824"/>
                <a:gd name="T52" fmla="*/ 2147483646 w 560"/>
                <a:gd name="T53" fmla="*/ 2147483646 h 824"/>
                <a:gd name="T54" fmla="*/ 2147483646 w 560"/>
                <a:gd name="T55" fmla="*/ 2147483646 h 824"/>
                <a:gd name="T56" fmla="*/ 2147483646 w 560"/>
                <a:gd name="T57" fmla="*/ 2147483646 h 824"/>
                <a:gd name="T58" fmla="*/ 2147483646 w 560"/>
                <a:gd name="T59" fmla="*/ 2147483646 h 824"/>
                <a:gd name="T60" fmla="*/ 0 w 560"/>
                <a:gd name="T61" fmla="*/ 2147483646 h 824"/>
                <a:gd name="T62" fmla="*/ 0 w 560"/>
                <a:gd name="T63" fmla="*/ 2147483646 h 824"/>
                <a:gd name="T64" fmla="*/ 0 w 560"/>
                <a:gd name="T65" fmla="*/ 2147483646 h 824"/>
                <a:gd name="T66" fmla="*/ 2147483646 w 560"/>
                <a:gd name="T67" fmla="*/ 2147483646 h 824"/>
                <a:gd name="T68" fmla="*/ 2147483646 w 560"/>
                <a:gd name="T69" fmla="*/ 2147483646 h 824"/>
                <a:gd name="T70" fmla="*/ 2147483646 w 560"/>
                <a:gd name="T71" fmla="*/ 2147483646 h 824"/>
                <a:gd name="T72" fmla="*/ 2147483646 w 560"/>
                <a:gd name="T73" fmla="*/ 2147483646 h 824"/>
                <a:gd name="T74" fmla="*/ 2147483646 w 560"/>
                <a:gd name="T75" fmla="*/ 2147483646 h 824"/>
                <a:gd name="T76" fmla="*/ 2147483646 w 560"/>
                <a:gd name="T77" fmla="*/ 2147483646 h 8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0"/>
                <a:gd name="T118" fmla="*/ 0 h 824"/>
                <a:gd name="T119" fmla="*/ 560 w 560"/>
                <a:gd name="T120" fmla="*/ 824 h 8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0" h="824">
                  <a:moveTo>
                    <a:pt x="241" y="791"/>
                  </a:moveTo>
                  <a:lnTo>
                    <a:pt x="319" y="757"/>
                  </a:lnTo>
                  <a:lnTo>
                    <a:pt x="372" y="692"/>
                  </a:lnTo>
                  <a:lnTo>
                    <a:pt x="372" y="626"/>
                  </a:lnTo>
                  <a:lnTo>
                    <a:pt x="400" y="562"/>
                  </a:lnTo>
                  <a:lnTo>
                    <a:pt x="452" y="494"/>
                  </a:lnTo>
                  <a:lnTo>
                    <a:pt x="506" y="461"/>
                  </a:lnTo>
                  <a:lnTo>
                    <a:pt x="559" y="395"/>
                  </a:lnTo>
                  <a:lnTo>
                    <a:pt x="532" y="330"/>
                  </a:lnTo>
                  <a:lnTo>
                    <a:pt x="532" y="265"/>
                  </a:lnTo>
                  <a:lnTo>
                    <a:pt x="532" y="200"/>
                  </a:lnTo>
                  <a:lnTo>
                    <a:pt x="559" y="131"/>
                  </a:lnTo>
                  <a:lnTo>
                    <a:pt x="560" y="131"/>
                  </a:lnTo>
                  <a:lnTo>
                    <a:pt x="508" y="67"/>
                  </a:lnTo>
                  <a:lnTo>
                    <a:pt x="469" y="5"/>
                  </a:lnTo>
                  <a:lnTo>
                    <a:pt x="451" y="0"/>
                  </a:lnTo>
                  <a:lnTo>
                    <a:pt x="452" y="0"/>
                  </a:lnTo>
                  <a:lnTo>
                    <a:pt x="400" y="0"/>
                  </a:lnTo>
                  <a:lnTo>
                    <a:pt x="347" y="0"/>
                  </a:lnTo>
                  <a:lnTo>
                    <a:pt x="292" y="33"/>
                  </a:lnTo>
                  <a:lnTo>
                    <a:pt x="268" y="99"/>
                  </a:lnTo>
                  <a:lnTo>
                    <a:pt x="268" y="166"/>
                  </a:lnTo>
                  <a:lnTo>
                    <a:pt x="268" y="231"/>
                  </a:lnTo>
                  <a:lnTo>
                    <a:pt x="268" y="299"/>
                  </a:lnTo>
                  <a:lnTo>
                    <a:pt x="268" y="362"/>
                  </a:lnTo>
                  <a:lnTo>
                    <a:pt x="241" y="427"/>
                  </a:lnTo>
                  <a:lnTo>
                    <a:pt x="188" y="461"/>
                  </a:lnTo>
                  <a:lnTo>
                    <a:pt x="160" y="528"/>
                  </a:lnTo>
                  <a:lnTo>
                    <a:pt x="108" y="595"/>
                  </a:lnTo>
                  <a:lnTo>
                    <a:pt x="54" y="562"/>
                  </a:lnTo>
                  <a:lnTo>
                    <a:pt x="0" y="626"/>
                  </a:lnTo>
                  <a:lnTo>
                    <a:pt x="0" y="692"/>
                  </a:lnTo>
                  <a:lnTo>
                    <a:pt x="0" y="725"/>
                  </a:lnTo>
                  <a:lnTo>
                    <a:pt x="26" y="791"/>
                  </a:lnTo>
                  <a:lnTo>
                    <a:pt x="108" y="824"/>
                  </a:lnTo>
                  <a:lnTo>
                    <a:pt x="160" y="824"/>
                  </a:lnTo>
                  <a:lnTo>
                    <a:pt x="188" y="824"/>
                  </a:lnTo>
                  <a:lnTo>
                    <a:pt x="215" y="824"/>
                  </a:lnTo>
                  <a:lnTo>
                    <a:pt x="241" y="79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85" name="Freeform 52"/>
            <p:cNvSpPr>
              <a:spLocks/>
            </p:cNvSpPr>
            <p:nvPr/>
          </p:nvSpPr>
          <p:spPr bwMode="auto">
            <a:xfrm>
              <a:off x="463529" y="695316"/>
              <a:ext cx="2576512" cy="1909763"/>
            </a:xfrm>
            <a:custGeom>
              <a:avLst/>
              <a:gdLst>
                <a:gd name="T0" fmla="*/ 2147483646 w 4586"/>
                <a:gd name="T1" fmla="*/ 2147483646 h 3392"/>
                <a:gd name="T2" fmla="*/ 2147483646 w 4586"/>
                <a:gd name="T3" fmla="*/ 2147483646 h 3392"/>
                <a:gd name="T4" fmla="*/ 2147483646 w 4586"/>
                <a:gd name="T5" fmla="*/ 2147483646 h 3392"/>
                <a:gd name="T6" fmla="*/ 2147483646 w 4586"/>
                <a:gd name="T7" fmla="*/ 2147483646 h 3392"/>
                <a:gd name="T8" fmla="*/ 2147483646 w 4586"/>
                <a:gd name="T9" fmla="*/ 2147483646 h 3392"/>
                <a:gd name="T10" fmla="*/ 2147483646 w 4586"/>
                <a:gd name="T11" fmla="*/ 2147483646 h 3392"/>
                <a:gd name="T12" fmla="*/ 2147483646 w 4586"/>
                <a:gd name="T13" fmla="*/ 2147483646 h 3392"/>
                <a:gd name="T14" fmla="*/ 2147483646 w 4586"/>
                <a:gd name="T15" fmla="*/ 2147483646 h 3392"/>
                <a:gd name="T16" fmla="*/ 2147483646 w 4586"/>
                <a:gd name="T17" fmla="*/ 2147483646 h 3392"/>
                <a:gd name="T18" fmla="*/ 2147483646 w 4586"/>
                <a:gd name="T19" fmla="*/ 2147483646 h 3392"/>
                <a:gd name="T20" fmla="*/ 2147483646 w 4586"/>
                <a:gd name="T21" fmla="*/ 2147483646 h 3392"/>
                <a:gd name="T22" fmla="*/ 2147483646 w 4586"/>
                <a:gd name="T23" fmla="*/ 2147483646 h 3392"/>
                <a:gd name="T24" fmla="*/ 2147483646 w 4586"/>
                <a:gd name="T25" fmla="*/ 2147483646 h 3392"/>
                <a:gd name="T26" fmla="*/ 2147483646 w 4586"/>
                <a:gd name="T27" fmla="*/ 2147483646 h 3392"/>
                <a:gd name="T28" fmla="*/ 2147483646 w 4586"/>
                <a:gd name="T29" fmla="*/ 2147483646 h 3392"/>
                <a:gd name="T30" fmla="*/ 2147483646 w 4586"/>
                <a:gd name="T31" fmla="*/ 2147483646 h 3392"/>
                <a:gd name="T32" fmla="*/ 2147483646 w 4586"/>
                <a:gd name="T33" fmla="*/ 2147483646 h 3392"/>
                <a:gd name="T34" fmla="*/ 2147483646 w 4586"/>
                <a:gd name="T35" fmla="*/ 2147483646 h 3392"/>
                <a:gd name="T36" fmla="*/ 2147483646 w 4586"/>
                <a:gd name="T37" fmla="*/ 2147483646 h 3392"/>
                <a:gd name="T38" fmla="*/ 2147483646 w 4586"/>
                <a:gd name="T39" fmla="*/ 2147483646 h 3392"/>
                <a:gd name="T40" fmla="*/ 2147483646 w 4586"/>
                <a:gd name="T41" fmla="*/ 2147483646 h 3392"/>
                <a:gd name="T42" fmla="*/ 2147483646 w 4586"/>
                <a:gd name="T43" fmla="*/ 2147483646 h 3392"/>
                <a:gd name="T44" fmla="*/ 2147483646 w 4586"/>
                <a:gd name="T45" fmla="*/ 2147483646 h 3392"/>
                <a:gd name="T46" fmla="*/ 2147483646 w 4586"/>
                <a:gd name="T47" fmla="*/ 2147483646 h 3392"/>
                <a:gd name="T48" fmla="*/ 0 w 4586"/>
                <a:gd name="T49" fmla="*/ 2147483646 h 3392"/>
                <a:gd name="T50" fmla="*/ 2147483646 w 4586"/>
                <a:gd name="T51" fmla="*/ 2147483646 h 3392"/>
                <a:gd name="T52" fmla="*/ 2147483646 w 4586"/>
                <a:gd name="T53" fmla="*/ 2147483646 h 3392"/>
                <a:gd name="T54" fmla="*/ 2147483646 w 4586"/>
                <a:gd name="T55" fmla="*/ 2147483646 h 3392"/>
                <a:gd name="T56" fmla="*/ 2147483646 w 4586"/>
                <a:gd name="T57" fmla="*/ 2147483646 h 3392"/>
                <a:gd name="T58" fmla="*/ 2147483646 w 4586"/>
                <a:gd name="T59" fmla="*/ 2147483646 h 3392"/>
                <a:gd name="T60" fmla="*/ 2147483646 w 4586"/>
                <a:gd name="T61" fmla="*/ 2147483646 h 3392"/>
                <a:gd name="T62" fmla="*/ 2147483646 w 4586"/>
                <a:gd name="T63" fmla="*/ 2147483646 h 3392"/>
                <a:gd name="T64" fmla="*/ 2147483646 w 4586"/>
                <a:gd name="T65" fmla="*/ 2147483646 h 3392"/>
                <a:gd name="T66" fmla="*/ 2147483646 w 4586"/>
                <a:gd name="T67" fmla="*/ 2147483646 h 3392"/>
                <a:gd name="T68" fmla="*/ 2147483646 w 4586"/>
                <a:gd name="T69" fmla="*/ 2147483646 h 3392"/>
                <a:gd name="T70" fmla="*/ 2147483646 w 4586"/>
                <a:gd name="T71" fmla="*/ 2147483646 h 3392"/>
                <a:gd name="T72" fmla="*/ 2147483646 w 4586"/>
                <a:gd name="T73" fmla="*/ 2147483646 h 3392"/>
                <a:gd name="T74" fmla="*/ 2147483646 w 4586"/>
                <a:gd name="T75" fmla="*/ 2147483646 h 3392"/>
                <a:gd name="T76" fmla="*/ 2147483646 w 4586"/>
                <a:gd name="T77" fmla="*/ 2147483646 h 3392"/>
                <a:gd name="T78" fmla="*/ 2147483646 w 4586"/>
                <a:gd name="T79" fmla="*/ 2147483646 h 3392"/>
                <a:gd name="T80" fmla="*/ 2147483646 w 4586"/>
                <a:gd name="T81" fmla="*/ 2147483646 h 3392"/>
                <a:gd name="T82" fmla="*/ 2147483646 w 4586"/>
                <a:gd name="T83" fmla="*/ 2147483646 h 3392"/>
                <a:gd name="T84" fmla="*/ 2147483646 w 4586"/>
                <a:gd name="T85" fmla="*/ 2147483646 h 3392"/>
                <a:gd name="T86" fmla="*/ 2147483646 w 4586"/>
                <a:gd name="T87" fmla="*/ 2147483646 h 3392"/>
                <a:gd name="T88" fmla="*/ 2147483646 w 4586"/>
                <a:gd name="T89" fmla="*/ 2147483646 h 3392"/>
                <a:gd name="T90" fmla="*/ 2147483646 w 4586"/>
                <a:gd name="T91" fmla="*/ 2147483646 h 3392"/>
                <a:gd name="T92" fmla="*/ 2147483646 w 4586"/>
                <a:gd name="T93" fmla="*/ 2147483646 h 3392"/>
                <a:gd name="T94" fmla="*/ 2147483646 w 4586"/>
                <a:gd name="T95" fmla="*/ 2147483646 h 33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86"/>
                <a:gd name="T145" fmla="*/ 0 h 3392"/>
                <a:gd name="T146" fmla="*/ 4586 w 4586"/>
                <a:gd name="T147" fmla="*/ 3392 h 33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86" h="3392">
                  <a:moveTo>
                    <a:pt x="3895" y="494"/>
                  </a:moveTo>
                  <a:lnTo>
                    <a:pt x="3681" y="494"/>
                  </a:lnTo>
                  <a:lnTo>
                    <a:pt x="3628" y="526"/>
                  </a:lnTo>
                  <a:lnTo>
                    <a:pt x="3602" y="593"/>
                  </a:lnTo>
                  <a:lnTo>
                    <a:pt x="3576" y="660"/>
                  </a:lnTo>
                  <a:lnTo>
                    <a:pt x="3520" y="691"/>
                  </a:lnTo>
                  <a:lnTo>
                    <a:pt x="3548" y="757"/>
                  </a:lnTo>
                  <a:lnTo>
                    <a:pt x="3492" y="790"/>
                  </a:lnTo>
                  <a:lnTo>
                    <a:pt x="3443" y="790"/>
                  </a:lnTo>
                  <a:lnTo>
                    <a:pt x="3389" y="725"/>
                  </a:lnTo>
                  <a:lnTo>
                    <a:pt x="3336" y="725"/>
                  </a:lnTo>
                  <a:lnTo>
                    <a:pt x="3281" y="725"/>
                  </a:lnTo>
                  <a:lnTo>
                    <a:pt x="3228" y="757"/>
                  </a:lnTo>
                  <a:lnTo>
                    <a:pt x="3202" y="824"/>
                  </a:lnTo>
                  <a:lnTo>
                    <a:pt x="3175" y="889"/>
                  </a:lnTo>
                  <a:lnTo>
                    <a:pt x="3146" y="889"/>
                  </a:lnTo>
                  <a:lnTo>
                    <a:pt x="3094" y="856"/>
                  </a:lnTo>
                  <a:lnTo>
                    <a:pt x="3041" y="824"/>
                  </a:lnTo>
                  <a:lnTo>
                    <a:pt x="2986" y="757"/>
                  </a:lnTo>
                  <a:lnTo>
                    <a:pt x="2986" y="691"/>
                  </a:lnTo>
                  <a:lnTo>
                    <a:pt x="3015" y="627"/>
                  </a:lnTo>
                  <a:lnTo>
                    <a:pt x="2986" y="559"/>
                  </a:lnTo>
                  <a:lnTo>
                    <a:pt x="2986" y="427"/>
                  </a:lnTo>
                  <a:lnTo>
                    <a:pt x="2961" y="364"/>
                  </a:lnTo>
                  <a:lnTo>
                    <a:pt x="2908" y="330"/>
                  </a:lnTo>
                  <a:lnTo>
                    <a:pt x="2854" y="263"/>
                  </a:lnTo>
                  <a:lnTo>
                    <a:pt x="2854" y="197"/>
                  </a:lnTo>
                  <a:lnTo>
                    <a:pt x="2829" y="132"/>
                  </a:lnTo>
                  <a:lnTo>
                    <a:pt x="2803" y="67"/>
                  </a:lnTo>
                  <a:lnTo>
                    <a:pt x="2803" y="0"/>
                  </a:lnTo>
                  <a:lnTo>
                    <a:pt x="2748" y="0"/>
                  </a:lnTo>
                  <a:lnTo>
                    <a:pt x="2640" y="67"/>
                  </a:lnTo>
                  <a:lnTo>
                    <a:pt x="2534" y="67"/>
                  </a:lnTo>
                  <a:lnTo>
                    <a:pt x="2482" y="197"/>
                  </a:lnTo>
                  <a:lnTo>
                    <a:pt x="2454" y="263"/>
                  </a:lnTo>
                  <a:lnTo>
                    <a:pt x="2402" y="263"/>
                  </a:lnTo>
                  <a:lnTo>
                    <a:pt x="2347" y="298"/>
                  </a:lnTo>
                  <a:lnTo>
                    <a:pt x="2294" y="298"/>
                  </a:lnTo>
                  <a:lnTo>
                    <a:pt x="2267" y="364"/>
                  </a:lnTo>
                  <a:lnTo>
                    <a:pt x="2162" y="427"/>
                  </a:lnTo>
                  <a:lnTo>
                    <a:pt x="2110" y="396"/>
                  </a:lnTo>
                  <a:lnTo>
                    <a:pt x="1946" y="396"/>
                  </a:lnTo>
                  <a:lnTo>
                    <a:pt x="1895" y="364"/>
                  </a:lnTo>
                  <a:lnTo>
                    <a:pt x="1841" y="330"/>
                  </a:lnTo>
                  <a:lnTo>
                    <a:pt x="1788" y="330"/>
                  </a:lnTo>
                  <a:lnTo>
                    <a:pt x="1735" y="330"/>
                  </a:lnTo>
                  <a:lnTo>
                    <a:pt x="1706" y="263"/>
                  </a:lnTo>
                  <a:lnTo>
                    <a:pt x="1706" y="197"/>
                  </a:lnTo>
                  <a:lnTo>
                    <a:pt x="1706" y="132"/>
                  </a:lnTo>
                  <a:lnTo>
                    <a:pt x="1654" y="67"/>
                  </a:lnTo>
                  <a:lnTo>
                    <a:pt x="1598" y="132"/>
                  </a:lnTo>
                  <a:lnTo>
                    <a:pt x="1548" y="164"/>
                  </a:lnTo>
                  <a:lnTo>
                    <a:pt x="1497" y="164"/>
                  </a:lnTo>
                  <a:lnTo>
                    <a:pt x="1441" y="132"/>
                  </a:lnTo>
                  <a:lnTo>
                    <a:pt x="1387" y="132"/>
                  </a:lnTo>
                  <a:lnTo>
                    <a:pt x="1361" y="197"/>
                  </a:lnTo>
                  <a:lnTo>
                    <a:pt x="1334" y="197"/>
                  </a:lnTo>
                  <a:lnTo>
                    <a:pt x="1279" y="197"/>
                  </a:lnTo>
                  <a:lnTo>
                    <a:pt x="1226" y="197"/>
                  </a:lnTo>
                  <a:lnTo>
                    <a:pt x="1174" y="164"/>
                  </a:lnTo>
                  <a:lnTo>
                    <a:pt x="1121" y="164"/>
                  </a:lnTo>
                  <a:lnTo>
                    <a:pt x="1066" y="164"/>
                  </a:lnTo>
                  <a:lnTo>
                    <a:pt x="1013" y="229"/>
                  </a:lnTo>
                  <a:lnTo>
                    <a:pt x="987" y="298"/>
                  </a:lnTo>
                  <a:lnTo>
                    <a:pt x="1013" y="364"/>
                  </a:lnTo>
                  <a:lnTo>
                    <a:pt x="1066" y="364"/>
                  </a:lnTo>
                  <a:lnTo>
                    <a:pt x="1121" y="396"/>
                  </a:lnTo>
                  <a:lnTo>
                    <a:pt x="1174" y="396"/>
                  </a:lnTo>
                  <a:lnTo>
                    <a:pt x="1174" y="460"/>
                  </a:lnTo>
                  <a:lnTo>
                    <a:pt x="1121" y="494"/>
                  </a:lnTo>
                  <a:lnTo>
                    <a:pt x="1066" y="460"/>
                  </a:lnTo>
                  <a:lnTo>
                    <a:pt x="960" y="559"/>
                  </a:lnTo>
                  <a:lnTo>
                    <a:pt x="987" y="627"/>
                  </a:lnTo>
                  <a:lnTo>
                    <a:pt x="987" y="691"/>
                  </a:lnTo>
                  <a:lnTo>
                    <a:pt x="1013" y="757"/>
                  </a:lnTo>
                  <a:lnTo>
                    <a:pt x="1095" y="889"/>
                  </a:lnTo>
                  <a:lnTo>
                    <a:pt x="1095" y="1186"/>
                  </a:lnTo>
                  <a:lnTo>
                    <a:pt x="1066" y="1283"/>
                  </a:lnTo>
                  <a:lnTo>
                    <a:pt x="1066" y="1449"/>
                  </a:lnTo>
                  <a:lnTo>
                    <a:pt x="1039" y="1516"/>
                  </a:lnTo>
                  <a:lnTo>
                    <a:pt x="1039" y="1581"/>
                  </a:lnTo>
                  <a:lnTo>
                    <a:pt x="1013" y="1646"/>
                  </a:lnTo>
                  <a:lnTo>
                    <a:pt x="907" y="1712"/>
                  </a:lnTo>
                  <a:lnTo>
                    <a:pt x="856" y="1712"/>
                  </a:lnTo>
                  <a:lnTo>
                    <a:pt x="775" y="1712"/>
                  </a:lnTo>
                  <a:lnTo>
                    <a:pt x="722" y="1745"/>
                  </a:lnTo>
                  <a:lnTo>
                    <a:pt x="667" y="1779"/>
                  </a:lnTo>
                  <a:lnTo>
                    <a:pt x="506" y="1779"/>
                  </a:lnTo>
                  <a:lnTo>
                    <a:pt x="454" y="1810"/>
                  </a:lnTo>
                  <a:lnTo>
                    <a:pt x="398" y="1877"/>
                  </a:lnTo>
                  <a:lnTo>
                    <a:pt x="347" y="1909"/>
                  </a:lnTo>
                  <a:lnTo>
                    <a:pt x="293" y="1976"/>
                  </a:lnTo>
                  <a:lnTo>
                    <a:pt x="213" y="2109"/>
                  </a:lnTo>
                  <a:lnTo>
                    <a:pt x="187" y="2174"/>
                  </a:lnTo>
                  <a:lnTo>
                    <a:pt x="187" y="2239"/>
                  </a:lnTo>
                  <a:lnTo>
                    <a:pt x="159" y="2337"/>
                  </a:lnTo>
                  <a:lnTo>
                    <a:pt x="106" y="2337"/>
                  </a:lnTo>
                  <a:lnTo>
                    <a:pt x="55" y="2369"/>
                  </a:lnTo>
                  <a:lnTo>
                    <a:pt x="26" y="2437"/>
                  </a:lnTo>
                  <a:lnTo>
                    <a:pt x="0" y="2504"/>
                  </a:lnTo>
                  <a:lnTo>
                    <a:pt x="0" y="2569"/>
                  </a:lnTo>
                  <a:lnTo>
                    <a:pt x="106" y="2699"/>
                  </a:lnTo>
                  <a:lnTo>
                    <a:pt x="134" y="2765"/>
                  </a:lnTo>
                  <a:lnTo>
                    <a:pt x="187" y="2799"/>
                  </a:lnTo>
                  <a:lnTo>
                    <a:pt x="213" y="2866"/>
                  </a:lnTo>
                  <a:lnTo>
                    <a:pt x="267" y="2965"/>
                  </a:lnTo>
                  <a:lnTo>
                    <a:pt x="240" y="3031"/>
                  </a:lnTo>
                  <a:lnTo>
                    <a:pt x="293" y="3063"/>
                  </a:lnTo>
                  <a:lnTo>
                    <a:pt x="347" y="3063"/>
                  </a:lnTo>
                  <a:lnTo>
                    <a:pt x="398" y="3063"/>
                  </a:lnTo>
                  <a:lnTo>
                    <a:pt x="454" y="3095"/>
                  </a:lnTo>
                  <a:lnTo>
                    <a:pt x="506" y="3127"/>
                  </a:lnTo>
                  <a:lnTo>
                    <a:pt x="562" y="3162"/>
                  </a:lnTo>
                  <a:lnTo>
                    <a:pt x="667" y="3162"/>
                  </a:lnTo>
                  <a:lnTo>
                    <a:pt x="722" y="3127"/>
                  </a:lnTo>
                  <a:lnTo>
                    <a:pt x="880" y="3031"/>
                  </a:lnTo>
                  <a:lnTo>
                    <a:pt x="934" y="3063"/>
                  </a:lnTo>
                  <a:lnTo>
                    <a:pt x="907" y="3127"/>
                  </a:lnTo>
                  <a:lnTo>
                    <a:pt x="907" y="3194"/>
                  </a:lnTo>
                  <a:lnTo>
                    <a:pt x="934" y="3262"/>
                  </a:lnTo>
                  <a:lnTo>
                    <a:pt x="934" y="3392"/>
                  </a:lnTo>
                  <a:lnTo>
                    <a:pt x="1095" y="3392"/>
                  </a:lnTo>
                  <a:lnTo>
                    <a:pt x="1147" y="3358"/>
                  </a:lnTo>
                  <a:lnTo>
                    <a:pt x="1308" y="3358"/>
                  </a:lnTo>
                  <a:lnTo>
                    <a:pt x="1361" y="3392"/>
                  </a:lnTo>
                  <a:lnTo>
                    <a:pt x="1467" y="3392"/>
                  </a:lnTo>
                  <a:lnTo>
                    <a:pt x="1521" y="3326"/>
                  </a:lnTo>
                  <a:lnTo>
                    <a:pt x="1598" y="3294"/>
                  </a:lnTo>
                  <a:lnTo>
                    <a:pt x="1654" y="3294"/>
                  </a:lnTo>
                  <a:lnTo>
                    <a:pt x="1706" y="3262"/>
                  </a:lnTo>
                  <a:lnTo>
                    <a:pt x="1735" y="3194"/>
                  </a:lnTo>
                  <a:lnTo>
                    <a:pt x="1788" y="3228"/>
                  </a:lnTo>
                  <a:lnTo>
                    <a:pt x="1895" y="3162"/>
                  </a:lnTo>
                  <a:lnTo>
                    <a:pt x="1951" y="3069"/>
                  </a:lnTo>
                  <a:lnTo>
                    <a:pt x="1946" y="3031"/>
                  </a:lnTo>
                  <a:lnTo>
                    <a:pt x="2002" y="2965"/>
                  </a:lnTo>
                  <a:lnTo>
                    <a:pt x="2054" y="2965"/>
                  </a:lnTo>
                  <a:lnTo>
                    <a:pt x="2110" y="2965"/>
                  </a:lnTo>
                  <a:lnTo>
                    <a:pt x="2162" y="2965"/>
                  </a:lnTo>
                  <a:lnTo>
                    <a:pt x="2229" y="3004"/>
                  </a:lnTo>
                  <a:lnTo>
                    <a:pt x="2267" y="2965"/>
                  </a:lnTo>
                  <a:lnTo>
                    <a:pt x="2321" y="2965"/>
                  </a:lnTo>
                  <a:lnTo>
                    <a:pt x="2341" y="2999"/>
                  </a:lnTo>
                  <a:lnTo>
                    <a:pt x="2374" y="2930"/>
                  </a:lnTo>
                  <a:lnTo>
                    <a:pt x="2402" y="2866"/>
                  </a:lnTo>
                  <a:lnTo>
                    <a:pt x="2426" y="2799"/>
                  </a:lnTo>
                  <a:lnTo>
                    <a:pt x="2482" y="2832"/>
                  </a:lnTo>
                  <a:lnTo>
                    <a:pt x="2534" y="2832"/>
                  </a:lnTo>
                  <a:lnTo>
                    <a:pt x="2589" y="2799"/>
                  </a:lnTo>
                  <a:lnTo>
                    <a:pt x="2613" y="2733"/>
                  </a:lnTo>
                  <a:lnTo>
                    <a:pt x="2640" y="2667"/>
                  </a:lnTo>
                  <a:lnTo>
                    <a:pt x="2695" y="2635"/>
                  </a:lnTo>
                  <a:lnTo>
                    <a:pt x="2748" y="2667"/>
                  </a:lnTo>
                  <a:lnTo>
                    <a:pt x="2803" y="2603"/>
                  </a:lnTo>
                  <a:lnTo>
                    <a:pt x="2854" y="2635"/>
                  </a:lnTo>
                  <a:lnTo>
                    <a:pt x="2908" y="2635"/>
                  </a:lnTo>
                  <a:lnTo>
                    <a:pt x="2961" y="2667"/>
                  </a:lnTo>
                  <a:lnTo>
                    <a:pt x="3015" y="2699"/>
                  </a:lnTo>
                  <a:lnTo>
                    <a:pt x="3067" y="2733"/>
                  </a:lnTo>
                  <a:lnTo>
                    <a:pt x="3120" y="2733"/>
                  </a:lnTo>
                  <a:lnTo>
                    <a:pt x="3175" y="2733"/>
                  </a:lnTo>
                  <a:lnTo>
                    <a:pt x="3228" y="2765"/>
                  </a:lnTo>
                  <a:lnTo>
                    <a:pt x="3548" y="2765"/>
                  </a:lnTo>
                  <a:lnTo>
                    <a:pt x="3628" y="2733"/>
                  </a:lnTo>
                  <a:lnTo>
                    <a:pt x="3708" y="2733"/>
                  </a:lnTo>
                  <a:lnTo>
                    <a:pt x="3787" y="2765"/>
                  </a:lnTo>
                  <a:lnTo>
                    <a:pt x="3842" y="2765"/>
                  </a:lnTo>
                  <a:lnTo>
                    <a:pt x="3922" y="2765"/>
                  </a:lnTo>
                  <a:lnTo>
                    <a:pt x="4002" y="2733"/>
                  </a:lnTo>
                  <a:lnTo>
                    <a:pt x="4053" y="2733"/>
                  </a:lnTo>
                  <a:lnTo>
                    <a:pt x="4082" y="2699"/>
                  </a:lnTo>
                  <a:lnTo>
                    <a:pt x="4082" y="2635"/>
                  </a:lnTo>
                  <a:lnTo>
                    <a:pt x="4174" y="2435"/>
                  </a:lnTo>
                  <a:lnTo>
                    <a:pt x="4186" y="2406"/>
                  </a:lnTo>
                  <a:lnTo>
                    <a:pt x="4107" y="2271"/>
                  </a:lnTo>
                  <a:lnTo>
                    <a:pt x="4107" y="2206"/>
                  </a:lnTo>
                  <a:lnTo>
                    <a:pt x="4586" y="1087"/>
                  </a:lnTo>
                  <a:lnTo>
                    <a:pt x="4586" y="1021"/>
                  </a:lnTo>
                  <a:lnTo>
                    <a:pt x="4507" y="1053"/>
                  </a:lnTo>
                  <a:lnTo>
                    <a:pt x="4428" y="1053"/>
                  </a:lnTo>
                  <a:lnTo>
                    <a:pt x="4374" y="1021"/>
                  </a:lnTo>
                  <a:lnTo>
                    <a:pt x="4348" y="954"/>
                  </a:lnTo>
                  <a:lnTo>
                    <a:pt x="4320" y="923"/>
                  </a:lnTo>
                  <a:lnTo>
                    <a:pt x="4267" y="923"/>
                  </a:lnTo>
                  <a:lnTo>
                    <a:pt x="4214" y="923"/>
                  </a:lnTo>
                  <a:lnTo>
                    <a:pt x="4161" y="923"/>
                  </a:lnTo>
                  <a:lnTo>
                    <a:pt x="4082" y="889"/>
                  </a:lnTo>
                  <a:lnTo>
                    <a:pt x="4027" y="856"/>
                  </a:lnTo>
                  <a:lnTo>
                    <a:pt x="4027" y="790"/>
                  </a:lnTo>
                  <a:lnTo>
                    <a:pt x="3974" y="725"/>
                  </a:lnTo>
                  <a:lnTo>
                    <a:pt x="3948" y="660"/>
                  </a:lnTo>
                  <a:lnTo>
                    <a:pt x="3922" y="593"/>
                  </a:lnTo>
                  <a:lnTo>
                    <a:pt x="3895" y="526"/>
                  </a:lnTo>
                  <a:lnTo>
                    <a:pt x="3895" y="494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86" name="Freeform 55"/>
            <p:cNvSpPr>
              <a:spLocks/>
            </p:cNvSpPr>
            <p:nvPr/>
          </p:nvSpPr>
          <p:spPr bwMode="auto">
            <a:xfrm>
              <a:off x="4991079" y="2044691"/>
              <a:ext cx="944562" cy="323850"/>
            </a:xfrm>
            <a:custGeom>
              <a:avLst/>
              <a:gdLst>
                <a:gd name="T0" fmla="*/ 2147483646 w 1681"/>
                <a:gd name="T1" fmla="*/ 2147483646 h 573"/>
                <a:gd name="T2" fmla="*/ 2147483646 w 1681"/>
                <a:gd name="T3" fmla="*/ 2147483646 h 573"/>
                <a:gd name="T4" fmla="*/ 2147483646 w 1681"/>
                <a:gd name="T5" fmla="*/ 2147483646 h 573"/>
                <a:gd name="T6" fmla="*/ 2147483646 w 1681"/>
                <a:gd name="T7" fmla="*/ 2147483646 h 573"/>
                <a:gd name="T8" fmla="*/ 2147483646 w 1681"/>
                <a:gd name="T9" fmla="*/ 2147483646 h 573"/>
                <a:gd name="T10" fmla="*/ 2147483646 w 1681"/>
                <a:gd name="T11" fmla="*/ 2147483646 h 573"/>
                <a:gd name="T12" fmla="*/ 2147483646 w 1681"/>
                <a:gd name="T13" fmla="*/ 2147483646 h 573"/>
                <a:gd name="T14" fmla="*/ 2147483646 w 1681"/>
                <a:gd name="T15" fmla="*/ 2147483646 h 573"/>
                <a:gd name="T16" fmla="*/ 2147483646 w 1681"/>
                <a:gd name="T17" fmla="*/ 2147483646 h 573"/>
                <a:gd name="T18" fmla="*/ 2147483646 w 1681"/>
                <a:gd name="T19" fmla="*/ 2147483646 h 573"/>
                <a:gd name="T20" fmla="*/ 2147483646 w 1681"/>
                <a:gd name="T21" fmla="*/ 2147483646 h 573"/>
                <a:gd name="T22" fmla="*/ 2147483646 w 1681"/>
                <a:gd name="T23" fmla="*/ 2147483646 h 573"/>
                <a:gd name="T24" fmla="*/ 2147483646 w 1681"/>
                <a:gd name="T25" fmla="*/ 2147483646 h 573"/>
                <a:gd name="T26" fmla="*/ 2147483646 w 1681"/>
                <a:gd name="T27" fmla="*/ 2147483646 h 573"/>
                <a:gd name="T28" fmla="*/ 2147483646 w 1681"/>
                <a:gd name="T29" fmla="*/ 2147483646 h 573"/>
                <a:gd name="T30" fmla="*/ 2147483646 w 1681"/>
                <a:gd name="T31" fmla="*/ 2147483646 h 573"/>
                <a:gd name="T32" fmla="*/ 2147483646 w 1681"/>
                <a:gd name="T33" fmla="*/ 2147483646 h 573"/>
                <a:gd name="T34" fmla="*/ 2147483646 w 1681"/>
                <a:gd name="T35" fmla="*/ 2147483646 h 573"/>
                <a:gd name="T36" fmla="*/ 2147483646 w 1681"/>
                <a:gd name="T37" fmla="*/ 2147483646 h 573"/>
                <a:gd name="T38" fmla="*/ 2147483646 w 1681"/>
                <a:gd name="T39" fmla="*/ 2147483646 h 573"/>
                <a:gd name="T40" fmla="*/ 2147483646 w 1681"/>
                <a:gd name="T41" fmla="*/ 2147483646 h 573"/>
                <a:gd name="T42" fmla="*/ 2147483646 w 1681"/>
                <a:gd name="T43" fmla="*/ 2147483646 h 573"/>
                <a:gd name="T44" fmla="*/ 2147483646 w 1681"/>
                <a:gd name="T45" fmla="*/ 2147483646 h 573"/>
                <a:gd name="T46" fmla="*/ 2147483646 w 1681"/>
                <a:gd name="T47" fmla="*/ 2147483646 h 573"/>
                <a:gd name="T48" fmla="*/ 0 w 1681"/>
                <a:gd name="T49" fmla="*/ 2147483646 h 573"/>
                <a:gd name="T50" fmla="*/ 2147483646 w 1681"/>
                <a:gd name="T51" fmla="*/ 2147483646 h 573"/>
                <a:gd name="T52" fmla="*/ 2147483646 w 1681"/>
                <a:gd name="T53" fmla="*/ 2147483646 h 573"/>
                <a:gd name="T54" fmla="*/ 2147483646 w 1681"/>
                <a:gd name="T55" fmla="*/ 2147483646 h 573"/>
                <a:gd name="T56" fmla="*/ 2147483646 w 1681"/>
                <a:gd name="T57" fmla="*/ 2147483646 h 573"/>
                <a:gd name="T58" fmla="*/ 2147483646 w 1681"/>
                <a:gd name="T59" fmla="*/ 2147483646 h 573"/>
                <a:gd name="T60" fmla="*/ 2147483646 w 1681"/>
                <a:gd name="T61" fmla="*/ 2147483646 h 573"/>
                <a:gd name="T62" fmla="*/ 2147483646 w 1681"/>
                <a:gd name="T63" fmla="*/ 2147483646 h 573"/>
                <a:gd name="T64" fmla="*/ 2147483646 w 1681"/>
                <a:gd name="T65" fmla="*/ 2147483646 h 573"/>
                <a:gd name="T66" fmla="*/ 2147483646 w 1681"/>
                <a:gd name="T67" fmla="*/ 2147483646 h 573"/>
                <a:gd name="T68" fmla="*/ 2147483646 w 1681"/>
                <a:gd name="T69" fmla="*/ 2147483646 h 573"/>
                <a:gd name="T70" fmla="*/ 2147483646 w 1681"/>
                <a:gd name="T71" fmla="*/ 2147483646 h 573"/>
                <a:gd name="T72" fmla="*/ 2147483646 w 1681"/>
                <a:gd name="T73" fmla="*/ 2147483646 h 573"/>
                <a:gd name="T74" fmla="*/ 2147483646 w 1681"/>
                <a:gd name="T75" fmla="*/ 2147483646 h 573"/>
                <a:gd name="T76" fmla="*/ 2147483646 w 1681"/>
                <a:gd name="T77" fmla="*/ 2147483646 h 573"/>
                <a:gd name="T78" fmla="*/ 2147483646 w 1681"/>
                <a:gd name="T79" fmla="*/ 2147483646 h 573"/>
                <a:gd name="T80" fmla="*/ 2147483646 w 1681"/>
                <a:gd name="T81" fmla="*/ 2147483646 h 5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81"/>
                <a:gd name="T124" fmla="*/ 0 h 573"/>
                <a:gd name="T125" fmla="*/ 1681 w 1681"/>
                <a:gd name="T126" fmla="*/ 573 h 5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81" h="573">
                  <a:moveTo>
                    <a:pt x="1601" y="477"/>
                  </a:moveTo>
                  <a:lnTo>
                    <a:pt x="1627" y="410"/>
                  </a:lnTo>
                  <a:lnTo>
                    <a:pt x="1627" y="342"/>
                  </a:lnTo>
                  <a:lnTo>
                    <a:pt x="1653" y="277"/>
                  </a:lnTo>
                  <a:lnTo>
                    <a:pt x="1653" y="211"/>
                  </a:lnTo>
                  <a:lnTo>
                    <a:pt x="1681" y="147"/>
                  </a:lnTo>
                  <a:lnTo>
                    <a:pt x="1681" y="77"/>
                  </a:lnTo>
                  <a:lnTo>
                    <a:pt x="1681" y="79"/>
                  </a:lnTo>
                  <a:lnTo>
                    <a:pt x="1627" y="79"/>
                  </a:lnTo>
                  <a:lnTo>
                    <a:pt x="1573" y="79"/>
                  </a:lnTo>
                  <a:lnTo>
                    <a:pt x="1519" y="113"/>
                  </a:lnTo>
                  <a:lnTo>
                    <a:pt x="1493" y="178"/>
                  </a:lnTo>
                  <a:lnTo>
                    <a:pt x="1438" y="210"/>
                  </a:lnTo>
                  <a:lnTo>
                    <a:pt x="1387" y="210"/>
                  </a:lnTo>
                  <a:lnTo>
                    <a:pt x="1332" y="210"/>
                  </a:lnTo>
                  <a:lnTo>
                    <a:pt x="1279" y="210"/>
                  </a:lnTo>
                  <a:lnTo>
                    <a:pt x="1227" y="242"/>
                  </a:lnTo>
                  <a:lnTo>
                    <a:pt x="1171" y="309"/>
                  </a:lnTo>
                  <a:lnTo>
                    <a:pt x="1120" y="309"/>
                  </a:lnTo>
                  <a:lnTo>
                    <a:pt x="1066" y="242"/>
                  </a:lnTo>
                  <a:lnTo>
                    <a:pt x="1040" y="178"/>
                  </a:lnTo>
                  <a:lnTo>
                    <a:pt x="1092" y="144"/>
                  </a:lnTo>
                  <a:lnTo>
                    <a:pt x="1120" y="79"/>
                  </a:lnTo>
                  <a:lnTo>
                    <a:pt x="1092" y="12"/>
                  </a:lnTo>
                  <a:lnTo>
                    <a:pt x="1040" y="12"/>
                  </a:lnTo>
                  <a:lnTo>
                    <a:pt x="986" y="46"/>
                  </a:lnTo>
                  <a:lnTo>
                    <a:pt x="932" y="79"/>
                  </a:lnTo>
                  <a:lnTo>
                    <a:pt x="879" y="144"/>
                  </a:lnTo>
                  <a:lnTo>
                    <a:pt x="828" y="178"/>
                  </a:lnTo>
                  <a:lnTo>
                    <a:pt x="773" y="144"/>
                  </a:lnTo>
                  <a:lnTo>
                    <a:pt x="720" y="79"/>
                  </a:lnTo>
                  <a:lnTo>
                    <a:pt x="712" y="64"/>
                  </a:lnTo>
                  <a:lnTo>
                    <a:pt x="648" y="64"/>
                  </a:lnTo>
                  <a:lnTo>
                    <a:pt x="617" y="141"/>
                  </a:lnTo>
                  <a:lnTo>
                    <a:pt x="588" y="159"/>
                  </a:lnTo>
                  <a:lnTo>
                    <a:pt x="531" y="113"/>
                  </a:lnTo>
                  <a:lnTo>
                    <a:pt x="481" y="47"/>
                  </a:lnTo>
                  <a:lnTo>
                    <a:pt x="425" y="14"/>
                  </a:lnTo>
                  <a:lnTo>
                    <a:pt x="373" y="14"/>
                  </a:lnTo>
                  <a:lnTo>
                    <a:pt x="320" y="47"/>
                  </a:lnTo>
                  <a:lnTo>
                    <a:pt x="264" y="47"/>
                  </a:lnTo>
                  <a:lnTo>
                    <a:pt x="232" y="3"/>
                  </a:lnTo>
                  <a:lnTo>
                    <a:pt x="236" y="0"/>
                  </a:lnTo>
                  <a:lnTo>
                    <a:pt x="186" y="79"/>
                  </a:lnTo>
                  <a:lnTo>
                    <a:pt x="186" y="144"/>
                  </a:lnTo>
                  <a:lnTo>
                    <a:pt x="186" y="210"/>
                  </a:lnTo>
                  <a:lnTo>
                    <a:pt x="132" y="275"/>
                  </a:lnTo>
                  <a:lnTo>
                    <a:pt x="79" y="275"/>
                  </a:lnTo>
                  <a:lnTo>
                    <a:pt x="25" y="341"/>
                  </a:lnTo>
                  <a:lnTo>
                    <a:pt x="0" y="342"/>
                  </a:lnTo>
                  <a:lnTo>
                    <a:pt x="51" y="342"/>
                  </a:lnTo>
                  <a:lnTo>
                    <a:pt x="79" y="410"/>
                  </a:lnTo>
                  <a:lnTo>
                    <a:pt x="132" y="443"/>
                  </a:lnTo>
                  <a:lnTo>
                    <a:pt x="132" y="506"/>
                  </a:lnTo>
                  <a:lnTo>
                    <a:pt x="156" y="573"/>
                  </a:lnTo>
                  <a:lnTo>
                    <a:pt x="238" y="573"/>
                  </a:lnTo>
                  <a:lnTo>
                    <a:pt x="291" y="506"/>
                  </a:lnTo>
                  <a:lnTo>
                    <a:pt x="346" y="474"/>
                  </a:lnTo>
                  <a:lnTo>
                    <a:pt x="399" y="410"/>
                  </a:lnTo>
                  <a:lnTo>
                    <a:pt x="453" y="376"/>
                  </a:lnTo>
                  <a:lnTo>
                    <a:pt x="531" y="342"/>
                  </a:lnTo>
                  <a:lnTo>
                    <a:pt x="588" y="376"/>
                  </a:lnTo>
                  <a:lnTo>
                    <a:pt x="638" y="410"/>
                  </a:lnTo>
                  <a:lnTo>
                    <a:pt x="694" y="410"/>
                  </a:lnTo>
                  <a:lnTo>
                    <a:pt x="745" y="443"/>
                  </a:lnTo>
                  <a:lnTo>
                    <a:pt x="773" y="506"/>
                  </a:lnTo>
                  <a:lnTo>
                    <a:pt x="797" y="541"/>
                  </a:lnTo>
                  <a:lnTo>
                    <a:pt x="853" y="474"/>
                  </a:lnTo>
                  <a:lnTo>
                    <a:pt x="905" y="474"/>
                  </a:lnTo>
                  <a:lnTo>
                    <a:pt x="960" y="474"/>
                  </a:lnTo>
                  <a:lnTo>
                    <a:pt x="1013" y="541"/>
                  </a:lnTo>
                  <a:lnTo>
                    <a:pt x="1066" y="573"/>
                  </a:lnTo>
                  <a:lnTo>
                    <a:pt x="1120" y="573"/>
                  </a:lnTo>
                  <a:lnTo>
                    <a:pt x="1171" y="573"/>
                  </a:lnTo>
                  <a:lnTo>
                    <a:pt x="1227" y="573"/>
                  </a:lnTo>
                  <a:lnTo>
                    <a:pt x="1279" y="541"/>
                  </a:lnTo>
                  <a:lnTo>
                    <a:pt x="1332" y="506"/>
                  </a:lnTo>
                  <a:lnTo>
                    <a:pt x="1387" y="443"/>
                  </a:lnTo>
                  <a:lnTo>
                    <a:pt x="1438" y="443"/>
                  </a:lnTo>
                  <a:lnTo>
                    <a:pt x="1493" y="443"/>
                  </a:lnTo>
                  <a:lnTo>
                    <a:pt x="1546" y="443"/>
                  </a:lnTo>
                  <a:lnTo>
                    <a:pt x="1599" y="474"/>
                  </a:lnTo>
                  <a:lnTo>
                    <a:pt x="1601" y="477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87" name="Freeform 57"/>
            <p:cNvSpPr>
              <a:spLocks/>
            </p:cNvSpPr>
            <p:nvPr/>
          </p:nvSpPr>
          <p:spPr bwMode="auto">
            <a:xfrm>
              <a:off x="5391129" y="1685916"/>
              <a:ext cx="511175" cy="334963"/>
            </a:xfrm>
            <a:custGeom>
              <a:avLst/>
              <a:gdLst>
                <a:gd name="T0" fmla="*/ 2147483646 w 908"/>
                <a:gd name="T1" fmla="*/ 2147483646 h 592"/>
                <a:gd name="T2" fmla="*/ 2147483646 w 908"/>
                <a:gd name="T3" fmla="*/ 2147483646 h 592"/>
                <a:gd name="T4" fmla="*/ 2147483646 w 908"/>
                <a:gd name="T5" fmla="*/ 2147483646 h 592"/>
                <a:gd name="T6" fmla="*/ 2147483646 w 908"/>
                <a:gd name="T7" fmla="*/ 2147483646 h 592"/>
                <a:gd name="T8" fmla="*/ 2147483646 w 908"/>
                <a:gd name="T9" fmla="*/ 2147483646 h 592"/>
                <a:gd name="T10" fmla="*/ 2147483646 w 908"/>
                <a:gd name="T11" fmla="*/ 2147483646 h 592"/>
                <a:gd name="T12" fmla="*/ 2147483646 w 908"/>
                <a:gd name="T13" fmla="*/ 2147483646 h 592"/>
                <a:gd name="T14" fmla="*/ 2147483646 w 908"/>
                <a:gd name="T15" fmla="*/ 2147483646 h 592"/>
                <a:gd name="T16" fmla="*/ 2147483646 w 908"/>
                <a:gd name="T17" fmla="*/ 2147483646 h 592"/>
                <a:gd name="T18" fmla="*/ 2147483646 w 908"/>
                <a:gd name="T19" fmla="*/ 2147483646 h 592"/>
                <a:gd name="T20" fmla="*/ 2147483646 w 908"/>
                <a:gd name="T21" fmla="*/ 2147483646 h 592"/>
                <a:gd name="T22" fmla="*/ 2147483646 w 908"/>
                <a:gd name="T23" fmla="*/ 2147483646 h 592"/>
                <a:gd name="T24" fmla="*/ 2147483646 w 908"/>
                <a:gd name="T25" fmla="*/ 2147483646 h 592"/>
                <a:gd name="T26" fmla="*/ 2147483646 w 908"/>
                <a:gd name="T27" fmla="*/ 2147483646 h 592"/>
                <a:gd name="T28" fmla="*/ 2147483646 w 908"/>
                <a:gd name="T29" fmla="*/ 2147483646 h 592"/>
                <a:gd name="T30" fmla="*/ 2147483646 w 908"/>
                <a:gd name="T31" fmla="*/ 0 h 592"/>
                <a:gd name="T32" fmla="*/ 2147483646 w 908"/>
                <a:gd name="T33" fmla="*/ 2147483646 h 592"/>
                <a:gd name="T34" fmla="*/ 2147483646 w 908"/>
                <a:gd name="T35" fmla="*/ 2147483646 h 592"/>
                <a:gd name="T36" fmla="*/ 2147483646 w 908"/>
                <a:gd name="T37" fmla="*/ 2147483646 h 592"/>
                <a:gd name="T38" fmla="*/ 2147483646 w 908"/>
                <a:gd name="T39" fmla="*/ 2147483646 h 592"/>
                <a:gd name="T40" fmla="*/ 2147483646 w 908"/>
                <a:gd name="T41" fmla="*/ 2147483646 h 592"/>
                <a:gd name="T42" fmla="*/ 2147483646 w 908"/>
                <a:gd name="T43" fmla="*/ 2147483646 h 592"/>
                <a:gd name="T44" fmla="*/ 2147483646 w 908"/>
                <a:gd name="T45" fmla="*/ 2147483646 h 592"/>
                <a:gd name="T46" fmla="*/ 0 w 908"/>
                <a:gd name="T47" fmla="*/ 2147483646 h 592"/>
                <a:gd name="T48" fmla="*/ 2147483646 w 908"/>
                <a:gd name="T49" fmla="*/ 2147483646 h 592"/>
                <a:gd name="T50" fmla="*/ 2147483646 w 908"/>
                <a:gd name="T51" fmla="*/ 2147483646 h 592"/>
                <a:gd name="T52" fmla="*/ 2147483646 w 908"/>
                <a:gd name="T53" fmla="*/ 2147483646 h 592"/>
                <a:gd name="T54" fmla="*/ 2147483646 w 908"/>
                <a:gd name="T55" fmla="*/ 2147483646 h 592"/>
                <a:gd name="T56" fmla="*/ 2147483646 w 908"/>
                <a:gd name="T57" fmla="*/ 2147483646 h 592"/>
                <a:gd name="T58" fmla="*/ 2147483646 w 908"/>
                <a:gd name="T59" fmla="*/ 2147483646 h 592"/>
                <a:gd name="T60" fmla="*/ 2147483646 w 908"/>
                <a:gd name="T61" fmla="*/ 2147483646 h 592"/>
                <a:gd name="T62" fmla="*/ 2147483646 w 908"/>
                <a:gd name="T63" fmla="*/ 2147483646 h 592"/>
                <a:gd name="T64" fmla="*/ 2147483646 w 908"/>
                <a:gd name="T65" fmla="*/ 2147483646 h 592"/>
                <a:gd name="T66" fmla="*/ 2147483646 w 908"/>
                <a:gd name="T67" fmla="*/ 2147483646 h 592"/>
                <a:gd name="T68" fmla="*/ 2147483646 w 908"/>
                <a:gd name="T69" fmla="*/ 2147483646 h 592"/>
                <a:gd name="T70" fmla="*/ 2147483646 w 908"/>
                <a:gd name="T71" fmla="*/ 2147483646 h 592"/>
                <a:gd name="T72" fmla="*/ 2147483646 w 908"/>
                <a:gd name="T73" fmla="*/ 2147483646 h 592"/>
                <a:gd name="T74" fmla="*/ 2147483646 w 908"/>
                <a:gd name="T75" fmla="*/ 2147483646 h 592"/>
                <a:gd name="T76" fmla="*/ 2147483646 w 908"/>
                <a:gd name="T77" fmla="*/ 2147483646 h 592"/>
                <a:gd name="T78" fmla="*/ 2147483646 w 908"/>
                <a:gd name="T79" fmla="*/ 2147483646 h 592"/>
                <a:gd name="T80" fmla="*/ 2147483646 w 908"/>
                <a:gd name="T81" fmla="*/ 2147483646 h 592"/>
                <a:gd name="T82" fmla="*/ 2147483646 w 908"/>
                <a:gd name="T83" fmla="*/ 2147483646 h 592"/>
                <a:gd name="T84" fmla="*/ 2147483646 w 908"/>
                <a:gd name="T85" fmla="*/ 2147483646 h 592"/>
                <a:gd name="T86" fmla="*/ 2147483646 w 908"/>
                <a:gd name="T87" fmla="*/ 2147483646 h 592"/>
                <a:gd name="T88" fmla="*/ 2147483646 w 908"/>
                <a:gd name="T89" fmla="*/ 2147483646 h 592"/>
                <a:gd name="T90" fmla="*/ 2147483646 w 908"/>
                <a:gd name="T91" fmla="*/ 2147483646 h 592"/>
                <a:gd name="T92" fmla="*/ 2147483646 w 908"/>
                <a:gd name="T93" fmla="*/ 2147483646 h 59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08"/>
                <a:gd name="T142" fmla="*/ 0 h 592"/>
                <a:gd name="T143" fmla="*/ 908 w 908"/>
                <a:gd name="T144" fmla="*/ 592 h 59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08" h="592">
                  <a:moveTo>
                    <a:pt x="908" y="491"/>
                  </a:moveTo>
                  <a:lnTo>
                    <a:pt x="908" y="461"/>
                  </a:lnTo>
                  <a:lnTo>
                    <a:pt x="908" y="396"/>
                  </a:lnTo>
                  <a:lnTo>
                    <a:pt x="908" y="330"/>
                  </a:lnTo>
                  <a:lnTo>
                    <a:pt x="879" y="263"/>
                  </a:lnTo>
                  <a:lnTo>
                    <a:pt x="853" y="198"/>
                  </a:lnTo>
                  <a:lnTo>
                    <a:pt x="800" y="162"/>
                  </a:lnTo>
                  <a:lnTo>
                    <a:pt x="744" y="131"/>
                  </a:lnTo>
                  <a:lnTo>
                    <a:pt x="694" y="131"/>
                  </a:lnTo>
                  <a:lnTo>
                    <a:pt x="639" y="99"/>
                  </a:lnTo>
                  <a:lnTo>
                    <a:pt x="584" y="99"/>
                  </a:lnTo>
                  <a:lnTo>
                    <a:pt x="536" y="99"/>
                  </a:lnTo>
                  <a:lnTo>
                    <a:pt x="479" y="99"/>
                  </a:lnTo>
                  <a:lnTo>
                    <a:pt x="428" y="99"/>
                  </a:lnTo>
                  <a:lnTo>
                    <a:pt x="372" y="32"/>
                  </a:lnTo>
                  <a:lnTo>
                    <a:pt x="346" y="0"/>
                  </a:lnTo>
                  <a:lnTo>
                    <a:pt x="293" y="32"/>
                  </a:lnTo>
                  <a:lnTo>
                    <a:pt x="241" y="66"/>
                  </a:lnTo>
                  <a:lnTo>
                    <a:pt x="212" y="131"/>
                  </a:lnTo>
                  <a:lnTo>
                    <a:pt x="185" y="198"/>
                  </a:lnTo>
                  <a:lnTo>
                    <a:pt x="159" y="263"/>
                  </a:lnTo>
                  <a:lnTo>
                    <a:pt x="108" y="263"/>
                  </a:lnTo>
                  <a:lnTo>
                    <a:pt x="54" y="297"/>
                  </a:lnTo>
                  <a:lnTo>
                    <a:pt x="0" y="364"/>
                  </a:lnTo>
                  <a:lnTo>
                    <a:pt x="54" y="428"/>
                  </a:lnTo>
                  <a:lnTo>
                    <a:pt x="108" y="461"/>
                  </a:lnTo>
                  <a:lnTo>
                    <a:pt x="159" y="428"/>
                  </a:lnTo>
                  <a:lnTo>
                    <a:pt x="212" y="428"/>
                  </a:lnTo>
                  <a:lnTo>
                    <a:pt x="267" y="396"/>
                  </a:lnTo>
                  <a:lnTo>
                    <a:pt x="320" y="364"/>
                  </a:lnTo>
                  <a:lnTo>
                    <a:pt x="346" y="428"/>
                  </a:lnTo>
                  <a:lnTo>
                    <a:pt x="293" y="461"/>
                  </a:lnTo>
                  <a:lnTo>
                    <a:pt x="293" y="526"/>
                  </a:lnTo>
                  <a:lnTo>
                    <a:pt x="346" y="558"/>
                  </a:lnTo>
                  <a:lnTo>
                    <a:pt x="401" y="526"/>
                  </a:lnTo>
                  <a:lnTo>
                    <a:pt x="452" y="558"/>
                  </a:lnTo>
                  <a:lnTo>
                    <a:pt x="507" y="592"/>
                  </a:lnTo>
                  <a:lnTo>
                    <a:pt x="536" y="558"/>
                  </a:lnTo>
                  <a:lnTo>
                    <a:pt x="536" y="492"/>
                  </a:lnTo>
                  <a:lnTo>
                    <a:pt x="584" y="461"/>
                  </a:lnTo>
                  <a:lnTo>
                    <a:pt x="639" y="492"/>
                  </a:lnTo>
                  <a:lnTo>
                    <a:pt x="694" y="492"/>
                  </a:lnTo>
                  <a:lnTo>
                    <a:pt x="744" y="461"/>
                  </a:lnTo>
                  <a:lnTo>
                    <a:pt x="800" y="526"/>
                  </a:lnTo>
                  <a:lnTo>
                    <a:pt x="853" y="526"/>
                  </a:lnTo>
                  <a:lnTo>
                    <a:pt x="908" y="492"/>
                  </a:lnTo>
                  <a:lnTo>
                    <a:pt x="908" y="49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88" name="Freeform 59"/>
            <p:cNvSpPr>
              <a:spLocks/>
            </p:cNvSpPr>
            <p:nvPr/>
          </p:nvSpPr>
          <p:spPr bwMode="auto">
            <a:xfrm>
              <a:off x="5432404" y="2405054"/>
              <a:ext cx="301625" cy="261938"/>
            </a:xfrm>
            <a:custGeom>
              <a:avLst/>
              <a:gdLst>
                <a:gd name="T0" fmla="*/ 2147483646 w 531"/>
                <a:gd name="T1" fmla="*/ 2147483646 h 464"/>
                <a:gd name="T2" fmla="*/ 2147483646 w 531"/>
                <a:gd name="T3" fmla="*/ 2147483646 h 464"/>
                <a:gd name="T4" fmla="*/ 2147483646 w 531"/>
                <a:gd name="T5" fmla="*/ 2147483646 h 464"/>
                <a:gd name="T6" fmla="*/ 2147483646 w 531"/>
                <a:gd name="T7" fmla="*/ 2147483646 h 464"/>
                <a:gd name="T8" fmla="*/ 2147483646 w 531"/>
                <a:gd name="T9" fmla="*/ 2147483646 h 464"/>
                <a:gd name="T10" fmla="*/ 2147483646 w 531"/>
                <a:gd name="T11" fmla="*/ 2147483646 h 464"/>
                <a:gd name="T12" fmla="*/ 2147483646 w 531"/>
                <a:gd name="T13" fmla="*/ 2147483646 h 464"/>
                <a:gd name="T14" fmla="*/ 2147483646 w 531"/>
                <a:gd name="T15" fmla="*/ 2147483646 h 464"/>
                <a:gd name="T16" fmla="*/ 2147483646 w 531"/>
                <a:gd name="T17" fmla="*/ 2147483646 h 464"/>
                <a:gd name="T18" fmla="*/ 0 w 531"/>
                <a:gd name="T19" fmla="*/ 2147483646 h 464"/>
                <a:gd name="T20" fmla="*/ 0 w 531"/>
                <a:gd name="T21" fmla="*/ 2147483646 h 464"/>
                <a:gd name="T22" fmla="*/ 2147483646 w 531"/>
                <a:gd name="T23" fmla="*/ 2147483646 h 464"/>
                <a:gd name="T24" fmla="*/ 2147483646 w 531"/>
                <a:gd name="T25" fmla="*/ 2147483646 h 464"/>
                <a:gd name="T26" fmla="*/ 2147483646 w 531"/>
                <a:gd name="T27" fmla="*/ 2147483646 h 464"/>
                <a:gd name="T28" fmla="*/ 2147483646 w 531"/>
                <a:gd name="T29" fmla="*/ 2147483646 h 464"/>
                <a:gd name="T30" fmla="*/ 2147483646 w 531"/>
                <a:gd name="T31" fmla="*/ 2147483646 h 464"/>
                <a:gd name="T32" fmla="*/ 2147483646 w 531"/>
                <a:gd name="T33" fmla="*/ 0 h 464"/>
                <a:gd name="T34" fmla="*/ 2147483646 w 531"/>
                <a:gd name="T35" fmla="*/ 2147483646 h 4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1"/>
                <a:gd name="T55" fmla="*/ 0 h 464"/>
                <a:gd name="T56" fmla="*/ 531 w 531"/>
                <a:gd name="T57" fmla="*/ 464 h 4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1" h="464">
                  <a:moveTo>
                    <a:pt x="49" y="3"/>
                  </a:moveTo>
                  <a:lnTo>
                    <a:pt x="531" y="165"/>
                  </a:lnTo>
                  <a:lnTo>
                    <a:pt x="449" y="291"/>
                  </a:lnTo>
                  <a:lnTo>
                    <a:pt x="377" y="298"/>
                  </a:lnTo>
                  <a:lnTo>
                    <a:pt x="293" y="335"/>
                  </a:lnTo>
                  <a:lnTo>
                    <a:pt x="238" y="416"/>
                  </a:lnTo>
                  <a:lnTo>
                    <a:pt x="220" y="464"/>
                  </a:lnTo>
                  <a:lnTo>
                    <a:pt x="132" y="464"/>
                  </a:lnTo>
                  <a:lnTo>
                    <a:pt x="34" y="396"/>
                  </a:lnTo>
                  <a:lnTo>
                    <a:pt x="0" y="330"/>
                  </a:lnTo>
                  <a:lnTo>
                    <a:pt x="0" y="263"/>
                  </a:lnTo>
                  <a:lnTo>
                    <a:pt x="62" y="259"/>
                  </a:lnTo>
                  <a:lnTo>
                    <a:pt x="108" y="129"/>
                  </a:lnTo>
                  <a:lnTo>
                    <a:pt x="108" y="54"/>
                  </a:lnTo>
                  <a:lnTo>
                    <a:pt x="108" y="57"/>
                  </a:lnTo>
                  <a:lnTo>
                    <a:pt x="59" y="39"/>
                  </a:lnTo>
                  <a:lnTo>
                    <a:pt x="43" y="0"/>
                  </a:lnTo>
                  <a:lnTo>
                    <a:pt x="49" y="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89" name="Freeform 60"/>
            <p:cNvSpPr>
              <a:spLocks/>
            </p:cNvSpPr>
            <p:nvPr/>
          </p:nvSpPr>
          <p:spPr bwMode="auto">
            <a:xfrm>
              <a:off x="5434717" y="2294921"/>
              <a:ext cx="457366" cy="198817"/>
            </a:xfrm>
            <a:custGeom>
              <a:avLst/>
              <a:gdLst>
                <a:gd name="T0" fmla="*/ 2147483646 w 810"/>
                <a:gd name="T1" fmla="*/ 2147483646 h 354"/>
                <a:gd name="T2" fmla="*/ 2147483646 w 810"/>
                <a:gd name="T3" fmla="*/ 2147483646 h 354"/>
                <a:gd name="T4" fmla="*/ 2147483646 w 810"/>
                <a:gd name="T5" fmla="*/ 2147483646 h 354"/>
                <a:gd name="T6" fmla="*/ 2147483646 w 810"/>
                <a:gd name="T7" fmla="*/ 2147483646 h 354"/>
                <a:gd name="T8" fmla="*/ 2147483646 w 810"/>
                <a:gd name="T9" fmla="*/ 2147483646 h 354"/>
                <a:gd name="T10" fmla="*/ 2147483646 w 810"/>
                <a:gd name="T11" fmla="*/ 2147483646 h 354"/>
                <a:gd name="T12" fmla="*/ 2147483646 w 810"/>
                <a:gd name="T13" fmla="*/ 2147483646 h 354"/>
                <a:gd name="T14" fmla="*/ 2147483646 w 810"/>
                <a:gd name="T15" fmla="*/ 2147483646 h 354"/>
                <a:gd name="T16" fmla="*/ 2147483646 w 810"/>
                <a:gd name="T17" fmla="*/ 0 h 354"/>
                <a:gd name="T18" fmla="*/ 2147483646 w 810"/>
                <a:gd name="T19" fmla="*/ 2147483646 h 354"/>
                <a:gd name="T20" fmla="*/ 2147483646 w 810"/>
                <a:gd name="T21" fmla="*/ 2147483646 h 354"/>
                <a:gd name="T22" fmla="*/ 2147483646 w 810"/>
                <a:gd name="T23" fmla="*/ 2147483646 h 354"/>
                <a:gd name="T24" fmla="*/ 2147483646 w 810"/>
                <a:gd name="T25" fmla="*/ 2147483646 h 354"/>
                <a:gd name="T26" fmla="*/ 2147483646 w 810"/>
                <a:gd name="T27" fmla="*/ 2147483646 h 354"/>
                <a:gd name="T28" fmla="*/ 2147483646 w 810"/>
                <a:gd name="T29" fmla="*/ 2147483646 h 354"/>
                <a:gd name="T30" fmla="*/ 2147483646 w 810"/>
                <a:gd name="T31" fmla="*/ 2147483646 h 354"/>
                <a:gd name="T32" fmla="*/ 2147483646 w 810"/>
                <a:gd name="T33" fmla="*/ 2147483646 h 354"/>
                <a:gd name="T34" fmla="*/ 0 w 810"/>
                <a:gd name="T35" fmla="*/ 2147483646 h 354"/>
                <a:gd name="T36" fmla="*/ 0 w 810"/>
                <a:gd name="T37" fmla="*/ 2147483646 h 354"/>
                <a:gd name="T38" fmla="*/ 2147483646 w 810"/>
                <a:gd name="T39" fmla="*/ 2147483646 h 3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0"/>
                <a:gd name="T61" fmla="*/ 0 h 354"/>
                <a:gd name="T62" fmla="*/ 810 w 810"/>
                <a:gd name="T63" fmla="*/ 354 h 3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0" h="354">
                  <a:moveTo>
                    <a:pt x="49" y="193"/>
                  </a:moveTo>
                  <a:lnTo>
                    <a:pt x="521" y="354"/>
                  </a:lnTo>
                  <a:lnTo>
                    <a:pt x="587" y="345"/>
                  </a:lnTo>
                  <a:lnTo>
                    <a:pt x="590" y="301"/>
                  </a:lnTo>
                  <a:lnTo>
                    <a:pt x="625" y="271"/>
                  </a:lnTo>
                  <a:lnTo>
                    <a:pt x="625" y="229"/>
                  </a:lnTo>
                  <a:lnTo>
                    <a:pt x="684" y="225"/>
                  </a:lnTo>
                  <a:lnTo>
                    <a:pt x="810" y="27"/>
                  </a:lnTo>
                  <a:lnTo>
                    <a:pt x="751" y="0"/>
                  </a:lnTo>
                  <a:lnTo>
                    <a:pt x="587" y="3"/>
                  </a:lnTo>
                  <a:lnTo>
                    <a:pt x="541" y="64"/>
                  </a:lnTo>
                  <a:lnTo>
                    <a:pt x="497" y="93"/>
                  </a:lnTo>
                  <a:lnTo>
                    <a:pt x="430" y="132"/>
                  </a:lnTo>
                  <a:lnTo>
                    <a:pt x="273" y="132"/>
                  </a:lnTo>
                  <a:lnTo>
                    <a:pt x="214" y="93"/>
                  </a:lnTo>
                  <a:lnTo>
                    <a:pt x="165" y="30"/>
                  </a:lnTo>
                  <a:lnTo>
                    <a:pt x="54" y="30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49" y="19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90" name="Freeform 61"/>
            <p:cNvSpPr>
              <a:spLocks/>
            </p:cNvSpPr>
            <p:nvPr/>
          </p:nvSpPr>
          <p:spPr bwMode="auto">
            <a:xfrm>
              <a:off x="4411641" y="3895716"/>
              <a:ext cx="539750" cy="296863"/>
            </a:xfrm>
            <a:custGeom>
              <a:avLst/>
              <a:gdLst>
                <a:gd name="T0" fmla="*/ 2147483646 w 962"/>
                <a:gd name="T1" fmla="*/ 2147483646 h 530"/>
                <a:gd name="T2" fmla="*/ 2147483646 w 962"/>
                <a:gd name="T3" fmla="*/ 2147483646 h 530"/>
                <a:gd name="T4" fmla="*/ 2147483646 w 962"/>
                <a:gd name="T5" fmla="*/ 2147483646 h 530"/>
                <a:gd name="T6" fmla="*/ 2147483646 w 962"/>
                <a:gd name="T7" fmla="*/ 2147483646 h 530"/>
                <a:gd name="T8" fmla="*/ 2147483646 w 962"/>
                <a:gd name="T9" fmla="*/ 2147483646 h 530"/>
                <a:gd name="T10" fmla="*/ 2147483646 w 962"/>
                <a:gd name="T11" fmla="*/ 0 h 530"/>
                <a:gd name="T12" fmla="*/ 2147483646 w 962"/>
                <a:gd name="T13" fmla="*/ 2147483646 h 530"/>
                <a:gd name="T14" fmla="*/ 2147483646 w 962"/>
                <a:gd name="T15" fmla="*/ 2147483646 h 530"/>
                <a:gd name="T16" fmla="*/ 2147483646 w 962"/>
                <a:gd name="T17" fmla="*/ 2147483646 h 530"/>
                <a:gd name="T18" fmla="*/ 2147483646 w 962"/>
                <a:gd name="T19" fmla="*/ 2147483646 h 530"/>
                <a:gd name="T20" fmla="*/ 2147483646 w 962"/>
                <a:gd name="T21" fmla="*/ 2147483646 h 530"/>
                <a:gd name="T22" fmla="*/ 2147483646 w 962"/>
                <a:gd name="T23" fmla="*/ 2147483646 h 530"/>
                <a:gd name="T24" fmla="*/ 2147483646 w 962"/>
                <a:gd name="T25" fmla="*/ 2147483646 h 530"/>
                <a:gd name="T26" fmla="*/ 2147483646 w 962"/>
                <a:gd name="T27" fmla="*/ 2147483646 h 530"/>
                <a:gd name="T28" fmla="*/ 2147483646 w 962"/>
                <a:gd name="T29" fmla="*/ 2147483646 h 530"/>
                <a:gd name="T30" fmla="*/ 2147483646 w 962"/>
                <a:gd name="T31" fmla="*/ 2147483646 h 530"/>
                <a:gd name="T32" fmla="*/ 2147483646 w 962"/>
                <a:gd name="T33" fmla="*/ 2147483646 h 530"/>
                <a:gd name="T34" fmla="*/ 2147483646 w 962"/>
                <a:gd name="T35" fmla="*/ 2147483646 h 530"/>
                <a:gd name="T36" fmla="*/ 2147483646 w 962"/>
                <a:gd name="T37" fmla="*/ 2147483646 h 530"/>
                <a:gd name="T38" fmla="*/ 2147483646 w 962"/>
                <a:gd name="T39" fmla="*/ 2147483646 h 530"/>
                <a:gd name="T40" fmla="*/ 2147483646 w 962"/>
                <a:gd name="T41" fmla="*/ 2147483646 h 530"/>
                <a:gd name="T42" fmla="*/ 2147483646 w 962"/>
                <a:gd name="T43" fmla="*/ 2147483646 h 530"/>
                <a:gd name="T44" fmla="*/ 0 w 962"/>
                <a:gd name="T45" fmla="*/ 2147483646 h 530"/>
                <a:gd name="T46" fmla="*/ 0 w 962"/>
                <a:gd name="T47" fmla="*/ 2147483646 h 530"/>
                <a:gd name="T48" fmla="*/ 2147483646 w 962"/>
                <a:gd name="T49" fmla="*/ 2147483646 h 530"/>
                <a:gd name="T50" fmla="*/ 2147483646 w 962"/>
                <a:gd name="T51" fmla="*/ 2147483646 h 530"/>
                <a:gd name="T52" fmla="*/ 2147483646 w 962"/>
                <a:gd name="T53" fmla="*/ 2147483646 h 530"/>
                <a:gd name="T54" fmla="*/ 2147483646 w 962"/>
                <a:gd name="T55" fmla="*/ 2147483646 h 530"/>
                <a:gd name="T56" fmla="*/ 2147483646 w 962"/>
                <a:gd name="T57" fmla="*/ 2147483646 h 530"/>
                <a:gd name="T58" fmla="*/ 2147483646 w 962"/>
                <a:gd name="T59" fmla="*/ 2147483646 h 530"/>
                <a:gd name="T60" fmla="*/ 2147483646 w 962"/>
                <a:gd name="T61" fmla="*/ 2147483646 h 530"/>
                <a:gd name="T62" fmla="*/ 2147483646 w 962"/>
                <a:gd name="T63" fmla="*/ 2147483646 h 530"/>
                <a:gd name="T64" fmla="*/ 2147483646 w 962"/>
                <a:gd name="T65" fmla="*/ 2147483646 h 530"/>
                <a:gd name="T66" fmla="*/ 2147483646 w 962"/>
                <a:gd name="T67" fmla="*/ 2147483646 h 530"/>
                <a:gd name="T68" fmla="*/ 2147483646 w 962"/>
                <a:gd name="T69" fmla="*/ 2147483646 h 530"/>
                <a:gd name="T70" fmla="*/ 2147483646 w 962"/>
                <a:gd name="T71" fmla="*/ 2147483646 h 530"/>
                <a:gd name="T72" fmla="*/ 2147483646 w 962"/>
                <a:gd name="T73" fmla="*/ 2147483646 h 530"/>
                <a:gd name="T74" fmla="*/ 2147483646 w 962"/>
                <a:gd name="T75" fmla="*/ 2147483646 h 530"/>
                <a:gd name="T76" fmla="*/ 2147483646 w 962"/>
                <a:gd name="T77" fmla="*/ 2147483646 h 530"/>
                <a:gd name="T78" fmla="*/ 2147483646 w 962"/>
                <a:gd name="T79" fmla="*/ 2147483646 h 530"/>
                <a:gd name="T80" fmla="*/ 2147483646 w 962"/>
                <a:gd name="T81" fmla="*/ 2147483646 h 530"/>
                <a:gd name="T82" fmla="*/ 2147483646 w 962"/>
                <a:gd name="T83" fmla="*/ 2147483646 h 530"/>
                <a:gd name="T84" fmla="*/ 2147483646 w 962"/>
                <a:gd name="T85" fmla="*/ 2147483646 h 530"/>
                <a:gd name="T86" fmla="*/ 2147483646 w 962"/>
                <a:gd name="T87" fmla="*/ 2147483646 h 530"/>
                <a:gd name="T88" fmla="*/ 2147483646 w 962"/>
                <a:gd name="T89" fmla="*/ 2147483646 h 530"/>
                <a:gd name="T90" fmla="*/ 2147483646 w 962"/>
                <a:gd name="T91" fmla="*/ 2147483646 h 5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62"/>
                <a:gd name="T139" fmla="*/ 0 h 530"/>
                <a:gd name="T140" fmla="*/ 962 w 962"/>
                <a:gd name="T141" fmla="*/ 530 h 5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62" h="530">
                  <a:moveTo>
                    <a:pt x="962" y="99"/>
                  </a:moveTo>
                  <a:lnTo>
                    <a:pt x="936" y="99"/>
                  </a:lnTo>
                  <a:lnTo>
                    <a:pt x="908" y="99"/>
                  </a:lnTo>
                  <a:lnTo>
                    <a:pt x="854" y="99"/>
                  </a:lnTo>
                  <a:lnTo>
                    <a:pt x="773" y="65"/>
                  </a:lnTo>
                  <a:lnTo>
                    <a:pt x="747" y="0"/>
                  </a:lnTo>
                  <a:lnTo>
                    <a:pt x="747" y="2"/>
                  </a:lnTo>
                  <a:lnTo>
                    <a:pt x="722" y="34"/>
                  </a:lnTo>
                  <a:lnTo>
                    <a:pt x="693" y="101"/>
                  </a:lnTo>
                  <a:lnTo>
                    <a:pt x="667" y="166"/>
                  </a:lnTo>
                  <a:lnTo>
                    <a:pt x="613" y="231"/>
                  </a:lnTo>
                  <a:lnTo>
                    <a:pt x="535" y="265"/>
                  </a:lnTo>
                  <a:lnTo>
                    <a:pt x="480" y="265"/>
                  </a:lnTo>
                  <a:lnTo>
                    <a:pt x="427" y="299"/>
                  </a:lnTo>
                  <a:lnTo>
                    <a:pt x="375" y="299"/>
                  </a:lnTo>
                  <a:lnTo>
                    <a:pt x="321" y="299"/>
                  </a:lnTo>
                  <a:lnTo>
                    <a:pt x="267" y="299"/>
                  </a:lnTo>
                  <a:lnTo>
                    <a:pt x="214" y="265"/>
                  </a:lnTo>
                  <a:lnTo>
                    <a:pt x="160" y="299"/>
                  </a:lnTo>
                  <a:lnTo>
                    <a:pt x="108" y="299"/>
                  </a:lnTo>
                  <a:lnTo>
                    <a:pt x="53" y="363"/>
                  </a:lnTo>
                  <a:lnTo>
                    <a:pt x="53" y="429"/>
                  </a:lnTo>
                  <a:lnTo>
                    <a:pt x="0" y="461"/>
                  </a:lnTo>
                  <a:lnTo>
                    <a:pt x="0" y="530"/>
                  </a:lnTo>
                  <a:lnTo>
                    <a:pt x="53" y="494"/>
                  </a:lnTo>
                  <a:lnTo>
                    <a:pt x="108" y="461"/>
                  </a:lnTo>
                  <a:lnTo>
                    <a:pt x="160" y="461"/>
                  </a:lnTo>
                  <a:lnTo>
                    <a:pt x="214" y="494"/>
                  </a:lnTo>
                  <a:lnTo>
                    <a:pt x="267" y="530"/>
                  </a:lnTo>
                  <a:lnTo>
                    <a:pt x="321" y="530"/>
                  </a:lnTo>
                  <a:lnTo>
                    <a:pt x="375" y="494"/>
                  </a:lnTo>
                  <a:lnTo>
                    <a:pt x="427" y="461"/>
                  </a:lnTo>
                  <a:lnTo>
                    <a:pt x="480" y="494"/>
                  </a:lnTo>
                  <a:lnTo>
                    <a:pt x="535" y="530"/>
                  </a:lnTo>
                  <a:lnTo>
                    <a:pt x="588" y="530"/>
                  </a:lnTo>
                  <a:lnTo>
                    <a:pt x="639" y="494"/>
                  </a:lnTo>
                  <a:lnTo>
                    <a:pt x="667" y="429"/>
                  </a:lnTo>
                  <a:lnTo>
                    <a:pt x="722" y="363"/>
                  </a:lnTo>
                  <a:lnTo>
                    <a:pt x="773" y="332"/>
                  </a:lnTo>
                  <a:lnTo>
                    <a:pt x="801" y="332"/>
                  </a:lnTo>
                  <a:lnTo>
                    <a:pt x="854" y="332"/>
                  </a:lnTo>
                  <a:lnTo>
                    <a:pt x="908" y="299"/>
                  </a:lnTo>
                  <a:lnTo>
                    <a:pt x="936" y="231"/>
                  </a:lnTo>
                  <a:lnTo>
                    <a:pt x="936" y="166"/>
                  </a:lnTo>
                  <a:lnTo>
                    <a:pt x="962" y="101"/>
                  </a:lnTo>
                  <a:lnTo>
                    <a:pt x="962" y="99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91" name="Freeform 63"/>
            <p:cNvSpPr>
              <a:spLocks/>
            </p:cNvSpPr>
            <p:nvPr/>
          </p:nvSpPr>
          <p:spPr bwMode="auto">
            <a:xfrm>
              <a:off x="1500166" y="2143116"/>
              <a:ext cx="1006475" cy="796925"/>
            </a:xfrm>
            <a:custGeom>
              <a:avLst/>
              <a:gdLst>
                <a:gd name="T0" fmla="*/ 2147483646 w 1790"/>
                <a:gd name="T1" fmla="*/ 2147483646 h 1415"/>
                <a:gd name="T2" fmla="*/ 2147483646 w 1790"/>
                <a:gd name="T3" fmla="*/ 2147483646 h 1415"/>
                <a:gd name="T4" fmla="*/ 2147483646 w 1790"/>
                <a:gd name="T5" fmla="*/ 2147483646 h 1415"/>
                <a:gd name="T6" fmla="*/ 2147483646 w 1790"/>
                <a:gd name="T7" fmla="*/ 2147483646 h 1415"/>
                <a:gd name="T8" fmla="*/ 2147483646 w 1790"/>
                <a:gd name="T9" fmla="*/ 2147483646 h 1415"/>
                <a:gd name="T10" fmla="*/ 2147483646 w 1790"/>
                <a:gd name="T11" fmla="*/ 2147483646 h 1415"/>
                <a:gd name="T12" fmla="*/ 2147483646 w 1790"/>
                <a:gd name="T13" fmla="*/ 2147483646 h 1415"/>
                <a:gd name="T14" fmla="*/ 2147483646 w 1790"/>
                <a:gd name="T15" fmla="*/ 2147483646 h 1415"/>
                <a:gd name="T16" fmla="*/ 2147483646 w 1790"/>
                <a:gd name="T17" fmla="*/ 2147483646 h 1415"/>
                <a:gd name="T18" fmla="*/ 2147483646 w 1790"/>
                <a:gd name="T19" fmla="*/ 2147483646 h 1415"/>
                <a:gd name="T20" fmla="*/ 2147483646 w 1790"/>
                <a:gd name="T21" fmla="*/ 2147483646 h 1415"/>
                <a:gd name="T22" fmla="*/ 2147483646 w 1790"/>
                <a:gd name="T23" fmla="*/ 2147483646 h 1415"/>
                <a:gd name="T24" fmla="*/ 2147483646 w 1790"/>
                <a:gd name="T25" fmla="*/ 2147483646 h 1415"/>
                <a:gd name="T26" fmla="*/ 2147483646 w 1790"/>
                <a:gd name="T27" fmla="*/ 2147483646 h 1415"/>
                <a:gd name="T28" fmla="*/ 2147483646 w 1790"/>
                <a:gd name="T29" fmla="*/ 2147483646 h 1415"/>
                <a:gd name="T30" fmla="*/ 2147483646 w 1790"/>
                <a:gd name="T31" fmla="*/ 2147483646 h 1415"/>
                <a:gd name="T32" fmla="*/ 2147483646 w 1790"/>
                <a:gd name="T33" fmla="*/ 2147483646 h 1415"/>
                <a:gd name="T34" fmla="*/ 2147483646 w 1790"/>
                <a:gd name="T35" fmla="*/ 0 h 1415"/>
                <a:gd name="T36" fmla="*/ 2147483646 w 1790"/>
                <a:gd name="T37" fmla="*/ 2147483646 h 1415"/>
                <a:gd name="T38" fmla="*/ 2147483646 w 1790"/>
                <a:gd name="T39" fmla="*/ 2147483646 h 1415"/>
                <a:gd name="T40" fmla="*/ 2147483646 w 1790"/>
                <a:gd name="T41" fmla="*/ 2147483646 h 1415"/>
                <a:gd name="T42" fmla="*/ 2147483646 w 1790"/>
                <a:gd name="T43" fmla="*/ 2147483646 h 1415"/>
                <a:gd name="T44" fmla="*/ 2147483646 w 1790"/>
                <a:gd name="T45" fmla="*/ 2147483646 h 1415"/>
                <a:gd name="T46" fmla="*/ 2147483646 w 1790"/>
                <a:gd name="T47" fmla="*/ 2147483646 h 1415"/>
                <a:gd name="T48" fmla="*/ 2147483646 w 1790"/>
                <a:gd name="T49" fmla="*/ 2147483646 h 1415"/>
                <a:gd name="T50" fmla="*/ 2147483646 w 1790"/>
                <a:gd name="T51" fmla="*/ 2147483646 h 1415"/>
                <a:gd name="T52" fmla="*/ 2147483646 w 1790"/>
                <a:gd name="T53" fmla="*/ 2147483646 h 1415"/>
                <a:gd name="T54" fmla="*/ 2147483646 w 1790"/>
                <a:gd name="T55" fmla="*/ 2147483646 h 1415"/>
                <a:gd name="T56" fmla="*/ 2147483646 w 1790"/>
                <a:gd name="T57" fmla="*/ 2147483646 h 1415"/>
                <a:gd name="T58" fmla="*/ 2147483646 w 1790"/>
                <a:gd name="T59" fmla="*/ 2147483646 h 1415"/>
                <a:gd name="T60" fmla="*/ 2147483646 w 1790"/>
                <a:gd name="T61" fmla="*/ 2147483646 h 1415"/>
                <a:gd name="T62" fmla="*/ 2147483646 w 1790"/>
                <a:gd name="T63" fmla="*/ 2147483646 h 1415"/>
                <a:gd name="T64" fmla="*/ 2147483646 w 1790"/>
                <a:gd name="T65" fmla="*/ 2147483646 h 1415"/>
                <a:gd name="T66" fmla="*/ 2147483646 w 1790"/>
                <a:gd name="T67" fmla="*/ 2147483646 h 1415"/>
                <a:gd name="T68" fmla="*/ 2147483646 w 1790"/>
                <a:gd name="T69" fmla="*/ 2147483646 h 1415"/>
                <a:gd name="T70" fmla="*/ 2147483646 w 1790"/>
                <a:gd name="T71" fmla="*/ 2147483646 h 1415"/>
                <a:gd name="T72" fmla="*/ 2147483646 w 1790"/>
                <a:gd name="T73" fmla="*/ 2147483646 h 1415"/>
                <a:gd name="T74" fmla="*/ 2147483646 w 1790"/>
                <a:gd name="T75" fmla="*/ 2147483646 h 1415"/>
                <a:gd name="T76" fmla="*/ 2147483646 w 1790"/>
                <a:gd name="T77" fmla="*/ 2147483646 h 1415"/>
                <a:gd name="T78" fmla="*/ 2147483646 w 1790"/>
                <a:gd name="T79" fmla="*/ 2147483646 h 1415"/>
                <a:gd name="T80" fmla="*/ 2147483646 w 1790"/>
                <a:gd name="T81" fmla="*/ 2147483646 h 1415"/>
                <a:gd name="T82" fmla="*/ 2147483646 w 1790"/>
                <a:gd name="T83" fmla="*/ 2147483646 h 1415"/>
                <a:gd name="T84" fmla="*/ 2147483646 w 1790"/>
                <a:gd name="T85" fmla="*/ 2147483646 h 1415"/>
                <a:gd name="T86" fmla="*/ 2147483646 w 1790"/>
                <a:gd name="T87" fmla="*/ 2147483646 h 1415"/>
                <a:gd name="T88" fmla="*/ 2147483646 w 1790"/>
                <a:gd name="T89" fmla="*/ 2147483646 h 141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90"/>
                <a:gd name="T136" fmla="*/ 0 h 1415"/>
                <a:gd name="T137" fmla="*/ 1790 w 1790"/>
                <a:gd name="T138" fmla="*/ 1415 h 141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90" h="1415">
                  <a:moveTo>
                    <a:pt x="1576" y="1415"/>
                  </a:moveTo>
                  <a:lnTo>
                    <a:pt x="1631" y="1348"/>
                  </a:lnTo>
                  <a:lnTo>
                    <a:pt x="1658" y="1284"/>
                  </a:lnTo>
                  <a:lnTo>
                    <a:pt x="1684" y="1249"/>
                  </a:lnTo>
                  <a:lnTo>
                    <a:pt x="1708" y="1218"/>
                  </a:lnTo>
                  <a:lnTo>
                    <a:pt x="1764" y="1184"/>
                  </a:lnTo>
                  <a:lnTo>
                    <a:pt x="1790" y="1117"/>
                  </a:lnTo>
                  <a:lnTo>
                    <a:pt x="1790" y="1053"/>
                  </a:lnTo>
                  <a:lnTo>
                    <a:pt x="1764" y="986"/>
                  </a:lnTo>
                  <a:lnTo>
                    <a:pt x="1736" y="920"/>
                  </a:lnTo>
                  <a:lnTo>
                    <a:pt x="1736" y="854"/>
                  </a:lnTo>
                  <a:lnTo>
                    <a:pt x="1764" y="788"/>
                  </a:lnTo>
                  <a:lnTo>
                    <a:pt x="1708" y="788"/>
                  </a:lnTo>
                  <a:lnTo>
                    <a:pt x="1658" y="788"/>
                  </a:lnTo>
                  <a:lnTo>
                    <a:pt x="1631" y="723"/>
                  </a:lnTo>
                  <a:lnTo>
                    <a:pt x="1576" y="755"/>
                  </a:lnTo>
                  <a:lnTo>
                    <a:pt x="1525" y="723"/>
                  </a:lnTo>
                  <a:lnTo>
                    <a:pt x="1469" y="689"/>
                  </a:lnTo>
                  <a:lnTo>
                    <a:pt x="1418" y="657"/>
                  </a:lnTo>
                  <a:lnTo>
                    <a:pt x="1364" y="591"/>
                  </a:lnTo>
                  <a:lnTo>
                    <a:pt x="1336" y="524"/>
                  </a:lnTo>
                  <a:lnTo>
                    <a:pt x="1364" y="460"/>
                  </a:lnTo>
                  <a:lnTo>
                    <a:pt x="1392" y="393"/>
                  </a:lnTo>
                  <a:lnTo>
                    <a:pt x="1364" y="325"/>
                  </a:lnTo>
                  <a:lnTo>
                    <a:pt x="1336" y="263"/>
                  </a:lnTo>
                  <a:lnTo>
                    <a:pt x="1336" y="195"/>
                  </a:lnTo>
                  <a:lnTo>
                    <a:pt x="1336" y="162"/>
                  </a:lnTo>
                  <a:lnTo>
                    <a:pt x="1284" y="162"/>
                  </a:lnTo>
                  <a:lnTo>
                    <a:pt x="1231" y="130"/>
                  </a:lnTo>
                  <a:lnTo>
                    <a:pt x="1175" y="130"/>
                  </a:lnTo>
                  <a:lnTo>
                    <a:pt x="1123" y="130"/>
                  </a:lnTo>
                  <a:lnTo>
                    <a:pt x="1069" y="96"/>
                  </a:lnTo>
                  <a:lnTo>
                    <a:pt x="1017" y="63"/>
                  </a:lnTo>
                  <a:lnTo>
                    <a:pt x="964" y="32"/>
                  </a:lnTo>
                  <a:lnTo>
                    <a:pt x="910" y="32"/>
                  </a:lnTo>
                  <a:lnTo>
                    <a:pt x="859" y="0"/>
                  </a:lnTo>
                  <a:lnTo>
                    <a:pt x="803" y="63"/>
                  </a:lnTo>
                  <a:lnTo>
                    <a:pt x="751" y="32"/>
                  </a:lnTo>
                  <a:lnTo>
                    <a:pt x="695" y="63"/>
                  </a:lnTo>
                  <a:lnTo>
                    <a:pt x="669" y="130"/>
                  </a:lnTo>
                  <a:lnTo>
                    <a:pt x="644" y="195"/>
                  </a:lnTo>
                  <a:lnTo>
                    <a:pt x="590" y="229"/>
                  </a:lnTo>
                  <a:lnTo>
                    <a:pt x="536" y="229"/>
                  </a:lnTo>
                  <a:lnTo>
                    <a:pt x="482" y="195"/>
                  </a:lnTo>
                  <a:lnTo>
                    <a:pt x="457" y="263"/>
                  </a:lnTo>
                  <a:lnTo>
                    <a:pt x="429" y="325"/>
                  </a:lnTo>
                  <a:lnTo>
                    <a:pt x="397" y="394"/>
                  </a:lnTo>
                  <a:lnTo>
                    <a:pt x="377" y="361"/>
                  </a:lnTo>
                  <a:lnTo>
                    <a:pt x="323" y="361"/>
                  </a:lnTo>
                  <a:lnTo>
                    <a:pt x="285" y="400"/>
                  </a:lnTo>
                  <a:lnTo>
                    <a:pt x="218" y="361"/>
                  </a:lnTo>
                  <a:lnTo>
                    <a:pt x="164" y="361"/>
                  </a:lnTo>
                  <a:lnTo>
                    <a:pt x="110" y="361"/>
                  </a:lnTo>
                  <a:lnTo>
                    <a:pt x="57" y="361"/>
                  </a:lnTo>
                  <a:lnTo>
                    <a:pt x="2" y="426"/>
                  </a:lnTo>
                  <a:lnTo>
                    <a:pt x="6" y="466"/>
                  </a:lnTo>
                  <a:lnTo>
                    <a:pt x="0" y="466"/>
                  </a:lnTo>
                  <a:lnTo>
                    <a:pt x="116" y="457"/>
                  </a:lnTo>
                  <a:lnTo>
                    <a:pt x="181" y="436"/>
                  </a:lnTo>
                  <a:lnTo>
                    <a:pt x="228" y="441"/>
                  </a:lnTo>
                  <a:lnTo>
                    <a:pt x="290" y="445"/>
                  </a:lnTo>
                  <a:lnTo>
                    <a:pt x="319" y="460"/>
                  </a:lnTo>
                  <a:lnTo>
                    <a:pt x="323" y="492"/>
                  </a:lnTo>
                  <a:lnTo>
                    <a:pt x="323" y="559"/>
                  </a:lnTo>
                  <a:lnTo>
                    <a:pt x="349" y="625"/>
                  </a:lnTo>
                  <a:lnTo>
                    <a:pt x="349" y="689"/>
                  </a:lnTo>
                  <a:lnTo>
                    <a:pt x="349" y="755"/>
                  </a:lnTo>
                  <a:lnTo>
                    <a:pt x="349" y="820"/>
                  </a:lnTo>
                  <a:lnTo>
                    <a:pt x="377" y="889"/>
                  </a:lnTo>
                  <a:lnTo>
                    <a:pt x="429" y="986"/>
                  </a:lnTo>
                  <a:lnTo>
                    <a:pt x="482" y="1053"/>
                  </a:lnTo>
                  <a:lnTo>
                    <a:pt x="536" y="1085"/>
                  </a:lnTo>
                  <a:lnTo>
                    <a:pt x="590" y="1117"/>
                  </a:lnTo>
                  <a:lnTo>
                    <a:pt x="644" y="1150"/>
                  </a:lnTo>
                  <a:lnTo>
                    <a:pt x="724" y="1150"/>
                  </a:lnTo>
                  <a:lnTo>
                    <a:pt x="777" y="1150"/>
                  </a:lnTo>
                  <a:lnTo>
                    <a:pt x="830" y="1150"/>
                  </a:lnTo>
                  <a:lnTo>
                    <a:pt x="885" y="1150"/>
                  </a:lnTo>
                  <a:lnTo>
                    <a:pt x="936" y="1184"/>
                  </a:lnTo>
                  <a:lnTo>
                    <a:pt x="990" y="1218"/>
                  </a:lnTo>
                  <a:lnTo>
                    <a:pt x="1069" y="1249"/>
                  </a:lnTo>
                  <a:lnTo>
                    <a:pt x="1123" y="1249"/>
                  </a:lnTo>
                  <a:lnTo>
                    <a:pt x="1175" y="1284"/>
                  </a:lnTo>
                  <a:lnTo>
                    <a:pt x="1231" y="1348"/>
                  </a:lnTo>
                  <a:lnTo>
                    <a:pt x="1284" y="1381"/>
                  </a:lnTo>
                  <a:lnTo>
                    <a:pt x="1336" y="1415"/>
                  </a:lnTo>
                  <a:lnTo>
                    <a:pt x="1392" y="1415"/>
                  </a:lnTo>
                  <a:lnTo>
                    <a:pt x="1444" y="1381"/>
                  </a:lnTo>
                  <a:lnTo>
                    <a:pt x="1499" y="1381"/>
                  </a:lnTo>
                  <a:lnTo>
                    <a:pt x="1548" y="1415"/>
                  </a:lnTo>
                  <a:lnTo>
                    <a:pt x="1576" y="141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92" name="Freeform 65"/>
            <p:cNvSpPr>
              <a:spLocks/>
            </p:cNvSpPr>
            <p:nvPr/>
          </p:nvSpPr>
          <p:spPr bwMode="auto">
            <a:xfrm>
              <a:off x="5016479" y="1406516"/>
              <a:ext cx="571500" cy="728663"/>
            </a:xfrm>
            <a:custGeom>
              <a:avLst/>
              <a:gdLst>
                <a:gd name="T0" fmla="*/ 2147483646 w 1015"/>
                <a:gd name="T1" fmla="*/ 2147483646 h 1299"/>
                <a:gd name="T2" fmla="*/ 2147483646 w 1015"/>
                <a:gd name="T3" fmla="*/ 2147483646 h 1299"/>
                <a:gd name="T4" fmla="*/ 2147483646 w 1015"/>
                <a:gd name="T5" fmla="*/ 2147483646 h 1299"/>
                <a:gd name="T6" fmla="*/ 2147483646 w 1015"/>
                <a:gd name="T7" fmla="*/ 2147483646 h 1299"/>
                <a:gd name="T8" fmla="*/ 2147483646 w 1015"/>
                <a:gd name="T9" fmla="*/ 2147483646 h 1299"/>
                <a:gd name="T10" fmla="*/ 2147483646 w 1015"/>
                <a:gd name="T11" fmla="*/ 2147483646 h 1299"/>
                <a:gd name="T12" fmla="*/ 2147483646 w 1015"/>
                <a:gd name="T13" fmla="*/ 2147483646 h 1299"/>
                <a:gd name="T14" fmla="*/ 2147483646 w 1015"/>
                <a:gd name="T15" fmla="*/ 2147483646 h 1299"/>
                <a:gd name="T16" fmla="*/ 2147483646 w 1015"/>
                <a:gd name="T17" fmla="*/ 2147483646 h 1299"/>
                <a:gd name="T18" fmla="*/ 2147483646 w 1015"/>
                <a:gd name="T19" fmla="*/ 2147483646 h 1299"/>
                <a:gd name="T20" fmla="*/ 2147483646 w 1015"/>
                <a:gd name="T21" fmla="*/ 2147483646 h 1299"/>
                <a:gd name="T22" fmla="*/ 2147483646 w 1015"/>
                <a:gd name="T23" fmla="*/ 0 h 1299"/>
                <a:gd name="T24" fmla="*/ 2147483646 w 1015"/>
                <a:gd name="T25" fmla="*/ 2147483646 h 1299"/>
                <a:gd name="T26" fmla="*/ 2147483646 w 1015"/>
                <a:gd name="T27" fmla="*/ 2147483646 h 1299"/>
                <a:gd name="T28" fmla="*/ 2147483646 w 1015"/>
                <a:gd name="T29" fmla="*/ 2147483646 h 1299"/>
                <a:gd name="T30" fmla="*/ 0 w 1015"/>
                <a:gd name="T31" fmla="*/ 2147483646 h 1299"/>
                <a:gd name="T32" fmla="*/ 2147483646 w 1015"/>
                <a:gd name="T33" fmla="*/ 2147483646 h 1299"/>
                <a:gd name="T34" fmla="*/ 2147483646 w 1015"/>
                <a:gd name="T35" fmla="*/ 2147483646 h 1299"/>
                <a:gd name="T36" fmla="*/ 2147483646 w 1015"/>
                <a:gd name="T37" fmla="*/ 2147483646 h 1299"/>
                <a:gd name="T38" fmla="*/ 2147483646 w 1015"/>
                <a:gd name="T39" fmla="*/ 2147483646 h 1299"/>
                <a:gd name="T40" fmla="*/ 2147483646 w 1015"/>
                <a:gd name="T41" fmla="*/ 2147483646 h 1299"/>
                <a:gd name="T42" fmla="*/ 2147483646 w 1015"/>
                <a:gd name="T43" fmla="*/ 2147483646 h 1299"/>
                <a:gd name="T44" fmla="*/ 2147483646 w 1015"/>
                <a:gd name="T45" fmla="*/ 2147483646 h 1299"/>
                <a:gd name="T46" fmla="*/ 2147483646 w 1015"/>
                <a:gd name="T47" fmla="*/ 2147483646 h 1299"/>
                <a:gd name="T48" fmla="*/ 2147483646 w 1015"/>
                <a:gd name="T49" fmla="*/ 2147483646 h 1299"/>
                <a:gd name="T50" fmla="*/ 2147483646 w 1015"/>
                <a:gd name="T51" fmla="*/ 2147483646 h 1299"/>
                <a:gd name="T52" fmla="*/ 2147483646 w 1015"/>
                <a:gd name="T53" fmla="*/ 2147483646 h 1299"/>
                <a:gd name="T54" fmla="*/ 2147483646 w 1015"/>
                <a:gd name="T55" fmla="*/ 2147483646 h 1299"/>
                <a:gd name="T56" fmla="*/ 2147483646 w 1015"/>
                <a:gd name="T57" fmla="*/ 2147483646 h 1299"/>
                <a:gd name="T58" fmla="*/ 2147483646 w 1015"/>
                <a:gd name="T59" fmla="*/ 2147483646 h 1299"/>
                <a:gd name="T60" fmla="*/ 2147483646 w 1015"/>
                <a:gd name="T61" fmla="*/ 2147483646 h 1299"/>
                <a:gd name="T62" fmla="*/ 2147483646 w 1015"/>
                <a:gd name="T63" fmla="*/ 2147483646 h 1299"/>
                <a:gd name="T64" fmla="*/ 2147483646 w 1015"/>
                <a:gd name="T65" fmla="*/ 2147483646 h 12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5"/>
                <a:gd name="T100" fmla="*/ 0 h 1299"/>
                <a:gd name="T101" fmla="*/ 1015 w 1015"/>
                <a:gd name="T102" fmla="*/ 1299 h 12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5" h="1299">
                  <a:moveTo>
                    <a:pt x="723" y="923"/>
                  </a:moveTo>
                  <a:lnTo>
                    <a:pt x="669" y="859"/>
                  </a:lnTo>
                  <a:lnTo>
                    <a:pt x="723" y="793"/>
                  </a:lnTo>
                  <a:lnTo>
                    <a:pt x="778" y="758"/>
                  </a:lnTo>
                  <a:lnTo>
                    <a:pt x="828" y="758"/>
                  </a:lnTo>
                  <a:lnTo>
                    <a:pt x="855" y="693"/>
                  </a:lnTo>
                  <a:lnTo>
                    <a:pt x="881" y="626"/>
                  </a:lnTo>
                  <a:lnTo>
                    <a:pt x="910" y="561"/>
                  </a:lnTo>
                  <a:lnTo>
                    <a:pt x="963" y="527"/>
                  </a:lnTo>
                  <a:lnTo>
                    <a:pt x="1015" y="495"/>
                  </a:lnTo>
                  <a:lnTo>
                    <a:pt x="989" y="463"/>
                  </a:lnTo>
                  <a:lnTo>
                    <a:pt x="936" y="463"/>
                  </a:lnTo>
                  <a:lnTo>
                    <a:pt x="881" y="429"/>
                  </a:lnTo>
                  <a:lnTo>
                    <a:pt x="828" y="397"/>
                  </a:lnTo>
                  <a:lnTo>
                    <a:pt x="802" y="330"/>
                  </a:lnTo>
                  <a:lnTo>
                    <a:pt x="748" y="298"/>
                  </a:lnTo>
                  <a:lnTo>
                    <a:pt x="694" y="232"/>
                  </a:lnTo>
                  <a:lnTo>
                    <a:pt x="643" y="197"/>
                  </a:lnTo>
                  <a:lnTo>
                    <a:pt x="589" y="165"/>
                  </a:lnTo>
                  <a:lnTo>
                    <a:pt x="509" y="100"/>
                  </a:lnTo>
                  <a:lnTo>
                    <a:pt x="430" y="67"/>
                  </a:lnTo>
                  <a:lnTo>
                    <a:pt x="375" y="33"/>
                  </a:lnTo>
                  <a:lnTo>
                    <a:pt x="322" y="0"/>
                  </a:lnTo>
                  <a:lnTo>
                    <a:pt x="269" y="0"/>
                  </a:lnTo>
                  <a:lnTo>
                    <a:pt x="215" y="33"/>
                  </a:lnTo>
                  <a:lnTo>
                    <a:pt x="161" y="33"/>
                  </a:lnTo>
                  <a:lnTo>
                    <a:pt x="107" y="33"/>
                  </a:lnTo>
                  <a:lnTo>
                    <a:pt x="54" y="33"/>
                  </a:lnTo>
                  <a:lnTo>
                    <a:pt x="56" y="32"/>
                  </a:lnTo>
                  <a:lnTo>
                    <a:pt x="43" y="32"/>
                  </a:lnTo>
                  <a:lnTo>
                    <a:pt x="30" y="67"/>
                  </a:lnTo>
                  <a:lnTo>
                    <a:pt x="0" y="134"/>
                  </a:lnTo>
                  <a:lnTo>
                    <a:pt x="0" y="197"/>
                  </a:lnTo>
                  <a:lnTo>
                    <a:pt x="30" y="264"/>
                  </a:lnTo>
                  <a:lnTo>
                    <a:pt x="30" y="330"/>
                  </a:lnTo>
                  <a:lnTo>
                    <a:pt x="30" y="397"/>
                  </a:lnTo>
                  <a:lnTo>
                    <a:pt x="30" y="463"/>
                  </a:lnTo>
                  <a:lnTo>
                    <a:pt x="82" y="527"/>
                  </a:lnTo>
                  <a:lnTo>
                    <a:pt x="54" y="594"/>
                  </a:lnTo>
                  <a:lnTo>
                    <a:pt x="54" y="658"/>
                  </a:lnTo>
                  <a:lnTo>
                    <a:pt x="30" y="724"/>
                  </a:lnTo>
                  <a:lnTo>
                    <a:pt x="54" y="793"/>
                  </a:lnTo>
                  <a:lnTo>
                    <a:pt x="82" y="859"/>
                  </a:lnTo>
                  <a:lnTo>
                    <a:pt x="107" y="923"/>
                  </a:lnTo>
                  <a:lnTo>
                    <a:pt x="161" y="956"/>
                  </a:lnTo>
                  <a:lnTo>
                    <a:pt x="161" y="1022"/>
                  </a:lnTo>
                  <a:lnTo>
                    <a:pt x="161" y="1087"/>
                  </a:lnTo>
                  <a:lnTo>
                    <a:pt x="187" y="1154"/>
                  </a:lnTo>
                  <a:lnTo>
                    <a:pt x="161" y="1154"/>
                  </a:lnTo>
                  <a:lnTo>
                    <a:pt x="182" y="1143"/>
                  </a:lnTo>
                  <a:lnTo>
                    <a:pt x="215" y="1187"/>
                  </a:lnTo>
                  <a:lnTo>
                    <a:pt x="269" y="1187"/>
                  </a:lnTo>
                  <a:lnTo>
                    <a:pt x="322" y="1154"/>
                  </a:lnTo>
                  <a:lnTo>
                    <a:pt x="375" y="1154"/>
                  </a:lnTo>
                  <a:lnTo>
                    <a:pt x="430" y="1187"/>
                  </a:lnTo>
                  <a:lnTo>
                    <a:pt x="481" y="1253"/>
                  </a:lnTo>
                  <a:lnTo>
                    <a:pt x="538" y="1299"/>
                  </a:lnTo>
                  <a:lnTo>
                    <a:pt x="566" y="1281"/>
                  </a:lnTo>
                  <a:lnTo>
                    <a:pt x="599" y="1204"/>
                  </a:lnTo>
                  <a:lnTo>
                    <a:pt x="661" y="1204"/>
                  </a:lnTo>
                  <a:lnTo>
                    <a:pt x="661" y="1198"/>
                  </a:lnTo>
                  <a:lnTo>
                    <a:pt x="669" y="1154"/>
                  </a:lnTo>
                  <a:lnTo>
                    <a:pt x="669" y="1087"/>
                  </a:lnTo>
                  <a:lnTo>
                    <a:pt x="694" y="1022"/>
                  </a:lnTo>
                  <a:lnTo>
                    <a:pt x="694" y="956"/>
                  </a:lnTo>
                  <a:lnTo>
                    <a:pt x="715" y="923"/>
                  </a:lnTo>
                  <a:lnTo>
                    <a:pt x="723" y="92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93" name="Freeform 68"/>
            <p:cNvSpPr>
              <a:spLocks/>
            </p:cNvSpPr>
            <p:nvPr/>
          </p:nvSpPr>
          <p:spPr bwMode="auto">
            <a:xfrm>
              <a:off x="4036991" y="2876541"/>
              <a:ext cx="146050" cy="98425"/>
            </a:xfrm>
            <a:custGeom>
              <a:avLst/>
              <a:gdLst>
                <a:gd name="T0" fmla="*/ 2147483646 w 262"/>
                <a:gd name="T1" fmla="*/ 2147483646 h 173"/>
                <a:gd name="T2" fmla="*/ 2147483646 w 262"/>
                <a:gd name="T3" fmla="*/ 0 h 173"/>
                <a:gd name="T4" fmla="*/ 2147483646 w 262"/>
                <a:gd name="T5" fmla="*/ 0 h 173"/>
                <a:gd name="T6" fmla="*/ 2147483646 w 262"/>
                <a:gd name="T7" fmla="*/ 2147483646 h 173"/>
                <a:gd name="T8" fmla="*/ 0 w 262"/>
                <a:gd name="T9" fmla="*/ 2147483646 h 173"/>
                <a:gd name="T10" fmla="*/ 2147483646 w 262"/>
                <a:gd name="T11" fmla="*/ 2147483646 h 173"/>
                <a:gd name="T12" fmla="*/ 2147483646 w 262"/>
                <a:gd name="T13" fmla="*/ 2147483646 h 173"/>
                <a:gd name="T14" fmla="*/ 2147483646 w 262"/>
                <a:gd name="T15" fmla="*/ 2147483646 h 1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"/>
                <a:gd name="T25" fmla="*/ 0 h 173"/>
                <a:gd name="T26" fmla="*/ 262 w 262"/>
                <a:gd name="T27" fmla="*/ 173 h 1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" h="173">
                  <a:moveTo>
                    <a:pt x="262" y="173"/>
                  </a:moveTo>
                  <a:lnTo>
                    <a:pt x="262" y="0"/>
                  </a:lnTo>
                  <a:lnTo>
                    <a:pt x="35" y="0"/>
                  </a:lnTo>
                  <a:lnTo>
                    <a:pt x="5" y="39"/>
                  </a:lnTo>
                  <a:lnTo>
                    <a:pt x="0" y="108"/>
                  </a:lnTo>
                  <a:lnTo>
                    <a:pt x="5" y="158"/>
                  </a:lnTo>
                  <a:lnTo>
                    <a:pt x="16" y="173"/>
                  </a:lnTo>
                  <a:lnTo>
                    <a:pt x="262" y="173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94" name="Freeform 53"/>
            <p:cNvSpPr>
              <a:spLocks/>
            </p:cNvSpPr>
            <p:nvPr/>
          </p:nvSpPr>
          <p:spPr bwMode="auto">
            <a:xfrm>
              <a:off x="3116214" y="465796"/>
              <a:ext cx="718716" cy="755508"/>
            </a:xfrm>
            <a:custGeom>
              <a:avLst/>
              <a:gdLst>
                <a:gd name="T0" fmla="*/ 2147483646 w 1281"/>
                <a:gd name="T1" fmla="*/ 2147483646 h 1340"/>
                <a:gd name="T2" fmla="*/ 2147483646 w 1281"/>
                <a:gd name="T3" fmla="*/ 2147483646 h 1340"/>
                <a:gd name="T4" fmla="*/ 2147483646 w 1281"/>
                <a:gd name="T5" fmla="*/ 2147483646 h 1340"/>
                <a:gd name="T6" fmla="*/ 2147483646 w 1281"/>
                <a:gd name="T7" fmla="*/ 2147483646 h 1340"/>
                <a:gd name="T8" fmla="*/ 2147483646 w 1281"/>
                <a:gd name="T9" fmla="*/ 2147483646 h 1340"/>
                <a:gd name="T10" fmla="*/ 2147483646 w 1281"/>
                <a:gd name="T11" fmla="*/ 2147483646 h 1340"/>
                <a:gd name="T12" fmla="*/ 2147483646 w 1281"/>
                <a:gd name="T13" fmla="*/ 2147483646 h 1340"/>
                <a:gd name="T14" fmla="*/ 2147483646 w 1281"/>
                <a:gd name="T15" fmla="*/ 2147483646 h 1340"/>
                <a:gd name="T16" fmla="*/ 2147483646 w 1281"/>
                <a:gd name="T17" fmla="*/ 2147483646 h 1340"/>
                <a:gd name="T18" fmla="*/ 2147483646 w 1281"/>
                <a:gd name="T19" fmla="*/ 2147483646 h 1340"/>
                <a:gd name="T20" fmla="*/ 2147483646 w 1281"/>
                <a:gd name="T21" fmla="*/ 0 h 1340"/>
                <a:gd name="T22" fmla="*/ 2147483646 w 1281"/>
                <a:gd name="T23" fmla="*/ 2147483646 h 1340"/>
                <a:gd name="T24" fmla="*/ 2147483646 w 1281"/>
                <a:gd name="T25" fmla="*/ 2147483646 h 1340"/>
                <a:gd name="T26" fmla="*/ 2147483646 w 1281"/>
                <a:gd name="T27" fmla="*/ 2147483646 h 1340"/>
                <a:gd name="T28" fmla="*/ 2147483646 w 1281"/>
                <a:gd name="T29" fmla="*/ 2147483646 h 1340"/>
                <a:gd name="T30" fmla="*/ 2147483646 w 1281"/>
                <a:gd name="T31" fmla="*/ 2147483646 h 1340"/>
                <a:gd name="T32" fmla="*/ 2147483646 w 1281"/>
                <a:gd name="T33" fmla="*/ 2147483646 h 1340"/>
                <a:gd name="T34" fmla="*/ 2147483646 w 1281"/>
                <a:gd name="T35" fmla="*/ 2147483646 h 1340"/>
                <a:gd name="T36" fmla="*/ 2147483646 w 1281"/>
                <a:gd name="T37" fmla="*/ 2147483646 h 1340"/>
                <a:gd name="T38" fmla="*/ 2147483646 w 1281"/>
                <a:gd name="T39" fmla="*/ 2147483646 h 1340"/>
                <a:gd name="T40" fmla="*/ 2147483646 w 1281"/>
                <a:gd name="T41" fmla="*/ 2147483646 h 1340"/>
                <a:gd name="T42" fmla="*/ 2147483646 w 1281"/>
                <a:gd name="T43" fmla="*/ 2147483646 h 1340"/>
                <a:gd name="T44" fmla="*/ 2147483646 w 1281"/>
                <a:gd name="T45" fmla="*/ 2147483646 h 1340"/>
                <a:gd name="T46" fmla="*/ 2147483646 w 1281"/>
                <a:gd name="T47" fmla="*/ 2147483646 h 1340"/>
                <a:gd name="T48" fmla="*/ 2147483646 w 1281"/>
                <a:gd name="T49" fmla="*/ 2147483646 h 1340"/>
                <a:gd name="T50" fmla="*/ 2147483646 w 1281"/>
                <a:gd name="T51" fmla="*/ 2147483646 h 1340"/>
                <a:gd name="T52" fmla="*/ 2147483646 w 1281"/>
                <a:gd name="T53" fmla="*/ 2147483646 h 1340"/>
                <a:gd name="T54" fmla="*/ 2147483646 w 1281"/>
                <a:gd name="T55" fmla="*/ 2147483646 h 1340"/>
                <a:gd name="T56" fmla="*/ 2147483646 w 1281"/>
                <a:gd name="T57" fmla="*/ 2147483646 h 1340"/>
                <a:gd name="T58" fmla="*/ 2147483646 w 1281"/>
                <a:gd name="T59" fmla="*/ 2147483646 h 1340"/>
                <a:gd name="T60" fmla="*/ 2147483646 w 1281"/>
                <a:gd name="T61" fmla="*/ 2147483646 h 1340"/>
                <a:gd name="T62" fmla="*/ 2147483646 w 1281"/>
                <a:gd name="T63" fmla="*/ 2147483646 h 1340"/>
                <a:gd name="T64" fmla="*/ 2147483646 w 1281"/>
                <a:gd name="T65" fmla="*/ 2147483646 h 1340"/>
                <a:gd name="T66" fmla="*/ 0 w 1281"/>
                <a:gd name="T67" fmla="*/ 2147483646 h 13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81"/>
                <a:gd name="T103" fmla="*/ 0 h 1340"/>
                <a:gd name="T104" fmla="*/ 1281 w 1281"/>
                <a:gd name="T105" fmla="*/ 1340 h 13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81" h="1340">
                  <a:moveTo>
                    <a:pt x="0" y="483"/>
                  </a:moveTo>
                  <a:lnTo>
                    <a:pt x="28" y="483"/>
                  </a:lnTo>
                  <a:lnTo>
                    <a:pt x="81" y="483"/>
                  </a:lnTo>
                  <a:lnTo>
                    <a:pt x="134" y="518"/>
                  </a:lnTo>
                  <a:lnTo>
                    <a:pt x="189" y="518"/>
                  </a:lnTo>
                  <a:lnTo>
                    <a:pt x="241" y="518"/>
                  </a:lnTo>
                  <a:lnTo>
                    <a:pt x="295" y="483"/>
                  </a:lnTo>
                  <a:lnTo>
                    <a:pt x="348" y="483"/>
                  </a:lnTo>
                  <a:lnTo>
                    <a:pt x="402" y="483"/>
                  </a:lnTo>
                  <a:lnTo>
                    <a:pt x="453" y="518"/>
                  </a:lnTo>
                  <a:lnTo>
                    <a:pt x="508" y="518"/>
                  </a:lnTo>
                  <a:lnTo>
                    <a:pt x="561" y="483"/>
                  </a:lnTo>
                  <a:lnTo>
                    <a:pt x="614" y="483"/>
                  </a:lnTo>
                  <a:lnTo>
                    <a:pt x="641" y="419"/>
                  </a:lnTo>
                  <a:lnTo>
                    <a:pt x="669" y="351"/>
                  </a:lnTo>
                  <a:lnTo>
                    <a:pt x="695" y="286"/>
                  </a:lnTo>
                  <a:lnTo>
                    <a:pt x="722" y="220"/>
                  </a:lnTo>
                  <a:lnTo>
                    <a:pt x="722" y="156"/>
                  </a:lnTo>
                  <a:lnTo>
                    <a:pt x="774" y="88"/>
                  </a:lnTo>
                  <a:lnTo>
                    <a:pt x="830" y="88"/>
                  </a:lnTo>
                  <a:lnTo>
                    <a:pt x="830" y="21"/>
                  </a:lnTo>
                  <a:lnTo>
                    <a:pt x="871" y="0"/>
                  </a:lnTo>
                  <a:lnTo>
                    <a:pt x="935" y="21"/>
                  </a:lnTo>
                  <a:lnTo>
                    <a:pt x="961" y="88"/>
                  </a:lnTo>
                  <a:lnTo>
                    <a:pt x="989" y="156"/>
                  </a:lnTo>
                  <a:lnTo>
                    <a:pt x="1012" y="220"/>
                  </a:lnTo>
                  <a:lnTo>
                    <a:pt x="1012" y="286"/>
                  </a:lnTo>
                  <a:lnTo>
                    <a:pt x="1012" y="351"/>
                  </a:lnTo>
                  <a:lnTo>
                    <a:pt x="1040" y="419"/>
                  </a:lnTo>
                  <a:lnTo>
                    <a:pt x="1068" y="483"/>
                  </a:lnTo>
                  <a:lnTo>
                    <a:pt x="1094" y="549"/>
                  </a:lnTo>
                  <a:lnTo>
                    <a:pt x="1147" y="616"/>
                  </a:lnTo>
                  <a:lnTo>
                    <a:pt x="1202" y="616"/>
                  </a:lnTo>
                  <a:lnTo>
                    <a:pt x="1255" y="648"/>
                  </a:lnTo>
                  <a:lnTo>
                    <a:pt x="1281" y="713"/>
                  </a:lnTo>
                  <a:lnTo>
                    <a:pt x="1255" y="779"/>
                  </a:lnTo>
                  <a:lnTo>
                    <a:pt x="1255" y="848"/>
                  </a:lnTo>
                  <a:lnTo>
                    <a:pt x="1202" y="879"/>
                  </a:lnTo>
                  <a:lnTo>
                    <a:pt x="1147" y="912"/>
                  </a:lnTo>
                  <a:lnTo>
                    <a:pt x="1094" y="976"/>
                  </a:lnTo>
                  <a:lnTo>
                    <a:pt x="1040" y="1044"/>
                  </a:lnTo>
                  <a:lnTo>
                    <a:pt x="989" y="1076"/>
                  </a:lnTo>
                  <a:lnTo>
                    <a:pt x="961" y="1143"/>
                  </a:lnTo>
                  <a:lnTo>
                    <a:pt x="907" y="1175"/>
                  </a:lnTo>
                  <a:lnTo>
                    <a:pt x="854" y="1209"/>
                  </a:lnTo>
                  <a:lnTo>
                    <a:pt x="854" y="1275"/>
                  </a:lnTo>
                  <a:lnTo>
                    <a:pt x="802" y="1306"/>
                  </a:lnTo>
                  <a:lnTo>
                    <a:pt x="746" y="1340"/>
                  </a:lnTo>
                  <a:lnTo>
                    <a:pt x="695" y="1340"/>
                  </a:lnTo>
                  <a:lnTo>
                    <a:pt x="641" y="1275"/>
                  </a:lnTo>
                  <a:lnTo>
                    <a:pt x="614" y="1209"/>
                  </a:lnTo>
                  <a:lnTo>
                    <a:pt x="587" y="1143"/>
                  </a:lnTo>
                  <a:lnTo>
                    <a:pt x="535" y="1108"/>
                  </a:lnTo>
                  <a:lnTo>
                    <a:pt x="479" y="1044"/>
                  </a:lnTo>
                  <a:lnTo>
                    <a:pt x="479" y="976"/>
                  </a:lnTo>
                  <a:lnTo>
                    <a:pt x="479" y="912"/>
                  </a:lnTo>
                  <a:lnTo>
                    <a:pt x="427" y="879"/>
                  </a:lnTo>
                  <a:lnTo>
                    <a:pt x="372" y="813"/>
                  </a:lnTo>
                  <a:lnTo>
                    <a:pt x="348" y="747"/>
                  </a:lnTo>
                  <a:lnTo>
                    <a:pt x="295" y="747"/>
                  </a:lnTo>
                  <a:lnTo>
                    <a:pt x="269" y="682"/>
                  </a:lnTo>
                  <a:lnTo>
                    <a:pt x="215" y="682"/>
                  </a:lnTo>
                  <a:lnTo>
                    <a:pt x="163" y="648"/>
                  </a:lnTo>
                  <a:lnTo>
                    <a:pt x="108" y="616"/>
                  </a:lnTo>
                  <a:lnTo>
                    <a:pt x="54" y="616"/>
                  </a:lnTo>
                  <a:lnTo>
                    <a:pt x="54" y="549"/>
                  </a:lnTo>
                  <a:lnTo>
                    <a:pt x="20" y="484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95" name="Freeform 54"/>
            <p:cNvSpPr>
              <a:spLocks/>
            </p:cNvSpPr>
            <p:nvPr/>
          </p:nvSpPr>
          <p:spPr bwMode="auto">
            <a:xfrm>
              <a:off x="449241" y="2067701"/>
              <a:ext cx="1088964" cy="552903"/>
            </a:xfrm>
            <a:custGeom>
              <a:avLst/>
              <a:gdLst>
                <a:gd name="T0" fmla="*/ 2147483646 w 1939"/>
                <a:gd name="T1" fmla="*/ 0 h 984"/>
                <a:gd name="T2" fmla="*/ 2147483646 w 1939"/>
                <a:gd name="T3" fmla="*/ 2147483646 h 984"/>
                <a:gd name="T4" fmla="*/ 2147483646 w 1939"/>
                <a:gd name="T5" fmla="*/ 2147483646 h 984"/>
                <a:gd name="T6" fmla="*/ 2147483646 w 1939"/>
                <a:gd name="T7" fmla="*/ 2147483646 h 984"/>
                <a:gd name="T8" fmla="*/ 2147483646 w 1939"/>
                <a:gd name="T9" fmla="*/ 2147483646 h 984"/>
                <a:gd name="T10" fmla="*/ 2147483646 w 1939"/>
                <a:gd name="T11" fmla="*/ 2147483646 h 984"/>
                <a:gd name="T12" fmla="*/ 2147483646 w 1939"/>
                <a:gd name="T13" fmla="*/ 2147483646 h 984"/>
                <a:gd name="T14" fmla="*/ 2147483646 w 1939"/>
                <a:gd name="T15" fmla="*/ 2147483646 h 984"/>
                <a:gd name="T16" fmla="*/ 2147483646 w 1939"/>
                <a:gd name="T17" fmla="*/ 2147483646 h 984"/>
                <a:gd name="T18" fmla="*/ 2147483646 w 1939"/>
                <a:gd name="T19" fmla="*/ 2147483646 h 984"/>
                <a:gd name="T20" fmla="*/ 2147483646 w 1939"/>
                <a:gd name="T21" fmla="*/ 2147483646 h 984"/>
                <a:gd name="T22" fmla="*/ 2147483646 w 1939"/>
                <a:gd name="T23" fmla="*/ 2147483646 h 984"/>
                <a:gd name="T24" fmla="*/ 2147483646 w 1939"/>
                <a:gd name="T25" fmla="*/ 2147483646 h 984"/>
                <a:gd name="T26" fmla="*/ 2147483646 w 1939"/>
                <a:gd name="T27" fmla="*/ 2147483646 h 984"/>
                <a:gd name="T28" fmla="*/ 2147483646 w 1939"/>
                <a:gd name="T29" fmla="*/ 2147483646 h 984"/>
                <a:gd name="T30" fmla="*/ 2147483646 w 1939"/>
                <a:gd name="T31" fmla="*/ 2147483646 h 984"/>
                <a:gd name="T32" fmla="*/ 2147483646 w 1939"/>
                <a:gd name="T33" fmla="*/ 2147483646 h 984"/>
                <a:gd name="T34" fmla="*/ 2147483646 w 1939"/>
                <a:gd name="T35" fmla="*/ 2147483646 h 984"/>
                <a:gd name="T36" fmla="*/ 2147483646 w 1939"/>
                <a:gd name="T37" fmla="*/ 2147483646 h 984"/>
                <a:gd name="T38" fmla="*/ 2147483646 w 1939"/>
                <a:gd name="T39" fmla="*/ 2147483646 h 984"/>
                <a:gd name="T40" fmla="*/ 2147483646 w 1939"/>
                <a:gd name="T41" fmla="*/ 2147483646 h 984"/>
                <a:gd name="T42" fmla="*/ 2147483646 w 1939"/>
                <a:gd name="T43" fmla="*/ 2147483646 h 984"/>
                <a:gd name="T44" fmla="*/ 2147483646 w 1939"/>
                <a:gd name="T45" fmla="*/ 2147483646 h 984"/>
                <a:gd name="T46" fmla="*/ 2147483646 w 1939"/>
                <a:gd name="T47" fmla="*/ 2147483646 h 984"/>
                <a:gd name="T48" fmla="*/ 2147483646 w 1939"/>
                <a:gd name="T49" fmla="*/ 2147483646 h 984"/>
                <a:gd name="T50" fmla="*/ 2147483646 w 1939"/>
                <a:gd name="T51" fmla="*/ 2147483646 h 984"/>
                <a:gd name="T52" fmla="*/ 2147483646 w 1939"/>
                <a:gd name="T53" fmla="*/ 2147483646 h 984"/>
                <a:gd name="T54" fmla="*/ 2147483646 w 1939"/>
                <a:gd name="T55" fmla="*/ 2147483646 h 984"/>
                <a:gd name="T56" fmla="*/ 2147483646 w 1939"/>
                <a:gd name="T57" fmla="*/ 2147483646 h 984"/>
                <a:gd name="T58" fmla="*/ 2147483646 w 1939"/>
                <a:gd name="T59" fmla="*/ 2147483646 h 984"/>
                <a:gd name="T60" fmla="*/ 2147483646 w 1939"/>
                <a:gd name="T61" fmla="*/ 2147483646 h 984"/>
                <a:gd name="T62" fmla="*/ 2147483646 w 1939"/>
                <a:gd name="T63" fmla="*/ 2147483646 h 984"/>
                <a:gd name="T64" fmla="*/ 0 w 1939"/>
                <a:gd name="T65" fmla="*/ 2147483646 h 984"/>
                <a:gd name="T66" fmla="*/ 0 w 1939"/>
                <a:gd name="T67" fmla="*/ 2147483646 h 984"/>
                <a:gd name="T68" fmla="*/ 0 w 1939"/>
                <a:gd name="T69" fmla="*/ 2147483646 h 984"/>
                <a:gd name="T70" fmla="*/ 2147483646 w 1939"/>
                <a:gd name="T71" fmla="*/ 2147483646 h 984"/>
                <a:gd name="T72" fmla="*/ 2147483646 w 1939"/>
                <a:gd name="T73" fmla="*/ 0 h 9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39"/>
                <a:gd name="T112" fmla="*/ 0 h 984"/>
                <a:gd name="T113" fmla="*/ 1939 w 1939"/>
                <a:gd name="T114" fmla="*/ 984 h 9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39" h="984">
                  <a:moveTo>
                    <a:pt x="19" y="0"/>
                  </a:moveTo>
                  <a:lnTo>
                    <a:pt x="1004" y="332"/>
                  </a:lnTo>
                  <a:lnTo>
                    <a:pt x="1939" y="663"/>
                  </a:lnTo>
                  <a:lnTo>
                    <a:pt x="1901" y="743"/>
                  </a:lnTo>
                  <a:lnTo>
                    <a:pt x="1783" y="824"/>
                  </a:lnTo>
                  <a:lnTo>
                    <a:pt x="1724" y="789"/>
                  </a:lnTo>
                  <a:lnTo>
                    <a:pt x="1695" y="859"/>
                  </a:lnTo>
                  <a:lnTo>
                    <a:pt x="1647" y="887"/>
                  </a:lnTo>
                  <a:lnTo>
                    <a:pt x="1569" y="887"/>
                  </a:lnTo>
                  <a:lnTo>
                    <a:pt x="1549" y="913"/>
                  </a:lnTo>
                  <a:lnTo>
                    <a:pt x="1500" y="931"/>
                  </a:lnTo>
                  <a:lnTo>
                    <a:pt x="1472" y="977"/>
                  </a:lnTo>
                  <a:lnTo>
                    <a:pt x="1354" y="984"/>
                  </a:lnTo>
                  <a:lnTo>
                    <a:pt x="1287" y="939"/>
                  </a:lnTo>
                  <a:lnTo>
                    <a:pt x="1141" y="939"/>
                  </a:lnTo>
                  <a:lnTo>
                    <a:pt x="1082" y="977"/>
                  </a:lnTo>
                  <a:lnTo>
                    <a:pt x="926" y="977"/>
                  </a:lnTo>
                  <a:lnTo>
                    <a:pt x="926" y="842"/>
                  </a:lnTo>
                  <a:lnTo>
                    <a:pt x="906" y="798"/>
                  </a:lnTo>
                  <a:lnTo>
                    <a:pt x="906" y="708"/>
                  </a:lnTo>
                  <a:lnTo>
                    <a:pt x="926" y="654"/>
                  </a:lnTo>
                  <a:lnTo>
                    <a:pt x="878" y="609"/>
                  </a:lnTo>
                  <a:lnTo>
                    <a:pt x="672" y="752"/>
                  </a:lnTo>
                  <a:lnTo>
                    <a:pt x="547" y="743"/>
                  </a:lnTo>
                  <a:lnTo>
                    <a:pt x="380" y="645"/>
                  </a:lnTo>
                  <a:lnTo>
                    <a:pt x="274" y="645"/>
                  </a:lnTo>
                  <a:lnTo>
                    <a:pt x="226" y="609"/>
                  </a:lnTo>
                  <a:lnTo>
                    <a:pt x="254" y="555"/>
                  </a:lnTo>
                  <a:lnTo>
                    <a:pt x="195" y="411"/>
                  </a:lnTo>
                  <a:lnTo>
                    <a:pt x="185" y="376"/>
                  </a:lnTo>
                  <a:lnTo>
                    <a:pt x="156" y="376"/>
                  </a:lnTo>
                  <a:lnTo>
                    <a:pt x="118" y="341"/>
                  </a:lnTo>
                  <a:lnTo>
                    <a:pt x="0" y="135"/>
                  </a:lnTo>
                  <a:lnTo>
                    <a:pt x="0" y="126"/>
                  </a:lnTo>
                  <a:lnTo>
                    <a:pt x="10" y="12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96" name="Freeform 56"/>
            <p:cNvSpPr>
              <a:spLocks/>
            </p:cNvSpPr>
            <p:nvPr/>
          </p:nvSpPr>
          <p:spPr bwMode="auto">
            <a:xfrm>
              <a:off x="4314804" y="1406516"/>
              <a:ext cx="808038" cy="1130300"/>
            </a:xfrm>
            <a:custGeom>
              <a:avLst/>
              <a:gdLst>
                <a:gd name="T0" fmla="*/ 2147483646 w 1441"/>
                <a:gd name="T1" fmla="*/ 2147483646 h 2009"/>
                <a:gd name="T2" fmla="*/ 2147483646 w 1441"/>
                <a:gd name="T3" fmla="*/ 2147483646 h 2009"/>
                <a:gd name="T4" fmla="*/ 2147483646 w 1441"/>
                <a:gd name="T5" fmla="*/ 2147483646 h 2009"/>
                <a:gd name="T6" fmla="*/ 2147483646 w 1441"/>
                <a:gd name="T7" fmla="*/ 2147483646 h 2009"/>
                <a:gd name="T8" fmla="*/ 2147483646 w 1441"/>
                <a:gd name="T9" fmla="*/ 2147483646 h 2009"/>
                <a:gd name="T10" fmla="*/ 2147483646 w 1441"/>
                <a:gd name="T11" fmla="*/ 2147483646 h 2009"/>
                <a:gd name="T12" fmla="*/ 2147483646 w 1441"/>
                <a:gd name="T13" fmla="*/ 2147483646 h 2009"/>
                <a:gd name="T14" fmla="*/ 2147483646 w 1441"/>
                <a:gd name="T15" fmla="*/ 2147483646 h 2009"/>
                <a:gd name="T16" fmla="*/ 2147483646 w 1441"/>
                <a:gd name="T17" fmla="*/ 2147483646 h 2009"/>
                <a:gd name="T18" fmla="*/ 2147483646 w 1441"/>
                <a:gd name="T19" fmla="*/ 2147483646 h 2009"/>
                <a:gd name="T20" fmla="*/ 2147483646 w 1441"/>
                <a:gd name="T21" fmla="*/ 2147483646 h 2009"/>
                <a:gd name="T22" fmla="*/ 2147483646 w 1441"/>
                <a:gd name="T23" fmla="*/ 2147483646 h 2009"/>
                <a:gd name="T24" fmla="*/ 2147483646 w 1441"/>
                <a:gd name="T25" fmla="*/ 2147483646 h 2009"/>
                <a:gd name="T26" fmla="*/ 2147483646 w 1441"/>
                <a:gd name="T27" fmla="*/ 2147483646 h 2009"/>
                <a:gd name="T28" fmla="*/ 2147483646 w 1441"/>
                <a:gd name="T29" fmla="*/ 0 h 2009"/>
                <a:gd name="T30" fmla="*/ 2147483646 w 1441"/>
                <a:gd name="T31" fmla="*/ 2147483646 h 2009"/>
                <a:gd name="T32" fmla="*/ 2147483646 w 1441"/>
                <a:gd name="T33" fmla="*/ 2147483646 h 2009"/>
                <a:gd name="T34" fmla="*/ 2147483646 w 1441"/>
                <a:gd name="T35" fmla="*/ 2147483646 h 2009"/>
                <a:gd name="T36" fmla="*/ 2147483646 w 1441"/>
                <a:gd name="T37" fmla="*/ 2147483646 h 2009"/>
                <a:gd name="T38" fmla="*/ 2147483646 w 1441"/>
                <a:gd name="T39" fmla="*/ 2147483646 h 2009"/>
                <a:gd name="T40" fmla="*/ 2147483646 w 1441"/>
                <a:gd name="T41" fmla="*/ 2147483646 h 2009"/>
                <a:gd name="T42" fmla="*/ 2147483646 w 1441"/>
                <a:gd name="T43" fmla="*/ 2147483646 h 2009"/>
                <a:gd name="T44" fmla="*/ 2147483646 w 1441"/>
                <a:gd name="T45" fmla="*/ 2147483646 h 2009"/>
                <a:gd name="T46" fmla="*/ 2147483646 w 1441"/>
                <a:gd name="T47" fmla="*/ 2147483646 h 2009"/>
                <a:gd name="T48" fmla="*/ 2147483646 w 1441"/>
                <a:gd name="T49" fmla="*/ 2147483646 h 2009"/>
                <a:gd name="T50" fmla="*/ 2147483646 w 1441"/>
                <a:gd name="T51" fmla="*/ 2147483646 h 2009"/>
                <a:gd name="T52" fmla="*/ 2147483646 w 1441"/>
                <a:gd name="T53" fmla="*/ 2147483646 h 2009"/>
                <a:gd name="T54" fmla="*/ 2147483646 w 1441"/>
                <a:gd name="T55" fmla="*/ 2147483646 h 2009"/>
                <a:gd name="T56" fmla="*/ 2147483646 w 1441"/>
                <a:gd name="T57" fmla="*/ 2147483646 h 2009"/>
                <a:gd name="T58" fmla="*/ 2147483646 w 1441"/>
                <a:gd name="T59" fmla="*/ 2147483646 h 2009"/>
                <a:gd name="T60" fmla="*/ 2147483646 w 1441"/>
                <a:gd name="T61" fmla="*/ 2147483646 h 2009"/>
                <a:gd name="T62" fmla="*/ 2147483646 w 1441"/>
                <a:gd name="T63" fmla="*/ 2147483646 h 2009"/>
                <a:gd name="T64" fmla="*/ 2147483646 w 1441"/>
                <a:gd name="T65" fmla="*/ 2147483646 h 2009"/>
                <a:gd name="T66" fmla="*/ 2147483646 w 1441"/>
                <a:gd name="T67" fmla="*/ 2147483646 h 2009"/>
                <a:gd name="T68" fmla="*/ 2147483646 w 1441"/>
                <a:gd name="T69" fmla="*/ 2147483646 h 2009"/>
                <a:gd name="T70" fmla="*/ 2147483646 w 1441"/>
                <a:gd name="T71" fmla="*/ 2147483646 h 2009"/>
                <a:gd name="T72" fmla="*/ 2147483646 w 1441"/>
                <a:gd name="T73" fmla="*/ 2147483646 h 2009"/>
                <a:gd name="T74" fmla="*/ 2147483646 w 1441"/>
                <a:gd name="T75" fmla="*/ 2147483646 h 2009"/>
                <a:gd name="T76" fmla="*/ 2147483646 w 1441"/>
                <a:gd name="T77" fmla="*/ 2147483646 h 2009"/>
                <a:gd name="T78" fmla="*/ 2147483646 w 1441"/>
                <a:gd name="T79" fmla="*/ 2147483646 h 2009"/>
                <a:gd name="T80" fmla="*/ 2147483646 w 1441"/>
                <a:gd name="T81" fmla="*/ 2147483646 h 2009"/>
                <a:gd name="T82" fmla="*/ 2147483646 w 1441"/>
                <a:gd name="T83" fmla="*/ 2147483646 h 2009"/>
                <a:gd name="T84" fmla="*/ 2147483646 w 1441"/>
                <a:gd name="T85" fmla="*/ 2147483646 h 2009"/>
                <a:gd name="T86" fmla="*/ 2147483646 w 1441"/>
                <a:gd name="T87" fmla="*/ 2147483646 h 2009"/>
                <a:gd name="T88" fmla="*/ 2147483646 w 1441"/>
                <a:gd name="T89" fmla="*/ 2147483646 h 2009"/>
                <a:gd name="T90" fmla="*/ 2147483646 w 1441"/>
                <a:gd name="T91" fmla="*/ 2147483646 h 2009"/>
                <a:gd name="T92" fmla="*/ 2147483646 w 1441"/>
                <a:gd name="T93" fmla="*/ 2147483646 h 2009"/>
                <a:gd name="T94" fmla="*/ 2147483646 w 1441"/>
                <a:gd name="T95" fmla="*/ 2147483646 h 2009"/>
                <a:gd name="T96" fmla="*/ 2147483646 w 1441"/>
                <a:gd name="T97" fmla="*/ 2147483646 h 2009"/>
                <a:gd name="T98" fmla="*/ 2147483646 w 1441"/>
                <a:gd name="T99" fmla="*/ 2147483646 h 20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41"/>
                <a:gd name="T151" fmla="*/ 0 h 2009"/>
                <a:gd name="T152" fmla="*/ 1441 w 1441"/>
                <a:gd name="T153" fmla="*/ 2009 h 20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41" h="2009">
                  <a:moveTo>
                    <a:pt x="1227" y="1482"/>
                  </a:moveTo>
                  <a:lnTo>
                    <a:pt x="1282" y="1416"/>
                  </a:lnTo>
                  <a:lnTo>
                    <a:pt x="1335" y="1416"/>
                  </a:lnTo>
                  <a:lnTo>
                    <a:pt x="1387" y="1352"/>
                  </a:lnTo>
                  <a:lnTo>
                    <a:pt x="1387" y="1286"/>
                  </a:lnTo>
                  <a:lnTo>
                    <a:pt x="1387" y="1221"/>
                  </a:lnTo>
                  <a:lnTo>
                    <a:pt x="1434" y="1149"/>
                  </a:lnTo>
                  <a:lnTo>
                    <a:pt x="1441" y="1154"/>
                  </a:lnTo>
                  <a:lnTo>
                    <a:pt x="1415" y="1086"/>
                  </a:lnTo>
                  <a:lnTo>
                    <a:pt x="1415" y="1022"/>
                  </a:lnTo>
                  <a:lnTo>
                    <a:pt x="1415" y="956"/>
                  </a:lnTo>
                  <a:lnTo>
                    <a:pt x="1359" y="923"/>
                  </a:lnTo>
                  <a:lnTo>
                    <a:pt x="1335" y="860"/>
                  </a:lnTo>
                  <a:lnTo>
                    <a:pt x="1307" y="793"/>
                  </a:lnTo>
                  <a:lnTo>
                    <a:pt x="1282" y="725"/>
                  </a:lnTo>
                  <a:lnTo>
                    <a:pt x="1307" y="658"/>
                  </a:lnTo>
                  <a:lnTo>
                    <a:pt x="1307" y="594"/>
                  </a:lnTo>
                  <a:lnTo>
                    <a:pt x="1335" y="527"/>
                  </a:lnTo>
                  <a:lnTo>
                    <a:pt x="1282" y="462"/>
                  </a:lnTo>
                  <a:lnTo>
                    <a:pt x="1282" y="397"/>
                  </a:lnTo>
                  <a:lnTo>
                    <a:pt x="1282" y="330"/>
                  </a:lnTo>
                  <a:lnTo>
                    <a:pt x="1282" y="264"/>
                  </a:lnTo>
                  <a:lnTo>
                    <a:pt x="1254" y="197"/>
                  </a:lnTo>
                  <a:lnTo>
                    <a:pt x="1254" y="134"/>
                  </a:lnTo>
                  <a:lnTo>
                    <a:pt x="1282" y="67"/>
                  </a:lnTo>
                  <a:lnTo>
                    <a:pt x="1297" y="31"/>
                  </a:lnTo>
                  <a:lnTo>
                    <a:pt x="1288" y="31"/>
                  </a:lnTo>
                  <a:lnTo>
                    <a:pt x="1254" y="33"/>
                  </a:lnTo>
                  <a:lnTo>
                    <a:pt x="1203" y="0"/>
                  </a:lnTo>
                  <a:lnTo>
                    <a:pt x="1149" y="0"/>
                  </a:lnTo>
                  <a:lnTo>
                    <a:pt x="1095" y="0"/>
                  </a:lnTo>
                  <a:lnTo>
                    <a:pt x="1095" y="33"/>
                  </a:lnTo>
                  <a:lnTo>
                    <a:pt x="1095" y="100"/>
                  </a:lnTo>
                  <a:lnTo>
                    <a:pt x="1041" y="134"/>
                  </a:lnTo>
                  <a:lnTo>
                    <a:pt x="989" y="134"/>
                  </a:lnTo>
                  <a:lnTo>
                    <a:pt x="934" y="166"/>
                  </a:lnTo>
                  <a:lnTo>
                    <a:pt x="882" y="232"/>
                  </a:lnTo>
                  <a:lnTo>
                    <a:pt x="854" y="298"/>
                  </a:lnTo>
                  <a:lnTo>
                    <a:pt x="800" y="363"/>
                  </a:lnTo>
                  <a:lnTo>
                    <a:pt x="854" y="397"/>
                  </a:lnTo>
                  <a:lnTo>
                    <a:pt x="854" y="462"/>
                  </a:lnTo>
                  <a:lnTo>
                    <a:pt x="854" y="527"/>
                  </a:lnTo>
                  <a:lnTo>
                    <a:pt x="854" y="594"/>
                  </a:lnTo>
                  <a:lnTo>
                    <a:pt x="854" y="658"/>
                  </a:lnTo>
                  <a:lnTo>
                    <a:pt x="800" y="725"/>
                  </a:lnTo>
                  <a:lnTo>
                    <a:pt x="775" y="793"/>
                  </a:lnTo>
                  <a:lnTo>
                    <a:pt x="826" y="826"/>
                  </a:lnTo>
                  <a:lnTo>
                    <a:pt x="854" y="891"/>
                  </a:lnTo>
                  <a:lnTo>
                    <a:pt x="854" y="956"/>
                  </a:lnTo>
                  <a:lnTo>
                    <a:pt x="800" y="988"/>
                  </a:lnTo>
                  <a:lnTo>
                    <a:pt x="747" y="988"/>
                  </a:lnTo>
                  <a:lnTo>
                    <a:pt x="694" y="1022"/>
                  </a:lnTo>
                  <a:lnTo>
                    <a:pt x="615" y="988"/>
                  </a:lnTo>
                  <a:lnTo>
                    <a:pt x="562" y="988"/>
                  </a:lnTo>
                  <a:lnTo>
                    <a:pt x="508" y="1022"/>
                  </a:lnTo>
                  <a:lnTo>
                    <a:pt x="454" y="1053"/>
                  </a:lnTo>
                  <a:lnTo>
                    <a:pt x="401" y="1123"/>
                  </a:lnTo>
                  <a:lnTo>
                    <a:pt x="349" y="1123"/>
                  </a:lnTo>
                  <a:lnTo>
                    <a:pt x="295" y="1154"/>
                  </a:lnTo>
                  <a:lnTo>
                    <a:pt x="241" y="1154"/>
                  </a:lnTo>
                  <a:lnTo>
                    <a:pt x="188" y="1187"/>
                  </a:lnTo>
                  <a:lnTo>
                    <a:pt x="133" y="1253"/>
                  </a:lnTo>
                  <a:lnTo>
                    <a:pt x="133" y="1352"/>
                  </a:lnTo>
                  <a:lnTo>
                    <a:pt x="108" y="1416"/>
                  </a:lnTo>
                  <a:lnTo>
                    <a:pt x="82" y="1482"/>
                  </a:lnTo>
                  <a:lnTo>
                    <a:pt x="26" y="1549"/>
                  </a:lnTo>
                  <a:lnTo>
                    <a:pt x="54" y="1615"/>
                  </a:lnTo>
                  <a:lnTo>
                    <a:pt x="54" y="1682"/>
                  </a:lnTo>
                  <a:lnTo>
                    <a:pt x="82" y="1747"/>
                  </a:lnTo>
                  <a:lnTo>
                    <a:pt x="54" y="1812"/>
                  </a:lnTo>
                  <a:lnTo>
                    <a:pt x="0" y="1879"/>
                  </a:lnTo>
                  <a:lnTo>
                    <a:pt x="5" y="1878"/>
                  </a:lnTo>
                  <a:lnTo>
                    <a:pt x="26" y="1879"/>
                  </a:lnTo>
                  <a:lnTo>
                    <a:pt x="82" y="1911"/>
                  </a:lnTo>
                  <a:lnTo>
                    <a:pt x="133" y="1945"/>
                  </a:lnTo>
                  <a:lnTo>
                    <a:pt x="188" y="1979"/>
                  </a:lnTo>
                  <a:lnTo>
                    <a:pt x="241" y="2009"/>
                  </a:lnTo>
                  <a:lnTo>
                    <a:pt x="295" y="2009"/>
                  </a:lnTo>
                  <a:lnTo>
                    <a:pt x="349" y="1979"/>
                  </a:lnTo>
                  <a:lnTo>
                    <a:pt x="401" y="1911"/>
                  </a:lnTo>
                  <a:lnTo>
                    <a:pt x="454" y="1911"/>
                  </a:lnTo>
                  <a:lnTo>
                    <a:pt x="536" y="1911"/>
                  </a:lnTo>
                  <a:lnTo>
                    <a:pt x="562" y="1844"/>
                  </a:lnTo>
                  <a:lnTo>
                    <a:pt x="562" y="1780"/>
                  </a:lnTo>
                  <a:lnTo>
                    <a:pt x="536" y="1713"/>
                  </a:lnTo>
                  <a:lnTo>
                    <a:pt x="562" y="1646"/>
                  </a:lnTo>
                  <a:lnTo>
                    <a:pt x="615" y="1646"/>
                  </a:lnTo>
                  <a:lnTo>
                    <a:pt x="667" y="1646"/>
                  </a:lnTo>
                  <a:lnTo>
                    <a:pt x="723" y="1646"/>
                  </a:lnTo>
                  <a:lnTo>
                    <a:pt x="775" y="1646"/>
                  </a:lnTo>
                  <a:lnTo>
                    <a:pt x="826" y="1682"/>
                  </a:lnTo>
                  <a:lnTo>
                    <a:pt x="882" y="1682"/>
                  </a:lnTo>
                  <a:lnTo>
                    <a:pt x="934" y="1646"/>
                  </a:lnTo>
                  <a:lnTo>
                    <a:pt x="989" y="1583"/>
                  </a:lnTo>
                  <a:lnTo>
                    <a:pt x="1069" y="1583"/>
                  </a:lnTo>
                  <a:lnTo>
                    <a:pt x="1123" y="1549"/>
                  </a:lnTo>
                  <a:lnTo>
                    <a:pt x="1164" y="1517"/>
                  </a:lnTo>
                  <a:lnTo>
                    <a:pt x="1208" y="1482"/>
                  </a:lnTo>
                  <a:lnTo>
                    <a:pt x="1205" y="1482"/>
                  </a:lnTo>
                  <a:lnTo>
                    <a:pt x="1227" y="148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97" name="Freeform 64"/>
            <p:cNvSpPr>
              <a:spLocks/>
            </p:cNvSpPr>
            <p:nvPr/>
          </p:nvSpPr>
          <p:spPr bwMode="auto">
            <a:xfrm>
              <a:off x="3989366" y="1152516"/>
              <a:ext cx="955675" cy="1322388"/>
            </a:xfrm>
            <a:custGeom>
              <a:avLst/>
              <a:gdLst>
                <a:gd name="T0" fmla="*/ 2147483646 w 1704"/>
                <a:gd name="T1" fmla="*/ 2147483646 h 2350"/>
                <a:gd name="T2" fmla="*/ 2147483646 w 1704"/>
                <a:gd name="T3" fmla="*/ 2147483646 h 2350"/>
                <a:gd name="T4" fmla="*/ 2147483646 w 1704"/>
                <a:gd name="T5" fmla="*/ 2147483646 h 2350"/>
                <a:gd name="T6" fmla="*/ 2147483646 w 1704"/>
                <a:gd name="T7" fmla="*/ 2147483646 h 2350"/>
                <a:gd name="T8" fmla="*/ 2147483646 w 1704"/>
                <a:gd name="T9" fmla="*/ 2147483646 h 2350"/>
                <a:gd name="T10" fmla="*/ 2147483646 w 1704"/>
                <a:gd name="T11" fmla="*/ 2147483646 h 2350"/>
                <a:gd name="T12" fmla="*/ 2147483646 w 1704"/>
                <a:gd name="T13" fmla="*/ 2147483646 h 2350"/>
                <a:gd name="T14" fmla="*/ 2147483646 w 1704"/>
                <a:gd name="T15" fmla="*/ 2147483646 h 2350"/>
                <a:gd name="T16" fmla="*/ 2147483646 w 1704"/>
                <a:gd name="T17" fmla="*/ 2147483646 h 2350"/>
                <a:gd name="T18" fmla="*/ 2147483646 w 1704"/>
                <a:gd name="T19" fmla="*/ 2147483646 h 2350"/>
                <a:gd name="T20" fmla="*/ 2147483646 w 1704"/>
                <a:gd name="T21" fmla="*/ 2147483646 h 2350"/>
                <a:gd name="T22" fmla="*/ 2147483646 w 1704"/>
                <a:gd name="T23" fmla="*/ 2147483646 h 2350"/>
                <a:gd name="T24" fmla="*/ 2147483646 w 1704"/>
                <a:gd name="T25" fmla="*/ 2147483646 h 2350"/>
                <a:gd name="T26" fmla="*/ 2147483646 w 1704"/>
                <a:gd name="T27" fmla="*/ 2147483646 h 2350"/>
                <a:gd name="T28" fmla="*/ 2147483646 w 1704"/>
                <a:gd name="T29" fmla="*/ 2147483646 h 2350"/>
                <a:gd name="T30" fmla="*/ 2147483646 w 1704"/>
                <a:gd name="T31" fmla="*/ 2147483646 h 2350"/>
                <a:gd name="T32" fmla="*/ 2147483646 w 1704"/>
                <a:gd name="T33" fmla="*/ 2147483646 h 2350"/>
                <a:gd name="T34" fmla="*/ 2147483646 w 1704"/>
                <a:gd name="T35" fmla="*/ 2147483646 h 2350"/>
                <a:gd name="T36" fmla="*/ 2147483646 w 1704"/>
                <a:gd name="T37" fmla="*/ 2147483646 h 2350"/>
                <a:gd name="T38" fmla="*/ 2147483646 w 1704"/>
                <a:gd name="T39" fmla="*/ 2147483646 h 2350"/>
                <a:gd name="T40" fmla="*/ 2147483646 w 1704"/>
                <a:gd name="T41" fmla="*/ 2147483646 h 2350"/>
                <a:gd name="T42" fmla="*/ 2147483646 w 1704"/>
                <a:gd name="T43" fmla="*/ 2147483646 h 2350"/>
                <a:gd name="T44" fmla="*/ 2147483646 w 1704"/>
                <a:gd name="T45" fmla="*/ 2147483646 h 2350"/>
                <a:gd name="T46" fmla="*/ 2147483646 w 1704"/>
                <a:gd name="T47" fmla="*/ 2147483646 h 2350"/>
                <a:gd name="T48" fmla="*/ 2147483646 w 1704"/>
                <a:gd name="T49" fmla="*/ 2147483646 h 2350"/>
                <a:gd name="T50" fmla="*/ 2147483646 w 1704"/>
                <a:gd name="T51" fmla="*/ 2147483646 h 2350"/>
                <a:gd name="T52" fmla="*/ 2147483646 w 1704"/>
                <a:gd name="T53" fmla="*/ 2147483646 h 2350"/>
                <a:gd name="T54" fmla="*/ 2147483646 w 1704"/>
                <a:gd name="T55" fmla="*/ 2147483646 h 2350"/>
                <a:gd name="T56" fmla="*/ 2147483646 w 1704"/>
                <a:gd name="T57" fmla="*/ 2147483646 h 2350"/>
                <a:gd name="T58" fmla="*/ 2147483646 w 1704"/>
                <a:gd name="T59" fmla="*/ 2147483646 h 2350"/>
                <a:gd name="T60" fmla="*/ 2147483646 w 1704"/>
                <a:gd name="T61" fmla="*/ 2147483646 h 2350"/>
                <a:gd name="T62" fmla="*/ 2147483646 w 1704"/>
                <a:gd name="T63" fmla="*/ 2147483646 h 2350"/>
                <a:gd name="T64" fmla="*/ 2147483646 w 1704"/>
                <a:gd name="T65" fmla="*/ 2147483646 h 2350"/>
                <a:gd name="T66" fmla="*/ 2147483646 w 1704"/>
                <a:gd name="T67" fmla="*/ 2147483646 h 2350"/>
                <a:gd name="T68" fmla="*/ 2147483646 w 1704"/>
                <a:gd name="T69" fmla="*/ 2147483646 h 2350"/>
                <a:gd name="T70" fmla="*/ 2147483646 w 1704"/>
                <a:gd name="T71" fmla="*/ 2147483646 h 2350"/>
                <a:gd name="T72" fmla="*/ 2147483646 w 1704"/>
                <a:gd name="T73" fmla="*/ 2147483646 h 2350"/>
                <a:gd name="T74" fmla="*/ 2147483646 w 1704"/>
                <a:gd name="T75" fmla="*/ 2147483646 h 2350"/>
                <a:gd name="T76" fmla="*/ 2147483646 w 1704"/>
                <a:gd name="T77" fmla="*/ 2147483646 h 2350"/>
                <a:gd name="T78" fmla="*/ 2147483646 w 1704"/>
                <a:gd name="T79" fmla="*/ 2147483646 h 2350"/>
                <a:gd name="T80" fmla="*/ 2147483646 w 1704"/>
                <a:gd name="T81" fmla="*/ 2147483646 h 2350"/>
                <a:gd name="T82" fmla="*/ 2147483646 w 1704"/>
                <a:gd name="T83" fmla="*/ 2147483646 h 2350"/>
                <a:gd name="T84" fmla="*/ 2147483646 w 1704"/>
                <a:gd name="T85" fmla="*/ 2147483646 h 2350"/>
                <a:gd name="T86" fmla="*/ 2147483646 w 1704"/>
                <a:gd name="T87" fmla="*/ 2147483646 h 2350"/>
                <a:gd name="T88" fmla="*/ 2147483646 w 1704"/>
                <a:gd name="T89" fmla="*/ 2147483646 h 2350"/>
                <a:gd name="T90" fmla="*/ 2147483646 w 1704"/>
                <a:gd name="T91" fmla="*/ 2147483646 h 2350"/>
                <a:gd name="T92" fmla="*/ 2147483646 w 1704"/>
                <a:gd name="T93" fmla="*/ 2147483646 h 2350"/>
                <a:gd name="T94" fmla="*/ 2147483646 w 1704"/>
                <a:gd name="T95" fmla="*/ 2147483646 h 2350"/>
                <a:gd name="T96" fmla="*/ 2147483646 w 1704"/>
                <a:gd name="T97" fmla="*/ 2147483646 h 2350"/>
                <a:gd name="T98" fmla="*/ 2147483646 w 1704"/>
                <a:gd name="T99" fmla="*/ 2147483646 h 2350"/>
                <a:gd name="T100" fmla="*/ 2147483646 w 1704"/>
                <a:gd name="T101" fmla="*/ 2147483646 h 2350"/>
                <a:gd name="T102" fmla="*/ 2147483646 w 1704"/>
                <a:gd name="T103" fmla="*/ 2147483646 h 2350"/>
                <a:gd name="T104" fmla="*/ 2147483646 w 1704"/>
                <a:gd name="T105" fmla="*/ 2147483646 h 2350"/>
                <a:gd name="T106" fmla="*/ 2147483646 w 1704"/>
                <a:gd name="T107" fmla="*/ 2147483646 h 2350"/>
                <a:gd name="T108" fmla="*/ 2147483646 w 1704"/>
                <a:gd name="T109" fmla="*/ 2147483646 h 2350"/>
                <a:gd name="T110" fmla="*/ 2147483646 w 1704"/>
                <a:gd name="T111" fmla="*/ 2147483646 h 2350"/>
                <a:gd name="T112" fmla="*/ 2147483646 w 1704"/>
                <a:gd name="T113" fmla="*/ 2147483646 h 2350"/>
                <a:gd name="T114" fmla="*/ 2147483646 w 1704"/>
                <a:gd name="T115" fmla="*/ 2147483646 h 23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04"/>
                <a:gd name="T175" fmla="*/ 0 h 2350"/>
                <a:gd name="T176" fmla="*/ 1704 w 1704"/>
                <a:gd name="T177" fmla="*/ 2350 h 23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04" h="2350">
                  <a:moveTo>
                    <a:pt x="614" y="0"/>
                  </a:moveTo>
                  <a:lnTo>
                    <a:pt x="585" y="110"/>
                  </a:lnTo>
                  <a:lnTo>
                    <a:pt x="585" y="209"/>
                  </a:lnTo>
                  <a:lnTo>
                    <a:pt x="563" y="275"/>
                  </a:lnTo>
                  <a:lnTo>
                    <a:pt x="534" y="342"/>
                  </a:lnTo>
                  <a:lnTo>
                    <a:pt x="482" y="373"/>
                  </a:lnTo>
                  <a:lnTo>
                    <a:pt x="453" y="440"/>
                  </a:lnTo>
                  <a:lnTo>
                    <a:pt x="453" y="504"/>
                  </a:lnTo>
                  <a:lnTo>
                    <a:pt x="429" y="571"/>
                  </a:lnTo>
                  <a:lnTo>
                    <a:pt x="401" y="636"/>
                  </a:lnTo>
                  <a:lnTo>
                    <a:pt x="347" y="703"/>
                  </a:lnTo>
                  <a:lnTo>
                    <a:pt x="295" y="735"/>
                  </a:lnTo>
                  <a:lnTo>
                    <a:pt x="268" y="800"/>
                  </a:lnTo>
                  <a:lnTo>
                    <a:pt x="240" y="868"/>
                  </a:lnTo>
                  <a:lnTo>
                    <a:pt x="189" y="868"/>
                  </a:lnTo>
                  <a:lnTo>
                    <a:pt x="132" y="900"/>
                  </a:lnTo>
                  <a:lnTo>
                    <a:pt x="79" y="900"/>
                  </a:lnTo>
                  <a:lnTo>
                    <a:pt x="26" y="966"/>
                  </a:lnTo>
                  <a:lnTo>
                    <a:pt x="0" y="998"/>
                  </a:lnTo>
                  <a:lnTo>
                    <a:pt x="26" y="998"/>
                  </a:lnTo>
                  <a:lnTo>
                    <a:pt x="55" y="998"/>
                  </a:lnTo>
                  <a:lnTo>
                    <a:pt x="106" y="998"/>
                  </a:lnTo>
                  <a:lnTo>
                    <a:pt x="132" y="1065"/>
                  </a:lnTo>
                  <a:lnTo>
                    <a:pt x="189" y="1065"/>
                  </a:lnTo>
                  <a:lnTo>
                    <a:pt x="240" y="1097"/>
                  </a:lnTo>
                  <a:lnTo>
                    <a:pt x="268" y="1164"/>
                  </a:lnTo>
                  <a:lnTo>
                    <a:pt x="268" y="1229"/>
                  </a:lnTo>
                  <a:lnTo>
                    <a:pt x="268" y="1296"/>
                  </a:lnTo>
                  <a:lnTo>
                    <a:pt x="268" y="1361"/>
                  </a:lnTo>
                  <a:lnTo>
                    <a:pt x="240" y="1427"/>
                  </a:lnTo>
                  <a:lnTo>
                    <a:pt x="213" y="1493"/>
                  </a:lnTo>
                  <a:lnTo>
                    <a:pt x="189" y="1557"/>
                  </a:lnTo>
                  <a:lnTo>
                    <a:pt x="240" y="1592"/>
                  </a:lnTo>
                  <a:lnTo>
                    <a:pt x="295" y="1624"/>
                  </a:lnTo>
                  <a:lnTo>
                    <a:pt x="321" y="1692"/>
                  </a:lnTo>
                  <a:lnTo>
                    <a:pt x="375" y="1724"/>
                  </a:lnTo>
                  <a:lnTo>
                    <a:pt x="429" y="1724"/>
                  </a:lnTo>
                  <a:lnTo>
                    <a:pt x="482" y="1724"/>
                  </a:lnTo>
                  <a:lnTo>
                    <a:pt x="506" y="1791"/>
                  </a:lnTo>
                  <a:lnTo>
                    <a:pt x="453" y="1854"/>
                  </a:lnTo>
                  <a:lnTo>
                    <a:pt x="401" y="1887"/>
                  </a:lnTo>
                  <a:lnTo>
                    <a:pt x="401" y="1953"/>
                  </a:lnTo>
                  <a:lnTo>
                    <a:pt x="375" y="2020"/>
                  </a:lnTo>
                  <a:lnTo>
                    <a:pt x="401" y="2086"/>
                  </a:lnTo>
                  <a:lnTo>
                    <a:pt x="453" y="2117"/>
                  </a:lnTo>
                  <a:lnTo>
                    <a:pt x="482" y="2184"/>
                  </a:lnTo>
                  <a:lnTo>
                    <a:pt x="482" y="2251"/>
                  </a:lnTo>
                  <a:lnTo>
                    <a:pt x="534" y="2283"/>
                  </a:lnTo>
                  <a:lnTo>
                    <a:pt x="563" y="2350"/>
                  </a:lnTo>
                  <a:lnTo>
                    <a:pt x="614" y="2350"/>
                  </a:lnTo>
                  <a:lnTo>
                    <a:pt x="610" y="2350"/>
                  </a:lnTo>
                  <a:lnTo>
                    <a:pt x="663" y="2283"/>
                  </a:lnTo>
                  <a:lnTo>
                    <a:pt x="691" y="2217"/>
                  </a:lnTo>
                  <a:lnTo>
                    <a:pt x="663" y="2152"/>
                  </a:lnTo>
                  <a:lnTo>
                    <a:pt x="663" y="2086"/>
                  </a:lnTo>
                  <a:lnTo>
                    <a:pt x="636" y="2020"/>
                  </a:lnTo>
                  <a:lnTo>
                    <a:pt x="691" y="1953"/>
                  </a:lnTo>
                  <a:lnTo>
                    <a:pt x="718" y="1887"/>
                  </a:lnTo>
                  <a:lnTo>
                    <a:pt x="742" y="1823"/>
                  </a:lnTo>
                  <a:lnTo>
                    <a:pt x="742" y="1724"/>
                  </a:lnTo>
                  <a:lnTo>
                    <a:pt x="798" y="1658"/>
                  </a:lnTo>
                  <a:lnTo>
                    <a:pt x="850" y="1624"/>
                  </a:lnTo>
                  <a:lnTo>
                    <a:pt x="905" y="1624"/>
                  </a:lnTo>
                  <a:lnTo>
                    <a:pt x="957" y="1592"/>
                  </a:lnTo>
                  <a:lnTo>
                    <a:pt x="1011" y="1592"/>
                  </a:lnTo>
                  <a:lnTo>
                    <a:pt x="1064" y="1524"/>
                  </a:lnTo>
                  <a:lnTo>
                    <a:pt x="1118" y="1493"/>
                  </a:lnTo>
                  <a:lnTo>
                    <a:pt x="1172" y="1459"/>
                  </a:lnTo>
                  <a:lnTo>
                    <a:pt x="1224" y="1459"/>
                  </a:lnTo>
                  <a:lnTo>
                    <a:pt x="1303" y="1493"/>
                  </a:lnTo>
                  <a:lnTo>
                    <a:pt x="1357" y="1459"/>
                  </a:lnTo>
                  <a:lnTo>
                    <a:pt x="1409" y="1459"/>
                  </a:lnTo>
                  <a:lnTo>
                    <a:pt x="1464" y="1427"/>
                  </a:lnTo>
                  <a:lnTo>
                    <a:pt x="1464" y="1361"/>
                  </a:lnTo>
                  <a:lnTo>
                    <a:pt x="1436" y="1296"/>
                  </a:lnTo>
                  <a:lnTo>
                    <a:pt x="1385" y="1262"/>
                  </a:lnTo>
                  <a:lnTo>
                    <a:pt x="1409" y="1195"/>
                  </a:lnTo>
                  <a:lnTo>
                    <a:pt x="1464" y="1129"/>
                  </a:lnTo>
                  <a:lnTo>
                    <a:pt x="1464" y="1065"/>
                  </a:lnTo>
                  <a:lnTo>
                    <a:pt x="1464" y="998"/>
                  </a:lnTo>
                  <a:lnTo>
                    <a:pt x="1464" y="932"/>
                  </a:lnTo>
                  <a:lnTo>
                    <a:pt x="1464" y="868"/>
                  </a:lnTo>
                  <a:lnTo>
                    <a:pt x="1409" y="834"/>
                  </a:lnTo>
                  <a:lnTo>
                    <a:pt x="1464" y="768"/>
                  </a:lnTo>
                  <a:lnTo>
                    <a:pt x="1490" y="703"/>
                  </a:lnTo>
                  <a:lnTo>
                    <a:pt x="1544" y="636"/>
                  </a:lnTo>
                  <a:lnTo>
                    <a:pt x="1598" y="605"/>
                  </a:lnTo>
                  <a:lnTo>
                    <a:pt x="1651" y="605"/>
                  </a:lnTo>
                  <a:lnTo>
                    <a:pt x="1704" y="571"/>
                  </a:lnTo>
                  <a:lnTo>
                    <a:pt x="1704" y="504"/>
                  </a:lnTo>
                  <a:lnTo>
                    <a:pt x="1704" y="470"/>
                  </a:lnTo>
                  <a:lnTo>
                    <a:pt x="1678" y="470"/>
                  </a:lnTo>
                  <a:lnTo>
                    <a:pt x="1625" y="470"/>
                  </a:lnTo>
                  <a:lnTo>
                    <a:pt x="1570" y="440"/>
                  </a:lnTo>
                  <a:lnTo>
                    <a:pt x="1519" y="405"/>
                  </a:lnTo>
                  <a:lnTo>
                    <a:pt x="1464" y="405"/>
                  </a:lnTo>
                  <a:lnTo>
                    <a:pt x="1409" y="373"/>
                  </a:lnTo>
                  <a:lnTo>
                    <a:pt x="1357" y="373"/>
                  </a:lnTo>
                  <a:lnTo>
                    <a:pt x="1303" y="373"/>
                  </a:lnTo>
                  <a:lnTo>
                    <a:pt x="1251" y="373"/>
                  </a:lnTo>
                  <a:lnTo>
                    <a:pt x="1198" y="373"/>
                  </a:lnTo>
                  <a:lnTo>
                    <a:pt x="1145" y="440"/>
                  </a:lnTo>
                  <a:lnTo>
                    <a:pt x="1092" y="440"/>
                  </a:lnTo>
                  <a:lnTo>
                    <a:pt x="1037" y="470"/>
                  </a:lnTo>
                  <a:lnTo>
                    <a:pt x="985" y="440"/>
                  </a:lnTo>
                  <a:lnTo>
                    <a:pt x="985" y="373"/>
                  </a:lnTo>
                  <a:lnTo>
                    <a:pt x="985" y="308"/>
                  </a:lnTo>
                  <a:lnTo>
                    <a:pt x="1011" y="241"/>
                  </a:lnTo>
                  <a:lnTo>
                    <a:pt x="985" y="174"/>
                  </a:lnTo>
                  <a:lnTo>
                    <a:pt x="929" y="142"/>
                  </a:lnTo>
                  <a:lnTo>
                    <a:pt x="878" y="110"/>
                  </a:lnTo>
                  <a:lnTo>
                    <a:pt x="826" y="110"/>
                  </a:lnTo>
                  <a:lnTo>
                    <a:pt x="770" y="110"/>
                  </a:lnTo>
                  <a:lnTo>
                    <a:pt x="718" y="43"/>
                  </a:lnTo>
                  <a:lnTo>
                    <a:pt x="663" y="12"/>
                  </a:lnTo>
                  <a:lnTo>
                    <a:pt x="608" y="7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98" name="Freeform 66"/>
            <p:cNvSpPr>
              <a:spLocks/>
            </p:cNvSpPr>
            <p:nvPr/>
          </p:nvSpPr>
          <p:spPr bwMode="auto">
            <a:xfrm>
              <a:off x="3116241" y="4124316"/>
              <a:ext cx="881063" cy="593725"/>
            </a:xfrm>
            <a:custGeom>
              <a:avLst/>
              <a:gdLst>
                <a:gd name="T0" fmla="*/ 2147483646 w 1572"/>
                <a:gd name="T1" fmla="*/ 2147483646 h 1055"/>
                <a:gd name="T2" fmla="*/ 2147483646 w 1572"/>
                <a:gd name="T3" fmla="*/ 2147483646 h 1055"/>
                <a:gd name="T4" fmla="*/ 2147483646 w 1572"/>
                <a:gd name="T5" fmla="*/ 2147483646 h 1055"/>
                <a:gd name="T6" fmla="*/ 2147483646 w 1572"/>
                <a:gd name="T7" fmla="*/ 2147483646 h 1055"/>
                <a:gd name="T8" fmla="*/ 2147483646 w 1572"/>
                <a:gd name="T9" fmla="*/ 2147483646 h 1055"/>
                <a:gd name="T10" fmla="*/ 2147483646 w 1572"/>
                <a:gd name="T11" fmla="*/ 2147483646 h 1055"/>
                <a:gd name="T12" fmla="*/ 2147483646 w 1572"/>
                <a:gd name="T13" fmla="*/ 2147483646 h 1055"/>
                <a:gd name="T14" fmla="*/ 0 w 1572"/>
                <a:gd name="T15" fmla="*/ 2147483646 h 1055"/>
                <a:gd name="T16" fmla="*/ 2147483646 w 1572"/>
                <a:gd name="T17" fmla="*/ 2147483646 h 1055"/>
                <a:gd name="T18" fmla="*/ 2147483646 w 1572"/>
                <a:gd name="T19" fmla="*/ 2147483646 h 1055"/>
                <a:gd name="T20" fmla="*/ 2147483646 w 1572"/>
                <a:gd name="T21" fmla="*/ 2147483646 h 1055"/>
                <a:gd name="T22" fmla="*/ 2147483646 w 1572"/>
                <a:gd name="T23" fmla="*/ 2147483646 h 1055"/>
                <a:gd name="T24" fmla="*/ 2147483646 w 1572"/>
                <a:gd name="T25" fmla="*/ 2147483646 h 1055"/>
                <a:gd name="T26" fmla="*/ 2147483646 w 1572"/>
                <a:gd name="T27" fmla="*/ 2147483646 h 1055"/>
                <a:gd name="T28" fmla="*/ 2147483646 w 1572"/>
                <a:gd name="T29" fmla="*/ 2147483646 h 1055"/>
                <a:gd name="T30" fmla="*/ 2147483646 w 1572"/>
                <a:gd name="T31" fmla="*/ 2147483646 h 1055"/>
                <a:gd name="T32" fmla="*/ 2147483646 w 1572"/>
                <a:gd name="T33" fmla="*/ 2147483646 h 1055"/>
                <a:gd name="T34" fmla="*/ 2147483646 w 1572"/>
                <a:gd name="T35" fmla="*/ 2147483646 h 1055"/>
                <a:gd name="T36" fmla="*/ 2147483646 w 1572"/>
                <a:gd name="T37" fmla="*/ 2147483646 h 1055"/>
                <a:gd name="T38" fmla="*/ 2147483646 w 1572"/>
                <a:gd name="T39" fmla="*/ 2147483646 h 1055"/>
                <a:gd name="T40" fmla="*/ 2147483646 w 1572"/>
                <a:gd name="T41" fmla="*/ 2147483646 h 1055"/>
                <a:gd name="T42" fmla="*/ 2147483646 w 1572"/>
                <a:gd name="T43" fmla="*/ 2147483646 h 1055"/>
                <a:gd name="T44" fmla="*/ 2147483646 w 1572"/>
                <a:gd name="T45" fmla="*/ 2147483646 h 1055"/>
                <a:gd name="T46" fmla="*/ 2147483646 w 1572"/>
                <a:gd name="T47" fmla="*/ 2147483646 h 1055"/>
                <a:gd name="T48" fmla="*/ 2147483646 w 1572"/>
                <a:gd name="T49" fmla="*/ 2147483646 h 1055"/>
                <a:gd name="T50" fmla="*/ 2147483646 w 1572"/>
                <a:gd name="T51" fmla="*/ 2147483646 h 1055"/>
                <a:gd name="T52" fmla="*/ 2147483646 w 1572"/>
                <a:gd name="T53" fmla="*/ 2147483646 h 1055"/>
                <a:gd name="T54" fmla="*/ 2147483646 w 1572"/>
                <a:gd name="T55" fmla="*/ 2147483646 h 1055"/>
                <a:gd name="T56" fmla="*/ 2147483646 w 1572"/>
                <a:gd name="T57" fmla="*/ 2147483646 h 1055"/>
                <a:gd name="T58" fmla="*/ 2147483646 w 1572"/>
                <a:gd name="T59" fmla="*/ 2147483646 h 1055"/>
                <a:gd name="T60" fmla="*/ 2147483646 w 1572"/>
                <a:gd name="T61" fmla="*/ 2147483646 h 1055"/>
                <a:gd name="T62" fmla="*/ 2147483646 w 1572"/>
                <a:gd name="T63" fmla="*/ 2147483646 h 1055"/>
                <a:gd name="T64" fmla="*/ 2147483646 w 1572"/>
                <a:gd name="T65" fmla="*/ 2147483646 h 1055"/>
                <a:gd name="T66" fmla="*/ 2147483646 w 1572"/>
                <a:gd name="T67" fmla="*/ 2147483646 h 1055"/>
                <a:gd name="T68" fmla="*/ 2147483646 w 1572"/>
                <a:gd name="T69" fmla="*/ 2147483646 h 1055"/>
                <a:gd name="T70" fmla="*/ 2147483646 w 1572"/>
                <a:gd name="T71" fmla="*/ 2147483646 h 1055"/>
                <a:gd name="T72" fmla="*/ 2147483646 w 1572"/>
                <a:gd name="T73" fmla="*/ 2147483646 h 1055"/>
                <a:gd name="T74" fmla="*/ 2147483646 w 1572"/>
                <a:gd name="T75" fmla="*/ 0 h 1055"/>
                <a:gd name="T76" fmla="*/ 2147483646 w 1572"/>
                <a:gd name="T77" fmla="*/ 2147483646 h 1055"/>
                <a:gd name="T78" fmla="*/ 2147483646 w 1572"/>
                <a:gd name="T79" fmla="*/ 2147483646 h 1055"/>
                <a:gd name="T80" fmla="*/ 2147483646 w 1572"/>
                <a:gd name="T81" fmla="*/ 2147483646 h 10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72"/>
                <a:gd name="T124" fmla="*/ 0 h 1055"/>
                <a:gd name="T125" fmla="*/ 1572 w 1572"/>
                <a:gd name="T126" fmla="*/ 1055 h 10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72" h="1055">
                  <a:moveTo>
                    <a:pt x="398" y="35"/>
                  </a:moveTo>
                  <a:lnTo>
                    <a:pt x="369" y="35"/>
                  </a:lnTo>
                  <a:lnTo>
                    <a:pt x="317" y="68"/>
                  </a:lnTo>
                  <a:lnTo>
                    <a:pt x="266" y="100"/>
                  </a:lnTo>
                  <a:lnTo>
                    <a:pt x="238" y="169"/>
                  </a:lnTo>
                  <a:lnTo>
                    <a:pt x="238" y="235"/>
                  </a:lnTo>
                  <a:lnTo>
                    <a:pt x="185" y="235"/>
                  </a:lnTo>
                  <a:lnTo>
                    <a:pt x="158" y="299"/>
                  </a:lnTo>
                  <a:lnTo>
                    <a:pt x="158" y="365"/>
                  </a:lnTo>
                  <a:lnTo>
                    <a:pt x="105" y="399"/>
                  </a:lnTo>
                  <a:lnTo>
                    <a:pt x="51" y="430"/>
                  </a:lnTo>
                  <a:lnTo>
                    <a:pt x="52" y="430"/>
                  </a:lnTo>
                  <a:lnTo>
                    <a:pt x="26" y="470"/>
                  </a:lnTo>
                  <a:lnTo>
                    <a:pt x="3" y="541"/>
                  </a:lnTo>
                  <a:lnTo>
                    <a:pt x="0" y="597"/>
                  </a:lnTo>
                  <a:lnTo>
                    <a:pt x="0" y="661"/>
                  </a:lnTo>
                  <a:lnTo>
                    <a:pt x="26" y="727"/>
                  </a:lnTo>
                  <a:lnTo>
                    <a:pt x="80" y="727"/>
                  </a:lnTo>
                  <a:lnTo>
                    <a:pt x="134" y="695"/>
                  </a:lnTo>
                  <a:lnTo>
                    <a:pt x="187" y="759"/>
                  </a:lnTo>
                  <a:lnTo>
                    <a:pt x="239" y="793"/>
                  </a:lnTo>
                  <a:lnTo>
                    <a:pt x="239" y="860"/>
                  </a:lnTo>
                  <a:lnTo>
                    <a:pt x="239" y="927"/>
                  </a:lnTo>
                  <a:lnTo>
                    <a:pt x="213" y="958"/>
                  </a:lnTo>
                  <a:lnTo>
                    <a:pt x="266" y="958"/>
                  </a:lnTo>
                  <a:lnTo>
                    <a:pt x="321" y="958"/>
                  </a:lnTo>
                  <a:lnTo>
                    <a:pt x="372" y="992"/>
                  </a:lnTo>
                  <a:lnTo>
                    <a:pt x="426" y="1025"/>
                  </a:lnTo>
                  <a:lnTo>
                    <a:pt x="479" y="1025"/>
                  </a:lnTo>
                  <a:lnTo>
                    <a:pt x="533" y="992"/>
                  </a:lnTo>
                  <a:lnTo>
                    <a:pt x="587" y="992"/>
                  </a:lnTo>
                  <a:lnTo>
                    <a:pt x="640" y="992"/>
                  </a:lnTo>
                  <a:lnTo>
                    <a:pt x="693" y="1025"/>
                  </a:lnTo>
                  <a:lnTo>
                    <a:pt x="720" y="1025"/>
                  </a:lnTo>
                  <a:lnTo>
                    <a:pt x="772" y="1055"/>
                  </a:lnTo>
                  <a:lnTo>
                    <a:pt x="825" y="1055"/>
                  </a:lnTo>
                  <a:lnTo>
                    <a:pt x="880" y="1025"/>
                  </a:lnTo>
                  <a:lnTo>
                    <a:pt x="880" y="958"/>
                  </a:lnTo>
                  <a:lnTo>
                    <a:pt x="931" y="958"/>
                  </a:lnTo>
                  <a:lnTo>
                    <a:pt x="986" y="927"/>
                  </a:lnTo>
                  <a:lnTo>
                    <a:pt x="1039" y="893"/>
                  </a:lnTo>
                  <a:lnTo>
                    <a:pt x="1092" y="927"/>
                  </a:lnTo>
                  <a:lnTo>
                    <a:pt x="1173" y="958"/>
                  </a:lnTo>
                  <a:lnTo>
                    <a:pt x="1254" y="958"/>
                  </a:lnTo>
                  <a:lnTo>
                    <a:pt x="1279" y="927"/>
                  </a:lnTo>
                  <a:lnTo>
                    <a:pt x="1333" y="893"/>
                  </a:lnTo>
                  <a:lnTo>
                    <a:pt x="1387" y="927"/>
                  </a:lnTo>
                  <a:lnTo>
                    <a:pt x="1387" y="924"/>
                  </a:lnTo>
                  <a:lnTo>
                    <a:pt x="1439" y="889"/>
                  </a:lnTo>
                  <a:lnTo>
                    <a:pt x="1466" y="824"/>
                  </a:lnTo>
                  <a:lnTo>
                    <a:pt x="1439" y="756"/>
                  </a:lnTo>
                  <a:lnTo>
                    <a:pt x="1492" y="724"/>
                  </a:lnTo>
                  <a:lnTo>
                    <a:pt x="1548" y="724"/>
                  </a:lnTo>
                  <a:lnTo>
                    <a:pt x="1572" y="660"/>
                  </a:lnTo>
                  <a:lnTo>
                    <a:pt x="1520" y="626"/>
                  </a:lnTo>
                  <a:lnTo>
                    <a:pt x="1466" y="660"/>
                  </a:lnTo>
                  <a:lnTo>
                    <a:pt x="1439" y="593"/>
                  </a:lnTo>
                  <a:lnTo>
                    <a:pt x="1387" y="561"/>
                  </a:lnTo>
                  <a:lnTo>
                    <a:pt x="1333" y="561"/>
                  </a:lnTo>
                  <a:lnTo>
                    <a:pt x="1279" y="561"/>
                  </a:lnTo>
                  <a:lnTo>
                    <a:pt x="1254" y="496"/>
                  </a:lnTo>
                  <a:lnTo>
                    <a:pt x="1279" y="429"/>
                  </a:lnTo>
                  <a:lnTo>
                    <a:pt x="1279" y="363"/>
                  </a:lnTo>
                  <a:lnTo>
                    <a:pt x="1223" y="330"/>
                  </a:lnTo>
                  <a:lnTo>
                    <a:pt x="1200" y="262"/>
                  </a:lnTo>
                  <a:lnTo>
                    <a:pt x="1223" y="197"/>
                  </a:lnTo>
                  <a:lnTo>
                    <a:pt x="1173" y="132"/>
                  </a:lnTo>
                  <a:lnTo>
                    <a:pt x="1092" y="99"/>
                  </a:lnTo>
                  <a:lnTo>
                    <a:pt x="1039" y="99"/>
                  </a:lnTo>
                  <a:lnTo>
                    <a:pt x="986" y="132"/>
                  </a:lnTo>
                  <a:lnTo>
                    <a:pt x="931" y="132"/>
                  </a:lnTo>
                  <a:lnTo>
                    <a:pt x="880" y="67"/>
                  </a:lnTo>
                  <a:lnTo>
                    <a:pt x="825" y="32"/>
                  </a:lnTo>
                  <a:lnTo>
                    <a:pt x="772" y="32"/>
                  </a:lnTo>
                  <a:lnTo>
                    <a:pt x="720" y="32"/>
                  </a:lnTo>
                  <a:lnTo>
                    <a:pt x="664" y="0"/>
                  </a:lnTo>
                  <a:lnTo>
                    <a:pt x="613" y="0"/>
                  </a:lnTo>
                  <a:lnTo>
                    <a:pt x="559" y="32"/>
                  </a:lnTo>
                  <a:lnTo>
                    <a:pt x="505" y="67"/>
                  </a:lnTo>
                  <a:lnTo>
                    <a:pt x="453" y="67"/>
                  </a:lnTo>
                  <a:lnTo>
                    <a:pt x="398" y="32"/>
                  </a:lnTo>
                  <a:lnTo>
                    <a:pt x="372" y="32"/>
                  </a:lnTo>
                  <a:lnTo>
                    <a:pt x="398" y="3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99" name="Freeform 67"/>
            <p:cNvSpPr>
              <a:spLocks/>
            </p:cNvSpPr>
            <p:nvPr/>
          </p:nvSpPr>
          <p:spPr bwMode="auto">
            <a:xfrm>
              <a:off x="3317854" y="3743316"/>
              <a:ext cx="1169989" cy="777876"/>
            </a:xfrm>
            <a:custGeom>
              <a:avLst/>
              <a:gdLst>
                <a:gd name="T0" fmla="*/ 2147483646 w 2082"/>
                <a:gd name="T1" fmla="*/ 2147483646 h 1385"/>
                <a:gd name="T2" fmla="*/ 2147483646 w 2082"/>
                <a:gd name="T3" fmla="*/ 0 h 1385"/>
                <a:gd name="T4" fmla="*/ 2147483646 w 2082"/>
                <a:gd name="T5" fmla="*/ 2147483646 h 1385"/>
                <a:gd name="T6" fmla="*/ 2147483646 w 2082"/>
                <a:gd name="T7" fmla="*/ 0 h 1385"/>
                <a:gd name="T8" fmla="*/ 2147483646 w 2082"/>
                <a:gd name="T9" fmla="*/ 2147483646 h 1385"/>
                <a:gd name="T10" fmla="*/ 2147483646 w 2082"/>
                <a:gd name="T11" fmla="*/ 2147483646 h 1385"/>
                <a:gd name="T12" fmla="*/ 2147483646 w 2082"/>
                <a:gd name="T13" fmla="*/ 2147483646 h 1385"/>
                <a:gd name="T14" fmla="*/ 2147483646 w 2082"/>
                <a:gd name="T15" fmla="*/ 2147483646 h 1385"/>
                <a:gd name="T16" fmla="*/ 2147483646 w 2082"/>
                <a:gd name="T17" fmla="*/ 2147483646 h 1385"/>
                <a:gd name="T18" fmla="*/ 2147483646 w 2082"/>
                <a:gd name="T19" fmla="*/ 2147483646 h 1385"/>
                <a:gd name="T20" fmla="*/ 2147483646 w 2082"/>
                <a:gd name="T21" fmla="*/ 2147483646 h 1385"/>
                <a:gd name="T22" fmla="*/ 2147483646 w 2082"/>
                <a:gd name="T23" fmla="*/ 2147483646 h 1385"/>
                <a:gd name="T24" fmla="*/ 2147483646 w 2082"/>
                <a:gd name="T25" fmla="*/ 2147483646 h 1385"/>
                <a:gd name="T26" fmla="*/ 2147483646 w 2082"/>
                <a:gd name="T27" fmla="*/ 2147483646 h 1385"/>
                <a:gd name="T28" fmla="*/ 2147483646 w 2082"/>
                <a:gd name="T29" fmla="*/ 2147483646 h 1385"/>
                <a:gd name="T30" fmla="*/ 2147483646 w 2082"/>
                <a:gd name="T31" fmla="*/ 2147483646 h 1385"/>
                <a:gd name="T32" fmla="*/ 2147483646 w 2082"/>
                <a:gd name="T33" fmla="*/ 2147483646 h 1385"/>
                <a:gd name="T34" fmla="*/ 2147483646 w 2082"/>
                <a:gd name="T35" fmla="*/ 2147483646 h 1385"/>
                <a:gd name="T36" fmla="*/ 2147483646 w 2082"/>
                <a:gd name="T37" fmla="*/ 2147483646 h 1385"/>
                <a:gd name="T38" fmla="*/ 2147483646 w 2082"/>
                <a:gd name="T39" fmla="*/ 2147483646 h 1385"/>
                <a:gd name="T40" fmla="*/ 2147483646 w 2082"/>
                <a:gd name="T41" fmla="*/ 2147483646 h 1385"/>
                <a:gd name="T42" fmla="*/ 2147483646 w 2082"/>
                <a:gd name="T43" fmla="*/ 2147483646 h 1385"/>
                <a:gd name="T44" fmla="*/ 2147483646 w 2082"/>
                <a:gd name="T45" fmla="*/ 2147483646 h 1385"/>
                <a:gd name="T46" fmla="*/ 2147483646 w 2082"/>
                <a:gd name="T47" fmla="*/ 2147483646 h 1385"/>
                <a:gd name="T48" fmla="*/ 2147483646 w 2082"/>
                <a:gd name="T49" fmla="*/ 2147483646 h 1385"/>
                <a:gd name="T50" fmla="*/ 2147483646 w 2082"/>
                <a:gd name="T51" fmla="*/ 2147483646 h 1385"/>
                <a:gd name="T52" fmla="*/ 2147483646 w 2082"/>
                <a:gd name="T53" fmla="*/ 2147483646 h 1385"/>
                <a:gd name="T54" fmla="*/ 2147483646 w 2082"/>
                <a:gd name="T55" fmla="*/ 2147483646 h 1385"/>
                <a:gd name="T56" fmla="*/ 2147483646 w 2082"/>
                <a:gd name="T57" fmla="*/ 2147483646 h 1385"/>
                <a:gd name="T58" fmla="*/ 2147483646 w 2082"/>
                <a:gd name="T59" fmla="*/ 2147483646 h 1385"/>
                <a:gd name="T60" fmla="*/ 2147483646 w 2082"/>
                <a:gd name="T61" fmla="*/ 2147483646 h 1385"/>
                <a:gd name="T62" fmla="*/ 2147483646 w 2082"/>
                <a:gd name="T63" fmla="*/ 2147483646 h 1385"/>
                <a:gd name="T64" fmla="*/ 2147483646 w 2082"/>
                <a:gd name="T65" fmla="*/ 2147483646 h 1385"/>
                <a:gd name="T66" fmla="*/ 2147483646 w 2082"/>
                <a:gd name="T67" fmla="*/ 2147483646 h 1385"/>
                <a:gd name="T68" fmla="*/ 2147483646 w 2082"/>
                <a:gd name="T69" fmla="*/ 2147483646 h 1385"/>
                <a:gd name="T70" fmla="*/ 2147483646 w 2082"/>
                <a:gd name="T71" fmla="*/ 2147483646 h 1385"/>
                <a:gd name="T72" fmla="*/ 2147483646 w 2082"/>
                <a:gd name="T73" fmla="*/ 2147483646 h 1385"/>
                <a:gd name="T74" fmla="*/ 2147483646 w 2082"/>
                <a:gd name="T75" fmla="*/ 2147483646 h 1385"/>
                <a:gd name="T76" fmla="*/ 2147483646 w 2082"/>
                <a:gd name="T77" fmla="*/ 2147483646 h 1385"/>
                <a:gd name="T78" fmla="*/ 2147483646 w 2082"/>
                <a:gd name="T79" fmla="*/ 2147483646 h 1385"/>
                <a:gd name="T80" fmla="*/ 2147483646 w 2082"/>
                <a:gd name="T81" fmla="*/ 2147483646 h 1385"/>
                <a:gd name="T82" fmla="*/ 2147483646 w 2082"/>
                <a:gd name="T83" fmla="*/ 2147483646 h 1385"/>
                <a:gd name="T84" fmla="*/ 2147483646 w 2082"/>
                <a:gd name="T85" fmla="*/ 2147483646 h 1385"/>
                <a:gd name="T86" fmla="*/ 2147483646 w 2082"/>
                <a:gd name="T87" fmla="*/ 2147483646 h 1385"/>
                <a:gd name="T88" fmla="*/ 2147483646 w 2082"/>
                <a:gd name="T89" fmla="*/ 2147483646 h 1385"/>
                <a:gd name="T90" fmla="*/ 0 w 2082"/>
                <a:gd name="T91" fmla="*/ 2147483646 h 1385"/>
                <a:gd name="T92" fmla="*/ 2147483646 w 2082"/>
                <a:gd name="T93" fmla="*/ 2147483646 h 1385"/>
                <a:gd name="T94" fmla="*/ 2147483646 w 2082"/>
                <a:gd name="T95" fmla="*/ 2147483646 h 1385"/>
                <a:gd name="T96" fmla="*/ 2147483646 w 2082"/>
                <a:gd name="T97" fmla="*/ 2147483646 h 1385"/>
                <a:gd name="T98" fmla="*/ 2147483646 w 2082"/>
                <a:gd name="T99" fmla="*/ 2147483646 h 1385"/>
                <a:gd name="T100" fmla="*/ 2147483646 w 2082"/>
                <a:gd name="T101" fmla="*/ 2147483646 h 1385"/>
                <a:gd name="T102" fmla="*/ 2147483646 w 2082"/>
                <a:gd name="T103" fmla="*/ 2147483646 h 1385"/>
                <a:gd name="T104" fmla="*/ 2147483646 w 2082"/>
                <a:gd name="T105" fmla="*/ 2147483646 h 13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82"/>
                <a:gd name="T160" fmla="*/ 0 h 1385"/>
                <a:gd name="T161" fmla="*/ 2082 w 2082"/>
                <a:gd name="T162" fmla="*/ 1385 h 138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82" h="1385">
                  <a:moveTo>
                    <a:pt x="482" y="132"/>
                  </a:moveTo>
                  <a:lnTo>
                    <a:pt x="536" y="98"/>
                  </a:lnTo>
                  <a:lnTo>
                    <a:pt x="587" y="64"/>
                  </a:lnTo>
                  <a:lnTo>
                    <a:pt x="642" y="0"/>
                  </a:lnTo>
                  <a:lnTo>
                    <a:pt x="695" y="0"/>
                  </a:lnTo>
                  <a:lnTo>
                    <a:pt x="748" y="31"/>
                  </a:lnTo>
                  <a:lnTo>
                    <a:pt x="803" y="31"/>
                  </a:lnTo>
                  <a:lnTo>
                    <a:pt x="856" y="0"/>
                  </a:lnTo>
                  <a:lnTo>
                    <a:pt x="908" y="0"/>
                  </a:lnTo>
                  <a:lnTo>
                    <a:pt x="908" y="64"/>
                  </a:lnTo>
                  <a:lnTo>
                    <a:pt x="935" y="132"/>
                  </a:lnTo>
                  <a:lnTo>
                    <a:pt x="988" y="98"/>
                  </a:lnTo>
                  <a:lnTo>
                    <a:pt x="1043" y="132"/>
                  </a:lnTo>
                  <a:lnTo>
                    <a:pt x="1095" y="165"/>
                  </a:lnTo>
                  <a:lnTo>
                    <a:pt x="1151" y="98"/>
                  </a:lnTo>
                  <a:lnTo>
                    <a:pt x="1202" y="98"/>
                  </a:lnTo>
                  <a:lnTo>
                    <a:pt x="1256" y="98"/>
                  </a:lnTo>
                  <a:lnTo>
                    <a:pt x="1310" y="64"/>
                  </a:lnTo>
                  <a:lnTo>
                    <a:pt x="1362" y="64"/>
                  </a:lnTo>
                  <a:lnTo>
                    <a:pt x="1389" y="132"/>
                  </a:lnTo>
                  <a:lnTo>
                    <a:pt x="1417" y="199"/>
                  </a:lnTo>
                  <a:lnTo>
                    <a:pt x="1468" y="231"/>
                  </a:lnTo>
                  <a:lnTo>
                    <a:pt x="1468" y="296"/>
                  </a:lnTo>
                  <a:lnTo>
                    <a:pt x="1468" y="361"/>
                  </a:lnTo>
                  <a:lnTo>
                    <a:pt x="1497" y="428"/>
                  </a:lnTo>
                  <a:lnTo>
                    <a:pt x="1551" y="460"/>
                  </a:lnTo>
                  <a:lnTo>
                    <a:pt x="1551" y="527"/>
                  </a:lnTo>
                  <a:lnTo>
                    <a:pt x="1576" y="593"/>
                  </a:lnTo>
                  <a:lnTo>
                    <a:pt x="1551" y="660"/>
                  </a:lnTo>
                  <a:lnTo>
                    <a:pt x="1602" y="689"/>
                  </a:lnTo>
                  <a:lnTo>
                    <a:pt x="1628" y="757"/>
                  </a:lnTo>
                  <a:lnTo>
                    <a:pt x="1684" y="789"/>
                  </a:lnTo>
                  <a:lnTo>
                    <a:pt x="1736" y="757"/>
                  </a:lnTo>
                  <a:lnTo>
                    <a:pt x="1792" y="789"/>
                  </a:lnTo>
                  <a:lnTo>
                    <a:pt x="1843" y="789"/>
                  </a:lnTo>
                  <a:lnTo>
                    <a:pt x="1895" y="757"/>
                  </a:lnTo>
                  <a:lnTo>
                    <a:pt x="1948" y="723"/>
                  </a:lnTo>
                  <a:lnTo>
                    <a:pt x="2000" y="689"/>
                  </a:lnTo>
                  <a:lnTo>
                    <a:pt x="2056" y="689"/>
                  </a:lnTo>
                  <a:lnTo>
                    <a:pt x="2082" y="689"/>
                  </a:lnTo>
                  <a:lnTo>
                    <a:pt x="2082" y="688"/>
                  </a:lnTo>
                  <a:lnTo>
                    <a:pt x="2082" y="755"/>
                  </a:lnTo>
                  <a:lnTo>
                    <a:pt x="2030" y="787"/>
                  </a:lnTo>
                  <a:lnTo>
                    <a:pt x="2030" y="854"/>
                  </a:lnTo>
                  <a:lnTo>
                    <a:pt x="2025" y="854"/>
                  </a:lnTo>
                  <a:lnTo>
                    <a:pt x="2056" y="889"/>
                  </a:lnTo>
                  <a:lnTo>
                    <a:pt x="2028" y="954"/>
                  </a:lnTo>
                  <a:lnTo>
                    <a:pt x="1972" y="954"/>
                  </a:lnTo>
                  <a:lnTo>
                    <a:pt x="1893" y="954"/>
                  </a:lnTo>
                  <a:lnTo>
                    <a:pt x="1840" y="988"/>
                  </a:lnTo>
                  <a:lnTo>
                    <a:pt x="1814" y="1053"/>
                  </a:lnTo>
                  <a:lnTo>
                    <a:pt x="1735" y="1053"/>
                  </a:lnTo>
                  <a:lnTo>
                    <a:pt x="1656" y="1053"/>
                  </a:lnTo>
                  <a:lnTo>
                    <a:pt x="1574" y="1053"/>
                  </a:lnTo>
                  <a:lnTo>
                    <a:pt x="1521" y="1119"/>
                  </a:lnTo>
                  <a:lnTo>
                    <a:pt x="1468" y="1152"/>
                  </a:lnTo>
                  <a:lnTo>
                    <a:pt x="1387" y="1187"/>
                  </a:lnTo>
                  <a:lnTo>
                    <a:pt x="1361" y="1250"/>
                  </a:lnTo>
                  <a:lnTo>
                    <a:pt x="1307" y="1284"/>
                  </a:lnTo>
                  <a:lnTo>
                    <a:pt x="1254" y="1350"/>
                  </a:lnTo>
                  <a:lnTo>
                    <a:pt x="1200" y="1383"/>
                  </a:lnTo>
                  <a:lnTo>
                    <a:pt x="1200" y="1385"/>
                  </a:lnTo>
                  <a:lnTo>
                    <a:pt x="1200" y="1350"/>
                  </a:lnTo>
                  <a:lnTo>
                    <a:pt x="1175" y="1331"/>
                  </a:lnTo>
                  <a:lnTo>
                    <a:pt x="1149" y="1316"/>
                  </a:lnTo>
                  <a:lnTo>
                    <a:pt x="1094" y="1350"/>
                  </a:lnTo>
                  <a:lnTo>
                    <a:pt x="1067" y="1284"/>
                  </a:lnTo>
                  <a:lnTo>
                    <a:pt x="1015" y="1250"/>
                  </a:lnTo>
                  <a:lnTo>
                    <a:pt x="961" y="1250"/>
                  </a:lnTo>
                  <a:lnTo>
                    <a:pt x="907" y="1250"/>
                  </a:lnTo>
                  <a:lnTo>
                    <a:pt x="882" y="1187"/>
                  </a:lnTo>
                  <a:lnTo>
                    <a:pt x="907" y="1119"/>
                  </a:lnTo>
                  <a:lnTo>
                    <a:pt x="907" y="1053"/>
                  </a:lnTo>
                  <a:lnTo>
                    <a:pt x="851" y="1019"/>
                  </a:lnTo>
                  <a:lnTo>
                    <a:pt x="828" y="954"/>
                  </a:lnTo>
                  <a:lnTo>
                    <a:pt x="851" y="889"/>
                  </a:lnTo>
                  <a:lnTo>
                    <a:pt x="800" y="822"/>
                  </a:lnTo>
                  <a:lnTo>
                    <a:pt x="720" y="789"/>
                  </a:lnTo>
                  <a:lnTo>
                    <a:pt x="667" y="789"/>
                  </a:lnTo>
                  <a:lnTo>
                    <a:pt x="613" y="822"/>
                  </a:lnTo>
                  <a:lnTo>
                    <a:pt x="559" y="822"/>
                  </a:lnTo>
                  <a:lnTo>
                    <a:pt x="508" y="757"/>
                  </a:lnTo>
                  <a:lnTo>
                    <a:pt x="453" y="723"/>
                  </a:lnTo>
                  <a:lnTo>
                    <a:pt x="400" y="723"/>
                  </a:lnTo>
                  <a:lnTo>
                    <a:pt x="347" y="723"/>
                  </a:lnTo>
                  <a:lnTo>
                    <a:pt x="292" y="689"/>
                  </a:lnTo>
                  <a:lnTo>
                    <a:pt x="241" y="689"/>
                  </a:lnTo>
                  <a:lnTo>
                    <a:pt x="187" y="723"/>
                  </a:lnTo>
                  <a:lnTo>
                    <a:pt x="134" y="757"/>
                  </a:lnTo>
                  <a:lnTo>
                    <a:pt x="81" y="757"/>
                  </a:lnTo>
                  <a:lnTo>
                    <a:pt x="26" y="723"/>
                  </a:lnTo>
                  <a:lnTo>
                    <a:pt x="0" y="723"/>
                  </a:lnTo>
                  <a:lnTo>
                    <a:pt x="21" y="720"/>
                  </a:lnTo>
                  <a:lnTo>
                    <a:pt x="79" y="656"/>
                  </a:lnTo>
                  <a:lnTo>
                    <a:pt x="131" y="622"/>
                  </a:lnTo>
                  <a:lnTo>
                    <a:pt x="185" y="589"/>
                  </a:lnTo>
                  <a:lnTo>
                    <a:pt x="239" y="558"/>
                  </a:lnTo>
                  <a:lnTo>
                    <a:pt x="239" y="492"/>
                  </a:lnTo>
                  <a:lnTo>
                    <a:pt x="239" y="425"/>
                  </a:lnTo>
                  <a:lnTo>
                    <a:pt x="290" y="393"/>
                  </a:lnTo>
                  <a:lnTo>
                    <a:pt x="318" y="326"/>
                  </a:lnTo>
                  <a:lnTo>
                    <a:pt x="347" y="258"/>
                  </a:lnTo>
                  <a:lnTo>
                    <a:pt x="400" y="194"/>
                  </a:lnTo>
                  <a:lnTo>
                    <a:pt x="453" y="162"/>
                  </a:lnTo>
                  <a:lnTo>
                    <a:pt x="508" y="128"/>
                  </a:lnTo>
                  <a:lnTo>
                    <a:pt x="504" y="119"/>
                  </a:lnTo>
                  <a:lnTo>
                    <a:pt x="482" y="13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799" name="CaixaDeTexto 1"/>
          <p:cNvSpPr txBox="1">
            <a:spLocks noChangeArrowheads="1"/>
          </p:cNvSpPr>
          <p:nvPr/>
        </p:nvSpPr>
        <p:spPr bwMode="auto">
          <a:xfrm>
            <a:off x="1530351" y="6310314"/>
            <a:ext cx="3097213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400" b="1">
                <a:latin typeface="Arial Narrow" panose="020B0606020202030204" pitchFamily="34" charset="0"/>
              </a:rPr>
              <a:t>Source: </a:t>
            </a:r>
            <a:r>
              <a:rPr lang="pt-BR" altLang="en-US" sz="1400">
                <a:latin typeface="Arial Narrow" panose="020B0606020202030204" pitchFamily="34" charset="0"/>
              </a:rPr>
              <a:t>MoH</a:t>
            </a:r>
          </a:p>
          <a:p>
            <a:pPr eaLnBrk="1" hangingPunct="1"/>
            <a:r>
              <a:rPr lang="pt-BR" altLang="en-US" sz="1600">
                <a:latin typeface="Arial Narrow" panose="020B0606020202030204" pitchFamily="34" charset="0"/>
              </a:rPr>
              <a:t>.</a:t>
            </a:r>
          </a:p>
        </p:txBody>
      </p:sp>
      <p:grpSp>
        <p:nvGrpSpPr>
          <p:cNvPr id="33800" name="Grupo 50"/>
          <p:cNvGrpSpPr>
            <a:grpSpLocks/>
          </p:cNvGrpSpPr>
          <p:nvPr/>
        </p:nvGrpSpPr>
        <p:grpSpPr bwMode="auto">
          <a:xfrm>
            <a:off x="6565901" y="1444625"/>
            <a:ext cx="2544763" cy="2732088"/>
            <a:chOff x="449241" y="314316"/>
            <a:chExt cx="5486400" cy="5334001"/>
          </a:xfrm>
        </p:grpSpPr>
        <p:sp>
          <p:nvSpPr>
            <p:cNvPr id="33846" name="Freeform 42"/>
            <p:cNvSpPr>
              <a:spLocks/>
            </p:cNvSpPr>
            <p:nvPr/>
          </p:nvSpPr>
          <p:spPr bwMode="auto">
            <a:xfrm>
              <a:off x="3287691" y="1685916"/>
              <a:ext cx="1047750" cy="2039938"/>
            </a:xfrm>
            <a:custGeom>
              <a:avLst/>
              <a:gdLst>
                <a:gd name="T0" fmla="*/ 2147483646 w 1867"/>
                <a:gd name="T1" fmla="*/ 2147483646 h 3624"/>
                <a:gd name="T2" fmla="*/ 2147483646 w 1867"/>
                <a:gd name="T3" fmla="*/ 2147483646 h 3624"/>
                <a:gd name="T4" fmla="*/ 2147483646 w 1867"/>
                <a:gd name="T5" fmla="*/ 2147483646 h 3624"/>
                <a:gd name="T6" fmla="*/ 0 w 1867"/>
                <a:gd name="T7" fmla="*/ 2147483646 h 3624"/>
                <a:gd name="T8" fmla="*/ 2147483646 w 1867"/>
                <a:gd name="T9" fmla="*/ 2147483646 h 3624"/>
                <a:gd name="T10" fmla="*/ 2147483646 w 1867"/>
                <a:gd name="T11" fmla="*/ 2147483646 h 3624"/>
                <a:gd name="T12" fmla="*/ 2147483646 w 1867"/>
                <a:gd name="T13" fmla="*/ 2147483646 h 3624"/>
                <a:gd name="T14" fmla="*/ 2147483646 w 1867"/>
                <a:gd name="T15" fmla="*/ 2147483646 h 3624"/>
                <a:gd name="T16" fmla="*/ 2147483646 w 1867"/>
                <a:gd name="T17" fmla="*/ 2147483646 h 3624"/>
                <a:gd name="T18" fmla="*/ 2147483646 w 1867"/>
                <a:gd name="T19" fmla="*/ 2147483646 h 3624"/>
                <a:gd name="T20" fmla="*/ 2147483646 w 1867"/>
                <a:gd name="T21" fmla="*/ 2147483646 h 3624"/>
                <a:gd name="T22" fmla="*/ 2147483646 w 1867"/>
                <a:gd name="T23" fmla="*/ 2147483646 h 3624"/>
                <a:gd name="T24" fmla="*/ 2147483646 w 1867"/>
                <a:gd name="T25" fmla="*/ 2147483646 h 3624"/>
                <a:gd name="T26" fmla="*/ 2147483646 w 1867"/>
                <a:gd name="T27" fmla="*/ 2147483646 h 3624"/>
                <a:gd name="T28" fmla="*/ 2147483646 w 1867"/>
                <a:gd name="T29" fmla="*/ 2147483646 h 3624"/>
                <a:gd name="T30" fmla="*/ 2147483646 w 1867"/>
                <a:gd name="T31" fmla="*/ 2147483646 h 3624"/>
                <a:gd name="T32" fmla="*/ 2147483646 w 1867"/>
                <a:gd name="T33" fmla="*/ 2147483646 h 3624"/>
                <a:gd name="T34" fmla="*/ 2147483646 w 1867"/>
                <a:gd name="T35" fmla="*/ 2147483646 h 3624"/>
                <a:gd name="T36" fmla="*/ 2147483646 w 1867"/>
                <a:gd name="T37" fmla="*/ 2147483646 h 3624"/>
                <a:gd name="T38" fmla="*/ 2147483646 w 1867"/>
                <a:gd name="T39" fmla="*/ 2147483646 h 3624"/>
                <a:gd name="T40" fmla="*/ 2147483646 w 1867"/>
                <a:gd name="T41" fmla="*/ 2147483646 h 3624"/>
                <a:gd name="T42" fmla="*/ 2147483646 w 1867"/>
                <a:gd name="T43" fmla="*/ 2147483646 h 3624"/>
                <a:gd name="T44" fmla="*/ 2147483646 w 1867"/>
                <a:gd name="T45" fmla="*/ 2147483646 h 3624"/>
                <a:gd name="T46" fmla="*/ 2147483646 w 1867"/>
                <a:gd name="T47" fmla="*/ 2147483646 h 3624"/>
                <a:gd name="T48" fmla="*/ 2147483646 w 1867"/>
                <a:gd name="T49" fmla="*/ 0 h 3624"/>
                <a:gd name="T50" fmla="*/ 2147483646 w 1867"/>
                <a:gd name="T51" fmla="*/ 0 h 3624"/>
                <a:gd name="T52" fmla="*/ 2147483646 w 1867"/>
                <a:gd name="T53" fmla="*/ 2147483646 h 3624"/>
                <a:gd name="T54" fmla="*/ 2147483646 w 1867"/>
                <a:gd name="T55" fmla="*/ 2147483646 h 3624"/>
                <a:gd name="T56" fmla="*/ 2147483646 w 1867"/>
                <a:gd name="T57" fmla="*/ 2147483646 h 3624"/>
                <a:gd name="T58" fmla="*/ 2147483646 w 1867"/>
                <a:gd name="T59" fmla="*/ 2147483646 h 3624"/>
                <a:gd name="T60" fmla="*/ 2147483646 w 1867"/>
                <a:gd name="T61" fmla="*/ 2147483646 h 3624"/>
                <a:gd name="T62" fmla="*/ 2147483646 w 1867"/>
                <a:gd name="T63" fmla="*/ 2147483646 h 3624"/>
                <a:gd name="T64" fmla="*/ 2147483646 w 1867"/>
                <a:gd name="T65" fmla="*/ 2147483646 h 3624"/>
                <a:gd name="T66" fmla="*/ 2147483646 w 1867"/>
                <a:gd name="T67" fmla="*/ 2147483646 h 3624"/>
                <a:gd name="T68" fmla="*/ 2147483646 w 1867"/>
                <a:gd name="T69" fmla="*/ 2147483646 h 3624"/>
                <a:gd name="T70" fmla="*/ 2147483646 w 1867"/>
                <a:gd name="T71" fmla="*/ 2147483646 h 3624"/>
                <a:gd name="T72" fmla="*/ 2147483646 w 1867"/>
                <a:gd name="T73" fmla="*/ 2147483646 h 3624"/>
                <a:gd name="T74" fmla="*/ 2147483646 w 1867"/>
                <a:gd name="T75" fmla="*/ 2147483646 h 3624"/>
                <a:gd name="T76" fmla="*/ 2147483646 w 1867"/>
                <a:gd name="T77" fmla="*/ 2147483646 h 3624"/>
                <a:gd name="T78" fmla="*/ 2147483646 w 1867"/>
                <a:gd name="T79" fmla="*/ 2147483646 h 3624"/>
                <a:gd name="T80" fmla="*/ 2147483646 w 1867"/>
                <a:gd name="T81" fmla="*/ 2147483646 h 3624"/>
                <a:gd name="T82" fmla="*/ 2147483646 w 1867"/>
                <a:gd name="T83" fmla="*/ 2147483646 h 3624"/>
                <a:gd name="T84" fmla="*/ 2147483646 w 1867"/>
                <a:gd name="T85" fmla="*/ 2147483646 h 3624"/>
                <a:gd name="T86" fmla="*/ 2147483646 w 1867"/>
                <a:gd name="T87" fmla="*/ 2147483646 h 3624"/>
                <a:gd name="T88" fmla="*/ 2147483646 w 1867"/>
                <a:gd name="T89" fmla="*/ 2147483646 h 3624"/>
                <a:gd name="T90" fmla="*/ 2147483646 w 1867"/>
                <a:gd name="T91" fmla="*/ 2147483646 h 3624"/>
                <a:gd name="T92" fmla="*/ 2147483646 w 1867"/>
                <a:gd name="T93" fmla="*/ 2147483646 h 3624"/>
                <a:gd name="T94" fmla="*/ 2147483646 w 1867"/>
                <a:gd name="T95" fmla="*/ 2147483646 h 3624"/>
                <a:gd name="T96" fmla="*/ 2147483646 w 1867"/>
                <a:gd name="T97" fmla="*/ 2147483646 h 3624"/>
                <a:gd name="T98" fmla="*/ 2147483646 w 1867"/>
                <a:gd name="T99" fmla="*/ 2147483646 h 3624"/>
                <a:gd name="T100" fmla="*/ 2147483646 w 1867"/>
                <a:gd name="T101" fmla="*/ 2147483646 h 3624"/>
                <a:gd name="T102" fmla="*/ 2147483646 w 1867"/>
                <a:gd name="T103" fmla="*/ 2147483646 h 3624"/>
                <a:gd name="T104" fmla="*/ 2147483646 w 1867"/>
                <a:gd name="T105" fmla="*/ 2147483646 h 3624"/>
                <a:gd name="T106" fmla="*/ 2147483646 w 1867"/>
                <a:gd name="T107" fmla="*/ 2147483646 h 36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67"/>
                <a:gd name="T163" fmla="*/ 0 h 3624"/>
                <a:gd name="T164" fmla="*/ 1867 w 1867"/>
                <a:gd name="T165" fmla="*/ 3624 h 36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67" h="3624">
                  <a:moveTo>
                    <a:pt x="562" y="3592"/>
                  </a:moveTo>
                  <a:lnTo>
                    <a:pt x="534" y="3524"/>
                  </a:lnTo>
                  <a:lnTo>
                    <a:pt x="480" y="3494"/>
                  </a:lnTo>
                  <a:lnTo>
                    <a:pt x="427" y="3494"/>
                  </a:lnTo>
                  <a:lnTo>
                    <a:pt x="375" y="3494"/>
                  </a:lnTo>
                  <a:lnTo>
                    <a:pt x="319" y="3494"/>
                  </a:lnTo>
                  <a:lnTo>
                    <a:pt x="269" y="3425"/>
                  </a:lnTo>
                  <a:lnTo>
                    <a:pt x="214" y="3393"/>
                  </a:lnTo>
                  <a:lnTo>
                    <a:pt x="160" y="3393"/>
                  </a:lnTo>
                  <a:lnTo>
                    <a:pt x="108" y="3361"/>
                  </a:lnTo>
                  <a:lnTo>
                    <a:pt x="52" y="3327"/>
                  </a:lnTo>
                  <a:lnTo>
                    <a:pt x="0" y="3260"/>
                  </a:lnTo>
                  <a:lnTo>
                    <a:pt x="0" y="3229"/>
                  </a:lnTo>
                  <a:lnTo>
                    <a:pt x="3" y="3226"/>
                  </a:lnTo>
                  <a:lnTo>
                    <a:pt x="29" y="3162"/>
                  </a:lnTo>
                  <a:lnTo>
                    <a:pt x="3" y="3092"/>
                  </a:lnTo>
                  <a:lnTo>
                    <a:pt x="29" y="3029"/>
                  </a:lnTo>
                  <a:lnTo>
                    <a:pt x="82" y="2963"/>
                  </a:lnTo>
                  <a:lnTo>
                    <a:pt x="110" y="2896"/>
                  </a:lnTo>
                  <a:lnTo>
                    <a:pt x="162" y="2833"/>
                  </a:lnTo>
                  <a:lnTo>
                    <a:pt x="190" y="2766"/>
                  </a:lnTo>
                  <a:lnTo>
                    <a:pt x="216" y="2699"/>
                  </a:lnTo>
                  <a:lnTo>
                    <a:pt x="270" y="2699"/>
                  </a:lnTo>
                  <a:lnTo>
                    <a:pt x="324" y="2665"/>
                  </a:lnTo>
                  <a:lnTo>
                    <a:pt x="377" y="2633"/>
                  </a:lnTo>
                  <a:lnTo>
                    <a:pt x="377" y="2569"/>
                  </a:lnTo>
                  <a:lnTo>
                    <a:pt x="429" y="2503"/>
                  </a:lnTo>
                  <a:lnTo>
                    <a:pt x="482" y="2470"/>
                  </a:lnTo>
                  <a:lnTo>
                    <a:pt x="537" y="2470"/>
                  </a:lnTo>
                  <a:lnTo>
                    <a:pt x="564" y="2404"/>
                  </a:lnTo>
                  <a:lnTo>
                    <a:pt x="564" y="2337"/>
                  </a:lnTo>
                  <a:lnTo>
                    <a:pt x="588" y="2272"/>
                  </a:lnTo>
                  <a:lnTo>
                    <a:pt x="643" y="2207"/>
                  </a:lnTo>
                  <a:lnTo>
                    <a:pt x="643" y="2139"/>
                  </a:lnTo>
                  <a:lnTo>
                    <a:pt x="643" y="2076"/>
                  </a:lnTo>
                  <a:lnTo>
                    <a:pt x="669" y="2008"/>
                  </a:lnTo>
                  <a:lnTo>
                    <a:pt x="669" y="1942"/>
                  </a:lnTo>
                  <a:lnTo>
                    <a:pt x="643" y="1877"/>
                  </a:lnTo>
                  <a:lnTo>
                    <a:pt x="643" y="1811"/>
                  </a:lnTo>
                  <a:lnTo>
                    <a:pt x="643" y="1745"/>
                  </a:lnTo>
                  <a:lnTo>
                    <a:pt x="643" y="1681"/>
                  </a:lnTo>
                  <a:lnTo>
                    <a:pt x="669" y="1612"/>
                  </a:lnTo>
                  <a:lnTo>
                    <a:pt x="643" y="1548"/>
                  </a:lnTo>
                  <a:lnTo>
                    <a:pt x="643" y="1481"/>
                  </a:lnTo>
                  <a:lnTo>
                    <a:pt x="643" y="1415"/>
                  </a:lnTo>
                  <a:lnTo>
                    <a:pt x="669" y="1383"/>
                  </a:lnTo>
                  <a:lnTo>
                    <a:pt x="696" y="1317"/>
                  </a:lnTo>
                  <a:lnTo>
                    <a:pt x="722" y="1252"/>
                  </a:lnTo>
                  <a:lnTo>
                    <a:pt x="775" y="1184"/>
                  </a:lnTo>
                  <a:lnTo>
                    <a:pt x="777" y="1184"/>
                  </a:lnTo>
                  <a:lnTo>
                    <a:pt x="803" y="1119"/>
                  </a:lnTo>
                  <a:lnTo>
                    <a:pt x="830" y="1053"/>
                  </a:lnTo>
                  <a:lnTo>
                    <a:pt x="883" y="989"/>
                  </a:lnTo>
                  <a:lnTo>
                    <a:pt x="938" y="953"/>
                  </a:lnTo>
                  <a:lnTo>
                    <a:pt x="964" y="888"/>
                  </a:lnTo>
                  <a:lnTo>
                    <a:pt x="990" y="822"/>
                  </a:lnTo>
                  <a:lnTo>
                    <a:pt x="1018" y="758"/>
                  </a:lnTo>
                  <a:lnTo>
                    <a:pt x="1018" y="692"/>
                  </a:lnTo>
                  <a:lnTo>
                    <a:pt x="1018" y="625"/>
                  </a:lnTo>
                  <a:lnTo>
                    <a:pt x="1046" y="559"/>
                  </a:lnTo>
                  <a:lnTo>
                    <a:pt x="1018" y="495"/>
                  </a:lnTo>
                  <a:lnTo>
                    <a:pt x="1046" y="428"/>
                  </a:lnTo>
                  <a:lnTo>
                    <a:pt x="1098" y="428"/>
                  </a:lnTo>
                  <a:lnTo>
                    <a:pt x="1151" y="428"/>
                  </a:lnTo>
                  <a:lnTo>
                    <a:pt x="1205" y="362"/>
                  </a:lnTo>
                  <a:lnTo>
                    <a:pt x="1231" y="297"/>
                  </a:lnTo>
                  <a:lnTo>
                    <a:pt x="1283" y="263"/>
                  </a:lnTo>
                  <a:lnTo>
                    <a:pt x="1283" y="198"/>
                  </a:lnTo>
                  <a:lnTo>
                    <a:pt x="1336" y="131"/>
                  </a:lnTo>
                  <a:lnTo>
                    <a:pt x="1283" y="98"/>
                  </a:lnTo>
                  <a:lnTo>
                    <a:pt x="1231" y="98"/>
                  </a:lnTo>
                  <a:lnTo>
                    <a:pt x="1180" y="67"/>
                  </a:lnTo>
                  <a:lnTo>
                    <a:pt x="1180" y="0"/>
                  </a:lnTo>
                  <a:lnTo>
                    <a:pt x="1257" y="0"/>
                  </a:lnTo>
                  <a:lnTo>
                    <a:pt x="1253" y="0"/>
                  </a:lnTo>
                  <a:lnTo>
                    <a:pt x="1282" y="0"/>
                  </a:lnTo>
                  <a:lnTo>
                    <a:pt x="1308" y="0"/>
                  </a:lnTo>
                  <a:lnTo>
                    <a:pt x="1361" y="0"/>
                  </a:lnTo>
                  <a:lnTo>
                    <a:pt x="1387" y="67"/>
                  </a:lnTo>
                  <a:lnTo>
                    <a:pt x="1441" y="67"/>
                  </a:lnTo>
                  <a:lnTo>
                    <a:pt x="1495" y="99"/>
                  </a:lnTo>
                  <a:lnTo>
                    <a:pt x="1521" y="166"/>
                  </a:lnTo>
                  <a:lnTo>
                    <a:pt x="1521" y="232"/>
                  </a:lnTo>
                  <a:lnTo>
                    <a:pt x="1521" y="299"/>
                  </a:lnTo>
                  <a:lnTo>
                    <a:pt x="1521" y="364"/>
                  </a:lnTo>
                  <a:lnTo>
                    <a:pt x="1495" y="429"/>
                  </a:lnTo>
                  <a:lnTo>
                    <a:pt x="1469" y="495"/>
                  </a:lnTo>
                  <a:lnTo>
                    <a:pt x="1441" y="559"/>
                  </a:lnTo>
                  <a:lnTo>
                    <a:pt x="1495" y="596"/>
                  </a:lnTo>
                  <a:lnTo>
                    <a:pt x="1548" y="627"/>
                  </a:lnTo>
                  <a:lnTo>
                    <a:pt x="1574" y="694"/>
                  </a:lnTo>
                  <a:lnTo>
                    <a:pt x="1629" y="726"/>
                  </a:lnTo>
                  <a:lnTo>
                    <a:pt x="1682" y="726"/>
                  </a:lnTo>
                  <a:lnTo>
                    <a:pt x="1735" y="726"/>
                  </a:lnTo>
                  <a:lnTo>
                    <a:pt x="1762" y="793"/>
                  </a:lnTo>
                  <a:lnTo>
                    <a:pt x="1708" y="856"/>
                  </a:lnTo>
                  <a:lnTo>
                    <a:pt x="1654" y="890"/>
                  </a:lnTo>
                  <a:lnTo>
                    <a:pt x="1654" y="955"/>
                  </a:lnTo>
                  <a:lnTo>
                    <a:pt x="1629" y="1022"/>
                  </a:lnTo>
                  <a:lnTo>
                    <a:pt x="1654" y="1088"/>
                  </a:lnTo>
                  <a:lnTo>
                    <a:pt x="1708" y="1119"/>
                  </a:lnTo>
                  <a:lnTo>
                    <a:pt x="1735" y="1186"/>
                  </a:lnTo>
                  <a:lnTo>
                    <a:pt x="1735" y="1253"/>
                  </a:lnTo>
                  <a:lnTo>
                    <a:pt x="1788" y="1285"/>
                  </a:lnTo>
                  <a:lnTo>
                    <a:pt x="1816" y="1352"/>
                  </a:lnTo>
                  <a:lnTo>
                    <a:pt x="1867" y="1352"/>
                  </a:lnTo>
                  <a:lnTo>
                    <a:pt x="1841" y="1418"/>
                  </a:lnTo>
                  <a:lnTo>
                    <a:pt x="1788" y="1452"/>
                  </a:lnTo>
                  <a:lnTo>
                    <a:pt x="1762" y="1516"/>
                  </a:lnTo>
                  <a:lnTo>
                    <a:pt x="1735" y="1582"/>
                  </a:lnTo>
                  <a:lnTo>
                    <a:pt x="1735" y="1647"/>
                  </a:lnTo>
                  <a:lnTo>
                    <a:pt x="1788" y="1647"/>
                  </a:lnTo>
                  <a:lnTo>
                    <a:pt x="1841" y="1647"/>
                  </a:lnTo>
                  <a:lnTo>
                    <a:pt x="1816" y="1714"/>
                  </a:lnTo>
                  <a:lnTo>
                    <a:pt x="1762" y="1748"/>
                  </a:lnTo>
                  <a:lnTo>
                    <a:pt x="1788" y="1813"/>
                  </a:lnTo>
                  <a:lnTo>
                    <a:pt x="1735" y="1878"/>
                  </a:lnTo>
                  <a:lnTo>
                    <a:pt x="1788" y="1910"/>
                  </a:lnTo>
                  <a:lnTo>
                    <a:pt x="1816" y="1977"/>
                  </a:lnTo>
                  <a:lnTo>
                    <a:pt x="1816" y="2042"/>
                  </a:lnTo>
                  <a:lnTo>
                    <a:pt x="1816" y="2109"/>
                  </a:lnTo>
                  <a:lnTo>
                    <a:pt x="1762" y="2141"/>
                  </a:lnTo>
                  <a:lnTo>
                    <a:pt x="1762" y="2208"/>
                  </a:lnTo>
                  <a:lnTo>
                    <a:pt x="1762" y="2274"/>
                  </a:lnTo>
                  <a:lnTo>
                    <a:pt x="1816" y="2306"/>
                  </a:lnTo>
                  <a:lnTo>
                    <a:pt x="1867" y="2338"/>
                  </a:lnTo>
                  <a:lnTo>
                    <a:pt x="1867" y="2406"/>
                  </a:lnTo>
                  <a:lnTo>
                    <a:pt x="1841" y="2471"/>
                  </a:lnTo>
                  <a:lnTo>
                    <a:pt x="1788" y="2505"/>
                  </a:lnTo>
                  <a:lnTo>
                    <a:pt x="1735" y="2471"/>
                  </a:lnTo>
                  <a:lnTo>
                    <a:pt x="1682" y="2471"/>
                  </a:lnTo>
                  <a:lnTo>
                    <a:pt x="1682" y="2537"/>
                  </a:lnTo>
                  <a:lnTo>
                    <a:pt x="1629" y="2537"/>
                  </a:lnTo>
                  <a:lnTo>
                    <a:pt x="1629" y="2601"/>
                  </a:lnTo>
                  <a:lnTo>
                    <a:pt x="1629" y="2667"/>
                  </a:lnTo>
                  <a:lnTo>
                    <a:pt x="1574" y="2734"/>
                  </a:lnTo>
                  <a:lnTo>
                    <a:pt x="1521" y="2734"/>
                  </a:lnTo>
                  <a:lnTo>
                    <a:pt x="1469" y="2800"/>
                  </a:lnTo>
                  <a:lnTo>
                    <a:pt x="1441" y="2865"/>
                  </a:lnTo>
                  <a:lnTo>
                    <a:pt x="1469" y="2931"/>
                  </a:lnTo>
                  <a:lnTo>
                    <a:pt x="1521" y="2997"/>
                  </a:lnTo>
                  <a:lnTo>
                    <a:pt x="1469" y="3064"/>
                  </a:lnTo>
                  <a:lnTo>
                    <a:pt x="1441" y="3131"/>
                  </a:lnTo>
                  <a:lnTo>
                    <a:pt x="1495" y="3163"/>
                  </a:lnTo>
                  <a:lnTo>
                    <a:pt x="1469" y="3229"/>
                  </a:lnTo>
                  <a:lnTo>
                    <a:pt x="1441" y="3294"/>
                  </a:lnTo>
                  <a:lnTo>
                    <a:pt x="1387" y="3327"/>
                  </a:lnTo>
                  <a:lnTo>
                    <a:pt x="1308" y="3327"/>
                  </a:lnTo>
                  <a:lnTo>
                    <a:pt x="1202" y="3361"/>
                  </a:lnTo>
                  <a:lnTo>
                    <a:pt x="1147" y="3327"/>
                  </a:lnTo>
                  <a:lnTo>
                    <a:pt x="1095" y="3361"/>
                  </a:lnTo>
                  <a:lnTo>
                    <a:pt x="1041" y="3361"/>
                  </a:lnTo>
                  <a:lnTo>
                    <a:pt x="988" y="3393"/>
                  </a:lnTo>
                  <a:lnTo>
                    <a:pt x="934" y="3361"/>
                  </a:lnTo>
                  <a:lnTo>
                    <a:pt x="879" y="3361"/>
                  </a:lnTo>
                  <a:lnTo>
                    <a:pt x="828" y="3361"/>
                  </a:lnTo>
                  <a:lnTo>
                    <a:pt x="775" y="3393"/>
                  </a:lnTo>
                  <a:lnTo>
                    <a:pt x="720" y="3425"/>
                  </a:lnTo>
                  <a:lnTo>
                    <a:pt x="667" y="3460"/>
                  </a:lnTo>
                  <a:lnTo>
                    <a:pt x="613" y="3524"/>
                  </a:lnTo>
                  <a:lnTo>
                    <a:pt x="613" y="3592"/>
                  </a:lnTo>
                  <a:lnTo>
                    <a:pt x="562" y="3624"/>
                  </a:lnTo>
                  <a:lnTo>
                    <a:pt x="562" y="359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47" name="Freeform 41"/>
            <p:cNvSpPr>
              <a:spLocks/>
            </p:cNvSpPr>
            <p:nvPr/>
          </p:nvSpPr>
          <p:spPr bwMode="auto">
            <a:xfrm>
              <a:off x="2735241" y="4719629"/>
              <a:ext cx="1033463" cy="928688"/>
            </a:xfrm>
            <a:custGeom>
              <a:avLst/>
              <a:gdLst>
                <a:gd name="T0" fmla="*/ 2147483646 w 1837"/>
                <a:gd name="T1" fmla="*/ 2147483646 h 1646"/>
                <a:gd name="T2" fmla="*/ 2147483646 w 1837"/>
                <a:gd name="T3" fmla="*/ 2147483646 h 1646"/>
                <a:gd name="T4" fmla="*/ 2147483646 w 1837"/>
                <a:gd name="T5" fmla="*/ 2147483646 h 1646"/>
                <a:gd name="T6" fmla="*/ 2147483646 w 1837"/>
                <a:gd name="T7" fmla="*/ 2147483646 h 1646"/>
                <a:gd name="T8" fmla="*/ 2147483646 w 1837"/>
                <a:gd name="T9" fmla="*/ 2147483646 h 1646"/>
                <a:gd name="T10" fmla="*/ 2147483646 w 1837"/>
                <a:gd name="T11" fmla="*/ 2147483646 h 1646"/>
                <a:gd name="T12" fmla="*/ 2147483646 w 1837"/>
                <a:gd name="T13" fmla="*/ 2147483646 h 1646"/>
                <a:gd name="T14" fmla="*/ 2147483646 w 1837"/>
                <a:gd name="T15" fmla="*/ 2147483646 h 1646"/>
                <a:gd name="T16" fmla="*/ 2147483646 w 1837"/>
                <a:gd name="T17" fmla="*/ 2147483646 h 1646"/>
                <a:gd name="T18" fmla="*/ 2147483646 w 1837"/>
                <a:gd name="T19" fmla="*/ 2147483646 h 1646"/>
                <a:gd name="T20" fmla="*/ 2147483646 w 1837"/>
                <a:gd name="T21" fmla="*/ 2147483646 h 1646"/>
                <a:gd name="T22" fmla="*/ 2147483646 w 1837"/>
                <a:gd name="T23" fmla="*/ 0 h 1646"/>
                <a:gd name="T24" fmla="*/ 2147483646 w 1837"/>
                <a:gd name="T25" fmla="*/ 2147483646 h 1646"/>
                <a:gd name="T26" fmla="*/ 2147483646 w 1837"/>
                <a:gd name="T27" fmla="*/ 2147483646 h 1646"/>
                <a:gd name="T28" fmla="*/ 2147483646 w 1837"/>
                <a:gd name="T29" fmla="*/ 2147483646 h 1646"/>
                <a:gd name="T30" fmla="*/ 2147483646 w 1837"/>
                <a:gd name="T31" fmla="*/ 2147483646 h 1646"/>
                <a:gd name="T32" fmla="*/ 2147483646 w 1837"/>
                <a:gd name="T33" fmla="*/ 2147483646 h 1646"/>
                <a:gd name="T34" fmla="*/ 2147483646 w 1837"/>
                <a:gd name="T35" fmla="*/ 2147483646 h 1646"/>
                <a:gd name="T36" fmla="*/ 2147483646 w 1837"/>
                <a:gd name="T37" fmla="*/ 2147483646 h 1646"/>
                <a:gd name="T38" fmla="*/ 0 w 1837"/>
                <a:gd name="T39" fmla="*/ 2147483646 h 1646"/>
                <a:gd name="T40" fmla="*/ 2147483646 w 1837"/>
                <a:gd name="T41" fmla="*/ 2147483646 h 1646"/>
                <a:gd name="T42" fmla="*/ 2147483646 w 1837"/>
                <a:gd name="T43" fmla="*/ 2147483646 h 1646"/>
                <a:gd name="T44" fmla="*/ 2147483646 w 1837"/>
                <a:gd name="T45" fmla="*/ 2147483646 h 1646"/>
                <a:gd name="T46" fmla="*/ 2147483646 w 1837"/>
                <a:gd name="T47" fmla="*/ 2147483646 h 1646"/>
                <a:gd name="T48" fmla="*/ 2147483646 w 1837"/>
                <a:gd name="T49" fmla="*/ 2147483646 h 1646"/>
                <a:gd name="T50" fmla="*/ 2147483646 w 1837"/>
                <a:gd name="T51" fmla="*/ 2147483646 h 1646"/>
                <a:gd name="T52" fmla="*/ 2147483646 w 1837"/>
                <a:gd name="T53" fmla="*/ 2147483646 h 1646"/>
                <a:gd name="T54" fmla="*/ 2147483646 w 1837"/>
                <a:gd name="T55" fmla="*/ 2147483646 h 1646"/>
                <a:gd name="T56" fmla="*/ 2147483646 w 1837"/>
                <a:gd name="T57" fmla="*/ 2147483646 h 1646"/>
                <a:gd name="T58" fmla="*/ 2147483646 w 1837"/>
                <a:gd name="T59" fmla="*/ 2147483646 h 1646"/>
                <a:gd name="T60" fmla="*/ 2147483646 w 1837"/>
                <a:gd name="T61" fmla="*/ 2147483646 h 1646"/>
                <a:gd name="T62" fmla="*/ 2147483646 w 1837"/>
                <a:gd name="T63" fmla="*/ 2147483646 h 1646"/>
                <a:gd name="T64" fmla="*/ 2147483646 w 1837"/>
                <a:gd name="T65" fmla="*/ 2147483646 h 1646"/>
                <a:gd name="T66" fmla="*/ 2147483646 w 1837"/>
                <a:gd name="T67" fmla="*/ 2147483646 h 1646"/>
                <a:gd name="T68" fmla="*/ 2147483646 w 1837"/>
                <a:gd name="T69" fmla="*/ 2147483646 h 1646"/>
                <a:gd name="T70" fmla="*/ 2147483646 w 1837"/>
                <a:gd name="T71" fmla="*/ 2147483646 h 1646"/>
                <a:gd name="T72" fmla="*/ 2147483646 w 1837"/>
                <a:gd name="T73" fmla="*/ 2147483646 h 1646"/>
                <a:gd name="T74" fmla="*/ 2147483646 w 1837"/>
                <a:gd name="T75" fmla="*/ 2147483646 h 1646"/>
                <a:gd name="T76" fmla="*/ 2147483646 w 1837"/>
                <a:gd name="T77" fmla="*/ 2147483646 h 1646"/>
                <a:gd name="T78" fmla="*/ 2147483646 w 1837"/>
                <a:gd name="T79" fmla="*/ 2147483646 h 1646"/>
                <a:gd name="T80" fmla="*/ 2147483646 w 1837"/>
                <a:gd name="T81" fmla="*/ 2147483646 h 1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37"/>
                <a:gd name="T124" fmla="*/ 0 h 1646"/>
                <a:gd name="T125" fmla="*/ 1837 w 1837"/>
                <a:gd name="T126" fmla="*/ 1646 h 16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37" h="1646">
                  <a:moveTo>
                    <a:pt x="1837" y="541"/>
                  </a:moveTo>
                  <a:lnTo>
                    <a:pt x="1761" y="593"/>
                  </a:lnTo>
                  <a:lnTo>
                    <a:pt x="1707" y="593"/>
                  </a:lnTo>
                  <a:lnTo>
                    <a:pt x="1654" y="561"/>
                  </a:lnTo>
                  <a:lnTo>
                    <a:pt x="1707" y="527"/>
                  </a:lnTo>
                  <a:lnTo>
                    <a:pt x="1761" y="460"/>
                  </a:lnTo>
                  <a:lnTo>
                    <a:pt x="1789" y="394"/>
                  </a:lnTo>
                  <a:lnTo>
                    <a:pt x="1733" y="362"/>
                  </a:lnTo>
                  <a:lnTo>
                    <a:pt x="1681" y="394"/>
                  </a:lnTo>
                  <a:lnTo>
                    <a:pt x="1628" y="362"/>
                  </a:lnTo>
                  <a:lnTo>
                    <a:pt x="1572" y="296"/>
                  </a:lnTo>
                  <a:lnTo>
                    <a:pt x="1522" y="263"/>
                  </a:lnTo>
                  <a:lnTo>
                    <a:pt x="1467" y="232"/>
                  </a:lnTo>
                  <a:lnTo>
                    <a:pt x="1414" y="197"/>
                  </a:lnTo>
                  <a:lnTo>
                    <a:pt x="1335" y="165"/>
                  </a:lnTo>
                  <a:lnTo>
                    <a:pt x="1282" y="165"/>
                  </a:lnTo>
                  <a:lnTo>
                    <a:pt x="1228" y="134"/>
                  </a:lnTo>
                  <a:lnTo>
                    <a:pt x="1174" y="101"/>
                  </a:lnTo>
                  <a:lnTo>
                    <a:pt x="1121" y="64"/>
                  </a:lnTo>
                  <a:lnTo>
                    <a:pt x="1040" y="64"/>
                  </a:lnTo>
                  <a:lnTo>
                    <a:pt x="987" y="64"/>
                  </a:lnTo>
                  <a:lnTo>
                    <a:pt x="932" y="64"/>
                  </a:lnTo>
                  <a:lnTo>
                    <a:pt x="881" y="32"/>
                  </a:lnTo>
                  <a:lnTo>
                    <a:pt x="828" y="0"/>
                  </a:lnTo>
                  <a:lnTo>
                    <a:pt x="802" y="32"/>
                  </a:lnTo>
                  <a:lnTo>
                    <a:pt x="749" y="64"/>
                  </a:lnTo>
                  <a:lnTo>
                    <a:pt x="694" y="64"/>
                  </a:lnTo>
                  <a:lnTo>
                    <a:pt x="641" y="101"/>
                  </a:lnTo>
                  <a:lnTo>
                    <a:pt x="588" y="165"/>
                  </a:lnTo>
                  <a:lnTo>
                    <a:pt x="533" y="197"/>
                  </a:lnTo>
                  <a:lnTo>
                    <a:pt x="482" y="263"/>
                  </a:lnTo>
                  <a:lnTo>
                    <a:pt x="425" y="296"/>
                  </a:lnTo>
                  <a:lnTo>
                    <a:pt x="372" y="362"/>
                  </a:lnTo>
                  <a:lnTo>
                    <a:pt x="320" y="426"/>
                  </a:lnTo>
                  <a:lnTo>
                    <a:pt x="269" y="494"/>
                  </a:lnTo>
                  <a:lnTo>
                    <a:pt x="216" y="561"/>
                  </a:lnTo>
                  <a:lnTo>
                    <a:pt x="159" y="626"/>
                  </a:lnTo>
                  <a:lnTo>
                    <a:pt x="80" y="723"/>
                  </a:lnTo>
                  <a:lnTo>
                    <a:pt x="26" y="790"/>
                  </a:lnTo>
                  <a:lnTo>
                    <a:pt x="0" y="857"/>
                  </a:lnTo>
                  <a:lnTo>
                    <a:pt x="56" y="857"/>
                  </a:lnTo>
                  <a:lnTo>
                    <a:pt x="108" y="824"/>
                  </a:lnTo>
                  <a:lnTo>
                    <a:pt x="159" y="790"/>
                  </a:lnTo>
                  <a:lnTo>
                    <a:pt x="241" y="824"/>
                  </a:lnTo>
                  <a:lnTo>
                    <a:pt x="295" y="857"/>
                  </a:lnTo>
                  <a:lnTo>
                    <a:pt x="348" y="955"/>
                  </a:lnTo>
                  <a:lnTo>
                    <a:pt x="401" y="987"/>
                  </a:lnTo>
                  <a:lnTo>
                    <a:pt x="454" y="987"/>
                  </a:lnTo>
                  <a:lnTo>
                    <a:pt x="507" y="1019"/>
                  </a:lnTo>
                  <a:lnTo>
                    <a:pt x="559" y="1053"/>
                  </a:lnTo>
                  <a:lnTo>
                    <a:pt x="615" y="1087"/>
                  </a:lnTo>
                  <a:lnTo>
                    <a:pt x="667" y="1119"/>
                  </a:lnTo>
                  <a:lnTo>
                    <a:pt x="723" y="1154"/>
                  </a:lnTo>
                  <a:lnTo>
                    <a:pt x="775" y="1186"/>
                  </a:lnTo>
                  <a:lnTo>
                    <a:pt x="828" y="1253"/>
                  </a:lnTo>
                  <a:lnTo>
                    <a:pt x="881" y="1316"/>
                  </a:lnTo>
                  <a:lnTo>
                    <a:pt x="932" y="1349"/>
                  </a:lnTo>
                  <a:lnTo>
                    <a:pt x="987" y="1417"/>
                  </a:lnTo>
                  <a:lnTo>
                    <a:pt x="1013" y="1482"/>
                  </a:lnTo>
                  <a:lnTo>
                    <a:pt x="962" y="1516"/>
                  </a:lnTo>
                  <a:lnTo>
                    <a:pt x="932" y="1580"/>
                  </a:lnTo>
                  <a:lnTo>
                    <a:pt x="932" y="1646"/>
                  </a:lnTo>
                  <a:lnTo>
                    <a:pt x="987" y="1646"/>
                  </a:lnTo>
                  <a:lnTo>
                    <a:pt x="1040" y="1615"/>
                  </a:lnTo>
                  <a:lnTo>
                    <a:pt x="1095" y="1580"/>
                  </a:lnTo>
                  <a:lnTo>
                    <a:pt x="1148" y="1516"/>
                  </a:lnTo>
                  <a:lnTo>
                    <a:pt x="1174" y="1449"/>
                  </a:lnTo>
                  <a:lnTo>
                    <a:pt x="1200" y="1383"/>
                  </a:lnTo>
                  <a:lnTo>
                    <a:pt x="1228" y="1316"/>
                  </a:lnTo>
                  <a:lnTo>
                    <a:pt x="1282" y="1285"/>
                  </a:lnTo>
                  <a:lnTo>
                    <a:pt x="1335" y="1219"/>
                  </a:lnTo>
                  <a:lnTo>
                    <a:pt x="1389" y="1186"/>
                  </a:lnTo>
                  <a:lnTo>
                    <a:pt x="1443" y="1154"/>
                  </a:lnTo>
                  <a:lnTo>
                    <a:pt x="1495" y="1087"/>
                  </a:lnTo>
                  <a:lnTo>
                    <a:pt x="1548" y="1053"/>
                  </a:lnTo>
                  <a:lnTo>
                    <a:pt x="1599" y="987"/>
                  </a:lnTo>
                  <a:lnTo>
                    <a:pt x="1628" y="923"/>
                  </a:lnTo>
                  <a:lnTo>
                    <a:pt x="1654" y="824"/>
                  </a:lnTo>
                  <a:lnTo>
                    <a:pt x="1681" y="756"/>
                  </a:lnTo>
                  <a:lnTo>
                    <a:pt x="1761" y="660"/>
                  </a:lnTo>
                  <a:lnTo>
                    <a:pt x="1815" y="593"/>
                  </a:lnTo>
                  <a:lnTo>
                    <a:pt x="1837" y="541"/>
                  </a:lnTo>
                  <a:close/>
                </a:path>
              </a:pathLst>
            </a:custGeom>
            <a:solidFill>
              <a:srgbClr val="0066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48" name="Freeform 44"/>
            <p:cNvSpPr>
              <a:spLocks/>
            </p:cNvSpPr>
            <p:nvPr/>
          </p:nvSpPr>
          <p:spPr bwMode="auto">
            <a:xfrm>
              <a:off x="2090716" y="2051041"/>
              <a:ext cx="1635125" cy="1463675"/>
            </a:xfrm>
            <a:custGeom>
              <a:avLst/>
              <a:gdLst>
                <a:gd name="T0" fmla="*/ 2147483646 w 2912"/>
                <a:gd name="T1" fmla="*/ 2147483646 h 2602"/>
                <a:gd name="T2" fmla="*/ 2147483646 w 2912"/>
                <a:gd name="T3" fmla="*/ 2147483646 h 2602"/>
                <a:gd name="T4" fmla="*/ 2147483646 w 2912"/>
                <a:gd name="T5" fmla="*/ 2147483646 h 2602"/>
                <a:gd name="T6" fmla="*/ 2147483646 w 2912"/>
                <a:gd name="T7" fmla="*/ 2147483646 h 2602"/>
                <a:gd name="T8" fmla="*/ 2147483646 w 2912"/>
                <a:gd name="T9" fmla="*/ 2147483646 h 2602"/>
                <a:gd name="T10" fmla="*/ 0 w 2912"/>
                <a:gd name="T11" fmla="*/ 2147483646 h 2602"/>
                <a:gd name="T12" fmla="*/ 2147483646 w 2912"/>
                <a:gd name="T13" fmla="*/ 2147483646 h 2602"/>
                <a:gd name="T14" fmla="*/ 2147483646 w 2912"/>
                <a:gd name="T15" fmla="*/ 2147483646 h 2602"/>
                <a:gd name="T16" fmla="*/ 2147483646 w 2912"/>
                <a:gd name="T17" fmla="*/ 2147483646 h 2602"/>
                <a:gd name="T18" fmla="*/ 2147483646 w 2912"/>
                <a:gd name="T19" fmla="*/ 2147483646 h 2602"/>
                <a:gd name="T20" fmla="*/ 2147483646 w 2912"/>
                <a:gd name="T21" fmla="*/ 2147483646 h 2602"/>
                <a:gd name="T22" fmla="*/ 2147483646 w 2912"/>
                <a:gd name="T23" fmla="*/ 2147483646 h 2602"/>
                <a:gd name="T24" fmla="*/ 2147483646 w 2912"/>
                <a:gd name="T25" fmla="*/ 2147483646 h 2602"/>
                <a:gd name="T26" fmla="*/ 2147483646 w 2912"/>
                <a:gd name="T27" fmla="*/ 2147483646 h 2602"/>
                <a:gd name="T28" fmla="*/ 2147483646 w 2912"/>
                <a:gd name="T29" fmla="*/ 2147483646 h 2602"/>
                <a:gd name="T30" fmla="*/ 2147483646 w 2912"/>
                <a:gd name="T31" fmla="*/ 2147483646 h 2602"/>
                <a:gd name="T32" fmla="*/ 2147483646 w 2912"/>
                <a:gd name="T33" fmla="*/ 2147483646 h 2602"/>
                <a:gd name="T34" fmla="*/ 2147483646 w 2912"/>
                <a:gd name="T35" fmla="*/ 2147483646 h 2602"/>
                <a:gd name="T36" fmla="*/ 2147483646 w 2912"/>
                <a:gd name="T37" fmla="*/ 2147483646 h 2602"/>
                <a:gd name="T38" fmla="*/ 2147483646 w 2912"/>
                <a:gd name="T39" fmla="*/ 2147483646 h 2602"/>
                <a:gd name="T40" fmla="*/ 2147483646 w 2912"/>
                <a:gd name="T41" fmla="*/ 2147483646 h 2602"/>
                <a:gd name="T42" fmla="*/ 2147483646 w 2912"/>
                <a:gd name="T43" fmla="*/ 2147483646 h 2602"/>
                <a:gd name="T44" fmla="*/ 2147483646 w 2912"/>
                <a:gd name="T45" fmla="*/ 2147483646 h 2602"/>
                <a:gd name="T46" fmla="*/ 2147483646 w 2912"/>
                <a:gd name="T47" fmla="*/ 2147483646 h 2602"/>
                <a:gd name="T48" fmla="*/ 2147483646 w 2912"/>
                <a:gd name="T49" fmla="*/ 2147483646 h 2602"/>
                <a:gd name="T50" fmla="*/ 2147483646 w 2912"/>
                <a:gd name="T51" fmla="*/ 2147483646 h 2602"/>
                <a:gd name="T52" fmla="*/ 2147483646 w 2912"/>
                <a:gd name="T53" fmla="*/ 2147483646 h 2602"/>
                <a:gd name="T54" fmla="*/ 2147483646 w 2912"/>
                <a:gd name="T55" fmla="*/ 2147483646 h 2602"/>
                <a:gd name="T56" fmla="*/ 2147483646 w 2912"/>
                <a:gd name="T57" fmla="*/ 2147483646 h 2602"/>
                <a:gd name="T58" fmla="*/ 2147483646 w 2912"/>
                <a:gd name="T59" fmla="*/ 2147483646 h 2602"/>
                <a:gd name="T60" fmla="*/ 2147483646 w 2912"/>
                <a:gd name="T61" fmla="*/ 2147483646 h 2602"/>
                <a:gd name="T62" fmla="*/ 2147483646 w 2912"/>
                <a:gd name="T63" fmla="*/ 2147483646 h 2602"/>
                <a:gd name="T64" fmla="*/ 2147483646 w 2912"/>
                <a:gd name="T65" fmla="*/ 2147483646 h 2602"/>
                <a:gd name="T66" fmla="*/ 2147483646 w 2912"/>
                <a:gd name="T67" fmla="*/ 2147483646 h 2602"/>
                <a:gd name="T68" fmla="*/ 2147483646 w 2912"/>
                <a:gd name="T69" fmla="*/ 2147483646 h 2602"/>
                <a:gd name="T70" fmla="*/ 2147483646 w 2912"/>
                <a:gd name="T71" fmla="*/ 2147483646 h 2602"/>
                <a:gd name="T72" fmla="*/ 2147483646 w 2912"/>
                <a:gd name="T73" fmla="*/ 2147483646 h 2602"/>
                <a:gd name="T74" fmla="*/ 2147483646 w 2912"/>
                <a:gd name="T75" fmla="*/ 2147483646 h 2602"/>
                <a:gd name="T76" fmla="*/ 2147483646 w 2912"/>
                <a:gd name="T77" fmla="*/ 2147483646 h 2602"/>
                <a:gd name="T78" fmla="*/ 2147483646 w 2912"/>
                <a:gd name="T79" fmla="*/ 2147483646 h 2602"/>
                <a:gd name="T80" fmla="*/ 2147483646 w 2912"/>
                <a:gd name="T81" fmla="*/ 2147483646 h 2602"/>
                <a:gd name="T82" fmla="*/ 2147483646 w 2912"/>
                <a:gd name="T83" fmla="*/ 2147483646 h 2602"/>
                <a:gd name="T84" fmla="*/ 2147483646 w 2912"/>
                <a:gd name="T85" fmla="*/ 2147483646 h 2602"/>
                <a:gd name="T86" fmla="*/ 2147483646 w 2912"/>
                <a:gd name="T87" fmla="*/ 2147483646 h 2602"/>
                <a:gd name="T88" fmla="*/ 2147483646 w 2912"/>
                <a:gd name="T89" fmla="*/ 2147483646 h 2602"/>
                <a:gd name="T90" fmla="*/ 2147483646 w 2912"/>
                <a:gd name="T91" fmla="*/ 2147483646 h 2602"/>
                <a:gd name="T92" fmla="*/ 2147483646 w 2912"/>
                <a:gd name="T93" fmla="*/ 2147483646 h 2602"/>
                <a:gd name="T94" fmla="*/ 2147483646 w 2912"/>
                <a:gd name="T95" fmla="*/ 2147483646 h 2602"/>
                <a:gd name="T96" fmla="*/ 2147483646 w 2912"/>
                <a:gd name="T97" fmla="*/ 2147483646 h 2602"/>
                <a:gd name="T98" fmla="*/ 2147483646 w 2912"/>
                <a:gd name="T99" fmla="*/ 2147483646 h 2602"/>
                <a:gd name="T100" fmla="*/ 2147483646 w 2912"/>
                <a:gd name="T101" fmla="*/ 2147483646 h 2602"/>
                <a:gd name="T102" fmla="*/ 2147483646 w 2912"/>
                <a:gd name="T103" fmla="*/ 2147483646 h 2602"/>
                <a:gd name="T104" fmla="*/ 2147483646 w 2912"/>
                <a:gd name="T105" fmla="*/ 2147483646 h 26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12"/>
                <a:gd name="T160" fmla="*/ 0 h 2602"/>
                <a:gd name="T161" fmla="*/ 2912 w 2912"/>
                <a:gd name="T162" fmla="*/ 2602 h 26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12" h="2602">
                  <a:moveTo>
                    <a:pt x="905" y="0"/>
                  </a:moveTo>
                  <a:lnTo>
                    <a:pt x="852" y="67"/>
                  </a:lnTo>
                  <a:lnTo>
                    <a:pt x="828" y="132"/>
                  </a:lnTo>
                  <a:lnTo>
                    <a:pt x="802" y="198"/>
                  </a:lnTo>
                  <a:lnTo>
                    <a:pt x="802" y="264"/>
                  </a:lnTo>
                  <a:lnTo>
                    <a:pt x="772" y="296"/>
                  </a:lnTo>
                  <a:lnTo>
                    <a:pt x="722" y="296"/>
                  </a:lnTo>
                  <a:lnTo>
                    <a:pt x="641" y="328"/>
                  </a:lnTo>
                  <a:lnTo>
                    <a:pt x="561" y="328"/>
                  </a:lnTo>
                  <a:lnTo>
                    <a:pt x="508" y="328"/>
                  </a:lnTo>
                  <a:lnTo>
                    <a:pt x="428" y="296"/>
                  </a:lnTo>
                  <a:lnTo>
                    <a:pt x="348" y="296"/>
                  </a:lnTo>
                  <a:lnTo>
                    <a:pt x="266" y="328"/>
                  </a:lnTo>
                  <a:lnTo>
                    <a:pt x="213" y="328"/>
                  </a:lnTo>
                  <a:lnTo>
                    <a:pt x="132" y="328"/>
                  </a:lnTo>
                  <a:lnTo>
                    <a:pt x="83" y="328"/>
                  </a:lnTo>
                  <a:lnTo>
                    <a:pt x="28" y="328"/>
                  </a:lnTo>
                  <a:lnTo>
                    <a:pt x="0" y="328"/>
                  </a:lnTo>
                  <a:lnTo>
                    <a:pt x="6" y="328"/>
                  </a:lnTo>
                  <a:lnTo>
                    <a:pt x="6" y="363"/>
                  </a:lnTo>
                  <a:lnTo>
                    <a:pt x="6" y="429"/>
                  </a:lnTo>
                  <a:lnTo>
                    <a:pt x="34" y="496"/>
                  </a:lnTo>
                  <a:lnTo>
                    <a:pt x="59" y="562"/>
                  </a:lnTo>
                  <a:lnTo>
                    <a:pt x="34" y="626"/>
                  </a:lnTo>
                  <a:lnTo>
                    <a:pt x="6" y="693"/>
                  </a:lnTo>
                  <a:lnTo>
                    <a:pt x="34" y="759"/>
                  </a:lnTo>
                  <a:lnTo>
                    <a:pt x="87" y="825"/>
                  </a:lnTo>
                  <a:lnTo>
                    <a:pt x="141" y="857"/>
                  </a:lnTo>
                  <a:lnTo>
                    <a:pt x="193" y="889"/>
                  </a:lnTo>
                  <a:lnTo>
                    <a:pt x="244" y="923"/>
                  </a:lnTo>
                  <a:lnTo>
                    <a:pt x="299" y="889"/>
                  </a:lnTo>
                  <a:lnTo>
                    <a:pt x="325" y="956"/>
                  </a:lnTo>
                  <a:lnTo>
                    <a:pt x="378" y="956"/>
                  </a:lnTo>
                  <a:lnTo>
                    <a:pt x="433" y="956"/>
                  </a:lnTo>
                  <a:lnTo>
                    <a:pt x="405" y="1022"/>
                  </a:lnTo>
                  <a:lnTo>
                    <a:pt x="405" y="1088"/>
                  </a:lnTo>
                  <a:lnTo>
                    <a:pt x="433" y="1155"/>
                  </a:lnTo>
                  <a:lnTo>
                    <a:pt x="459" y="1219"/>
                  </a:lnTo>
                  <a:lnTo>
                    <a:pt x="459" y="1285"/>
                  </a:lnTo>
                  <a:lnTo>
                    <a:pt x="433" y="1352"/>
                  </a:lnTo>
                  <a:lnTo>
                    <a:pt x="378" y="1386"/>
                  </a:lnTo>
                  <a:lnTo>
                    <a:pt x="352" y="1418"/>
                  </a:lnTo>
                  <a:lnTo>
                    <a:pt x="325" y="1451"/>
                  </a:lnTo>
                  <a:lnTo>
                    <a:pt x="299" y="1518"/>
                  </a:lnTo>
                  <a:lnTo>
                    <a:pt x="244" y="1581"/>
                  </a:lnTo>
                  <a:lnTo>
                    <a:pt x="242" y="1581"/>
                  </a:lnTo>
                  <a:lnTo>
                    <a:pt x="269" y="1613"/>
                  </a:lnTo>
                  <a:lnTo>
                    <a:pt x="323" y="1679"/>
                  </a:lnTo>
                  <a:lnTo>
                    <a:pt x="323" y="1743"/>
                  </a:lnTo>
                  <a:lnTo>
                    <a:pt x="297" y="1811"/>
                  </a:lnTo>
                  <a:lnTo>
                    <a:pt x="297" y="1910"/>
                  </a:lnTo>
                  <a:lnTo>
                    <a:pt x="269" y="1975"/>
                  </a:lnTo>
                  <a:lnTo>
                    <a:pt x="297" y="2040"/>
                  </a:lnTo>
                  <a:lnTo>
                    <a:pt x="323" y="2107"/>
                  </a:lnTo>
                  <a:lnTo>
                    <a:pt x="403" y="2141"/>
                  </a:lnTo>
                  <a:lnTo>
                    <a:pt x="482" y="2141"/>
                  </a:lnTo>
                  <a:lnTo>
                    <a:pt x="535" y="2141"/>
                  </a:lnTo>
                  <a:lnTo>
                    <a:pt x="590" y="2173"/>
                  </a:lnTo>
                  <a:lnTo>
                    <a:pt x="643" y="2173"/>
                  </a:lnTo>
                  <a:lnTo>
                    <a:pt x="695" y="2173"/>
                  </a:lnTo>
                  <a:lnTo>
                    <a:pt x="748" y="2173"/>
                  </a:lnTo>
                  <a:lnTo>
                    <a:pt x="828" y="2206"/>
                  </a:lnTo>
                  <a:lnTo>
                    <a:pt x="828" y="2272"/>
                  </a:lnTo>
                  <a:lnTo>
                    <a:pt x="828" y="2339"/>
                  </a:lnTo>
                  <a:lnTo>
                    <a:pt x="856" y="2404"/>
                  </a:lnTo>
                  <a:lnTo>
                    <a:pt x="907" y="2437"/>
                  </a:lnTo>
                  <a:lnTo>
                    <a:pt x="962" y="2437"/>
                  </a:lnTo>
                  <a:lnTo>
                    <a:pt x="989" y="2504"/>
                  </a:lnTo>
                  <a:lnTo>
                    <a:pt x="989" y="2568"/>
                  </a:lnTo>
                  <a:lnTo>
                    <a:pt x="1015" y="2568"/>
                  </a:lnTo>
                  <a:lnTo>
                    <a:pt x="1069" y="2568"/>
                  </a:lnTo>
                  <a:lnTo>
                    <a:pt x="1123" y="2536"/>
                  </a:lnTo>
                  <a:lnTo>
                    <a:pt x="1176" y="2504"/>
                  </a:lnTo>
                  <a:lnTo>
                    <a:pt x="1228" y="2437"/>
                  </a:lnTo>
                  <a:lnTo>
                    <a:pt x="1284" y="2404"/>
                  </a:lnTo>
                  <a:lnTo>
                    <a:pt x="1338" y="2404"/>
                  </a:lnTo>
                  <a:lnTo>
                    <a:pt x="1418" y="2404"/>
                  </a:lnTo>
                  <a:lnTo>
                    <a:pt x="1469" y="2404"/>
                  </a:lnTo>
                  <a:lnTo>
                    <a:pt x="1521" y="2437"/>
                  </a:lnTo>
                  <a:lnTo>
                    <a:pt x="1602" y="2469"/>
                  </a:lnTo>
                  <a:lnTo>
                    <a:pt x="1656" y="2469"/>
                  </a:lnTo>
                  <a:lnTo>
                    <a:pt x="1736" y="2469"/>
                  </a:lnTo>
                  <a:lnTo>
                    <a:pt x="1790" y="2469"/>
                  </a:lnTo>
                  <a:lnTo>
                    <a:pt x="1843" y="2469"/>
                  </a:lnTo>
                  <a:lnTo>
                    <a:pt x="1923" y="2437"/>
                  </a:lnTo>
                  <a:lnTo>
                    <a:pt x="1977" y="2437"/>
                  </a:lnTo>
                  <a:lnTo>
                    <a:pt x="2030" y="2404"/>
                  </a:lnTo>
                  <a:lnTo>
                    <a:pt x="2030" y="2469"/>
                  </a:lnTo>
                  <a:lnTo>
                    <a:pt x="2030" y="2536"/>
                  </a:lnTo>
                  <a:lnTo>
                    <a:pt x="2030" y="2602"/>
                  </a:lnTo>
                  <a:lnTo>
                    <a:pt x="2081" y="2602"/>
                  </a:lnTo>
                  <a:lnTo>
                    <a:pt x="2135" y="2602"/>
                  </a:lnTo>
                  <a:lnTo>
                    <a:pt x="2162" y="2536"/>
                  </a:lnTo>
                  <a:lnTo>
                    <a:pt x="2135" y="2469"/>
                  </a:lnTo>
                  <a:lnTo>
                    <a:pt x="2162" y="2404"/>
                  </a:lnTo>
                  <a:lnTo>
                    <a:pt x="2217" y="2339"/>
                  </a:lnTo>
                  <a:lnTo>
                    <a:pt x="2243" y="2272"/>
                  </a:lnTo>
                  <a:lnTo>
                    <a:pt x="2296" y="2206"/>
                  </a:lnTo>
                  <a:lnTo>
                    <a:pt x="2323" y="2141"/>
                  </a:lnTo>
                  <a:lnTo>
                    <a:pt x="2349" y="2074"/>
                  </a:lnTo>
                  <a:lnTo>
                    <a:pt x="2404" y="2074"/>
                  </a:lnTo>
                  <a:lnTo>
                    <a:pt x="2455" y="2040"/>
                  </a:lnTo>
                  <a:lnTo>
                    <a:pt x="2510" y="2009"/>
                  </a:lnTo>
                  <a:lnTo>
                    <a:pt x="2510" y="1942"/>
                  </a:lnTo>
                  <a:lnTo>
                    <a:pt x="2563" y="1878"/>
                  </a:lnTo>
                  <a:lnTo>
                    <a:pt x="2615" y="1844"/>
                  </a:lnTo>
                  <a:lnTo>
                    <a:pt x="2671" y="1844"/>
                  </a:lnTo>
                  <a:lnTo>
                    <a:pt x="2697" y="1780"/>
                  </a:lnTo>
                  <a:lnTo>
                    <a:pt x="2697" y="1712"/>
                  </a:lnTo>
                  <a:lnTo>
                    <a:pt x="2722" y="1647"/>
                  </a:lnTo>
                  <a:lnTo>
                    <a:pt x="2776" y="1581"/>
                  </a:lnTo>
                  <a:lnTo>
                    <a:pt x="2776" y="1514"/>
                  </a:lnTo>
                  <a:lnTo>
                    <a:pt x="2776" y="1451"/>
                  </a:lnTo>
                  <a:lnTo>
                    <a:pt x="2802" y="1384"/>
                  </a:lnTo>
                  <a:lnTo>
                    <a:pt x="2802" y="1317"/>
                  </a:lnTo>
                  <a:lnTo>
                    <a:pt x="2776" y="1251"/>
                  </a:lnTo>
                  <a:lnTo>
                    <a:pt x="2776" y="1187"/>
                  </a:lnTo>
                  <a:lnTo>
                    <a:pt x="2776" y="1121"/>
                  </a:lnTo>
                  <a:lnTo>
                    <a:pt x="2776" y="1056"/>
                  </a:lnTo>
                  <a:lnTo>
                    <a:pt x="2802" y="987"/>
                  </a:lnTo>
                  <a:lnTo>
                    <a:pt x="2776" y="921"/>
                  </a:lnTo>
                  <a:lnTo>
                    <a:pt x="2776" y="857"/>
                  </a:lnTo>
                  <a:lnTo>
                    <a:pt x="2776" y="791"/>
                  </a:lnTo>
                  <a:lnTo>
                    <a:pt x="2802" y="757"/>
                  </a:lnTo>
                  <a:lnTo>
                    <a:pt x="2830" y="690"/>
                  </a:lnTo>
                  <a:lnTo>
                    <a:pt x="2856" y="626"/>
                  </a:lnTo>
                  <a:lnTo>
                    <a:pt x="2910" y="559"/>
                  </a:lnTo>
                  <a:lnTo>
                    <a:pt x="2912" y="559"/>
                  </a:lnTo>
                  <a:lnTo>
                    <a:pt x="2859" y="559"/>
                  </a:lnTo>
                  <a:lnTo>
                    <a:pt x="2781" y="559"/>
                  </a:lnTo>
                  <a:lnTo>
                    <a:pt x="2701" y="594"/>
                  </a:lnTo>
                  <a:lnTo>
                    <a:pt x="2620" y="594"/>
                  </a:lnTo>
                  <a:lnTo>
                    <a:pt x="2540" y="594"/>
                  </a:lnTo>
                  <a:lnTo>
                    <a:pt x="2459" y="594"/>
                  </a:lnTo>
                  <a:lnTo>
                    <a:pt x="2379" y="559"/>
                  </a:lnTo>
                  <a:lnTo>
                    <a:pt x="2298" y="559"/>
                  </a:lnTo>
                  <a:lnTo>
                    <a:pt x="2192" y="559"/>
                  </a:lnTo>
                  <a:lnTo>
                    <a:pt x="2113" y="559"/>
                  </a:lnTo>
                  <a:lnTo>
                    <a:pt x="2033" y="559"/>
                  </a:lnTo>
                  <a:lnTo>
                    <a:pt x="1979" y="559"/>
                  </a:lnTo>
                  <a:lnTo>
                    <a:pt x="1900" y="559"/>
                  </a:lnTo>
                  <a:lnTo>
                    <a:pt x="1820" y="559"/>
                  </a:lnTo>
                  <a:lnTo>
                    <a:pt x="1712" y="559"/>
                  </a:lnTo>
                  <a:lnTo>
                    <a:pt x="1633" y="559"/>
                  </a:lnTo>
                  <a:lnTo>
                    <a:pt x="1551" y="559"/>
                  </a:lnTo>
                  <a:lnTo>
                    <a:pt x="1472" y="559"/>
                  </a:lnTo>
                  <a:lnTo>
                    <a:pt x="1393" y="528"/>
                  </a:lnTo>
                  <a:lnTo>
                    <a:pt x="1340" y="528"/>
                  </a:lnTo>
                  <a:lnTo>
                    <a:pt x="1285" y="559"/>
                  </a:lnTo>
                  <a:lnTo>
                    <a:pt x="1233" y="528"/>
                  </a:lnTo>
                  <a:lnTo>
                    <a:pt x="1208" y="461"/>
                  </a:lnTo>
                  <a:lnTo>
                    <a:pt x="1151" y="461"/>
                  </a:lnTo>
                  <a:lnTo>
                    <a:pt x="1126" y="395"/>
                  </a:lnTo>
                  <a:lnTo>
                    <a:pt x="1074" y="328"/>
                  </a:lnTo>
                  <a:lnTo>
                    <a:pt x="1018" y="328"/>
                  </a:lnTo>
                  <a:lnTo>
                    <a:pt x="992" y="264"/>
                  </a:lnTo>
                  <a:lnTo>
                    <a:pt x="992" y="198"/>
                  </a:lnTo>
                  <a:lnTo>
                    <a:pt x="966" y="132"/>
                  </a:lnTo>
                  <a:lnTo>
                    <a:pt x="939" y="67"/>
                  </a:lnTo>
                  <a:lnTo>
                    <a:pt x="913" y="3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49" name="Freeform 45"/>
            <p:cNvSpPr>
              <a:spLocks/>
            </p:cNvSpPr>
            <p:nvPr/>
          </p:nvSpPr>
          <p:spPr bwMode="auto">
            <a:xfrm>
              <a:off x="4238836" y="2238116"/>
              <a:ext cx="1316657" cy="1391725"/>
            </a:xfrm>
            <a:custGeom>
              <a:avLst/>
              <a:gdLst>
                <a:gd name="T0" fmla="*/ 2147483646 w 2343"/>
                <a:gd name="T1" fmla="*/ 2147483646 h 2470"/>
                <a:gd name="T2" fmla="*/ 2147483646 w 2343"/>
                <a:gd name="T3" fmla="*/ 2147483646 h 2470"/>
                <a:gd name="T4" fmla="*/ 2147483646 w 2343"/>
                <a:gd name="T5" fmla="*/ 2147483646 h 2470"/>
                <a:gd name="T6" fmla="*/ 2147483646 w 2343"/>
                <a:gd name="T7" fmla="*/ 2147483646 h 2470"/>
                <a:gd name="T8" fmla="*/ 2147483646 w 2343"/>
                <a:gd name="T9" fmla="*/ 2147483646 h 2470"/>
                <a:gd name="T10" fmla="*/ 2147483646 w 2343"/>
                <a:gd name="T11" fmla="*/ 2147483646 h 2470"/>
                <a:gd name="T12" fmla="*/ 2147483646 w 2343"/>
                <a:gd name="T13" fmla="*/ 2147483646 h 2470"/>
                <a:gd name="T14" fmla="*/ 2147483646 w 2343"/>
                <a:gd name="T15" fmla="*/ 2147483646 h 2470"/>
                <a:gd name="T16" fmla="*/ 2147483646 w 2343"/>
                <a:gd name="T17" fmla="*/ 2147483646 h 2470"/>
                <a:gd name="T18" fmla="*/ 2147483646 w 2343"/>
                <a:gd name="T19" fmla="*/ 2147483646 h 2470"/>
                <a:gd name="T20" fmla="*/ 2147483646 w 2343"/>
                <a:gd name="T21" fmla="*/ 2147483646 h 2470"/>
                <a:gd name="T22" fmla="*/ 2147483646 w 2343"/>
                <a:gd name="T23" fmla="*/ 2147483646 h 2470"/>
                <a:gd name="T24" fmla="*/ 2147483646 w 2343"/>
                <a:gd name="T25" fmla="*/ 2147483646 h 2470"/>
                <a:gd name="T26" fmla="*/ 2147483646 w 2343"/>
                <a:gd name="T27" fmla="*/ 2147483646 h 2470"/>
                <a:gd name="T28" fmla="*/ 2147483646 w 2343"/>
                <a:gd name="T29" fmla="*/ 2147483646 h 2470"/>
                <a:gd name="T30" fmla="*/ 2147483646 w 2343"/>
                <a:gd name="T31" fmla="*/ 2147483646 h 2470"/>
                <a:gd name="T32" fmla="*/ 2147483646 w 2343"/>
                <a:gd name="T33" fmla="*/ 2147483646 h 2470"/>
                <a:gd name="T34" fmla="*/ 2147483646 w 2343"/>
                <a:gd name="T35" fmla="*/ 2147483646 h 2470"/>
                <a:gd name="T36" fmla="*/ 0 w 2343"/>
                <a:gd name="T37" fmla="*/ 2147483646 h 2470"/>
                <a:gd name="T38" fmla="*/ 2147483646 w 2343"/>
                <a:gd name="T39" fmla="*/ 2147483646 h 2470"/>
                <a:gd name="T40" fmla="*/ 2147483646 w 2343"/>
                <a:gd name="T41" fmla="*/ 2147483646 h 2470"/>
                <a:gd name="T42" fmla="*/ 2147483646 w 2343"/>
                <a:gd name="T43" fmla="*/ 2147483646 h 2470"/>
                <a:gd name="T44" fmla="*/ 2147483646 w 2343"/>
                <a:gd name="T45" fmla="*/ 2147483646 h 2470"/>
                <a:gd name="T46" fmla="*/ 2147483646 w 2343"/>
                <a:gd name="T47" fmla="*/ 2147483646 h 2470"/>
                <a:gd name="T48" fmla="*/ 2147483646 w 2343"/>
                <a:gd name="T49" fmla="*/ 2147483646 h 2470"/>
                <a:gd name="T50" fmla="*/ 2147483646 w 2343"/>
                <a:gd name="T51" fmla="*/ 2147483646 h 2470"/>
                <a:gd name="T52" fmla="*/ 2147483646 w 2343"/>
                <a:gd name="T53" fmla="*/ 2147483646 h 2470"/>
                <a:gd name="T54" fmla="*/ 2147483646 w 2343"/>
                <a:gd name="T55" fmla="*/ 2147483646 h 2470"/>
                <a:gd name="T56" fmla="*/ 2147483646 w 2343"/>
                <a:gd name="T57" fmla="*/ 0 h 2470"/>
                <a:gd name="T58" fmla="*/ 2147483646 w 2343"/>
                <a:gd name="T59" fmla="*/ 2147483646 h 2470"/>
                <a:gd name="T60" fmla="*/ 2147483646 w 2343"/>
                <a:gd name="T61" fmla="*/ 2147483646 h 2470"/>
                <a:gd name="T62" fmla="*/ 2147483646 w 2343"/>
                <a:gd name="T63" fmla="*/ 2147483646 h 2470"/>
                <a:gd name="T64" fmla="*/ 2147483646 w 2343"/>
                <a:gd name="T65" fmla="*/ 0 h 2470"/>
                <a:gd name="T66" fmla="*/ 2147483646 w 2343"/>
                <a:gd name="T67" fmla="*/ 2147483646 h 2470"/>
                <a:gd name="T68" fmla="*/ 2147483646 w 2343"/>
                <a:gd name="T69" fmla="*/ 2147483646 h 2470"/>
                <a:gd name="T70" fmla="*/ 2147483646 w 2343"/>
                <a:gd name="T71" fmla="*/ 2147483646 h 2470"/>
                <a:gd name="T72" fmla="*/ 2147483646 w 2343"/>
                <a:gd name="T73" fmla="*/ 2147483646 h 2470"/>
                <a:gd name="T74" fmla="*/ 2147483646 w 2343"/>
                <a:gd name="T75" fmla="*/ 2147483646 h 2470"/>
                <a:gd name="T76" fmla="*/ 2147483646 w 2343"/>
                <a:gd name="T77" fmla="*/ 2147483646 h 2470"/>
                <a:gd name="T78" fmla="*/ 2147483646 w 2343"/>
                <a:gd name="T79" fmla="*/ 2147483646 h 2470"/>
                <a:gd name="T80" fmla="*/ 2147483646 w 2343"/>
                <a:gd name="T81" fmla="*/ 2147483646 h 2470"/>
                <a:gd name="T82" fmla="*/ 2147483646 w 2343"/>
                <a:gd name="T83" fmla="*/ 2147483646 h 2470"/>
                <a:gd name="T84" fmla="*/ 2147483646 w 2343"/>
                <a:gd name="T85" fmla="*/ 2147483646 h 2470"/>
                <a:gd name="T86" fmla="*/ 2147483646 w 2343"/>
                <a:gd name="T87" fmla="*/ 2147483646 h 2470"/>
                <a:gd name="T88" fmla="*/ 2147483646 w 2343"/>
                <a:gd name="T89" fmla="*/ 2147483646 h 2470"/>
                <a:gd name="T90" fmla="*/ 2147483646 w 2343"/>
                <a:gd name="T91" fmla="*/ 2147483646 h 2470"/>
                <a:gd name="T92" fmla="*/ 2147483646 w 2343"/>
                <a:gd name="T93" fmla="*/ 2147483646 h 2470"/>
                <a:gd name="T94" fmla="*/ 2147483646 w 2343"/>
                <a:gd name="T95" fmla="*/ 2147483646 h 2470"/>
                <a:gd name="T96" fmla="*/ 2147483646 w 2343"/>
                <a:gd name="T97" fmla="*/ 2147483646 h 2470"/>
                <a:gd name="T98" fmla="*/ 2147483646 w 2343"/>
                <a:gd name="T99" fmla="*/ 2147483646 h 2470"/>
                <a:gd name="T100" fmla="*/ 2147483646 w 2343"/>
                <a:gd name="T101" fmla="*/ 2147483646 h 2470"/>
                <a:gd name="T102" fmla="*/ 2147483646 w 2343"/>
                <a:gd name="T103" fmla="*/ 2147483646 h 24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43"/>
                <a:gd name="T157" fmla="*/ 0 h 2470"/>
                <a:gd name="T158" fmla="*/ 2343 w 2343"/>
                <a:gd name="T159" fmla="*/ 2470 h 24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43" h="2470">
                  <a:moveTo>
                    <a:pt x="1486" y="2305"/>
                  </a:moveTo>
                  <a:lnTo>
                    <a:pt x="1462" y="2239"/>
                  </a:lnTo>
                  <a:lnTo>
                    <a:pt x="1409" y="2177"/>
                  </a:lnTo>
                  <a:lnTo>
                    <a:pt x="1409" y="2109"/>
                  </a:lnTo>
                  <a:lnTo>
                    <a:pt x="1433" y="2042"/>
                  </a:lnTo>
                  <a:lnTo>
                    <a:pt x="1486" y="2042"/>
                  </a:lnTo>
                  <a:lnTo>
                    <a:pt x="1541" y="1978"/>
                  </a:lnTo>
                  <a:lnTo>
                    <a:pt x="1594" y="1910"/>
                  </a:lnTo>
                  <a:lnTo>
                    <a:pt x="1568" y="1845"/>
                  </a:lnTo>
                  <a:lnTo>
                    <a:pt x="1515" y="1813"/>
                  </a:lnTo>
                  <a:lnTo>
                    <a:pt x="1433" y="1845"/>
                  </a:lnTo>
                  <a:lnTo>
                    <a:pt x="1409" y="1779"/>
                  </a:lnTo>
                  <a:lnTo>
                    <a:pt x="1330" y="1813"/>
                  </a:lnTo>
                  <a:lnTo>
                    <a:pt x="1277" y="1779"/>
                  </a:lnTo>
                  <a:lnTo>
                    <a:pt x="1196" y="1746"/>
                  </a:lnTo>
                  <a:lnTo>
                    <a:pt x="1169" y="1680"/>
                  </a:lnTo>
                  <a:lnTo>
                    <a:pt x="1087" y="1646"/>
                  </a:lnTo>
                  <a:lnTo>
                    <a:pt x="1037" y="1614"/>
                  </a:lnTo>
                  <a:lnTo>
                    <a:pt x="982" y="1614"/>
                  </a:lnTo>
                  <a:lnTo>
                    <a:pt x="902" y="1550"/>
                  </a:lnTo>
                  <a:lnTo>
                    <a:pt x="850" y="1483"/>
                  </a:lnTo>
                  <a:lnTo>
                    <a:pt x="795" y="1483"/>
                  </a:lnTo>
                  <a:lnTo>
                    <a:pt x="743" y="1516"/>
                  </a:lnTo>
                  <a:lnTo>
                    <a:pt x="689" y="1516"/>
                  </a:lnTo>
                  <a:lnTo>
                    <a:pt x="582" y="1483"/>
                  </a:lnTo>
                  <a:lnTo>
                    <a:pt x="582" y="1416"/>
                  </a:lnTo>
                  <a:lnTo>
                    <a:pt x="528" y="1385"/>
                  </a:lnTo>
                  <a:lnTo>
                    <a:pt x="448" y="1385"/>
                  </a:lnTo>
                  <a:lnTo>
                    <a:pt x="397" y="1416"/>
                  </a:lnTo>
                  <a:lnTo>
                    <a:pt x="343" y="1451"/>
                  </a:lnTo>
                  <a:lnTo>
                    <a:pt x="289" y="1516"/>
                  </a:lnTo>
                  <a:lnTo>
                    <a:pt x="236" y="1550"/>
                  </a:lnTo>
                  <a:lnTo>
                    <a:pt x="154" y="1614"/>
                  </a:lnTo>
                  <a:lnTo>
                    <a:pt x="128" y="1614"/>
                  </a:lnTo>
                  <a:lnTo>
                    <a:pt x="77" y="1646"/>
                  </a:lnTo>
                  <a:lnTo>
                    <a:pt x="48" y="1582"/>
                  </a:lnTo>
                  <a:lnTo>
                    <a:pt x="48" y="1550"/>
                  </a:lnTo>
                  <a:lnTo>
                    <a:pt x="53" y="1548"/>
                  </a:lnTo>
                  <a:lnTo>
                    <a:pt x="103" y="1515"/>
                  </a:lnTo>
                  <a:lnTo>
                    <a:pt x="132" y="1449"/>
                  </a:lnTo>
                  <a:lnTo>
                    <a:pt x="132" y="1382"/>
                  </a:lnTo>
                  <a:lnTo>
                    <a:pt x="81" y="1351"/>
                  </a:lnTo>
                  <a:lnTo>
                    <a:pt x="25" y="1317"/>
                  </a:lnTo>
                  <a:lnTo>
                    <a:pt x="25" y="1252"/>
                  </a:lnTo>
                  <a:lnTo>
                    <a:pt x="25" y="1185"/>
                  </a:lnTo>
                  <a:lnTo>
                    <a:pt x="81" y="1153"/>
                  </a:lnTo>
                  <a:lnTo>
                    <a:pt x="81" y="1085"/>
                  </a:lnTo>
                  <a:lnTo>
                    <a:pt x="81" y="1021"/>
                  </a:lnTo>
                  <a:lnTo>
                    <a:pt x="53" y="954"/>
                  </a:lnTo>
                  <a:lnTo>
                    <a:pt x="0" y="922"/>
                  </a:lnTo>
                  <a:lnTo>
                    <a:pt x="53" y="856"/>
                  </a:lnTo>
                  <a:lnTo>
                    <a:pt x="25" y="792"/>
                  </a:lnTo>
                  <a:lnTo>
                    <a:pt x="81" y="757"/>
                  </a:lnTo>
                  <a:lnTo>
                    <a:pt x="103" y="691"/>
                  </a:lnTo>
                  <a:lnTo>
                    <a:pt x="53" y="691"/>
                  </a:lnTo>
                  <a:lnTo>
                    <a:pt x="0" y="691"/>
                  </a:lnTo>
                  <a:lnTo>
                    <a:pt x="0" y="625"/>
                  </a:lnTo>
                  <a:lnTo>
                    <a:pt x="25" y="560"/>
                  </a:lnTo>
                  <a:lnTo>
                    <a:pt x="53" y="494"/>
                  </a:lnTo>
                  <a:lnTo>
                    <a:pt x="103" y="460"/>
                  </a:lnTo>
                  <a:lnTo>
                    <a:pt x="132" y="396"/>
                  </a:lnTo>
                  <a:lnTo>
                    <a:pt x="154" y="398"/>
                  </a:lnTo>
                  <a:lnTo>
                    <a:pt x="210" y="429"/>
                  </a:lnTo>
                  <a:lnTo>
                    <a:pt x="261" y="463"/>
                  </a:lnTo>
                  <a:lnTo>
                    <a:pt x="315" y="497"/>
                  </a:lnTo>
                  <a:lnTo>
                    <a:pt x="368" y="528"/>
                  </a:lnTo>
                  <a:lnTo>
                    <a:pt x="423" y="528"/>
                  </a:lnTo>
                  <a:lnTo>
                    <a:pt x="476" y="497"/>
                  </a:lnTo>
                  <a:lnTo>
                    <a:pt x="528" y="429"/>
                  </a:lnTo>
                  <a:lnTo>
                    <a:pt x="582" y="429"/>
                  </a:lnTo>
                  <a:lnTo>
                    <a:pt x="663" y="429"/>
                  </a:lnTo>
                  <a:lnTo>
                    <a:pt x="689" y="362"/>
                  </a:lnTo>
                  <a:lnTo>
                    <a:pt x="689" y="298"/>
                  </a:lnTo>
                  <a:lnTo>
                    <a:pt x="663" y="231"/>
                  </a:lnTo>
                  <a:lnTo>
                    <a:pt x="689" y="164"/>
                  </a:lnTo>
                  <a:lnTo>
                    <a:pt x="743" y="164"/>
                  </a:lnTo>
                  <a:lnTo>
                    <a:pt x="795" y="164"/>
                  </a:lnTo>
                  <a:lnTo>
                    <a:pt x="850" y="164"/>
                  </a:lnTo>
                  <a:lnTo>
                    <a:pt x="902" y="164"/>
                  </a:lnTo>
                  <a:lnTo>
                    <a:pt x="953" y="200"/>
                  </a:lnTo>
                  <a:lnTo>
                    <a:pt x="1009" y="200"/>
                  </a:lnTo>
                  <a:lnTo>
                    <a:pt x="1061" y="164"/>
                  </a:lnTo>
                  <a:lnTo>
                    <a:pt x="1117" y="101"/>
                  </a:lnTo>
                  <a:lnTo>
                    <a:pt x="1196" y="101"/>
                  </a:lnTo>
                  <a:lnTo>
                    <a:pt x="1251" y="67"/>
                  </a:lnTo>
                  <a:lnTo>
                    <a:pt x="1291" y="35"/>
                  </a:lnTo>
                  <a:lnTo>
                    <a:pt x="1336" y="0"/>
                  </a:lnTo>
                  <a:lnTo>
                    <a:pt x="1332" y="0"/>
                  </a:lnTo>
                  <a:lnTo>
                    <a:pt x="1384" y="0"/>
                  </a:lnTo>
                  <a:lnTo>
                    <a:pt x="1412" y="67"/>
                  </a:lnTo>
                  <a:lnTo>
                    <a:pt x="1462" y="101"/>
                  </a:lnTo>
                  <a:lnTo>
                    <a:pt x="1462" y="164"/>
                  </a:lnTo>
                  <a:lnTo>
                    <a:pt x="1491" y="231"/>
                  </a:lnTo>
                  <a:lnTo>
                    <a:pt x="1570" y="231"/>
                  </a:lnTo>
                  <a:lnTo>
                    <a:pt x="1623" y="164"/>
                  </a:lnTo>
                  <a:lnTo>
                    <a:pt x="1678" y="133"/>
                  </a:lnTo>
                  <a:lnTo>
                    <a:pt x="1730" y="67"/>
                  </a:lnTo>
                  <a:lnTo>
                    <a:pt x="1786" y="34"/>
                  </a:lnTo>
                  <a:lnTo>
                    <a:pt x="1863" y="0"/>
                  </a:lnTo>
                  <a:lnTo>
                    <a:pt x="1917" y="34"/>
                  </a:lnTo>
                  <a:lnTo>
                    <a:pt x="1973" y="67"/>
                  </a:lnTo>
                  <a:lnTo>
                    <a:pt x="2025" y="67"/>
                  </a:lnTo>
                  <a:lnTo>
                    <a:pt x="2076" y="101"/>
                  </a:lnTo>
                  <a:lnTo>
                    <a:pt x="2102" y="164"/>
                  </a:lnTo>
                  <a:lnTo>
                    <a:pt x="2130" y="200"/>
                  </a:lnTo>
                  <a:lnTo>
                    <a:pt x="2123" y="208"/>
                  </a:lnTo>
                  <a:lnTo>
                    <a:pt x="2182" y="330"/>
                  </a:lnTo>
                  <a:lnTo>
                    <a:pt x="2235" y="362"/>
                  </a:lnTo>
                  <a:lnTo>
                    <a:pt x="2235" y="429"/>
                  </a:lnTo>
                  <a:lnTo>
                    <a:pt x="2209" y="497"/>
                  </a:lnTo>
                  <a:lnTo>
                    <a:pt x="2182" y="561"/>
                  </a:lnTo>
                  <a:lnTo>
                    <a:pt x="2127" y="561"/>
                  </a:lnTo>
                  <a:lnTo>
                    <a:pt x="2127" y="627"/>
                  </a:lnTo>
                  <a:lnTo>
                    <a:pt x="2158" y="692"/>
                  </a:lnTo>
                  <a:lnTo>
                    <a:pt x="2209" y="728"/>
                  </a:lnTo>
                  <a:lnTo>
                    <a:pt x="2261" y="760"/>
                  </a:lnTo>
                  <a:lnTo>
                    <a:pt x="2317" y="760"/>
                  </a:lnTo>
                  <a:lnTo>
                    <a:pt x="2337" y="760"/>
                  </a:lnTo>
                  <a:lnTo>
                    <a:pt x="2343" y="760"/>
                  </a:lnTo>
                  <a:lnTo>
                    <a:pt x="2317" y="824"/>
                  </a:lnTo>
                  <a:lnTo>
                    <a:pt x="2261" y="858"/>
                  </a:lnTo>
                  <a:lnTo>
                    <a:pt x="2209" y="891"/>
                  </a:lnTo>
                  <a:lnTo>
                    <a:pt x="2182" y="955"/>
                  </a:lnTo>
                  <a:lnTo>
                    <a:pt x="2158" y="1023"/>
                  </a:lnTo>
                  <a:lnTo>
                    <a:pt x="2127" y="1087"/>
                  </a:lnTo>
                  <a:lnTo>
                    <a:pt x="2074" y="1087"/>
                  </a:lnTo>
                  <a:lnTo>
                    <a:pt x="2050" y="1023"/>
                  </a:lnTo>
                  <a:lnTo>
                    <a:pt x="1995" y="1023"/>
                  </a:lnTo>
                  <a:lnTo>
                    <a:pt x="1968" y="1087"/>
                  </a:lnTo>
                  <a:lnTo>
                    <a:pt x="1968" y="1123"/>
                  </a:lnTo>
                  <a:lnTo>
                    <a:pt x="1942" y="1186"/>
                  </a:lnTo>
                  <a:lnTo>
                    <a:pt x="1889" y="1253"/>
                  </a:lnTo>
                  <a:lnTo>
                    <a:pt x="1889" y="1319"/>
                  </a:lnTo>
                  <a:lnTo>
                    <a:pt x="1889" y="1385"/>
                  </a:lnTo>
                  <a:lnTo>
                    <a:pt x="1861" y="1483"/>
                  </a:lnTo>
                  <a:lnTo>
                    <a:pt x="1861" y="1550"/>
                  </a:lnTo>
                  <a:lnTo>
                    <a:pt x="1836" y="1646"/>
                  </a:lnTo>
                  <a:lnTo>
                    <a:pt x="1836" y="1712"/>
                  </a:lnTo>
                  <a:lnTo>
                    <a:pt x="1861" y="1779"/>
                  </a:lnTo>
                  <a:lnTo>
                    <a:pt x="1861" y="1845"/>
                  </a:lnTo>
                  <a:lnTo>
                    <a:pt x="1836" y="1910"/>
                  </a:lnTo>
                  <a:lnTo>
                    <a:pt x="1836" y="1978"/>
                  </a:lnTo>
                  <a:lnTo>
                    <a:pt x="1810" y="2010"/>
                  </a:lnTo>
                  <a:lnTo>
                    <a:pt x="1784" y="2076"/>
                  </a:lnTo>
                  <a:lnTo>
                    <a:pt x="1784" y="2141"/>
                  </a:lnTo>
                  <a:lnTo>
                    <a:pt x="1784" y="2209"/>
                  </a:lnTo>
                  <a:lnTo>
                    <a:pt x="1755" y="2274"/>
                  </a:lnTo>
                  <a:lnTo>
                    <a:pt x="1728" y="2339"/>
                  </a:lnTo>
                  <a:lnTo>
                    <a:pt x="1702" y="2406"/>
                  </a:lnTo>
                  <a:lnTo>
                    <a:pt x="1649" y="2438"/>
                  </a:lnTo>
                  <a:lnTo>
                    <a:pt x="1649" y="2470"/>
                  </a:lnTo>
                  <a:lnTo>
                    <a:pt x="1620" y="2470"/>
                  </a:lnTo>
                  <a:lnTo>
                    <a:pt x="1568" y="2406"/>
                  </a:lnTo>
                  <a:lnTo>
                    <a:pt x="1531" y="2345"/>
                  </a:lnTo>
                  <a:lnTo>
                    <a:pt x="1511" y="2339"/>
                  </a:lnTo>
                  <a:lnTo>
                    <a:pt x="1486" y="2305"/>
                  </a:lnTo>
                  <a:close/>
                </a:path>
              </a:pathLst>
            </a:custGeom>
            <a:solidFill>
              <a:srgbClr val="0066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50" name="Freeform 50"/>
            <p:cNvSpPr>
              <a:spLocks/>
            </p:cNvSpPr>
            <p:nvPr/>
          </p:nvSpPr>
          <p:spPr bwMode="auto">
            <a:xfrm>
              <a:off x="3573441" y="2981316"/>
              <a:ext cx="1587500" cy="1201738"/>
            </a:xfrm>
            <a:custGeom>
              <a:avLst/>
              <a:gdLst>
                <a:gd name="T0" fmla="*/ 2147483646 w 2828"/>
                <a:gd name="T1" fmla="*/ 2147483646 h 2138"/>
                <a:gd name="T2" fmla="*/ 2147483646 w 2828"/>
                <a:gd name="T3" fmla="*/ 2147483646 h 2138"/>
                <a:gd name="T4" fmla="*/ 2147483646 w 2828"/>
                <a:gd name="T5" fmla="*/ 2147483646 h 2138"/>
                <a:gd name="T6" fmla="*/ 2147483646 w 2828"/>
                <a:gd name="T7" fmla="*/ 2147483646 h 2138"/>
                <a:gd name="T8" fmla="*/ 2147483646 w 2828"/>
                <a:gd name="T9" fmla="*/ 2147483646 h 2138"/>
                <a:gd name="T10" fmla="*/ 2147483646 w 2828"/>
                <a:gd name="T11" fmla="*/ 2147483646 h 2138"/>
                <a:gd name="T12" fmla="*/ 2147483646 w 2828"/>
                <a:gd name="T13" fmla="*/ 2147483646 h 2138"/>
                <a:gd name="T14" fmla="*/ 2147483646 w 2828"/>
                <a:gd name="T15" fmla="*/ 2147483646 h 2138"/>
                <a:gd name="T16" fmla="*/ 2147483646 w 2828"/>
                <a:gd name="T17" fmla="*/ 2147483646 h 2138"/>
                <a:gd name="T18" fmla="*/ 2147483646 w 2828"/>
                <a:gd name="T19" fmla="*/ 2147483646 h 2138"/>
                <a:gd name="T20" fmla="*/ 2147483646 w 2828"/>
                <a:gd name="T21" fmla="*/ 2147483646 h 2138"/>
                <a:gd name="T22" fmla="*/ 2147483646 w 2828"/>
                <a:gd name="T23" fmla="*/ 2147483646 h 2138"/>
                <a:gd name="T24" fmla="*/ 2147483646 w 2828"/>
                <a:gd name="T25" fmla="*/ 2147483646 h 2138"/>
                <a:gd name="T26" fmla="*/ 2147483646 w 2828"/>
                <a:gd name="T27" fmla="*/ 2147483646 h 2138"/>
                <a:gd name="T28" fmla="*/ 2147483646 w 2828"/>
                <a:gd name="T29" fmla="*/ 2147483646 h 2138"/>
                <a:gd name="T30" fmla="*/ 2147483646 w 2828"/>
                <a:gd name="T31" fmla="*/ 2147483646 h 2138"/>
                <a:gd name="T32" fmla="*/ 2147483646 w 2828"/>
                <a:gd name="T33" fmla="*/ 2147483646 h 2138"/>
                <a:gd name="T34" fmla="*/ 2147483646 w 2828"/>
                <a:gd name="T35" fmla="*/ 2147483646 h 2138"/>
                <a:gd name="T36" fmla="*/ 2147483646 w 2828"/>
                <a:gd name="T37" fmla="*/ 2147483646 h 2138"/>
                <a:gd name="T38" fmla="*/ 2147483646 w 2828"/>
                <a:gd name="T39" fmla="*/ 2147483646 h 2138"/>
                <a:gd name="T40" fmla="*/ 2147483646 w 2828"/>
                <a:gd name="T41" fmla="*/ 2147483646 h 2138"/>
                <a:gd name="T42" fmla="*/ 2147483646 w 2828"/>
                <a:gd name="T43" fmla="*/ 2147483646 h 2138"/>
                <a:gd name="T44" fmla="*/ 2147483646 w 2828"/>
                <a:gd name="T45" fmla="*/ 2147483646 h 2138"/>
                <a:gd name="T46" fmla="*/ 2147483646 w 2828"/>
                <a:gd name="T47" fmla="*/ 2147483646 h 2138"/>
                <a:gd name="T48" fmla="*/ 2147483646 w 2828"/>
                <a:gd name="T49" fmla="*/ 2147483646 h 2138"/>
                <a:gd name="T50" fmla="*/ 2147483646 w 2828"/>
                <a:gd name="T51" fmla="*/ 2147483646 h 2138"/>
                <a:gd name="T52" fmla="*/ 2147483646 w 2828"/>
                <a:gd name="T53" fmla="*/ 2147483646 h 2138"/>
                <a:gd name="T54" fmla="*/ 2147483646 w 2828"/>
                <a:gd name="T55" fmla="*/ 2147483646 h 2138"/>
                <a:gd name="T56" fmla="*/ 2147483646 w 2828"/>
                <a:gd name="T57" fmla="*/ 2147483646 h 2138"/>
                <a:gd name="T58" fmla="*/ 2147483646 w 2828"/>
                <a:gd name="T59" fmla="*/ 2147483646 h 2138"/>
                <a:gd name="T60" fmla="*/ 2147483646 w 2828"/>
                <a:gd name="T61" fmla="*/ 2147483646 h 2138"/>
                <a:gd name="T62" fmla="*/ 2147483646 w 2828"/>
                <a:gd name="T63" fmla="*/ 2147483646 h 2138"/>
                <a:gd name="T64" fmla="*/ 2147483646 w 2828"/>
                <a:gd name="T65" fmla="*/ 2147483646 h 2138"/>
                <a:gd name="T66" fmla="*/ 2147483646 w 2828"/>
                <a:gd name="T67" fmla="*/ 2147483646 h 2138"/>
                <a:gd name="T68" fmla="*/ 2147483646 w 2828"/>
                <a:gd name="T69" fmla="*/ 2147483646 h 2138"/>
                <a:gd name="T70" fmla="*/ 2147483646 w 2828"/>
                <a:gd name="T71" fmla="*/ 2147483646 h 2138"/>
                <a:gd name="T72" fmla="*/ 2147483646 w 2828"/>
                <a:gd name="T73" fmla="*/ 2147483646 h 2138"/>
                <a:gd name="T74" fmla="*/ 2147483646 w 2828"/>
                <a:gd name="T75" fmla="*/ 2147483646 h 2138"/>
                <a:gd name="T76" fmla="*/ 2147483646 w 2828"/>
                <a:gd name="T77" fmla="*/ 2147483646 h 2138"/>
                <a:gd name="T78" fmla="*/ 2147483646 w 2828"/>
                <a:gd name="T79" fmla="*/ 2147483646 h 2138"/>
                <a:gd name="T80" fmla="*/ 2147483646 w 2828"/>
                <a:gd name="T81" fmla="*/ 2147483646 h 2138"/>
                <a:gd name="T82" fmla="*/ 2147483646 w 2828"/>
                <a:gd name="T83" fmla="*/ 2147483646 h 2138"/>
                <a:gd name="T84" fmla="*/ 2147483646 w 2828"/>
                <a:gd name="T85" fmla="*/ 2147483646 h 2138"/>
                <a:gd name="T86" fmla="*/ 2147483646 w 2828"/>
                <a:gd name="T87" fmla="*/ 2147483646 h 2138"/>
                <a:gd name="T88" fmla="*/ 2147483646 w 2828"/>
                <a:gd name="T89" fmla="*/ 2147483646 h 2138"/>
                <a:gd name="T90" fmla="*/ 2147483646 w 2828"/>
                <a:gd name="T91" fmla="*/ 2147483646 h 2138"/>
                <a:gd name="T92" fmla="*/ 2147483646 w 2828"/>
                <a:gd name="T93" fmla="*/ 2147483646 h 2138"/>
                <a:gd name="T94" fmla="*/ 2147483646 w 2828"/>
                <a:gd name="T95" fmla="*/ 2147483646 h 2138"/>
                <a:gd name="T96" fmla="*/ 2147483646 w 2828"/>
                <a:gd name="T97" fmla="*/ 2147483646 h 21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28"/>
                <a:gd name="T148" fmla="*/ 0 h 2138"/>
                <a:gd name="T149" fmla="*/ 2828 w 2828"/>
                <a:gd name="T150" fmla="*/ 2138 h 213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28" h="2138">
                  <a:moveTo>
                    <a:pt x="2749" y="956"/>
                  </a:moveTo>
                  <a:lnTo>
                    <a:pt x="2694" y="956"/>
                  </a:lnTo>
                  <a:lnTo>
                    <a:pt x="2643" y="956"/>
                  </a:lnTo>
                  <a:lnTo>
                    <a:pt x="2589" y="990"/>
                  </a:lnTo>
                  <a:lnTo>
                    <a:pt x="2564" y="1054"/>
                  </a:lnTo>
                  <a:lnTo>
                    <a:pt x="2564" y="1122"/>
                  </a:lnTo>
                  <a:lnTo>
                    <a:pt x="2564" y="1186"/>
                  </a:lnTo>
                  <a:lnTo>
                    <a:pt x="2564" y="1253"/>
                  </a:lnTo>
                  <a:lnTo>
                    <a:pt x="2564" y="1318"/>
                  </a:lnTo>
                  <a:lnTo>
                    <a:pt x="2538" y="1383"/>
                  </a:lnTo>
                  <a:lnTo>
                    <a:pt x="2484" y="1417"/>
                  </a:lnTo>
                  <a:lnTo>
                    <a:pt x="2456" y="1484"/>
                  </a:lnTo>
                  <a:lnTo>
                    <a:pt x="2401" y="1551"/>
                  </a:lnTo>
                  <a:lnTo>
                    <a:pt x="2350" y="1517"/>
                  </a:lnTo>
                  <a:lnTo>
                    <a:pt x="2295" y="1583"/>
                  </a:lnTo>
                  <a:lnTo>
                    <a:pt x="2295" y="1649"/>
                  </a:lnTo>
                  <a:lnTo>
                    <a:pt x="2295" y="1682"/>
                  </a:lnTo>
                  <a:lnTo>
                    <a:pt x="2297" y="1679"/>
                  </a:lnTo>
                  <a:lnTo>
                    <a:pt x="2271" y="1711"/>
                  </a:lnTo>
                  <a:lnTo>
                    <a:pt x="2245" y="1779"/>
                  </a:lnTo>
                  <a:lnTo>
                    <a:pt x="2218" y="1844"/>
                  </a:lnTo>
                  <a:lnTo>
                    <a:pt x="2163" y="1909"/>
                  </a:lnTo>
                  <a:lnTo>
                    <a:pt x="2084" y="1942"/>
                  </a:lnTo>
                  <a:lnTo>
                    <a:pt x="2028" y="1942"/>
                  </a:lnTo>
                  <a:lnTo>
                    <a:pt x="1976" y="1976"/>
                  </a:lnTo>
                  <a:lnTo>
                    <a:pt x="1923" y="1976"/>
                  </a:lnTo>
                  <a:lnTo>
                    <a:pt x="1871" y="1976"/>
                  </a:lnTo>
                  <a:lnTo>
                    <a:pt x="1817" y="1976"/>
                  </a:lnTo>
                  <a:lnTo>
                    <a:pt x="1764" y="1942"/>
                  </a:lnTo>
                  <a:lnTo>
                    <a:pt x="1712" y="1976"/>
                  </a:lnTo>
                  <a:lnTo>
                    <a:pt x="1656" y="1976"/>
                  </a:lnTo>
                  <a:lnTo>
                    <a:pt x="1604" y="2040"/>
                  </a:lnTo>
                  <a:lnTo>
                    <a:pt x="1600" y="2040"/>
                  </a:lnTo>
                  <a:lnTo>
                    <a:pt x="1575" y="2040"/>
                  </a:lnTo>
                  <a:lnTo>
                    <a:pt x="1520" y="2040"/>
                  </a:lnTo>
                  <a:lnTo>
                    <a:pt x="1467" y="2073"/>
                  </a:lnTo>
                  <a:lnTo>
                    <a:pt x="1413" y="2107"/>
                  </a:lnTo>
                  <a:lnTo>
                    <a:pt x="1359" y="2138"/>
                  </a:lnTo>
                  <a:lnTo>
                    <a:pt x="1309" y="2138"/>
                  </a:lnTo>
                  <a:lnTo>
                    <a:pt x="1254" y="2107"/>
                  </a:lnTo>
                  <a:lnTo>
                    <a:pt x="1201" y="2138"/>
                  </a:lnTo>
                  <a:lnTo>
                    <a:pt x="1146" y="2107"/>
                  </a:lnTo>
                  <a:lnTo>
                    <a:pt x="1122" y="2040"/>
                  </a:lnTo>
                  <a:lnTo>
                    <a:pt x="1067" y="2010"/>
                  </a:lnTo>
                  <a:lnTo>
                    <a:pt x="1093" y="1942"/>
                  </a:lnTo>
                  <a:lnTo>
                    <a:pt x="1067" y="1878"/>
                  </a:lnTo>
                  <a:lnTo>
                    <a:pt x="1067" y="1811"/>
                  </a:lnTo>
                  <a:lnTo>
                    <a:pt x="1013" y="1779"/>
                  </a:lnTo>
                  <a:lnTo>
                    <a:pt x="987" y="1711"/>
                  </a:lnTo>
                  <a:lnTo>
                    <a:pt x="987" y="1646"/>
                  </a:lnTo>
                  <a:lnTo>
                    <a:pt x="987" y="1581"/>
                  </a:lnTo>
                  <a:lnTo>
                    <a:pt x="933" y="1549"/>
                  </a:lnTo>
                  <a:lnTo>
                    <a:pt x="906" y="1482"/>
                  </a:lnTo>
                  <a:lnTo>
                    <a:pt x="880" y="1415"/>
                  </a:lnTo>
                  <a:lnTo>
                    <a:pt x="826" y="1415"/>
                  </a:lnTo>
                  <a:lnTo>
                    <a:pt x="774" y="1449"/>
                  </a:lnTo>
                  <a:lnTo>
                    <a:pt x="719" y="1449"/>
                  </a:lnTo>
                  <a:lnTo>
                    <a:pt x="669" y="1449"/>
                  </a:lnTo>
                  <a:lnTo>
                    <a:pt x="613" y="1516"/>
                  </a:lnTo>
                  <a:lnTo>
                    <a:pt x="561" y="1482"/>
                  </a:lnTo>
                  <a:lnTo>
                    <a:pt x="505" y="1449"/>
                  </a:lnTo>
                  <a:lnTo>
                    <a:pt x="454" y="1482"/>
                  </a:lnTo>
                  <a:lnTo>
                    <a:pt x="426" y="1415"/>
                  </a:lnTo>
                  <a:lnTo>
                    <a:pt x="426" y="1349"/>
                  </a:lnTo>
                  <a:lnTo>
                    <a:pt x="371" y="1349"/>
                  </a:lnTo>
                  <a:lnTo>
                    <a:pt x="320" y="1381"/>
                  </a:lnTo>
                  <a:lnTo>
                    <a:pt x="267" y="1381"/>
                  </a:lnTo>
                  <a:lnTo>
                    <a:pt x="213" y="1349"/>
                  </a:lnTo>
                  <a:lnTo>
                    <a:pt x="159" y="1349"/>
                  </a:lnTo>
                  <a:lnTo>
                    <a:pt x="105" y="1415"/>
                  </a:lnTo>
                  <a:lnTo>
                    <a:pt x="54" y="1449"/>
                  </a:lnTo>
                  <a:lnTo>
                    <a:pt x="1" y="1482"/>
                  </a:lnTo>
                  <a:lnTo>
                    <a:pt x="0" y="1482"/>
                  </a:lnTo>
                  <a:lnTo>
                    <a:pt x="52" y="1381"/>
                  </a:lnTo>
                  <a:lnTo>
                    <a:pt x="28" y="1316"/>
                  </a:lnTo>
                  <a:lnTo>
                    <a:pt x="52" y="1286"/>
                  </a:lnTo>
                  <a:lnTo>
                    <a:pt x="52" y="1280"/>
                  </a:lnTo>
                  <a:lnTo>
                    <a:pt x="54" y="1280"/>
                  </a:lnTo>
                  <a:lnTo>
                    <a:pt x="105" y="1249"/>
                  </a:lnTo>
                  <a:lnTo>
                    <a:pt x="105" y="1181"/>
                  </a:lnTo>
                  <a:lnTo>
                    <a:pt x="159" y="1117"/>
                  </a:lnTo>
                  <a:lnTo>
                    <a:pt x="213" y="1083"/>
                  </a:lnTo>
                  <a:lnTo>
                    <a:pt x="267" y="1050"/>
                  </a:lnTo>
                  <a:lnTo>
                    <a:pt x="320" y="1016"/>
                  </a:lnTo>
                  <a:lnTo>
                    <a:pt x="371" y="1016"/>
                  </a:lnTo>
                  <a:lnTo>
                    <a:pt x="426" y="1016"/>
                  </a:lnTo>
                  <a:lnTo>
                    <a:pt x="481" y="1050"/>
                  </a:lnTo>
                  <a:lnTo>
                    <a:pt x="534" y="1016"/>
                  </a:lnTo>
                  <a:lnTo>
                    <a:pt x="587" y="1016"/>
                  </a:lnTo>
                  <a:lnTo>
                    <a:pt x="639" y="984"/>
                  </a:lnTo>
                  <a:lnTo>
                    <a:pt x="695" y="1016"/>
                  </a:lnTo>
                  <a:lnTo>
                    <a:pt x="800" y="984"/>
                  </a:lnTo>
                  <a:lnTo>
                    <a:pt x="880" y="984"/>
                  </a:lnTo>
                  <a:lnTo>
                    <a:pt x="933" y="950"/>
                  </a:lnTo>
                  <a:lnTo>
                    <a:pt x="961" y="886"/>
                  </a:lnTo>
                  <a:lnTo>
                    <a:pt x="987" y="820"/>
                  </a:lnTo>
                  <a:lnTo>
                    <a:pt x="933" y="788"/>
                  </a:lnTo>
                  <a:lnTo>
                    <a:pt x="961" y="721"/>
                  </a:lnTo>
                  <a:lnTo>
                    <a:pt x="1013" y="654"/>
                  </a:lnTo>
                  <a:lnTo>
                    <a:pt x="961" y="588"/>
                  </a:lnTo>
                  <a:lnTo>
                    <a:pt x="933" y="524"/>
                  </a:lnTo>
                  <a:lnTo>
                    <a:pt x="961" y="458"/>
                  </a:lnTo>
                  <a:lnTo>
                    <a:pt x="1013" y="391"/>
                  </a:lnTo>
                  <a:lnTo>
                    <a:pt x="1067" y="391"/>
                  </a:lnTo>
                  <a:lnTo>
                    <a:pt x="1122" y="324"/>
                  </a:lnTo>
                  <a:lnTo>
                    <a:pt x="1122" y="261"/>
                  </a:lnTo>
                  <a:lnTo>
                    <a:pt x="1122" y="195"/>
                  </a:lnTo>
                  <a:lnTo>
                    <a:pt x="1174" y="195"/>
                  </a:lnTo>
                  <a:lnTo>
                    <a:pt x="1174" y="128"/>
                  </a:lnTo>
                  <a:lnTo>
                    <a:pt x="1228" y="128"/>
                  </a:lnTo>
                  <a:lnTo>
                    <a:pt x="1280" y="162"/>
                  </a:lnTo>
                  <a:lnTo>
                    <a:pt x="1282" y="165"/>
                  </a:lnTo>
                  <a:lnTo>
                    <a:pt x="1282" y="197"/>
                  </a:lnTo>
                  <a:lnTo>
                    <a:pt x="1311" y="262"/>
                  </a:lnTo>
                  <a:lnTo>
                    <a:pt x="1362" y="229"/>
                  </a:lnTo>
                  <a:lnTo>
                    <a:pt x="1388" y="229"/>
                  </a:lnTo>
                  <a:lnTo>
                    <a:pt x="1467" y="165"/>
                  </a:lnTo>
                  <a:lnTo>
                    <a:pt x="1520" y="131"/>
                  </a:lnTo>
                  <a:lnTo>
                    <a:pt x="1575" y="67"/>
                  </a:lnTo>
                  <a:lnTo>
                    <a:pt x="1628" y="32"/>
                  </a:lnTo>
                  <a:lnTo>
                    <a:pt x="1681" y="0"/>
                  </a:lnTo>
                  <a:lnTo>
                    <a:pt x="1762" y="0"/>
                  </a:lnTo>
                  <a:lnTo>
                    <a:pt x="1815" y="32"/>
                  </a:lnTo>
                  <a:lnTo>
                    <a:pt x="1815" y="99"/>
                  </a:lnTo>
                  <a:lnTo>
                    <a:pt x="1923" y="131"/>
                  </a:lnTo>
                  <a:lnTo>
                    <a:pt x="1974" y="131"/>
                  </a:lnTo>
                  <a:lnTo>
                    <a:pt x="2027" y="99"/>
                  </a:lnTo>
                  <a:lnTo>
                    <a:pt x="2084" y="99"/>
                  </a:lnTo>
                  <a:lnTo>
                    <a:pt x="2136" y="165"/>
                  </a:lnTo>
                  <a:lnTo>
                    <a:pt x="2216" y="229"/>
                  </a:lnTo>
                  <a:lnTo>
                    <a:pt x="2269" y="229"/>
                  </a:lnTo>
                  <a:lnTo>
                    <a:pt x="2322" y="262"/>
                  </a:lnTo>
                  <a:lnTo>
                    <a:pt x="2401" y="296"/>
                  </a:lnTo>
                  <a:lnTo>
                    <a:pt x="2430" y="362"/>
                  </a:lnTo>
                  <a:lnTo>
                    <a:pt x="2510" y="395"/>
                  </a:lnTo>
                  <a:lnTo>
                    <a:pt x="2564" y="429"/>
                  </a:lnTo>
                  <a:lnTo>
                    <a:pt x="2643" y="395"/>
                  </a:lnTo>
                  <a:lnTo>
                    <a:pt x="2668" y="460"/>
                  </a:lnTo>
                  <a:lnTo>
                    <a:pt x="2749" y="429"/>
                  </a:lnTo>
                  <a:lnTo>
                    <a:pt x="2802" y="460"/>
                  </a:lnTo>
                  <a:lnTo>
                    <a:pt x="2828" y="525"/>
                  </a:lnTo>
                  <a:lnTo>
                    <a:pt x="2776" y="593"/>
                  </a:lnTo>
                  <a:lnTo>
                    <a:pt x="2722" y="658"/>
                  </a:lnTo>
                  <a:lnTo>
                    <a:pt x="2668" y="658"/>
                  </a:lnTo>
                  <a:lnTo>
                    <a:pt x="2643" y="724"/>
                  </a:lnTo>
                  <a:lnTo>
                    <a:pt x="2643" y="793"/>
                  </a:lnTo>
                  <a:lnTo>
                    <a:pt x="2694" y="856"/>
                  </a:lnTo>
                  <a:lnTo>
                    <a:pt x="2722" y="921"/>
                  </a:lnTo>
                  <a:lnTo>
                    <a:pt x="2749" y="956"/>
                  </a:lnTo>
                  <a:close/>
                </a:path>
              </a:pathLst>
            </a:custGeom>
            <a:solidFill>
              <a:srgbClr val="0066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51" name="Freeform 51"/>
            <p:cNvSpPr>
              <a:spLocks/>
            </p:cNvSpPr>
            <p:nvPr/>
          </p:nvSpPr>
          <p:spPr bwMode="auto">
            <a:xfrm>
              <a:off x="2639991" y="3362316"/>
              <a:ext cx="1009650" cy="1001713"/>
            </a:xfrm>
            <a:custGeom>
              <a:avLst/>
              <a:gdLst>
                <a:gd name="T0" fmla="*/ 2147483646 w 1794"/>
                <a:gd name="T1" fmla="*/ 2147483646 h 1778"/>
                <a:gd name="T2" fmla="*/ 2147483646 w 1794"/>
                <a:gd name="T3" fmla="*/ 2147483646 h 1778"/>
                <a:gd name="T4" fmla="*/ 2147483646 w 1794"/>
                <a:gd name="T5" fmla="*/ 2147483646 h 1778"/>
                <a:gd name="T6" fmla="*/ 2147483646 w 1794"/>
                <a:gd name="T7" fmla="*/ 2147483646 h 1778"/>
                <a:gd name="T8" fmla="*/ 2147483646 w 1794"/>
                <a:gd name="T9" fmla="*/ 2147483646 h 1778"/>
                <a:gd name="T10" fmla="*/ 2147483646 w 1794"/>
                <a:gd name="T11" fmla="*/ 2147483646 h 1778"/>
                <a:gd name="T12" fmla="*/ 2147483646 w 1794"/>
                <a:gd name="T13" fmla="*/ 2147483646 h 1778"/>
                <a:gd name="T14" fmla="*/ 2147483646 w 1794"/>
                <a:gd name="T15" fmla="*/ 2147483646 h 1778"/>
                <a:gd name="T16" fmla="*/ 2147483646 w 1794"/>
                <a:gd name="T17" fmla="*/ 2147483646 h 1778"/>
                <a:gd name="T18" fmla="*/ 2147483646 w 1794"/>
                <a:gd name="T19" fmla="*/ 2147483646 h 1778"/>
                <a:gd name="T20" fmla="*/ 2147483646 w 1794"/>
                <a:gd name="T21" fmla="*/ 2147483646 h 1778"/>
                <a:gd name="T22" fmla="*/ 2147483646 w 1794"/>
                <a:gd name="T23" fmla="*/ 2147483646 h 1778"/>
                <a:gd name="T24" fmla="*/ 2147483646 w 1794"/>
                <a:gd name="T25" fmla="*/ 2147483646 h 1778"/>
                <a:gd name="T26" fmla="*/ 2147483646 w 1794"/>
                <a:gd name="T27" fmla="*/ 2147483646 h 1778"/>
                <a:gd name="T28" fmla="*/ 2147483646 w 1794"/>
                <a:gd name="T29" fmla="*/ 2147483646 h 1778"/>
                <a:gd name="T30" fmla="*/ 2147483646 w 1794"/>
                <a:gd name="T31" fmla="*/ 2147483646 h 1778"/>
                <a:gd name="T32" fmla="*/ 2147483646 w 1794"/>
                <a:gd name="T33" fmla="*/ 2147483646 h 1778"/>
                <a:gd name="T34" fmla="*/ 2147483646 w 1794"/>
                <a:gd name="T35" fmla="*/ 2147483646 h 1778"/>
                <a:gd name="T36" fmla="*/ 2147483646 w 1794"/>
                <a:gd name="T37" fmla="*/ 2147483646 h 1778"/>
                <a:gd name="T38" fmla="*/ 2147483646 w 1794"/>
                <a:gd name="T39" fmla="*/ 2147483646 h 1778"/>
                <a:gd name="T40" fmla="*/ 2147483646 w 1794"/>
                <a:gd name="T41" fmla="*/ 2147483646 h 1778"/>
                <a:gd name="T42" fmla="*/ 2147483646 w 1794"/>
                <a:gd name="T43" fmla="*/ 2147483646 h 1778"/>
                <a:gd name="T44" fmla="*/ 2147483646 w 1794"/>
                <a:gd name="T45" fmla="*/ 2147483646 h 1778"/>
                <a:gd name="T46" fmla="*/ 2147483646 w 1794"/>
                <a:gd name="T47" fmla="*/ 2147483646 h 1778"/>
                <a:gd name="T48" fmla="*/ 2147483646 w 1794"/>
                <a:gd name="T49" fmla="*/ 2147483646 h 1778"/>
                <a:gd name="T50" fmla="*/ 2147483646 w 1794"/>
                <a:gd name="T51" fmla="*/ 2147483646 h 1778"/>
                <a:gd name="T52" fmla="*/ 2147483646 w 1794"/>
                <a:gd name="T53" fmla="*/ 2147483646 h 1778"/>
                <a:gd name="T54" fmla="*/ 2147483646 w 1794"/>
                <a:gd name="T55" fmla="*/ 2147483646 h 1778"/>
                <a:gd name="T56" fmla="*/ 2147483646 w 1794"/>
                <a:gd name="T57" fmla="*/ 2147483646 h 1778"/>
                <a:gd name="T58" fmla="*/ 2147483646 w 1794"/>
                <a:gd name="T59" fmla="*/ 2147483646 h 1778"/>
                <a:gd name="T60" fmla="*/ 2147483646 w 1794"/>
                <a:gd name="T61" fmla="*/ 2147483646 h 1778"/>
                <a:gd name="T62" fmla="*/ 2147483646 w 1794"/>
                <a:gd name="T63" fmla="*/ 2147483646 h 1778"/>
                <a:gd name="T64" fmla="*/ 2147483646 w 1794"/>
                <a:gd name="T65" fmla="*/ 2147483646 h 1778"/>
                <a:gd name="T66" fmla="*/ 0 w 1794"/>
                <a:gd name="T67" fmla="*/ 2147483646 h 1778"/>
                <a:gd name="T68" fmla="*/ 0 w 1794"/>
                <a:gd name="T69" fmla="*/ 2147483646 h 1778"/>
                <a:gd name="T70" fmla="*/ 2147483646 w 1794"/>
                <a:gd name="T71" fmla="*/ 2147483646 h 1778"/>
                <a:gd name="T72" fmla="*/ 2147483646 w 1794"/>
                <a:gd name="T73" fmla="*/ 2147483646 h 1778"/>
                <a:gd name="T74" fmla="*/ 2147483646 w 1794"/>
                <a:gd name="T75" fmla="*/ 2147483646 h 1778"/>
                <a:gd name="T76" fmla="*/ 2147483646 w 1794"/>
                <a:gd name="T77" fmla="*/ 2147483646 h 1778"/>
                <a:gd name="T78" fmla="*/ 2147483646 w 1794"/>
                <a:gd name="T79" fmla="*/ 2147483646 h 1778"/>
                <a:gd name="T80" fmla="*/ 2147483646 w 1794"/>
                <a:gd name="T81" fmla="*/ 2147483646 h 1778"/>
                <a:gd name="T82" fmla="*/ 2147483646 w 1794"/>
                <a:gd name="T83" fmla="*/ 0 h 1778"/>
                <a:gd name="T84" fmla="*/ 2147483646 w 1794"/>
                <a:gd name="T85" fmla="*/ 0 h 1778"/>
                <a:gd name="T86" fmla="*/ 2147483646 w 1794"/>
                <a:gd name="T87" fmla="*/ 2147483646 h 1778"/>
                <a:gd name="T88" fmla="*/ 2147483646 w 1794"/>
                <a:gd name="T89" fmla="*/ 2147483646 h 1778"/>
                <a:gd name="T90" fmla="*/ 2147483646 w 1794"/>
                <a:gd name="T91" fmla="*/ 2147483646 h 1778"/>
                <a:gd name="T92" fmla="*/ 2147483646 w 1794"/>
                <a:gd name="T93" fmla="*/ 2147483646 h 1778"/>
                <a:gd name="T94" fmla="*/ 2147483646 w 1794"/>
                <a:gd name="T95" fmla="*/ 2147483646 h 1778"/>
                <a:gd name="T96" fmla="*/ 2147483646 w 1794"/>
                <a:gd name="T97" fmla="*/ 2147483646 h 1778"/>
                <a:gd name="T98" fmla="*/ 2147483646 w 1794"/>
                <a:gd name="T99" fmla="*/ 2147483646 h 17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94"/>
                <a:gd name="T151" fmla="*/ 0 h 1778"/>
                <a:gd name="T152" fmla="*/ 1794 w 1794"/>
                <a:gd name="T153" fmla="*/ 1778 h 17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94" h="1778">
                  <a:moveTo>
                    <a:pt x="1233" y="194"/>
                  </a:moveTo>
                  <a:lnTo>
                    <a:pt x="1233" y="228"/>
                  </a:lnTo>
                  <a:lnTo>
                    <a:pt x="1286" y="292"/>
                  </a:lnTo>
                  <a:lnTo>
                    <a:pt x="1341" y="324"/>
                  </a:lnTo>
                  <a:lnTo>
                    <a:pt x="1392" y="358"/>
                  </a:lnTo>
                  <a:lnTo>
                    <a:pt x="1446" y="358"/>
                  </a:lnTo>
                  <a:lnTo>
                    <a:pt x="1502" y="392"/>
                  </a:lnTo>
                  <a:lnTo>
                    <a:pt x="1552" y="459"/>
                  </a:lnTo>
                  <a:lnTo>
                    <a:pt x="1609" y="459"/>
                  </a:lnTo>
                  <a:lnTo>
                    <a:pt x="1661" y="459"/>
                  </a:lnTo>
                  <a:lnTo>
                    <a:pt x="1713" y="459"/>
                  </a:lnTo>
                  <a:lnTo>
                    <a:pt x="1768" y="491"/>
                  </a:lnTo>
                  <a:lnTo>
                    <a:pt x="1794" y="558"/>
                  </a:lnTo>
                  <a:lnTo>
                    <a:pt x="1768" y="622"/>
                  </a:lnTo>
                  <a:lnTo>
                    <a:pt x="1794" y="686"/>
                  </a:lnTo>
                  <a:lnTo>
                    <a:pt x="1768" y="754"/>
                  </a:lnTo>
                  <a:lnTo>
                    <a:pt x="1764" y="757"/>
                  </a:lnTo>
                  <a:lnTo>
                    <a:pt x="1764" y="790"/>
                  </a:lnTo>
                  <a:lnTo>
                    <a:pt x="1709" y="824"/>
                  </a:lnTo>
                  <a:lnTo>
                    <a:pt x="1656" y="858"/>
                  </a:lnTo>
                  <a:lnTo>
                    <a:pt x="1603" y="922"/>
                  </a:lnTo>
                  <a:lnTo>
                    <a:pt x="1577" y="989"/>
                  </a:lnTo>
                  <a:lnTo>
                    <a:pt x="1548" y="1053"/>
                  </a:lnTo>
                  <a:lnTo>
                    <a:pt x="1497" y="1087"/>
                  </a:lnTo>
                  <a:lnTo>
                    <a:pt x="1497" y="1153"/>
                  </a:lnTo>
                  <a:lnTo>
                    <a:pt x="1497" y="1218"/>
                  </a:lnTo>
                  <a:lnTo>
                    <a:pt x="1443" y="1252"/>
                  </a:lnTo>
                  <a:lnTo>
                    <a:pt x="1389" y="1285"/>
                  </a:lnTo>
                  <a:lnTo>
                    <a:pt x="1336" y="1319"/>
                  </a:lnTo>
                  <a:lnTo>
                    <a:pt x="1282" y="1382"/>
                  </a:lnTo>
                  <a:lnTo>
                    <a:pt x="1256" y="1382"/>
                  </a:lnTo>
                  <a:lnTo>
                    <a:pt x="1205" y="1415"/>
                  </a:lnTo>
                  <a:lnTo>
                    <a:pt x="1149" y="1447"/>
                  </a:lnTo>
                  <a:lnTo>
                    <a:pt x="1123" y="1516"/>
                  </a:lnTo>
                  <a:lnTo>
                    <a:pt x="1123" y="1582"/>
                  </a:lnTo>
                  <a:lnTo>
                    <a:pt x="1070" y="1582"/>
                  </a:lnTo>
                  <a:lnTo>
                    <a:pt x="1044" y="1646"/>
                  </a:lnTo>
                  <a:lnTo>
                    <a:pt x="1044" y="1712"/>
                  </a:lnTo>
                  <a:lnTo>
                    <a:pt x="990" y="1746"/>
                  </a:lnTo>
                  <a:lnTo>
                    <a:pt x="936" y="1778"/>
                  </a:lnTo>
                  <a:lnTo>
                    <a:pt x="936" y="1712"/>
                  </a:lnTo>
                  <a:lnTo>
                    <a:pt x="883" y="1678"/>
                  </a:lnTo>
                  <a:lnTo>
                    <a:pt x="830" y="1712"/>
                  </a:lnTo>
                  <a:lnTo>
                    <a:pt x="775" y="1712"/>
                  </a:lnTo>
                  <a:lnTo>
                    <a:pt x="725" y="1678"/>
                  </a:lnTo>
                  <a:lnTo>
                    <a:pt x="695" y="1613"/>
                  </a:lnTo>
                  <a:lnTo>
                    <a:pt x="695" y="1548"/>
                  </a:lnTo>
                  <a:lnTo>
                    <a:pt x="695" y="1481"/>
                  </a:lnTo>
                  <a:lnTo>
                    <a:pt x="643" y="1415"/>
                  </a:lnTo>
                  <a:lnTo>
                    <a:pt x="615" y="1348"/>
                  </a:lnTo>
                  <a:lnTo>
                    <a:pt x="590" y="1285"/>
                  </a:lnTo>
                  <a:lnTo>
                    <a:pt x="538" y="1285"/>
                  </a:lnTo>
                  <a:lnTo>
                    <a:pt x="482" y="1252"/>
                  </a:lnTo>
                  <a:lnTo>
                    <a:pt x="431" y="1285"/>
                  </a:lnTo>
                  <a:lnTo>
                    <a:pt x="377" y="1319"/>
                  </a:lnTo>
                  <a:lnTo>
                    <a:pt x="321" y="1285"/>
                  </a:lnTo>
                  <a:lnTo>
                    <a:pt x="269" y="1285"/>
                  </a:lnTo>
                  <a:lnTo>
                    <a:pt x="216" y="1252"/>
                  </a:lnTo>
                  <a:lnTo>
                    <a:pt x="164" y="1285"/>
                  </a:lnTo>
                  <a:lnTo>
                    <a:pt x="108" y="1285"/>
                  </a:lnTo>
                  <a:lnTo>
                    <a:pt x="82" y="1218"/>
                  </a:lnTo>
                  <a:lnTo>
                    <a:pt x="56" y="1153"/>
                  </a:lnTo>
                  <a:lnTo>
                    <a:pt x="56" y="1087"/>
                  </a:lnTo>
                  <a:lnTo>
                    <a:pt x="56" y="1020"/>
                  </a:lnTo>
                  <a:lnTo>
                    <a:pt x="82" y="955"/>
                  </a:lnTo>
                  <a:lnTo>
                    <a:pt x="56" y="890"/>
                  </a:lnTo>
                  <a:lnTo>
                    <a:pt x="56" y="824"/>
                  </a:lnTo>
                  <a:lnTo>
                    <a:pt x="0" y="757"/>
                  </a:lnTo>
                  <a:lnTo>
                    <a:pt x="0" y="690"/>
                  </a:lnTo>
                  <a:lnTo>
                    <a:pt x="0" y="625"/>
                  </a:lnTo>
                  <a:lnTo>
                    <a:pt x="29" y="561"/>
                  </a:lnTo>
                  <a:lnTo>
                    <a:pt x="82" y="494"/>
                  </a:lnTo>
                  <a:lnTo>
                    <a:pt x="108" y="429"/>
                  </a:lnTo>
                  <a:lnTo>
                    <a:pt x="108" y="362"/>
                  </a:lnTo>
                  <a:lnTo>
                    <a:pt x="108" y="297"/>
                  </a:lnTo>
                  <a:lnTo>
                    <a:pt x="84" y="168"/>
                  </a:lnTo>
                  <a:lnTo>
                    <a:pt x="82" y="164"/>
                  </a:lnTo>
                  <a:lnTo>
                    <a:pt x="108" y="164"/>
                  </a:lnTo>
                  <a:lnTo>
                    <a:pt x="164" y="164"/>
                  </a:lnTo>
                  <a:lnTo>
                    <a:pt x="216" y="133"/>
                  </a:lnTo>
                  <a:lnTo>
                    <a:pt x="269" y="101"/>
                  </a:lnTo>
                  <a:lnTo>
                    <a:pt x="321" y="34"/>
                  </a:lnTo>
                  <a:lnTo>
                    <a:pt x="377" y="0"/>
                  </a:lnTo>
                  <a:lnTo>
                    <a:pt x="431" y="0"/>
                  </a:lnTo>
                  <a:lnTo>
                    <a:pt x="511" y="0"/>
                  </a:lnTo>
                  <a:lnTo>
                    <a:pt x="562" y="0"/>
                  </a:lnTo>
                  <a:lnTo>
                    <a:pt x="615" y="34"/>
                  </a:lnTo>
                  <a:lnTo>
                    <a:pt x="695" y="66"/>
                  </a:lnTo>
                  <a:lnTo>
                    <a:pt x="749" y="66"/>
                  </a:lnTo>
                  <a:lnTo>
                    <a:pt x="830" y="66"/>
                  </a:lnTo>
                  <a:lnTo>
                    <a:pt x="883" y="66"/>
                  </a:lnTo>
                  <a:lnTo>
                    <a:pt x="936" y="66"/>
                  </a:lnTo>
                  <a:lnTo>
                    <a:pt x="1018" y="34"/>
                  </a:lnTo>
                  <a:lnTo>
                    <a:pt x="1070" y="34"/>
                  </a:lnTo>
                  <a:lnTo>
                    <a:pt x="1123" y="0"/>
                  </a:lnTo>
                  <a:lnTo>
                    <a:pt x="1123" y="66"/>
                  </a:lnTo>
                  <a:lnTo>
                    <a:pt x="1123" y="133"/>
                  </a:lnTo>
                  <a:lnTo>
                    <a:pt x="1123" y="197"/>
                  </a:lnTo>
                  <a:lnTo>
                    <a:pt x="1174" y="197"/>
                  </a:lnTo>
                  <a:lnTo>
                    <a:pt x="1228" y="197"/>
                  </a:lnTo>
                  <a:lnTo>
                    <a:pt x="1233" y="194"/>
                  </a:lnTo>
                  <a:close/>
                </a:path>
              </a:pathLst>
            </a:custGeom>
            <a:solidFill>
              <a:srgbClr val="0066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52" name="Freeform 58"/>
            <p:cNvSpPr>
              <a:spLocks/>
            </p:cNvSpPr>
            <p:nvPr/>
          </p:nvSpPr>
          <p:spPr bwMode="auto">
            <a:xfrm>
              <a:off x="5380016" y="1884354"/>
              <a:ext cx="552450" cy="334963"/>
            </a:xfrm>
            <a:custGeom>
              <a:avLst/>
              <a:gdLst>
                <a:gd name="T0" fmla="*/ 0 w 987"/>
                <a:gd name="T1" fmla="*/ 2147483646 h 594"/>
                <a:gd name="T2" fmla="*/ 2147483646 w 987"/>
                <a:gd name="T3" fmla="*/ 2147483646 h 594"/>
                <a:gd name="T4" fmla="*/ 2147483646 w 987"/>
                <a:gd name="T5" fmla="*/ 2147483646 h 594"/>
                <a:gd name="T6" fmla="*/ 2147483646 w 987"/>
                <a:gd name="T7" fmla="*/ 2147483646 h 594"/>
                <a:gd name="T8" fmla="*/ 2147483646 w 987"/>
                <a:gd name="T9" fmla="*/ 2147483646 h 594"/>
                <a:gd name="T10" fmla="*/ 2147483646 w 987"/>
                <a:gd name="T11" fmla="*/ 2147483646 h 594"/>
                <a:gd name="T12" fmla="*/ 2147483646 w 987"/>
                <a:gd name="T13" fmla="*/ 2147483646 h 594"/>
                <a:gd name="T14" fmla="*/ 2147483646 w 987"/>
                <a:gd name="T15" fmla="*/ 2147483646 h 594"/>
                <a:gd name="T16" fmla="*/ 2147483646 w 987"/>
                <a:gd name="T17" fmla="*/ 2147483646 h 594"/>
                <a:gd name="T18" fmla="*/ 2147483646 w 987"/>
                <a:gd name="T19" fmla="*/ 2147483646 h 594"/>
                <a:gd name="T20" fmla="*/ 2147483646 w 987"/>
                <a:gd name="T21" fmla="*/ 0 h 594"/>
                <a:gd name="T22" fmla="*/ 2147483646 w 987"/>
                <a:gd name="T23" fmla="*/ 2147483646 h 594"/>
                <a:gd name="T24" fmla="*/ 2147483646 w 987"/>
                <a:gd name="T25" fmla="*/ 2147483646 h 594"/>
                <a:gd name="T26" fmla="*/ 2147483646 w 987"/>
                <a:gd name="T27" fmla="*/ 2147483646 h 594"/>
                <a:gd name="T28" fmla="*/ 2147483646 w 987"/>
                <a:gd name="T29" fmla="*/ 2147483646 h 594"/>
                <a:gd name="T30" fmla="*/ 2147483646 w 987"/>
                <a:gd name="T31" fmla="*/ 2147483646 h 594"/>
                <a:gd name="T32" fmla="*/ 2147483646 w 987"/>
                <a:gd name="T33" fmla="*/ 2147483646 h 594"/>
                <a:gd name="T34" fmla="*/ 2147483646 w 987"/>
                <a:gd name="T35" fmla="*/ 2147483646 h 594"/>
                <a:gd name="T36" fmla="*/ 2147483646 w 987"/>
                <a:gd name="T37" fmla="*/ 2147483646 h 594"/>
                <a:gd name="T38" fmla="*/ 2147483646 w 987"/>
                <a:gd name="T39" fmla="*/ 2147483646 h 594"/>
                <a:gd name="T40" fmla="*/ 2147483646 w 987"/>
                <a:gd name="T41" fmla="*/ 2147483646 h 594"/>
                <a:gd name="T42" fmla="*/ 2147483646 w 987"/>
                <a:gd name="T43" fmla="*/ 2147483646 h 594"/>
                <a:gd name="T44" fmla="*/ 2147483646 w 987"/>
                <a:gd name="T45" fmla="*/ 2147483646 h 594"/>
                <a:gd name="T46" fmla="*/ 2147483646 w 987"/>
                <a:gd name="T47" fmla="*/ 2147483646 h 594"/>
                <a:gd name="T48" fmla="*/ 2147483646 w 987"/>
                <a:gd name="T49" fmla="*/ 2147483646 h 594"/>
                <a:gd name="T50" fmla="*/ 2147483646 w 987"/>
                <a:gd name="T51" fmla="*/ 2147483646 h 594"/>
                <a:gd name="T52" fmla="*/ 2147483646 w 987"/>
                <a:gd name="T53" fmla="*/ 2147483646 h 594"/>
                <a:gd name="T54" fmla="*/ 2147483646 w 987"/>
                <a:gd name="T55" fmla="*/ 2147483646 h 594"/>
                <a:gd name="T56" fmla="*/ 2147483646 w 987"/>
                <a:gd name="T57" fmla="*/ 2147483646 h 594"/>
                <a:gd name="T58" fmla="*/ 2147483646 w 987"/>
                <a:gd name="T59" fmla="*/ 2147483646 h 594"/>
                <a:gd name="T60" fmla="*/ 2147483646 w 987"/>
                <a:gd name="T61" fmla="*/ 2147483646 h 594"/>
                <a:gd name="T62" fmla="*/ 2147483646 w 987"/>
                <a:gd name="T63" fmla="*/ 2147483646 h 594"/>
                <a:gd name="T64" fmla="*/ 2147483646 w 987"/>
                <a:gd name="T65" fmla="*/ 2147483646 h 594"/>
                <a:gd name="T66" fmla="*/ 2147483646 w 987"/>
                <a:gd name="T67" fmla="*/ 2147483646 h 594"/>
                <a:gd name="T68" fmla="*/ 2147483646 w 987"/>
                <a:gd name="T69" fmla="*/ 2147483646 h 594"/>
                <a:gd name="T70" fmla="*/ 2147483646 w 987"/>
                <a:gd name="T71" fmla="*/ 2147483646 h 594"/>
                <a:gd name="T72" fmla="*/ 2147483646 w 987"/>
                <a:gd name="T73" fmla="*/ 2147483646 h 594"/>
                <a:gd name="T74" fmla="*/ 2147483646 w 987"/>
                <a:gd name="T75" fmla="*/ 2147483646 h 594"/>
                <a:gd name="T76" fmla="*/ 2147483646 w 987"/>
                <a:gd name="T77" fmla="*/ 2147483646 h 594"/>
                <a:gd name="T78" fmla="*/ 2147483646 w 987"/>
                <a:gd name="T79" fmla="*/ 2147483646 h 594"/>
                <a:gd name="T80" fmla="*/ 2147483646 w 987"/>
                <a:gd name="T81" fmla="*/ 2147483646 h 594"/>
                <a:gd name="T82" fmla="*/ 2147483646 w 987"/>
                <a:gd name="T83" fmla="*/ 2147483646 h 594"/>
                <a:gd name="T84" fmla="*/ 2147483646 w 987"/>
                <a:gd name="T85" fmla="*/ 2147483646 h 594"/>
                <a:gd name="T86" fmla="*/ 2147483646 w 987"/>
                <a:gd name="T87" fmla="*/ 2147483646 h 594"/>
                <a:gd name="T88" fmla="*/ 2147483646 w 987"/>
                <a:gd name="T89" fmla="*/ 2147483646 h 594"/>
                <a:gd name="T90" fmla="*/ 2147483646 w 987"/>
                <a:gd name="T91" fmla="*/ 2147483646 h 594"/>
                <a:gd name="T92" fmla="*/ 2147483646 w 987"/>
                <a:gd name="T93" fmla="*/ 2147483646 h 594"/>
                <a:gd name="T94" fmla="*/ 2147483646 w 987"/>
                <a:gd name="T95" fmla="*/ 2147483646 h 594"/>
                <a:gd name="T96" fmla="*/ 2147483646 w 987"/>
                <a:gd name="T97" fmla="*/ 2147483646 h 594"/>
                <a:gd name="T98" fmla="*/ 2147483646 w 987"/>
                <a:gd name="T99" fmla="*/ 2147483646 h 594"/>
                <a:gd name="T100" fmla="*/ 2147483646 w 987"/>
                <a:gd name="T101" fmla="*/ 2147483646 h 594"/>
                <a:gd name="T102" fmla="*/ 2147483646 w 987"/>
                <a:gd name="T103" fmla="*/ 2147483646 h 594"/>
                <a:gd name="T104" fmla="*/ 2147483646 w 987"/>
                <a:gd name="T105" fmla="*/ 2147483646 h 594"/>
                <a:gd name="T106" fmla="*/ 2147483646 w 987"/>
                <a:gd name="T107" fmla="*/ 2147483646 h 594"/>
                <a:gd name="T108" fmla="*/ 2147483646 w 987"/>
                <a:gd name="T109" fmla="*/ 2147483646 h 594"/>
                <a:gd name="T110" fmla="*/ 2147483646 w 987"/>
                <a:gd name="T111" fmla="*/ 2147483646 h 594"/>
                <a:gd name="T112" fmla="*/ 2147483646 w 987"/>
                <a:gd name="T113" fmla="*/ 2147483646 h 594"/>
                <a:gd name="T114" fmla="*/ 0 w 987"/>
                <a:gd name="T115" fmla="*/ 2147483646 h 5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87"/>
                <a:gd name="T175" fmla="*/ 0 h 594"/>
                <a:gd name="T176" fmla="*/ 987 w 987"/>
                <a:gd name="T177" fmla="*/ 594 h 5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87" h="594">
                  <a:moveTo>
                    <a:pt x="0" y="328"/>
                  </a:moveTo>
                  <a:lnTo>
                    <a:pt x="27" y="294"/>
                  </a:lnTo>
                  <a:lnTo>
                    <a:pt x="27" y="230"/>
                  </a:lnTo>
                  <a:lnTo>
                    <a:pt x="51" y="164"/>
                  </a:lnTo>
                  <a:lnTo>
                    <a:pt x="51" y="97"/>
                  </a:lnTo>
                  <a:lnTo>
                    <a:pt x="80" y="63"/>
                  </a:lnTo>
                  <a:lnTo>
                    <a:pt x="134" y="97"/>
                  </a:lnTo>
                  <a:lnTo>
                    <a:pt x="185" y="63"/>
                  </a:lnTo>
                  <a:lnTo>
                    <a:pt x="239" y="63"/>
                  </a:lnTo>
                  <a:lnTo>
                    <a:pt x="293" y="31"/>
                  </a:lnTo>
                  <a:lnTo>
                    <a:pt x="346" y="0"/>
                  </a:lnTo>
                  <a:lnTo>
                    <a:pt x="372" y="63"/>
                  </a:lnTo>
                  <a:lnTo>
                    <a:pt x="320" y="97"/>
                  </a:lnTo>
                  <a:lnTo>
                    <a:pt x="320" y="164"/>
                  </a:lnTo>
                  <a:lnTo>
                    <a:pt x="372" y="196"/>
                  </a:lnTo>
                  <a:lnTo>
                    <a:pt x="428" y="164"/>
                  </a:lnTo>
                  <a:lnTo>
                    <a:pt x="478" y="196"/>
                  </a:lnTo>
                  <a:lnTo>
                    <a:pt x="533" y="230"/>
                  </a:lnTo>
                  <a:lnTo>
                    <a:pt x="562" y="196"/>
                  </a:lnTo>
                  <a:lnTo>
                    <a:pt x="562" y="131"/>
                  </a:lnTo>
                  <a:lnTo>
                    <a:pt x="611" y="97"/>
                  </a:lnTo>
                  <a:lnTo>
                    <a:pt x="665" y="131"/>
                  </a:lnTo>
                  <a:lnTo>
                    <a:pt x="721" y="131"/>
                  </a:lnTo>
                  <a:lnTo>
                    <a:pt x="772" y="97"/>
                  </a:lnTo>
                  <a:lnTo>
                    <a:pt x="826" y="164"/>
                  </a:lnTo>
                  <a:lnTo>
                    <a:pt x="879" y="164"/>
                  </a:lnTo>
                  <a:lnTo>
                    <a:pt x="934" y="131"/>
                  </a:lnTo>
                  <a:lnTo>
                    <a:pt x="934" y="164"/>
                  </a:lnTo>
                  <a:lnTo>
                    <a:pt x="934" y="131"/>
                  </a:lnTo>
                  <a:lnTo>
                    <a:pt x="960" y="196"/>
                  </a:lnTo>
                  <a:lnTo>
                    <a:pt x="987" y="265"/>
                  </a:lnTo>
                  <a:lnTo>
                    <a:pt x="987" y="331"/>
                  </a:lnTo>
                  <a:lnTo>
                    <a:pt x="987" y="360"/>
                  </a:lnTo>
                  <a:lnTo>
                    <a:pt x="987" y="364"/>
                  </a:lnTo>
                  <a:lnTo>
                    <a:pt x="934" y="364"/>
                  </a:lnTo>
                  <a:lnTo>
                    <a:pt x="879" y="364"/>
                  </a:lnTo>
                  <a:lnTo>
                    <a:pt x="826" y="395"/>
                  </a:lnTo>
                  <a:lnTo>
                    <a:pt x="800" y="462"/>
                  </a:lnTo>
                  <a:lnTo>
                    <a:pt x="744" y="494"/>
                  </a:lnTo>
                  <a:lnTo>
                    <a:pt x="695" y="494"/>
                  </a:lnTo>
                  <a:lnTo>
                    <a:pt x="639" y="494"/>
                  </a:lnTo>
                  <a:lnTo>
                    <a:pt x="586" y="494"/>
                  </a:lnTo>
                  <a:lnTo>
                    <a:pt x="533" y="526"/>
                  </a:lnTo>
                  <a:lnTo>
                    <a:pt x="478" y="594"/>
                  </a:lnTo>
                  <a:lnTo>
                    <a:pt x="428" y="594"/>
                  </a:lnTo>
                  <a:lnTo>
                    <a:pt x="372" y="526"/>
                  </a:lnTo>
                  <a:lnTo>
                    <a:pt x="346" y="462"/>
                  </a:lnTo>
                  <a:lnTo>
                    <a:pt x="400" y="429"/>
                  </a:lnTo>
                  <a:lnTo>
                    <a:pt x="428" y="364"/>
                  </a:lnTo>
                  <a:lnTo>
                    <a:pt x="400" y="297"/>
                  </a:lnTo>
                  <a:lnTo>
                    <a:pt x="346" y="297"/>
                  </a:lnTo>
                  <a:lnTo>
                    <a:pt x="293" y="331"/>
                  </a:lnTo>
                  <a:lnTo>
                    <a:pt x="239" y="364"/>
                  </a:lnTo>
                  <a:lnTo>
                    <a:pt x="185" y="429"/>
                  </a:lnTo>
                  <a:lnTo>
                    <a:pt x="134" y="462"/>
                  </a:lnTo>
                  <a:lnTo>
                    <a:pt x="80" y="429"/>
                  </a:lnTo>
                  <a:lnTo>
                    <a:pt x="27" y="364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53" name="Freeform 62"/>
            <p:cNvSpPr>
              <a:spLocks/>
            </p:cNvSpPr>
            <p:nvPr/>
          </p:nvSpPr>
          <p:spPr bwMode="auto">
            <a:xfrm>
              <a:off x="2506394" y="619170"/>
              <a:ext cx="1904697" cy="1857528"/>
            </a:xfrm>
            <a:custGeom>
              <a:avLst/>
              <a:gdLst>
                <a:gd name="T0" fmla="*/ 2147483646 w 3413"/>
                <a:gd name="T1" fmla="*/ 2147483646 h 3165"/>
                <a:gd name="T2" fmla="*/ 2147483646 w 3413"/>
                <a:gd name="T3" fmla="*/ 2147483646 h 3165"/>
                <a:gd name="T4" fmla="*/ 2147483646 w 3413"/>
                <a:gd name="T5" fmla="*/ 2147483646 h 3165"/>
                <a:gd name="T6" fmla="*/ 2147483646 w 3413"/>
                <a:gd name="T7" fmla="*/ 2147483646 h 3165"/>
                <a:gd name="T8" fmla="*/ 2147483646 w 3413"/>
                <a:gd name="T9" fmla="*/ 2147483646 h 3165"/>
                <a:gd name="T10" fmla="*/ 2147483646 w 3413"/>
                <a:gd name="T11" fmla="*/ 2147483646 h 3165"/>
                <a:gd name="T12" fmla="*/ 2147483646 w 3413"/>
                <a:gd name="T13" fmla="*/ 2147483646 h 3165"/>
                <a:gd name="T14" fmla="*/ 2147483646 w 3413"/>
                <a:gd name="T15" fmla="*/ 2147483646 h 3165"/>
                <a:gd name="T16" fmla="*/ 2147483646 w 3413"/>
                <a:gd name="T17" fmla="*/ 2147483646 h 3165"/>
                <a:gd name="T18" fmla="*/ 2147483646 w 3413"/>
                <a:gd name="T19" fmla="*/ 2147483646 h 3165"/>
                <a:gd name="T20" fmla="*/ 2147483646 w 3413"/>
                <a:gd name="T21" fmla="*/ 2147483646 h 3165"/>
                <a:gd name="T22" fmla="*/ 2147483646 w 3413"/>
                <a:gd name="T23" fmla="*/ 2147483646 h 3165"/>
                <a:gd name="T24" fmla="*/ 2147483646 w 3413"/>
                <a:gd name="T25" fmla="*/ 2147483646 h 3165"/>
                <a:gd name="T26" fmla="*/ 2147483646 w 3413"/>
                <a:gd name="T27" fmla="*/ 2147483646 h 3165"/>
                <a:gd name="T28" fmla="*/ 2147483646 w 3413"/>
                <a:gd name="T29" fmla="*/ 2147483646 h 3165"/>
                <a:gd name="T30" fmla="*/ 2147483646 w 3413"/>
                <a:gd name="T31" fmla="*/ 2147483646 h 3165"/>
                <a:gd name="T32" fmla="*/ 2147483646 w 3413"/>
                <a:gd name="T33" fmla="*/ 2147483646 h 3165"/>
                <a:gd name="T34" fmla="*/ 2147483646 w 3413"/>
                <a:gd name="T35" fmla="*/ 2147483646 h 3165"/>
                <a:gd name="T36" fmla="*/ 2147483646 w 3413"/>
                <a:gd name="T37" fmla="*/ 2147483646 h 3165"/>
                <a:gd name="T38" fmla="*/ 2147483646 w 3413"/>
                <a:gd name="T39" fmla="*/ 2147483646 h 3165"/>
                <a:gd name="T40" fmla="*/ 2147483646 w 3413"/>
                <a:gd name="T41" fmla="*/ 2147483646 h 3165"/>
                <a:gd name="T42" fmla="*/ 2147483646 w 3413"/>
                <a:gd name="T43" fmla="*/ 2147483646 h 3165"/>
                <a:gd name="T44" fmla="*/ 2147483646 w 3413"/>
                <a:gd name="T45" fmla="*/ 2147483646 h 3165"/>
                <a:gd name="T46" fmla="*/ 2147483646 w 3413"/>
                <a:gd name="T47" fmla="*/ 2147483646 h 3165"/>
                <a:gd name="T48" fmla="*/ 2147483646 w 3413"/>
                <a:gd name="T49" fmla="*/ 2147483646 h 3165"/>
                <a:gd name="T50" fmla="*/ 2147483646 w 3413"/>
                <a:gd name="T51" fmla="*/ 2147483646 h 3165"/>
                <a:gd name="T52" fmla="*/ 2147483646 w 3413"/>
                <a:gd name="T53" fmla="*/ 2147483646 h 3165"/>
                <a:gd name="T54" fmla="*/ 2147483646 w 3413"/>
                <a:gd name="T55" fmla="*/ 2147483646 h 3165"/>
                <a:gd name="T56" fmla="*/ 2147483646 w 3413"/>
                <a:gd name="T57" fmla="*/ 2147483646 h 3165"/>
                <a:gd name="T58" fmla="*/ 2147483646 w 3413"/>
                <a:gd name="T59" fmla="*/ 2147483646 h 3165"/>
                <a:gd name="T60" fmla="*/ 2147483646 w 3413"/>
                <a:gd name="T61" fmla="*/ 2147483646 h 3165"/>
                <a:gd name="T62" fmla="*/ 2147483646 w 3413"/>
                <a:gd name="T63" fmla="*/ 2147483646 h 3165"/>
                <a:gd name="T64" fmla="*/ 2147483646 w 3413"/>
                <a:gd name="T65" fmla="*/ 2147483646 h 3165"/>
                <a:gd name="T66" fmla="*/ 2147483646 w 3413"/>
                <a:gd name="T67" fmla="*/ 2147483646 h 3165"/>
                <a:gd name="T68" fmla="*/ 2147483646 w 3413"/>
                <a:gd name="T69" fmla="*/ 2147483646 h 3165"/>
                <a:gd name="T70" fmla="*/ 2147483646 w 3413"/>
                <a:gd name="T71" fmla="*/ 2147483646 h 3165"/>
                <a:gd name="T72" fmla="*/ 2147483646 w 3413"/>
                <a:gd name="T73" fmla="*/ 2147483646 h 3165"/>
                <a:gd name="T74" fmla="*/ 2147483646 w 3413"/>
                <a:gd name="T75" fmla="*/ 2147483646 h 3165"/>
                <a:gd name="T76" fmla="*/ 2147483646 w 3413"/>
                <a:gd name="T77" fmla="*/ 2147483646 h 3165"/>
                <a:gd name="T78" fmla="*/ 2147483646 w 3413"/>
                <a:gd name="T79" fmla="*/ 2147483646 h 3165"/>
                <a:gd name="T80" fmla="*/ 2147483646 w 3413"/>
                <a:gd name="T81" fmla="*/ 2147483646 h 3165"/>
                <a:gd name="T82" fmla="*/ 2147483646 w 3413"/>
                <a:gd name="T83" fmla="*/ 2147483646 h 3165"/>
                <a:gd name="T84" fmla="*/ 2147483646 w 3413"/>
                <a:gd name="T85" fmla="*/ 2147483646 h 3165"/>
                <a:gd name="T86" fmla="*/ 2147483646 w 3413"/>
                <a:gd name="T87" fmla="*/ 2147483646 h 3165"/>
                <a:gd name="T88" fmla="*/ 2147483646 w 3413"/>
                <a:gd name="T89" fmla="*/ 2147483646 h 3165"/>
                <a:gd name="T90" fmla="*/ 2147483646 w 3413"/>
                <a:gd name="T91" fmla="*/ 2147483646 h 3165"/>
                <a:gd name="T92" fmla="*/ 2147483646 w 3413"/>
                <a:gd name="T93" fmla="*/ 2147483646 h 3165"/>
                <a:gd name="T94" fmla="*/ 2147483646 w 3413"/>
                <a:gd name="T95" fmla="*/ 2147483646 h 3165"/>
                <a:gd name="T96" fmla="*/ 2147483646 w 3413"/>
                <a:gd name="T97" fmla="*/ 2147483646 h 31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13"/>
                <a:gd name="T148" fmla="*/ 0 h 3165"/>
                <a:gd name="T149" fmla="*/ 3413 w 3413"/>
                <a:gd name="T150" fmla="*/ 3165 h 316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13" h="3165">
                  <a:moveTo>
                    <a:pt x="1986" y="789"/>
                  </a:moveTo>
                  <a:lnTo>
                    <a:pt x="2050" y="761"/>
                  </a:lnTo>
                  <a:lnTo>
                    <a:pt x="2104" y="728"/>
                  </a:lnTo>
                  <a:lnTo>
                    <a:pt x="2155" y="661"/>
                  </a:lnTo>
                  <a:lnTo>
                    <a:pt x="2209" y="661"/>
                  </a:lnTo>
                  <a:lnTo>
                    <a:pt x="2235" y="728"/>
                  </a:lnTo>
                  <a:lnTo>
                    <a:pt x="2288" y="728"/>
                  </a:lnTo>
                  <a:lnTo>
                    <a:pt x="2343" y="694"/>
                  </a:lnTo>
                  <a:lnTo>
                    <a:pt x="2396" y="694"/>
                  </a:lnTo>
                  <a:lnTo>
                    <a:pt x="2451" y="728"/>
                  </a:lnTo>
                  <a:lnTo>
                    <a:pt x="2504" y="761"/>
                  </a:lnTo>
                  <a:lnTo>
                    <a:pt x="2555" y="728"/>
                  </a:lnTo>
                  <a:lnTo>
                    <a:pt x="2609" y="694"/>
                  </a:lnTo>
                  <a:lnTo>
                    <a:pt x="2663" y="728"/>
                  </a:lnTo>
                  <a:lnTo>
                    <a:pt x="2717" y="728"/>
                  </a:lnTo>
                  <a:lnTo>
                    <a:pt x="2768" y="728"/>
                  </a:lnTo>
                  <a:lnTo>
                    <a:pt x="2794" y="795"/>
                  </a:lnTo>
                  <a:lnTo>
                    <a:pt x="2744" y="860"/>
                  </a:lnTo>
                  <a:lnTo>
                    <a:pt x="2717" y="925"/>
                  </a:lnTo>
                  <a:lnTo>
                    <a:pt x="2689" y="991"/>
                  </a:lnTo>
                  <a:lnTo>
                    <a:pt x="2689" y="1058"/>
                  </a:lnTo>
                  <a:lnTo>
                    <a:pt x="2744" y="1058"/>
                  </a:lnTo>
                  <a:lnTo>
                    <a:pt x="2794" y="1024"/>
                  </a:lnTo>
                  <a:lnTo>
                    <a:pt x="2824" y="959"/>
                  </a:lnTo>
                  <a:lnTo>
                    <a:pt x="2850" y="891"/>
                  </a:lnTo>
                  <a:lnTo>
                    <a:pt x="2903" y="860"/>
                  </a:lnTo>
                  <a:lnTo>
                    <a:pt x="2955" y="826"/>
                  </a:lnTo>
                  <a:lnTo>
                    <a:pt x="3037" y="826"/>
                  </a:lnTo>
                  <a:lnTo>
                    <a:pt x="3090" y="860"/>
                  </a:lnTo>
                  <a:lnTo>
                    <a:pt x="3142" y="891"/>
                  </a:lnTo>
                  <a:lnTo>
                    <a:pt x="3196" y="891"/>
                  </a:lnTo>
                  <a:lnTo>
                    <a:pt x="3250" y="925"/>
                  </a:lnTo>
                  <a:lnTo>
                    <a:pt x="3303" y="925"/>
                  </a:lnTo>
                  <a:lnTo>
                    <a:pt x="3358" y="925"/>
                  </a:lnTo>
                  <a:lnTo>
                    <a:pt x="3409" y="959"/>
                  </a:lnTo>
                  <a:lnTo>
                    <a:pt x="3413" y="949"/>
                  </a:lnTo>
                  <a:lnTo>
                    <a:pt x="3409" y="991"/>
                  </a:lnTo>
                  <a:lnTo>
                    <a:pt x="3383" y="1058"/>
                  </a:lnTo>
                  <a:lnTo>
                    <a:pt x="3383" y="1156"/>
                  </a:lnTo>
                  <a:lnTo>
                    <a:pt x="3358" y="1222"/>
                  </a:lnTo>
                  <a:lnTo>
                    <a:pt x="3329" y="1289"/>
                  </a:lnTo>
                  <a:lnTo>
                    <a:pt x="3277" y="1321"/>
                  </a:lnTo>
                  <a:lnTo>
                    <a:pt x="3250" y="1388"/>
                  </a:lnTo>
                  <a:lnTo>
                    <a:pt x="3250" y="1451"/>
                  </a:lnTo>
                  <a:lnTo>
                    <a:pt x="3224" y="1518"/>
                  </a:lnTo>
                  <a:lnTo>
                    <a:pt x="3196" y="1584"/>
                  </a:lnTo>
                  <a:lnTo>
                    <a:pt x="3142" y="1651"/>
                  </a:lnTo>
                  <a:lnTo>
                    <a:pt x="3090" y="1683"/>
                  </a:lnTo>
                  <a:lnTo>
                    <a:pt x="3063" y="1747"/>
                  </a:lnTo>
                  <a:lnTo>
                    <a:pt x="3037" y="1815"/>
                  </a:lnTo>
                  <a:lnTo>
                    <a:pt x="2981" y="1815"/>
                  </a:lnTo>
                  <a:lnTo>
                    <a:pt x="2929" y="1847"/>
                  </a:lnTo>
                  <a:lnTo>
                    <a:pt x="2876" y="1847"/>
                  </a:lnTo>
                  <a:lnTo>
                    <a:pt x="2824" y="1914"/>
                  </a:lnTo>
                  <a:lnTo>
                    <a:pt x="2794" y="1946"/>
                  </a:lnTo>
                  <a:lnTo>
                    <a:pt x="2717" y="1946"/>
                  </a:lnTo>
                  <a:lnTo>
                    <a:pt x="2717" y="2012"/>
                  </a:lnTo>
                  <a:lnTo>
                    <a:pt x="2768" y="2044"/>
                  </a:lnTo>
                  <a:lnTo>
                    <a:pt x="2824" y="2044"/>
                  </a:lnTo>
                  <a:lnTo>
                    <a:pt x="2876" y="2076"/>
                  </a:lnTo>
                  <a:lnTo>
                    <a:pt x="2824" y="2143"/>
                  </a:lnTo>
                  <a:lnTo>
                    <a:pt x="2824" y="2210"/>
                  </a:lnTo>
                  <a:lnTo>
                    <a:pt x="2768" y="2244"/>
                  </a:lnTo>
                  <a:lnTo>
                    <a:pt x="2744" y="2308"/>
                  </a:lnTo>
                  <a:lnTo>
                    <a:pt x="2689" y="2374"/>
                  </a:lnTo>
                  <a:lnTo>
                    <a:pt x="2637" y="2374"/>
                  </a:lnTo>
                  <a:lnTo>
                    <a:pt x="2583" y="2374"/>
                  </a:lnTo>
                  <a:lnTo>
                    <a:pt x="2555" y="2440"/>
                  </a:lnTo>
                  <a:lnTo>
                    <a:pt x="2583" y="2505"/>
                  </a:lnTo>
                  <a:lnTo>
                    <a:pt x="2555" y="2571"/>
                  </a:lnTo>
                  <a:lnTo>
                    <a:pt x="2555" y="2640"/>
                  </a:lnTo>
                  <a:lnTo>
                    <a:pt x="2555" y="2704"/>
                  </a:lnTo>
                  <a:lnTo>
                    <a:pt x="2530" y="2770"/>
                  </a:lnTo>
                  <a:lnTo>
                    <a:pt x="2504" y="2835"/>
                  </a:lnTo>
                  <a:lnTo>
                    <a:pt x="2476" y="2900"/>
                  </a:lnTo>
                  <a:lnTo>
                    <a:pt x="2420" y="2933"/>
                  </a:lnTo>
                  <a:lnTo>
                    <a:pt x="2370" y="3001"/>
                  </a:lnTo>
                  <a:lnTo>
                    <a:pt x="2343" y="3065"/>
                  </a:lnTo>
                  <a:lnTo>
                    <a:pt x="2317" y="3132"/>
                  </a:lnTo>
                  <a:lnTo>
                    <a:pt x="2262" y="3132"/>
                  </a:lnTo>
                  <a:lnTo>
                    <a:pt x="2183" y="3132"/>
                  </a:lnTo>
                  <a:lnTo>
                    <a:pt x="2104" y="3165"/>
                  </a:lnTo>
                  <a:lnTo>
                    <a:pt x="2022" y="3165"/>
                  </a:lnTo>
                  <a:lnTo>
                    <a:pt x="1945" y="3165"/>
                  </a:lnTo>
                  <a:lnTo>
                    <a:pt x="1861" y="3165"/>
                  </a:lnTo>
                  <a:lnTo>
                    <a:pt x="1784" y="3132"/>
                  </a:lnTo>
                  <a:lnTo>
                    <a:pt x="1702" y="3132"/>
                  </a:lnTo>
                  <a:lnTo>
                    <a:pt x="1594" y="3132"/>
                  </a:lnTo>
                  <a:lnTo>
                    <a:pt x="1517" y="3132"/>
                  </a:lnTo>
                  <a:lnTo>
                    <a:pt x="1436" y="3132"/>
                  </a:lnTo>
                  <a:lnTo>
                    <a:pt x="1383" y="3132"/>
                  </a:lnTo>
                  <a:lnTo>
                    <a:pt x="1304" y="3132"/>
                  </a:lnTo>
                  <a:lnTo>
                    <a:pt x="1222" y="3132"/>
                  </a:lnTo>
                  <a:lnTo>
                    <a:pt x="1115" y="3132"/>
                  </a:lnTo>
                  <a:lnTo>
                    <a:pt x="1038" y="3132"/>
                  </a:lnTo>
                  <a:lnTo>
                    <a:pt x="956" y="3132"/>
                  </a:lnTo>
                  <a:lnTo>
                    <a:pt x="874" y="3132"/>
                  </a:lnTo>
                  <a:lnTo>
                    <a:pt x="796" y="3100"/>
                  </a:lnTo>
                  <a:lnTo>
                    <a:pt x="745" y="3100"/>
                  </a:lnTo>
                  <a:lnTo>
                    <a:pt x="689" y="3132"/>
                  </a:lnTo>
                  <a:lnTo>
                    <a:pt x="635" y="3100"/>
                  </a:lnTo>
                  <a:lnTo>
                    <a:pt x="610" y="3033"/>
                  </a:lnTo>
                  <a:lnTo>
                    <a:pt x="556" y="3033"/>
                  </a:lnTo>
                  <a:lnTo>
                    <a:pt x="529" y="2967"/>
                  </a:lnTo>
                  <a:lnTo>
                    <a:pt x="476" y="2900"/>
                  </a:lnTo>
                  <a:lnTo>
                    <a:pt x="422" y="2900"/>
                  </a:lnTo>
                  <a:lnTo>
                    <a:pt x="394" y="2835"/>
                  </a:lnTo>
                  <a:lnTo>
                    <a:pt x="394" y="2770"/>
                  </a:lnTo>
                  <a:lnTo>
                    <a:pt x="368" y="2704"/>
                  </a:lnTo>
                  <a:lnTo>
                    <a:pt x="342" y="2640"/>
                  </a:lnTo>
                  <a:lnTo>
                    <a:pt x="314" y="2606"/>
                  </a:lnTo>
                  <a:lnTo>
                    <a:pt x="314" y="2571"/>
                  </a:lnTo>
                  <a:lnTo>
                    <a:pt x="314" y="2540"/>
                  </a:lnTo>
                  <a:lnTo>
                    <a:pt x="289" y="2472"/>
                  </a:lnTo>
                  <a:lnTo>
                    <a:pt x="235" y="2406"/>
                  </a:lnTo>
                  <a:lnTo>
                    <a:pt x="235" y="2340"/>
                  </a:lnTo>
                  <a:lnTo>
                    <a:pt x="263" y="2277"/>
                  </a:lnTo>
                  <a:lnTo>
                    <a:pt x="289" y="2210"/>
                  </a:lnTo>
                  <a:lnTo>
                    <a:pt x="342" y="2076"/>
                  </a:lnTo>
                  <a:lnTo>
                    <a:pt x="368" y="1978"/>
                  </a:lnTo>
                  <a:lnTo>
                    <a:pt x="422" y="1880"/>
                  </a:lnTo>
                  <a:lnTo>
                    <a:pt x="448" y="1815"/>
                  </a:lnTo>
                  <a:lnTo>
                    <a:pt x="502" y="1715"/>
                  </a:lnTo>
                  <a:lnTo>
                    <a:pt x="556" y="1616"/>
                  </a:lnTo>
                  <a:lnTo>
                    <a:pt x="610" y="1484"/>
                  </a:lnTo>
                  <a:lnTo>
                    <a:pt x="635" y="1417"/>
                  </a:lnTo>
                  <a:lnTo>
                    <a:pt x="663" y="1321"/>
                  </a:lnTo>
                  <a:lnTo>
                    <a:pt x="714" y="1222"/>
                  </a:lnTo>
                  <a:lnTo>
                    <a:pt x="714" y="1156"/>
                  </a:lnTo>
                  <a:lnTo>
                    <a:pt x="635" y="1188"/>
                  </a:lnTo>
                  <a:lnTo>
                    <a:pt x="556" y="1188"/>
                  </a:lnTo>
                  <a:lnTo>
                    <a:pt x="502" y="1156"/>
                  </a:lnTo>
                  <a:lnTo>
                    <a:pt x="476" y="1089"/>
                  </a:lnTo>
                  <a:lnTo>
                    <a:pt x="448" y="1058"/>
                  </a:lnTo>
                  <a:lnTo>
                    <a:pt x="394" y="1058"/>
                  </a:lnTo>
                  <a:lnTo>
                    <a:pt x="342" y="1058"/>
                  </a:lnTo>
                  <a:lnTo>
                    <a:pt x="289" y="1058"/>
                  </a:lnTo>
                  <a:lnTo>
                    <a:pt x="210" y="1024"/>
                  </a:lnTo>
                  <a:lnTo>
                    <a:pt x="155" y="991"/>
                  </a:lnTo>
                  <a:lnTo>
                    <a:pt x="155" y="925"/>
                  </a:lnTo>
                  <a:lnTo>
                    <a:pt x="102" y="860"/>
                  </a:lnTo>
                  <a:lnTo>
                    <a:pt x="76" y="795"/>
                  </a:lnTo>
                  <a:lnTo>
                    <a:pt x="49" y="728"/>
                  </a:lnTo>
                  <a:lnTo>
                    <a:pt x="23" y="661"/>
                  </a:lnTo>
                  <a:lnTo>
                    <a:pt x="23" y="595"/>
                  </a:lnTo>
                  <a:lnTo>
                    <a:pt x="35" y="592"/>
                  </a:lnTo>
                  <a:lnTo>
                    <a:pt x="53" y="560"/>
                  </a:lnTo>
                  <a:lnTo>
                    <a:pt x="25" y="494"/>
                  </a:lnTo>
                  <a:lnTo>
                    <a:pt x="53" y="461"/>
                  </a:lnTo>
                  <a:lnTo>
                    <a:pt x="25" y="393"/>
                  </a:lnTo>
                  <a:lnTo>
                    <a:pt x="0" y="362"/>
                  </a:lnTo>
                  <a:lnTo>
                    <a:pt x="25" y="362"/>
                  </a:lnTo>
                  <a:lnTo>
                    <a:pt x="77" y="362"/>
                  </a:lnTo>
                  <a:lnTo>
                    <a:pt x="133" y="362"/>
                  </a:lnTo>
                  <a:lnTo>
                    <a:pt x="186" y="330"/>
                  </a:lnTo>
                  <a:lnTo>
                    <a:pt x="238" y="263"/>
                  </a:lnTo>
                  <a:lnTo>
                    <a:pt x="291" y="230"/>
                  </a:lnTo>
                  <a:lnTo>
                    <a:pt x="346" y="230"/>
                  </a:lnTo>
                  <a:lnTo>
                    <a:pt x="399" y="230"/>
                  </a:lnTo>
                  <a:lnTo>
                    <a:pt x="450" y="164"/>
                  </a:lnTo>
                  <a:lnTo>
                    <a:pt x="507" y="164"/>
                  </a:lnTo>
                  <a:lnTo>
                    <a:pt x="558" y="164"/>
                  </a:lnTo>
                  <a:lnTo>
                    <a:pt x="615" y="198"/>
                  </a:lnTo>
                  <a:lnTo>
                    <a:pt x="668" y="198"/>
                  </a:lnTo>
                  <a:lnTo>
                    <a:pt x="718" y="198"/>
                  </a:lnTo>
                  <a:lnTo>
                    <a:pt x="773" y="198"/>
                  </a:lnTo>
                  <a:lnTo>
                    <a:pt x="825" y="164"/>
                  </a:lnTo>
                  <a:lnTo>
                    <a:pt x="799" y="101"/>
                  </a:lnTo>
                  <a:lnTo>
                    <a:pt x="799" y="32"/>
                  </a:lnTo>
                  <a:lnTo>
                    <a:pt x="853" y="32"/>
                  </a:lnTo>
                  <a:lnTo>
                    <a:pt x="905" y="32"/>
                  </a:lnTo>
                  <a:lnTo>
                    <a:pt x="958" y="32"/>
                  </a:lnTo>
                  <a:lnTo>
                    <a:pt x="1013" y="0"/>
                  </a:lnTo>
                  <a:lnTo>
                    <a:pt x="1064" y="32"/>
                  </a:lnTo>
                  <a:lnTo>
                    <a:pt x="1119" y="66"/>
                  </a:lnTo>
                  <a:lnTo>
                    <a:pt x="1101" y="58"/>
                  </a:lnTo>
                  <a:lnTo>
                    <a:pt x="1168" y="136"/>
                  </a:lnTo>
                  <a:lnTo>
                    <a:pt x="1168" y="204"/>
                  </a:lnTo>
                  <a:lnTo>
                    <a:pt x="1220" y="204"/>
                  </a:lnTo>
                  <a:lnTo>
                    <a:pt x="1276" y="236"/>
                  </a:lnTo>
                  <a:lnTo>
                    <a:pt x="1328" y="269"/>
                  </a:lnTo>
                  <a:lnTo>
                    <a:pt x="1381" y="269"/>
                  </a:lnTo>
                  <a:lnTo>
                    <a:pt x="1409" y="334"/>
                  </a:lnTo>
                  <a:lnTo>
                    <a:pt x="1463" y="334"/>
                  </a:lnTo>
                  <a:lnTo>
                    <a:pt x="1485" y="399"/>
                  </a:lnTo>
                  <a:lnTo>
                    <a:pt x="1540" y="466"/>
                  </a:lnTo>
                  <a:lnTo>
                    <a:pt x="1594" y="500"/>
                  </a:lnTo>
                  <a:lnTo>
                    <a:pt x="1594" y="563"/>
                  </a:lnTo>
                  <a:lnTo>
                    <a:pt x="1594" y="630"/>
                  </a:lnTo>
                  <a:lnTo>
                    <a:pt x="1648" y="696"/>
                  </a:lnTo>
                  <a:lnTo>
                    <a:pt x="1701" y="729"/>
                  </a:lnTo>
                  <a:lnTo>
                    <a:pt x="1727" y="797"/>
                  </a:lnTo>
                  <a:lnTo>
                    <a:pt x="1753" y="862"/>
                  </a:lnTo>
                  <a:lnTo>
                    <a:pt x="1809" y="927"/>
                  </a:lnTo>
                  <a:lnTo>
                    <a:pt x="1860" y="927"/>
                  </a:lnTo>
                  <a:lnTo>
                    <a:pt x="1916" y="893"/>
                  </a:lnTo>
                  <a:lnTo>
                    <a:pt x="1986" y="789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54" name="Freeform 43"/>
            <p:cNvSpPr>
              <a:spLocks/>
            </p:cNvSpPr>
            <p:nvPr/>
          </p:nvSpPr>
          <p:spPr bwMode="auto">
            <a:xfrm>
              <a:off x="1744641" y="314316"/>
              <a:ext cx="884237" cy="942975"/>
            </a:xfrm>
            <a:custGeom>
              <a:avLst/>
              <a:gdLst>
                <a:gd name="T0" fmla="*/ 2147483646 w 1576"/>
                <a:gd name="T1" fmla="*/ 2147483646 h 1678"/>
                <a:gd name="T2" fmla="*/ 2147483646 w 1576"/>
                <a:gd name="T3" fmla="*/ 2147483646 h 1678"/>
                <a:gd name="T4" fmla="*/ 2147483646 w 1576"/>
                <a:gd name="T5" fmla="*/ 2147483646 h 1678"/>
                <a:gd name="T6" fmla="*/ 2147483646 w 1576"/>
                <a:gd name="T7" fmla="*/ 2147483646 h 1678"/>
                <a:gd name="T8" fmla="*/ 2147483646 w 1576"/>
                <a:gd name="T9" fmla="*/ 2147483646 h 1678"/>
                <a:gd name="T10" fmla="*/ 2147483646 w 1576"/>
                <a:gd name="T11" fmla="*/ 2147483646 h 1678"/>
                <a:gd name="T12" fmla="*/ 2147483646 w 1576"/>
                <a:gd name="T13" fmla="*/ 2147483646 h 1678"/>
                <a:gd name="T14" fmla="*/ 2147483646 w 1576"/>
                <a:gd name="T15" fmla="*/ 2147483646 h 1678"/>
                <a:gd name="T16" fmla="*/ 2147483646 w 1576"/>
                <a:gd name="T17" fmla="*/ 2147483646 h 1678"/>
                <a:gd name="T18" fmla="*/ 2147483646 w 1576"/>
                <a:gd name="T19" fmla="*/ 2147483646 h 1678"/>
                <a:gd name="T20" fmla="*/ 2147483646 w 1576"/>
                <a:gd name="T21" fmla="*/ 2147483646 h 1678"/>
                <a:gd name="T22" fmla="*/ 2147483646 w 1576"/>
                <a:gd name="T23" fmla="*/ 2147483646 h 1678"/>
                <a:gd name="T24" fmla="*/ 2147483646 w 1576"/>
                <a:gd name="T25" fmla="*/ 2147483646 h 1678"/>
                <a:gd name="T26" fmla="*/ 2147483646 w 1576"/>
                <a:gd name="T27" fmla="*/ 2147483646 h 1678"/>
                <a:gd name="T28" fmla="*/ 2147483646 w 1576"/>
                <a:gd name="T29" fmla="*/ 2147483646 h 1678"/>
                <a:gd name="T30" fmla="*/ 2147483646 w 1576"/>
                <a:gd name="T31" fmla="*/ 2147483646 h 1678"/>
                <a:gd name="T32" fmla="*/ 2147483646 w 1576"/>
                <a:gd name="T33" fmla="*/ 2147483646 h 1678"/>
                <a:gd name="T34" fmla="*/ 2147483646 w 1576"/>
                <a:gd name="T35" fmla="*/ 2147483646 h 1678"/>
                <a:gd name="T36" fmla="*/ 2147483646 w 1576"/>
                <a:gd name="T37" fmla="*/ 2147483646 h 1678"/>
                <a:gd name="T38" fmla="*/ 2147483646 w 1576"/>
                <a:gd name="T39" fmla="*/ 2147483646 h 1678"/>
                <a:gd name="T40" fmla="*/ 2147483646 w 1576"/>
                <a:gd name="T41" fmla="*/ 2147483646 h 1678"/>
                <a:gd name="T42" fmla="*/ 2147483646 w 1576"/>
                <a:gd name="T43" fmla="*/ 2147483646 h 1678"/>
                <a:gd name="T44" fmla="*/ 2147483646 w 1576"/>
                <a:gd name="T45" fmla="*/ 2147483646 h 1678"/>
                <a:gd name="T46" fmla="*/ 2147483646 w 1576"/>
                <a:gd name="T47" fmla="*/ 2147483646 h 1678"/>
                <a:gd name="T48" fmla="*/ 2147483646 w 1576"/>
                <a:gd name="T49" fmla="*/ 2147483646 h 1678"/>
                <a:gd name="T50" fmla="*/ 2147483646 w 1576"/>
                <a:gd name="T51" fmla="*/ 2147483646 h 1678"/>
                <a:gd name="T52" fmla="*/ 2147483646 w 1576"/>
                <a:gd name="T53" fmla="*/ 2147483646 h 1678"/>
                <a:gd name="T54" fmla="*/ 2147483646 w 1576"/>
                <a:gd name="T55" fmla="*/ 2147483646 h 1678"/>
                <a:gd name="T56" fmla="*/ 2147483646 w 1576"/>
                <a:gd name="T57" fmla="*/ 2147483646 h 1678"/>
                <a:gd name="T58" fmla="*/ 2147483646 w 1576"/>
                <a:gd name="T59" fmla="*/ 2147483646 h 1678"/>
                <a:gd name="T60" fmla="*/ 2147483646 w 1576"/>
                <a:gd name="T61" fmla="*/ 2147483646 h 1678"/>
                <a:gd name="T62" fmla="*/ 2147483646 w 1576"/>
                <a:gd name="T63" fmla="*/ 2147483646 h 1678"/>
                <a:gd name="T64" fmla="*/ 2147483646 w 1576"/>
                <a:gd name="T65" fmla="*/ 2147483646 h 1678"/>
                <a:gd name="T66" fmla="*/ 2147483646 w 1576"/>
                <a:gd name="T67" fmla="*/ 2147483646 h 1678"/>
                <a:gd name="T68" fmla="*/ 2147483646 w 1576"/>
                <a:gd name="T69" fmla="*/ 2147483646 h 1678"/>
                <a:gd name="T70" fmla="*/ 2147483646 w 1576"/>
                <a:gd name="T71" fmla="*/ 2147483646 h 1678"/>
                <a:gd name="T72" fmla="*/ 2147483646 w 1576"/>
                <a:gd name="T73" fmla="*/ 2147483646 h 1678"/>
                <a:gd name="T74" fmla="*/ 2147483646 w 1576"/>
                <a:gd name="T75" fmla="*/ 2147483646 h 1678"/>
                <a:gd name="T76" fmla="*/ 2147483646 w 1576"/>
                <a:gd name="T77" fmla="*/ 2147483646 h 1678"/>
                <a:gd name="T78" fmla="*/ 2147483646 w 1576"/>
                <a:gd name="T79" fmla="*/ 2147483646 h 1678"/>
                <a:gd name="T80" fmla="*/ 2147483646 w 1576"/>
                <a:gd name="T81" fmla="*/ 2147483646 h 1678"/>
                <a:gd name="T82" fmla="*/ 2147483646 w 1576"/>
                <a:gd name="T83" fmla="*/ 2147483646 h 1678"/>
                <a:gd name="T84" fmla="*/ 2147483646 w 1576"/>
                <a:gd name="T85" fmla="*/ 2147483646 h 1678"/>
                <a:gd name="T86" fmla="*/ 2147483646 w 1576"/>
                <a:gd name="T87" fmla="*/ 2147483646 h 1678"/>
                <a:gd name="T88" fmla="*/ 2147483646 w 1576"/>
                <a:gd name="T89" fmla="*/ 2147483646 h 1678"/>
                <a:gd name="T90" fmla="*/ 2147483646 w 1576"/>
                <a:gd name="T91" fmla="*/ 2147483646 h 1678"/>
                <a:gd name="T92" fmla="*/ 2147483646 w 1576"/>
                <a:gd name="T93" fmla="*/ 2147483646 h 1678"/>
                <a:gd name="T94" fmla="*/ 2147483646 w 1576"/>
                <a:gd name="T95" fmla="*/ 2147483646 h 16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76"/>
                <a:gd name="T145" fmla="*/ 0 h 1678"/>
                <a:gd name="T146" fmla="*/ 1576 w 1576"/>
                <a:gd name="T147" fmla="*/ 1678 h 16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76" h="1678">
                  <a:moveTo>
                    <a:pt x="1576" y="1218"/>
                  </a:moveTo>
                  <a:lnTo>
                    <a:pt x="1550" y="1282"/>
                  </a:lnTo>
                  <a:lnTo>
                    <a:pt x="1497" y="1282"/>
                  </a:lnTo>
                  <a:lnTo>
                    <a:pt x="1441" y="1282"/>
                  </a:lnTo>
                  <a:lnTo>
                    <a:pt x="1389" y="1282"/>
                  </a:lnTo>
                  <a:lnTo>
                    <a:pt x="1334" y="1282"/>
                  </a:lnTo>
                  <a:lnTo>
                    <a:pt x="1284" y="1316"/>
                  </a:lnTo>
                  <a:lnTo>
                    <a:pt x="1254" y="1383"/>
                  </a:lnTo>
                  <a:lnTo>
                    <a:pt x="1231" y="1449"/>
                  </a:lnTo>
                  <a:lnTo>
                    <a:pt x="1176" y="1482"/>
                  </a:lnTo>
                  <a:lnTo>
                    <a:pt x="1200" y="1548"/>
                  </a:lnTo>
                  <a:lnTo>
                    <a:pt x="1149" y="1580"/>
                  </a:lnTo>
                  <a:lnTo>
                    <a:pt x="1097" y="1580"/>
                  </a:lnTo>
                  <a:lnTo>
                    <a:pt x="1043" y="1514"/>
                  </a:lnTo>
                  <a:lnTo>
                    <a:pt x="989" y="1514"/>
                  </a:lnTo>
                  <a:lnTo>
                    <a:pt x="933" y="1514"/>
                  </a:lnTo>
                  <a:lnTo>
                    <a:pt x="882" y="1548"/>
                  </a:lnTo>
                  <a:lnTo>
                    <a:pt x="856" y="1615"/>
                  </a:lnTo>
                  <a:lnTo>
                    <a:pt x="828" y="1678"/>
                  </a:lnTo>
                  <a:lnTo>
                    <a:pt x="802" y="1678"/>
                  </a:lnTo>
                  <a:lnTo>
                    <a:pt x="749" y="1645"/>
                  </a:lnTo>
                  <a:lnTo>
                    <a:pt x="695" y="1615"/>
                  </a:lnTo>
                  <a:lnTo>
                    <a:pt x="641" y="1548"/>
                  </a:lnTo>
                  <a:lnTo>
                    <a:pt x="641" y="1482"/>
                  </a:lnTo>
                  <a:lnTo>
                    <a:pt x="667" y="1415"/>
                  </a:lnTo>
                  <a:lnTo>
                    <a:pt x="641" y="1348"/>
                  </a:lnTo>
                  <a:lnTo>
                    <a:pt x="641" y="1282"/>
                  </a:lnTo>
                  <a:lnTo>
                    <a:pt x="641" y="1218"/>
                  </a:lnTo>
                  <a:lnTo>
                    <a:pt x="615" y="1152"/>
                  </a:lnTo>
                  <a:lnTo>
                    <a:pt x="561" y="1119"/>
                  </a:lnTo>
                  <a:lnTo>
                    <a:pt x="508" y="1053"/>
                  </a:lnTo>
                  <a:lnTo>
                    <a:pt x="508" y="987"/>
                  </a:lnTo>
                  <a:lnTo>
                    <a:pt x="484" y="921"/>
                  </a:lnTo>
                  <a:lnTo>
                    <a:pt x="456" y="856"/>
                  </a:lnTo>
                  <a:lnTo>
                    <a:pt x="456" y="789"/>
                  </a:lnTo>
                  <a:lnTo>
                    <a:pt x="403" y="789"/>
                  </a:lnTo>
                  <a:lnTo>
                    <a:pt x="400" y="790"/>
                  </a:lnTo>
                  <a:lnTo>
                    <a:pt x="374" y="759"/>
                  </a:lnTo>
                  <a:lnTo>
                    <a:pt x="256" y="761"/>
                  </a:lnTo>
                  <a:lnTo>
                    <a:pt x="205" y="755"/>
                  </a:lnTo>
                  <a:lnTo>
                    <a:pt x="138" y="738"/>
                  </a:lnTo>
                  <a:lnTo>
                    <a:pt x="110" y="689"/>
                  </a:lnTo>
                  <a:lnTo>
                    <a:pt x="108" y="627"/>
                  </a:lnTo>
                  <a:lnTo>
                    <a:pt x="134" y="561"/>
                  </a:lnTo>
                  <a:lnTo>
                    <a:pt x="161" y="494"/>
                  </a:lnTo>
                  <a:lnTo>
                    <a:pt x="134" y="440"/>
                  </a:lnTo>
                  <a:lnTo>
                    <a:pt x="67" y="388"/>
                  </a:lnTo>
                  <a:lnTo>
                    <a:pt x="5" y="373"/>
                  </a:lnTo>
                  <a:lnTo>
                    <a:pt x="0" y="319"/>
                  </a:lnTo>
                  <a:lnTo>
                    <a:pt x="100" y="313"/>
                  </a:lnTo>
                  <a:lnTo>
                    <a:pt x="161" y="330"/>
                  </a:lnTo>
                  <a:lnTo>
                    <a:pt x="213" y="362"/>
                  </a:lnTo>
                  <a:lnTo>
                    <a:pt x="267" y="362"/>
                  </a:lnTo>
                  <a:lnTo>
                    <a:pt x="321" y="397"/>
                  </a:lnTo>
                  <a:lnTo>
                    <a:pt x="374" y="397"/>
                  </a:lnTo>
                  <a:lnTo>
                    <a:pt x="428" y="397"/>
                  </a:lnTo>
                  <a:lnTo>
                    <a:pt x="482" y="429"/>
                  </a:lnTo>
                  <a:lnTo>
                    <a:pt x="533" y="429"/>
                  </a:lnTo>
                  <a:lnTo>
                    <a:pt x="587" y="362"/>
                  </a:lnTo>
                  <a:lnTo>
                    <a:pt x="639" y="330"/>
                  </a:lnTo>
                  <a:lnTo>
                    <a:pt x="667" y="330"/>
                  </a:lnTo>
                  <a:lnTo>
                    <a:pt x="720" y="330"/>
                  </a:lnTo>
                  <a:lnTo>
                    <a:pt x="772" y="296"/>
                  </a:lnTo>
                  <a:lnTo>
                    <a:pt x="828" y="296"/>
                  </a:lnTo>
                  <a:lnTo>
                    <a:pt x="880" y="263"/>
                  </a:lnTo>
                  <a:lnTo>
                    <a:pt x="933" y="231"/>
                  </a:lnTo>
                  <a:lnTo>
                    <a:pt x="989" y="166"/>
                  </a:lnTo>
                  <a:lnTo>
                    <a:pt x="1041" y="134"/>
                  </a:lnTo>
                  <a:lnTo>
                    <a:pt x="1097" y="101"/>
                  </a:lnTo>
                  <a:lnTo>
                    <a:pt x="1123" y="33"/>
                  </a:lnTo>
                  <a:lnTo>
                    <a:pt x="1174" y="0"/>
                  </a:lnTo>
                  <a:lnTo>
                    <a:pt x="1228" y="33"/>
                  </a:lnTo>
                  <a:lnTo>
                    <a:pt x="1228" y="101"/>
                  </a:lnTo>
                  <a:lnTo>
                    <a:pt x="1254" y="166"/>
                  </a:lnTo>
                  <a:lnTo>
                    <a:pt x="1305" y="166"/>
                  </a:lnTo>
                  <a:lnTo>
                    <a:pt x="1361" y="231"/>
                  </a:lnTo>
                  <a:lnTo>
                    <a:pt x="1361" y="296"/>
                  </a:lnTo>
                  <a:lnTo>
                    <a:pt x="1334" y="362"/>
                  </a:lnTo>
                  <a:lnTo>
                    <a:pt x="1334" y="429"/>
                  </a:lnTo>
                  <a:lnTo>
                    <a:pt x="1282" y="460"/>
                  </a:lnTo>
                  <a:lnTo>
                    <a:pt x="1254" y="527"/>
                  </a:lnTo>
                  <a:lnTo>
                    <a:pt x="1282" y="593"/>
                  </a:lnTo>
                  <a:lnTo>
                    <a:pt x="1254" y="660"/>
                  </a:lnTo>
                  <a:lnTo>
                    <a:pt x="1254" y="723"/>
                  </a:lnTo>
                  <a:lnTo>
                    <a:pt x="1305" y="790"/>
                  </a:lnTo>
                  <a:lnTo>
                    <a:pt x="1361" y="790"/>
                  </a:lnTo>
                  <a:lnTo>
                    <a:pt x="1361" y="857"/>
                  </a:lnTo>
                  <a:lnTo>
                    <a:pt x="1361" y="923"/>
                  </a:lnTo>
                  <a:lnTo>
                    <a:pt x="1413" y="989"/>
                  </a:lnTo>
                  <a:lnTo>
                    <a:pt x="1466" y="989"/>
                  </a:lnTo>
                  <a:lnTo>
                    <a:pt x="1521" y="1021"/>
                  </a:lnTo>
                  <a:lnTo>
                    <a:pt x="1548" y="1053"/>
                  </a:lnTo>
                  <a:lnTo>
                    <a:pt x="1574" y="1120"/>
                  </a:lnTo>
                  <a:lnTo>
                    <a:pt x="1548" y="1154"/>
                  </a:lnTo>
                  <a:lnTo>
                    <a:pt x="1574" y="1218"/>
                  </a:lnTo>
                  <a:lnTo>
                    <a:pt x="1576" y="121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55" name="Freeform 46"/>
            <p:cNvSpPr>
              <a:spLocks/>
            </p:cNvSpPr>
            <p:nvPr/>
          </p:nvSpPr>
          <p:spPr bwMode="auto">
            <a:xfrm>
              <a:off x="3649641" y="1685916"/>
              <a:ext cx="685800" cy="1066800"/>
            </a:xfrm>
            <a:custGeom>
              <a:avLst/>
              <a:gdLst>
                <a:gd name="T0" fmla="*/ 2147483646 w 1238"/>
                <a:gd name="T1" fmla="*/ 0 h 1898"/>
                <a:gd name="T2" fmla="*/ 2147483646 w 1238"/>
                <a:gd name="T3" fmla="*/ 0 h 1898"/>
                <a:gd name="T4" fmla="*/ 2147483646 w 1238"/>
                <a:gd name="T5" fmla="*/ 2147483646 h 1898"/>
                <a:gd name="T6" fmla="*/ 2147483646 w 1238"/>
                <a:gd name="T7" fmla="*/ 2147483646 h 1898"/>
                <a:gd name="T8" fmla="*/ 2147483646 w 1238"/>
                <a:gd name="T9" fmla="*/ 2147483646 h 1898"/>
                <a:gd name="T10" fmla="*/ 2147483646 w 1238"/>
                <a:gd name="T11" fmla="*/ 2147483646 h 1898"/>
                <a:gd name="T12" fmla="*/ 2147483646 w 1238"/>
                <a:gd name="T13" fmla="*/ 2147483646 h 1898"/>
                <a:gd name="T14" fmla="*/ 2147483646 w 1238"/>
                <a:gd name="T15" fmla="*/ 2147483646 h 1898"/>
                <a:gd name="T16" fmla="*/ 2147483646 w 1238"/>
                <a:gd name="T17" fmla="*/ 2147483646 h 1898"/>
                <a:gd name="T18" fmla="*/ 2147483646 w 1238"/>
                <a:gd name="T19" fmla="*/ 2147483646 h 1898"/>
                <a:gd name="T20" fmla="*/ 2147483646 w 1238"/>
                <a:gd name="T21" fmla="*/ 2147483646 h 1898"/>
                <a:gd name="T22" fmla="*/ 2147483646 w 1238"/>
                <a:gd name="T23" fmla="*/ 2147483646 h 1898"/>
                <a:gd name="T24" fmla="*/ 2147483646 w 1238"/>
                <a:gd name="T25" fmla="*/ 2147483646 h 1898"/>
                <a:gd name="T26" fmla="*/ 2147483646 w 1238"/>
                <a:gd name="T27" fmla="*/ 2147483646 h 1898"/>
                <a:gd name="T28" fmla="*/ 2147483646 w 1238"/>
                <a:gd name="T29" fmla="*/ 2147483646 h 1898"/>
                <a:gd name="T30" fmla="*/ 2147483646 w 1238"/>
                <a:gd name="T31" fmla="*/ 2147483646 h 1898"/>
                <a:gd name="T32" fmla="*/ 2147483646 w 1238"/>
                <a:gd name="T33" fmla="*/ 2147483646 h 1898"/>
                <a:gd name="T34" fmla="*/ 2147483646 w 1238"/>
                <a:gd name="T35" fmla="*/ 2147483646 h 1898"/>
                <a:gd name="T36" fmla="*/ 2147483646 w 1238"/>
                <a:gd name="T37" fmla="*/ 2147483646 h 1898"/>
                <a:gd name="T38" fmla="*/ 2147483646 w 1238"/>
                <a:gd name="T39" fmla="*/ 2147483646 h 1898"/>
                <a:gd name="T40" fmla="*/ 2147483646 w 1238"/>
                <a:gd name="T41" fmla="*/ 2147483646 h 1898"/>
                <a:gd name="T42" fmla="*/ 2147483646 w 1238"/>
                <a:gd name="T43" fmla="*/ 2147483646 h 1898"/>
                <a:gd name="T44" fmla="*/ 2147483646 w 1238"/>
                <a:gd name="T45" fmla="*/ 2147483646 h 1898"/>
                <a:gd name="T46" fmla="*/ 2147483646 w 1238"/>
                <a:gd name="T47" fmla="*/ 2147483646 h 1898"/>
                <a:gd name="T48" fmla="*/ 2147483646 w 1238"/>
                <a:gd name="T49" fmla="*/ 2147483646 h 1898"/>
                <a:gd name="T50" fmla="*/ 2147483646 w 1238"/>
                <a:gd name="T51" fmla="*/ 2147483646 h 1898"/>
                <a:gd name="T52" fmla="*/ 2147483646 w 1238"/>
                <a:gd name="T53" fmla="*/ 2147483646 h 1898"/>
                <a:gd name="T54" fmla="*/ 2147483646 w 1238"/>
                <a:gd name="T55" fmla="*/ 2147483646 h 1898"/>
                <a:gd name="T56" fmla="*/ 2147483646 w 1238"/>
                <a:gd name="T57" fmla="*/ 2147483646 h 1898"/>
                <a:gd name="T58" fmla="*/ 2147483646 w 1238"/>
                <a:gd name="T59" fmla="*/ 2147483646 h 1898"/>
                <a:gd name="T60" fmla="*/ 2147483646 w 1238"/>
                <a:gd name="T61" fmla="*/ 2147483646 h 1898"/>
                <a:gd name="T62" fmla="*/ 2147483646 w 1238"/>
                <a:gd name="T63" fmla="*/ 2147483646 h 1898"/>
                <a:gd name="T64" fmla="*/ 2147483646 w 1238"/>
                <a:gd name="T65" fmla="*/ 2147483646 h 1898"/>
                <a:gd name="T66" fmla="*/ 2147483646 w 1238"/>
                <a:gd name="T67" fmla="*/ 2147483646 h 1898"/>
                <a:gd name="T68" fmla="*/ 0 w 1238"/>
                <a:gd name="T69" fmla="*/ 2147483646 h 1898"/>
                <a:gd name="T70" fmla="*/ 0 w 1238"/>
                <a:gd name="T71" fmla="*/ 2147483646 h 1898"/>
                <a:gd name="T72" fmla="*/ 2147483646 w 1238"/>
                <a:gd name="T73" fmla="*/ 2147483646 h 1898"/>
                <a:gd name="T74" fmla="*/ 0 w 1238"/>
                <a:gd name="T75" fmla="*/ 2147483646 h 1898"/>
                <a:gd name="T76" fmla="*/ 0 w 1238"/>
                <a:gd name="T77" fmla="*/ 2147483646 h 1898"/>
                <a:gd name="T78" fmla="*/ 2147483646 w 1238"/>
                <a:gd name="T79" fmla="*/ 2147483646 h 1898"/>
                <a:gd name="T80" fmla="*/ 2147483646 w 1238"/>
                <a:gd name="T81" fmla="*/ 2147483646 h 1898"/>
                <a:gd name="T82" fmla="*/ 2147483646 w 1238"/>
                <a:gd name="T83" fmla="*/ 2147483646 h 1898"/>
                <a:gd name="T84" fmla="*/ 2147483646 w 1238"/>
                <a:gd name="T85" fmla="*/ 2147483646 h 1898"/>
                <a:gd name="T86" fmla="*/ 2147483646 w 1238"/>
                <a:gd name="T87" fmla="*/ 2147483646 h 1898"/>
                <a:gd name="T88" fmla="*/ 2147483646 w 1238"/>
                <a:gd name="T89" fmla="*/ 2147483646 h 1898"/>
                <a:gd name="T90" fmla="*/ 2147483646 w 1238"/>
                <a:gd name="T91" fmla="*/ 2147483646 h 1898"/>
                <a:gd name="T92" fmla="*/ 2147483646 w 1238"/>
                <a:gd name="T93" fmla="*/ 2147483646 h 1898"/>
                <a:gd name="T94" fmla="*/ 2147483646 w 1238"/>
                <a:gd name="T95" fmla="*/ 2147483646 h 1898"/>
                <a:gd name="T96" fmla="*/ 2147483646 w 1238"/>
                <a:gd name="T97" fmla="*/ 2147483646 h 1898"/>
                <a:gd name="T98" fmla="*/ 2147483646 w 1238"/>
                <a:gd name="T99" fmla="*/ 2147483646 h 1898"/>
                <a:gd name="T100" fmla="*/ 2147483646 w 1238"/>
                <a:gd name="T101" fmla="*/ 2147483646 h 1898"/>
                <a:gd name="T102" fmla="*/ 2147483646 w 1238"/>
                <a:gd name="T103" fmla="*/ 2147483646 h 1898"/>
                <a:gd name="T104" fmla="*/ 2147483646 w 1238"/>
                <a:gd name="T105" fmla="*/ 2147483646 h 1898"/>
                <a:gd name="T106" fmla="*/ 2147483646 w 1238"/>
                <a:gd name="T107" fmla="*/ 2147483646 h 1898"/>
                <a:gd name="T108" fmla="*/ 2147483646 w 1238"/>
                <a:gd name="T109" fmla="*/ 2147483646 h 1898"/>
                <a:gd name="T110" fmla="*/ 2147483646 w 1238"/>
                <a:gd name="T111" fmla="*/ 2147483646 h 1898"/>
                <a:gd name="T112" fmla="*/ 2147483646 w 1238"/>
                <a:gd name="T113" fmla="*/ 2147483646 h 1898"/>
                <a:gd name="T114" fmla="*/ 2147483646 w 1238"/>
                <a:gd name="T115" fmla="*/ 2147483646 h 1898"/>
                <a:gd name="T116" fmla="*/ 2147483646 w 1238"/>
                <a:gd name="T117" fmla="*/ 2147483646 h 1898"/>
                <a:gd name="T118" fmla="*/ 2147483646 w 1238"/>
                <a:gd name="T119" fmla="*/ 2147483646 h 1898"/>
                <a:gd name="T120" fmla="*/ 2147483646 w 1238"/>
                <a:gd name="T121" fmla="*/ 0 h 18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38"/>
                <a:gd name="T184" fmla="*/ 0 h 1898"/>
                <a:gd name="T185" fmla="*/ 1238 w 1238"/>
                <a:gd name="T186" fmla="*/ 1898 h 18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38" h="1898">
                  <a:moveTo>
                    <a:pt x="544" y="0"/>
                  </a:moveTo>
                  <a:lnTo>
                    <a:pt x="736" y="0"/>
                  </a:lnTo>
                  <a:lnTo>
                    <a:pt x="764" y="67"/>
                  </a:lnTo>
                  <a:lnTo>
                    <a:pt x="810" y="61"/>
                  </a:lnTo>
                  <a:lnTo>
                    <a:pt x="872" y="102"/>
                  </a:lnTo>
                  <a:lnTo>
                    <a:pt x="900" y="164"/>
                  </a:lnTo>
                  <a:lnTo>
                    <a:pt x="907" y="374"/>
                  </a:lnTo>
                  <a:lnTo>
                    <a:pt x="823" y="563"/>
                  </a:lnTo>
                  <a:lnTo>
                    <a:pt x="925" y="625"/>
                  </a:lnTo>
                  <a:lnTo>
                    <a:pt x="956" y="705"/>
                  </a:lnTo>
                  <a:lnTo>
                    <a:pt x="1005" y="723"/>
                  </a:lnTo>
                  <a:lnTo>
                    <a:pt x="1116" y="723"/>
                  </a:lnTo>
                  <a:lnTo>
                    <a:pt x="1141" y="790"/>
                  </a:lnTo>
                  <a:lnTo>
                    <a:pt x="1085" y="867"/>
                  </a:lnTo>
                  <a:lnTo>
                    <a:pt x="1033" y="893"/>
                  </a:lnTo>
                  <a:lnTo>
                    <a:pt x="1037" y="960"/>
                  </a:lnTo>
                  <a:lnTo>
                    <a:pt x="1008" y="1018"/>
                  </a:lnTo>
                  <a:lnTo>
                    <a:pt x="1029" y="1085"/>
                  </a:lnTo>
                  <a:lnTo>
                    <a:pt x="1082" y="1111"/>
                  </a:lnTo>
                  <a:lnTo>
                    <a:pt x="1116" y="1188"/>
                  </a:lnTo>
                  <a:lnTo>
                    <a:pt x="1116" y="1255"/>
                  </a:lnTo>
                  <a:lnTo>
                    <a:pt x="1175" y="1290"/>
                  </a:lnTo>
                  <a:lnTo>
                    <a:pt x="1194" y="1348"/>
                  </a:lnTo>
                  <a:lnTo>
                    <a:pt x="1238" y="1354"/>
                  </a:lnTo>
                  <a:lnTo>
                    <a:pt x="1218" y="1428"/>
                  </a:lnTo>
                  <a:lnTo>
                    <a:pt x="1165" y="1460"/>
                  </a:lnTo>
                  <a:lnTo>
                    <a:pt x="1116" y="1585"/>
                  </a:lnTo>
                  <a:lnTo>
                    <a:pt x="1116" y="1643"/>
                  </a:lnTo>
                  <a:lnTo>
                    <a:pt x="1218" y="1643"/>
                  </a:lnTo>
                  <a:lnTo>
                    <a:pt x="1194" y="1719"/>
                  </a:lnTo>
                  <a:lnTo>
                    <a:pt x="1141" y="1751"/>
                  </a:lnTo>
                  <a:lnTo>
                    <a:pt x="1165" y="1817"/>
                  </a:lnTo>
                  <a:lnTo>
                    <a:pt x="1120" y="1875"/>
                  </a:lnTo>
                  <a:lnTo>
                    <a:pt x="1151" y="1898"/>
                  </a:lnTo>
                  <a:lnTo>
                    <a:pt x="0" y="1898"/>
                  </a:lnTo>
                  <a:lnTo>
                    <a:pt x="0" y="1661"/>
                  </a:lnTo>
                  <a:lnTo>
                    <a:pt x="24" y="1620"/>
                  </a:lnTo>
                  <a:lnTo>
                    <a:pt x="0" y="1550"/>
                  </a:lnTo>
                  <a:lnTo>
                    <a:pt x="0" y="1406"/>
                  </a:lnTo>
                  <a:lnTo>
                    <a:pt x="39" y="1360"/>
                  </a:lnTo>
                  <a:lnTo>
                    <a:pt x="98" y="1229"/>
                  </a:lnTo>
                  <a:lnTo>
                    <a:pt x="151" y="1174"/>
                  </a:lnTo>
                  <a:lnTo>
                    <a:pt x="195" y="1062"/>
                  </a:lnTo>
                  <a:lnTo>
                    <a:pt x="248" y="992"/>
                  </a:lnTo>
                  <a:lnTo>
                    <a:pt x="301" y="951"/>
                  </a:lnTo>
                  <a:lnTo>
                    <a:pt x="380" y="763"/>
                  </a:lnTo>
                  <a:lnTo>
                    <a:pt x="380" y="611"/>
                  </a:lnTo>
                  <a:lnTo>
                    <a:pt x="398" y="567"/>
                  </a:lnTo>
                  <a:lnTo>
                    <a:pt x="380" y="490"/>
                  </a:lnTo>
                  <a:lnTo>
                    <a:pt x="413" y="419"/>
                  </a:lnTo>
                  <a:lnTo>
                    <a:pt x="521" y="419"/>
                  </a:lnTo>
                  <a:lnTo>
                    <a:pt x="565" y="361"/>
                  </a:lnTo>
                  <a:lnTo>
                    <a:pt x="590" y="284"/>
                  </a:lnTo>
                  <a:lnTo>
                    <a:pt x="649" y="258"/>
                  </a:lnTo>
                  <a:lnTo>
                    <a:pt x="649" y="191"/>
                  </a:lnTo>
                  <a:lnTo>
                    <a:pt x="692" y="134"/>
                  </a:lnTo>
                  <a:lnTo>
                    <a:pt x="643" y="106"/>
                  </a:lnTo>
                  <a:lnTo>
                    <a:pt x="584" y="106"/>
                  </a:lnTo>
                  <a:lnTo>
                    <a:pt x="541" y="75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56" name="Freeform 48"/>
            <p:cNvSpPr>
              <a:spLocks/>
            </p:cNvSpPr>
            <p:nvPr/>
          </p:nvSpPr>
          <p:spPr bwMode="auto">
            <a:xfrm>
              <a:off x="3193431" y="4582275"/>
              <a:ext cx="702877" cy="462015"/>
            </a:xfrm>
            <a:custGeom>
              <a:avLst/>
              <a:gdLst>
                <a:gd name="T0" fmla="*/ 2147483646 w 1252"/>
                <a:gd name="T1" fmla="*/ 2147483646 h 826"/>
                <a:gd name="T2" fmla="*/ 2147483646 w 1252"/>
                <a:gd name="T3" fmla="*/ 2147483646 h 826"/>
                <a:gd name="T4" fmla="*/ 2147483646 w 1252"/>
                <a:gd name="T5" fmla="*/ 2147483646 h 826"/>
                <a:gd name="T6" fmla="*/ 2147483646 w 1252"/>
                <a:gd name="T7" fmla="*/ 2147483646 h 826"/>
                <a:gd name="T8" fmla="*/ 2147483646 w 1252"/>
                <a:gd name="T9" fmla="*/ 2147483646 h 826"/>
                <a:gd name="T10" fmla="*/ 2147483646 w 1252"/>
                <a:gd name="T11" fmla="*/ 2147483646 h 826"/>
                <a:gd name="T12" fmla="*/ 2147483646 w 1252"/>
                <a:gd name="T13" fmla="*/ 2147483646 h 826"/>
                <a:gd name="T14" fmla="*/ 2147483646 w 1252"/>
                <a:gd name="T15" fmla="*/ 2147483646 h 826"/>
                <a:gd name="T16" fmla="*/ 2147483646 w 1252"/>
                <a:gd name="T17" fmla="*/ 0 h 826"/>
                <a:gd name="T18" fmla="*/ 2147483646 w 1252"/>
                <a:gd name="T19" fmla="*/ 2147483646 h 826"/>
                <a:gd name="T20" fmla="*/ 2147483646 w 1252"/>
                <a:gd name="T21" fmla="*/ 2147483646 h 826"/>
                <a:gd name="T22" fmla="*/ 2147483646 w 1252"/>
                <a:gd name="T23" fmla="*/ 2147483646 h 826"/>
                <a:gd name="T24" fmla="*/ 2147483646 w 1252"/>
                <a:gd name="T25" fmla="*/ 2147483646 h 826"/>
                <a:gd name="T26" fmla="*/ 2147483646 w 1252"/>
                <a:gd name="T27" fmla="*/ 2147483646 h 826"/>
                <a:gd name="T28" fmla="*/ 2147483646 w 1252"/>
                <a:gd name="T29" fmla="*/ 2147483646 h 826"/>
                <a:gd name="T30" fmla="*/ 2147483646 w 1252"/>
                <a:gd name="T31" fmla="*/ 2147483646 h 826"/>
                <a:gd name="T32" fmla="*/ 2147483646 w 1252"/>
                <a:gd name="T33" fmla="*/ 2147483646 h 826"/>
                <a:gd name="T34" fmla="*/ 2147483646 w 1252"/>
                <a:gd name="T35" fmla="*/ 2147483646 h 826"/>
                <a:gd name="T36" fmla="*/ 2147483646 w 1252"/>
                <a:gd name="T37" fmla="*/ 2147483646 h 826"/>
                <a:gd name="T38" fmla="*/ 2147483646 w 1252"/>
                <a:gd name="T39" fmla="*/ 2147483646 h 826"/>
                <a:gd name="T40" fmla="*/ 2147483646 w 1252"/>
                <a:gd name="T41" fmla="*/ 2147483646 h 826"/>
                <a:gd name="T42" fmla="*/ 2147483646 w 1252"/>
                <a:gd name="T43" fmla="*/ 2147483646 h 826"/>
                <a:gd name="T44" fmla="*/ 2147483646 w 1252"/>
                <a:gd name="T45" fmla="*/ 2147483646 h 826"/>
                <a:gd name="T46" fmla="*/ 2147483646 w 1252"/>
                <a:gd name="T47" fmla="*/ 2147483646 h 826"/>
                <a:gd name="T48" fmla="*/ 2147483646 w 1252"/>
                <a:gd name="T49" fmla="*/ 2147483646 h 826"/>
                <a:gd name="T50" fmla="*/ 2147483646 w 1252"/>
                <a:gd name="T51" fmla="*/ 2147483646 h 826"/>
                <a:gd name="T52" fmla="*/ 2147483646 w 1252"/>
                <a:gd name="T53" fmla="*/ 2147483646 h 826"/>
                <a:gd name="T54" fmla="*/ 2147483646 w 1252"/>
                <a:gd name="T55" fmla="*/ 2147483646 h 826"/>
                <a:gd name="T56" fmla="*/ 2147483646 w 1252"/>
                <a:gd name="T57" fmla="*/ 2147483646 h 826"/>
                <a:gd name="T58" fmla="*/ 0 w 1252"/>
                <a:gd name="T59" fmla="*/ 2147483646 h 826"/>
                <a:gd name="T60" fmla="*/ 2147483646 w 1252"/>
                <a:gd name="T61" fmla="*/ 2147483646 h 826"/>
                <a:gd name="T62" fmla="*/ 2147483646 w 1252"/>
                <a:gd name="T63" fmla="*/ 2147483646 h 8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52"/>
                <a:gd name="T97" fmla="*/ 0 h 826"/>
                <a:gd name="T98" fmla="*/ 1252 w 1252"/>
                <a:gd name="T99" fmla="*/ 826 h 8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52" h="826">
                  <a:moveTo>
                    <a:pt x="26" y="67"/>
                  </a:moveTo>
                  <a:lnTo>
                    <a:pt x="79" y="67"/>
                  </a:lnTo>
                  <a:lnTo>
                    <a:pt x="129" y="67"/>
                  </a:lnTo>
                  <a:lnTo>
                    <a:pt x="182" y="99"/>
                  </a:lnTo>
                  <a:lnTo>
                    <a:pt x="237" y="132"/>
                  </a:lnTo>
                  <a:lnTo>
                    <a:pt x="292" y="132"/>
                  </a:lnTo>
                  <a:lnTo>
                    <a:pt x="343" y="99"/>
                  </a:lnTo>
                  <a:lnTo>
                    <a:pt x="398" y="99"/>
                  </a:lnTo>
                  <a:lnTo>
                    <a:pt x="451" y="99"/>
                  </a:lnTo>
                  <a:lnTo>
                    <a:pt x="503" y="132"/>
                  </a:lnTo>
                  <a:lnTo>
                    <a:pt x="533" y="132"/>
                  </a:lnTo>
                  <a:lnTo>
                    <a:pt x="585" y="164"/>
                  </a:lnTo>
                  <a:lnTo>
                    <a:pt x="638" y="164"/>
                  </a:lnTo>
                  <a:lnTo>
                    <a:pt x="693" y="132"/>
                  </a:lnTo>
                  <a:lnTo>
                    <a:pt x="693" y="67"/>
                  </a:lnTo>
                  <a:lnTo>
                    <a:pt x="741" y="67"/>
                  </a:lnTo>
                  <a:lnTo>
                    <a:pt x="797" y="36"/>
                  </a:lnTo>
                  <a:lnTo>
                    <a:pt x="849" y="0"/>
                  </a:lnTo>
                  <a:lnTo>
                    <a:pt x="902" y="36"/>
                  </a:lnTo>
                  <a:lnTo>
                    <a:pt x="984" y="67"/>
                  </a:lnTo>
                  <a:lnTo>
                    <a:pt x="1065" y="67"/>
                  </a:lnTo>
                  <a:lnTo>
                    <a:pt x="1092" y="36"/>
                  </a:lnTo>
                  <a:lnTo>
                    <a:pt x="1144" y="0"/>
                  </a:lnTo>
                  <a:lnTo>
                    <a:pt x="1197" y="36"/>
                  </a:lnTo>
                  <a:lnTo>
                    <a:pt x="1197" y="39"/>
                  </a:lnTo>
                  <a:lnTo>
                    <a:pt x="1226" y="102"/>
                  </a:lnTo>
                  <a:lnTo>
                    <a:pt x="1252" y="166"/>
                  </a:lnTo>
                  <a:lnTo>
                    <a:pt x="1226" y="233"/>
                  </a:lnTo>
                  <a:lnTo>
                    <a:pt x="1252" y="299"/>
                  </a:lnTo>
                  <a:lnTo>
                    <a:pt x="1252" y="368"/>
                  </a:lnTo>
                  <a:lnTo>
                    <a:pt x="1226" y="430"/>
                  </a:lnTo>
                  <a:lnTo>
                    <a:pt x="1200" y="496"/>
                  </a:lnTo>
                  <a:lnTo>
                    <a:pt x="1200" y="563"/>
                  </a:lnTo>
                  <a:lnTo>
                    <a:pt x="1146" y="660"/>
                  </a:lnTo>
                  <a:lnTo>
                    <a:pt x="1092" y="693"/>
                  </a:lnTo>
                  <a:lnTo>
                    <a:pt x="1008" y="765"/>
                  </a:lnTo>
                  <a:lnTo>
                    <a:pt x="1008" y="774"/>
                  </a:lnTo>
                  <a:lnTo>
                    <a:pt x="933" y="826"/>
                  </a:lnTo>
                  <a:lnTo>
                    <a:pt x="877" y="826"/>
                  </a:lnTo>
                  <a:lnTo>
                    <a:pt x="825" y="794"/>
                  </a:lnTo>
                  <a:lnTo>
                    <a:pt x="877" y="761"/>
                  </a:lnTo>
                  <a:lnTo>
                    <a:pt x="933" y="693"/>
                  </a:lnTo>
                  <a:lnTo>
                    <a:pt x="959" y="629"/>
                  </a:lnTo>
                  <a:lnTo>
                    <a:pt x="905" y="595"/>
                  </a:lnTo>
                  <a:lnTo>
                    <a:pt x="851" y="629"/>
                  </a:lnTo>
                  <a:lnTo>
                    <a:pt x="798" y="595"/>
                  </a:lnTo>
                  <a:lnTo>
                    <a:pt x="744" y="530"/>
                  </a:lnTo>
                  <a:lnTo>
                    <a:pt x="693" y="496"/>
                  </a:lnTo>
                  <a:lnTo>
                    <a:pt x="638" y="466"/>
                  </a:lnTo>
                  <a:lnTo>
                    <a:pt x="585" y="430"/>
                  </a:lnTo>
                  <a:lnTo>
                    <a:pt x="505" y="398"/>
                  </a:lnTo>
                  <a:lnTo>
                    <a:pt x="453" y="398"/>
                  </a:lnTo>
                  <a:lnTo>
                    <a:pt x="400" y="368"/>
                  </a:lnTo>
                  <a:lnTo>
                    <a:pt x="346" y="334"/>
                  </a:lnTo>
                  <a:lnTo>
                    <a:pt x="292" y="299"/>
                  </a:lnTo>
                  <a:lnTo>
                    <a:pt x="211" y="299"/>
                  </a:lnTo>
                  <a:lnTo>
                    <a:pt x="158" y="299"/>
                  </a:lnTo>
                  <a:lnTo>
                    <a:pt x="103" y="299"/>
                  </a:lnTo>
                  <a:lnTo>
                    <a:pt x="52" y="265"/>
                  </a:lnTo>
                  <a:lnTo>
                    <a:pt x="0" y="233"/>
                  </a:lnTo>
                  <a:lnTo>
                    <a:pt x="26" y="166"/>
                  </a:lnTo>
                  <a:lnTo>
                    <a:pt x="26" y="102"/>
                  </a:lnTo>
                  <a:lnTo>
                    <a:pt x="38" y="71"/>
                  </a:lnTo>
                  <a:lnTo>
                    <a:pt x="26" y="67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57" name="Freeform 49"/>
            <p:cNvSpPr>
              <a:spLocks/>
            </p:cNvSpPr>
            <p:nvPr/>
          </p:nvSpPr>
          <p:spPr bwMode="auto">
            <a:xfrm>
              <a:off x="4840266" y="3514716"/>
              <a:ext cx="314325" cy="463550"/>
            </a:xfrm>
            <a:custGeom>
              <a:avLst/>
              <a:gdLst>
                <a:gd name="T0" fmla="*/ 2147483646 w 560"/>
                <a:gd name="T1" fmla="*/ 2147483646 h 824"/>
                <a:gd name="T2" fmla="*/ 2147483646 w 560"/>
                <a:gd name="T3" fmla="*/ 2147483646 h 824"/>
                <a:gd name="T4" fmla="*/ 2147483646 w 560"/>
                <a:gd name="T5" fmla="*/ 2147483646 h 824"/>
                <a:gd name="T6" fmla="*/ 2147483646 w 560"/>
                <a:gd name="T7" fmla="*/ 2147483646 h 824"/>
                <a:gd name="T8" fmla="*/ 2147483646 w 560"/>
                <a:gd name="T9" fmla="*/ 2147483646 h 824"/>
                <a:gd name="T10" fmla="*/ 2147483646 w 560"/>
                <a:gd name="T11" fmla="*/ 2147483646 h 824"/>
                <a:gd name="T12" fmla="*/ 2147483646 w 560"/>
                <a:gd name="T13" fmla="*/ 2147483646 h 824"/>
                <a:gd name="T14" fmla="*/ 2147483646 w 560"/>
                <a:gd name="T15" fmla="*/ 2147483646 h 824"/>
                <a:gd name="T16" fmla="*/ 2147483646 w 560"/>
                <a:gd name="T17" fmla="*/ 2147483646 h 824"/>
                <a:gd name="T18" fmla="*/ 2147483646 w 560"/>
                <a:gd name="T19" fmla="*/ 2147483646 h 824"/>
                <a:gd name="T20" fmla="*/ 2147483646 w 560"/>
                <a:gd name="T21" fmla="*/ 2147483646 h 824"/>
                <a:gd name="T22" fmla="*/ 2147483646 w 560"/>
                <a:gd name="T23" fmla="*/ 2147483646 h 824"/>
                <a:gd name="T24" fmla="*/ 2147483646 w 560"/>
                <a:gd name="T25" fmla="*/ 2147483646 h 824"/>
                <a:gd name="T26" fmla="*/ 2147483646 w 560"/>
                <a:gd name="T27" fmla="*/ 2147483646 h 824"/>
                <a:gd name="T28" fmla="*/ 2147483646 w 560"/>
                <a:gd name="T29" fmla="*/ 2147483646 h 824"/>
                <a:gd name="T30" fmla="*/ 2147483646 w 560"/>
                <a:gd name="T31" fmla="*/ 0 h 824"/>
                <a:gd name="T32" fmla="*/ 2147483646 w 560"/>
                <a:gd name="T33" fmla="*/ 0 h 824"/>
                <a:gd name="T34" fmla="*/ 2147483646 w 560"/>
                <a:gd name="T35" fmla="*/ 0 h 824"/>
                <a:gd name="T36" fmla="*/ 2147483646 w 560"/>
                <a:gd name="T37" fmla="*/ 0 h 824"/>
                <a:gd name="T38" fmla="*/ 2147483646 w 560"/>
                <a:gd name="T39" fmla="*/ 2147483646 h 824"/>
                <a:gd name="T40" fmla="*/ 2147483646 w 560"/>
                <a:gd name="T41" fmla="*/ 2147483646 h 824"/>
                <a:gd name="T42" fmla="*/ 2147483646 w 560"/>
                <a:gd name="T43" fmla="*/ 2147483646 h 824"/>
                <a:gd name="T44" fmla="*/ 2147483646 w 560"/>
                <a:gd name="T45" fmla="*/ 2147483646 h 824"/>
                <a:gd name="T46" fmla="*/ 2147483646 w 560"/>
                <a:gd name="T47" fmla="*/ 2147483646 h 824"/>
                <a:gd name="T48" fmla="*/ 2147483646 w 560"/>
                <a:gd name="T49" fmla="*/ 2147483646 h 824"/>
                <a:gd name="T50" fmla="*/ 2147483646 w 560"/>
                <a:gd name="T51" fmla="*/ 2147483646 h 824"/>
                <a:gd name="T52" fmla="*/ 2147483646 w 560"/>
                <a:gd name="T53" fmla="*/ 2147483646 h 824"/>
                <a:gd name="T54" fmla="*/ 2147483646 w 560"/>
                <a:gd name="T55" fmla="*/ 2147483646 h 824"/>
                <a:gd name="T56" fmla="*/ 2147483646 w 560"/>
                <a:gd name="T57" fmla="*/ 2147483646 h 824"/>
                <a:gd name="T58" fmla="*/ 2147483646 w 560"/>
                <a:gd name="T59" fmla="*/ 2147483646 h 824"/>
                <a:gd name="T60" fmla="*/ 0 w 560"/>
                <a:gd name="T61" fmla="*/ 2147483646 h 824"/>
                <a:gd name="T62" fmla="*/ 0 w 560"/>
                <a:gd name="T63" fmla="*/ 2147483646 h 824"/>
                <a:gd name="T64" fmla="*/ 0 w 560"/>
                <a:gd name="T65" fmla="*/ 2147483646 h 824"/>
                <a:gd name="T66" fmla="*/ 2147483646 w 560"/>
                <a:gd name="T67" fmla="*/ 2147483646 h 824"/>
                <a:gd name="T68" fmla="*/ 2147483646 w 560"/>
                <a:gd name="T69" fmla="*/ 2147483646 h 824"/>
                <a:gd name="T70" fmla="*/ 2147483646 w 560"/>
                <a:gd name="T71" fmla="*/ 2147483646 h 824"/>
                <a:gd name="T72" fmla="*/ 2147483646 w 560"/>
                <a:gd name="T73" fmla="*/ 2147483646 h 824"/>
                <a:gd name="T74" fmla="*/ 2147483646 w 560"/>
                <a:gd name="T75" fmla="*/ 2147483646 h 824"/>
                <a:gd name="T76" fmla="*/ 2147483646 w 560"/>
                <a:gd name="T77" fmla="*/ 2147483646 h 8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0"/>
                <a:gd name="T118" fmla="*/ 0 h 824"/>
                <a:gd name="T119" fmla="*/ 560 w 560"/>
                <a:gd name="T120" fmla="*/ 824 h 8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0" h="824">
                  <a:moveTo>
                    <a:pt x="241" y="791"/>
                  </a:moveTo>
                  <a:lnTo>
                    <a:pt x="319" y="757"/>
                  </a:lnTo>
                  <a:lnTo>
                    <a:pt x="372" y="692"/>
                  </a:lnTo>
                  <a:lnTo>
                    <a:pt x="372" y="626"/>
                  </a:lnTo>
                  <a:lnTo>
                    <a:pt x="400" y="562"/>
                  </a:lnTo>
                  <a:lnTo>
                    <a:pt x="452" y="494"/>
                  </a:lnTo>
                  <a:lnTo>
                    <a:pt x="506" y="461"/>
                  </a:lnTo>
                  <a:lnTo>
                    <a:pt x="559" y="395"/>
                  </a:lnTo>
                  <a:lnTo>
                    <a:pt x="532" y="330"/>
                  </a:lnTo>
                  <a:lnTo>
                    <a:pt x="532" y="265"/>
                  </a:lnTo>
                  <a:lnTo>
                    <a:pt x="532" y="200"/>
                  </a:lnTo>
                  <a:lnTo>
                    <a:pt x="559" y="131"/>
                  </a:lnTo>
                  <a:lnTo>
                    <a:pt x="560" y="131"/>
                  </a:lnTo>
                  <a:lnTo>
                    <a:pt x="508" y="67"/>
                  </a:lnTo>
                  <a:lnTo>
                    <a:pt x="469" y="5"/>
                  </a:lnTo>
                  <a:lnTo>
                    <a:pt x="451" y="0"/>
                  </a:lnTo>
                  <a:lnTo>
                    <a:pt x="452" y="0"/>
                  </a:lnTo>
                  <a:lnTo>
                    <a:pt x="400" y="0"/>
                  </a:lnTo>
                  <a:lnTo>
                    <a:pt x="347" y="0"/>
                  </a:lnTo>
                  <a:lnTo>
                    <a:pt x="292" y="33"/>
                  </a:lnTo>
                  <a:lnTo>
                    <a:pt x="268" y="99"/>
                  </a:lnTo>
                  <a:lnTo>
                    <a:pt x="268" y="166"/>
                  </a:lnTo>
                  <a:lnTo>
                    <a:pt x="268" y="231"/>
                  </a:lnTo>
                  <a:lnTo>
                    <a:pt x="268" y="299"/>
                  </a:lnTo>
                  <a:lnTo>
                    <a:pt x="268" y="362"/>
                  </a:lnTo>
                  <a:lnTo>
                    <a:pt x="241" y="427"/>
                  </a:lnTo>
                  <a:lnTo>
                    <a:pt x="188" y="461"/>
                  </a:lnTo>
                  <a:lnTo>
                    <a:pt x="160" y="528"/>
                  </a:lnTo>
                  <a:lnTo>
                    <a:pt x="108" y="595"/>
                  </a:lnTo>
                  <a:lnTo>
                    <a:pt x="54" y="562"/>
                  </a:lnTo>
                  <a:lnTo>
                    <a:pt x="0" y="626"/>
                  </a:lnTo>
                  <a:lnTo>
                    <a:pt x="0" y="692"/>
                  </a:lnTo>
                  <a:lnTo>
                    <a:pt x="0" y="725"/>
                  </a:lnTo>
                  <a:lnTo>
                    <a:pt x="26" y="791"/>
                  </a:lnTo>
                  <a:lnTo>
                    <a:pt x="108" y="824"/>
                  </a:lnTo>
                  <a:lnTo>
                    <a:pt x="160" y="824"/>
                  </a:lnTo>
                  <a:lnTo>
                    <a:pt x="188" y="824"/>
                  </a:lnTo>
                  <a:lnTo>
                    <a:pt x="215" y="824"/>
                  </a:lnTo>
                  <a:lnTo>
                    <a:pt x="241" y="79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58" name="Freeform 52"/>
            <p:cNvSpPr>
              <a:spLocks/>
            </p:cNvSpPr>
            <p:nvPr/>
          </p:nvSpPr>
          <p:spPr bwMode="auto">
            <a:xfrm>
              <a:off x="463529" y="695316"/>
              <a:ext cx="2576512" cy="1909763"/>
            </a:xfrm>
            <a:custGeom>
              <a:avLst/>
              <a:gdLst>
                <a:gd name="T0" fmla="*/ 2147483646 w 4586"/>
                <a:gd name="T1" fmla="*/ 2147483646 h 3392"/>
                <a:gd name="T2" fmla="*/ 2147483646 w 4586"/>
                <a:gd name="T3" fmla="*/ 2147483646 h 3392"/>
                <a:gd name="T4" fmla="*/ 2147483646 w 4586"/>
                <a:gd name="T5" fmla="*/ 2147483646 h 3392"/>
                <a:gd name="T6" fmla="*/ 2147483646 w 4586"/>
                <a:gd name="T7" fmla="*/ 2147483646 h 3392"/>
                <a:gd name="T8" fmla="*/ 2147483646 w 4586"/>
                <a:gd name="T9" fmla="*/ 2147483646 h 3392"/>
                <a:gd name="T10" fmla="*/ 2147483646 w 4586"/>
                <a:gd name="T11" fmla="*/ 2147483646 h 3392"/>
                <a:gd name="T12" fmla="*/ 2147483646 w 4586"/>
                <a:gd name="T13" fmla="*/ 2147483646 h 3392"/>
                <a:gd name="T14" fmla="*/ 2147483646 w 4586"/>
                <a:gd name="T15" fmla="*/ 2147483646 h 3392"/>
                <a:gd name="T16" fmla="*/ 2147483646 w 4586"/>
                <a:gd name="T17" fmla="*/ 2147483646 h 3392"/>
                <a:gd name="T18" fmla="*/ 2147483646 w 4586"/>
                <a:gd name="T19" fmla="*/ 2147483646 h 3392"/>
                <a:gd name="T20" fmla="*/ 2147483646 w 4586"/>
                <a:gd name="T21" fmla="*/ 2147483646 h 3392"/>
                <a:gd name="T22" fmla="*/ 2147483646 w 4586"/>
                <a:gd name="T23" fmla="*/ 2147483646 h 3392"/>
                <a:gd name="T24" fmla="*/ 2147483646 w 4586"/>
                <a:gd name="T25" fmla="*/ 2147483646 h 3392"/>
                <a:gd name="T26" fmla="*/ 2147483646 w 4586"/>
                <a:gd name="T27" fmla="*/ 2147483646 h 3392"/>
                <a:gd name="T28" fmla="*/ 2147483646 w 4586"/>
                <a:gd name="T29" fmla="*/ 2147483646 h 3392"/>
                <a:gd name="T30" fmla="*/ 2147483646 w 4586"/>
                <a:gd name="T31" fmla="*/ 2147483646 h 3392"/>
                <a:gd name="T32" fmla="*/ 2147483646 w 4586"/>
                <a:gd name="T33" fmla="*/ 2147483646 h 3392"/>
                <a:gd name="T34" fmla="*/ 2147483646 w 4586"/>
                <a:gd name="T35" fmla="*/ 2147483646 h 3392"/>
                <a:gd name="T36" fmla="*/ 2147483646 w 4586"/>
                <a:gd name="T37" fmla="*/ 2147483646 h 3392"/>
                <a:gd name="T38" fmla="*/ 2147483646 w 4586"/>
                <a:gd name="T39" fmla="*/ 2147483646 h 3392"/>
                <a:gd name="T40" fmla="*/ 2147483646 w 4586"/>
                <a:gd name="T41" fmla="*/ 2147483646 h 3392"/>
                <a:gd name="T42" fmla="*/ 2147483646 w 4586"/>
                <a:gd name="T43" fmla="*/ 2147483646 h 3392"/>
                <a:gd name="T44" fmla="*/ 2147483646 w 4586"/>
                <a:gd name="T45" fmla="*/ 2147483646 h 3392"/>
                <a:gd name="T46" fmla="*/ 2147483646 w 4586"/>
                <a:gd name="T47" fmla="*/ 2147483646 h 3392"/>
                <a:gd name="T48" fmla="*/ 0 w 4586"/>
                <a:gd name="T49" fmla="*/ 2147483646 h 3392"/>
                <a:gd name="T50" fmla="*/ 2147483646 w 4586"/>
                <a:gd name="T51" fmla="*/ 2147483646 h 3392"/>
                <a:gd name="T52" fmla="*/ 2147483646 w 4586"/>
                <a:gd name="T53" fmla="*/ 2147483646 h 3392"/>
                <a:gd name="T54" fmla="*/ 2147483646 w 4586"/>
                <a:gd name="T55" fmla="*/ 2147483646 h 3392"/>
                <a:gd name="T56" fmla="*/ 2147483646 w 4586"/>
                <a:gd name="T57" fmla="*/ 2147483646 h 3392"/>
                <a:gd name="T58" fmla="*/ 2147483646 w 4586"/>
                <a:gd name="T59" fmla="*/ 2147483646 h 3392"/>
                <a:gd name="T60" fmla="*/ 2147483646 w 4586"/>
                <a:gd name="T61" fmla="*/ 2147483646 h 3392"/>
                <a:gd name="T62" fmla="*/ 2147483646 w 4586"/>
                <a:gd name="T63" fmla="*/ 2147483646 h 3392"/>
                <a:gd name="T64" fmla="*/ 2147483646 w 4586"/>
                <a:gd name="T65" fmla="*/ 2147483646 h 3392"/>
                <a:gd name="T66" fmla="*/ 2147483646 w 4586"/>
                <a:gd name="T67" fmla="*/ 2147483646 h 3392"/>
                <a:gd name="T68" fmla="*/ 2147483646 w 4586"/>
                <a:gd name="T69" fmla="*/ 2147483646 h 3392"/>
                <a:gd name="T70" fmla="*/ 2147483646 w 4586"/>
                <a:gd name="T71" fmla="*/ 2147483646 h 3392"/>
                <a:gd name="T72" fmla="*/ 2147483646 w 4586"/>
                <a:gd name="T73" fmla="*/ 2147483646 h 3392"/>
                <a:gd name="T74" fmla="*/ 2147483646 w 4586"/>
                <a:gd name="T75" fmla="*/ 2147483646 h 3392"/>
                <a:gd name="T76" fmla="*/ 2147483646 w 4586"/>
                <a:gd name="T77" fmla="*/ 2147483646 h 3392"/>
                <a:gd name="T78" fmla="*/ 2147483646 w 4586"/>
                <a:gd name="T79" fmla="*/ 2147483646 h 3392"/>
                <a:gd name="T80" fmla="*/ 2147483646 w 4586"/>
                <a:gd name="T81" fmla="*/ 2147483646 h 3392"/>
                <a:gd name="T82" fmla="*/ 2147483646 w 4586"/>
                <a:gd name="T83" fmla="*/ 2147483646 h 3392"/>
                <a:gd name="T84" fmla="*/ 2147483646 w 4586"/>
                <a:gd name="T85" fmla="*/ 2147483646 h 3392"/>
                <a:gd name="T86" fmla="*/ 2147483646 w 4586"/>
                <a:gd name="T87" fmla="*/ 2147483646 h 3392"/>
                <a:gd name="T88" fmla="*/ 2147483646 w 4586"/>
                <a:gd name="T89" fmla="*/ 2147483646 h 3392"/>
                <a:gd name="T90" fmla="*/ 2147483646 w 4586"/>
                <a:gd name="T91" fmla="*/ 2147483646 h 3392"/>
                <a:gd name="T92" fmla="*/ 2147483646 w 4586"/>
                <a:gd name="T93" fmla="*/ 2147483646 h 3392"/>
                <a:gd name="T94" fmla="*/ 2147483646 w 4586"/>
                <a:gd name="T95" fmla="*/ 2147483646 h 33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86"/>
                <a:gd name="T145" fmla="*/ 0 h 3392"/>
                <a:gd name="T146" fmla="*/ 4586 w 4586"/>
                <a:gd name="T147" fmla="*/ 3392 h 33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86" h="3392">
                  <a:moveTo>
                    <a:pt x="3895" y="494"/>
                  </a:moveTo>
                  <a:lnTo>
                    <a:pt x="3681" y="494"/>
                  </a:lnTo>
                  <a:lnTo>
                    <a:pt x="3628" y="526"/>
                  </a:lnTo>
                  <a:lnTo>
                    <a:pt x="3602" y="593"/>
                  </a:lnTo>
                  <a:lnTo>
                    <a:pt x="3576" y="660"/>
                  </a:lnTo>
                  <a:lnTo>
                    <a:pt x="3520" y="691"/>
                  </a:lnTo>
                  <a:lnTo>
                    <a:pt x="3548" y="757"/>
                  </a:lnTo>
                  <a:lnTo>
                    <a:pt x="3492" y="790"/>
                  </a:lnTo>
                  <a:lnTo>
                    <a:pt x="3443" y="790"/>
                  </a:lnTo>
                  <a:lnTo>
                    <a:pt x="3389" y="725"/>
                  </a:lnTo>
                  <a:lnTo>
                    <a:pt x="3336" y="725"/>
                  </a:lnTo>
                  <a:lnTo>
                    <a:pt x="3281" y="725"/>
                  </a:lnTo>
                  <a:lnTo>
                    <a:pt x="3228" y="757"/>
                  </a:lnTo>
                  <a:lnTo>
                    <a:pt x="3202" y="824"/>
                  </a:lnTo>
                  <a:lnTo>
                    <a:pt x="3175" y="889"/>
                  </a:lnTo>
                  <a:lnTo>
                    <a:pt x="3146" y="889"/>
                  </a:lnTo>
                  <a:lnTo>
                    <a:pt x="3094" y="856"/>
                  </a:lnTo>
                  <a:lnTo>
                    <a:pt x="3041" y="824"/>
                  </a:lnTo>
                  <a:lnTo>
                    <a:pt x="2986" y="757"/>
                  </a:lnTo>
                  <a:lnTo>
                    <a:pt x="2986" y="691"/>
                  </a:lnTo>
                  <a:lnTo>
                    <a:pt x="3015" y="627"/>
                  </a:lnTo>
                  <a:lnTo>
                    <a:pt x="2986" y="559"/>
                  </a:lnTo>
                  <a:lnTo>
                    <a:pt x="2986" y="427"/>
                  </a:lnTo>
                  <a:lnTo>
                    <a:pt x="2961" y="364"/>
                  </a:lnTo>
                  <a:lnTo>
                    <a:pt x="2908" y="330"/>
                  </a:lnTo>
                  <a:lnTo>
                    <a:pt x="2854" y="263"/>
                  </a:lnTo>
                  <a:lnTo>
                    <a:pt x="2854" y="197"/>
                  </a:lnTo>
                  <a:lnTo>
                    <a:pt x="2829" y="132"/>
                  </a:lnTo>
                  <a:lnTo>
                    <a:pt x="2803" y="67"/>
                  </a:lnTo>
                  <a:lnTo>
                    <a:pt x="2803" y="0"/>
                  </a:lnTo>
                  <a:lnTo>
                    <a:pt x="2748" y="0"/>
                  </a:lnTo>
                  <a:lnTo>
                    <a:pt x="2640" y="67"/>
                  </a:lnTo>
                  <a:lnTo>
                    <a:pt x="2534" y="67"/>
                  </a:lnTo>
                  <a:lnTo>
                    <a:pt x="2482" y="197"/>
                  </a:lnTo>
                  <a:lnTo>
                    <a:pt x="2454" y="263"/>
                  </a:lnTo>
                  <a:lnTo>
                    <a:pt x="2402" y="263"/>
                  </a:lnTo>
                  <a:lnTo>
                    <a:pt x="2347" y="298"/>
                  </a:lnTo>
                  <a:lnTo>
                    <a:pt x="2294" y="298"/>
                  </a:lnTo>
                  <a:lnTo>
                    <a:pt x="2267" y="364"/>
                  </a:lnTo>
                  <a:lnTo>
                    <a:pt x="2162" y="427"/>
                  </a:lnTo>
                  <a:lnTo>
                    <a:pt x="2110" y="396"/>
                  </a:lnTo>
                  <a:lnTo>
                    <a:pt x="1946" y="396"/>
                  </a:lnTo>
                  <a:lnTo>
                    <a:pt x="1895" y="364"/>
                  </a:lnTo>
                  <a:lnTo>
                    <a:pt x="1841" y="330"/>
                  </a:lnTo>
                  <a:lnTo>
                    <a:pt x="1788" y="330"/>
                  </a:lnTo>
                  <a:lnTo>
                    <a:pt x="1735" y="330"/>
                  </a:lnTo>
                  <a:lnTo>
                    <a:pt x="1706" y="263"/>
                  </a:lnTo>
                  <a:lnTo>
                    <a:pt x="1706" y="197"/>
                  </a:lnTo>
                  <a:lnTo>
                    <a:pt x="1706" y="132"/>
                  </a:lnTo>
                  <a:lnTo>
                    <a:pt x="1654" y="67"/>
                  </a:lnTo>
                  <a:lnTo>
                    <a:pt x="1598" y="132"/>
                  </a:lnTo>
                  <a:lnTo>
                    <a:pt x="1548" y="164"/>
                  </a:lnTo>
                  <a:lnTo>
                    <a:pt x="1497" y="164"/>
                  </a:lnTo>
                  <a:lnTo>
                    <a:pt x="1441" y="132"/>
                  </a:lnTo>
                  <a:lnTo>
                    <a:pt x="1387" y="132"/>
                  </a:lnTo>
                  <a:lnTo>
                    <a:pt x="1361" y="197"/>
                  </a:lnTo>
                  <a:lnTo>
                    <a:pt x="1334" y="197"/>
                  </a:lnTo>
                  <a:lnTo>
                    <a:pt x="1279" y="197"/>
                  </a:lnTo>
                  <a:lnTo>
                    <a:pt x="1226" y="197"/>
                  </a:lnTo>
                  <a:lnTo>
                    <a:pt x="1174" y="164"/>
                  </a:lnTo>
                  <a:lnTo>
                    <a:pt x="1121" y="164"/>
                  </a:lnTo>
                  <a:lnTo>
                    <a:pt x="1066" y="164"/>
                  </a:lnTo>
                  <a:lnTo>
                    <a:pt x="1013" y="229"/>
                  </a:lnTo>
                  <a:lnTo>
                    <a:pt x="987" y="298"/>
                  </a:lnTo>
                  <a:lnTo>
                    <a:pt x="1013" y="364"/>
                  </a:lnTo>
                  <a:lnTo>
                    <a:pt x="1066" y="364"/>
                  </a:lnTo>
                  <a:lnTo>
                    <a:pt x="1121" y="396"/>
                  </a:lnTo>
                  <a:lnTo>
                    <a:pt x="1174" y="396"/>
                  </a:lnTo>
                  <a:lnTo>
                    <a:pt x="1174" y="460"/>
                  </a:lnTo>
                  <a:lnTo>
                    <a:pt x="1121" y="494"/>
                  </a:lnTo>
                  <a:lnTo>
                    <a:pt x="1066" y="460"/>
                  </a:lnTo>
                  <a:lnTo>
                    <a:pt x="960" y="559"/>
                  </a:lnTo>
                  <a:lnTo>
                    <a:pt x="987" y="627"/>
                  </a:lnTo>
                  <a:lnTo>
                    <a:pt x="987" y="691"/>
                  </a:lnTo>
                  <a:lnTo>
                    <a:pt x="1013" y="757"/>
                  </a:lnTo>
                  <a:lnTo>
                    <a:pt x="1095" y="889"/>
                  </a:lnTo>
                  <a:lnTo>
                    <a:pt x="1095" y="1186"/>
                  </a:lnTo>
                  <a:lnTo>
                    <a:pt x="1066" y="1283"/>
                  </a:lnTo>
                  <a:lnTo>
                    <a:pt x="1066" y="1449"/>
                  </a:lnTo>
                  <a:lnTo>
                    <a:pt x="1039" y="1516"/>
                  </a:lnTo>
                  <a:lnTo>
                    <a:pt x="1039" y="1581"/>
                  </a:lnTo>
                  <a:lnTo>
                    <a:pt x="1013" y="1646"/>
                  </a:lnTo>
                  <a:lnTo>
                    <a:pt x="907" y="1712"/>
                  </a:lnTo>
                  <a:lnTo>
                    <a:pt x="856" y="1712"/>
                  </a:lnTo>
                  <a:lnTo>
                    <a:pt x="775" y="1712"/>
                  </a:lnTo>
                  <a:lnTo>
                    <a:pt x="722" y="1745"/>
                  </a:lnTo>
                  <a:lnTo>
                    <a:pt x="667" y="1779"/>
                  </a:lnTo>
                  <a:lnTo>
                    <a:pt x="506" y="1779"/>
                  </a:lnTo>
                  <a:lnTo>
                    <a:pt x="454" y="1810"/>
                  </a:lnTo>
                  <a:lnTo>
                    <a:pt x="398" y="1877"/>
                  </a:lnTo>
                  <a:lnTo>
                    <a:pt x="347" y="1909"/>
                  </a:lnTo>
                  <a:lnTo>
                    <a:pt x="293" y="1976"/>
                  </a:lnTo>
                  <a:lnTo>
                    <a:pt x="213" y="2109"/>
                  </a:lnTo>
                  <a:lnTo>
                    <a:pt x="187" y="2174"/>
                  </a:lnTo>
                  <a:lnTo>
                    <a:pt x="187" y="2239"/>
                  </a:lnTo>
                  <a:lnTo>
                    <a:pt x="159" y="2337"/>
                  </a:lnTo>
                  <a:lnTo>
                    <a:pt x="106" y="2337"/>
                  </a:lnTo>
                  <a:lnTo>
                    <a:pt x="55" y="2369"/>
                  </a:lnTo>
                  <a:lnTo>
                    <a:pt x="26" y="2437"/>
                  </a:lnTo>
                  <a:lnTo>
                    <a:pt x="0" y="2504"/>
                  </a:lnTo>
                  <a:lnTo>
                    <a:pt x="0" y="2569"/>
                  </a:lnTo>
                  <a:lnTo>
                    <a:pt x="106" y="2699"/>
                  </a:lnTo>
                  <a:lnTo>
                    <a:pt x="134" y="2765"/>
                  </a:lnTo>
                  <a:lnTo>
                    <a:pt x="187" y="2799"/>
                  </a:lnTo>
                  <a:lnTo>
                    <a:pt x="213" y="2866"/>
                  </a:lnTo>
                  <a:lnTo>
                    <a:pt x="267" y="2965"/>
                  </a:lnTo>
                  <a:lnTo>
                    <a:pt x="240" y="3031"/>
                  </a:lnTo>
                  <a:lnTo>
                    <a:pt x="293" y="3063"/>
                  </a:lnTo>
                  <a:lnTo>
                    <a:pt x="347" y="3063"/>
                  </a:lnTo>
                  <a:lnTo>
                    <a:pt x="398" y="3063"/>
                  </a:lnTo>
                  <a:lnTo>
                    <a:pt x="454" y="3095"/>
                  </a:lnTo>
                  <a:lnTo>
                    <a:pt x="506" y="3127"/>
                  </a:lnTo>
                  <a:lnTo>
                    <a:pt x="562" y="3162"/>
                  </a:lnTo>
                  <a:lnTo>
                    <a:pt x="667" y="3162"/>
                  </a:lnTo>
                  <a:lnTo>
                    <a:pt x="722" y="3127"/>
                  </a:lnTo>
                  <a:lnTo>
                    <a:pt x="880" y="3031"/>
                  </a:lnTo>
                  <a:lnTo>
                    <a:pt x="934" y="3063"/>
                  </a:lnTo>
                  <a:lnTo>
                    <a:pt x="907" y="3127"/>
                  </a:lnTo>
                  <a:lnTo>
                    <a:pt x="907" y="3194"/>
                  </a:lnTo>
                  <a:lnTo>
                    <a:pt x="934" y="3262"/>
                  </a:lnTo>
                  <a:lnTo>
                    <a:pt x="934" y="3392"/>
                  </a:lnTo>
                  <a:lnTo>
                    <a:pt x="1095" y="3392"/>
                  </a:lnTo>
                  <a:lnTo>
                    <a:pt x="1147" y="3358"/>
                  </a:lnTo>
                  <a:lnTo>
                    <a:pt x="1308" y="3358"/>
                  </a:lnTo>
                  <a:lnTo>
                    <a:pt x="1361" y="3392"/>
                  </a:lnTo>
                  <a:lnTo>
                    <a:pt x="1467" y="3392"/>
                  </a:lnTo>
                  <a:lnTo>
                    <a:pt x="1521" y="3326"/>
                  </a:lnTo>
                  <a:lnTo>
                    <a:pt x="1598" y="3294"/>
                  </a:lnTo>
                  <a:lnTo>
                    <a:pt x="1654" y="3294"/>
                  </a:lnTo>
                  <a:lnTo>
                    <a:pt x="1706" y="3262"/>
                  </a:lnTo>
                  <a:lnTo>
                    <a:pt x="1735" y="3194"/>
                  </a:lnTo>
                  <a:lnTo>
                    <a:pt x="1788" y="3228"/>
                  </a:lnTo>
                  <a:lnTo>
                    <a:pt x="1895" y="3162"/>
                  </a:lnTo>
                  <a:lnTo>
                    <a:pt x="1951" y="3069"/>
                  </a:lnTo>
                  <a:lnTo>
                    <a:pt x="1946" y="3031"/>
                  </a:lnTo>
                  <a:lnTo>
                    <a:pt x="2002" y="2965"/>
                  </a:lnTo>
                  <a:lnTo>
                    <a:pt x="2054" y="2965"/>
                  </a:lnTo>
                  <a:lnTo>
                    <a:pt x="2110" y="2965"/>
                  </a:lnTo>
                  <a:lnTo>
                    <a:pt x="2162" y="2965"/>
                  </a:lnTo>
                  <a:lnTo>
                    <a:pt x="2229" y="3004"/>
                  </a:lnTo>
                  <a:lnTo>
                    <a:pt x="2267" y="2965"/>
                  </a:lnTo>
                  <a:lnTo>
                    <a:pt x="2321" y="2965"/>
                  </a:lnTo>
                  <a:lnTo>
                    <a:pt x="2341" y="2999"/>
                  </a:lnTo>
                  <a:lnTo>
                    <a:pt x="2374" y="2930"/>
                  </a:lnTo>
                  <a:lnTo>
                    <a:pt x="2402" y="2866"/>
                  </a:lnTo>
                  <a:lnTo>
                    <a:pt x="2426" y="2799"/>
                  </a:lnTo>
                  <a:lnTo>
                    <a:pt x="2482" y="2832"/>
                  </a:lnTo>
                  <a:lnTo>
                    <a:pt x="2534" y="2832"/>
                  </a:lnTo>
                  <a:lnTo>
                    <a:pt x="2589" y="2799"/>
                  </a:lnTo>
                  <a:lnTo>
                    <a:pt x="2613" y="2733"/>
                  </a:lnTo>
                  <a:lnTo>
                    <a:pt x="2640" y="2667"/>
                  </a:lnTo>
                  <a:lnTo>
                    <a:pt x="2695" y="2635"/>
                  </a:lnTo>
                  <a:lnTo>
                    <a:pt x="2748" y="2667"/>
                  </a:lnTo>
                  <a:lnTo>
                    <a:pt x="2803" y="2603"/>
                  </a:lnTo>
                  <a:lnTo>
                    <a:pt x="2854" y="2635"/>
                  </a:lnTo>
                  <a:lnTo>
                    <a:pt x="2908" y="2635"/>
                  </a:lnTo>
                  <a:lnTo>
                    <a:pt x="2961" y="2667"/>
                  </a:lnTo>
                  <a:lnTo>
                    <a:pt x="3015" y="2699"/>
                  </a:lnTo>
                  <a:lnTo>
                    <a:pt x="3067" y="2733"/>
                  </a:lnTo>
                  <a:lnTo>
                    <a:pt x="3120" y="2733"/>
                  </a:lnTo>
                  <a:lnTo>
                    <a:pt x="3175" y="2733"/>
                  </a:lnTo>
                  <a:lnTo>
                    <a:pt x="3228" y="2765"/>
                  </a:lnTo>
                  <a:lnTo>
                    <a:pt x="3548" y="2765"/>
                  </a:lnTo>
                  <a:lnTo>
                    <a:pt x="3628" y="2733"/>
                  </a:lnTo>
                  <a:lnTo>
                    <a:pt x="3708" y="2733"/>
                  </a:lnTo>
                  <a:lnTo>
                    <a:pt x="3787" y="2765"/>
                  </a:lnTo>
                  <a:lnTo>
                    <a:pt x="3842" y="2765"/>
                  </a:lnTo>
                  <a:lnTo>
                    <a:pt x="3922" y="2765"/>
                  </a:lnTo>
                  <a:lnTo>
                    <a:pt x="4002" y="2733"/>
                  </a:lnTo>
                  <a:lnTo>
                    <a:pt x="4053" y="2733"/>
                  </a:lnTo>
                  <a:lnTo>
                    <a:pt x="4082" y="2699"/>
                  </a:lnTo>
                  <a:lnTo>
                    <a:pt x="4082" y="2635"/>
                  </a:lnTo>
                  <a:lnTo>
                    <a:pt x="4174" y="2435"/>
                  </a:lnTo>
                  <a:lnTo>
                    <a:pt x="4186" y="2406"/>
                  </a:lnTo>
                  <a:lnTo>
                    <a:pt x="4107" y="2271"/>
                  </a:lnTo>
                  <a:lnTo>
                    <a:pt x="4107" y="2206"/>
                  </a:lnTo>
                  <a:lnTo>
                    <a:pt x="4586" y="1087"/>
                  </a:lnTo>
                  <a:lnTo>
                    <a:pt x="4586" y="1021"/>
                  </a:lnTo>
                  <a:lnTo>
                    <a:pt x="4507" y="1053"/>
                  </a:lnTo>
                  <a:lnTo>
                    <a:pt x="4428" y="1053"/>
                  </a:lnTo>
                  <a:lnTo>
                    <a:pt x="4374" y="1021"/>
                  </a:lnTo>
                  <a:lnTo>
                    <a:pt x="4348" y="954"/>
                  </a:lnTo>
                  <a:lnTo>
                    <a:pt x="4320" y="923"/>
                  </a:lnTo>
                  <a:lnTo>
                    <a:pt x="4267" y="923"/>
                  </a:lnTo>
                  <a:lnTo>
                    <a:pt x="4214" y="923"/>
                  </a:lnTo>
                  <a:lnTo>
                    <a:pt x="4161" y="923"/>
                  </a:lnTo>
                  <a:lnTo>
                    <a:pt x="4082" y="889"/>
                  </a:lnTo>
                  <a:lnTo>
                    <a:pt x="4027" y="856"/>
                  </a:lnTo>
                  <a:lnTo>
                    <a:pt x="4027" y="790"/>
                  </a:lnTo>
                  <a:lnTo>
                    <a:pt x="3974" y="725"/>
                  </a:lnTo>
                  <a:lnTo>
                    <a:pt x="3948" y="660"/>
                  </a:lnTo>
                  <a:lnTo>
                    <a:pt x="3922" y="593"/>
                  </a:lnTo>
                  <a:lnTo>
                    <a:pt x="3895" y="526"/>
                  </a:lnTo>
                  <a:lnTo>
                    <a:pt x="3895" y="494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59" name="Freeform 55"/>
            <p:cNvSpPr>
              <a:spLocks/>
            </p:cNvSpPr>
            <p:nvPr/>
          </p:nvSpPr>
          <p:spPr bwMode="auto">
            <a:xfrm>
              <a:off x="4991079" y="2044691"/>
              <a:ext cx="944562" cy="323850"/>
            </a:xfrm>
            <a:custGeom>
              <a:avLst/>
              <a:gdLst>
                <a:gd name="T0" fmla="*/ 2147483646 w 1681"/>
                <a:gd name="T1" fmla="*/ 2147483646 h 573"/>
                <a:gd name="T2" fmla="*/ 2147483646 w 1681"/>
                <a:gd name="T3" fmla="*/ 2147483646 h 573"/>
                <a:gd name="T4" fmla="*/ 2147483646 w 1681"/>
                <a:gd name="T5" fmla="*/ 2147483646 h 573"/>
                <a:gd name="T6" fmla="*/ 2147483646 w 1681"/>
                <a:gd name="T7" fmla="*/ 2147483646 h 573"/>
                <a:gd name="T8" fmla="*/ 2147483646 w 1681"/>
                <a:gd name="T9" fmla="*/ 2147483646 h 573"/>
                <a:gd name="T10" fmla="*/ 2147483646 w 1681"/>
                <a:gd name="T11" fmla="*/ 2147483646 h 573"/>
                <a:gd name="T12" fmla="*/ 2147483646 w 1681"/>
                <a:gd name="T13" fmla="*/ 2147483646 h 573"/>
                <a:gd name="T14" fmla="*/ 2147483646 w 1681"/>
                <a:gd name="T15" fmla="*/ 2147483646 h 573"/>
                <a:gd name="T16" fmla="*/ 2147483646 w 1681"/>
                <a:gd name="T17" fmla="*/ 2147483646 h 573"/>
                <a:gd name="T18" fmla="*/ 2147483646 w 1681"/>
                <a:gd name="T19" fmla="*/ 2147483646 h 573"/>
                <a:gd name="T20" fmla="*/ 2147483646 w 1681"/>
                <a:gd name="T21" fmla="*/ 2147483646 h 573"/>
                <a:gd name="T22" fmla="*/ 2147483646 w 1681"/>
                <a:gd name="T23" fmla="*/ 2147483646 h 573"/>
                <a:gd name="T24" fmla="*/ 2147483646 w 1681"/>
                <a:gd name="T25" fmla="*/ 2147483646 h 573"/>
                <a:gd name="T26" fmla="*/ 2147483646 w 1681"/>
                <a:gd name="T27" fmla="*/ 2147483646 h 573"/>
                <a:gd name="T28" fmla="*/ 2147483646 w 1681"/>
                <a:gd name="T29" fmla="*/ 2147483646 h 573"/>
                <a:gd name="T30" fmla="*/ 2147483646 w 1681"/>
                <a:gd name="T31" fmla="*/ 2147483646 h 573"/>
                <a:gd name="T32" fmla="*/ 2147483646 w 1681"/>
                <a:gd name="T33" fmla="*/ 2147483646 h 573"/>
                <a:gd name="T34" fmla="*/ 2147483646 w 1681"/>
                <a:gd name="T35" fmla="*/ 2147483646 h 573"/>
                <a:gd name="T36" fmla="*/ 2147483646 w 1681"/>
                <a:gd name="T37" fmla="*/ 2147483646 h 573"/>
                <a:gd name="T38" fmla="*/ 2147483646 w 1681"/>
                <a:gd name="T39" fmla="*/ 2147483646 h 573"/>
                <a:gd name="T40" fmla="*/ 2147483646 w 1681"/>
                <a:gd name="T41" fmla="*/ 2147483646 h 573"/>
                <a:gd name="T42" fmla="*/ 2147483646 w 1681"/>
                <a:gd name="T43" fmla="*/ 2147483646 h 573"/>
                <a:gd name="T44" fmla="*/ 2147483646 w 1681"/>
                <a:gd name="T45" fmla="*/ 2147483646 h 573"/>
                <a:gd name="T46" fmla="*/ 2147483646 w 1681"/>
                <a:gd name="T47" fmla="*/ 2147483646 h 573"/>
                <a:gd name="T48" fmla="*/ 0 w 1681"/>
                <a:gd name="T49" fmla="*/ 2147483646 h 573"/>
                <a:gd name="T50" fmla="*/ 2147483646 w 1681"/>
                <a:gd name="T51" fmla="*/ 2147483646 h 573"/>
                <a:gd name="T52" fmla="*/ 2147483646 w 1681"/>
                <a:gd name="T53" fmla="*/ 2147483646 h 573"/>
                <a:gd name="T54" fmla="*/ 2147483646 w 1681"/>
                <a:gd name="T55" fmla="*/ 2147483646 h 573"/>
                <a:gd name="T56" fmla="*/ 2147483646 w 1681"/>
                <a:gd name="T57" fmla="*/ 2147483646 h 573"/>
                <a:gd name="T58" fmla="*/ 2147483646 w 1681"/>
                <a:gd name="T59" fmla="*/ 2147483646 h 573"/>
                <a:gd name="T60" fmla="*/ 2147483646 w 1681"/>
                <a:gd name="T61" fmla="*/ 2147483646 h 573"/>
                <a:gd name="T62" fmla="*/ 2147483646 w 1681"/>
                <a:gd name="T63" fmla="*/ 2147483646 h 573"/>
                <a:gd name="T64" fmla="*/ 2147483646 w 1681"/>
                <a:gd name="T65" fmla="*/ 2147483646 h 573"/>
                <a:gd name="T66" fmla="*/ 2147483646 w 1681"/>
                <a:gd name="T67" fmla="*/ 2147483646 h 573"/>
                <a:gd name="T68" fmla="*/ 2147483646 w 1681"/>
                <a:gd name="T69" fmla="*/ 2147483646 h 573"/>
                <a:gd name="T70" fmla="*/ 2147483646 w 1681"/>
                <a:gd name="T71" fmla="*/ 2147483646 h 573"/>
                <a:gd name="T72" fmla="*/ 2147483646 w 1681"/>
                <a:gd name="T73" fmla="*/ 2147483646 h 573"/>
                <a:gd name="T74" fmla="*/ 2147483646 w 1681"/>
                <a:gd name="T75" fmla="*/ 2147483646 h 573"/>
                <a:gd name="T76" fmla="*/ 2147483646 w 1681"/>
                <a:gd name="T77" fmla="*/ 2147483646 h 573"/>
                <a:gd name="T78" fmla="*/ 2147483646 w 1681"/>
                <a:gd name="T79" fmla="*/ 2147483646 h 573"/>
                <a:gd name="T80" fmla="*/ 2147483646 w 1681"/>
                <a:gd name="T81" fmla="*/ 2147483646 h 5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81"/>
                <a:gd name="T124" fmla="*/ 0 h 573"/>
                <a:gd name="T125" fmla="*/ 1681 w 1681"/>
                <a:gd name="T126" fmla="*/ 573 h 5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81" h="573">
                  <a:moveTo>
                    <a:pt x="1601" y="477"/>
                  </a:moveTo>
                  <a:lnTo>
                    <a:pt x="1627" y="410"/>
                  </a:lnTo>
                  <a:lnTo>
                    <a:pt x="1627" y="342"/>
                  </a:lnTo>
                  <a:lnTo>
                    <a:pt x="1653" y="277"/>
                  </a:lnTo>
                  <a:lnTo>
                    <a:pt x="1653" y="211"/>
                  </a:lnTo>
                  <a:lnTo>
                    <a:pt x="1681" y="147"/>
                  </a:lnTo>
                  <a:lnTo>
                    <a:pt x="1681" y="77"/>
                  </a:lnTo>
                  <a:lnTo>
                    <a:pt x="1681" y="79"/>
                  </a:lnTo>
                  <a:lnTo>
                    <a:pt x="1627" y="79"/>
                  </a:lnTo>
                  <a:lnTo>
                    <a:pt x="1573" y="79"/>
                  </a:lnTo>
                  <a:lnTo>
                    <a:pt x="1519" y="113"/>
                  </a:lnTo>
                  <a:lnTo>
                    <a:pt x="1493" y="178"/>
                  </a:lnTo>
                  <a:lnTo>
                    <a:pt x="1438" y="210"/>
                  </a:lnTo>
                  <a:lnTo>
                    <a:pt x="1387" y="210"/>
                  </a:lnTo>
                  <a:lnTo>
                    <a:pt x="1332" y="210"/>
                  </a:lnTo>
                  <a:lnTo>
                    <a:pt x="1279" y="210"/>
                  </a:lnTo>
                  <a:lnTo>
                    <a:pt x="1227" y="242"/>
                  </a:lnTo>
                  <a:lnTo>
                    <a:pt x="1171" y="309"/>
                  </a:lnTo>
                  <a:lnTo>
                    <a:pt x="1120" y="309"/>
                  </a:lnTo>
                  <a:lnTo>
                    <a:pt x="1066" y="242"/>
                  </a:lnTo>
                  <a:lnTo>
                    <a:pt x="1040" y="178"/>
                  </a:lnTo>
                  <a:lnTo>
                    <a:pt x="1092" y="144"/>
                  </a:lnTo>
                  <a:lnTo>
                    <a:pt x="1120" y="79"/>
                  </a:lnTo>
                  <a:lnTo>
                    <a:pt x="1092" y="12"/>
                  </a:lnTo>
                  <a:lnTo>
                    <a:pt x="1040" y="12"/>
                  </a:lnTo>
                  <a:lnTo>
                    <a:pt x="986" y="46"/>
                  </a:lnTo>
                  <a:lnTo>
                    <a:pt x="932" y="79"/>
                  </a:lnTo>
                  <a:lnTo>
                    <a:pt x="879" y="144"/>
                  </a:lnTo>
                  <a:lnTo>
                    <a:pt x="828" y="178"/>
                  </a:lnTo>
                  <a:lnTo>
                    <a:pt x="773" y="144"/>
                  </a:lnTo>
                  <a:lnTo>
                    <a:pt x="720" y="79"/>
                  </a:lnTo>
                  <a:lnTo>
                    <a:pt x="712" y="64"/>
                  </a:lnTo>
                  <a:lnTo>
                    <a:pt x="648" y="64"/>
                  </a:lnTo>
                  <a:lnTo>
                    <a:pt x="617" y="141"/>
                  </a:lnTo>
                  <a:lnTo>
                    <a:pt x="588" y="159"/>
                  </a:lnTo>
                  <a:lnTo>
                    <a:pt x="531" y="113"/>
                  </a:lnTo>
                  <a:lnTo>
                    <a:pt x="481" y="47"/>
                  </a:lnTo>
                  <a:lnTo>
                    <a:pt x="425" y="14"/>
                  </a:lnTo>
                  <a:lnTo>
                    <a:pt x="373" y="14"/>
                  </a:lnTo>
                  <a:lnTo>
                    <a:pt x="320" y="47"/>
                  </a:lnTo>
                  <a:lnTo>
                    <a:pt x="264" y="47"/>
                  </a:lnTo>
                  <a:lnTo>
                    <a:pt x="232" y="3"/>
                  </a:lnTo>
                  <a:lnTo>
                    <a:pt x="236" y="0"/>
                  </a:lnTo>
                  <a:lnTo>
                    <a:pt x="186" y="79"/>
                  </a:lnTo>
                  <a:lnTo>
                    <a:pt x="186" y="144"/>
                  </a:lnTo>
                  <a:lnTo>
                    <a:pt x="186" y="210"/>
                  </a:lnTo>
                  <a:lnTo>
                    <a:pt x="132" y="275"/>
                  </a:lnTo>
                  <a:lnTo>
                    <a:pt x="79" y="275"/>
                  </a:lnTo>
                  <a:lnTo>
                    <a:pt x="25" y="341"/>
                  </a:lnTo>
                  <a:lnTo>
                    <a:pt x="0" y="342"/>
                  </a:lnTo>
                  <a:lnTo>
                    <a:pt x="51" y="342"/>
                  </a:lnTo>
                  <a:lnTo>
                    <a:pt x="79" y="410"/>
                  </a:lnTo>
                  <a:lnTo>
                    <a:pt x="132" y="443"/>
                  </a:lnTo>
                  <a:lnTo>
                    <a:pt x="132" y="506"/>
                  </a:lnTo>
                  <a:lnTo>
                    <a:pt x="156" y="573"/>
                  </a:lnTo>
                  <a:lnTo>
                    <a:pt x="238" y="573"/>
                  </a:lnTo>
                  <a:lnTo>
                    <a:pt x="291" y="506"/>
                  </a:lnTo>
                  <a:lnTo>
                    <a:pt x="346" y="474"/>
                  </a:lnTo>
                  <a:lnTo>
                    <a:pt x="399" y="410"/>
                  </a:lnTo>
                  <a:lnTo>
                    <a:pt x="453" y="376"/>
                  </a:lnTo>
                  <a:lnTo>
                    <a:pt x="531" y="342"/>
                  </a:lnTo>
                  <a:lnTo>
                    <a:pt x="588" y="376"/>
                  </a:lnTo>
                  <a:lnTo>
                    <a:pt x="638" y="410"/>
                  </a:lnTo>
                  <a:lnTo>
                    <a:pt x="694" y="410"/>
                  </a:lnTo>
                  <a:lnTo>
                    <a:pt x="745" y="443"/>
                  </a:lnTo>
                  <a:lnTo>
                    <a:pt x="773" y="506"/>
                  </a:lnTo>
                  <a:lnTo>
                    <a:pt x="797" y="541"/>
                  </a:lnTo>
                  <a:lnTo>
                    <a:pt x="853" y="474"/>
                  </a:lnTo>
                  <a:lnTo>
                    <a:pt x="905" y="474"/>
                  </a:lnTo>
                  <a:lnTo>
                    <a:pt x="960" y="474"/>
                  </a:lnTo>
                  <a:lnTo>
                    <a:pt x="1013" y="541"/>
                  </a:lnTo>
                  <a:lnTo>
                    <a:pt x="1066" y="573"/>
                  </a:lnTo>
                  <a:lnTo>
                    <a:pt x="1120" y="573"/>
                  </a:lnTo>
                  <a:lnTo>
                    <a:pt x="1171" y="573"/>
                  </a:lnTo>
                  <a:lnTo>
                    <a:pt x="1227" y="573"/>
                  </a:lnTo>
                  <a:lnTo>
                    <a:pt x="1279" y="541"/>
                  </a:lnTo>
                  <a:lnTo>
                    <a:pt x="1332" y="506"/>
                  </a:lnTo>
                  <a:lnTo>
                    <a:pt x="1387" y="443"/>
                  </a:lnTo>
                  <a:lnTo>
                    <a:pt x="1438" y="443"/>
                  </a:lnTo>
                  <a:lnTo>
                    <a:pt x="1493" y="443"/>
                  </a:lnTo>
                  <a:lnTo>
                    <a:pt x="1546" y="443"/>
                  </a:lnTo>
                  <a:lnTo>
                    <a:pt x="1599" y="474"/>
                  </a:lnTo>
                  <a:lnTo>
                    <a:pt x="1601" y="477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60" name="Freeform 57"/>
            <p:cNvSpPr>
              <a:spLocks/>
            </p:cNvSpPr>
            <p:nvPr/>
          </p:nvSpPr>
          <p:spPr bwMode="auto">
            <a:xfrm>
              <a:off x="5391129" y="1685916"/>
              <a:ext cx="511175" cy="334963"/>
            </a:xfrm>
            <a:custGeom>
              <a:avLst/>
              <a:gdLst>
                <a:gd name="T0" fmla="*/ 2147483646 w 908"/>
                <a:gd name="T1" fmla="*/ 2147483646 h 592"/>
                <a:gd name="T2" fmla="*/ 2147483646 w 908"/>
                <a:gd name="T3" fmla="*/ 2147483646 h 592"/>
                <a:gd name="T4" fmla="*/ 2147483646 w 908"/>
                <a:gd name="T5" fmla="*/ 2147483646 h 592"/>
                <a:gd name="T6" fmla="*/ 2147483646 w 908"/>
                <a:gd name="T7" fmla="*/ 2147483646 h 592"/>
                <a:gd name="T8" fmla="*/ 2147483646 w 908"/>
                <a:gd name="T9" fmla="*/ 2147483646 h 592"/>
                <a:gd name="T10" fmla="*/ 2147483646 w 908"/>
                <a:gd name="T11" fmla="*/ 2147483646 h 592"/>
                <a:gd name="T12" fmla="*/ 2147483646 w 908"/>
                <a:gd name="T13" fmla="*/ 2147483646 h 592"/>
                <a:gd name="T14" fmla="*/ 2147483646 w 908"/>
                <a:gd name="T15" fmla="*/ 2147483646 h 592"/>
                <a:gd name="T16" fmla="*/ 2147483646 w 908"/>
                <a:gd name="T17" fmla="*/ 2147483646 h 592"/>
                <a:gd name="T18" fmla="*/ 2147483646 w 908"/>
                <a:gd name="T19" fmla="*/ 2147483646 h 592"/>
                <a:gd name="T20" fmla="*/ 2147483646 w 908"/>
                <a:gd name="T21" fmla="*/ 2147483646 h 592"/>
                <a:gd name="T22" fmla="*/ 2147483646 w 908"/>
                <a:gd name="T23" fmla="*/ 2147483646 h 592"/>
                <a:gd name="T24" fmla="*/ 2147483646 w 908"/>
                <a:gd name="T25" fmla="*/ 2147483646 h 592"/>
                <a:gd name="T26" fmla="*/ 2147483646 w 908"/>
                <a:gd name="T27" fmla="*/ 2147483646 h 592"/>
                <a:gd name="T28" fmla="*/ 2147483646 w 908"/>
                <a:gd name="T29" fmla="*/ 2147483646 h 592"/>
                <a:gd name="T30" fmla="*/ 2147483646 w 908"/>
                <a:gd name="T31" fmla="*/ 0 h 592"/>
                <a:gd name="T32" fmla="*/ 2147483646 w 908"/>
                <a:gd name="T33" fmla="*/ 2147483646 h 592"/>
                <a:gd name="T34" fmla="*/ 2147483646 w 908"/>
                <a:gd name="T35" fmla="*/ 2147483646 h 592"/>
                <a:gd name="T36" fmla="*/ 2147483646 w 908"/>
                <a:gd name="T37" fmla="*/ 2147483646 h 592"/>
                <a:gd name="T38" fmla="*/ 2147483646 w 908"/>
                <a:gd name="T39" fmla="*/ 2147483646 h 592"/>
                <a:gd name="T40" fmla="*/ 2147483646 w 908"/>
                <a:gd name="T41" fmla="*/ 2147483646 h 592"/>
                <a:gd name="T42" fmla="*/ 2147483646 w 908"/>
                <a:gd name="T43" fmla="*/ 2147483646 h 592"/>
                <a:gd name="T44" fmla="*/ 2147483646 w 908"/>
                <a:gd name="T45" fmla="*/ 2147483646 h 592"/>
                <a:gd name="T46" fmla="*/ 0 w 908"/>
                <a:gd name="T47" fmla="*/ 2147483646 h 592"/>
                <a:gd name="T48" fmla="*/ 2147483646 w 908"/>
                <a:gd name="T49" fmla="*/ 2147483646 h 592"/>
                <a:gd name="T50" fmla="*/ 2147483646 w 908"/>
                <a:gd name="T51" fmla="*/ 2147483646 h 592"/>
                <a:gd name="T52" fmla="*/ 2147483646 w 908"/>
                <a:gd name="T53" fmla="*/ 2147483646 h 592"/>
                <a:gd name="T54" fmla="*/ 2147483646 w 908"/>
                <a:gd name="T55" fmla="*/ 2147483646 h 592"/>
                <a:gd name="T56" fmla="*/ 2147483646 w 908"/>
                <a:gd name="T57" fmla="*/ 2147483646 h 592"/>
                <a:gd name="T58" fmla="*/ 2147483646 w 908"/>
                <a:gd name="T59" fmla="*/ 2147483646 h 592"/>
                <a:gd name="T60" fmla="*/ 2147483646 w 908"/>
                <a:gd name="T61" fmla="*/ 2147483646 h 592"/>
                <a:gd name="T62" fmla="*/ 2147483646 w 908"/>
                <a:gd name="T63" fmla="*/ 2147483646 h 592"/>
                <a:gd name="T64" fmla="*/ 2147483646 w 908"/>
                <a:gd name="T65" fmla="*/ 2147483646 h 592"/>
                <a:gd name="T66" fmla="*/ 2147483646 w 908"/>
                <a:gd name="T67" fmla="*/ 2147483646 h 592"/>
                <a:gd name="T68" fmla="*/ 2147483646 w 908"/>
                <a:gd name="T69" fmla="*/ 2147483646 h 592"/>
                <a:gd name="T70" fmla="*/ 2147483646 w 908"/>
                <a:gd name="T71" fmla="*/ 2147483646 h 592"/>
                <a:gd name="T72" fmla="*/ 2147483646 w 908"/>
                <a:gd name="T73" fmla="*/ 2147483646 h 592"/>
                <a:gd name="T74" fmla="*/ 2147483646 w 908"/>
                <a:gd name="T75" fmla="*/ 2147483646 h 592"/>
                <a:gd name="T76" fmla="*/ 2147483646 w 908"/>
                <a:gd name="T77" fmla="*/ 2147483646 h 592"/>
                <a:gd name="T78" fmla="*/ 2147483646 w 908"/>
                <a:gd name="T79" fmla="*/ 2147483646 h 592"/>
                <a:gd name="T80" fmla="*/ 2147483646 w 908"/>
                <a:gd name="T81" fmla="*/ 2147483646 h 592"/>
                <a:gd name="T82" fmla="*/ 2147483646 w 908"/>
                <a:gd name="T83" fmla="*/ 2147483646 h 592"/>
                <a:gd name="T84" fmla="*/ 2147483646 w 908"/>
                <a:gd name="T85" fmla="*/ 2147483646 h 592"/>
                <a:gd name="T86" fmla="*/ 2147483646 w 908"/>
                <a:gd name="T87" fmla="*/ 2147483646 h 592"/>
                <a:gd name="T88" fmla="*/ 2147483646 w 908"/>
                <a:gd name="T89" fmla="*/ 2147483646 h 592"/>
                <a:gd name="T90" fmla="*/ 2147483646 w 908"/>
                <a:gd name="T91" fmla="*/ 2147483646 h 592"/>
                <a:gd name="T92" fmla="*/ 2147483646 w 908"/>
                <a:gd name="T93" fmla="*/ 2147483646 h 59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08"/>
                <a:gd name="T142" fmla="*/ 0 h 592"/>
                <a:gd name="T143" fmla="*/ 908 w 908"/>
                <a:gd name="T144" fmla="*/ 592 h 59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08" h="592">
                  <a:moveTo>
                    <a:pt x="908" y="491"/>
                  </a:moveTo>
                  <a:lnTo>
                    <a:pt x="908" y="461"/>
                  </a:lnTo>
                  <a:lnTo>
                    <a:pt x="908" y="396"/>
                  </a:lnTo>
                  <a:lnTo>
                    <a:pt x="908" y="330"/>
                  </a:lnTo>
                  <a:lnTo>
                    <a:pt x="879" y="263"/>
                  </a:lnTo>
                  <a:lnTo>
                    <a:pt x="853" y="198"/>
                  </a:lnTo>
                  <a:lnTo>
                    <a:pt x="800" y="162"/>
                  </a:lnTo>
                  <a:lnTo>
                    <a:pt x="744" y="131"/>
                  </a:lnTo>
                  <a:lnTo>
                    <a:pt x="694" y="131"/>
                  </a:lnTo>
                  <a:lnTo>
                    <a:pt x="639" y="99"/>
                  </a:lnTo>
                  <a:lnTo>
                    <a:pt x="584" y="99"/>
                  </a:lnTo>
                  <a:lnTo>
                    <a:pt x="536" y="99"/>
                  </a:lnTo>
                  <a:lnTo>
                    <a:pt x="479" y="99"/>
                  </a:lnTo>
                  <a:lnTo>
                    <a:pt x="428" y="99"/>
                  </a:lnTo>
                  <a:lnTo>
                    <a:pt x="372" y="32"/>
                  </a:lnTo>
                  <a:lnTo>
                    <a:pt x="346" y="0"/>
                  </a:lnTo>
                  <a:lnTo>
                    <a:pt x="293" y="32"/>
                  </a:lnTo>
                  <a:lnTo>
                    <a:pt x="241" y="66"/>
                  </a:lnTo>
                  <a:lnTo>
                    <a:pt x="212" y="131"/>
                  </a:lnTo>
                  <a:lnTo>
                    <a:pt x="185" y="198"/>
                  </a:lnTo>
                  <a:lnTo>
                    <a:pt x="159" y="263"/>
                  </a:lnTo>
                  <a:lnTo>
                    <a:pt x="108" y="263"/>
                  </a:lnTo>
                  <a:lnTo>
                    <a:pt x="54" y="297"/>
                  </a:lnTo>
                  <a:lnTo>
                    <a:pt x="0" y="364"/>
                  </a:lnTo>
                  <a:lnTo>
                    <a:pt x="54" y="428"/>
                  </a:lnTo>
                  <a:lnTo>
                    <a:pt x="108" y="461"/>
                  </a:lnTo>
                  <a:lnTo>
                    <a:pt x="159" y="428"/>
                  </a:lnTo>
                  <a:lnTo>
                    <a:pt x="212" y="428"/>
                  </a:lnTo>
                  <a:lnTo>
                    <a:pt x="267" y="396"/>
                  </a:lnTo>
                  <a:lnTo>
                    <a:pt x="320" y="364"/>
                  </a:lnTo>
                  <a:lnTo>
                    <a:pt x="346" y="428"/>
                  </a:lnTo>
                  <a:lnTo>
                    <a:pt x="293" y="461"/>
                  </a:lnTo>
                  <a:lnTo>
                    <a:pt x="293" y="526"/>
                  </a:lnTo>
                  <a:lnTo>
                    <a:pt x="346" y="558"/>
                  </a:lnTo>
                  <a:lnTo>
                    <a:pt x="401" y="526"/>
                  </a:lnTo>
                  <a:lnTo>
                    <a:pt x="452" y="558"/>
                  </a:lnTo>
                  <a:lnTo>
                    <a:pt x="507" y="592"/>
                  </a:lnTo>
                  <a:lnTo>
                    <a:pt x="536" y="558"/>
                  </a:lnTo>
                  <a:lnTo>
                    <a:pt x="536" y="492"/>
                  </a:lnTo>
                  <a:lnTo>
                    <a:pt x="584" y="461"/>
                  </a:lnTo>
                  <a:lnTo>
                    <a:pt x="639" y="492"/>
                  </a:lnTo>
                  <a:lnTo>
                    <a:pt x="694" y="492"/>
                  </a:lnTo>
                  <a:lnTo>
                    <a:pt x="744" y="461"/>
                  </a:lnTo>
                  <a:lnTo>
                    <a:pt x="800" y="526"/>
                  </a:lnTo>
                  <a:lnTo>
                    <a:pt x="853" y="526"/>
                  </a:lnTo>
                  <a:lnTo>
                    <a:pt x="908" y="492"/>
                  </a:lnTo>
                  <a:lnTo>
                    <a:pt x="908" y="49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61" name="Freeform 59"/>
            <p:cNvSpPr>
              <a:spLocks/>
            </p:cNvSpPr>
            <p:nvPr/>
          </p:nvSpPr>
          <p:spPr bwMode="auto">
            <a:xfrm>
              <a:off x="5432404" y="2405054"/>
              <a:ext cx="301625" cy="261938"/>
            </a:xfrm>
            <a:custGeom>
              <a:avLst/>
              <a:gdLst>
                <a:gd name="T0" fmla="*/ 2147483646 w 531"/>
                <a:gd name="T1" fmla="*/ 2147483646 h 464"/>
                <a:gd name="T2" fmla="*/ 2147483646 w 531"/>
                <a:gd name="T3" fmla="*/ 2147483646 h 464"/>
                <a:gd name="T4" fmla="*/ 2147483646 w 531"/>
                <a:gd name="T5" fmla="*/ 2147483646 h 464"/>
                <a:gd name="T6" fmla="*/ 2147483646 w 531"/>
                <a:gd name="T7" fmla="*/ 2147483646 h 464"/>
                <a:gd name="T8" fmla="*/ 2147483646 w 531"/>
                <a:gd name="T9" fmla="*/ 2147483646 h 464"/>
                <a:gd name="T10" fmla="*/ 2147483646 w 531"/>
                <a:gd name="T11" fmla="*/ 2147483646 h 464"/>
                <a:gd name="T12" fmla="*/ 2147483646 w 531"/>
                <a:gd name="T13" fmla="*/ 2147483646 h 464"/>
                <a:gd name="T14" fmla="*/ 2147483646 w 531"/>
                <a:gd name="T15" fmla="*/ 2147483646 h 464"/>
                <a:gd name="T16" fmla="*/ 2147483646 w 531"/>
                <a:gd name="T17" fmla="*/ 2147483646 h 464"/>
                <a:gd name="T18" fmla="*/ 0 w 531"/>
                <a:gd name="T19" fmla="*/ 2147483646 h 464"/>
                <a:gd name="T20" fmla="*/ 0 w 531"/>
                <a:gd name="T21" fmla="*/ 2147483646 h 464"/>
                <a:gd name="T22" fmla="*/ 2147483646 w 531"/>
                <a:gd name="T23" fmla="*/ 2147483646 h 464"/>
                <a:gd name="T24" fmla="*/ 2147483646 w 531"/>
                <a:gd name="T25" fmla="*/ 2147483646 h 464"/>
                <a:gd name="T26" fmla="*/ 2147483646 w 531"/>
                <a:gd name="T27" fmla="*/ 2147483646 h 464"/>
                <a:gd name="T28" fmla="*/ 2147483646 w 531"/>
                <a:gd name="T29" fmla="*/ 2147483646 h 464"/>
                <a:gd name="T30" fmla="*/ 2147483646 w 531"/>
                <a:gd name="T31" fmla="*/ 2147483646 h 464"/>
                <a:gd name="T32" fmla="*/ 2147483646 w 531"/>
                <a:gd name="T33" fmla="*/ 0 h 464"/>
                <a:gd name="T34" fmla="*/ 2147483646 w 531"/>
                <a:gd name="T35" fmla="*/ 2147483646 h 4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1"/>
                <a:gd name="T55" fmla="*/ 0 h 464"/>
                <a:gd name="T56" fmla="*/ 531 w 531"/>
                <a:gd name="T57" fmla="*/ 464 h 4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1" h="464">
                  <a:moveTo>
                    <a:pt x="49" y="3"/>
                  </a:moveTo>
                  <a:lnTo>
                    <a:pt x="531" y="165"/>
                  </a:lnTo>
                  <a:lnTo>
                    <a:pt x="449" y="291"/>
                  </a:lnTo>
                  <a:lnTo>
                    <a:pt x="377" y="298"/>
                  </a:lnTo>
                  <a:lnTo>
                    <a:pt x="293" y="335"/>
                  </a:lnTo>
                  <a:lnTo>
                    <a:pt x="238" y="416"/>
                  </a:lnTo>
                  <a:lnTo>
                    <a:pt x="220" y="464"/>
                  </a:lnTo>
                  <a:lnTo>
                    <a:pt x="132" y="464"/>
                  </a:lnTo>
                  <a:lnTo>
                    <a:pt x="34" y="396"/>
                  </a:lnTo>
                  <a:lnTo>
                    <a:pt x="0" y="330"/>
                  </a:lnTo>
                  <a:lnTo>
                    <a:pt x="0" y="263"/>
                  </a:lnTo>
                  <a:lnTo>
                    <a:pt x="62" y="259"/>
                  </a:lnTo>
                  <a:lnTo>
                    <a:pt x="108" y="129"/>
                  </a:lnTo>
                  <a:lnTo>
                    <a:pt x="108" y="54"/>
                  </a:lnTo>
                  <a:lnTo>
                    <a:pt x="108" y="57"/>
                  </a:lnTo>
                  <a:lnTo>
                    <a:pt x="59" y="39"/>
                  </a:lnTo>
                  <a:lnTo>
                    <a:pt x="43" y="0"/>
                  </a:lnTo>
                  <a:lnTo>
                    <a:pt x="49" y="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62" name="Freeform 60"/>
            <p:cNvSpPr>
              <a:spLocks/>
            </p:cNvSpPr>
            <p:nvPr/>
          </p:nvSpPr>
          <p:spPr bwMode="auto">
            <a:xfrm>
              <a:off x="5434717" y="2294921"/>
              <a:ext cx="457366" cy="198817"/>
            </a:xfrm>
            <a:custGeom>
              <a:avLst/>
              <a:gdLst>
                <a:gd name="T0" fmla="*/ 2147483646 w 810"/>
                <a:gd name="T1" fmla="*/ 2147483646 h 354"/>
                <a:gd name="T2" fmla="*/ 2147483646 w 810"/>
                <a:gd name="T3" fmla="*/ 2147483646 h 354"/>
                <a:gd name="T4" fmla="*/ 2147483646 w 810"/>
                <a:gd name="T5" fmla="*/ 2147483646 h 354"/>
                <a:gd name="T6" fmla="*/ 2147483646 w 810"/>
                <a:gd name="T7" fmla="*/ 2147483646 h 354"/>
                <a:gd name="T8" fmla="*/ 2147483646 w 810"/>
                <a:gd name="T9" fmla="*/ 2147483646 h 354"/>
                <a:gd name="T10" fmla="*/ 2147483646 w 810"/>
                <a:gd name="T11" fmla="*/ 2147483646 h 354"/>
                <a:gd name="T12" fmla="*/ 2147483646 w 810"/>
                <a:gd name="T13" fmla="*/ 2147483646 h 354"/>
                <a:gd name="T14" fmla="*/ 2147483646 w 810"/>
                <a:gd name="T15" fmla="*/ 2147483646 h 354"/>
                <a:gd name="T16" fmla="*/ 2147483646 w 810"/>
                <a:gd name="T17" fmla="*/ 0 h 354"/>
                <a:gd name="T18" fmla="*/ 2147483646 w 810"/>
                <a:gd name="T19" fmla="*/ 2147483646 h 354"/>
                <a:gd name="T20" fmla="*/ 2147483646 w 810"/>
                <a:gd name="T21" fmla="*/ 2147483646 h 354"/>
                <a:gd name="T22" fmla="*/ 2147483646 w 810"/>
                <a:gd name="T23" fmla="*/ 2147483646 h 354"/>
                <a:gd name="T24" fmla="*/ 2147483646 w 810"/>
                <a:gd name="T25" fmla="*/ 2147483646 h 354"/>
                <a:gd name="T26" fmla="*/ 2147483646 w 810"/>
                <a:gd name="T27" fmla="*/ 2147483646 h 354"/>
                <a:gd name="T28" fmla="*/ 2147483646 w 810"/>
                <a:gd name="T29" fmla="*/ 2147483646 h 354"/>
                <a:gd name="T30" fmla="*/ 2147483646 w 810"/>
                <a:gd name="T31" fmla="*/ 2147483646 h 354"/>
                <a:gd name="T32" fmla="*/ 2147483646 w 810"/>
                <a:gd name="T33" fmla="*/ 2147483646 h 354"/>
                <a:gd name="T34" fmla="*/ 0 w 810"/>
                <a:gd name="T35" fmla="*/ 2147483646 h 354"/>
                <a:gd name="T36" fmla="*/ 0 w 810"/>
                <a:gd name="T37" fmla="*/ 2147483646 h 354"/>
                <a:gd name="T38" fmla="*/ 2147483646 w 810"/>
                <a:gd name="T39" fmla="*/ 2147483646 h 3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0"/>
                <a:gd name="T61" fmla="*/ 0 h 354"/>
                <a:gd name="T62" fmla="*/ 810 w 810"/>
                <a:gd name="T63" fmla="*/ 354 h 3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0" h="354">
                  <a:moveTo>
                    <a:pt x="49" y="193"/>
                  </a:moveTo>
                  <a:lnTo>
                    <a:pt x="521" y="354"/>
                  </a:lnTo>
                  <a:lnTo>
                    <a:pt x="587" y="345"/>
                  </a:lnTo>
                  <a:lnTo>
                    <a:pt x="590" y="301"/>
                  </a:lnTo>
                  <a:lnTo>
                    <a:pt x="625" y="271"/>
                  </a:lnTo>
                  <a:lnTo>
                    <a:pt x="625" y="229"/>
                  </a:lnTo>
                  <a:lnTo>
                    <a:pt x="684" y="225"/>
                  </a:lnTo>
                  <a:lnTo>
                    <a:pt x="810" y="27"/>
                  </a:lnTo>
                  <a:lnTo>
                    <a:pt x="751" y="0"/>
                  </a:lnTo>
                  <a:lnTo>
                    <a:pt x="587" y="3"/>
                  </a:lnTo>
                  <a:lnTo>
                    <a:pt x="541" y="64"/>
                  </a:lnTo>
                  <a:lnTo>
                    <a:pt x="497" y="93"/>
                  </a:lnTo>
                  <a:lnTo>
                    <a:pt x="430" y="132"/>
                  </a:lnTo>
                  <a:lnTo>
                    <a:pt x="273" y="132"/>
                  </a:lnTo>
                  <a:lnTo>
                    <a:pt x="214" y="93"/>
                  </a:lnTo>
                  <a:lnTo>
                    <a:pt x="165" y="30"/>
                  </a:lnTo>
                  <a:lnTo>
                    <a:pt x="54" y="30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49" y="19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63" name="Freeform 61"/>
            <p:cNvSpPr>
              <a:spLocks/>
            </p:cNvSpPr>
            <p:nvPr/>
          </p:nvSpPr>
          <p:spPr bwMode="auto">
            <a:xfrm>
              <a:off x="4411641" y="3895716"/>
              <a:ext cx="539750" cy="296863"/>
            </a:xfrm>
            <a:custGeom>
              <a:avLst/>
              <a:gdLst>
                <a:gd name="T0" fmla="*/ 2147483646 w 962"/>
                <a:gd name="T1" fmla="*/ 2147483646 h 530"/>
                <a:gd name="T2" fmla="*/ 2147483646 w 962"/>
                <a:gd name="T3" fmla="*/ 2147483646 h 530"/>
                <a:gd name="T4" fmla="*/ 2147483646 w 962"/>
                <a:gd name="T5" fmla="*/ 2147483646 h 530"/>
                <a:gd name="T6" fmla="*/ 2147483646 w 962"/>
                <a:gd name="T7" fmla="*/ 2147483646 h 530"/>
                <a:gd name="T8" fmla="*/ 2147483646 w 962"/>
                <a:gd name="T9" fmla="*/ 2147483646 h 530"/>
                <a:gd name="T10" fmla="*/ 2147483646 w 962"/>
                <a:gd name="T11" fmla="*/ 0 h 530"/>
                <a:gd name="T12" fmla="*/ 2147483646 w 962"/>
                <a:gd name="T13" fmla="*/ 2147483646 h 530"/>
                <a:gd name="T14" fmla="*/ 2147483646 w 962"/>
                <a:gd name="T15" fmla="*/ 2147483646 h 530"/>
                <a:gd name="T16" fmla="*/ 2147483646 w 962"/>
                <a:gd name="T17" fmla="*/ 2147483646 h 530"/>
                <a:gd name="T18" fmla="*/ 2147483646 w 962"/>
                <a:gd name="T19" fmla="*/ 2147483646 h 530"/>
                <a:gd name="T20" fmla="*/ 2147483646 w 962"/>
                <a:gd name="T21" fmla="*/ 2147483646 h 530"/>
                <a:gd name="T22" fmla="*/ 2147483646 w 962"/>
                <a:gd name="T23" fmla="*/ 2147483646 h 530"/>
                <a:gd name="T24" fmla="*/ 2147483646 w 962"/>
                <a:gd name="T25" fmla="*/ 2147483646 h 530"/>
                <a:gd name="T26" fmla="*/ 2147483646 w 962"/>
                <a:gd name="T27" fmla="*/ 2147483646 h 530"/>
                <a:gd name="T28" fmla="*/ 2147483646 w 962"/>
                <a:gd name="T29" fmla="*/ 2147483646 h 530"/>
                <a:gd name="T30" fmla="*/ 2147483646 w 962"/>
                <a:gd name="T31" fmla="*/ 2147483646 h 530"/>
                <a:gd name="T32" fmla="*/ 2147483646 w 962"/>
                <a:gd name="T33" fmla="*/ 2147483646 h 530"/>
                <a:gd name="T34" fmla="*/ 2147483646 w 962"/>
                <a:gd name="T35" fmla="*/ 2147483646 h 530"/>
                <a:gd name="T36" fmla="*/ 2147483646 w 962"/>
                <a:gd name="T37" fmla="*/ 2147483646 h 530"/>
                <a:gd name="T38" fmla="*/ 2147483646 w 962"/>
                <a:gd name="T39" fmla="*/ 2147483646 h 530"/>
                <a:gd name="T40" fmla="*/ 2147483646 w 962"/>
                <a:gd name="T41" fmla="*/ 2147483646 h 530"/>
                <a:gd name="T42" fmla="*/ 2147483646 w 962"/>
                <a:gd name="T43" fmla="*/ 2147483646 h 530"/>
                <a:gd name="T44" fmla="*/ 0 w 962"/>
                <a:gd name="T45" fmla="*/ 2147483646 h 530"/>
                <a:gd name="T46" fmla="*/ 0 w 962"/>
                <a:gd name="T47" fmla="*/ 2147483646 h 530"/>
                <a:gd name="T48" fmla="*/ 2147483646 w 962"/>
                <a:gd name="T49" fmla="*/ 2147483646 h 530"/>
                <a:gd name="T50" fmla="*/ 2147483646 w 962"/>
                <a:gd name="T51" fmla="*/ 2147483646 h 530"/>
                <a:gd name="T52" fmla="*/ 2147483646 w 962"/>
                <a:gd name="T53" fmla="*/ 2147483646 h 530"/>
                <a:gd name="T54" fmla="*/ 2147483646 w 962"/>
                <a:gd name="T55" fmla="*/ 2147483646 h 530"/>
                <a:gd name="T56" fmla="*/ 2147483646 w 962"/>
                <a:gd name="T57" fmla="*/ 2147483646 h 530"/>
                <a:gd name="T58" fmla="*/ 2147483646 w 962"/>
                <a:gd name="T59" fmla="*/ 2147483646 h 530"/>
                <a:gd name="T60" fmla="*/ 2147483646 w 962"/>
                <a:gd name="T61" fmla="*/ 2147483646 h 530"/>
                <a:gd name="T62" fmla="*/ 2147483646 w 962"/>
                <a:gd name="T63" fmla="*/ 2147483646 h 530"/>
                <a:gd name="T64" fmla="*/ 2147483646 w 962"/>
                <a:gd name="T65" fmla="*/ 2147483646 h 530"/>
                <a:gd name="T66" fmla="*/ 2147483646 w 962"/>
                <a:gd name="T67" fmla="*/ 2147483646 h 530"/>
                <a:gd name="T68" fmla="*/ 2147483646 w 962"/>
                <a:gd name="T69" fmla="*/ 2147483646 h 530"/>
                <a:gd name="T70" fmla="*/ 2147483646 w 962"/>
                <a:gd name="T71" fmla="*/ 2147483646 h 530"/>
                <a:gd name="T72" fmla="*/ 2147483646 w 962"/>
                <a:gd name="T73" fmla="*/ 2147483646 h 530"/>
                <a:gd name="T74" fmla="*/ 2147483646 w 962"/>
                <a:gd name="T75" fmla="*/ 2147483646 h 530"/>
                <a:gd name="T76" fmla="*/ 2147483646 w 962"/>
                <a:gd name="T77" fmla="*/ 2147483646 h 530"/>
                <a:gd name="T78" fmla="*/ 2147483646 w 962"/>
                <a:gd name="T79" fmla="*/ 2147483646 h 530"/>
                <a:gd name="T80" fmla="*/ 2147483646 w 962"/>
                <a:gd name="T81" fmla="*/ 2147483646 h 530"/>
                <a:gd name="T82" fmla="*/ 2147483646 w 962"/>
                <a:gd name="T83" fmla="*/ 2147483646 h 530"/>
                <a:gd name="T84" fmla="*/ 2147483646 w 962"/>
                <a:gd name="T85" fmla="*/ 2147483646 h 530"/>
                <a:gd name="T86" fmla="*/ 2147483646 w 962"/>
                <a:gd name="T87" fmla="*/ 2147483646 h 530"/>
                <a:gd name="T88" fmla="*/ 2147483646 w 962"/>
                <a:gd name="T89" fmla="*/ 2147483646 h 530"/>
                <a:gd name="T90" fmla="*/ 2147483646 w 962"/>
                <a:gd name="T91" fmla="*/ 2147483646 h 5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62"/>
                <a:gd name="T139" fmla="*/ 0 h 530"/>
                <a:gd name="T140" fmla="*/ 962 w 962"/>
                <a:gd name="T141" fmla="*/ 530 h 5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62" h="530">
                  <a:moveTo>
                    <a:pt x="962" y="99"/>
                  </a:moveTo>
                  <a:lnTo>
                    <a:pt x="936" y="99"/>
                  </a:lnTo>
                  <a:lnTo>
                    <a:pt x="908" y="99"/>
                  </a:lnTo>
                  <a:lnTo>
                    <a:pt x="854" y="99"/>
                  </a:lnTo>
                  <a:lnTo>
                    <a:pt x="773" y="65"/>
                  </a:lnTo>
                  <a:lnTo>
                    <a:pt x="747" y="0"/>
                  </a:lnTo>
                  <a:lnTo>
                    <a:pt x="747" y="2"/>
                  </a:lnTo>
                  <a:lnTo>
                    <a:pt x="722" y="34"/>
                  </a:lnTo>
                  <a:lnTo>
                    <a:pt x="693" y="101"/>
                  </a:lnTo>
                  <a:lnTo>
                    <a:pt x="667" y="166"/>
                  </a:lnTo>
                  <a:lnTo>
                    <a:pt x="613" y="231"/>
                  </a:lnTo>
                  <a:lnTo>
                    <a:pt x="535" y="265"/>
                  </a:lnTo>
                  <a:lnTo>
                    <a:pt x="480" y="265"/>
                  </a:lnTo>
                  <a:lnTo>
                    <a:pt x="427" y="299"/>
                  </a:lnTo>
                  <a:lnTo>
                    <a:pt x="375" y="299"/>
                  </a:lnTo>
                  <a:lnTo>
                    <a:pt x="321" y="299"/>
                  </a:lnTo>
                  <a:lnTo>
                    <a:pt x="267" y="299"/>
                  </a:lnTo>
                  <a:lnTo>
                    <a:pt x="214" y="265"/>
                  </a:lnTo>
                  <a:lnTo>
                    <a:pt x="160" y="299"/>
                  </a:lnTo>
                  <a:lnTo>
                    <a:pt x="108" y="299"/>
                  </a:lnTo>
                  <a:lnTo>
                    <a:pt x="53" y="363"/>
                  </a:lnTo>
                  <a:lnTo>
                    <a:pt x="53" y="429"/>
                  </a:lnTo>
                  <a:lnTo>
                    <a:pt x="0" y="461"/>
                  </a:lnTo>
                  <a:lnTo>
                    <a:pt x="0" y="530"/>
                  </a:lnTo>
                  <a:lnTo>
                    <a:pt x="53" y="494"/>
                  </a:lnTo>
                  <a:lnTo>
                    <a:pt x="108" y="461"/>
                  </a:lnTo>
                  <a:lnTo>
                    <a:pt x="160" y="461"/>
                  </a:lnTo>
                  <a:lnTo>
                    <a:pt x="214" y="494"/>
                  </a:lnTo>
                  <a:lnTo>
                    <a:pt x="267" y="530"/>
                  </a:lnTo>
                  <a:lnTo>
                    <a:pt x="321" y="530"/>
                  </a:lnTo>
                  <a:lnTo>
                    <a:pt x="375" y="494"/>
                  </a:lnTo>
                  <a:lnTo>
                    <a:pt x="427" y="461"/>
                  </a:lnTo>
                  <a:lnTo>
                    <a:pt x="480" y="494"/>
                  </a:lnTo>
                  <a:lnTo>
                    <a:pt x="535" y="530"/>
                  </a:lnTo>
                  <a:lnTo>
                    <a:pt x="588" y="530"/>
                  </a:lnTo>
                  <a:lnTo>
                    <a:pt x="639" y="494"/>
                  </a:lnTo>
                  <a:lnTo>
                    <a:pt x="667" y="429"/>
                  </a:lnTo>
                  <a:lnTo>
                    <a:pt x="722" y="363"/>
                  </a:lnTo>
                  <a:lnTo>
                    <a:pt x="773" y="332"/>
                  </a:lnTo>
                  <a:lnTo>
                    <a:pt x="801" y="332"/>
                  </a:lnTo>
                  <a:lnTo>
                    <a:pt x="854" y="332"/>
                  </a:lnTo>
                  <a:lnTo>
                    <a:pt x="908" y="299"/>
                  </a:lnTo>
                  <a:lnTo>
                    <a:pt x="936" y="231"/>
                  </a:lnTo>
                  <a:lnTo>
                    <a:pt x="936" y="166"/>
                  </a:lnTo>
                  <a:lnTo>
                    <a:pt x="962" y="101"/>
                  </a:lnTo>
                  <a:lnTo>
                    <a:pt x="962" y="99"/>
                  </a:lnTo>
                  <a:close/>
                </a:path>
              </a:pathLst>
            </a:custGeom>
            <a:solidFill>
              <a:srgbClr val="0066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64" name="Freeform 63"/>
            <p:cNvSpPr>
              <a:spLocks/>
            </p:cNvSpPr>
            <p:nvPr/>
          </p:nvSpPr>
          <p:spPr bwMode="auto">
            <a:xfrm>
              <a:off x="1500166" y="2143116"/>
              <a:ext cx="1006475" cy="796925"/>
            </a:xfrm>
            <a:custGeom>
              <a:avLst/>
              <a:gdLst>
                <a:gd name="T0" fmla="*/ 2147483646 w 1790"/>
                <a:gd name="T1" fmla="*/ 2147483646 h 1415"/>
                <a:gd name="T2" fmla="*/ 2147483646 w 1790"/>
                <a:gd name="T3" fmla="*/ 2147483646 h 1415"/>
                <a:gd name="T4" fmla="*/ 2147483646 w 1790"/>
                <a:gd name="T5" fmla="*/ 2147483646 h 1415"/>
                <a:gd name="T6" fmla="*/ 2147483646 w 1790"/>
                <a:gd name="T7" fmla="*/ 2147483646 h 1415"/>
                <a:gd name="T8" fmla="*/ 2147483646 w 1790"/>
                <a:gd name="T9" fmla="*/ 2147483646 h 1415"/>
                <a:gd name="T10" fmla="*/ 2147483646 w 1790"/>
                <a:gd name="T11" fmla="*/ 2147483646 h 1415"/>
                <a:gd name="T12" fmla="*/ 2147483646 w 1790"/>
                <a:gd name="T13" fmla="*/ 2147483646 h 1415"/>
                <a:gd name="T14" fmla="*/ 2147483646 w 1790"/>
                <a:gd name="T15" fmla="*/ 2147483646 h 1415"/>
                <a:gd name="T16" fmla="*/ 2147483646 w 1790"/>
                <a:gd name="T17" fmla="*/ 2147483646 h 1415"/>
                <a:gd name="T18" fmla="*/ 2147483646 w 1790"/>
                <a:gd name="T19" fmla="*/ 2147483646 h 1415"/>
                <a:gd name="T20" fmla="*/ 2147483646 w 1790"/>
                <a:gd name="T21" fmla="*/ 2147483646 h 1415"/>
                <a:gd name="T22" fmla="*/ 2147483646 w 1790"/>
                <a:gd name="T23" fmla="*/ 2147483646 h 1415"/>
                <a:gd name="T24" fmla="*/ 2147483646 w 1790"/>
                <a:gd name="T25" fmla="*/ 2147483646 h 1415"/>
                <a:gd name="T26" fmla="*/ 2147483646 w 1790"/>
                <a:gd name="T27" fmla="*/ 2147483646 h 1415"/>
                <a:gd name="T28" fmla="*/ 2147483646 w 1790"/>
                <a:gd name="T29" fmla="*/ 2147483646 h 1415"/>
                <a:gd name="T30" fmla="*/ 2147483646 w 1790"/>
                <a:gd name="T31" fmla="*/ 2147483646 h 1415"/>
                <a:gd name="T32" fmla="*/ 2147483646 w 1790"/>
                <a:gd name="T33" fmla="*/ 2147483646 h 1415"/>
                <a:gd name="T34" fmla="*/ 2147483646 w 1790"/>
                <a:gd name="T35" fmla="*/ 0 h 1415"/>
                <a:gd name="T36" fmla="*/ 2147483646 w 1790"/>
                <a:gd name="T37" fmla="*/ 2147483646 h 1415"/>
                <a:gd name="T38" fmla="*/ 2147483646 w 1790"/>
                <a:gd name="T39" fmla="*/ 2147483646 h 1415"/>
                <a:gd name="T40" fmla="*/ 2147483646 w 1790"/>
                <a:gd name="T41" fmla="*/ 2147483646 h 1415"/>
                <a:gd name="T42" fmla="*/ 2147483646 w 1790"/>
                <a:gd name="T43" fmla="*/ 2147483646 h 1415"/>
                <a:gd name="T44" fmla="*/ 2147483646 w 1790"/>
                <a:gd name="T45" fmla="*/ 2147483646 h 1415"/>
                <a:gd name="T46" fmla="*/ 2147483646 w 1790"/>
                <a:gd name="T47" fmla="*/ 2147483646 h 1415"/>
                <a:gd name="T48" fmla="*/ 2147483646 w 1790"/>
                <a:gd name="T49" fmla="*/ 2147483646 h 1415"/>
                <a:gd name="T50" fmla="*/ 2147483646 w 1790"/>
                <a:gd name="T51" fmla="*/ 2147483646 h 1415"/>
                <a:gd name="T52" fmla="*/ 2147483646 w 1790"/>
                <a:gd name="T53" fmla="*/ 2147483646 h 1415"/>
                <a:gd name="T54" fmla="*/ 2147483646 w 1790"/>
                <a:gd name="T55" fmla="*/ 2147483646 h 1415"/>
                <a:gd name="T56" fmla="*/ 2147483646 w 1790"/>
                <a:gd name="T57" fmla="*/ 2147483646 h 1415"/>
                <a:gd name="T58" fmla="*/ 2147483646 w 1790"/>
                <a:gd name="T59" fmla="*/ 2147483646 h 1415"/>
                <a:gd name="T60" fmla="*/ 2147483646 w 1790"/>
                <a:gd name="T61" fmla="*/ 2147483646 h 1415"/>
                <a:gd name="T62" fmla="*/ 2147483646 w 1790"/>
                <a:gd name="T63" fmla="*/ 2147483646 h 1415"/>
                <a:gd name="T64" fmla="*/ 2147483646 w 1790"/>
                <a:gd name="T65" fmla="*/ 2147483646 h 1415"/>
                <a:gd name="T66" fmla="*/ 2147483646 w 1790"/>
                <a:gd name="T67" fmla="*/ 2147483646 h 1415"/>
                <a:gd name="T68" fmla="*/ 2147483646 w 1790"/>
                <a:gd name="T69" fmla="*/ 2147483646 h 1415"/>
                <a:gd name="T70" fmla="*/ 2147483646 w 1790"/>
                <a:gd name="T71" fmla="*/ 2147483646 h 1415"/>
                <a:gd name="T72" fmla="*/ 2147483646 w 1790"/>
                <a:gd name="T73" fmla="*/ 2147483646 h 1415"/>
                <a:gd name="T74" fmla="*/ 2147483646 w 1790"/>
                <a:gd name="T75" fmla="*/ 2147483646 h 1415"/>
                <a:gd name="T76" fmla="*/ 2147483646 w 1790"/>
                <a:gd name="T77" fmla="*/ 2147483646 h 1415"/>
                <a:gd name="T78" fmla="*/ 2147483646 w 1790"/>
                <a:gd name="T79" fmla="*/ 2147483646 h 1415"/>
                <a:gd name="T80" fmla="*/ 2147483646 w 1790"/>
                <a:gd name="T81" fmla="*/ 2147483646 h 1415"/>
                <a:gd name="T82" fmla="*/ 2147483646 w 1790"/>
                <a:gd name="T83" fmla="*/ 2147483646 h 1415"/>
                <a:gd name="T84" fmla="*/ 2147483646 w 1790"/>
                <a:gd name="T85" fmla="*/ 2147483646 h 1415"/>
                <a:gd name="T86" fmla="*/ 2147483646 w 1790"/>
                <a:gd name="T87" fmla="*/ 2147483646 h 1415"/>
                <a:gd name="T88" fmla="*/ 2147483646 w 1790"/>
                <a:gd name="T89" fmla="*/ 2147483646 h 141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90"/>
                <a:gd name="T136" fmla="*/ 0 h 1415"/>
                <a:gd name="T137" fmla="*/ 1790 w 1790"/>
                <a:gd name="T138" fmla="*/ 1415 h 141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90" h="1415">
                  <a:moveTo>
                    <a:pt x="1576" y="1415"/>
                  </a:moveTo>
                  <a:lnTo>
                    <a:pt x="1631" y="1348"/>
                  </a:lnTo>
                  <a:lnTo>
                    <a:pt x="1658" y="1284"/>
                  </a:lnTo>
                  <a:lnTo>
                    <a:pt x="1684" y="1249"/>
                  </a:lnTo>
                  <a:lnTo>
                    <a:pt x="1708" y="1218"/>
                  </a:lnTo>
                  <a:lnTo>
                    <a:pt x="1764" y="1184"/>
                  </a:lnTo>
                  <a:lnTo>
                    <a:pt x="1790" y="1117"/>
                  </a:lnTo>
                  <a:lnTo>
                    <a:pt x="1790" y="1053"/>
                  </a:lnTo>
                  <a:lnTo>
                    <a:pt x="1764" y="986"/>
                  </a:lnTo>
                  <a:lnTo>
                    <a:pt x="1736" y="920"/>
                  </a:lnTo>
                  <a:lnTo>
                    <a:pt x="1736" y="854"/>
                  </a:lnTo>
                  <a:lnTo>
                    <a:pt x="1764" y="788"/>
                  </a:lnTo>
                  <a:lnTo>
                    <a:pt x="1708" y="788"/>
                  </a:lnTo>
                  <a:lnTo>
                    <a:pt x="1658" y="788"/>
                  </a:lnTo>
                  <a:lnTo>
                    <a:pt x="1631" y="723"/>
                  </a:lnTo>
                  <a:lnTo>
                    <a:pt x="1576" y="755"/>
                  </a:lnTo>
                  <a:lnTo>
                    <a:pt x="1525" y="723"/>
                  </a:lnTo>
                  <a:lnTo>
                    <a:pt x="1469" y="689"/>
                  </a:lnTo>
                  <a:lnTo>
                    <a:pt x="1418" y="657"/>
                  </a:lnTo>
                  <a:lnTo>
                    <a:pt x="1364" y="591"/>
                  </a:lnTo>
                  <a:lnTo>
                    <a:pt x="1336" y="524"/>
                  </a:lnTo>
                  <a:lnTo>
                    <a:pt x="1364" y="460"/>
                  </a:lnTo>
                  <a:lnTo>
                    <a:pt x="1392" y="393"/>
                  </a:lnTo>
                  <a:lnTo>
                    <a:pt x="1364" y="325"/>
                  </a:lnTo>
                  <a:lnTo>
                    <a:pt x="1336" y="263"/>
                  </a:lnTo>
                  <a:lnTo>
                    <a:pt x="1336" y="195"/>
                  </a:lnTo>
                  <a:lnTo>
                    <a:pt x="1336" y="162"/>
                  </a:lnTo>
                  <a:lnTo>
                    <a:pt x="1284" y="162"/>
                  </a:lnTo>
                  <a:lnTo>
                    <a:pt x="1231" y="130"/>
                  </a:lnTo>
                  <a:lnTo>
                    <a:pt x="1175" y="130"/>
                  </a:lnTo>
                  <a:lnTo>
                    <a:pt x="1123" y="130"/>
                  </a:lnTo>
                  <a:lnTo>
                    <a:pt x="1069" y="96"/>
                  </a:lnTo>
                  <a:lnTo>
                    <a:pt x="1017" y="63"/>
                  </a:lnTo>
                  <a:lnTo>
                    <a:pt x="964" y="32"/>
                  </a:lnTo>
                  <a:lnTo>
                    <a:pt x="910" y="32"/>
                  </a:lnTo>
                  <a:lnTo>
                    <a:pt x="859" y="0"/>
                  </a:lnTo>
                  <a:lnTo>
                    <a:pt x="803" y="63"/>
                  </a:lnTo>
                  <a:lnTo>
                    <a:pt x="751" y="32"/>
                  </a:lnTo>
                  <a:lnTo>
                    <a:pt x="695" y="63"/>
                  </a:lnTo>
                  <a:lnTo>
                    <a:pt x="669" y="130"/>
                  </a:lnTo>
                  <a:lnTo>
                    <a:pt x="644" y="195"/>
                  </a:lnTo>
                  <a:lnTo>
                    <a:pt x="590" y="229"/>
                  </a:lnTo>
                  <a:lnTo>
                    <a:pt x="536" y="229"/>
                  </a:lnTo>
                  <a:lnTo>
                    <a:pt x="482" y="195"/>
                  </a:lnTo>
                  <a:lnTo>
                    <a:pt x="457" y="263"/>
                  </a:lnTo>
                  <a:lnTo>
                    <a:pt x="429" y="325"/>
                  </a:lnTo>
                  <a:lnTo>
                    <a:pt x="397" y="394"/>
                  </a:lnTo>
                  <a:lnTo>
                    <a:pt x="377" y="361"/>
                  </a:lnTo>
                  <a:lnTo>
                    <a:pt x="323" y="361"/>
                  </a:lnTo>
                  <a:lnTo>
                    <a:pt x="285" y="400"/>
                  </a:lnTo>
                  <a:lnTo>
                    <a:pt x="218" y="361"/>
                  </a:lnTo>
                  <a:lnTo>
                    <a:pt x="164" y="361"/>
                  </a:lnTo>
                  <a:lnTo>
                    <a:pt x="110" y="361"/>
                  </a:lnTo>
                  <a:lnTo>
                    <a:pt x="57" y="361"/>
                  </a:lnTo>
                  <a:lnTo>
                    <a:pt x="2" y="426"/>
                  </a:lnTo>
                  <a:lnTo>
                    <a:pt x="6" y="466"/>
                  </a:lnTo>
                  <a:lnTo>
                    <a:pt x="0" y="466"/>
                  </a:lnTo>
                  <a:lnTo>
                    <a:pt x="116" y="457"/>
                  </a:lnTo>
                  <a:lnTo>
                    <a:pt x="181" y="436"/>
                  </a:lnTo>
                  <a:lnTo>
                    <a:pt x="228" y="441"/>
                  </a:lnTo>
                  <a:lnTo>
                    <a:pt x="290" y="445"/>
                  </a:lnTo>
                  <a:lnTo>
                    <a:pt x="319" y="460"/>
                  </a:lnTo>
                  <a:lnTo>
                    <a:pt x="323" y="492"/>
                  </a:lnTo>
                  <a:lnTo>
                    <a:pt x="323" y="559"/>
                  </a:lnTo>
                  <a:lnTo>
                    <a:pt x="349" y="625"/>
                  </a:lnTo>
                  <a:lnTo>
                    <a:pt x="349" y="689"/>
                  </a:lnTo>
                  <a:lnTo>
                    <a:pt x="349" y="755"/>
                  </a:lnTo>
                  <a:lnTo>
                    <a:pt x="349" y="820"/>
                  </a:lnTo>
                  <a:lnTo>
                    <a:pt x="377" y="889"/>
                  </a:lnTo>
                  <a:lnTo>
                    <a:pt x="429" y="986"/>
                  </a:lnTo>
                  <a:lnTo>
                    <a:pt x="482" y="1053"/>
                  </a:lnTo>
                  <a:lnTo>
                    <a:pt x="536" y="1085"/>
                  </a:lnTo>
                  <a:lnTo>
                    <a:pt x="590" y="1117"/>
                  </a:lnTo>
                  <a:lnTo>
                    <a:pt x="644" y="1150"/>
                  </a:lnTo>
                  <a:lnTo>
                    <a:pt x="724" y="1150"/>
                  </a:lnTo>
                  <a:lnTo>
                    <a:pt x="777" y="1150"/>
                  </a:lnTo>
                  <a:lnTo>
                    <a:pt x="830" y="1150"/>
                  </a:lnTo>
                  <a:lnTo>
                    <a:pt x="885" y="1150"/>
                  </a:lnTo>
                  <a:lnTo>
                    <a:pt x="936" y="1184"/>
                  </a:lnTo>
                  <a:lnTo>
                    <a:pt x="990" y="1218"/>
                  </a:lnTo>
                  <a:lnTo>
                    <a:pt x="1069" y="1249"/>
                  </a:lnTo>
                  <a:lnTo>
                    <a:pt x="1123" y="1249"/>
                  </a:lnTo>
                  <a:lnTo>
                    <a:pt x="1175" y="1284"/>
                  </a:lnTo>
                  <a:lnTo>
                    <a:pt x="1231" y="1348"/>
                  </a:lnTo>
                  <a:lnTo>
                    <a:pt x="1284" y="1381"/>
                  </a:lnTo>
                  <a:lnTo>
                    <a:pt x="1336" y="1415"/>
                  </a:lnTo>
                  <a:lnTo>
                    <a:pt x="1392" y="1415"/>
                  </a:lnTo>
                  <a:lnTo>
                    <a:pt x="1444" y="1381"/>
                  </a:lnTo>
                  <a:lnTo>
                    <a:pt x="1499" y="1381"/>
                  </a:lnTo>
                  <a:lnTo>
                    <a:pt x="1548" y="1415"/>
                  </a:lnTo>
                  <a:lnTo>
                    <a:pt x="1576" y="141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65" name="Freeform 65"/>
            <p:cNvSpPr>
              <a:spLocks/>
            </p:cNvSpPr>
            <p:nvPr/>
          </p:nvSpPr>
          <p:spPr bwMode="auto">
            <a:xfrm>
              <a:off x="5016479" y="1406516"/>
              <a:ext cx="571500" cy="728663"/>
            </a:xfrm>
            <a:custGeom>
              <a:avLst/>
              <a:gdLst>
                <a:gd name="T0" fmla="*/ 2147483646 w 1015"/>
                <a:gd name="T1" fmla="*/ 2147483646 h 1299"/>
                <a:gd name="T2" fmla="*/ 2147483646 w 1015"/>
                <a:gd name="T3" fmla="*/ 2147483646 h 1299"/>
                <a:gd name="T4" fmla="*/ 2147483646 w 1015"/>
                <a:gd name="T5" fmla="*/ 2147483646 h 1299"/>
                <a:gd name="T6" fmla="*/ 2147483646 w 1015"/>
                <a:gd name="T7" fmla="*/ 2147483646 h 1299"/>
                <a:gd name="T8" fmla="*/ 2147483646 w 1015"/>
                <a:gd name="T9" fmla="*/ 2147483646 h 1299"/>
                <a:gd name="T10" fmla="*/ 2147483646 w 1015"/>
                <a:gd name="T11" fmla="*/ 2147483646 h 1299"/>
                <a:gd name="T12" fmla="*/ 2147483646 w 1015"/>
                <a:gd name="T13" fmla="*/ 2147483646 h 1299"/>
                <a:gd name="T14" fmla="*/ 2147483646 w 1015"/>
                <a:gd name="T15" fmla="*/ 2147483646 h 1299"/>
                <a:gd name="T16" fmla="*/ 2147483646 w 1015"/>
                <a:gd name="T17" fmla="*/ 2147483646 h 1299"/>
                <a:gd name="T18" fmla="*/ 2147483646 w 1015"/>
                <a:gd name="T19" fmla="*/ 2147483646 h 1299"/>
                <a:gd name="T20" fmla="*/ 2147483646 w 1015"/>
                <a:gd name="T21" fmla="*/ 2147483646 h 1299"/>
                <a:gd name="T22" fmla="*/ 2147483646 w 1015"/>
                <a:gd name="T23" fmla="*/ 0 h 1299"/>
                <a:gd name="T24" fmla="*/ 2147483646 w 1015"/>
                <a:gd name="T25" fmla="*/ 2147483646 h 1299"/>
                <a:gd name="T26" fmla="*/ 2147483646 w 1015"/>
                <a:gd name="T27" fmla="*/ 2147483646 h 1299"/>
                <a:gd name="T28" fmla="*/ 2147483646 w 1015"/>
                <a:gd name="T29" fmla="*/ 2147483646 h 1299"/>
                <a:gd name="T30" fmla="*/ 0 w 1015"/>
                <a:gd name="T31" fmla="*/ 2147483646 h 1299"/>
                <a:gd name="T32" fmla="*/ 2147483646 w 1015"/>
                <a:gd name="T33" fmla="*/ 2147483646 h 1299"/>
                <a:gd name="T34" fmla="*/ 2147483646 w 1015"/>
                <a:gd name="T35" fmla="*/ 2147483646 h 1299"/>
                <a:gd name="T36" fmla="*/ 2147483646 w 1015"/>
                <a:gd name="T37" fmla="*/ 2147483646 h 1299"/>
                <a:gd name="T38" fmla="*/ 2147483646 w 1015"/>
                <a:gd name="T39" fmla="*/ 2147483646 h 1299"/>
                <a:gd name="T40" fmla="*/ 2147483646 w 1015"/>
                <a:gd name="T41" fmla="*/ 2147483646 h 1299"/>
                <a:gd name="T42" fmla="*/ 2147483646 w 1015"/>
                <a:gd name="T43" fmla="*/ 2147483646 h 1299"/>
                <a:gd name="T44" fmla="*/ 2147483646 w 1015"/>
                <a:gd name="T45" fmla="*/ 2147483646 h 1299"/>
                <a:gd name="T46" fmla="*/ 2147483646 w 1015"/>
                <a:gd name="T47" fmla="*/ 2147483646 h 1299"/>
                <a:gd name="T48" fmla="*/ 2147483646 w 1015"/>
                <a:gd name="T49" fmla="*/ 2147483646 h 1299"/>
                <a:gd name="T50" fmla="*/ 2147483646 w 1015"/>
                <a:gd name="T51" fmla="*/ 2147483646 h 1299"/>
                <a:gd name="T52" fmla="*/ 2147483646 w 1015"/>
                <a:gd name="T53" fmla="*/ 2147483646 h 1299"/>
                <a:gd name="T54" fmla="*/ 2147483646 w 1015"/>
                <a:gd name="T55" fmla="*/ 2147483646 h 1299"/>
                <a:gd name="T56" fmla="*/ 2147483646 w 1015"/>
                <a:gd name="T57" fmla="*/ 2147483646 h 1299"/>
                <a:gd name="T58" fmla="*/ 2147483646 w 1015"/>
                <a:gd name="T59" fmla="*/ 2147483646 h 1299"/>
                <a:gd name="T60" fmla="*/ 2147483646 w 1015"/>
                <a:gd name="T61" fmla="*/ 2147483646 h 1299"/>
                <a:gd name="T62" fmla="*/ 2147483646 w 1015"/>
                <a:gd name="T63" fmla="*/ 2147483646 h 1299"/>
                <a:gd name="T64" fmla="*/ 2147483646 w 1015"/>
                <a:gd name="T65" fmla="*/ 2147483646 h 12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5"/>
                <a:gd name="T100" fmla="*/ 0 h 1299"/>
                <a:gd name="T101" fmla="*/ 1015 w 1015"/>
                <a:gd name="T102" fmla="*/ 1299 h 12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5" h="1299">
                  <a:moveTo>
                    <a:pt x="723" y="923"/>
                  </a:moveTo>
                  <a:lnTo>
                    <a:pt x="669" y="859"/>
                  </a:lnTo>
                  <a:lnTo>
                    <a:pt x="723" y="793"/>
                  </a:lnTo>
                  <a:lnTo>
                    <a:pt x="778" y="758"/>
                  </a:lnTo>
                  <a:lnTo>
                    <a:pt x="828" y="758"/>
                  </a:lnTo>
                  <a:lnTo>
                    <a:pt x="855" y="693"/>
                  </a:lnTo>
                  <a:lnTo>
                    <a:pt x="881" y="626"/>
                  </a:lnTo>
                  <a:lnTo>
                    <a:pt x="910" y="561"/>
                  </a:lnTo>
                  <a:lnTo>
                    <a:pt x="963" y="527"/>
                  </a:lnTo>
                  <a:lnTo>
                    <a:pt x="1015" y="495"/>
                  </a:lnTo>
                  <a:lnTo>
                    <a:pt x="989" y="463"/>
                  </a:lnTo>
                  <a:lnTo>
                    <a:pt x="936" y="463"/>
                  </a:lnTo>
                  <a:lnTo>
                    <a:pt x="881" y="429"/>
                  </a:lnTo>
                  <a:lnTo>
                    <a:pt x="828" y="397"/>
                  </a:lnTo>
                  <a:lnTo>
                    <a:pt x="802" y="330"/>
                  </a:lnTo>
                  <a:lnTo>
                    <a:pt x="748" y="298"/>
                  </a:lnTo>
                  <a:lnTo>
                    <a:pt x="694" y="232"/>
                  </a:lnTo>
                  <a:lnTo>
                    <a:pt x="643" y="197"/>
                  </a:lnTo>
                  <a:lnTo>
                    <a:pt x="589" y="165"/>
                  </a:lnTo>
                  <a:lnTo>
                    <a:pt x="509" y="100"/>
                  </a:lnTo>
                  <a:lnTo>
                    <a:pt x="430" y="67"/>
                  </a:lnTo>
                  <a:lnTo>
                    <a:pt x="375" y="33"/>
                  </a:lnTo>
                  <a:lnTo>
                    <a:pt x="322" y="0"/>
                  </a:lnTo>
                  <a:lnTo>
                    <a:pt x="269" y="0"/>
                  </a:lnTo>
                  <a:lnTo>
                    <a:pt x="215" y="33"/>
                  </a:lnTo>
                  <a:lnTo>
                    <a:pt x="161" y="33"/>
                  </a:lnTo>
                  <a:lnTo>
                    <a:pt x="107" y="33"/>
                  </a:lnTo>
                  <a:lnTo>
                    <a:pt x="54" y="33"/>
                  </a:lnTo>
                  <a:lnTo>
                    <a:pt x="56" y="32"/>
                  </a:lnTo>
                  <a:lnTo>
                    <a:pt x="43" y="32"/>
                  </a:lnTo>
                  <a:lnTo>
                    <a:pt x="30" y="67"/>
                  </a:lnTo>
                  <a:lnTo>
                    <a:pt x="0" y="134"/>
                  </a:lnTo>
                  <a:lnTo>
                    <a:pt x="0" y="197"/>
                  </a:lnTo>
                  <a:lnTo>
                    <a:pt x="30" y="264"/>
                  </a:lnTo>
                  <a:lnTo>
                    <a:pt x="30" y="330"/>
                  </a:lnTo>
                  <a:lnTo>
                    <a:pt x="30" y="397"/>
                  </a:lnTo>
                  <a:lnTo>
                    <a:pt x="30" y="463"/>
                  </a:lnTo>
                  <a:lnTo>
                    <a:pt x="82" y="527"/>
                  </a:lnTo>
                  <a:lnTo>
                    <a:pt x="54" y="594"/>
                  </a:lnTo>
                  <a:lnTo>
                    <a:pt x="54" y="658"/>
                  </a:lnTo>
                  <a:lnTo>
                    <a:pt x="30" y="724"/>
                  </a:lnTo>
                  <a:lnTo>
                    <a:pt x="54" y="793"/>
                  </a:lnTo>
                  <a:lnTo>
                    <a:pt x="82" y="859"/>
                  </a:lnTo>
                  <a:lnTo>
                    <a:pt x="107" y="923"/>
                  </a:lnTo>
                  <a:lnTo>
                    <a:pt x="161" y="956"/>
                  </a:lnTo>
                  <a:lnTo>
                    <a:pt x="161" y="1022"/>
                  </a:lnTo>
                  <a:lnTo>
                    <a:pt x="161" y="1087"/>
                  </a:lnTo>
                  <a:lnTo>
                    <a:pt x="187" y="1154"/>
                  </a:lnTo>
                  <a:lnTo>
                    <a:pt x="161" y="1154"/>
                  </a:lnTo>
                  <a:lnTo>
                    <a:pt x="182" y="1143"/>
                  </a:lnTo>
                  <a:lnTo>
                    <a:pt x="215" y="1187"/>
                  </a:lnTo>
                  <a:lnTo>
                    <a:pt x="269" y="1187"/>
                  </a:lnTo>
                  <a:lnTo>
                    <a:pt x="322" y="1154"/>
                  </a:lnTo>
                  <a:lnTo>
                    <a:pt x="375" y="1154"/>
                  </a:lnTo>
                  <a:lnTo>
                    <a:pt x="430" y="1187"/>
                  </a:lnTo>
                  <a:lnTo>
                    <a:pt x="481" y="1253"/>
                  </a:lnTo>
                  <a:lnTo>
                    <a:pt x="538" y="1299"/>
                  </a:lnTo>
                  <a:lnTo>
                    <a:pt x="566" y="1281"/>
                  </a:lnTo>
                  <a:lnTo>
                    <a:pt x="599" y="1204"/>
                  </a:lnTo>
                  <a:lnTo>
                    <a:pt x="661" y="1204"/>
                  </a:lnTo>
                  <a:lnTo>
                    <a:pt x="661" y="1198"/>
                  </a:lnTo>
                  <a:lnTo>
                    <a:pt x="669" y="1154"/>
                  </a:lnTo>
                  <a:lnTo>
                    <a:pt x="669" y="1087"/>
                  </a:lnTo>
                  <a:lnTo>
                    <a:pt x="694" y="1022"/>
                  </a:lnTo>
                  <a:lnTo>
                    <a:pt x="694" y="956"/>
                  </a:lnTo>
                  <a:lnTo>
                    <a:pt x="715" y="923"/>
                  </a:lnTo>
                  <a:lnTo>
                    <a:pt x="723" y="92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66" name="Freeform 68"/>
            <p:cNvSpPr>
              <a:spLocks/>
            </p:cNvSpPr>
            <p:nvPr/>
          </p:nvSpPr>
          <p:spPr bwMode="auto">
            <a:xfrm>
              <a:off x="4036991" y="2876541"/>
              <a:ext cx="146050" cy="98425"/>
            </a:xfrm>
            <a:custGeom>
              <a:avLst/>
              <a:gdLst>
                <a:gd name="T0" fmla="*/ 2147483646 w 262"/>
                <a:gd name="T1" fmla="*/ 2147483646 h 173"/>
                <a:gd name="T2" fmla="*/ 2147483646 w 262"/>
                <a:gd name="T3" fmla="*/ 0 h 173"/>
                <a:gd name="T4" fmla="*/ 2147483646 w 262"/>
                <a:gd name="T5" fmla="*/ 0 h 173"/>
                <a:gd name="T6" fmla="*/ 2147483646 w 262"/>
                <a:gd name="T7" fmla="*/ 2147483646 h 173"/>
                <a:gd name="T8" fmla="*/ 0 w 262"/>
                <a:gd name="T9" fmla="*/ 2147483646 h 173"/>
                <a:gd name="T10" fmla="*/ 2147483646 w 262"/>
                <a:gd name="T11" fmla="*/ 2147483646 h 173"/>
                <a:gd name="T12" fmla="*/ 2147483646 w 262"/>
                <a:gd name="T13" fmla="*/ 2147483646 h 173"/>
                <a:gd name="T14" fmla="*/ 2147483646 w 262"/>
                <a:gd name="T15" fmla="*/ 2147483646 h 1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"/>
                <a:gd name="T25" fmla="*/ 0 h 173"/>
                <a:gd name="T26" fmla="*/ 262 w 262"/>
                <a:gd name="T27" fmla="*/ 173 h 1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" h="173">
                  <a:moveTo>
                    <a:pt x="262" y="173"/>
                  </a:moveTo>
                  <a:lnTo>
                    <a:pt x="262" y="0"/>
                  </a:lnTo>
                  <a:lnTo>
                    <a:pt x="35" y="0"/>
                  </a:lnTo>
                  <a:lnTo>
                    <a:pt x="5" y="39"/>
                  </a:lnTo>
                  <a:lnTo>
                    <a:pt x="0" y="108"/>
                  </a:lnTo>
                  <a:lnTo>
                    <a:pt x="5" y="158"/>
                  </a:lnTo>
                  <a:lnTo>
                    <a:pt x="16" y="173"/>
                  </a:lnTo>
                  <a:lnTo>
                    <a:pt x="262" y="173"/>
                  </a:lnTo>
                  <a:close/>
                </a:path>
              </a:pathLst>
            </a:custGeom>
            <a:solidFill>
              <a:srgbClr val="0066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67" name="Freeform 53"/>
            <p:cNvSpPr>
              <a:spLocks/>
            </p:cNvSpPr>
            <p:nvPr/>
          </p:nvSpPr>
          <p:spPr bwMode="auto">
            <a:xfrm>
              <a:off x="3116214" y="465796"/>
              <a:ext cx="718716" cy="755508"/>
            </a:xfrm>
            <a:custGeom>
              <a:avLst/>
              <a:gdLst>
                <a:gd name="T0" fmla="*/ 2147483646 w 1281"/>
                <a:gd name="T1" fmla="*/ 2147483646 h 1340"/>
                <a:gd name="T2" fmla="*/ 2147483646 w 1281"/>
                <a:gd name="T3" fmla="*/ 2147483646 h 1340"/>
                <a:gd name="T4" fmla="*/ 2147483646 w 1281"/>
                <a:gd name="T5" fmla="*/ 2147483646 h 1340"/>
                <a:gd name="T6" fmla="*/ 2147483646 w 1281"/>
                <a:gd name="T7" fmla="*/ 2147483646 h 1340"/>
                <a:gd name="T8" fmla="*/ 2147483646 w 1281"/>
                <a:gd name="T9" fmla="*/ 2147483646 h 1340"/>
                <a:gd name="T10" fmla="*/ 2147483646 w 1281"/>
                <a:gd name="T11" fmla="*/ 2147483646 h 1340"/>
                <a:gd name="T12" fmla="*/ 2147483646 w 1281"/>
                <a:gd name="T13" fmla="*/ 2147483646 h 1340"/>
                <a:gd name="T14" fmla="*/ 2147483646 w 1281"/>
                <a:gd name="T15" fmla="*/ 2147483646 h 1340"/>
                <a:gd name="T16" fmla="*/ 2147483646 w 1281"/>
                <a:gd name="T17" fmla="*/ 2147483646 h 1340"/>
                <a:gd name="T18" fmla="*/ 2147483646 w 1281"/>
                <a:gd name="T19" fmla="*/ 2147483646 h 1340"/>
                <a:gd name="T20" fmla="*/ 2147483646 w 1281"/>
                <a:gd name="T21" fmla="*/ 0 h 1340"/>
                <a:gd name="T22" fmla="*/ 2147483646 w 1281"/>
                <a:gd name="T23" fmla="*/ 2147483646 h 1340"/>
                <a:gd name="T24" fmla="*/ 2147483646 w 1281"/>
                <a:gd name="T25" fmla="*/ 2147483646 h 1340"/>
                <a:gd name="T26" fmla="*/ 2147483646 w 1281"/>
                <a:gd name="T27" fmla="*/ 2147483646 h 1340"/>
                <a:gd name="T28" fmla="*/ 2147483646 w 1281"/>
                <a:gd name="T29" fmla="*/ 2147483646 h 1340"/>
                <a:gd name="T30" fmla="*/ 2147483646 w 1281"/>
                <a:gd name="T31" fmla="*/ 2147483646 h 1340"/>
                <a:gd name="T32" fmla="*/ 2147483646 w 1281"/>
                <a:gd name="T33" fmla="*/ 2147483646 h 1340"/>
                <a:gd name="T34" fmla="*/ 2147483646 w 1281"/>
                <a:gd name="T35" fmla="*/ 2147483646 h 1340"/>
                <a:gd name="T36" fmla="*/ 2147483646 w 1281"/>
                <a:gd name="T37" fmla="*/ 2147483646 h 1340"/>
                <a:gd name="T38" fmla="*/ 2147483646 w 1281"/>
                <a:gd name="T39" fmla="*/ 2147483646 h 1340"/>
                <a:gd name="T40" fmla="*/ 2147483646 w 1281"/>
                <a:gd name="T41" fmla="*/ 2147483646 h 1340"/>
                <a:gd name="T42" fmla="*/ 2147483646 w 1281"/>
                <a:gd name="T43" fmla="*/ 2147483646 h 1340"/>
                <a:gd name="T44" fmla="*/ 2147483646 w 1281"/>
                <a:gd name="T45" fmla="*/ 2147483646 h 1340"/>
                <a:gd name="T46" fmla="*/ 2147483646 w 1281"/>
                <a:gd name="T47" fmla="*/ 2147483646 h 1340"/>
                <a:gd name="T48" fmla="*/ 2147483646 w 1281"/>
                <a:gd name="T49" fmla="*/ 2147483646 h 1340"/>
                <a:gd name="T50" fmla="*/ 2147483646 w 1281"/>
                <a:gd name="T51" fmla="*/ 2147483646 h 1340"/>
                <a:gd name="T52" fmla="*/ 2147483646 w 1281"/>
                <a:gd name="T53" fmla="*/ 2147483646 h 1340"/>
                <a:gd name="T54" fmla="*/ 2147483646 w 1281"/>
                <a:gd name="T55" fmla="*/ 2147483646 h 1340"/>
                <a:gd name="T56" fmla="*/ 2147483646 w 1281"/>
                <a:gd name="T57" fmla="*/ 2147483646 h 1340"/>
                <a:gd name="T58" fmla="*/ 2147483646 w 1281"/>
                <a:gd name="T59" fmla="*/ 2147483646 h 1340"/>
                <a:gd name="T60" fmla="*/ 2147483646 w 1281"/>
                <a:gd name="T61" fmla="*/ 2147483646 h 1340"/>
                <a:gd name="T62" fmla="*/ 2147483646 w 1281"/>
                <a:gd name="T63" fmla="*/ 2147483646 h 1340"/>
                <a:gd name="T64" fmla="*/ 2147483646 w 1281"/>
                <a:gd name="T65" fmla="*/ 2147483646 h 1340"/>
                <a:gd name="T66" fmla="*/ 0 w 1281"/>
                <a:gd name="T67" fmla="*/ 2147483646 h 13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81"/>
                <a:gd name="T103" fmla="*/ 0 h 1340"/>
                <a:gd name="T104" fmla="*/ 1281 w 1281"/>
                <a:gd name="T105" fmla="*/ 1340 h 13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81" h="1340">
                  <a:moveTo>
                    <a:pt x="0" y="483"/>
                  </a:moveTo>
                  <a:lnTo>
                    <a:pt x="28" y="483"/>
                  </a:lnTo>
                  <a:lnTo>
                    <a:pt x="81" y="483"/>
                  </a:lnTo>
                  <a:lnTo>
                    <a:pt x="134" y="518"/>
                  </a:lnTo>
                  <a:lnTo>
                    <a:pt x="189" y="518"/>
                  </a:lnTo>
                  <a:lnTo>
                    <a:pt x="241" y="518"/>
                  </a:lnTo>
                  <a:lnTo>
                    <a:pt x="295" y="483"/>
                  </a:lnTo>
                  <a:lnTo>
                    <a:pt x="348" y="483"/>
                  </a:lnTo>
                  <a:lnTo>
                    <a:pt x="402" y="483"/>
                  </a:lnTo>
                  <a:lnTo>
                    <a:pt x="453" y="518"/>
                  </a:lnTo>
                  <a:lnTo>
                    <a:pt x="508" y="518"/>
                  </a:lnTo>
                  <a:lnTo>
                    <a:pt x="561" y="483"/>
                  </a:lnTo>
                  <a:lnTo>
                    <a:pt x="614" y="483"/>
                  </a:lnTo>
                  <a:lnTo>
                    <a:pt x="641" y="419"/>
                  </a:lnTo>
                  <a:lnTo>
                    <a:pt x="669" y="351"/>
                  </a:lnTo>
                  <a:lnTo>
                    <a:pt x="695" y="286"/>
                  </a:lnTo>
                  <a:lnTo>
                    <a:pt x="722" y="220"/>
                  </a:lnTo>
                  <a:lnTo>
                    <a:pt x="722" y="156"/>
                  </a:lnTo>
                  <a:lnTo>
                    <a:pt x="774" y="88"/>
                  </a:lnTo>
                  <a:lnTo>
                    <a:pt x="830" y="88"/>
                  </a:lnTo>
                  <a:lnTo>
                    <a:pt x="830" y="21"/>
                  </a:lnTo>
                  <a:lnTo>
                    <a:pt x="871" y="0"/>
                  </a:lnTo>
                  <a:lnTo>
                    <a:pt x="935" y="21"/>
                  </a:lnTo>
                  <a:lnTo>
                    <a:pt x="961" y="88"/>
                  </a:lnTo>
                  <a:lnTo>
                    <a:pt x="989" y="156"/>
                  </a:lnTo>
                  <a:lnTo>
                    <a:pt x="1012" y="220"/>
                  </a:lnTo>
                  <a:lnTo>
                    <a:pt x="1012" y="286"/>
                  </a:lnTo>
                  <a:lnTo>
                    <a:pt x="1012" y="351"/>
                  </a:lnTo>
                  <a:lnTo>
                    <a:pt x="1040" y="419"/>
                  </a:lnTo>
                  <a:lnTo>
                    <a:pt x="1068" y="483"/>
                  </a:lnTo>
                  <a:lnTo>
                    <a:pt x="1094" y="549"/>
                  </a:lnTo>
                  <a:lnTo>
                    <a:pt x="1147" y="616"/>
                  </a:lnTo>
                  <a:lnTo>
                    <a:pt x="1202" y="616"/>
                  </a:lnTo>
                  <a:lnTo>
                    <a:pt x="1255" y="648"/>
                  </a:lnTo>
                  <a:lnTo>
                    <a:pt x="1281" y="713"/>
                  </a:lnTo>
                  <a:lnTo>
                    <a:pt x="1255" y="779"/>
                  </a:lnTo>
                  <a:lnTo>
                    <a:pt x="1255" y="848"/>
                  </a:lnTo>
                  <a:lnTo>
                    <a:pt x="1202" y="879"/>
                  </a:lnTo>
                  <a:lnTo>
                    <a:pt x="1147" y="912"/>
                  </a:lnTo>
                  <a:lnTo>
                    <a:pt x="1094" y="976"/>
                  </a:lnTo>
                  <a:lnTo>
                    <a:pt x="1040" y="1044"/>
                  </a:lnTo>
                  <a:lnTo>
                    <a:pt x="989" y="1076"/>
                  </a:lnTo>
                  <a:lnTo>
                    <a:pt x="961" y="1143"/>
                  </a:lnTo>
                  <a:lnTo>
                    <a:pt x="907" y="1175"/>
                  </a:lnTo>
                  <a:lnTo>
                    <a:pt x="854" y="1209"/>
                  </a:lnTo>
                  <a:lnTo>
                    <a:pt x="854" y="1275"/>
                  </a:lnTo>
                  <a:lnTo>
                    <a:pt x="802" y="1306"/>
                  </a:lnTo>
                  <a:lnTo>
                    <a:pt x="746" y="1340"/>
                  </a:lnTo>
                  <a:lnTo>
                    <a:pt x="695" y="1340"/>
                  </a:lnTo>
                  <a:lnTo>
                    <a:pt x="641" y="1275"/>
                  </a:lnTo>
                  <a:lnTo>
                    <a:pt x="614" y="1209"/>
                  </a:lnTo>
                  <a:lnTo>
                    <a:pt x="587" y="1143"/>
                  </a:lnTo>
                  <a:lnTo>
                    <a:pt x="535" y="1108"/>
                  </a:lnTo>
                  <a:lnTo>
                    <a:pt x="479" y="1044"/>
                  </a:lnTo>
                  <a:lnTo>
                    <a:pt x="479" y="976"/>
                  </a:lnTo>
                  <a:lnTo>
                    <a:pt x="479" y="912"/>
                  </a:lnTo>
                  <a:lnTo>
                    <a:pt x="427" y="879"/>
                  </a:lnTo>
                  <a:lnTo>
                    <a:pt x="372" y="813"/>
                  </a:lnTo>
                  <a:lnTo>
                    <a:pt x="348" y="747"/>
                  </a:lnTo>
                  <a:lnTo>
                    <a:pt x="295" y="747"/>
                  </a:lnTo>
                  <a:lnTo>
                    <a:pt x="269" y="682"/>
                  </a:lnTo>
                  <a:lnTo>
                    <a:pt x="215" y="682"/>
                  </a:lnTo>
                  <a:lnTo>
                    <a:pt x="163" y="648"/>
                  </a:lnTo>
                  <a:lnTo>
                    <a:pt x="108" y="616"/>
                  </a:lnTo>
                  <a:lnTo>
                    <a:pt x="54" y="616"/>
                  </a:lnTo>
                  <a:lnTo>
                    <a:pt x="54" y="549"/>
                  </a:lnTo>
                  <a:lnTo>
                    <a:pt x="20" y="484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68" name="Freeform 54"/>
            <p:cNvSpPr>
              <a:spLocks/>
            </p:cNvSpPr>
            <p:nvPr/>
          </p:nvSpPr>
          <p:spPr bwMode="auto">
            <a:xfrm>
              <a:off x="449241" y="2067701"/>
              <a:ext cx="1088964" cy="552903"/>
            </a:xfrm>
            <a:custGeom>
              <a:avLst/>
              <a:gdLst>
                <a:gd name="T0" fmla="*/ 2147483646 w 1939"/>
                <a:gd name="T1" fmla="*/ 0 h 984"/>
                <a:gd name="T2" fmla="*/ 2147483646 w 1939"/>
                <a:gd name="T3" fmla="*/ 2147483646 h 984"/>
                <a:gd name="T4" fmla="*/ 2147483646 w 1939"/>
                <a:gd name="T5" fmla="*/ 2147483646 h 984"/>
                <a:gd name="T6" fmla="*/ 2147483646 w 1939"/>
                <a:gd name="T7" fmla="*/ 2147483646 h 984"/>
                <a:gd name="T8" fmla="*/ 2147483646 w 1939"/>
                <a:gd name="T9" fmla="*/ 2147483646 h 984"/>
                <a:gd name="T10" fmla="*/ 2147483646 w 1939"/>
                <a:gd name="T11" fmla="*/ 2147483646 h 984"/>
                <a:gd name="T12" fmla="*/ 2147483646 w 1939"/>
                <a:gd name="T13" fmla="*/ 2147483646 h 984"/>
                <a:gd name="T14" fmla="*/ 2147483646 w 1939"/>
                <a:gd name="T15" fmla="*/ 2147483646 h 984"/>
                <a:gd name="T16" fmla="*/ 2147483646 w 1939"/>
                <a:gd name="T17" fmla="*/ 2147483646 h 984"/>
                <a:gd name="T18" fmla="*/ 2147483646 w 1939"/>
                <a:gd name="T19" fmla="*/ 2147483646 h 984"/>
                <a:gd name="T20" fmla="*/ 2147483646 w 1939"/>
                <a:gd name="T21" fmla="*/ 2147483646 h 984"/>
                <a:gd name="T22" fmla="*/ 2147483646 w 1939"/>
                <a:gd name="T23" fmla="*/ 2147483646 h 984"/>
                <a:gd name="T24" fmla="*/ 2147483646 w 1939"/>
                <a:gd name="T25" fmla="*/ 2147483646 h 984"/>
                <a:gd name="T26" fmla="*/ 2147483646 w 1939"/>
                <a:gd name="T27" fmla="*/ 2147483646 h 984"/>
                <a:gd name="T28" fmla="*/ 2147483646 w 1939"/>
                <a:gd name="T29" fmla="*/ 2147483646 h 984"/>
                <a:gd name="T30" fmla="*/ 2147483646 w 1939"/>
                <a:gd name="T31" fmla="*/ 2147483646 h 984"/>
                <a:gd name="T32" fmla="*/ 2147483646 w 1939"/>
                <a:gd name="T33" fmla="*/ 2147483646 h 984"/>
                <a:gd name="T34" fmla="*/ 2147483646 w 1939"/>
                <a:gd name="T35" fmla="*/ 2147483646 h 984"/>
                <a:gd name="T36" fmla="*/ 2147483646 w 1939"/>
                <a:gd name="T37" fmla="*/ 2147483646 h 984"/>
                <a:gd name="T38" fmla="*/ 2147483646 w 1939"/>
                <a:gd name="T39" fmla="*/ 2147483646 h 984"/>
                <a:gd name="T40" fmla="*/ 2147483646 w 1939"/>
                <a:gd name="T41" fmla="*/ 2147483646 h 984"/>
                <a:gd name="T42" fmla="*/ 2147483646 w 1939"/>
                <a:gd name="T43" fmla="*/ 2147483646 h 984"/>
                <a:gd name="T44" fmla="*/ 2147483646 w 1939"/>
                <a:gd name="T45" fmla="*/ 2147483646 h 984"/>
                <a:gd name="T46" fmla="*/ 2147483646 w 1939"/>
                <a:gd name="T47" fmla="*/ 2147483646 h 984"/>
                <a:gd name="T48" fmla="*/ 2147483646 w 1939"/>
                <a:gd name="T49" fmla="*/ 2147483646 h 984"/>
                <a:gd name="T50" fmla="*/ 2147483646 w 1939"/>
                <a:gd name="T51" fmla="*/ 2147483646 h 984"/>
                <a:gd name="T52" fmla="*/ 2147483646 w 1939"/>
                <a:gd name="T53" fmla="*/ 2147483646 h 984"/>
                <a:gd name="T54" fmla="*/ 2147483646 w 1939"/>
                <a:gd name="T55" fmla="*/ 2147483646 h 984"/>
                <a:gd name="T56" fmla="*/ 2147483646 w 1939"/>
                <a:gd name="T57" fmla="*/ 2147483646 h 984"/>
                <a:gd name="T58" fmla="*/ 2147483646 w 1939"/>
                <a:gd name="T59" fmla="*/ 2147483646 h 984"/>
                <a:gd name="T60" fmla="*/ 2147483646 w 1939"/>
                <a:gd name="T61" fmla="*/ 2147483646 h 984"/>
                <a:gd name="T62" fmla="*/ 2147483646 w 1939"/>
                <a:gd name="T63" fmla="*/ 2147483646 h 984"/>
                <a:gd name="T64" fmla="*/ 0 w 1939"/>
                <a:gd name="T65" fmla="*/ 2147483646 h 984"/>
                <a:gd name="T66" fmla="*/ 0 w 1939"/>
                <a:gd name="T67" fmla="*/ 2147483646 h 984"/>
                <a:gd name="T68" fmla="*/ 0 w 1939"/>
                <a:gd name="T69" fmla="*/ 2147483646 h 984"/>
                <a:gd name="T70" fmla="*/ 2147483646 w 1939"/>
                <a:gd name="T71" fmla="*/ 2147483646 h 984"/>
                <a:gd name="T72" fmla="*/ 2147483646 w 1939"/>
                <a:gd name="T73" fmla="*/ 0 h 9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39"/>
                <a:gd name="T112" fmla="*/ 0 h 984"/>
                <a:gd name="T113" fmla="*/ 1939 w 1939"/>
                <a:gd name="T114" fmla="*/ 984 h 9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39" h="984">
                  <a:moveTo>
                    <a:pt x="19" y="0"/>
                  </a:moveTo>
                  <a:lnTo>
                    <a:pt x="1004" y="332"/>
                  </a:lnTo>
                  <a:lnTo>
                    <a:pt x="1939" y="663"/>
                  </a:lnTo>
                  <a:lnTo>
                    <a:pt x="1901" y="743"/>
                  </a:lnTo>
                  <a:lnTo>
                    <a:pt x="1783" y="824"/>
                  </a:lnTo>
                  <a:lnTo>
                    <a:pt x="1724" y="789"/>
                  </a:lnTo>
                  <a:lnTo>
                    <a:pt x="1695" y="859"/>
                  </a:lnTo>
                  <a:lnTo>
                    <a:pt x="1647" y="887"/>
                  </a:lnTo>
                  <a:lnTo>
                    <a:pt x="1569" y="887"/>
                  </a:lnTo>
                  <a:lnTo>
                    <a:pt x="1549" y="913"/>
                  </a:lnTo>
                  <a:lnTo>
                    <a:pt x="1500" y="931"/>
                  </a:lnTo>
                  <a:lnTo>
                    <a:pt x="1472" y="977"/>
                  </a:lnTo>
                  <a:lnTo>
                    <a:pt x="1354" y="984"/>
                  </a:lnTo>
                  <a:lnTo>
                    <a:pt x="1287" y="939"/>
                  </a:lnTo>
                  <a:lnTo>
                    <a:pt x="1141" y="939"/>
                  </a:lnTo>
                  <a:lnTo>
                    <a:pt x="1082" y="977"/>
                  </a:lnTo>
                  <a:lnTo>
                    <a:pt x="926" y="977"/>
                  </a:lnTo>
                  <a:lnTo>
                    <a:pt x="926" y="842"/>
                  </a:lnTo>
                  <a:lnTo>
                    <a:pt x="906" y="798"/>
                  </a:lnTo>
                  <a:lnTo>
                    <a:pt x="906" y="708"/>
                  </a:lnTo>
                  <a:lnTo>
                    <a:pt x="926" y="654"/>
                  </a:lnTo>
                  <a:lnTo>
                    <a:pt x="878" y="609"/>
                  </a:lnTo>
                  <a:lnTo>
                    <a:pt x="672" y="752"/>
                  </a:lnTo>
                  <a:lnTo>
                    <a:pt x="547" y="743"/>
                  </a:lnTo>
                  <a:lnTo>
                    <a:pt x="380" y="645"/>
                  </a:lnTo>
                  <a:lnTo>
                    <a:pt x="274" y="645"/>
                  </a:lnTo>
                  <a:lnTo>
                    <a:pt x="226" y="609"/>
                  </a:lnTo>
                  <a:lnTo>
                    <a:pt x="254" y="555"/>
                  </a:lnTo>
                  <a:lnTo>
                    <a:pt x="195" y="411"/>
                  </a:lnTo>
                  <a:lnTo>
                    <a:pt x="185" y="376"/>
                  </a:lnTo>
                  <a:lnTo>
                    <a:pt x="156" y="376"/>
                  </a:lnTo>
                  <a:lnTo>
                    <a:pt x="118" y="341"/>
                  </a:lnTo>
                  <a:lnTo>
                    <a:pt x="0" y="135"/>
                  </a:lnTo>
                  <a:lnTo>
                    <a:pt x="0" y="126"/>
                  </a:lnTo>
                  <a:lnTo>
                    <a:pt x="10" y="12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69" name="Freeform 56"/>
            <p:cNvSpPr>
              <a:spLocks/>
            </p:cNvSpPr>
            <p:nvPr/>
          </p:nvSpPr>
          <p:spPr bwMode="auto">
            <a:xfrm>
              <a:off x="4314804" y="1406516"/>
              <a:ext cx="808038" cy="1130300"/>
            </a:xfrm>
            <a:custGeom>
              <a:avLst/>
              <a:gdLst>
                <a:gd name="T0" fmla="*/ 2147483646 w 1441"/>
                <a:gd name="T1" fmla="*/ 2147483646 h 2009"/>
                <a:gd name="T2" fmla="*/ 2147483646 w 1441"/>
                <a:gd name="T3" fmla="*/ 2147483646 h 2009"/>
                <a:gd name="T4" fmla="*/ 2147483646 w 1441"/>
                <a:gd name="T5" fmla="*/ 2147483646 h 2009"/>
                <a:gd name="T6" fmla="*/ 2147483646 w 1441"/>
                <a:gd name="T7" fmla="*/ 2147483646 h 2009"/>
                <a:gd name="T8" fmla="*/ 2147483646 w 1441"/>
                <a:gd name="T9" fmla="*/ 2147483646 h 2009"/>
                <a:gd name="T10" fmla="*/ 2147483646 w 1441"/>
                <a:gd name="T11" fmla="*/ 2147483646 h 2009"/>
                <a:gd name="T12" fmla="*/ 2147483646 w 1441"/>
                <a:gd name="T13" fmla="*/ 2147483646 h 2009"/>
                <a:gd name="T14" fmla="*/ 2147483646 w 1441"/>
                <a:gd name="T15" fmla="*/ 2147483646 h 2009"/>
                <a:gd name="T16" fmla="*/ 2147483646 w 1441"/>
                <a:gd name="T17" fmla="*/ 2147483646 h 2009"/>
                <a:gd name="T18" fmla="*/ 2147483646 w 1441"/>
                <a:gd name="T19" fmla="*/ 2147483646 h 2009"/>
                <a:gd name="T20" fmla="*/ 2147483646 w 1441"/>
                <a:gd name="T21" fmla="*/ 2147483646 h 2009"/>
                <a:gd name="T22" fmla="*/ 2147483646 w 1441"/>
                <a:gd name="T23" fmla="*/ 2147483646 h 2009"/>
                <a:gd name="T24" fmla="*/ 2147483646 w 1441"/>
                <a:gd name="T25" fmla="*/ 2147483646 h 2009"/>
                <a:gd name="T26" fmla="*/ 2147483646 w 1441"/>
                <a:gd name="T27" fmla="*/ 2147483646 h 2009"/>
                <a:gd name="T28" fmla="*/ 2147483646 w 1441"/>
                <a:gd name="T29" fmla="*/ 0 h 2009"/>
                <a:gd name="T30" fmla="*/ 2147483646 w 1441"/>
                <a:gd name="T31" fmla="*/ 2147483646 h 2009"/>
                <a:gd name="T32" fmla="*/ 2147483646 w 1441"/>
                <a:gd name="T33" fmla="*/ 2147483646 h 2009"/>
                <a:gd name="T34" fmla="*/ 2147483646 w 1441"/>
                <a:gd name="T35" fmla="*/ 2147483646 h 2009"/>
                <a:gd name="T36" fmla="*/ 2147483646 w 1441"/>
                <a:gd name="T37" fmla="*/ 2147483646 h 2009"/>
                <a:gd name="T38" fmla="*/ 2147483646 w 1441"/>
                <a:gd name="T39" fmla="*/ 2147483646 h 2009"/>
                <a:gd name="T40" fmla="*/ 2147483646 w 1441"/>
                <a:gd name="T41" fmla="*/ 2147483646 h 2009"/>
                <a:gd name="T42" fmla="*/ 2147483646 w 1441"/>
                <a:gd name="T43" fmla="*/ 2147483646 h 2009"/>
                <a:gd name="T44" fmla="*/ 2147483646 w 1441"/>
                <a:gd name="T45" fmla="*/ 2147483646 h 2009"/>
                <a:gd name="T46" fmla="*/ 2147483646 w 1441"/>
                <a:gd name="T47" fmla="*/ 2147483646 h 2009"/>
                <a:gd name="T48" fmla="*/ 2147483646 w 1441"/>
                <a:gd name="T49" fmla="*/ 2147483646 h 2009"/>
                <a:gd name="T50" fmla="*/ 2147483646 w 1441"/>
                <a:gd name="T51" fmla="*/ 2147483646 h 2009"/>
                <a:gd name="T52" fmla="*/ 2147483646 w 1441"/>
                <a:gd name="T53" fmla="*/ 2147483646 h 2009"/>
                <a:gd name="T54" fmla="*/ 2147483646 w 1441"/>
                <a:gd name="T55" fmla="*/ 2147483646 h 2009"/>
                <a:gd name="T56" fmla="*/ 2147483646 w 1441"/>
                <a:gd name="T57" fmla="*/ 2147483646 h 2009"/>
                <a:gd name="T58" fmla="*/ 2147483646 w 1441"/>
                <a:gd name="T59" fmla="*/ 2147483646 h 2009"/>
                <a:gd name="T60" fmla="*/ 2147483646 w 1441"/>
                <a:gd name="T61" fmla="*/ 2147483646 h 2009"/>
                <a:gd name="T62" fmla="*/ 2147483646 w 1441"/>
                <a:gd name="T63" fmla="*/ 2147483646 h 2009"/>
                <a:gd name="T64" fmla="*/ 2147483646 w 1441"/>
                <a:gd name="T65" fmla="*/ 2147483646 h 2009"/>
                <a:gd name="T66" fmla="*/ 2147483646 w 1441"/>
                <a:gd name="T67" fmla="*/ 2147483646 h 2009"/>
                <a:gd name="T68" fmla="*/ 2147483646 w 1441"/>
                <a:gd name="T69" fmla="*/ 2147483646 h 2009"/>
                <a:gd name="T70" fmla="*/ 2147483646 w 1441"/>
                <a:gd name="T71" fmla="*/ 2147483646 h 2009"/>
                <a:gd name="T72" fmla="*/ 2147483646 w 1441"/>
                <a:gd name="T73" fmla="*/ 2147483646 h 2009"/>
                <a:gd name="T74" fmla="*/ 2147483646 w 1441"/>
                <a:gd name="T75" fmla="*/ 2147483646 h 2009"/>
                <a:gd name="T76" fmla="*/ 2147483646 w 1441"/>
                <a:gd name="T77" fmla="*/ 2147483646 h 2009"/>
                <a:gd name="T78" fmla="*/ 2147483646 w 1441"/>
                <a:gd name="T79" fmla="*/ 2147483646 h 2009"/>
                <a:gd name="T80" fmla="*/ 2147483646 w 1441"/>
                <a:gd name="T81" fmla="*/ 2147483646 h 2009"/>
                <a:gd name="T82" fmla="*/ 2147483646 w 1441"/>
                <a:gd name="T83" fmla="*/ 2147483646 h 2009"/>
                <a:gd name="T84" fmla="*/ 2147483646 w 1441"/>
                <a:gd name="T85" fmla="*/ 2147483646 h 2009"/>
                <a:gd name="T86" fmla="*/ 2147483646 w 1441"/>
                <a:gd name="T87" fmla="*/ 2147483646 h 2009"/>
                <a:gd name="T88" fmla="*/ 2147483646 w 1441"/>
                <a:gd name="T89" fmla="*/ 2147483646 h 2009"/>
                <a:gd name="T90" fmla="*/ 2147483646 w 1441"/>
                <a:gd name="T91" fmla="*/ 2147483646 h 2009"/>
                <a:gd name="T92" fmla="*/ 2147483646 w 1441"/>
                <a:gd name="T93" fmla="*/ 2147483646 h 2009"/>
                <a:gd name="T94" fmla="*/ 2147483646 w 1441"/>
                <a:gd name="T95" fmla="*/ 2147483646 h 2009"/>
                <a:gd name="T96" fmla="*/ 2147483646 w 1441"/>
                <a:gd name="T97" fmla="*/ 2147483646 h 2009"/>
                <a:gd name="T98" fmla="*/ 2147483646 w 1441"/>
                <a:gd name="T99" fmla="*/ 2147483646 h 20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41"/>
                <a:gd name="T151" fmla="*/ 0 h 2009"/>
                <a:gd name="T152" fmla="*/ 1441 w 1441"/>
                <a:gd name="T153" fmla="*/ 2009 h 20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41" h="2009">
                  <a:moveTo>
                    <a:pt x="1227" y="1482"/>
                  </a:moveTo>
                  <a:lnTo>
                    <a:pt x="1282" y="1416"/>
                  </a:lnTo>
                  <a:lnTo>
                    <a:pt x="1335" y="1416"/>
                  </a:lnTo>
                  <a:lnTo>
                    <a:pt x="1387" y="1352"/>
                  </a:lnTo>
                  <a:lnTo>
                    <a:pt x="1387" y="1286"/>
                  </a:lnTo>
                  <a:lnTo>
                    <a:pt x="1387" y="1221"/>
                  </a:lnTo>
                  <a:lnTo>
                    <a:pt x="1434" y="1149"/>
                  </a:lnTo>
                  <a:lnTo>
                    <a:pt x="1441" y="1154"/>
                  </a:lnTo>
                  <a:lnTo>
                    <a:pt x="1415" y="1086"/>
                  </a:lnTo>
                  <a:lnTo>
                    <a:pt x="1415" y="1022"/>
                  </a:lnTo>
                  <a:lnTo>
                    <a:pt x="1415" y="956"/>
                  </a:lnTo>
                  <a:lnTo>
                    <a:pt x="1359" y="923"/>
                  </a:lnTo>
                  <a:lnTo>
                    <a:pt x="1335" y="860"/>
                  </a:lnTo>
                  <a:lnTo>
                    <a:pt x="1307" y="793"/>
                  </a:lnTo>
                  <a:lnTo>
                    <a:pt x="1282" y="725"/>
                  </a:lnTo>
                  <a:lnTo>
                    <a:pt x="1307" y="658"/>
                  </a:lnTo>
                  <a:lnTo>
                    <a:pt x="1307" y="594"/>
                  </a:lnTo>
                  <a:lnTo>
                    <a:pt x="1335" y="527"/>
                  </a:lnTo>
                  <a:lnTo>
                    <a:pt x="1282" y="462"/>
                  </a:lnTo>
                  <a:lnTo>
                    <a:pt x="1282" y="397"/>
                  </a:lnTo>
                  <a:lnTo>
                    <a:pt x="1282" y="330"/>
                  </a:lnTo>
                  <a:lnTo>
                    <a:pt x="1282" y="264"/>
                  </a:lnTo>
                  <a:lnTo>
                    <a:pt x="1254" y="197"/>
                  </a:lnTo>
                  <a:lnTo>
                    <a:pt x="1254" y="134"/>
                  </a:lnTo>
                  <a:lnTo>
                    <a:pt x="1282" y="67"/>
                  </a:lnTo>
                  <a:lnTo>
                    <a:pt x="1297" y="31"/>
                  </a:lnTo>
                  <a:lnTo>
                    <a:pt x="1288" y="31"/>
                  </a:lnTo>
                  <a:lnTo>
                    <a:pt x="1254" y="33"/>
                  </a:lnTo>
                  <a:lnTo>
                    <a:pt x="1203" y="0"/>
                  </a:lnTo>
                  <a:lnTo>
                    <a:pt x="1149" y="0"/>
                  </a:lnTo>
                  <a:lnTo>
                    <a:pt x="1095" y="0"/>
                  </a:lnTo>
                  <a:lnTo>
                    <a:pt x="1095" y="33"/>
                  </a:lnTo>
                  <a:lnTo>
                    <a:pt x="1095" y="100"/>
                  </a:lnTo>
                  <a:lnTo>
                    <a:pt x="1041" y="134"/>
                  </a:lnTo>
                  <a:lnTo>
                    <a:pt x="989" y="134"/>
                  </a:lnTo>
                  <a:lnTo>
                    <a:pt x="934" y="166"/>
                  </a:lnTo>
                  <a:lnTo>
                    <a:pt x="882" y="232"/>
                  </a:lnTo>
                  <a:lnTo>
                    <a:pt x="854" y="298"/>
                  </a:lnTo>
                  <a:lnTo>
                    <a:pt x="800" y="363"/>
                  </a:lnTo>
                  <a:lnTo>
                    <a:pt x="854" y="397"/>
                  </a:lnTo>
                  <a:lnTo>
                    <a:pt x="854" y="462"/>
                  </a:lnTo>
                  <a:lnTo>
                    <a:pt x="854" y="527"/>
                  </a:lnTo>
                  <a:lnTo>
                    <a:pt x="854" y="594"/>
                  </a:lnTo>
                  <a:lnTo>
                    <a:pt x="854" y="658"/>
                  </a:lnTo>
                  <a:lnTo>
                    <a:pt x="800" y="725"/>
                  </a:lnTo>
                  <a:lnTo>
                    <a:pt x="775" y="793"/>
                  </a:lnTo>
                  <a:lnTo>
                    <a:pt x="826" y="826"/>
                  </a:lnTo>
                  <a:lnTo>
                    <a:pt x="854" y="891"/>
                  </a:lnTo>
                  <a:lnTo>
                    <a:pt x="854" y="956"/>
                  </a:lnTo>
                  <a:lnTo>
                    <a:pt x="800" y="988"/>
                  </a:lnTo>
                  <a:lnTo>
                    <a:pt x="747" y="988"/>
                  </a:lnTo>
                  <a:lnTo>
                    <a:pt x="694" y="1022"/>
                  </a:lnTo>
                  <a:lnTo>
                    <a:pt x="615" y="988"/>
                  </a:lnTo>
                  <a:lnTo>
                    <a:pt x="562" y="988"/>
                  </a:lnTo>
                  <a:lnTo>
                    <a:pt x="508" y="1022"/>
                  </a:lnTo>
                  <a:lnTo>
                    <a:pt x="454" y="1053"/>
                  </a:lnTo>
                  <a:lnTo>
                    <a:pt x="401" y="1123"/>
                  </a:lnTo>
                  <a:lnTo>
                    <a:pt x="349" y="1123"/>
                  </a:lnTo>
                  <a:lnTo>
                    <a:pt x="295" y="1154"/>
                  </a:lnTo>
                  <a:lnTo>
                    <a:pt x="241" y="1154"/>
                  </a:lnTo>
                  <a:lnTo>
                    <a:pt x="188" y="1187"/>
                  </a:lnTo>
                  <a:lnTo>
                    <a:pt x="133" y="1253"/>
                  </a:lnTo>
                  <a:lnTo>
                    <a:pt x="133" y="1352"/>
                  </a:lnTo>
                  <a:lnTo>
                    <a:pt x="108" y="1416"/>
                  </a:lnTo>
                  <a:lnTo>
                    <a:pt x="82" y="1482"/>
                  </a:lnTo>
                  <a:lnTo>
                    <a:pt x="26" y="1549"/>
                  </a:lnTo>
                  <a:lnTo>
                    <a:pt x="54" y="1615"/>
                  </a:lnTo>
                  <a:lnTo>
                    <a:pt x="54" y="1682"/>
                  </a:lnTo>
                  <a:lnTo>
                    <a:pt x="82" y="1747"/>
                  </a:lnTo>
                  <a:lnTo>
                    <a:pt x="54" y="1812"/>
                  </a:lnTo>
                  <a:lnTo>
                    <a:pt x="0" y="1879"/>
                  </a:lnTo>
                  <a:lnTo>
                    <a:pt x="5" y="1878"/>
                  </a:lnTo>
                  <a:lnTo>
                    <a:pt x="26" y="1879"/>
                  </a:lnTo>
                  <a:lnTo>
                    <a:pt x="82" y="1911"/>
                  </a:lnTo>
                  <a:lnTo>
                    <a:pt x="133" y="1945"/>
                  </a:lnTo>
                  <a:lnTo>
                    <a:pt x="188" y="1979"/>
                  </a:lnTo>
                  <a:lnTo>
                    <a:pt x="241" y="2009"/>
                  </a:lnTo>
                  <a:lnTo>
                    <a:pt x="295" y="2009"/>
                  </a:lnTo>
                  <a:lnTo>
                    <a:pt x="349" y="1979"/>
                  </a:lnTo>
                  <a:lnTo>
                    <a:pt x="401" y="1911"/>
                  </a:lnTo>
                  <a:lnTo>
                    <a:pt x="454" y="1911"/>
                  </a:lnTo>
                  <a:lnTo>
                    <a:pt x="536" y="1911"/>
                  </a:lnTo>
                  <a:lnTo>
                    <a:pt x="562" y="1844"/>
                  </a:lnTo>
                  <a:lnTo>
                    <a:pt x="562" y="1780"/>
                  </a:lnTo>
                  <a:lnTo>
                    <a:pt x="536" y="1713"/>
                  </a:lnTo>
                  <a:lnTo>
                    <a:pt x="562" y="1646"/>
                  </a:lnTo>
                  <a:lnTo>
                    <a:pt x="615" y="1646"/>
                  </a:lnTo>
                  <a:lnTo>
                    <a:pt x="667" y="1646"/>
                  </a:lnTo>
                  <a:lnTo>
                    <a:pt x="723" y="1646"/>
                  </a:lnTo>
                  <a:lnTo>
                    <a:pt x="775" y="1646"/>
                  </a:lnTo>
                  <a:lnTo>
                    <a:pt x="826" y="1682"/>
                  </a:lnTo>
                  <a:lnTo>
                    <a:pt x="882" y="1682"/>
                  </a:lnTo>
                  <a:lnTo>
                    <a:pt x="934" y="1646"/>
                  </a:lnTo>
                  <a:lnTo>
                    <a:pt x="989" y="1583"/>
                  </a:lnTo>
                  <a:lnTo>
                    <a:pt x="1069" y="1583"/>
                  </a:lnTo>
                  <a:lnTo>
                    <a:pt x="1123" y="1549"/>
                  </a:lnTo>
                  <a:lnTo>
                    <a:pt x="1164" y="1517"/>
                  </a:lnTo>
                  <a:lnTo>
                    <a:pt x="1208" y="1482"/>
                  </a:lnTo>
                  <a:lnTo>
                    <a:pt x="1205" y="1482"/>
                  </a:lnTo>
                  <a:lnTo>
                    <a:pt x="1227" y="1482"/>
                  </a:lnTo>
                  <a:close/>
                </a:path>
              </a:pathLst>
            </a:custGeom>
            <a:solidFill>
              <a:srgbClr val="0066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70" name="Freeform 64"/>
            <p:cNvSpPr>
              <a:spLocks/>
            </p:cNvSpPr>
            <p:nvPr/>
          </p:nvSpPr>
          <p:spPr bwMode="auto">
            <a:xfrm>
              <a:off x="3989366" y="1152516"/>
              <a:ext cx="955675" cy="1322388"/>
            </a:xfrm>
            <a:custGeom>
              <a:avLst/>
              <a:gdLst>
                <a:gd name="T0" fmla="*/ 2147483646 w 1704"/>
                <a:gd name="T1" fmla="*/ 2147483646 h 2350"/>
                <a:gd name="T2" fmla="*/ 2147483646 w 1704"/>
                <a:gd name="T3" fmla="*/ 2147483646 h 2350"/>
                <a:gd name="T4" fmla="*/ 2147483646 w 1704"/>
                <a:gd name="T5" fmla="*/ 2147483646 h 2350"/>
                <a:gd name="T6" fmla="*/ 2147483646 w 1704"/>
                <a:gd name="T7" fmla="*/ 2147483646 h 2350"/>
                <a:gd name="T8" fmla="*/ 2147483646 w 1704"/>
                <a:gd name="T9" fmla="*/ 2147483646 h 2350"/>
                <a:gd name="T10" fmla="*/ 2147483646 w 1704"/>
                <a:gd name="T11" fmla="*/ 2147483646 h 2350"/>
                <a:gd name="T12" fmla="*/ 2147483646 w 1704"/>
                <a:gd name="T13" fmla="*/ 2147483646 h 2350"/>
                <a:gd name="T14" fmla="*/ 2147483646 w 1704"/>
                <a:gd name="T15" fmla="*/ 2147483646 h 2350"/>
                <a:gd name="T16" fmla="*/ 2147483646 w 1704"/>
                <a:gd name="T17" fmla="*/ 2147483646 h 2350"/>
                <a:gd name="T18" fmla="*/ 2147483646 w 1704"/>
                <a:gd name="T19" fmla="*/ 2147483646 h 2350"/>
                <a:gd name="T20" fmla="*/ 2147483646 w 1704"/>
                <a:gd name="T21" fmla="*/ 2147483646 h 2350"/>
                <a:gd name="T22" fmla="*/ 2147483646 w 1704"/>
                <a:gd name="T23" fmla="*/ 2147483646 h 2350"/>
                <a:gd name="T24" fmla="*/ 2147483646 w 1704"/>
                <a:gd name="T25" fmla="*/ 2147483646 h 2350"/>
                <a:gd name="T26" fmla="*/ 2147483646 w 1704"/>
                <a:gd name="T27" fmla="*/ 2147483646 h 2350"/>
                <a:gd name="T28" fmla="*/ 2147483646 w 1704"/>
                <a:gd name="T29" fmla="*/ 2147483646 h 2350"/>
                <a:gd name="T30" fmla="*/ 2147483646 w 1704"/>
                <a:gd name="T31" fmla="*/ 2147483646 h 2350"/>
                <a:gd name="T32" fmla="*/ 2147483646 w 1704"/>
                <a:gd name="T33" fmla="*/ 2147483646 h 2350"/>
                <a:gd name="T34" fmla="*/ 2147483646 w 1704"/>
                <a:gd name="T35" fmla="*/ 2147483646 h 2350"/>
                <a:gd name="T36" fmla="*/ 2147483646 w 1704"/>
                <a:gd name="T37" fmla="*/ 2147483646 h 2350"/>
                <a:gd name="T38" fmla="*/ 2147483646 w 1704"/>
                <a:gd name="T39" fmla="*/ 2147483646 h 2350"/>
                <a:gd name="T40" fmla="*/ 2147483646 w 1704"/>
                <a:gd name="T41" fmla="*/ 2147483646 h 2350"/>
                <a:gd name="T42" fmla="*/ 2147483646 w 1704"/>
                <a:gd name="T43" fmla="*/ 2147483646 h 2350"/>
                <a:gd name="T44" fmla="*/ 2147483646 w 1704"/>
                <a:gd name="T45" fmla="*/ 2147483646 h 2350"/>
                <a:gd name="T46" fmla="*/ 2147483646 w 1704"/>
                <a:gd name="T47" fmla="*/ 2147483646 h 2350"/>
                <a:gd name="T48" fmla="*/ 2147483646 w 1704"/>
                <a:gd name="T49" fmla="*/ 2147483646 h 2350"/>
                <a:gd name="T50" fmla="*/ 2147483646 w 1704"/>
                <a:gd name="T51" fmla="*/ 2147483646 h 2350"/>
                <a:gd name="T52" fmla="*/ 2147483646 w 1704"/>
                <a:gd name="T53" fmla="*/ 2147483646 h 2350"/>
                <a:gd name="T54" fmla="*/ 2147483646 w 1704"/>
                <a:gd name="T55" fmla="*/ 2147483646 h 2350"/>
                <a:gd name="T56" fmla="*/ 2147483646 w 1704"/>
                <a:gd name="T57" fmla="*/ 2147483646 h 2350"/>
                <a:gd name="T58" fmla="*/ 2147483646 w 1704"/>
                <a:gd name="T59" fmla="*/ 2147483646 h 2350"/>
                <a:gd name="T60" fmla="*/ 2147483646 w 1704"/>
                <a:gd name="T61" fmla="*/ 2147483646 h 2350"/>
                <a:gd name="T62" fmla="*/ 2147483646 w 1704"/>
                <a:gd name="T63" fmla="*/ 2147483646 h 2350"/>
                <a:gd name="T64" fmla="*/ 2147483646 w 1704"/>
                <a:gd name="T65" fmla="*/ 2147483646 h 2350"/>
                <a:gd name="T66" fmla="*/ 2147483646 w 1704"/>
                <a:gd name="T67" fmla="*/ 2147483646 h 2350"/>
                <a:gd name="T68" fmla="*/ 2147483646 w 1704"/>
                <a:gd name="T69" fmla="*/ 2147483646 h 2350"/>
                <a:gd name="T70" fmla="*/ 2147483646 w 1704"/>
                <a:gd name="T71" fmla="*/ 2147483646 h 2350"/>
                <a:gd name="T72" fmla="*/ 2147483646 w 1704"/>
                <a:gd name="T73" fmla="*/ 2147483646 h 2350"/>
                <a:gd name="T74" fmla="*/ 2147483646 w 1704"/>
                <a:gd name="T75" fmla="*/ 2147483646 h 2350"/>
                <a:gd name="T76" fmla="*/ 2147483646 w 1704"/>
                <a:gd name="T77" fmla="*/ 2147483646 h 2350"/>
                <a:gd name="T78" fmla="*/ 2147483646 w 1704"/>
                <a:gd name="T79" fmla="*/ 2147483646 h 2350"/>
                <a:gd name="T80" fmla="*/ 2147483646 w 1704"/>
                <a:gd name="T81" fmla="*/ 2147483646 h 2350"/>
                <a:gd name="T82" fmla="*/ 2147483646 w 1704"/>
                <a:gd name="T83" fmla="*/ 2147483646 h 2350"/>
                <a:gd name="T84" fmla="*/ 2147483646 w 1704"/>
                <a:gd name="T85" fmla="*/ 2147483646 h 2350"/>
                <a:gd name="T86" fmla="*/ 2147483646 w 1704"/>
                <a:gd name="T87" fmla="*/ 2147483646 h 2350"/>
                <a:gd name="T88" fmla="*/ 2147483646 w 1704"/>
                <a:gd name="T89" fmla="*/ 2147483646 h 2350"/>
                <a:gd name="T90" fmla="*/ 2147483646 w 1704"/>
                <a:gd name="T91" fmla="*/ 2147483646 h 2350"/>
                <a:gd name="T92" fmla="*/ 2147483646 w 1704"/>
                <a:gd name="T93" fmla="*/ 2147483646 h 2350"/>
                <a:gd name="T94" fmla="*/ 2147483646 w 1704"/>
                <a:gd name="T95" fmla="*/ 2147483646 h 2350"/>
                <a:gd name="T96" fmla="*/ 2147483646 w 1704"/>
                <a:gd name="T97" fmla="*/ 2147483646 h 2350"/>
                <a:gd name="T98" fmla="*/ 2147483646 w 1704"/>
                <a:gd name="T99" fmla="*/ 2147483646 h 2350"/>
                <a:gd name="T100" fmla="*/ 2147483646 w 1704"/>
                <a:gd name="T101" fmla="*/ 2147483646 h 2350"/>
                <a:gd name="T102" fmla="*/ 2147483646 w 1704"/>
                <a:gd name="T103" fmla="*/ 2147483646 h 2350"/>
                <a:gd name="T104" fmla="*/ 2147483646 w 1704"/>
                <a:gd name="T105" fmla="*/ 2147483646 h 2350"/>
                <a:gd name="T106" fmla="*/ 2147483646 w 1704"/>
                <a:gd name="T107" fmla="*/ 2147483646 h 2350"/>
                <a:gd name="T108" fmla="*/ 2147483646 w 1704"/>
                <a:gd name="T109" fmla="*/ 2147483646 h 2350"/>
                <a:gd name="T110" fmla="*/ 2147483646 w 1704"/>
                <a:gd name="T111" fmla="*/ 2147483646 h 2350"/>
                <a:gd name="T112" fmla="*/ 2147483646 w 1704"/>
                <a:gd name="T113" fmla="*/ 2147483646 h 2350"/>
                <a:gd name="T114" fmla="*/ 2147483646 w 1704"/>
                <a:gd name="T115" fmla="*/ 2147483646 h 23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04"/>
                <a:gd name="T175" fmla="*/ 0 h 2350"/>
                <a:gd name="T176" fmla="*/ 1704 w 1704"/>
                <a:gd name="T177" fmla="*/ 2350 h 23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04" h="2350">
                  <a:moveTo>
                    <a:pt x="614" y="0"/>
                  </a:moveTo>
                  <a:lnTo>
                    <a:pt x="585" y="110"/>
                  </a:lnTo>
                  <a:lnTo>
                    <a:pt x="585" y="209"/>
                  </a:lnTo>
                  <a:lnTo>
                    <a:pt x="563" y="275"/>
                  </a:lnTo>
                  <a:lnTo>
                    <a:pt x="534" y="342"/>
                  </a:lnTo>
                  <a:lnTo>
                    <a:pt x="482" y="373"/>
                  </a:lnTo>
                  <a:lnTo>
                    <a:pt x="453" y="440"/>
                  </a:lnTo>
                  <a:lnTo>
                    <a:pt x="453" y="504"/>
                  </a:lnTo>
                  <a:lnTo>
                    <a:pt x="429" y="571"/>
                  </a:lnTo>
                  <a:lnTo>
                    <a:pt x="401" y="636"/>
                  </a:lnTo>
                  <a:lnTo>
                    <a:pt x="347" y="703"/>
                  </a:lnTo>
                  <a:lnTo>
                    <a:pt x="295" y="735"/>
                  </a:lnTo>
                  <a:lnTo>
                    <a:pt x="268" y="800"/>
                  </a:lnTo>
                  <a:lnTo>
                    <a:pt x="240" y="868"/>
                  </a:lnTo>
                  <a:lnTo>
                    <a:pt x="189" y="868"/>
                  </a:lnTo>
                  <a:lnTo>
                    <a:pt x="132" y="900"/>
                  </a:lnTo>
                  <a:lnTo>
                    <a:pt x="79" y="900"/>
                  </a:lnTo>
                  <a:lnTo>
                    <a:pt x="26" y="966"/>
                  </a:lnTo>
                  <a:lnTo>
                    <a:pt x="0" y="998"/>
                  </a:lnTo>
                  <a:lnTo>
                    <a:pt x="26" y="998"/>
                  </a:lnTo>
                  <a:lnTo>
                    <a:pt x="55" y="998"/>
                  </a:lnTo>
                  <a:lnTo>
                    <a:pt x="106" y="998"/>
                  </a:lnTo>
                  <a:lnTo>
                    <a:pt x="132" y="1065"/>
                  </a:lnTo>
                  <a:lnTo>
                    <a:pt x="189" y="1065"/>
                  </a:lnTo>
                  <a:lnTo>
                    <a:pt x="240" y="1097"/>
                  </a:lnTo>
                  <a:lnTo>
                    <a:pt x="268" y="1164"/>
                  </a:lnTo>
                  <a:lnTo>
                    <a:pt x="268" y="1229"/>
                  </a:lnTo>
                  <a:lnTo>
                    <a:pt x="268" y="1296"/>
                  </a:lnTo>
                  <a:lnTo>
                    <a:pt x="268" y="1361"/>
                  </a:lnTo>
                  <a:lnTo>
                    <a:pt x="240" y="1427"/>
                  </a:lnTo>
                  <a:lnTo>
                    <a:pt x="213" y="1493"/>
                  </a:lnTo>
                  <a:lnTo>
                    <a:pt x="189" y="1557"/>
                  </a:lnTo>
                  <a:lnTo>
                    <a:pt x="240" y="1592"/>
                  </a:lnTo>
                  <a:lnTo>
                    <a:pt x="295" y="1624"/>
                  </a:lnTo>
                  <a:lnTo>
                    <a:pt x="321" y="1692"/>
                  </a:lnTo>
                  <a:lnTo>
                    <a:pt x="375" y="1724"/>
                  </a:lnTo>
                  <a:lnTo>
                    <a:pt x="429" y="1724"/>
                  </a:lnTo>
                  <a:lnTo>
                    <a:pt x="482" y="1724"/>
                  </a:lnTo>
                  <a:lnTo>
                    <a:pt x="506" y="1791"/>
                  </a:lnTo>
                  <a:lnTo>
                    <a:pt x="453" y="1854"/>
                  </a:lnTo>
                  <a:lnTo>
                    <a:pt x="401" y="1887"/>
                  </a:lnTo>
                  <a:lnTo>
                    <a:pt x="401" y="1953"/>
                  </a:lnTo>
                  <a:lnTo>
                    <a:pt x="375" y="2020"/>
                  </a:lnTo>
                  <a:lnTo>
                    <a:pt x="401" y="2086"/>
                  </a:lnTo>
                  <a:lnTo>
                    <a:pt x="453" y="2117"/>
                  </a:lnTo>
                  <a:lnTo>
                    <a:pt x="482" y="2184"/>
                  </a:lnTo>
                  <a:lnTo>
                    <a:pt x="482" y="2251"/>
                  </a:lnTo>
                  <a:lnTo>
                    <a:pt x="534" y="2283"/>
                  </a:lnTo>
                  <a:lnTo>
                    <a:pt x="563" y="2350"/>
                  </a:lnTo>
                  <a:lnTo>
                    <a:pt x="614" y="2350"/>
                  </a:lnTo>
                  <a:lnTo>
                    <a:pt x="610" y="2350"/>
                  </a:lnTo>
                  <a:lnTo>
                    <a:pt x="663" y="2283"/>
                  </a:lnTo>
                  <a:lnTo>
                    <a:pt x="691" y="2217"/>
                  </a:lnTo>
                  <a:lnTo>
                    <a:pt x="663" y="2152"/>
                  </a:lnTo>
                  <a:lnTo>
                    <a:pt x="663" y="2086"/>
                  </a:lnTo>
                  <a:lnTo>
                    <a:pt x="636" y="2020"/>
                  </a:lnTo>
                  <a:lnTo>
                    <a:pt x="691" y="1953"/>
                  </a:lnTo>
                  <a:lnTo>
                    <a:pt x="718" y="1887"/>
                  </a:lnTo>
                  <a:lnTo>
                    <a:pt x="742" y="1823"/>
                  </a:lnTo>
                  <a:lnTo>
                    <a:pt x="742" y="1724"/>
                  </a:lnTo>
                  <a:lnTo>
                    <a:pt x="798" y="1658"/>
                  </a:lnTo>
                  <a:lnTo>
                    <a:pt x="850" y="1624"/>
                  </a:lnTo>
                  <a:lnTo>
                    <a:pt x="905" y="1624"/>
                  </a:lnTo>
                  <a:lnTo>
                    <a:pt x="957" y="1592"/>
                  </a:lnTo>
                  <a:lnTo>
                    <a:pt x="1011" y="1592"/>
                  </a:lnTo>
                  <a:lnTo>
                    <a:pt x="1064" y="1524"/>
                  </a:lnTo>
                  <a:lnTo>
                    <a:pt x="1118" y="1493"/>
                  </a:lnTo>
                  <a:lnTo>
                    <a:pt x="1172" y="1459"/>
                  </a:lnTo>
                  <a:lnTo>
                    <a:pt x="1224" y="1459"/>
                  </a:lnTo>
                  <a:lnTo>
                    <a:pt x="1303" y="1493"/>
                  </a:lnTo>
                  <a:lnTo>
                    <a:pt x="1357" y="1459"/>
                  </a:lnTo>
                  <a:lnTo>
                    <a:pt x="1409" y="1459"/>
                  </a:lnTo>
                  <a:lnTo>
                    <a:pt x="1464" y="1427"/>
                  </a:lnTo>
                  <a:lnTo>
                    <a:pt x="1464" y="1361"/>
                  </a:lnTo>
                  <a:lnTo>
                    <a:pt x="1436" y="1296"/>
                  </a:lnTo>
                  <a:lnTo>
                    <a:pt x="1385" y="1262"/>
                  </a:lnTo>
                  <a:lnTo>
                    <a:pt x="1409" y="1195"/>
                  </a:lnTo>
                  <a:lnTo>
                    <a:pt x="1464" y="1129"/>
                  </a:lnTo>
                  <a:lnTo>
                    <a:pt x="1464" y="1065"/>
                  </a:lnTo>
                  <a:lnTo>
                    <a:pt x="1464" y="998"/>
                  </a:lnTo>
                  <a:lnTo>
                    <a:pt x="1464" y="932"/>
                  </a:lnTo>
                  <a:lnTo>
                    <a:pt x="1464" y="868"/>
                  </a:lnTo>
                  <a:lnTo>
                    <a:pt x="1409" y="834"/>
                  </a:lnTo>
                  <a:lnTo>
                    <a:pt x="1464" y="768"/>
                  </a:lnTo>
                  <a:lnTo>
                    <a:pt x="1490" y="703"/>
                  </a:lnTo>
                  <a:lnTo>
                    <a:pt x="1544" y="636"/>
                  </a:lnTo>
                  <a:lnTo>
                    <a:pt x="1598" y="605"/>
                  </a:lnTo>
                  <a:lnTo>
                    <a:pt x="1651" y="605"/>
                  </a:lnTo>
                  <a:lnTo>
                    <a:pt x="1704" y="571"/>
                  </a:lnTo>
                  <a:lnTo>
                    <a:pt x="1704" y="504"/>
                  </a:lnTo>
                  <a:lnTo>
                    <a:pt x="1704" y="470"/>
                  </a:lnTo>
                  <a:lnTo>
                    <a:pt x="1678" y="470"/>
                  </a:lnTo>
                  <a:lnTo>
                    <a:pt x="1625" y="470"/>
                  </a:lnTo>
                  <a:lnTo>
                    <a:pt x="1570" y="440"/>
                  </a:lnTo>
                  <a:lnTo>
                    <a:pt x="1519" y="405"/>
                  </a:lnTo>
                  <a:lnTo>
                    <a:pt x="1464" y="405"/>
                  </a:lnTo>
                  <a:lnTo>
                    <a:pt x="1409" y="373"/>
                  </a:lnTo>
                  <a:lnTo>
                    <a:pt x="1357" y="373"/>
                  </a:lnTo>
                  <a:lnTo>
                    <a:pt x="1303" y="373"/>
                  </a:lnTo>
                  <a:lnTo>
                    <a:pt x="1251" y="373"/>
                  </a:lnTo>
                  <a:lnTo>
                    <a:pt x="1198" y="373"/>
                  </a:lnTo>
                  <a:lnTo>
                    <a:pt x="1145" y="440"/>
                  </a:lnTo>
                  <a:lnTo>
                    <a:pt x="1092" y="440"/>
                  </a:lnTo>
                  <a:lnTo>
                    <a:pt x="1037" y="470"/>
                  </a:lnTo>
                  <a:lnTo>
                    <a:pt x="985" y="440"/>
                  </a:lnTo>
                  <a:lnTo>
                    <a:pt x="985" y="373"/>
                  </a:lnTo>
                  <a:lnTo>
                    <a:pt x="985" y="308"/>
                  </a:lnTo>
                  <a:lnTo>
                    <a:pt x="1011" y="241"/>
                  </a:lnTo>
                  <a:lnTo>
                    <a:pt x="985" y="174"/>
                  </a:lnTo>
                  <a:lnTo>
                    <a:pt x="929" y="142"/>
                  </a:lnTo>
                  <a:lnTo>
                    <a:pt x="878" y="110"/>
                  </a:lnTo>
                  <a:lnTo>
                    <a:pt x="826" y="110"/>
                  </a:lnTo>
                  <a:lnTo>
                    <a:pt x="770" y="110"/>
                  </a:lnTo>
                  <a:lnTo>
                    <a:pt x="718" y="43"/>
                  </a:lnTo>
                  <a:lnTo>
                    <a:pt x="663" y="12"/>
                  </a:lnTo>
                  <a:lnTo>
                    <a:pt x="608" y="7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71" name="Freeform 66"/>
            <p:cNvSpPr>
              <a:spLocks/>
            </p:cNvSpPr>
            <p:nvPr/>
          </p:nvSpPr>
          <p:spPr bwMode="auto">
            <a:xfrm>
              <a:off x="3116241" y="4124316"/>
              <a:ext cx="881063" cy="593725"/>
            </a:xfrm>
            <a:custGeom>
              <a:avLst/>
              <a:gdLst>
                <a:gd name="T0" fmla="*/ 2147483646 w 1572"/>
                <a:gd name="T1" fmla="*/ 2147483646 h 1055"/>
                <a:gd name="T2" fmla="*/ 2147483646 w 1572"/>
                <a:gd name="T3" fmla="*/ 2147483646 h 1055"/>
                <a:gd name="T4" fmla="*/ 2147483646 w 1572"/>
                <a:gd name="T5" fmla="*/ 2147483646 h 1055"/>
                <a:gd name="T6" fmla="*/ 2147483646 w 1572"/>
                <a:gd name="T7" fmla="*/ 2147483646 h 1055"/>
                <a:gd name="T8" fmla="*/ 2147483646 w 1572"/>
                <a:gd name="T9" fmla="*/ 2147483646 h 1055"/>
                <a:gd name="T10" fmla="*/ 2147483646 w 1572"/>
                <a:gd name="T11" fmla="*/ 2147483646 h 1055"/>
                <a:gd name="T12" fmla="*/ 2147483646 w 1572"/>
                <a:gd name="T13" fmla="*/ 2147483646 h 1055"/>
                <a:gd name="T14" fmla="*/ 0 w 1572"/>
                <a:gd name="T15" fmla="*/ 2147483646 h 1055"/>
                <a:gd name="T16" fmla="*/ 2147483646 w 1572"/>
                <a:gd name="T17" fmla="*/ 2147483646 h 1055"/>
                <a:gd name="T18" fmla="*/ 2147483646 w 1572"/>
                <a:gd name="T19" fmla="*/ 2147483646 h 1055"/>
                <a:gd name="T20" fmla="*/ 2147483646 w 1572"/>
                <a:gd name="T21" fmla="*/ 2147483646 h 1055"/>
                <a:gd name="T22" fmla="*/ 2147483646 w 1572"/>
                <a:gd name="T23" fmla="*/ 2147483646 h 1055"/>
                <a:gd name="T24" fmla="*/ 2147483646 w 1572"/>
                <a:gd name="T25" fmla="*/ 2147483646 h 1055"/>
                <a:gd name="T26" fmla="*/ 2147483646 w 1572"/>
                <a:gd name="T27" fmla="*/ 2147483646 h 1055"/>
                <a:gd name="T28" fmla="*/ 2147483646 w 1572"/>
                <a:gd name="T29" fmla="*/ 2147483646 h 1055"/>
                <a:gd name="T30" fmla="*/ 2147483646 w 1572"/>
                <a:gd name="T31" fmla="*/ 2147483646 h 1055"/>
                <a:gd name="T32" fmla="*/ 2147483646 w 1572"/>
                <a:gd name="T33" fmla="*/ 2147483646 h 1055"/>
                <a:gd name="T34" fmla="*/ 2147483646 w 1572"/>
                <a:gd name="T35" fmla="*/ 2147483646 h 1055"/>
                <a:gd name="T36" fmla="*/ 2147483646 w 1572"/>
                <a:gd name="T37" fmla="*/ 2147483646 h 1055"/>
                <a:gd name="T38" fmla="*/ 2147483646 w 1572"/>
                <a:gd name="T39" fmla="*/ 2147483646 h 1055"/>
                <a:gd name="T40" fmla="*/ 2147483646 w 1572"/>
                <a:gd name="T41" fmla="*/ 2147483646 h 1055"/>
                <a:gd name="T42" fmla="*/ 2147483646 w 1572"/>
                <a:gd name="T43" fmla="*/ 2147483646 h 1055"/>
                <a:gd name="T44" fmla="*/ 2147483646 w 1572"/>
                <a:gd name="T45" fmla="*/ 2147483646 h 1055"/>
                <a:gd name="T46" fmla="*/ 2147483646 w 1572"/>
                <a:gd name="T47" fmla="*/ 2147483646 h 1055"/>
                <a:gd name="T48" fmla="*/ 2147483646 w 1572"/>
                <a:gd name="T49" fmla="*/ 2147483646 h 1055"/>
                <a:gd name="T50" fmla="*/ 2147483646 w 1572"/>
                <a:gd name="T51" fmla="*/ 2147483646 h 1055"/>
                <a:gd name="T52" fmla="*/ 2147483646 w 1572"/>
                <a:gd name="T53" fmla="*/ 2147483646 h 1055"/>
                <a:gd name="T54" fmla="*/ 2147483646 w 1572"/>
                <a:gd name="T55" fmla="*/ 2147483646 h 1055"/>
                <a:gd name="T56" fmla="*/ 2147483646 w 1572"/>
                <a:gd name="T57" fmla="*/ 2147483646 h 1055"/>
                <a:gd name="T58" fmla="*/ 2147483646 w 1572"/>
                <a:gd name="T59" fmla="*/ 2147483646 h 1055"/>
                <a:gd name="T60" fmla="*/ 2147483646 w 1572"/>
                <a:gd name="T61" fmla="*/ 2147483646 h 1055"/>
                <a:gd name="T62" fmla="*/ 2147483646 w 1572"/>
                <a:gd name="T63" fmla="*/ 2147483646 h 1055"/>
                <a:gd name="T64" fmla="*/ 2147483646 w 1572"/>
                <a:gd name="T65" fmla="*/ 2147483646 h 1055"/>
                <a:gd name="T66" fmla="*/ 2147483646 w 1572"/>
                <a:gd name="T67" fmla="*/ 2147483646 h 1055"/>
                <a:gd name="T68" fmla="*/ 2147483646 w 1572"/>
                <a:gd name="T69" fmla="*/ 2147483646 h 1055"/>
                <a:gd name="T70" fmla="*/ 2147483646 w 1572"/>
                <a:gd name="T71" fmla="*/ 2147483646 h 1055"/>
                <a:gd name="T72" fmla="*/ 2147483646 w 1572"/>
                <a:gd name="T73" fmla="*/ 2147483646 h 1055"/>
                <a:gd name="T74" fmla="*/ 2147483646 w 1572"/>
                <a:gd name="T75" fmla="*/ 0 h 1055"/>
                <a:gd name="T76" fmla="*/ 2147483646 w 1572"/>
                <a:gd name="T77" fmla="*/ 2147483646 h 1055"/>
                <a:gd name="T78" fmla="*/ 2147483646 w 1572"/>
                <a:gd name="T79" fmla="*/ 2147483646 h 1055"/>
                <a:gd name="T80" fmla="*/ 2147483646 w 1572"/>
                <a:gd name="T81" fmla="*/ 2147483646 h 10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72"/>
                <a:gd name="T124" fmla="*/ 0 h 1055"/>
                <a:gd name="T125" fmla="*/ 1572 w 1572"/>
                <a:gd name="T126" fmla="*/ 1055 h 10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72" h="1055">
                  <a:moveTo>
                    <a:pt x="398" y="35"/>
                  </a:moveTo>
                  <a:lnTo>
                    <a:pt x="369" y="35"/>
                  </a:lnTo>
                  <a:lnTo>
                    <a:pt x="317" y="68"/>
                  </a:lnTo>
                  <a:lnTo>
                    <a:pt x="266" y="100"/>
                  </a:lnTo>
                  <a:lnTo>
                    <a:pt x="238" y="169"/>
                  </a:lnTo>
                  <a:lnTo>
                    <a:pt x="238" y="235"/>
                  </a:lnTo>
                  <a:lnTo>
                    <a:pt x="185" y="235"/>
                  </a:lnTo>
                  <a:lnTo>
                    <a:pt x="158" y="299"/>
                  </a:lnTo>
                  <a:lnTo>
                    <a:pt x="158" y="365"/>
                  </a:lnTo>
                  <a:lnTo>
                    <a:pt x="105" y="399"/>
                  </a:lnTo>
                  <a:lnTo>
                    <a:pt x="51" y="430"/>
                  </a:lnTo>
                  <a:lnTo>
                    <a:pt x="52" y="430"/>
                  </a:lnTo>
                  <a:lnTo>
                    <a:pt x="26" y="470"/>
                  </a:lnTo>
                  <a:lnTo>
                    <a:pt x="3" y="541"/>
                  </a:lnTo>
                  <a:lnTo>
                    <a:pt x="0" y="597"/>
                  </a:lnTo>
                  <a:lnTo>
                    <a:pt x="0" y="661"/>
                  </a:lnTo>
                  <a:lnTo>
                    <a:pt x="26" y="727"/>
                  </a:lnTo>
                  <a:lnTo>
                    <a:pt x="80" y="727"/>
                  </a:lnTo>
                  <a:lnTo>
                    <a:pt x="134" y="695"/>
                  </a:lnTo>
                  <a:lnTo>
                    <a:pt x="187" y="759"/>
                  </a:lnTo>
                  <a:lnTo>
                    <a:pt x="239" y="793"/>
                  </a:lnTo>
                  <a:lnTo>
                    <a:pt x="239" y="860"/>
                  </a:lnTo>
                  <a:lnTo>
                    <a:pt x="239" y="927"/>
                  </a:lnTo>
                  <a:lnTo>
                    <a:pt x="213" y="958"/>
                  </a:lnTo>
                  <a:lnTo>
                    <a:pt x="266" y="958"/>
                  </a:lnTo>
                  <a:lnTo>
                    <a:pt x="321" y="958"/>
                  </a:lnTo>
                  <a:lnTo>
                    <a:pt x="372" y="992"/>
                  </a:lnTo>
                  <a:lnTo>
                    <a:pt x="426" y="1025"/>
                  </a:lnTo>
                  <a:lnTo>
                    <a:pt x="479" y="1025"/>
                  </a:lnTo>
                  <a:lnTo>
                    <a:pt x="533" y="992"/>
                  </a:lnTo>
                  <a:lnTo>
                    <a:pt x="587" y="992"/>
                  </a:lnTo>
                  <a:lnTo>
                    <a:pt x="640" y="992"/>
                  </a:lnTo>
                  <a:lnTo>
                    <a:pt x="693" y="1025"/>
                  </a:lnTo>
                  <a:lnTo>
                    <a:pt x="720" y="1025"/>
                  </a:lnTo>
                  <a:lnTo>
                    <a:pt x="772" y="1055"/>
                  </a:lnTo>
                  <a:lnTo>
                    <a:pt x="825" y="1055"/>
                  </a:lnTo>
                  <a:lnTo>
                    <a:pt x="880" y="1025"/>
                  </a:lnTo>
                  <a:lnTo>
                    <a:pt x="880" y="958"/>
                  </a:lnTo>
                  <a:lnTo>
                    <a:pt x="931" y="958"/>
                  </a:lnTo>
                  <a:lnTo>
                    <a:pt x="986" y="927"/>
                  </a:lnTo>
                  <a:lnTo>
                    <a:pt x="1039" y="893"/>
                  </a:lnTo>
                  <a:lnTo>
                    <a:pt x="1092" y="927"/>
                  </a:lnTo>
                  <a:lnTo>
                    <a:pt x="1173" y="958"/>
                  </a:lnTo>
                  <a:lnTo>
                    <a:pt x="1254" y="958"/>
                  </a:lnTo>
                  <a:lnTo>
                    <a:pt x="1279" y="927"/>
                  </a:lnTo>
                  <a:lnTo>
                    <a:pt x="1333" y="893"/>
                  </a:lnTo>
                  <a:lnTo>
                    <a:pt x="1387" y="927"/>
                  </a:lnTo>
                  <a:lnTo>
                    <a:pt x="1387" y="924"/>
                  </a:lnTo>
                  <a:lnTo>
                    <a:pt x="1439" y="889"/>
                  </a:lnTo>
                  <a:lnTo>
                    <a:pt x="1466" y="824"/>
                  </a:lnTo>
                  <a:lnTo>
                    <a:pt x="1439" y="756"/>
                  </a:lnTo>
                  <a:lnTo>
                    <a:pt x="1492" y="724"/>
                  </a:lnTo>
                  <a:lnTo>
                    <a:pt x="1548" y="724"/>
                  </a:lnTo>
                  <a:lnTo>
                    <a:pt x="1572" y="660"/>
                  </a:lnTo>
                  <a:lnTo>
                    <a:pt x="1520" y="626"/>
                  </a:lnTo>
                  <a:lnTo>
                    <a:pt x="1466" y="660"/>
                  </a:lnTo>
                  <a:lnTo>
                    <a:pt x="1439" y="593"/>
                  </a:lnTo>
                  <a:lnTo>
                    <a:pt x="1387" y="561"/>
                  </a:lnTo>
                  <a:lnTo>
                    <a:pt x="1333" y="561"/>
                  </a:lnTo>
                  <a:lnTo>
                    <a:pt x="1279" y="561"/>
                  </a:lnTo>
                  <a:lnTo>
                    <a:pt x="1254" y="496"/>
                  </a:lnTo>
                  <a:lnTo>
                    <a:pt x="1279" y="429"/>
                  </a:lnTo>
                  <a:lnTo>
                    <a:pt x="1279" y="363"/>
                  </a:lnTo>
                  <a:lnTo>
                    <a:pt x="1223" y="330"/>
                  </a:lnTo>
                  <a:lnTo>
                    <a:pt x="1200" y="262"/>
                  </a:lnTo>
                  <a:lnTo>
                    <a:pt x="1223" y="197"/>
                  </a:lnTo>
                  <a:lnTo>
                    <a:pt x="1173" y="132"/>
                  </a:lnTo>
                  <a:lnTo>
                    <a:pt x="1092" y="99"/>
                  </a:lnTo>
                  <a:lnTo>
                    <a:pt x="1039" y="99"/>
                  </a:lnTo>
                  <a:lnTo>
                    <a:pt x="986" y="132"/>
                  </a:lnTo>
                  <a:lnTo>
                    <a:pt x="931" y="132"/>
                  </a:lnTo>
                  <a:lnTo>
                    <a:pt x="880" y="67"/>
                  </a:lnTo>
                  <a:lnTo>
                    <a:pt x="825" y="32"/>
                  </a:lnTo>
                  <a:lnTo>
                    <a:pt x="772" y="32"/>
                  </a:lnTo>
                  <a:lnTo>
                    <a:pt x="720" y="32"/>
                  </a:lnTo>
                  <a:lnTo>
                    <a:pt x="664" y="0"/>
                  </a:lnTo>
                  <a:lnTo>
                    <a:pt x="613" y="0"/>
                  </a:lnTo>
                  <a:lnTo>
                    <a:pt x="559" y="32"/>
                  </a:lnTo>
                  <a:lnTo>
                    <a:pt x="505" y="67"/>
                  </a:lnTo>
                  <a:lnTo>
                    <a:pt x="453" y="67"/>
                  </a:lnTo>
                  <a:lnTo>
                    <a:pt x="398" y="32"/>
                  </a:lnTo>
                  <a:lnTo>
                    <a:pt x="372" y="32"/>
                  </a:lnTo>
                  <a:lnTo>
                    <a:pt x="398" y="3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72" name="Freeform 67"/>
            <p:cNvSpPr>
              <a:spLocks/>
            </p:cNvSpPr>
            <p:nvPr/>
          </p:nvSpPr>
          <p:spPr bwMode="auto">
            <a:xfrm>
              <a:off x="3317854" y="3743316"/>
              <a:ext cx="1169989" cy="777876"/>
            </a:xfrm>
            <a:custGeom>
              <a:avLst/>
              <a:gdLst>
                <a:gd name="T0" fmla="*/ 2147483646 w 2082"/>
                <a:gd name="T1" fmla="*/ 2147483646 h 1385"/>
                <a:gd name="T2" fmla="*/ 2147483646 w 2082"/>
                <a:gd name="T3" fmla="*/ 0 h 1385"/>
                <a:gd name="T4" fmla="*/ 2147483646 w 2082"/>
                <a:gd name="T5" fmla="*/ 2147483646 h 1385"/>
                <a:gd name="T6" fmla="*/ 2147483646 w 2082"/>
                <a:gd name="T7" fmla="*/ 0 h 1385"/>
                <a:gd name="T8" fmla="*/ 2147483646 w 2082"/>
                <a:gd name="T9" fmla="*/ 2147483646 h 1385"/>
                <a:gd name="T10" fmla="*/ 2147483646 w 2082"/>
                <a:gd name="T11" fmla="*/ 2147483646 h 1385"/>
                <a:gd name="T12" fmla="*/ 2147483646 w 2082"/>
                <a:gd name="T13" fmla="*/ 2147483646 h 1385"/>
                <a:gd name="T14" fmla="*/ 2147483646 w 2082"/>
                <a:gd name="T15" fmla="*/ 2147483646 h 1385"/>
                <a:gd name="T16" fmla="*/ 2147483646 w 2082"/>
                <a:gd name="T17" fmla="*/ 2147483646 h 1385"/>
                <a:gd name="T18" fmla="*/ 2147483646 w 2082"/>
                <a:gd name="T19" fmla="*/ 2147483646 h 1385"/>
                <a:gd name="T20" fmla="*/ 2147483646 w 2082"/>
                <a:gd name="T21" fmla="*/ 2147483646 h 1385"/>
                <a:gd name="T22" fmla="*/ 2147483646 w 2082"/>
                <a:gd name="T23" fmla="*/ 2147483646 h 1385"/>
                <a:gd name="T24" fmla="*/ 2147483646 w 2082"/>
                <a:gd name="T25" fmla="*/ 2147483646 h 1385"/>
                <a:gd name="T26" fmla="*/ 2147483646 w 2082"/>
                <a:gd name="T27" fmla="*/ 2147483646 h 1385"/>
                <a:gd name="T28" fmla="*/ 2147483646 w 2082"/>
                <a:gd name="T29" fmla="*/ 2147483646 h 1385"/>
                <a:gd name="T30" fmla="*/ 2147483646 w 2082"/>
                <a:gd name="T31" fmla="*/ 2147483646 h 1385"/>
                <a:gd name="T32" fmla="*/ 2147483646 w 2082"/>
                <a:gd name="T33" fmla="*/ 2147483646 h 1385"/>
                <a:gd name="T34" fmla="*/ 2147483646 w 2082"/>
                <a:gd name="T35" fmla="*/ 2147483646 h 1385"/>
                <a:gd name="T36" fmla="*/ 2147483646 w 2082"/>
                <a:gd name="T37" fmla="*/ 2147483646 h 1385"/>
                <a:gd name="T38" fmla="*/ 2147483646 w 2082"/>
                <a:gd name="T39" fmla="*/ 2147483646 h 1385"/>
                <a:gd name="T40" fmla="*/ 2147483646 w 2082"/>
                <a:gd name="T41" fmla="*/ 2147483646 h 1385"/>
                <a:gd name="T42" fmla="*/ 2147483646 w 2082"/>
                <a:gd name="T43" fmla="*/ 2147483646 h 1385"/>
                <a:gd name="T44" fmla="*/ 2147483646 w 2082"/>
                <a:gd name="T45" fmla="*/ 2147483646 h 1385"/>
                <a:gd name="T46" fmla="*/ 2147483646 w 2082"/>
                <a:gd name="T47" fmla="*/ 2147483646 h 1385"/>
                <a:gd name="T48" fmla="*/ 2147483646 w 2082"/>
                <a:gd name="T49" fmla="*/ 2147483646 h 1385"/>
                <a:gd name="T50" fmla="*/ 2147483646 w 2082"/>
                <a:gd name="T51" fmla="*/ 2147483646 h 1385"/>
                <a:gd name="T52" fmla="*/ 2147483646 w 2082"/>
                <a:gd name="T53" fmla="*/ 2147483646 h 1385"/>
                <a:gd name="T54" fmla="*/ 2147483646 w 2082"/>
                <a:gd name="T55" fmla="*/ 2147483646 h 1385"/>
                <a:gd name="T56" fmla="*/ 2147483646 w 2082"/>
                <a:gd name="T57" fmla="*/ 2147483646 h 1385"/>
                <a:gd name="T58" fmla="*/ 2147483646 w 2082"/>
                <a:gd name="T59" fmla="*/ 2147483646 h 1385"/>
                <a:gd name="T60" fmla="*/ 2147483646 w 2082"/>
                <a:gd name="T61" fmla="*/ 2147483646 h 1385"/>
                <a:gd name="T62" fmla="*/ 2147483646 w 2082"/>
                <a:gd name="T63" fmla="*/ 2147483646 h 1385"/>
                <a:gd name="T64" fmla="*/ 2147483646 w 2082"/>
                <a:gd name="T65" fmla="*/ 2147483646 h 1385"/>
                <a:gd name="T66" fmla="*/ 2147483646 w 2082"/>
                <a:gd name="T67" fmla="*/ 2147483646 h 1385"/>
                <a:gd name="T68" fmla="*/ 2147483646 w 2082"/>
                <a:gd name="T69" fmla="*/ 2147483646 h 1385"/>
                <a:gd name="T70" fmla="*/ 2147483646 w 2082"/>
                <a:gd name="T71" fmla="*/ 2147483646 h 1385"/>
                <a:gd name="T72" fmla="*/ 2147483646 w 2082"/>
                <a:gd name="T73" fmla="*/ 2147483646 h 1385"/>
                <a:gd name="T74" fmla="*/ 2147483646 w 2082"/>
                <a:gd name="T75" fmla="*/ 2147483646 h 1385"/>
                <a:gd name="T76" fmla="*/ 2147483646 w 2082"/>
                <a:gd name="T77" fmla="*/ 2147483646 h 1385"/>
                <a:gd name="T78" fmla="*/ 2147483646 w 2082"/>
                <a:gd name="T79" fmla="*/ 2147483646 h 1385"/>
                <a:gd name="T80" fmla="*/ 2147483646 w 2082"/>
                <a:gd name="T81" fmla="*/ 2147483646 h 1385"/>
                <a:gd name="T82" fmla="*/ 2147483646 w 2082"/>
                <a:gd name="T83" fmla="*/ 2147483646 h 1385"/>
                <a:gd name="T84" fmla="*/ 2147483646 w 2082"/>
                <a:gd name="T85" fmla="*/ 2147483646 h 1385"/>
                <a:gd name="T86" fmla="*/ 2147483646 w 2082"/>
                <a:gd name="T87" fmla="*/ 2147483646 h 1385"/>
                <a:gd name="T88" fmla="*/ 2147483646 w 2082"/>
                <a:gd name="T89" fmla="*/ 2147483646 h 1385"/>
                <a:gd name="T90" fmla="*/ 0 w 2082"/>
                <a:gd name="T91" fmla="*/ 2147483646 h 1385"/>
                <a:gd name="T92" fmla="*/ 2147483646 w 2082"/>
                <a:gd name="T93" fmla="*/ 2147483646 h 1385"/>
                <a:gd name="T94" fmla="*/ 2147483646 w 2082"/>
                <a:gd name="T95" fmla="*/ 2147483646 h 1385"/>
                <a:gd name="T96" fmla="*/ 2147483646 w 2082"/>
                <a:gd name="T97" fmla="*/ 2147483646 h 1385"/>
                <a:gd name="T98" fmla="*/ 2147483646 w 2082"/>
                <a:gd name="T99" fmla="*/ 2147483646 h 1385"/>
                <a:gd name="T100" fmla="*/ 2147483646 w 2082"/>
                <a:gd name="T101" fmla="*/ 2147483646 h 1385"/>
                <a:gd name="T102" fmla="*/ 2147483646 w 2082"/>
                <a:gd name="T103" fmla="*/ 2147483646 h 1385"/>
                <a:gd name="T104" fmla="*/ 2147483646 w 2082"/>
                <a:gd name="T105" fmla="*/ 2147483646 h 13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82"/>
                <a:gd name="T160" fmla="*/ 0 h 1385"/>
                <a:gd name="T161" fmla="*/ 2082 w 2082"/>
                <a:gd name="T162" fmla="*/ 1385 h 138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82" h="1385">
                  <a:moveTo>
                    <a:pt x="482" y="132"/>
                  </a:moveTo>
                  <a:lnTo>
                    <a:pt x="536" y="98"/>
                  </a:lnTo>
                  <a:lnTo>
                    <a:pt x="587" y="64"/>
                  </a:lnTo>
                  <a:lnTo>
                    <a:pt x="642" y="0"/>
                  </a:lnTo>
                  <a:lnTo>
                    <a:pt x="695" y="0"/>
                  </a:lnTo>
                  <a:lnTo>
                    <a:pt x="748" y="31"/>
                  </a:lnTo>
                  <a:lnTo>
                    <a:pt x="803" y="31"/>
                  </a:lnTo>
                  <a:lnTo>
                    <a:pt x="856" y="0"/>
                  </a:lnTo>
                  <a:lnTo>
                    <a:pt x="908" y="0"/>
                  </a:lnTo>
                  <a:lnTo>
                    <a:pt x="908" y="64"/>
                  </a:lnTo>
                  <a:lnTo>
                    <a:pt x="935" y="132"/>
                  </a:lnTo>
                  <a:lnTo>
                    <a:pt x="988" y="98"/>
                  </a:lnTo>
                  <a:lnTo>
                    <a:pt x="1043" y="132"/>
                  </a:lnTo>
                  <a:lnTo>
                    <a:pt x="1095" y="165"/>
                  </a:lnTo>
                  <a:lnTo>
                    <a:pt x="1151" y="98"/>
                  </a:lnTo>
                  <a:lnTo>
                    <a:pt x="1202" y="98"/>
                  </a:lnTo>
                  <a:lnTo>
                    <a:pt x="1256" y="98"/>
                  </a:lnTo>
                  <a:lnTo>
                    <a:pt x="1310" y="64"/>
                  </a:lnTo>
                  <a:lnTo>
                    <a:pt x="1362" y="64"/>
                  </a:lnTo>
                  <a:lnTo>
                    <a:pt x="1389" y="132"/>
                  </a:lnTo>
                  <a:lnTo>
                    <a:pt x="1417" y="199"/>
                  </a:lnTo>
                  <a:lnTo>
                    <a:pt x="1468" y="231"/>
                  </a:lnTo>
                  <a:lnTo>
                    <a:pt x="1468" y="296"/>
                  </a:lnTo>
                  <a:lnTo>
                    <a:pt x="1468" y="361"/>
                  </a:lnTo>
                  <a:lnTo>
                    <a:pt x="1497" y="428"/>
                  </a:lnTo>
                  <a:lnTo>
                    <a:pt x="1551" y="460"/>
                  </a:lnTo>
                  <a:lnTo>
                    <a:pt x="1551" y="527"/>
                  </a:lnTo>
                  <a:lnTo>
                    <a:pt x="1576" y="593"/>
                  </a:lnTo>
                  <a:lnTo>
                    <a:pt x="1551" y="660"/>
                  </a:lnTo>
                  <a:lnTo>
                    <a:pt x="1602" y="689"/>
                  </a:lnTo>
                  <a:lnTo>
                    <a:pt x="1628" y="757"/>
                  </a:lnTo>
                  <a:lnTo>
                    <a:pt x="1684" y="789"/>
                  </a:lnTo>
                  <a:lnTo>
                    <a:pt x="1736" y="757"/>
                  </a:lnTo>
                  <a:lnTo>
                    <a:pt x="1792" y="789"/>
                  </a:lnTo>
                  <a:lnTo>
                    <a:pt x="1843" y="789"/>
                  </a:lnTo>
                  <a:lnTo>
                    <a:pt x="1895" y="757"/>
                  </a:lnTo>
                  <a:lnTo>
                    <a:pt x="1948" y="723"/>
                  </a:lnTo>
                  <a:lnTo>
                    <a:pt x="2000" y="689"/>
                  </a:lnTo>
                  <a:lnTo>
                    <a:pt x="2056" y="689"/>
                  </a:lnTo>
                  <a:lnTo>
                    <a:pt x="2082" y="689"/>
                  </a:lnTo>
                  <a:lnTo>
                    <a:pt x="2082" y="688"/>
                  </a:lnTo>
                  <a:lnTo>
                    <a:pt x="2082" y="755"/>
                  </a:lnTo>
                  <a:lnTo>
                    <a:pt x="2030" y="787"/>
                  </a:lnTo>
                  <a:lnTo>
                    <a:pt x="2030" y="854"/>
                  </a:lnTo>
                  <a:lnTo>
                    <a:pt x="2025" y="854"/>
                  </a:lnTo>
                  <a:lnTo>
                    <a:pt x="2056" y="889"/>
                  </a:lnTo>
                  <a:lnTo>
                    <a:pt x="2028" y="954"/>
                  </a:lnTo>
                  <a:lnTo>
                    <a:pt x="1972" y="954"/>
                  </a:lnTo>
                  <a:lnTo>
                    <a:pt x="1893" y="954"/>
                  </a:lnTo>
                  <a:lnTo>
                    <a:pt x="1840" y="988"/>
                  </a:lnTo>
                  <a:lnTo>
                    <a:pt x="1814" y="1053"/>
                  </a:lnTo>
                  <a:lnTo>
                    <a:pt x="1735" y="1053"/>
                  </a:lnTo>
                  <a:lnTo>
                    <a:pt x="1656" y="1053"/>
                  </a:lnTo>
                  <a:lnTo>
                    <a:pt x="1574" y="1053"/>
                  </a:lnTo>
                  <a:lnTo>
                    <a:pt x="1521" y="1119"/>
                  </a:lnTo>
                  <a:lnTo>
                    <a:pt x="1468" y="1152"/>
                  </a:lnTo>
                  <a:lnTo>
                    <a:pt x="1387" y="1187"/>
                  </a:lnTo>
                  <a:lnTo>
                    <a:pt x="1361" y="1250"/>
                  </a:lnTo>
                  <a:lnTo>
                    <a:pt x="1307" y="1284"/>
                  </a:lnTo>
                  <a:lnTo>
                    <a:pt x="1254" y="1350"/>
                  </a:lnTo>
                  <a:lnTo>
                    <a:pt x="1200" y="1383"/>
                  </a:lnTo>
                  <a:lnTo>
                    <a:pt x="1200" y="1385"/>
                  </a:lnTo>
                  <a:lnTo>
                    <a:pt x="1200" y="1350"/>
                  </a:lnTo>
                  <a:lnTo>
                    <a:pt x="1175" y="1331"/>
                  </a:lnTo>
                  <a:lnTo>
                    <a:pt x="1149" y="1316"/>
                  </a:lnTo>
                  <a:lnTo>
                    <a:pt x="1094" y="1350"/>
                  </a:lnTo>
                  <a:lnTo>
                    <a:pt x="1067" y="1284"/>
                  </a:lnTo>
                  <a:lnTo>
                    <a:pt x="1015" y="1250"/>
                  </a:lnTo>
                  <a:lnTo>
                    <a:pt x="961" y="1250"/>
                  </a:lnTo>
                  <a:lnTo>
                    <a:pt x="907" y="1250"/>
                  </a:lnTo>
                  <a:lnTo>
                    <a:pt x="882" y="1187"/>
                  </a:lnTo>
                  <a:lnTo>
                    <a:pt x="907" y="1119"/>
                  </a:lnTo>
                  <a:lnTo>
                    <a:pt x="907" y="1053"/>
                  </a:lnTo>
                  <a:lnTo>
                    <a:pt x="851" y="1019"/>
                  </a:lnTo>
                  <a:lnTo>
                    <a:pt x="828" y="954"/>
                  </a:lnTo>
                  <a:lnTo>
                    <a:pt x="851" y="889"/>
                  </a:lnTo>
                  <a:lnTo>
                    <a:pt x="800" y="822"/>
                  </a:lnTo>
                  <a:lnTo>
                    <a:pt x="720" y="789"/>
                  </a:lnTo>
                  <a:lnTo>
                    <a:pt x="667" y="789"/>
                  </a:lnTo>
                  <a:lnTo>
                    <a:pt x="613" y="822"/>
                  </a:lnTo>
                  <a:lnTo>
                    <a:pt x="559" y="822"/>
                  </a:lnTo>
                  <a:lnTo>
                    <a:pt x="508" y="757"/>
                  </a:lnTo>
                  <a:lnTo>
                    <a:pt x="453" y="723"/>
                  </a:lnTo>
                  <a:lnTo>
                    <a:pt x="400" y="723"/>
                  </a:lnTo>
                  <a:lnTo>
                    <a:pt x="347" y="723"/>
                  </a:lnTo>
                  <a:lnTo>
                    <a:pt x="292" y="689"/>
                  </a:lnTo>
                  <a:lnTo>
                    <a:pt x="241" y="689"/>
                  </a:lnTo>
                  <a:lnTo>
                    <a:pt x="187" y="723"/>
                  </a:lnTo>
                  <a:lnTo>
                    <a:pt x="134" y="757"/>
                  </a:lnTo>
                  <a:lnTo>
                    <a:pt x="81" y="757"/>
                  </a:lnTo>
                  <a:lnTo>
                    <a:pt x="26" y="723"/>
                  </a:lnTo>
                  <a:lnTo>
                    <a:pt x="0" y="723"/>
                  </a:lnTo>
                  <a:lnTo>
                    <a:pt x="21" y="720"/>
                  </a:lnTo>
                  <a:lnTo>
                    <a:pt x="79" y="656"/>
                  </a:lnTo>
                  <a:lnTo>
                    <a:pt x="131" y="622"/>
                  </a:lnTo>
                  <a:lnTo>
                    <a:pt x="185" y="589"/>
                  </a:lnTo>
                  <a:lnTo>
                    <a:pt x="239" y="558"/>
                  </a:lnTo>
                  <a:lnTo>
                    <a:pt x="239" y="492"/>
                  </a:lnTo>
                  <a:lnTo>
                    <a:pt x="239" y="425"/>
                  </a:lnTo>
                  <a:lnTo>
                    <a:pt x="290" y="393"/>
                  </a:lnTo>
                  <a:lnTo>
                    <a:pt x="318" y="326"/>
                  </a:lnTo>
                  <a:lnTo>
                    <a:pt x="347" y="258"/>
                  </a:lnTo>
                  <a:lnTo>
                    <a:pt x="400" y="194"/>
                  </a:lnTo>
                  <a:lnTo>
                    <a:pt x="453" y="162"/>
                  </a:lnTo>
                  <a:lnTo>
                    <a:pt x="508" y="128"/>
                  </a:lnTo>
                  <a:lnTo>
                    <a:pt x="504" y="119"/>
                  </a:lnTo>
                  <a:lnTo>
                    <a:pt x="482" y="132"/>
                  </a:lnTo>
                  <a:close/>
                </a:path>
              </a:pathLst>
            </a:custGeom>
            <a:solidFill>
              <a:srgbClr val="0066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801" name="CaixaDeTexto 14"/>
          <p:cNvSpPr txBox="1">
            <a:spLocks noChangeArrowheads="1"/>
          </p:cNvSpPr>
          <p:nvPr/>
        </p:nvSpPr>
        <p:spPr bwMode="auto">
          <a:xfrm>
            <a:off x="8323264" y="1714501"/>
            <a:ext cx="2224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1200" b="1"/>
              <a:t>PI - 01 case (G3)</a:t>
            </a:r>
          </a:p>
        </p:txBody>
      </p:sp>
      <p:sp>
        <p:nvSpPr>
          <p:cNvPr id="33802" name="CaixaDeTexto 14"/>
          <p:cNvSpPr txBox="1">
            <a:spLocks noChangeArrowheads="1"/>
          </p:cNvSpPr>
          <p:nvPr/>
        </p:nvSpPr>
        <p:spPr bwMode="auto">
          <a:xfrm>
            <a:off x="8634414" y="2320926"/>
            <a:ext cx="23574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1200" b="1"/>
              <a:t>BA - 01 case (D4)</a:t>
            </a:r>
          </a:p>
        </p:txBody>
      </p:sp>
      <p:sp>
        <p:nvSpPr>
          <p:cNvPr id="33803" name="CaixaDeTexto 14"/>
          <p:cNvSpPr txBox="1">
            <a:spLocks noChangeArrowheads="1"/>
          </p:cNvSpPr>
          <p:nvPr/>
        </p:nvSpPr>
        <p:spPr bwMode="auto">
          <a:xfrm>
            <a:off x="8759825" y="2511426"/>
            <a:ext cx="17859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1200" b="1"/>
              <a:t>DF - 01 case (D4)</a:t>
            </a:r>
          </a:p>
        </p:txBody>
      </p:sp>
      <p:sp>
        <p:nvSpPr>
          <p:cNvPr id="33804" name="CaixaDeTexto 14"/>
          <p:cNvSpPr txBox="1">
            <a:spLocks noChangeArrowheads="1"/>
          </p:cNvSpPr>
          <p:nvPr/>
        </p:nvSpPr>
        <p:spPr bwMode="auto">
          <a:xfrm>
            <a:off x="8853489" y="2843214"/>
            <a:ext cx="1785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1200" b="1"/>
              <a:t>MG- 01 case (D4)</a:t>
            </a:r>
          </a:p>
        </p:txBody>
      </p:sp>
      <p:sp>
        <p:nvSpPr>
          <p:cNvPr id="33805" name="CaixaDeTexto 14"/>
          <p:cNvSpPr txBox="1">
            <a:spLocks noChangeArrowheads="1"/>
          </p:cNvSpPr>
          <p:nvPr/>
        </p:nvSpPr>
        <p:spPr bwMode="auto">
          <a:xfrm>
            <a:off x="8386763" y="3736976"/>
            <a:ext cx="2214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1200" b="1"/>
              <a:t>MS - 01 case (D4)</a:t>
            </a:r>
          </a:p>
        </p:txBody>
      </p:sp>
      <p:sp>
        <p:nvSpPr>
          <p:cNvPr id="33806" name="CaixaDeTexto 14"/>
          <p:cNvSpPr txBox="1">
            <a:spLocks noChangeArrowheads="1"/>
          </p:cNvSpPr>
          <p:nvPr/>
        </p:nvSpPr>
        <p:spPr bwMode="auto">
          <a:xfrm>
            <a:off x="8494713" y="3184526"/>
            <a:ext cx="1928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1200" b="1"/>
              <a:t>RJ- 04 cases (D4)</a:t>
            </a:r>
          </a:p>
        </p:txBody>
      </p:sp>
      <p:sp>
        <p:nvSpPr>
          <p:cNvPr id="33807" name="CaixaDeTexto 14"/>
          <p:cNvSpPr txBox="1">
            <a:spLocks noChangeArrowheads="1"/>
          </p:cNvSpPr>
          <p:nvPr/>
        </p:nvSpPr>
        <p:spPr bwMode="auto">
          <a:xfrm>
            <a:off x="8394700" y="3479801"/>
            <a:ext cx="23574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1200" b="1"/>
              <a:t>SP - 27 cases (D4)</a:t>
            </a:r>
          </a:p>
        </p:txBody>
      </p:sp>
      <p:sp>
        <p:nvSpPr>
          <p:cNvPr id="33808" name="CaixaDeTexto 14"/>
          <p:cNvSpPr txBox="1">
            <a:spLocks noChangeArrowheads="1"/>
          </p:cNvSpPr>
          <p:nvPr/>
        </p:nvSpPr>
        <p:spPr bwMode="auto">
          <a:xfrm>
            <a:off x="8289926" y="3927476"/>
            <a:ext cx="2143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1200" b="1"/>
              <a:t>RS- 07 cases (D4)</a:t>
            </a:r>
          </a:p>
        </p:txBody>
      </p:sp>
      <p:sp>
        <p:nvSpPr>
          <p:cNvPr id="33809" name="CaixaDeTexto 1"/>
          <p:cNvSpPr txBox="1">
            <a:spLocks noChangeArrowheads="1"/>
          </p:cNvSpPr>
          <p:nvPr/>
        </p:nvSpPr>
        <p:spPr bwMode="auto">
          <a:xfrm>
            <a:off x="1778000" y="1027113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solidFill>
                  <a:srgbClr val="C00000"/>
                </a:solidFill>
              </a:rPr>
              <a:t>2010 </a:t>
            </a:r>
            <a:r>
              <a:rPr lang="pt-BR" altLang="en-US" sz="1600" b="1">
                <a:solidFill>
                  <a:srgbClr val="C00000"/>
                </a:solidFill>
              </a:rPr>
              <a:t>n=68</a:t>
            </a:r>
            <a:endParaRPr lang="es-UY" altLang="en-US" sz="1600" b="1">
              <a:solidFill>
                <a:srgbClr val="C00000"/>
              </a:solidFill>
            </a:endParaRPr>
          </a:p>
        </p:txBody>
      </p:sp>
      <p:sp>
        <p:nvSpPr>
          <p:cNvPr id="33810" name="CaixaDeTexto 2"/>
          <p:cNvSpPr txBox="1">
            <a:spLocks noChangeArrowheads="1"/>
          </p:cNvSpPr>
          <p:nvPr/>
        </p:nvSpPr>
        <p:spPr bwMode="auto">
          <a:xfrm>
            <a:off x="6334126" y="1050926"/>
            <a:ext cx="148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solidFill>
                  <a:srgbClr val="C00000"/>
                </a:solidFill>
              </a:rPr>
              <a:t>2011 </a:t>
            </a:r>
            <a:r>
              <a:rPr lang="pt-BR" altLang="en-US" sz="1600" b="1">
                <a:solidFill>
                  <a:srgbClr val="C00000"/>
                </a:solidFill>
              </a:rPr>
              <a:t>n=43</a:t>
            </a:r>
            <a:endParaRPr lang="es-UY" altLang="en-US" sz="1600" b="1">
              <a:solidFill>
                <a:srgbClr val="C00000"/>
              </a:solidFill>
            </a:endParaRPr>
          </a:p>
        </p:txBody>
      </p:sp>
      <p:grpSp>
        <p:nvGrpSpPr>
          <p:cNvPr id="33811" name="Grupo 169"/>
          <p:cNvGrpSpPr>
            <a:grpSpLocks/>
          </p:cNvGrpSpPr>
          <p:nvPr/>
        </p:nvGrpSpPr>
        <p:grpSpPr bwMode="auto">
          <a:xfrm>
            <a:off x="4295776" y="3741738"/>
            <a:ext cx="4537075" cy="2495550"/>
            <a:chOff x="2699804" y="3573016"/>
            <a:chExt cx="4536493" cy="2496397"/>
          </a:xfrm>
        </p:grpSpPr>
        <p:sp>
          <p:nvSpPr>
            <p:cNvPr id="33812" name="CaixaDeTexto 3"/>
            <p:cNvSpPr txBox="1">
              <a:spLocks noChangeArrowheads="1"/>
            </p:cNvSpPr>
            <p:nvPr/>
          </p:nvSpPr>
          <p:spPr bwMode="auto">
            <a:xfrm>
              <a:off x="4722812" y="5564431"/>
              <a:ext cx="1771650" cy="46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en-US" b="1">
                  <a:solidFill>
                    <a:srgbClr val="C00000"/>
                  </a:solidFill>
                </a:rPr>
                <a:t>2012 </a:t>
              </a:r>
              <a:r>
                <a:rPr lang="pt-BR" altLang="en-US" sz="1600" b="1">
                  <a:solidFill>
                    <a:srgbClr val="C00000"/>
                  </a:solidFill>
                </a:rPr>
                <a:t>n=2</a:t>
              </a:r>
              <a:endParaRPr lang="es-UY" altLang="en-US" sz="1600" b="1">
                <a:solidFill>
                  <a:srgbClr val="C00000"/>
                </a:solidFill>
              </a:endParaRPr>
            </a:p>
          </p:txBody>
        </p:sp>
        <p:grpSp>
          <p:nvGrpSpPr>
            <p:cNvPr id="33813" name="Grupo 41"/>
            <p:cNvGrpSpPr>
              <a:grpSpLocks/>
            </p:cNvGrpSpPr>
            <p:nvPr/>
          </p:nvGrpSpPr>
          <p:grpSpPr bwMode="auto">
            <a:xfrm>
              <a:off x="2699804" y="3573016"/>
              <a:ext cx="4536493" cy="2496397"/>
              <a:chOff x="1571604" y="1285890"/>
              <a:chExt cx="7899984" cy="4471974"/>
            </a:xfrm>
          </p:grpSpPr>
          <p:grpSp>
            <p:nvGrpSpPr>
              <p:cNvPr id="33816" name="Grupo 50"/>
              <p:cNvGrpSpPr>
                <a:grpSpLocks/>
              </p:cNvGrpSpPr>
              <p:nvPr/>
            </p:nvGrpSpPr>
            <p:grpSpPr bwMode="auto">
              <a:xfrm>
                <a:off x="1571604" y="1285890"/>
                <a:ext cx="4398939" cy="4471974"/>
                <a:chOff x="449241" y="314316"/>
                <a:chExt cx="5486400" cy="5334001"/>
              </a:xfrm>
            </p:grpSpPr>
            <p:sp>
              <p:nvSpPr>
                <p:cNvPr id="33819" name="Freeform 42"/>
                <p:cNvSpPr>
                  <a:spLocks/>
                </p:cNvSpPr>
                <p:nvPr/>
              </p:nvSpPr>
              <p:spPr bwMode="auto">
                <a:xfrm>
                  <a:off x="3287691" y="1685916"/>
                  <a:ext cx="1047750" cy="2039938"/>
                </a:xfrm>
                <a:custGeom>
                  <a:avLst/>
                  <a:gdLst>
                    <a:gd name="T0" fmla="*/ 2147483646 w 1867"/>
                    <a:gd name="T1" fmla="*/ 2147483646 h 3624"/>
                    <a:gd name="T2" fmla="*/ 2147483646 w 1867"/>
                    <a:gd name="T3" fmla="*/ 2147483646 h 3624"/>
                    <a:gd name="T4" fmla="*/ 2147483646 w 1867"/>
                    <a:gd name="T5" fmla="*/ 2147483646 h 3624"/>
                    <a:gd name="T6" fmla="*/ 0 w 1867"/>
                    <a:gd name="T7" fmla="*/ 2147483646 h 3624"/>
                    <a:gd name="T8" fmla="*/ 2147483646 w 1867"/>
                    <a:gd name="T9" fmla="*/ 2147483646 h 3624"/>
                    <a:gd name="T10" fmla="*/ 2147483646 w 1867"/>
                    <a:gd name="T11" fmla="*/ 2147483646 h 3624"/>
                    <a:gd name="T12" fmla="*/ 2147483646 w 1867"/>
                    <a:gd name="T13" fmla="*/ 2147483646 h 3624"/>
                    <a:gd name="T14" fmla="*/ 2147483646 w 1867"/>
                    <a:gd name="T15" fmla="*/ 2147483646 h 3624"/>
                    <a:gd name="T16" fmla="*/ 2147483646 w 1867"/>
                    <a:gd name="T17" fmla="*/ 2147483646 h 3624"/>
                    <a:gd name="T18" fmla="*/ 2147483646 w 1867"/>
                    <a:gd name="T19" fmla="*/ 2147483646 h 3624"/>
                    <a:gd name="T20" fmla="*/ 2147483646 w 1867"/>
                    <a:gd name="T21" fmla="*/ 2147483646 h 3624"/>
                    <a:gd name="T22" fmla="*/ 2147483646 w 1867"/>
                    <a:gd name="T23" fmla="*/ 2147483646 h 3624"/>
                    <a:gd name="T24" fmla="*/ 2147483646 w 1867"/>
                    <a:gd name="T25" fmla="*/ 2147483646 h 3624"/>
                    <a:gd name="T26" fmla="*/ 2147483646 w 1867"/>
                    <a:gd name="T27" fmla="*/ 2147483646 h 3624"/>
                    <a:gd name="T28" fmla="*/ 2147483646 w 1867"/>
                    <a:gd name="T29" fmla="*/ 2147483646 h 3624"/>
                    <a:gd name="T30" fmla="*/ 2147483646 w 1867"/>
                    <a:gd name="T31" fmla="*/ 2147483646 h 3624"/>
                    <a:gd name="T32" fmla="*/ 2147483646 w 1867"/>
                    <a:gd name="T33" fmla="*/ 2147483646 h 3624"/>
                    <a:gd name="T34" fmla="*/ 2147483646 w 1867"/>
                    <a:gd name="T35" fmla="*/ 2147483646 h 3624"/>
                    <a:gd name="T36" fmla="*/ 2147483646 w 1867"/>
                    <a:gd name="T37" fmla="*/ 2147483646 h 3624"/>
                    <a:gd name="T38" fmla="*/ 2147483646 w 1867"/>
                    <a:gd name="T39" fmla="*/ 2147483646 h 3624"/>
                    <a:gd name="T40" fmla="*/ 2147483646 w 1867"/>
                    <a:gd name="T41" fmla="*/ 2147483646 h 3624"/>
                    <a:gd name="T42" fmla="*/ 2147483646 w 1867"/>
                    <a:gd name="T43" fmla="*/ 2147483646 h 3624"/>
                    <a:gd name="T44" fmla="*/ 2147483646 w 1867"/>
                    <a:gd name="T45" fmla="*/ 2147483646 h 3624"/>
                    <a:gd name="T46" fmla="*/ 2147483646 w 1867"/>
                    <a:gd name="T47" fmla="*/ 2147483646 h 3624"/>
                    <a:gd name="T48" fmla="*/ 2147483646 w 1867"/>
                    <a:gd name="T49" fmla="*/ 0 h 3624"/>
                    <a:gd name="T50" fmla="*/ 2147483646 w 1867"/>
                    <a:gd name="T51" fmla="*/ 0 h 3624"/>
                    <a:gd name="T52" fmla="*/ 2147483646 w 1867"/>
                    <a:gd name="T53" fmla="*/ 2147483646 h 3624"/>
                    <a:gd name="T54" fmla="*/ 2147483646 w 1867"/>
                    <a:gd name="T55" fmla="*/ 2147483646 h 3624"/>
                    <a:gd name="T56" fmla="*/ 2147483646 w 1867"/>
                    <a:gd name="T57" fmla="*/ 2147483646 h 3624"/>
                    <a:gd name="T58" fmla="*/ 2147483646 w 1867"/>
                    <a:gd name="T59" fmla="*/ 2147483646 h 3624"/>
                    <a:gd name="T60" fmla="*/ 2147483646 w 1867"/>
                    <a:gd name="T61" fmla="*/ 2147483646 h 3624"/>
                    <a:gd name="T62" fmla="*/ 2147483646 w 1867"/>
                    <a:gd name="T63" fmla="*/ 2147483646 h 3624"/>
                    <a:gd name="T64" fmla="*/ 2147483646 w 1867"/>
                    <a:gd name="T65" fmla="*/ 2147483646 h 3624"/>
                    <a:gd name="T66" fmla="*/ 2147483646 w 1867"/>
                    <a:gd name="T67" fmla="*/ 2147483646 h 3624"/>
                    <a:gd name="T68" fmla="*/ 2147483646 w 1867"/>
                    <a:gd name="T69" fmla="*/ 2147483646 h 3624"/>
                    <a:gd name="T70" fmla="*/ 2147483646 w 1867"/>
                    <a:gd name="T71" fmla="*/ 2147483646 h 3624"/>
                    <a:gd name="T72" fmla="*/ 2147483646 w 1867"/>
                    <a:gd name="T73" fmla="*/ 2147483646 h 3624"/>
                    <a:gd name="T74" fmla="*/ 2147483646 w 1867"/>
                    <a:gd name="T75" fmla="*/ 2147483646 h 3624"/>
                    <a:gd name="T76" fmla="*/ 2147483646 w 1867"/>
                    <a:gd name="T77" fmla="*/ 2147483646 h 3624"/>
                    <a:gd name="T78" fmla="*/ 2147483646 w 1867"/>
                    <a:gd name="T79" fmla="*/ 2147483646 h 3624"/>
                    <a:gd name="T80" fmla="*/ 2147483646 w 1867"/>
                    <a:gd name="T81" fmla="*/ 2147483646 h 3624"/>
                    <a:gd name="T82" fmla="*/ 2147483646 w 1867"/>
                    <a:gd name="T83" fmla="*/ 2147483646 h 3624"/>
                    <a:gd name="T84" fmla="*/ 2147483646 w 1867"/>
                    <a:gd name="T85" fmla="*/ 2147483646 h 3624"/>
                    <a:gd name="T86" fmla="*/ 2147483646 w 1867"/>
                    <a:gd name="T87" fmla="*/ 2147483646 h 3624"/>
                    <a:gd name="T88" fmla="*/ 2147483646 w 1867"/>
                    <a:gd name="T89" fmla="*/ 2147483646 h 3624"/>
                    <a:gd name="T90" fmla="*/ 2147483646 w 1867"/>
                    <a:gd name="T91" fmla="*/ 2147483646 h 3624"/>
                    <a:gd name="T92" fmla="*/ 2147483646 w 1867"/>
                    <a:gd name="T93" fmla="*/ 2147483646 h 3624"/>
                    <a:gd name="T94" fmla="*/ 2147483646 w 1867"/>
                    <a:gd name="T95" fmla="*/ 2147483646 h 3624"/>
                    <a:gd name="T96" fmla="*/ 2147483646 w 1867"/>
                    <a:gd name="T97" fmla="*/ 2147483646 h 3624"/>
                    <a:gd name="T98" fmla="*/ 2147483646 w 1867"/>
                    <a:gd name="T99" fmla="*/ 2147483646 h 3624"/>
                    <a:gd name="T100" fmla="*/ 2147483646 w 1867"/>
                    <a:gd name="T101" fmla="*/ 2147483646 h 3624"/>
                    <a:gd name="T102" fmla="*/ 2147483646 w 1867"/>
                    <a:gd name="T103" fmla="*/ 2147483646 h 3624"/>
                    <a:gd name="T104" fmla="*/ 2147483646 w 1867"/>
                    <a:gd name="T105" fmla="*/ 2147483646 h 3624"/>
                    <a:gd name="T106" fmla="*/ 2147483646 w 1867"/>
                    <a:gd name="T107" fmla="*/ 2147483646 h 362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867"/>
                    <a:gd name="T163" fmla="*/ 0 h 3624"/>
                    <a:gd name="T164" fmla="*/ 1867 w 1867"/>
                    <a:gd name="T165" fmla="*/ 3624 h 362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867" h="3624">
                      <a:moveTo>
                        <a:pt x="562" y="3592"/>
                      </a:moveTo>
                      <a:lnTo>
                        <a:pt x="534" y="3524"/>
                      </a:lnTo>
                      <a:lnTo>
                        <a:pt x="480" y="3494"/>
                      </a:lnTo>
                      <a:lnTo>
                        <a:pt x="427" y="3494"/>
                      </a:lnTo>
                      <a:lnTo>
                        <a:pt x="375" y="3494"/>
                      </a:lnTo>
                      <a:lnTo>
                        <a:pt x="319" y="3494"/>
                      </a:lnTo>
                      <a:lnTo>
                        <a:pt x="269" y="3425"/>
                      </a:lnTo>
                      <a:lnTo>
                        <a:pt x="214" y="3393"/>
                      </a:lnTo>
                      <a:lnTo>
                        <a:pt x="160" y="3393"/>
                      </a:lnTo>
                      <a:lnTo>
                        <a:pt x="108" y="3361"/>
                      </a:lnTo>
                      <a:lnTo>
                        <a:pt x="52" y="3327"/>
                      </a:lnTo>
                      <a:lnTo>
                        <a:pt x="0" y="3260"/>
                      </a:lnTo>
                      <a:lnTo>
                        <a:pt x="0" y="3229"/>
                      </a:lnTo>
                      <a:lnTo>
                        <a:pt x="3" y="3226"/>
                      </a:lnTo>
                      <a:lnTo>
                        <a:pt x="29" y="3162"/>
                      </a:lnTo>
                      <a:lnTo>
                        <a:pt x="3" y="3092"/>
                      </a:lnTo>
                      <a:lnTo>
                        <a:pt x="29" y="3029"/>
                      </a:lnTo>
                      <a:lnTo>
                        <a:pt x="82" y="2963"/>
                      </a:lnTo>
                      <a:lnTo>
                        <a:pt x="110" y="2896"/>
                      </a:lnTo>
                      <a:lnTo>
                        <a:pt x="162" y="2833"/>
                      </a:lnTo>
                      <a:lnTo>
                        <a:pt x="190" y="2766"/>
                      </a:lnTo>
                      <a:lnTo>
                        <a:pt x="216" y="2699"/>
                      </a:lnTo>
                      <a:lnTo>
                        <a:pt x="270" y="2699"/>
                      </a:lnTo>
                      <a:lnTo>
                        <a:pt x="324" y="2665"/>
                      </a:lnTo>
                      <a:lnTo>
                        <a:pt x="377" y="2633"/>
                      </a:lnTo>
                      <a:lnTo>
                        <a:pt x="377" y="2569"/>
                      </a:lnTo>
                      <a:lnTo>
                        <a:pt x="429" y="2503"/>
                      </a:lnTo>
                      <a:lnTo>
                        <a:pt x="482" y="2470"/>
                      </a:lnTo>
                      <a:lnTo>
                        <a:pt x="537" y="2470"/>
                      </a:lnTo>
                      <a:lnTo>
                        <a:pt x="564" y="2404"/>
                      </a:lnTo>
                      <a:lnTo>
                        <a:pt x="564" y="2337"/>
                      </a:lnTo>
                      <a:lnTo>
                        <a:pt x="588" y="2272"/>
                      </a:lnTo>
                      <a:lnTo>
                        <a:pt x="643" y="2207"/>
                      </a:lnTo>
                      <a:lnTo>
                        <a:pt x="643" y="2139"/>
                      </a:lnTo>
                      <a:lnTo>
                        <a:pt x="643" y="2076"/>
                      </a:lnTo>
                      <a:lnTo>
                        <a:pt x="669" y="2008"/>
                      </a:lnTo>
                      <a:lnTo>
                        <a:pt x="669" y="1942"/>
                      </a:lnTo>
                      <a:lnTo>
                        <a:pt x="643" y="1877"/>
                      </a:lnTo>
                      <a:lnTo>
                        <a:pt x="643" y="1811"/>
                      </a:lnTo>
                      <a:lnTo>
                        <a:pt x="643" y="1745"/>
                      </a:lnTo>
                      <a:lnTo>
                        <a:pt x="643" y="1681"/>
                      </a:lnTo>
                      <a:lnTo>
                        <a:pt x="669" y="1612"/>
                      </a:lnTo>
                      <a:lnTo>
                        <a:pt x="643" y="1548"/>
                      </a:lnTo>
                      <a:lnTo>
                        <a:pt x="643" y="1481"/>
                      </a:lnTo>
                      <a:lnTo>
                        <a:pt x="643" y="1415"/>
                      </a:lnTo>
                      <a:lnTo>
                        <a:pt x="669" y="1383"/>
                      </a:lnTo>
                      <a:lnTo>
                        <a:pt x="696" y="1317"/>
                      </a:lnTo>
                      <a:lnTo>
                        <a:pt x="722" y="1252"/>
                      </a:lnTo>
                      <a:lnTo>
                        <a:pt x="775" y="1184"/>
                      </a:lnTo>
                      <a:lnTo>
                        <a:pt x="777" y="1184"/>
                      </a:lnTo>
                      <a:lnTo>
                        <a:pt x="803" y="1119"/>
                      </a:lnTo>
                      <a:lnTo>
                        <a:pt x="830" y="1053"/>
                      </a:lnTo>
                      <a:lnTo>
                        <a:pt x="883" y="989"/>
                      </a:lnTo>
                      <a:lnTo>
                        <a:pt x="938" y="953"/>
                      </a:lnTo>
                      <a:lnTo>
                        <a:pt x="964" y="888"/>
                      </a:lnTo>
                      <a:lnTo>
                        <a:pt x="990" y="822"/>
                      </a:lnTo>
                      <a:lnTo>
                        <a:pt x="1018" y="758"/>
                      </a:lnTo>
                      <a:lnTo>
                        <a:pt x="1018" y="692"/>
                      </a:lnTo>
                      <a:lnTo>
                        <a:pt x="1018" y="625"/>
                      </a:lnTo>
                      <a:lnTo>
                        <a:pt x="1046" y="559"/>
                      </a:lnTo>
                      <a:lnTo>
                        <a:pt x="1018" y="495"/>
                      </a:lnTo>
                      <a:lnTo>
                        <a:pt x="1046" y="428"/>
                      </a:lnTo>
                      <a:lnTo>
                        <a:pt x="1098" y="428"/>
                      </a:lnTo>
                      <a:lnTo>
                        <a:pt x="1151" y="428"/>
                      </a:lnTo>
                      <a:lnTo>
                        <a:pt x="1205" y="362"/>
                      </a:lnTo>
                      <a:lnTo>
                        <a:pt x="1231" y="297"/>
                      </a:lnTo>
                      <a:lnTo>
                        <a:pt x="1283" y="263"/>
                      </a:lnTo>
                      <a:lnTo>
                        <a:pt x="1283" y="198"/>
                      </a:lnTo>
                      <a:lnTo>
                        <a:pt x="1336" y="131"/>
                      </a:lnTo>
                      <a:lnTo>
                        <a:pt x="1283" y="98"/>
                      </a:lnTo>
                      <a:lnTo>
                        <a:pt x="1231" y="98"/>
                      </a:lnTo>
                      <a:lnTo>
                        <a:pt x="1180" y="67"/>
                      </a:lnTo>
                      <a:lnTo>
                        <a:pt x="1180" y="0"/>
                      </a:lnTo>
                      <a:lnTo>
                        <a:pt x="1257" y="0"/>
                      </a:lnTo>
                      <a:lnTo>
                        <a:pt x="1253" y="0"/>
                      </a:lnTo>
                      <a:lnTo>
                        <a:pt x="1282" y="0"/>
                      </a:lnTo>
                      <a:lnTo>
                        <a:pt x="1308" y="0"/>
                      </a:lnTo>
                      <a:lnTo>
                        <a:pt x="1361" y="0"/>
                      </a:lnTo>
                      <a:lnTo>
                        <a:pt x="1387" y="67"/>
                      </a:lnTo>
                      <a:lnTo>
                        <a:pt x="1441" y="67"/>
                      </a:lnTo>
                      <a:lnTo>
                        <a:pt x="1495" y="99"/>
                      </a:lnTo>
                      <a:lnTo>
                        <a:pt x="1521" y="166"/>
                      </a:lnTo>
                      <a:lnTo>
                        <a:pt x="1521" y="232"/>
                      </a:lnTo>
                      <a:lnTo>
                        <a:pt x="1521" y="299"/>
                      </a:lnTo>
                      <a:lnTo>
                        <a:pt x="1521" y="364"/>
                      </a:lnTo>
                      <a:lnTo>
                        <a:pt x="1495" y="429"/>
                      </a:lnTo>
                      <a:lnTo>
                        <a:pt x="1469" y="495"/>
                      </a:lnTo>
                      <a:lnTo>
                        <a:pt x="1441" y="559"/>
                      </a:lnTo>
                      <a:lnTo>
                        <a:pt x="1495" y="596"/>
                      </a:lnTo>
                      <a:lnTo>
                        <a:pt x="1548" y="627"/>
                      </a:lnTo>
                      <a:lnTo>
                        <a:pt x="1574" y="694"/>
                      </a:lnTo>
                      <a:lnTo>
                        <a:pt x="1629" y="726"/>
                      </a:lnTo>
                      <a:lnTo>
                        <a:pt x="1682" y="726"/>
                      </a:lnTo>
                      <a:lnTo>
                        <a:pt x="1735" y="726"/>
                      </a:lnTo>
                      <a:lnTo>
                        <a:pt x="1762" y="793"/>
                      </a:lnTo>
                      <a:lnTo>
                        <a:pt x="1708" y="856"/>
                      </a:lnTo>
                      <a:lnTo>
                        <a:pt x="1654" y="890"/>
                      </a:lnTo>
                      <a:lnTo>
                        <a:pt x="1654" y="955"/>
                      </a:lnTo>
                      <a:lnTo>
                        <a:pt x="1629" y="1022"/>
                      </a:lnTo>
                      <a:lnTo>
                        <a:pt x="1654" y="1088"/>
                      </a:lnTo>
                      <a:lnTo>
                        <a:pt x="1708" y="1119"/>
                      </a:lnTo>
                      <a:lnTo>
                        <a:pt x="1735" y="1186"/>
                      </a:lnTo>
                      <a:lnTo>
                        <a:pt x="1735" y="1253"/>
                      </a:lnTo>
                      <a:lnTo>
                        <a:pt x="1788" y="1285"/>
                      </a:lnTo>
                      <a:lnTo>
                        <a:pt x="1816" y="1352"/>
                      </a:lnTo>
                      <a:lnTo>
                        <a:pt x="1867" y="1352"/>
                      </a:lnTo>
                      <a:lnTo>
                        <a:pt x="1841" y="1418"/>
                      </a:lnTo>
                      <a:lnTo>
                        <a:pt x="1788" y="1452"/>
                      </a:lnTo>
                      <a:lnTo>
                        <a:pt x="1762" y="1516"/>
                      </a:lnTo>
                      <a:lnTo>
                        <a:pt x="1735" y="1582"/>
                      </a:lnTo>
                      <a:lnTo>
                        <a:pt x="1735" y="1647"/>
                      </a:lnTo>
                      <a:lnTo>
                        <a:pt x="1788" y="1647"/>
                      </a:lnTo>
                      <a:lnTo>
                        <a:pt x="1841" y="1647"/>
                      </a:lnTo>
                      <a:lnTo>
                        <a:pt x="1816" y="1714"/>
                      </a:lnTo>
                      <a:lnTo>
                        <a:pt x="1762" y="1748"/>
                      </a:lnTo>
                      <a:lnTo>
                        <a:pt x="1788" y="1813"/>
                      </a:lnTo>
                      <a:lnTo>
                        <a:pt x="1735" y="1878"/>
                      </a:lnTo>
                      <a:lnTo>
                        <a:pt x="1788" y="1910"/>
                      </a:lnTo>
                      <a:lnTo>
                        <a:pt x="1816" y="1977"/>
                      </a:lnTo>
                      <a:lnTo>
                        <a:pt x="1816" y="2042"/>
                      </a:lnTo>
                      <a:lnTo>
                        <a:pt x="1816" y="2109"/>
                      </a:lnTo>
                      <a:lnTo>
                        <a:pt x="1762" y="2141"/>
                      </a:lnTo>
                      <a:lnTo>
                        <a:pt x="1762" y="2208"/>
                      </a:lnTo>
                      <a:lnTo>
                        <a:pt x="1762" y="2274"/>
                      </a:lnTo>
                      <a:lnTo>
                        <a:pt x="1816" y="2306"/>
                      </a:lnTo>
                      <a:lnTo>
                        <a:pt x="1867" y="2338"/>
                      </a:lnTo>
                      <a:lnTo>
                        <a:pt x="1867" y="2406"/>
                      </a:lnTo>
                      <a:lnTo>
                        <a:pt x="1841" y="2471"/>
                      </a:lnTo>
                      <a:lnTo>
                        <a:pt x="1788" y="2505"/>
                      </a:lnTo>
                      <a:lnTo>
                        <a:pt x="1735" y="2471"/>
                      </a:lnTo>
                      <a:lnTo>
                        <a:pt x="1682" y="2471"/>
                      </a:lnTo>
                      <a:lnTo>
                        <a:pt x="1682" y="2537"/>
                      </a:lnTo>
                      <a:lnTo>
                        <a:pt x="1629" y="2537"/>
                      </a:lnTo>
                      <a:lnTo>
                        <a:pt x="1629" y="2601"/>
                      </a:lnTo>
                      <a:lnTo>
                        <a:pt x="1629" y="2667"/>
                      </a:lnTo>
                      <a:lnTo>
                        <a:pt x="1574" y="2734"/>
                      </a:lnTo>
                      <a:lnTo>
                        <a:pt x="1521" y="2734"/>
                      </a:lnTo>
                      <a:lnTo>
                        <a:pt x="1469" y="2800"/>
                      </a:lnTo>
                      <a:lnTo>
                        <a:pt x="1441" y="2865"/>
                      </a:lnTo>
                      <a:lnTo>
                        <a:pt x="1469" y="2931"/>
                      </a:lnTo>
                      <a:lnTo>
                        <a:pt x="1521" y="2997"/>
                      </a:lnTo>
                      <a:lnTo>
                        <a:pt x="1469" y="3064"/>
                      </a:lnTo>
                      <a:lnTo>
                        <a:pt x="1441" y="3131"/>
                      </a:lnTo>
                      <a:lnTo>
                        <a:pt x="1495" y="3163"/>
                      </a:lnTo>
                      <a:lnTo>
                        <a:pt x="1469" y="3229"/>
                      </a:lnTo>
                      <a:lnTo>
                        <a:pt x="1441" y="3294"/>
                      </a:lnTo>
                      <a:lnTo>
                        <a:pt x="1387" y="3327"/>
                      </a:lnTo>
                      <a:lnTo>
                        <a:pt x="1308" y="3327"/>
                      </a:lnTo>
                      <a:lnTo>
                        <a:pt x="1202" y="3361"/>
                      </a:lnTo>
                      <a:lnTo>
                        <a:pt x="1147" y="3327"/>
                      </a:lnTo>
                      <a:lnTo>
                        <a:pt x="1095" y="3361"/>
                      </a:lnTo>
                      <a:lnTo>
                        <a:pt x="1041" y="3361"/>
                      </a:lnTo>
                      <a:lnTo>
                        <a:pt x="988" y="3393"/>
                      </a:lnTo>
                      <a:lnTo>
                        <a:pt x="934" y="3361"/>
                      </a:lnTo>
                      <a:lnTo>
                        <a:pt x="879" y="3361"/>
                      </a:lnTo>
                      <a:lnTo>
                        <a:pt x="828" y="3361"/>
                      </a:lnTo>
                      <a:lnTo>
                        <a:pt x="775" y="3393"/>
                      </a:lnTo>
                      <a:lnTo>
                        <a:pt x="720" y="3425"/>
                      </a:lnTo>
                      <a:lnTo>
                        <a:pt x="667" y="3460"/>
                      </a:lnTo>
                      <a:lnTo>
                        <a:pt x="613" y="3524"/>
                      </a:lnTo>
                      <a:lnTo>
                        <a:pt x="613" y="3592"/>
                      </a:lnTo>
                      <a:lnTo>
                        <a:pt x="562" y="3624"/>
                      </a:lnTo>
                      <a:lnTo>
                        <a:pt x="562" y="359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20" name="Freeform 41"/>
                <p:cNvSpPr>
                  <a:spLocks/>
                </p:cNvSpPr>
                <p:nvPr/>
              </p:nvSpPr>
              <p:spPr bwMode="auto">
                <a:xfrm>
                  <a:off x="2735241" y="4719629"/>
                  <a:ext cx="1033463" cy="928688"/>
                </a:xfrm>
                <a:custGeom>
                  <a:avLst/>
                  <a:gdLst>
                    <a:gd name="T0" fmla="*/ 2147483646 w 1837"/>
                    <a:gd name="T1" fmla="*/ 2147483646 h 1646"/>
                    <a:gd name="T2" fmla="*/ 2147483646 w 1837"/>
                    <a:gd name="T3" fmla="*/ 2147483646 h 1646"/>
                    <a:gd name="T4" fmla="*/ 2147483646 w 1837"/>
                    <a:gd name="T5" fmla="*/ 2147483646 h 1646"/>
                    <a:gd name="T6" fmla="*/ 2147483646 w 1837"/>
                    <a:gd name="T7" fmla="*/ 2147483646 h 1646"/>
                    <a:gd name="T8" fmla="*/ 2147483646 w 1837"/>
                    <a:gd name="T9" fmla="*/ 2147483646 h 1646"/>
                    <a:gd name="T10" fmla="*/ 2147483646 w 1837"/>
                    <a:gd name="T11" fmla="*/ 2147483646 h 1646"/>
                    <a:gd name="T12" fmla="*/ 2147483646 w 1837"/>
                    <a:gd name="T13" fmla="*/ 2147483646 h 1646"/>
                    <a:gd name="T14" fmla="*/ 2147483646 w 1837"/>
                    <a:gd name="T15" fmla="*/ 2147483646 h 1646"/>
                    <a:gd name="T16" fmla="*/ 2147483646 w 1837"/>
                    <a:gd name="T17" fmla="*/ 2147483646 h 1646"/>
                    <a:gd name="T18" fmla="*/ 2147483646 w 1837"/>
                    <a:gd name="T19" fmla="*/ 2147483646 h 1646"/>
                    <a:gd name="T20" fmla="*/ 2147483646 w 1837"/>
                    <a:gd name="T21" fmla="*/ 2147483646 h 1646"/>
                    <a:gd name="T22" fmla="*/ 2147483646 w 1837"/>
                    <a:gd name="T23" fmla="*/ 0 h 1646"/>
                    <a:gd name="T24" fmla="*/ 2147483646 w 1837"/>
                    <a:gd name="T25" fmla="*/ 2147483646 h 1646"/>
                    <a:gd name="T26" fmla="*/ 2147483646 w 1837"/>
                    <a:gd name="T27" fmla="*/ 2147483646 h 1646"/>
                    <a:gd name="T28" fmla="*/ 2147483646 w 1837"/>
                    <a:gd name="T29" fmla="*/ 2147483646 h 1646"/>
                    <a:gd name="T30" fmla="*/ 2147483646 w 1837"/>
                    <a:gd name="T31" fmla="*/ 2147483646 h 1646"/>
                    <a:gd name="T32" fmla="*/ 2147483646 w 1837"/>
                    <a:gd name="T33" fmla="*/ 2147483646 h 1646"/>
                    <a:gd name="T34" fmla="*/ 2147483646 w 1837"/>
                    <a:gd name="T35" fmla="*/ 2147483646 h 1646"/>
                    <a:gd name="T36" fmla="*/ 2147483646 w 1837"/>
                    <a:gd name="T37" fmla="*/ 2147483646 h 1646"/>
                    <a:gd name="T38" fmla="*/ 0 w 1837"/>
                    <a:gd name="T39" fmla="*/ 2147483646 h 1646"/>
                    <a:gd name="T40" fmla="*/ 2147483646 w 1837"/>
                    <a:gd name="T41" fmla="*/ 2147483646 h 1646"/>
                    <a:gd name="T42" fmla="*/ 2147483646 w 1837"/>
                    <a:gd name="T43" fmla="*/ 2147483646 h 1646"/>
                    <a:gd name="T44" fmla="*/ 2147483646 w 1837"/>
                    <a:gd name="T45" fmla="*/ 2147483646 h 1646"/>
                    <a:gd name="T46" fmla="*/ 2147483646 w 1837"/>
                    <a:gd name="T47" fmla="*/ 2147483646 h 1646"/>
                    <a:gd name="T48" fmla="*/ 2147483646 w 1837"/>
                    <a:gd name="T49" fmla="*/ 2147483646 h 1646"/>
                    <a:gd name="T50" fmla="*/ 2147483646 w 1837"/>
                    <a:gd name="T51" fmla="*/ 2147483646 h 1646"/>
                    <a:gd name="T52" fmla="*/ 2147483646 w 1837"/>
                    <a:gd name="T53" fmla="*/ 2147483646 h 1646"/>
                    <a:gd name="T54" fmla="*/ 2147483646 w 1837"/>
                    <a:gd name="T55" fmla="*/ 2147483646 h 1646"/>
                    <a:gd name="T56" fmla="*/ 2147483646 w 1837"/>
                    <a:gd name="T57" fmla="*/ 2147483646 h 1646"/>
                    <a:gd name="T58" fmla="*/ 2147483646 w 1837"/>
                    <a:gd name="T59" fmla="*/ 2147483646 h 1646"/>
                    <a:gd name="T60" fmla="*/ 2147483646 w 1837"/>
                    <a:gd name="T61" fmla="*/ 2147483646 h 1646"/>
                    <a:gd name="T62" fmla="*/ 2147483646 w 1837"/>
                    <a:gd name="T63" fmla="*/ 2147483646 h 1646"/>
                    <a:gd name="T64" fmla="*/ 2147483646 w 1837"/>
                    <a:gd name="T65" fmla="*/ 2147483646 h 1646"/>
                    <a:gd name="T66" fmla="*/ 2147483646 w 1837"/>
                    <a:gd name="T67" fmla="*/ 2147483646 h 1646"/>
                    <a:gd name="T68" fmla="*/ 2147483646 w 1837"/>
                    <a:gd name="T69" fmla="*/ 2147483646 h 1646"/>
                    <a:gd name="T70" fmla="*/ 2147483646 w 1837"/>
                    <a:gd name="T71" fmla="*/ 2147483646 h 1646"/>
                    <a:gd name="T72" fmla="*/ 2147483646 w 1837"/>
                    <a:gd name="T73" fmla="*/ 2147483646 h 1646"/>
                    <a:gd name="T74" fmla="*/ 2147483646 w 1837"/>
                    <a:gd name="T75" fmla="*/ 2147483646 h 1646"/>
                    <a:gd name="T76" fmla="*/ 2147483646 w 1837"/>
                    <a:gd name="T77" fmla="*/ 2147483646 h 1646"/>
                    <a:gd name="T78" fmla="*/ 2147483646 w 1837"/>
                    <a:gd name="T79" fmla="*/ 2147483646 h 1646"/>
                    <a:gd name="T80" fmla="*/ 2147483646 w 1837"/>
                    <a:gd name="T81" fmla="*/ 2147483646 h 164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837"/>
                    <a:gd name="T124" fmla="*/ 0 h 1646"/>
                    <a:gd name="T125" fmla="*/ 1837 w 1837"/>
                    <a:gd name="T126" fmla="*/ 1646 h 164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837" h="1646">
                      <a:moveTo>
                        <a:pt x="1837" y="541"/>
                      </a:moveTo>
                      <a:lnTo>
                        <a:pt x="1761" y="593"/>
                      </a:lnTo>
                      <a:lnTo>
                        <a:pt x="1707" y="593"/>
                      </a:lnTo>
                      <a:lnTo>
                        <a:pt x="1654" y="561"/>
                      </a:lnTo>
                      <a:lnTo>
                        <a:pt x="1707" y="527"/>
                      </a:lnTo>
                      <a:lnTo>
                        <a:pt x="1761" y="460"/>
                      </a:lnTo>
                      <a:lnTo>
                        <a:pt x="1789" y="394"/>
                      </a:lnTo>
                      <a:lnTo>
                        <a:pt x="1733" y="362"/>
                      </a:lnTo>
                      <a:lnTo>
                        <a:pt x="1681" y="394"/>
                      </a:lnTo>
                      <a:lnTo>
                        <a:pt x="1628" y="362"/>
                      </a:lnTo>
                      <a:lnTo>
                        <a:pt x="1572" y="296"/>
                      </a:lnTo>
                      <a:lnTo>
                        <a:pt x="1522" y="263"/>
                      </a:lnTo>
                      <a:lnTo>
                        <a:pt x="1467" y="232"/>
                      </a:lnTo>
                      <a:lnTo>
                        <a:pt x="1414" y="197"/>
                      </a:lnTo>
                      <a:lnTo>
                        <a:pt x="1335" y="165"/>
                      </a:lnTo>
                      <a:lnTo>
                        <a:pt x="1282" y="165"/>
                      </a:lnTo>
                      <a:lnTo>
                        <a:pt x="1228" y="134"/>
                      </a:lnTo>
                      <a:lnTo>
                        <a:pt x="1174" y="101"/>
                      </a:lnTo>
                      <a:lnTo>
                        <a:pt x="1121" y="64"/>
                      </a:lnTo>
                      <a:lnTo>
                        <a:pt x="1040" y="64"/>
                      </a:lnTo>
                      <a:lnTo>
                        <a:pt x="987" y="64"/>
                      </a:lnTo>
                      <a:lnTo>
                        <a:pt x="932" y="64"/>
                      </a:lnTo>
                      <a:lnTo>
                        <a:pt x="881" y="32"/>
                      </a:lnTo>
                      <a:lnTo>
                        <a:pt x="828" y="0"/>
                      </a:lnTo>
                      <a:lnTo>
                        <a:pt x="802" y="32"/>
                      </a:lnTo>
                      <a:lnTo>
                        <a:pt x="749" y="64"/>
                      </a:lnTo>
                      <a:lnTo>
                        <a:pt x="694" y="64"/>
                      </a:lnTo>
                      <a:lnTo>
                        <a:pt x="641" y="101"/>
                      </a:lnTo>
                      <a:lnTo>
                        <a:pt x="588" y="165"/>
                      </a:lnTo>
                      <a:lnTo>
                        <a:pt x="533" y="197"/>
                      </a:lnTo>
                      <a:lnTo>
                        <a:pt x="482" y="263"/>
                      </a:lnTo>
                      <a:lnTo>
                        <a:pt x="425" y="296"/>
                      </a:lnTo>
                      <a:lnTo>
                        <a:pt x="372" y="362"/>
                      </a:lnTo>
                      <a:lnTo>
                        <a:pt x="320" y="426"/>
                      </a:lnTo>
                      <a:lnTo>
                        <a:pt x="269" y="494"/>
                      </a:lnTo>
                      <a:lnTo>
                        <a:pt x="216" y="561"/>
                      </a:lnTo>
                      <a:lnTo>
                        <a:pt x="159" y="626"/>
                      </a:lnTo>
                      <a:lnTo>
                        <a:pt x="80" y="723"/>
                      </a:lnTo>
                      <a:lnTo>
                        <a:pt x="26" y="790"/>
                      </a:lnTo>
                      <a:lnTo>
                        <a:pt x="0" y="857"/>
                      </a:lnTo>
                      <a:lnTo>
                        <a:pt x="56" y="857"/>
                      </a:lnTo>
                      <a:lnTo>
                        <a:pt x="108" y="824"/>
                      </a:lnTo>
                      <a:lnTo>
                        <a:pt x="159" y="790"/>
                      </a:lnTo>
                      <a:lnTo>
                        <a:pt x="241" y="824"/>
                      </a:lnTo>
                      <a:lnTo>
                        <a:pt x="295" y="857"/>
                      </a:lnTo>
                      <a:lnTo>
                        <a:pt x="348" y="955"/>
                      </a:lnTo>
                      <a:lnTo>
                        <a:pt x="401" y="987"/>
                      </a:lnTo>
                      <a:lnTo>
                        <a:pt x="454" y="987"/>
                      </a:lnTo>
                      <a:lnTo>
                        <a:pt x="507" y="1019"/>
                      </a:lnTo>
                      <a:lnTo>
                        <a:pt x="559" y="1053"/>
                      </a:lnTo>
                      <a:lnTo>
                        <a:pt x="615" y="1087"/>
                      </a:lnTo>
                      <a:lnTo>
                        <a:pt x="667" y="1119"/>
                      </a:lnTo>
                      <a:lnTo>
                        <a:pt x="723" y="1154"/>
                      </a:lnTo>
                      <a:lnTo>
                        <a:pt x="775" y="1186"/>
                      </a:lnTo>
                      <a:lnTo>
                        <a:pt x="828" y="1253"/>
                      </a:lnTo>
                      <a:lnTo>
                        <a:pt x="881" y="1316"/>
                      </a:lnTo>
                      <a:lnTo>
                        <a:pt x="932" y="1349"/>
                      </a:lnTo>
                      <a:lnTo>
                        <a:pt x="987" y="1417"/>
                      </a:lnTo>
                      <a:lnTo>
                        <a:pt x="1013" y="1482"/>
                      </a:lnTo>
                      <a:lnTo>
                        <a:pt x="962" y="1516"/>
                      </a:lnTo>
                      <a:lnTo>
                        <a:pt x="932" y="1580"/>
                      </a:lnTo>
                      <a:lnTo>
                        <a:pt x="932" y="1646"/>
                      </a:lnTo>
                      <a:lnTo>
                        <a:pt x="987" y="1646"/>
                      </a:lnTo>
                      <a:lnTo>
                        <a:pt x="1040" y="1615"/>
                      </a:lnTo>
                      <a:lnTo>
                        <a:pt x="1095" y="1580"/>
                      </a:lnTo>
                      <a:lnTo>
                        <a:pt x="1148" y="1516"/>
                      </a:lnTo>
                      <a:lnTo>
                        <a:pt x="1174" y="1449"/>
                      </a:lnTo>
                      <a:lnTo>
                        <a:pt x="1200" y="1383"/>
                      </a:lnTo>
                      <a:lnTo>
                        <a:pt x="1228" y="1316"/>
                      </a:lnTo>
                      <a:lnTo>
                        <a:pt x="1282" y="1285"/>
                      </a:lnTo>
                      <a:lnTo>
                        <a:pt x="1335" y="1219"/>
                      </a:lnTo>
                      <a:lnTo>
                        <a:pt x="1389" y="1186"/>
                      </a:lnTo>
                      <a:lnTo>
                        <a:pt x="1443" y="1154"/>
                      </a:lnTo>
                      <a:lnTo>
                        <a:pt x="1495" y="1087"/>
                      </a:lnTo>
                      <a:lnTo>
                        <a:pt x="1548" y="1053"/>
                      </a:lnTo>
                      <a:lnTo>
                        <a:pt x="1599" y="987"/>
                      </a:lnTo>
                      <a:lnTo>
                        <a:pt x="1628" y="923"/>
                      </a:lnTo>
                      <a:lnTo>
                        <a:pt x="1654" y="824"/>
                      </a:lnTo>
                      <a:lnTo>
                        <a:pt x="1681" y="756"/>
                      </a:lnTo>
                      <a:lnTo>
                        <a:pt x="1761" y="660"/>
                      </a:lnTo>
                      <a:lnTo>
                        <a:pt x="1815" y="593"/>
                      </a:lnTo>
                      <a:lnTo>
                        <a:pt x="1837" y="541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21" name="Freeform 45"/>
                <p:cNvSpPr>
                  <a:spLocks/>
                </p:cNvSpPr>
                <p:nvPr/>
              </p:nvSpPr>
              <p:spPr bwMode="auto">
                <a:xfrm>
                  <a:off x="4238836" y="2238116"/>
                  <a:ext cx="1316657" cy="1391725"/>
                </a:xfrm>
                <a:custGeom>
                  <a:avLst/>
                  <a:gdLst>
                    <a:gd name="T0" fmla="*/ 2147483646 w 2343"/>
                    <a:gd name="T1" fmla="*/ 2147483646 h 2470"/>
                    <a:gd name="T2" fmla="*/ 2147483646 w 2343"/>
                    <a:gd name="T3" fmla="*/ 2147483646 h 2470"/>
                    <a:gd name="T4" fmla="*/ 2147483646 w 2343"/>
                    <a:gd name="T5" fmla="*/ 2147483646 h 2470"/>
                    <a:gd name="T6" fmla="*/ 2147483646 w 2343"/>
                    <a:gd name="T7" fmla="*/ 2147483646 h 2470"/>
                    <a:gd name="T8" fmla="*/ 2147483646 w 2343"/>
                    <a:gd name="T9" fmla="*/ 2147483646 h 2470"/>
                    <a:gd name="T10" fmla="*/ 2147483646 w 2343"/>
                    <a:gd name="T11" fmla="*/ 2147483646 h 2470"/>
                    <a:gd name="T12" fmla="*/ 2147483646 w 2343"/>
                    <a:gd name="T13" fmla="*/ 2147483646 h 2470"/>
                    <a:gd name="T14" fmla="*/ 2147483646 w 2343"/>
                    <a:gd name="T15" fmla="*/ 2147483646 h 2470"/>
                    <a:gd name="T16" fmla="*/ 2147483646 w 2343"/>
                    <a:gd name="T17" fmla="*/ 2147483646 h 2470"/>
                    <a:gd name="T18" fmla="*/ 2147483646 w 2343"/>
                    <a:gd name="T19" fmla="*/ 2147483646 h 2470"/>
                    <a:gd name="T20" fmla="*/ 2147483646 w 2343"/>
                    <a:gd name="T21" fmla="*/ 2147483646 h 2470"/>
                    <a:gd name="T22" fmla="*/ 2147483646 w 2343"/>
                    <a:gd name="T23" fmla="*/ 2147483646 h 2470"/>
                    <a:gd name="T24" fmla="*/ 2147483646 w 2343"/>
                    <a:gd name="T25" fmla="*/ 2147483646 h 2470"/>
                    <a:gd name="T26" fmla="*/ 2147483646 w 2343"/>
                    <a:gd name="T27" fmla="*/ 2147483646 h 2470"/>
                    <a:gd name="T28" fmla="*/ 2147483646 w 2343"/>
                    <a:gd name="T29" fmla="*/ 2147483646 h 2470"/>
                    <a:gd name="T30" fmla="*/ 2147483646 w 2343"/>
                    <a:gd name="T31" fmla="*/ 2147483646 h 2470"/>
                    <a:gd name="T32" fmla="*/ 2147483646 w 2343"/>
                    <a:gd name="T33" fmla="*/ 2147483646 h 2470"/>
                    <a:gd name="T34" fmla="*/ 2147483646 w 2343"/>
                    <a:gd name="T35" fmla="*/ 2147483646 h 2470"/>
                    <a:gd name="T36" fmla="*/ 0 w 2343"/>
                    <a:gd name="T37" fmla="*/ 2147483646 h 2470"/>
                    <a:gd name="T38" fmla="*/ 2147483646 w 2343"/>
                    <a:gd name="T39" fmla="*/ 2147483646 h 2470"/>
                    <a:gd name="T40" fmla="*/ 2147483646 w 2343"/>
                    <a:gd name="T41" fmla="*/ 2147483646 h 2470"/>
                    <a:gd name="T42" fmla="*/ 2147483646 w 2343"/>
                    <a:gd name="T43" fmla="*/ 2147483646 h 2470"/>
                    <a:gd name="T44" fmla="*/ 2147483646 w 2343"/>
                    <a:gd name="T45" fmla="*/ 2147483646 h 2470"/>
                    <a:gd name="T46" fmla="*/ 2147483646 w 2343"/>
                    <a:gd name="T47" fmla="*/ 2147483646 h 2470"/>
                    <a:gd name="T48" fmla="*/ 2147483646 w 2343"/>
                    <a:gd name="T49" fmla="*/ 2147483646 h 2470"/>
                    <a:gd name="T50" fmla="*/ 2147483646 w 2343"/>
                    <a:gd name="T51" fmla="*/ 2147483646 h 2470"/>
                    <a:gd name="T52" fmla="*/ 2147483646 w 2343"/>
                    <a:gd name="T53" fmla="*/ 2147483646 h 2470"/>
                    <a:gd name="T54" fmla="*/ 2147483646 w 2343"/>
                    <a:gd name="T55" fmla="*/ 2147483646 h 2470"/>
                    <a:gd name="T56" fmla="*/ 2147483646 w 2343"/>
                    <a:gd name="T57" fmla="*/ 0 h 2470"/>
                    <a:gd name="T58" fmla="*/ 2147483646 w 2343"/>
                    <a:gd name="T59" fmla="*/ 2147483646 h 2470"/>
                    <a:gd name="T60" fmla="*/ 2147483646 w 2343"/>
                    <a:gd name="T61" fmla="*/ 2147483646 h 2470"/>
                    <a:gd name="T62" fmla="*/ 2147483646 w 2343"/>
                    <a:gd name="T63" fmla="*/ 2147483646 h 2470"/>
                    <a:gd name="T64" fmla="*/ 2147483646 w 2343"/>
                    <a:gd name="T65" fmla="*/ 0 h 2470"/>
                    <a:gd name="T66" fmla="*/ 2147483646 w 2343"/>
                    <a:gd name="T67" fmla="*/ 2147483646 h 2470"/>
                    <a:gd name="T68" fmla="*/ 2147483646 w 2343"/>
                    <a:gd name="T69" fmla="*/ 2147483646 h 2470"/>
                    <a:gd name="T70" fmla="*/ 2147483646 w 2343"/>
                    <a:gd name="T71" fmla="*/ 2147483646 h 2470"/>
                    <a:gd name="T72" fmla="*/ 2147483646 w 2343"/>
                    <a:gd name="T73" fmla="*/ 2147483646 h 2470"/>
                    <a:gd name="T74" fmla="*/ 2147483646 w 2343"/>
                    <a:gd name="T75" fmla="*/ 2147483646 h 2470"/>
                    <a:gd name="T76" fmla="*/ 2147483646 w 2343"/>
                    <a:gd name="T77" fmla="*/ 2147483646 h 2470"/>
                    <a:gd name="T78" fmla="*/ 2147483646 w 2343"/>
                    <a:gd name="T79" fmla="*/ 2147483646 h 2470"/>
                    <a:gd name="T80" fmla="*/ 2147483646 w 2343"/>
                    <a:gd name="T81" fmla="*/ 2147483646 h 2470"/>
                    <a:gd name="T82" fmla="*/ 2147483646 w 2343"/>
                    <a:gd name="T83" fmla="*/ 2147483646 h 2470"/>
                    <a:gd name="T84" fmla="*/ 2147483646 w 2343"/>
                    <a:gd name="T85" fmla="*/ 2147483646 h 2470"/>
                    <a:gd name="T86" fmla="*/ 2147483646 w 2343"/>
                    <a:gd name="T87" fmla="*/ 2147483646 h 2470"/>
                    <a:gd name="T88" fmla="*/ 2147483646 w 2343"/>
                    <a:gd name="T89" fmla="*/ 2147483646 h 2470"/>
                    <a:gd name="T90" fmla="*/ 2147483646 w 2343"/>
                    <a:gd name="T91" fmla="*/ 2147483646 h 2470"/>
                    <a:gd name="T92" fmla="*/ 2147483646 w 2343"/>
                    <a:gd name="T93" fmla="*/ 2147483646 h 2470"/>
                    <a:gd name="T94" fmla="*/ 2147483646 w 2343"/>
                    <a:gd name="T95" fmla="*/ 2147483646 h 2470"/>
                    <a:gd name="T96" fmla="*/ 2147483646 w 2343"/>
                    <a:gd name="T97" fmla="*/ 2147483646 h 2470"/>
                    <a:gd name="T98" fmla="*/ 2147483646 w 2343"/>
                    <a:gd name="T99" fmla="*/ 2147483646 h 2470"/>
                    <a:gd name="T100" fmla="*/ 2147483646 w 2343"/>
                    <a:gd name="T101" fmla="*/ 2147483646 h 2470"/>
                    <a:gd name="T102" fmla="*/ 2147483646 w 2343"/>
                    <a:gd name="T103" fmla="*/ 2147483646 h 247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343"/>
                    <a:gd name="T157" fmla="*/ 0 h 2470"/>
                    <a:gd name="T158" fmla="*/ 2343 w 2343"/>
                    <a:gd name="T159" fmla="*/ 2470 h 247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343" h="2470">
                      <a:moveTo>
                        <a:pt x="1486" y="2305"/>
                      </a:moveTo>
                      <a:lnTo>
                        <a:pt x="1462" y="2239"/>
                      </a:lnTo>
                      <a:lnTo>
                        <a:pt x="1409" y="2177"/>
                      </a:lnTo>
                      <a:lnTo>
                        <a:pt x="1409" y="2109"/>
                      </a:lnTo>
                      <a:lnTo>
                        <a:pt x="1433" y="2042"/>
                      </a:lnTo>
                      <a:lnTo>
                        <a:pt x="1486" y="2042"/>
                      </a:lnTo>
                      <a:lnTo>
                        <a:pt x="1541" y="1978"/>
                      </a:lnTo>
                      <a:lnTo>
                        <a:pt x="1594" y="1910"/>
                      </a:lnTo>
                      <a:lnTo>
                        <a:pt x="1568" y="1845"/>
                      </a:lnTo>
                      <a:lnTo>
                        <a:pt x="1515" y="1813"/>
                      </a:lnTo>
                      <a:lnTo>
                        <a:pt x="1433" y="1845"/>
                      </a:lnTo>
                      <a:lnTo>
                        <a:pt x="1409" y="1779"/>
                      </a:lnTo>
                      <a:lnTo>
                        <a:pt x="1330" y="1813"/>
                      </a:lnTo>
                      <a:lnTo>
                        <a:pt x="1277" y="1779"/>
                      </a:lnTo>
                      <a:lnTo>
                        <a:pt x="1196" y="1746"/>
                      </a:lnTo>
                      <a:lnTo>
                        <a:pt x="1169" y="1680"/>
                      </a:lnTo>
                      <a:lnTo>
                        <a:pt x="1087" y="1646"/>
                      </a:lnTo>
                      <a:lnTo>
                        <a:pt x="1037" y="1614"/>
                      </a:lnTo>
                      <a:lnTo>
                        <a:pt x="982" y="1614"/>
                      </a:lnTo>
                      <a:lnTo>
                        <a:pt x="902" y="1550"/>
                      </a:lnTo>
                      <a:lnTo>
                        <a:pt x="850" y="1483"/>
                      </a:lnTo>
                      <a:lnTo>
                        <a:pt x="795" y="1483"/>
                      </a:lnTo>
                      <a:lnTo>
                        <a:pt x="743" y="1516"/>
                      </a:lnTo>
                      <a:lnTo>
                        <a:pt x="689" y="1516"/>
                      </a:lnTo>
                      <a:lnTo>
                        <a:pt x="582" y="1483"/>
                      </a:lnTo>
                      <a:lnTo>
                        <a:pt x="582" y="1416"/>
                      </a:lnTo>
                      <a:lnTo>
                        <a:pt x="528" y="1385"/>
                      </a:lnTo>
                      <a:lnTo>
                        <a:pt x="448" y="1385"/>
                      </a:lnTo>
                      <a:lnTo>
                        <a:pt x="397" y="1416"/>
                      </a:lnTo>
                      <a:lnTo>
                        <a:pt x="343" y="1451"/>
                      </a:lnTo>
                      <a:lnTo>
                        <a:pt x="289" y="1516"/>
                      </a:lnTo>
                      <a:lnTo>
                        <a:pt x="236" y="1550"/>
                      </a:lnTo>
                      <a:lnTo>
                        <a:pt x="154" y="1614"/>
                      </a:lnTo>
                      <a:lnTo>
                        <a:pt x="128" y="1614"/>
                      </a:lnTo>
                      <a:lnTo>
                        <a:pt x="77" y="1646"/>
                      </a:lnTo>
                      <a:lnTo>
                        <a:pt x="48" y="1582"/>
                      </a:lnTo>
                      <a:lnTo>
                        <a:pt x="48" y="1550"/>
                      </a:lnTo>
                      <a:lnTo>
                        <a:pt x="53" y="1548"/>
                      </a:lnTo>
                      <a:lnTo>
                        <a:pt x="103" y="1515"/>
                      </a:lnTo>
                      <a:lnTo>
                        <a:pt x="132" y="1449"/>
                      </a:lnTo>
                      <a:lnTo>
                        <a:pt x="132" y="1382"/>
                      </a:lnTo>
                      <a:lnTo>
                        <a:pt x="81" y="1351"/>
                      </a:lnTo>
                      <a:lnTo>
                        <a:pt x="25" y="1317"/>
                      </a:lnTo>
                      <a:lnTo>
                        <a:pt x="25" y="1252"/>
                      </a:lnTo>
                      <a:lnTo>
                        <a:pt x="25" y="1185"/>
                      </a:lnTo>
                      <a:lnTo>
                        <a:pt x="81" y="1153"/>
                      </a:lnTo>
                      <a:lnTo>
                        <a:pt x="81" y="1085"/>
                      </a:lnTo>
                      <a:lnTo>
                        <a:pt x="81" y="1021"/>
                      </a:lnTo>
                      <a:lnTo>
                        <a:pt x="53" y="954"/>
                      </a:lnTo>
                      <a:lnTo>
                        <a:pt x="0" y="922"/>
                      </a:lnTo>
                      <a:lnTo>
                        <a:pt x="53" y="856"/>
                      </a:lnTo>
                      <a:lnTo>
                        <a:pt x="25" y="792"/>
                      </a:lnTo>
                      <a:lnTo>
                        <a:pt x="81" y="757"/>
                      </a:lnTo>
                      <a:lnTo>
                        <a:pt x="103" y="691"/>
                      </a:lnTo>
                      <a:lnTo>
                        <a:pt x="53" y="691"/>
                      </a:lnTo>
                      <a:lnTo>
                        <a:pt x="0" y="691"/>
                      </a:lnTo>
                      <a:lnTo>
                        <a:pt x="0" y="625"/>
                      </a:lnTo>
                      <a:lnTo>
                        <a:pt x="25" y="560"/>
                      </a:lnTo>
                      <a:lnTo>
                        <a:pt x="53" y="494"/>
                      </a:lnTo>
                      <a:lnTo>
                        <a:pt x="103" y="460"/>
                      </a:lnTo>
                      <a:lnTo>
                        <a:pt x="132" y="396"/>
                      </a:lnTo>
                      <a:lnTo>
                        <a:pt x="154" y="398"/>
                      </a:lnTo>
                      <a:lnTo>
                        <a:pt x="210" y="429"/>
                      </a:lnTo>
                      <a:lnTo>
                        <a:pt x="261" y="463"/>
                      </a:lnTo>
                      <a:lnTo>
                        <a:pt x="315" y="497"/>
                      </a:lnTo>
                      <a:lnTo>
                        <a:pt x="368" y="528"/>
                      </a:lnTo>
                      <a:lnTo>
                        <a:pt x="423" y="528"/>
                      </a:lnTo>
                      <a:lnTo>
                        <a:pt x="476" y="497"/>
                      </a:lnTo>
                      <a:lnTo>
                        <a:pt x="528" y="429"/>
                      </a:lnTo>
                      <a:lnTo>
                        <a:pt x="582" y="429"/>
                      </a:lnTo>
                      <a:lnTo>
                        <a:pt x="663" y="429"/>
                      </a:lnTo>
                      <a:lnTo>
                        <a:pt x="689" y="362"/>
                      </a:lnTo>
                      <a:lnTo>
                        <a:pt x="689" y="298"/>
                      </a:lnTo>
                      <a:lnTo>
                        <a:pt x="663" y="231"/>
                      </a:lnTo>
                      <a:lnTo>
                        <a:pt x="689" y="164"/>
                      </a:lnTo>
                      <a:lnTo>
                        <a:pt x="743" y="164"/>
                      </a:lnTo>
                      <a:lnTo>
                        <a:pt x="795" y="164"/>
                      </a:lnTo>
                      <a:lnTo>
                        <a:pt x="850" y="164"/>
                      </a:lnTo>
                      <a:lnTo>
                        <a:pt x="902" y="164"/>
                      </a:lnTo>
                      <a:lnTo>
                        <a:pt x="953" y="200"/>
                      </a:lnTo>
                      <a:lnTo>
                        <a:pt x="1009" y="200"/>
                      </a:lnTo>
                      <a:lnTo>
                        <a:pt x="1061" y="164"/>
                      </a:lnTo>
                      <a:lnTo>
                        <a:pt x="1117" y="101"/>
                      </a:lnTo>
                      <a:lnTo>
                        <a:pt x="1196" y="101"/>
                      </a:lnTo>
                      <a:lnTo>
                        <a:pt x="1251" y="67"/>
                      </a:lnTo>
                      <a:lnTo>
                        <a:pt x="1291" y="35"/>
                      </a:lnTo>
                      <a:lnTo>
                        <a:pt x="1336" y="0"/>
                      </a:lnTo>
                      <a:lnTo>
                        <a:pt x="1332" y="0"/>
                      </a:lnTo>
                      <a:lnTo>
                        <a:pt x="1384" y="0"/>
                      </a:lnTo>
                      <a:lnTo>
                        <a:pt x="1412" y="67"/>
                      </a:lnTo>
                      <a:lnTo>
                        <a:pt x="1462" y="101"/>
                      </a:lnTo>
                      <a:lnTo>
                        <a:pt x="1462" y="164"/>
                      </a:lnTo>
                      <a:lnTo>
                        <a:pt x="1491" y="231"/>
                      </a:lnTo>
                      <a:lnTo>
                        <a:pt x="1570" y="231"/>
                      </a:lnTo>
                      <a:lnTo>
                        <a:pt x="1623" y="164"/>
                      </a:lnTo>
                      <a:lnTo>
                        <a:pt x="1678" y="133"/>
                      </a:lnTo>
                      <a:lnTo>
                        <a:pt x="1730" y="67"/>
                      </a:lnTo>
                      <a:lnTo>
                        <a:pt x="1786" y="34"/>
                      </a:lnTo>
                      <a:lnTo>
                        <a:pt x="1863" y="0"/>
                      </a:lnTo>
                      <a:lnTo>
                        <a:pt x="1917" y="34"/>
                      </a:lnTo>
                      <a:lnTo>
                        <a:pt x="1973" y="67"/>
                      </a:lnTo>
                      <a:lnTo>
                        <a:pt x="2025" y="67"/>
                      </a:lnTo>
                      <a:lnTo>
                        <a:pt x="2076" y="101"/>
                      </a:lnTo>
                      <a:lnTo>
                        <a:pt x="2102" y="164"/>
                      </a:lnTo>
                      <a:lnTo>
                        <a:pt x="2130" y="200"/>
                      </a:lnTo>
                      <a:lnTo>
                        <a:pt x="2123" y="208"/>
                      </a:lnTo>
                      <a:lnTo>
                        <a:pt x="2182" y="330"/>
                      </a:lnTo>
                      <a:lnTo>
                        <a:pt x="2235" y="362"/>
                      </a:lnTo>
                      <a:lnTo>
                        <a:pt x="2235" y="429"/>
                      </a:lnTo>
                      <a:lnTo>
                        <a:pt x="2209" y="497"/>
                      </a:lnTo>
                      <a:lnTo>
                        <a:pt x="2182" y="561"/>
                      </a:lnTo>
                      <a:lnTo>
                        <a:pt x="2127" y="561"/>
                      </a:lnTo>
                      <a:lnTo>
                        <a:pt x="2127" y="627"/>
                      </a:lnTo>
                      <a:lnTo>
                        <a:pt x="2158" y="692"/>
                      </a:lnTo>
                      <a:lnTo>
                        <a:pt x="2209" y="728"/>
                      </a:lnTo>
                      <a:lnTo>
                        <a:pt x="2261" y="760"/>
                      </a:lnTo>
                      <a:lnTo>
                        <a:pt x="2317" y="760"/>
                      </a:lnTo>
                      <a:lnTo>
                        <a:pt x="2337" y="760"/>
                      </a:lnTo>
                      <a:lnTo>
                        <a:pt x="2343" y="760"/>
                      </a:lnTo>
                      <a:lnTo>
                        <a:pt x="2317" y="824"/>
                      </a:lnTo>
                      <a:lnTo>
                        <a:pt x="2261" y="858"/>
                      </a:lnTo>
                      <a:lnTo>
                        <a:pt x="2209" y="891"/>
                      </a:lnTo>
                      <a:lnTo>
                        <a:pt x="2182" y="955"/>
                      </a:lnTo>
                      <a:lnTo>
                        <a:pt x="2158" y="1023"/>
                      </a:lnTo>
                      <a:lnTo>
                        <a:pt x="2127" y="1087"/>
                      </a:lnTo>
                      <a:lnTo>
                        <a:pt x="2074" y="1087"/>
                      </a:lnTo>
                      <a:lnTo>
                        <a:pt x="2050" y="1023"/>
                      </a:lnTo>
                      <a:lnTo>
                        <a:pt x="1995" y="1023"/>
                      </a:lnTo>
                      <a:lnTo>
                        <a:pt x="1968" y="1087"/>
                      </a:lnTo>
                      <a:lnTo>
                        <a:pt x="1968" y="1123"/>
                      </a:lnTo>
                      <a:lnTo>
                        <a:pt x="1942" y="1186"/>
                      </a:lnTo>
                      <a:lnTo>
                        <a:pt x="1889" y="1253"/>
                      </a:lnTo>
                      <a:lnTo>
                        <a:pt x="1889" y="1319"/>
                      </a:lnTo>
                      <a:lnTo>
                        <a:pt x="1889" y="1385"/>
                      </a:lnTo>
                      <a:lnTo>
                        <a:pt x="1861" y="1483"/>
                      </a:lnTo>
                      <a:lnTo>
                        <a:pt x="1861" y="1550"/>
                      </a:lnTo>
                      <a:lnTo>
                        <a:pt x="1836" y="1646"/>
                      </a:lnTo>
                      <a:lnTo>
                        <a:pt x="1836" y="1712"/>
                      </a:lnTo>
                      <a:lnTo>
                        <a:pt x="1861" y="1779"/>
                      </a:lnTo>
                      <a:lnTo>
                        <a:pt x="1861" y="1845"/>
                      </a:lnTo>
                      <a:lnTo>
                        <a:pt x="1836" y="1910"/>
                      </a:lnTo>
                      <a:lnTo>
                        <a:pt x="1836" y="1978"/>
                      </a:lnTo>
                      <a:lnTo>
                        <a:pt x="1810" y="2010"/>
                      </a:lnTo>
                      <a:lnTo>
                        <a:pt x="1784" y="2076"/>
                      </a:lnTo>
                      <a:lnTo>
                        <a:pt x="1784" y="2141"/>
                      </a:lnTo>
                      <a:lnTo>
                        <a:pt x="1784" y="2209"/>
                      </a:lnTo>
                      <a:lnTo>
                        <a:pt x="1755" y="2274"/>
                      </a:lnTo>
                      <a:lnTo>
                        <a:pt x="1728" y="2339"/>
                      </a:lnTo>
                      <a:lnTo>
                        <a:pt x="1702" y="2406"/>
                      </a:lnTo>
                      <a:lnTo>
                        <a:pt x="1649" y="2438"/>
                      </a:lnTo>
                      <a:lnTo>
                        <a:pt x="1649" y="2470"/>
                      </a:lnTo>
                      <a:lnTo>
                        <a:pt x="1620" y="2470"/>
                      </a:lnTo>
                      <a:lnTo>
                        <a:pt x="1568" y="2406"/>
                      </a:lnTo>
                      <a:lnTo>
                        <a:pt x="1531" y="2345"/>
                      </a:lnTo>
                      <a:lnTo>
                        <a:pt x="1511" y="2339"/>
                      </a:lnTo>
                      <a:lnTo>
                        <a:pt x="1486" y="23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22" name="Freeform 50"/>
                <p:cNvSpPr>
                  <a:spLocks/>
                </p:cNvSpPr>
                <p:nvPr/>
              </p:nvSpPr>
              <p:spPr bwMode="auto">
                <a:xfrm>
                  <a:off x="3573441" y="2981316"/>
                  <a:ext cx="1587500" cy="1201738"/>
                </a:xfrm>
                <a:custGeom>
                  <a:avLst/>
                  <a:gdLst>
                    <a:gd name="T0" fmla="*/ 2147483646 w 2828"/>
                    <a:gd name="T1" fmla="*/ 2147483646 h 2138"/>
                    <a:gd name="T2" fmla="*/ 2147483646 w 2828"/>
                    <a:gd name="T3" fmla="*/ 2147483646 h 2138"/>
                    <a:gd name="T4" fmla="*/ 2147483646 w 2828"/>
                    <a:gd name="T5" fmla="*/ 2147483646 h 2138"/>
                    <a:gd name="T6" fmla="*/ 2147483646 w 2828"/>
                    <a:gd name="T7" fmla="*/ 2147483646 h 2138"/>
                    <a:gd name="T8" fmla="*/ 2147483646 w 2828"/>
                    <a:gd name="T9" fmla="*/ 2147483646 h 2138"/>
                    <a:gd name="T10" fmla="*/ 2147483646 w 2828"/>
                    <a:gd name="T11" fmla="*/ 2147483646 h 2138"/>
                    <a:gd name="T12" fmla="*/ 2147483646 w 2828"/>
                    <a:gd name="T13" fmla="*/ 2147483646 h 2138"/>
                    <a:gd name="T14" fmla="*/ 2147483646 w 2828"/>
                    <a:gd name="T15" fmla="*/ 2147483646 h 2138"/>
                    <a:gd name="T16" fmla="*/ 2147483646 w 2828"/>
                    <a:gd name="T17" fmla="*/ 2147483646 h 2138"/>
                    <a:gd name="T18" fmla="*/ 2147483646 w 2828"/>
                    <a:gd name="T19" fmla="*/ 2147483646 h 2138"/>
                    <a:gd name="T20" fmla="*/ 2147483646 w 2828"/>
                    <a:gd name="T21" fmla="*/ 2147483646 h 2138"/>
                    <a:gd name="T22" fmla="*/ 2147483646 w 2828"/>
                    <a:gd name="T23" fmla="*/ 2147483646 h 2138"/>
                    <a:gd name="T24" fmla="*/ 2147483646 w 2828"/>
                    <a:gd name="T25" fmla="*/ 2147483646 h 2138"/>
                    <a:gd name="T26" fmla="*/ 2147483646 w 2828"/>
                    <a:gd name="T27" fmla="*/ 2147483646 h 2138"/>
                    <a:gd name="T28" fmla="*/ 2147483646 w 2828"/>
                    <a:gd name="T29" fmla="*/ 2147483646 h 2138"/>
                    <a:gd name="T30" fmla="*/ 2147483646 w 2828"/>
                    <a:gd name="T31" fmla="*/ 2147483646 h 2138"/>
                    <a:gd name="T32" fmla="*/ 2147483646 w 2828"/>
                    <a:gd name="T33" fmla="*/ 2147483646 h 2138"/>
                    <a:gd name="T34" fmla="*/ 2147483646 w 2828"/>
                    <a:gd name="T35" fmla="*/ 2147483646 h 2138"/>
                    <a:gd name="T36" fmla="*/ 2147483646 w 2828"/>
                    <a:gd name="T37" fmla="*/ 2147483646 h 2138"/>
                    <a:gd name="T38" fmla="*/ 2147483646 w 2828"/>
                    <a:gd name="T39" fmla="*/ 2147483646 h 2138"/>
                    <a:gd name="T40" fmla="*/ 2147483646 w 2828"/>
                    <a:gd name="T41" fmla="*/ 2147483646 h 2138"/>
                    <a:gd name="T42" fmla="*/ 2147483646 w 2828"/>
                    <a:gd name="T43" fmla="*/ 2147483646 h 2138"/>
                    <a:gd name="T44" fmla="*/ 2147483646 w 2828"/>
                    <a:gd name="T45" fmla="*/ 2147483646 h 2138"/>
                    <a:gd name="T46" fmla="*/ 2147483646 w 2828"/>
                    <a:gd name="T47" fmla="*/ 2147483646 h 2138"/>
                    <a:gd name="T48" fmla="*/ 2147483646 w 2828"/>
                    <a:gd name="T49" fmla="*/ 2147483646 h 2138"/>
                    <a:gd name="T50" fmla="*/ 2147483646 w 2828"/>
                    <a:gd name="T51" fmla="*/ 2147483646 h 2138"/>
                    <a:gd name="T52" fmla="*/ 2147483646 w 2828"/>
                    <a:gd name="T53" fmla="*/ 2147483646 h 2138"/>
                    <a:gd name="T54" fmla="*/ 2147483646 w 2828"/>
                    <a:gd name="T55" fmla="*/ 2147483646 h 2138"/>
                    <a:gd name="T56" fmla="*/ 2147483646 w 2828"/>
                    <a:gd name="T57" fmla="*/ 2147483646 h 2138"/>
                    <a:gd name="T58" fmla="*/ 2147483646 w 2828"/>
                    <a:gd name="T59" fmla="*/ 2147483646 h 2138"/>
                    <a:gd name="T60" fmla="*/ 2147483646 w 2828"/>
                    <a:gd name="T61" fmla="*/ 2147483646 h 2138"/>
                    <a:gd name="T62" fmla="*/ 2147483646 w 2828"/>
                    <a:gd name="T63" fmla="*/ 2147483646 h 2138"/>
                    <a:gd name="T64" fmla="*/ 2147483646 w 2828"/>
                    <a:gd name="T65" fmla="*/ 2147483646 h 2138"/>
                    <a:gd name="T66" fmla="*/ 2147483646 w 2828"/>
                    <a:gd name="T67" fmla="*/ 2147483646 h 2138"/>
                    <a:gd name="T68" fmla="*/ 2147483646 w 2828"/>
                    <a:gd name="T69" fmla="*/ 2147483646 h 2138"/>
                    <a:gd name="T70" fmla="*/ 2147483646 w 2828"/>
                    <a:gd name="T71" fmla="*/ 2147483646 h 2138"/>
                    <a:gd name="T72" fmla="*/ 2147483646 w 2828"/>
                    <a:gd name="T73" fmla="*/ 2147483646 h 2138"/>
                    <a:gd name="T74" fmla="*/ 2147483646 w 2828"/>
                    <a:gd name="T75" fmla="*/ 2147483646 h 2138"/>
                    <a:gd name="T76" fmla="*/ 2147483646 w 2828"/>
                    <a:gd name="T77" fmla="*/ 2147483646 h 2138"/>
                    <a:gd name="T78" fmla="*/ 2147483646 w 2828"/>
                    <a:gd name="T79" fmla="*/ 2147483646 h 2138"/>
                    <a:gd name="T80" fmla="*/ 2147483646 w 2828"/>
                    <a:gd name="T81" fmla="*/ 2147483646 h 2138"/>
                    <a:gd name="T82" fmla="*/ 2147483646 w 2828"/>
                    <a:gd name="T83" fmla="*/ 2147483646 h 2138"/>
                    <a:gd name="T84" fmla="*/ 2147483646 w 2828"/>
                    <a:gd name="T85" fmla="*/ 2147483646 h 2138"/>
                    <a:gd name="T86" fmla="*/ 2147483646 w 2828"/>
                    <a:gd name="T87" fmla="*/ 2147483646 h 2138"/>
                    <a:gd name="T88" fmla="*/ 2147483646 w 2828"/>
                    <a:gd name="T89" fmla="*/ 2147483646 h 2138"/>
                    <a:gd name="T90" fmla="*/ 2147483646 w 2828"/>
                    <a:gd name="T91" fmla="*/ 2147483646 h 2138"/>
                    <a:gd name="T92" fmla="*/ 2147483646 w 2828"/>
                    <a:gd name="T93" fmla="*/ 2147483646 h 2138"/>
                    <a:gd name="T94" fmla="*/ 2147483646 w 2828"/>
                    <a:gd name="T95" fmla="*/ 2147483646 h 2138"/>
                    <a:gd name="T96" fmla="*/ 2147483646 w 2828"/>
                    <a:gd name="T97" fmla="*/ 2147483646 h 213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28"/>
                    <a:gd name="T148" fmla="*/ 0 h 2138"/>
                    <a:gd name="T149" fmla="*/ 2828 w 2828"/>
                    <a:gd name="T150" fmla="*/ 2138 h 213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28" h="2138">
                      <a:moveTo>
                        <a:pt x="2749" y="956"/>
                      </a:moveTo>
                      <a:lnTo>
                        <a:pt x="2694" y="956"/>
                      </a:lnTo>
                      <a:lnTo>
                        <a:pt x="2643" y="956"/>
                      </a:lnTo>
                      <a:lnTo>
                        <a:pt x="2589" y="990"/>
                      </a:lnTo>
                      <a:lnTo>
                        <a:pt x="2564" y="1054"/>
                      </a:lnTo>
                      <a:lnTo>
                        <a:pt x="2564" y="1122"/>
                      </a:lnTo>
                      <a:lnTo>
                        <a:pt x="2564" y="1186"/>
                      </a:lnTo>
                      <a:lnTo>
                        <a:pt x="2564" y="1253"/>
                      </a:lnTo>
                      <a:lnTo>
                        <a:pt x="2564" y="1318"/>
                      </a:lnTo>
                      <a:lnTo>
                        <a:pt x="2538" y="1383"/>
                      </a:lnTo>
                      <a:lnTo>
                        <a:pt x="2484" y="1417"/>
                      </a:lnTo>
                      <a:lnTo>
                        <a:pt x="2456" y="1484"/>
                      </a:lnTo>
                      <a:lnTo>
                        <a:pt x="2401" y="1551"/>
                      </a:lnTo>
                      <a:lnTo>
                        <a:pt x="2350" y="1517"/>
                      </a:lnTo>
                      <a:lnTo>
                        <a:pt x="2295" y="1583"/>
                      </a:lnTo>
                      <a:lnTo>
                        <a:pt x="2295" y="1649"/>
                      </a:lnTo>
                      <a:lnTo>
                        <a:pt x="2295" y="1682"/>
                      </a:lnTo>
                      <a:lnTo>
                        <a:pt x="2297" y="1679"/>
                      </a:lnTo>
                      <a:lnTo>
                        <a:pt x="2271" y="1711"/>
                      </a:lnTo>
                      <a:lnTo>
                        <a:pt x="2245" y="1779"/>
                      </a:lnTo>
                      <a:lnTo>
                        <a:pt x="2218" y="1844"/>
                      </a:lnTo>
                      <a:lnTo>
                        <a:pt x="2163" y="1909"/>
                      </a:lnTo>
                      <a:lnTo>
                        <a:pt x="2084" y="1942"/>
                      </a:lnTo>
                      <a:lnTo>
                        <a:pt x="2028" y="1942"/>
                      </a:lnTo>
                      <a:lnTo>
                        <a:pt x="1976" y="1976"/>
                      </a:lnTo>
                      <a:lnTo>
                        <a:pt x="1923" y="1976"/>
                      </a:lnTo>
                      <a:lnTo>
                        <a:pt x="1871" y="1976"/>
                      </a:lnTo>
                      <a:lnTo>
                        <a:pt x="1817" y="1976"/>
                      </a:lnTo>
                      <a:lnTo>
                        <a:pt x="1764" y="1942"/>
                      </a:lnTo>
                      <a:lnTo>
                        <a:pt x="1712" y="1976"/>
                      </a:lnTo>
                      <a:lnTo>
                        <a:pt x="1656" y="1976"/>
                      </a:lnTo>
                      <a:lnTo>
                        <a:pt x="1604" y="2040"/>
                      </a:lnTo>
                      <a:lnTo>
                        <a:pt x="1600" y="2040"/>
                      </a:lnTo>
                      <a:lnTo>
                        <a:pt x="1575" y="2040"/>
                      </a:lnTo>
                      <a:lnTo>
                        <a:pt x="1520" y="2040"/>
                      </a:lnTo>
                      <a:lnTo>
                        <a:pt x="1467" y="2073"/>
                      </a:lnTo>
                      <a:lnTo>
                        <a:pt x="1413" y="2107"/>
                      </a:lnTo>
                      <a:lnTo>
                        <a:pt x="1359" y="2138"/>
                      </a:lnTo>
                      <a:lnTo>
                        <a:pt x="1309" y="2138"/>
                      </a:lnTo>
                      <a:lnTo>
                        <a:pt x="1254" y="2107"/>
                      </a:lnTo>
                      <a:lnTo>
                        <a:pt x="1201" y="2138"/>
                      </a:lnTo>
                      <a:lnTo>
                        <a:pt x="1146" y="2107"/>
                      </a:lnTo>
                      <a:lnTo>
                        <a:pt x="1122" y="2040"/>
                      </a:lnTo>
                      <a:lnTo>
                        <a:pt x="1067" y="2010"/>
                      </a:lnTo>
                      <a:lnTo>
                        <a:pt x="1093" y="1942"/>
                      </a:lnTo>
                      <a:lnTo>
                        <a:pt x="1067" y="1878"/>
                      </a:lnTo>
                      <a:lnTo>
                        <a:pt x="1067" y="1811"/>
                      </a:lnTo>
                      <a:lnTo>
                        <a:pt x="1013" y="1779"/>
                      </a:lnTo>
                      <a:lnTo>
                        <a:pt x="987" y="1711"/>
                      </a:lnTo>
                      <a:lnTo>
                        <a:pt x="987" y="1646"/>
                      </a:lnTo>
                      <a:lnTo>
                        <a:pt x="987" y="1581"/>
                      </a:lnTo>
                      <a:lnTo>
                        <a:pt x="933" y="1549"/>
                      </a:lnTo>
                      <a:lnTo>
                        <a:pt x="906" y="1482"/>
                      </a:lnTo>
                      <a:lnTo>
                        <a:pt x="880" y="1415"/>
                      </a:lnTo>
                      <a:lnTo>
                        <a:pt x="826" y="1415"/>
                      </a:lnTo>
                      <a:lnTo>
                        <a:pt x="774" y="1449"/>
                      </a:lnTo>
                      <a:lnTo>
                        <a:pt x="719" y="1449"/>
                      </a:lnTo>
                      <a:lnTo>
                        <a:pt x="669" y="1449"/>
                      </a:lnTo>
                      <a:lnTo>
                        <a:pt x="613" y="1516"/>
                      </a:lnTo>
                      <a:lnTo>
                        <a:pt x="561" y="1482"/>
                      </a:lnTo>
                      <a:lnTo>
                        <a:pt x="505" y="1449"/>
                      </a:lnTo>
                      <a:lnTo>
                        <a:pt x="454" y="1482"/>
                      </a:lnTo>
                      <a:lnTo>
                        <a:pt x="426" y="1415"/>
                      </a:lnTo>
                      <a:lnTo>
                        <a:pt x="426" y="1349"/>
                      </a:lnTo>
                      <a:lnTo>
                        <a:pt x="371" y="1349"/>
                      </a:lnTo>
                      <a:lnTo>
                        <a:pt x="320" y="1381"/>
                      </a:lnTo>
                      <a:lnTo>
                        <a:pt x="267" y="1381"/>
                      </a:lnTo>
                      <a:lnTo>
                        <a:pt x="213" y="1349"/>
                      </a:lnTo>
                      <a:lnTo>
                        <a:pt x="159" y="1349"/>
                      </a:lnTo>
                      <a:lnTo>
                        <a:pt x="105" y="1415"/>
                      </a:lnTo>
                      <a:lnTo>
                        <a:pt x="54" y="1449"/>
                      </a:lnTo>
                      <a:lnTo>
                        <a:pt x="1" y="1482"/>
                      </a:lnTo>
                      <a:lnTo>
                        <a:pt x="0" y="1482"/>
                      </a:lnTo>
                      <a:lnTo>
                        <a:pt x="52" y="1381"/>
                      </a:lnTo>
                      <a:lnTo>
                        <a:pt x="28" y="1316"/>
                      </a:lnTo>
                      <a:lnTo>
                        <a:pt x="52" y="1286"/>
                      </a:lnTo>
                      <a:lnTo>
                        <a:pt x="52" y="1280"/>
                      </a:lnTo>
                      <a:lnTo>
                        <a:pt x="54" y="1280"/>
                      </a:lnTo>
                      <a:lnTo>
                        <a:pt x="105" y="1249"/>
                      </a:lnTo>
                      <a:lnTo>
                        <a:pt x="105" y="1181"/>
                      </a:lnTo>
                      <a:lnTo>
                        <a:pt x="159" y="1117"/>
                      </a:lnTo>
                      <a:lnTo>
                        <a:pt x="213" y="1083"/>
                      </a:lnTo>
                      <a:lnTo>
                        <a:pt x="267" y="1050"/>
                      </a:lnTo>
                      <a:lnTo>
                        <a:pt x="320" y="1016"/>
                      </a:lnTo>
                      <a:lnTo>
                        <a:pt x="371" y="1016"/>
                      </a:lnTo>
                      <a:lnTo>
                        <a:pt x="426" y="1016"/>
                      </a:lnTo>
                      <a:lnTo>
                        <a:pt x="481" y="1050"/>
                      </a:lnTo>
                      <a:lnTo>
                        <a:pt x="534" y="1016"/>
                      </a:lnTo>
                      <a:lnTo>
                        <a:pt x="587" y="1016"/>
                      </a:lnTo>
                      <a:lnTo>
                        <a:pt x="639" y="984"/>
                      </a:lnTo>
                      <a:lnTo>
                        <a:pt x="695" y="1016"/>
                      </a:lnTo>
                      <a:lnTo>
                        <a:pt x="800" y="984"/>
                      </a:lnTo>
                      <a:lnTo>
                        <a:pt x="880" y="984"/>
                      </a:lnTo>
                      <a:lnTo>
                        <a:pt x="933" y="950"/>
                      </a:lnTo>
                      <a:lnTo>
                        <a:pt x="961" y="886"/>
                      </a:lnTo>
                      <a:lnTo>
                        <a:pt x="987" y="820"/>
                      </a:lnTo>
                      <a:lnTo>
                        <a:pt x="933" y="788"/>
                      </a:lnTo>
                      <a:lnTo>
                        <a:pt x="961" y="721"/>
                      </a:lnTo>
                      <a:lnTo>
                        <a:pt x="1013" y="654"/>
                      </a:lnTo>
                      <a:lnTo>
                        <a:pt x="961" y="588"/>
                      </a:lnTo>
                      <a:lnTo>
                        <a:pt x="933" y="524"/>
                      </a:lnTo>
                      <a:lnTo>
                        <a:pt x="961" y="458"/>
                      </a:lnTo>
                      <a:lnTo>
                        <a:pt x="1013" y="391"/>
                      </a:lnTo>
                      <a:lnTo>
                        <a:pt x="1067" y="391"/>
                      </a:lnTo>
                      <a:lnTo>
                        <a:pt x="1122" y="324"/>
                      </a:lnTo>
                      <a:lnTo>
                        <a:pt x="1122" y="261"/>
                      </a:lnTo>
                      <a:lnTo>
                        <a:pt x="1122" y="195"/>
                      </a:lnTo>
                      <a:lnTo>
                        <a:pt x="1174" y="195"/>
                      </a:lnTo>
                      <a:lnTo>
                        <a:pt x="1174" y="128"/>
                      </a:lnTo>
                      <a:lnTo>
                        <a:pt x="1228" y="128"/>
                      </a:lnTo>
                      <a:lnTo>
                        <a:pt x="1280" y="162"/>
                      </a:lnTo>
                      <a:lnTo>
                        <a:pt x="1282" y="165"/>
                      </a:lnTo>
                      <a:lnTo>
                        <a:pt x="1282" y="197"/>
                      </a:lnTo>
                      <a:lnTo>
                        <a:pt x="1311" y="262"/>
                      </a:lnTo>
                      <a:lnTo>
                        <a:pt x="1362" y="229"/>
                      </a:lnTo>
                      <a:lnTo>
                        <a:pt x="1388" y="229"/>
                      </a:lnTo>
                      <a:lnTo>
                        <a:pt x="1467" y="165"/>
                      </a:lnTo>
                      <a:lnTo>
                        <a:pt x="1520" y="131"/>
                      </a:lnTo>
                      <a:lnTo>
                        <a:pt x="1575" y="67"/>
                      </a:lnTo>
                      <a:lnTo>
                        <a:pt x="1628" y="32"/>
                      </a:lnTo>
                      <a:lnTo>
                        <a:pt x="1681" y="0"/>
                      </a:lnTo>
                      <a:lnTo>
                        <a:pt x="1762" y="0"/>
                      </a:lnTo>
                      <a:lnTo>
                        <a:pt x="1815" y="32"/>
                      </a:lnTo>
                      <a:lnTo>
                        <a:pt x="1815" y="99"/>
                      </a:lnTo>
                      <a:lnTo>
                        <a:pt x="1923" y="131"/>
                      </a:lnTo>
                      <a:lnTo>
                        <a:pt x="1974" y="131"/>
                      </a:lnTo>
                      <a:lnTo>
                        <a:pt x="2027" y="99"/>
                      </a:lnTo>
                      <a:lnTo>
                        <a:pt x="2084" y="99"/>
                      </a:lnTo>
                      <a:lnTo>
                        <a:pt x="2136" y="165"/>
                      </a:lnTo>
                      <a:lnTo>
                        <a:pt x="2216" y="229"/>
                      </a:lnTo>
                      <a:lnTo>
                        <a:pt x="2269" y="229"/>
                      </a:lnTo>
                      <a:lnTo>
                        <a:pt x="2322" y="262"/>
                      </a:lnTo>
                      <a:lnTo>
                        <a:pt x="2401" y="296"/>
                      </a:lnTo>
                      <a:lnTo>
                        <a:pt x="2430" y="362"/>
                      </a:lnTo>
                      <a:lnTo>
                        <a:pt x="2510" y="395"/>
                      </a:lnTo>
                      <a:lnTo>
                        <a:pt x="2564" y="429"/>
                      </a:lnTo>
                      <a:lnTo>
                        <a:pt x="2643" y="395"/>
                      </a:lnTo>
                      <a:lnTo>
                        <a:pt x="2668" y="460"/>
                      </a:lnTo>
                      <a:lnTo>
                        <a:pt x="2749" y="429"/>
                      </a:lnTo>
                      <a:lnTo>
                        <a:pt x="2802" y="460"/>
                      </a:lnTo>
                      <a:lnTo>
                        <a:pt x="2828" y="525"/>
                      </a:lnTo>
                      <a:lnTo>
                        <a:pt x="2776" y="593"/>
                      </a:lnTo>
                      <a:lnTo>
                        <a:pt x="2722" y="658"/>
                      </a:lnTo>
                      <a:lnTo>
                        <a:pt x="2668" y="658"/>
                      </a:lnTo>
                      <a:lnTo>
                        <a:pt x="2643" y="724"/>
                      </a:lnTo>
                      <a:lnTo>
                        <a:pt x="2643" y="793"/>
                      </a:lnTo>
                      <a:lnTo>
                        <a:pt x="2694" y="856"/>
                      </a:lnTo>
                      <a:lnTo>
                        <a:pt x="2722" y="921"/>
                      </a:lnTo>
                      <a:lnTo>
                        <a:pt x="2749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23" name="Freeform 51"/>
                <p:cNvSpPr>
                  <a:spLocks/>
                </p:cNvSpPr>
                <p:nvPr/>
              </p:nvSpPr>
              <p:spPr bwMode="auto">
                <a:xfrm>
                  <a:off x="2639991" y="3362316"/>
                  <a:ext cx="1009650" cy="1001713"/>
                </a:xfrm>
                <a:custGeom>
                  <a:avLst/>
                  <a:gdLst>
                    <a:gd name="T0" fmla="*/ 2147483646 w 1794"/>
                    <a:gd name="T1" fmla="*/ 2147483646 h 1778"/>
                    <a:gd name="T2" fmla="*/ 2147483646 w 1794"/>
                    <a:gd name="T3" fmla="*/ 2147483646 h 1778"/>
                    <a:gd name="T4" fmla="*/ 2147483646 w 1794"/>
                    <a:gd name="T5" fmla="*/ 2147483646 h 1778"/>
                    <a:gd name="T6" fmla="*/ 2147483646 w 1794"/>
                    <a:gd name="T7" fmla="*/ 2147483646 h 1778"/>
                    <a:gd name="T8" fmla="*/ 2147483646 w 1794"/>
                    <a:gd name="T9" fmla="*/ 2147483646 h 1778"/>
                    <a:gd name="T10" fmla="*/ 2147483646 w 1794"/>
                    <a:gd name="T11" fmla="*/ 2147483646 h 1778"/>
                    <a:gd name="T12" fmla="*/ 2147483646 w 1794"/>
                    <a:gd name="T13" fmla="*/ 2147483646 h 1778"/>
                    <a:gd name="T14" fmla="*/ 2147483646 w 1794"/>
                    <a:gd name="T15" fmla="*/ 2147483646 h 1778"/>
                    <a:gd name="T16" fmla="*/ 2147483646 w 1794"/>
                    <a:gd name="T17" fmla="*/ 2147483646 h 1778"/>
                    <a:gd name="T18" fmla="*/ 2147483646 w 1794"/>
                    <a:gd name="T19" fmla="*/ 2147483646 h 1778"/>
                    <a:gd name="T20" fmla="*/ 2147483646 w 1794"/>
                    <a:gd name="T21" fmla="*/ 2147483646 h 1778"/>
                    <a:gd name="T22" fmla="*/ 2147483646 w 1794"/>
                    <a:gd name="T23" fmla="*/ 2147483646 h 1778"/>
                    <a:gd name="T24" fmla="*/ 2147483646 w 1794"/>
                    <a:gd name="T25" fmla="*/ 2147483646 h 1778"/>
                    <a:gd name="T26" fmla="*/ 2147483646 w 1794"/>
                    <a:gd name="T27" fmla="*/ 2147483646 h 1778"/>
                    <a:gd name="T28" fmla="*/ 2147483646 w 1794"/>
                    <a:gd name="T29" fmla="*/ 2147483646 h 1778"/>
                    <a:gd name="T30" fmla="*/ 2147483646 w 1794"/>
                    <a:gd name="T31" fmla="*/ 2147483646 h 1778"/>
                    <a:gd name="T32" fmla="*/ 2147483646 w 1794"/>
                    <a:gd name="T33" fmla="*/ 2147483646 h 1778"/>
                    <a:gd name="T34" fmla="*/ 2147483646 w 1794"/>
                    <a:gd name="T35" fmla="*/ 2147483646 h 1778"/>
                    <a:gd name="T36" fmla="*/ 2147483646 w 1794"/>
                    <a:gd name="T37" fmla="*/ 2147483646 h 1778"/>
                    <a:gd name="T38" fmla="*/ 2147483646 w 1794"/>
                    <a:gd name="T39" fmla="*/ 2147483646 h 1778"/>
                    <a:gd name="T40" fmla="*/ 2147483646 w 1794"/>
                    <a:gd name="T41" fmla="*/ 2147483646 h 1778"/>
                    <a:gd name="T42" fmla="*/ 2147483646 w 1794"/>
                    <a:gd name="T43" fmla="*/ 2147483646 h 1778"/>
                    <a:gd name="T44" fmla="*/ 2147483646 w 1794"/>
                    <a:gd name="T45" fmla="*/ 2147483646 h 1778"/>
                    <a:gd name="T46" fmla="*/ 2147483646 w 1794"/>
                    <a:gd name="T47" fmla="*/ 2147483646 h 1778"/>
                    <a:gd name="T48" fmla="*/ 2147483646 w 1794"/>
                    <a:gd name="T49" fmla="*/ 2147483646 h 1778"/>
                    <a:gd name="T50" fmla="*/ 2147483646 w 1794"/>
                    <a:gd name="T51" fmla="*/ 2147483646 h 1778"/>
                    <a:gd name="T52" fmla="*/ 2147483646 w 1794"/>
                    <a:gd name="T53" fmla="*/ 2147483646 h 1778"/>
                    <a:gd name="T54" fmla="*/ 2147483646 w 1794"/>
                    <a:gd name="T55" fmla="*/ 2147483646 h 1778"/>
                    <a:gd name="T56" fmla="*/ 2147483646 w 1794"/>
                    <a:gd name="T57" fmla="*/ 2147483646 h 1778"/>
                    <a:gd name="T58" fmla="*/ 2147483646 w 1794"/>
                    <a:gd name="T59" fmla="*/ 2147483646 h 1778"/>
                    <a:gd name="T60" fmla="*/ 2147483646 w 1794"/>
                    <a:gd name="T61" fmla="*/ 2147483646 h 1778"/>
                    <a:gd name="T62" fmla="*/ 2147483646 w 1794"/>
                    <a:gd name="T63" fmla="*/ 2147483646 h 1778"/>
                    <a:gd name="T64" fmla="*/ 2147483646 w 1794"/>
                    <a:gd name="T65" fmla="*/ 2147483646 h 1778"/>
                    <a:gd name="T66" fmla="*/ 0 w 1794"/>
                    <a:gd name="T67" fmla="*/ 2147483646 h 1778"/>
                    <a:gd name="T68" fmla="*/ 0 w 1794"/>
                    <a:gd name="T69" fmla="*/ 2147483646 h 1778"/>
                    <a:gd name="T70" fmla="*/ 2147483646 w 1794"/>
                    <a:gd name="T71" fmla="*/ 2147483646 h 1778"/>
                    <a:gd name="T72" fmla="*/ 2147483646 w 1794"/>
                    <a:gd name="T73" fmla="*/ 2147483646 h 1778"/>
                    <a:gd name="T74" fmla="*/ 2147483646 w 1794"/>
                    <a:gd name="T75" fmla="*/ 2147483646 h 1778"/>
                    <a:gd name="T76" fmla="*/ 2147483646 w 1794"/>
                    <a:gd name="T77" fmla="*/ 2147483646 h 1778"/>
                    <a:gd name="T78" fmla="*/ 2147483646 w 1794"/>
                    <a:gd name="T79" fmla="*/ 2147483646 h 1778"/>
                    <a:gd name="T80" fmla="*/ 2147483646 w 1794"/>
                    <a:gd name="T81" fmla="*/ 2147483646 h 1778"/>
                    <a:gd name="T82" fmla="*/ 2147483646 w 1794"/>
                    <a:gd name="T83" fmla="*/ 0 h 1778"/>
                    <a:gd name="T84" fmla="*/ 2147483646 w 1794"/>
                    <a:gd name="T85" fmla="*/ 0 h 1778"/>
                    <a:gd name="T86" fmla="*/ 2147483646 w 1794"/>
                    <a:gd name="T87" fmla="*/ 2147483646 h 1778"/>
                    <a:gd name="T88" fmla="*/ 2147483646 w 1794"/>
                    <a:gd name="T89" fmla="*/ 2147483646 h 1778"/>
                    <a:gd name="T90" fmla="*/ 2147483646 w 1794"/>
                    <a:gd name="T91" fmla="*/ 2147483646 h 1778"/>
                    <a:gd name="T92" fmla="*/ 2147483646 w 1794"/>
                    <a:gd name="T93" fmla="*/ 2147483646 h 1778"/>
                    <a:gd name="T94" fmla="*/ 2147483646 w 1794"/>
                    <a:gd name="T95" fmla="*/ 2147483646 h 1778"/>
                    <a:gd name="T96" fmla="*/ 2147483646 w 1794"/>
                    <a:gd name="T97" fmla="*/ 2147483646 h 1778"/>
                    <a:gd name="T98" fmla="*/ 2147483646 w 1794"/>
                    <a:gd name="T99" fmla="*/ 2147483646 h 177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794"/>
                    <a:gd name="T151" fmla="*/ 0 h 1778"/>
                    <a:gd name="T152" fmla="*/ 1794 w 1794"/>
                    <a:gd name="T153" fmla="*/ 1778 h 177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794" h="1778">
                      <a:moveTo>
                        <a:pt x="1233" y="194"/>
                      </a:moveTo>
                      <a:lnTo>
                        <a:pt x="1233" y="228"/>
                      </a:lnTo>
                      <a:lnTo>
                        <a:pt x="1286" y="292"/>
                      </a:lnTo>
                      <a:lnTo>
                        <a:pt x="1341" y="324"/>
                      </a:lnTo>
                      <a:lnTo>
                        <a:pt x="1392" y="358"/>
                      </a:lnTo>
                      <a:lnTo>
                        <a:pt x="1446" y="358"/>
                      </a:lnTo>
                      <a:lnTo>
                        <a:pt x="1502" y="392"/>
                      </a:lnTo>
                      <a:lnTo>
                        <a:pt x="1552" y="459"/>
                      </a:lnTo>
                      <a:lnTo>
                        <a:pt x="1609" y="459"/>
                      </a:lnTo>
                      <a:lnTo>
                        <a:pt x="1661" y="459"/>
                      </a:lnTo>
                      <a:lnTo>
                        <a:pt x="1713" y="459"/>
                      </a:lnTo>
                      <a:lnTo>
                        <a:pt x="1768" y="491"/>
                      </a:lnTo>
                      <a:lnTo>
                        <a:pt x="1794" y="558"/>
                      </a:lnTo>
                      <a:lnTo>
                        <a:pt x="1768" y="622"/>
                      </a:lnTo>
                      <a:lnTo>
                        <a:pt x="1794" y="686"/>
                      </a:lnTo>
                      <a:lnTo>
                        <a:pt x="1768" y="754"/>
                      </a:lnTo>
                      <a:lnTo>
                        <a:pt x="1764" y="757"/>
                      </a:lnTo>
                      <a:lnTo>
                        <a:pt x="1764" y="790"/>
                      </a:lnTo>
                      <a:lnTo>
                        <a:pt x="1709" y="824"/>
                      </a:lnTo>
                      <a:lnTo>
                        <a:pt x="1656" y="858"/>
                      </a:lnTo>
                      <a:lnTo>
                        <a:pt x="1603" y="922"/>
                      </a:lnTo>
                      <a:lnTo>
                        <a:pt x="1577" y="989"/>
                      </a:lnTo>
                      <a:lnTo>
                        <a:pt x="1548" y="1053"/>
                      </a:lnTo>
                      <a:lnTo>
                        <a:pt x="1497" y="1087"/>
                      </a:lnTo>
                      <a:lnTo>
                        <a:pt x="1497" y="1153"/>
                      </a:lnTo>
                      <a:lnTo>
                        <a:pt x="1497" y="1218"/>
                      </a:lnTo>
                      <a:lnTo>
                        <a:pt x="1443" y="1252"/>
                      </a:lnTo>
                      <a:lnTo>
                        <a:pt x="1389" y="1285"/>
                      </a:lnTo>
                      <a:lnTo>
                        <a:pt x="1336" y="1319"/>
                      </a:lnTo>
                      <a:lnTo>
                        <a:pt x="1282" y="1382"/>
                      </a:lnTo>
                      <a:lnTo>
                        <a:pt x="1256" y="1382"/>
                      </a:lnTo>
                      <a:lnTo>
                        <a:pt x="1205" y="1415"/>
                      </a:lnTo>
                      <a:lnTo>
                        <a:pt x="1149" y="1447"/>
                      </a:lnTo>
                      <a:lnTo>
                        <a:pt x="1123" y="1516"/>
                      </a:lnTo>
                      <a:lnTo>
                        <a:pt x="1123" y="1582"/>
                      </a:lnTo>
                      <a:lnTo>
                        <a:pt x="1070" y="1582"/>
                      </a:lnTo>
                      <a:lnTo>
                        <a:pt x="1044" y="1646"/>
                      </a:lnTo>
                      <a:lnTo>
                        <a:pt x="1044" y="1712"/>
                      </a:lnTo>
                      <a:lnTo>
                        <a:pt x="990" y="1746"/>
                      </a:lnTo>
                      <a:lnTo>
                        <a:pt x="936" y="1778"/>
                      </a:lnTo>
                      <a:lnTo>
                        <a:pt x="936" y="1712"/>
                      </a:lnTo>
                      <a:lnTo>
                        <a:pt x="883" y="1678"/>
                      </a:lnTo>
                      <a:lnTo>
                        <a:pt x="830" y="1712"/>
                      </a:lnTo>
                      <a:lnTo>
                        <a:pt x="775" y="1712"/>
                      </a:lnTo>
                      <a:lnTo>
                        <a:pt x="725" y="1678"/>
                      </a:lnTo>
                      <a:lnTo>
                        <a:pt x="695" y="1613"/>
                      </a:lnTo>
                      <a:lnTo>
                        <a:pt x="695" y="1548"/>
                      </a:lnTo>
                      <a:lnTo>
                        <a:pt x="695" y="1481"/>
                      </a:lnTo>
                      <a:lnTo>
                        <a:pt x="643" y="1415"/>
                      </a:lnTo>
                      <a:lnTo>
                        <a:pt x="615" y="1348"/>
                      </a:lnTo>
                      <a:lnTo>
                        <a:pt x="590" y="1285"/>
                      </a:lnTo>
                      <a:lnTo>
                        <a:pt x="538" y="1285"/>
                      </a:lnTo>
                      <a:lnTo>
                        <a:pt x="482" y="1252"/>
                      </a:lnTo>
                      <a:lnTo>
                        <a:pt x="431" y="1285"/>
                      </a:lnTo>
                      <a:lnTo>
                        <a:pt x="377" y="1319"/>
                      </a:lnTo>
                      <a:lnTo>
                        <a:pt x="321" y="1285"/>
                      </a:lnTo>
                      <a:lnTo>
                        <a:pt x="269" y="1285"/>
                      </a:lnTo>
                      <a:lnTo>
                        <a:pt x="216" y="1252"/>
                      </a:lnTo>
                      <a:lnTo>
                        <a:pt x="164" y="1285"/>
                      </a:lnTo>
                      <a:lnTo>
                        <a:pt x="108" y="1285"/>
                      </a:lnTo>
                      <a:lnTo>
                        <a:pt x="82" y="1218"/>
                      </a:lnTo>
                      <a:lnTo>
                        <a:pt x="56" y="1153"/>
                      </a:lnTo>
                      <a:lnTo>
                        <a:pt x="56" y="1087"/>
                      </a:lnTo>
                      <a:lnTo>
                        <a:pt x="56" y="1020"/>
                      </a:lnTo>
                      <a:lnTo>
                        <a:pt x="82" y="955"/>
                      </a:lnTo>
                      <a:lnTo>
                        <a:pt x="56" y="890"/>
                      </a:lnTo>
                      <a:lnTo>
                        <a:pt x="56" y="824"/>
                      </a:lnTo>
                      <a:lnTo>
                        <a:pt x="0" y="757"/>
                      </a:lnTo>
                      <a:lnTo>
                        <a:pt x="0" y="690"/>
                      </a:lnTo>
                      <a:lnTo>
                        <a:pt x="0" y="625"/>
                      </a:lnTo>
                      <a:lnTo>
                        <a:pt x="29" y="561"/>
                      </a:lnTo>
                      <a:lnTo>
                        <a:pt x="82" y="494"/>
                      </a:lnTo>
                      <a:lnTo>
                        <a:pt x="108" y="429"/>
                      </a:lnTo>
                      <a:lnTo>
                        <a:pt x="108" y="362"/>
                      </a:lnTo>
                      <a:lnTo>
                        <a:pt x="108" y="297"/>
                      </a:lnTo>
                      <a:lnTo>
                        <a:pt x="84" y="168"/>
                      </a:lnTo>
                      <a:lnTo>
                        <a:pt x="82" y="164"/>
                      </a:lnTo>
                      <a:lnTo>
                        <a:pt x="108" y="164"/>
                      </a:lnTo>
                      <a:lnTo>
                        <a:pt x="164" y="164"/>
                      </a:lnTo>
                      <a:lnTo>
                        <a:pt x="216" y="133"/>
                      </a:lnTo>
                      <a:lnTo>
                        <a:pt x="269" y="101"/>
                      </a:lnTo>
                      <a:lnTo>
                        <a:pt x="321" y="34"/>
                      </a:lnTo>
                      <a:lnTo>
                        <a:pt x="377" y="0"/>
                      </a:lnTo>
                      <a:lnTo>
                        <a:pt x="431" y="0"/>
                      </a:lnTo>
                      <a:lnTo>
                        <a:pt x="511" y="0"/>
                      </a:lnTo>
                      <a:lnTo>
                        <a:pt x="562" y="0"/>
                      </a:lnTo>
                      <a:lnTo>
                        <a:pt x="615" y="34"/>
                      </a:lnTo>
                      <a:lnTo>
                        <a:pt x="695" y="66"/>
                      </a:lnTo>
                      <a:lnTo>
                        <a:pt x="749" y="66"/>
                      </a:lnTo>
                      <a:lnTo>
                        <a:pt x="830" y="66"/>
                      </a:lnTo>
                      <a:lnTo>
                        <a:pt x="883" y="66"/>
                      </a:lnTo>
                      <a:lnTo>
                        <a:pt x="936" y="66"/>
                      </a:lnTo>
                      <a:lnTo>
                        <a:pt x="1018" y="34"/>
                      </a:lnTo>
                      <a:lnTo>
                        <a:pt x="1070" y="34"/>
                      </a:lnTo>
                      <a:lnTo>
                        <a:pt x="1123" y="0"/>
                      </a:lnTo>
                      <a:lnTo>
                        <a:pt x="1123" y="66"/>
                      </a:lnTo>
                      <a:lnTo>
                        <a:pt x="1123" y="133"/>
                      </a:lnTo>
                      <a:lnTo>
                        <a:pt x="1123" y="197"/>
                      </a:lnTo>
                      <a:lnTo>
                        <a:pt x="1174" y="197"/>
                      </a:lnTo>
                      <a:lnTo>
                        <a:pt x="1228" y="197"/>
                      </a:lnTo>
                      <a:lnTo>
                        <a:pt x="1233" y="19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24" name="Freeform 58"/>
                <p:cNvSpPr>
                  <a:spLocks/>
                </p:cNvSpPr>
                <p:nvPr/>
              </p:nvSpPr>
              <p:spPr bwMode="auto">
                <a:xfrm>
                  <a:off x="5380016" y="1884354"/>
                  <a:ext cx="552450" cy="334963"/>
                </a:xfrm>
                <a:custGeom>
                  <a:avLst/>
                  <a:gdLst>
                    <a:gd name="T0" fmla="*/ 0 w 987"/>
                    <a:gd name="T1" fmla="*/ 2147483646 h 594"/>
                    <a:gd name="T2" fmla="*/ 2147483646 w 987"/>
                    <a:gd name="T3" fmla="*/ 2147483646 h 594"/>
                    <a:gd name="T4" fmla="*/ 2147483646 w 987"/>
                    <a:gd name="T5" fmla="*/ 2147483646 h 594"/>
                    <a:gd name="T6" fmla="*/ 2147483646 w 987"/>
                    <a:gd name="T7" fmla="*/ 2147483646 h 594"/>
                    <a:gd name="T8" fmla="*/ 2147483646 w 987"/>
                    <a:gd name="T9" fmla="*/ 2147483646 h 594"/>
                    <a:gd name="T10" fmla="*/ 2147483646 w 987"/>
                    <a:gd name="T11" fmla="*/ 2147483646 h 594"/>
                    <a:gd name="T12" fmla="*/ 2147483646 w 987"/>
                    <a:gd name="T13" fmla="*/ 2147483646 h 594"/>
                    <a:gd name="T14" fmla="*/ 2147483646 w 987"/>
                    <a:gd name="T15" fmla="*/ 2147483646 h 594"/>
                    <a:gd name="T16" fmla="*/ 2147483646 w 987"/>
                    <a:gd name="T17" fmla="*/ 2147483646 h 594"/>
                    <a:gd name="T18" fmla="*/ 2147483646 w 987"/>
                    <a:gd name="T19" fmla="*/ 2147483646 h 594"/>
                    <a:gd name="T20" fmla="*/ 2147483646 w 987"/>
                    <a:gd name="T21" fmla="*/ 0 h 594"/>
                    <a:gd name="T22" fmla="*/ 2147483646 w 987"/>
                    <a:gd name="T23" fmla="*/ 2147483646 h 594"/>
                    <a:gd name="T24" fmla="*/ 2147483646 w 987"/>
                    <a:gd name="T25" fmla="*/ 2147483646 h 594"/>
                    <a:gd name="T26" fmla="*/ 2147483646 w 987"/>
                    <a:gd name="T27" fmla="*/ 2147483646 h 594"/>
                    <a:gd name="T28" fmla="*/ 2147483646 w 987"/>
                    <a:gd name="T29" fmla="*/ 2147483646 h 594"/>
                    <a:gd name="T30" fmla="*/ 2147483646 w 987"/>
                    <a:gd name="T31" fmla="*/ 2147483646 h 594"/>
                    <a:gd name="T32" fmla="*/ 2147483646 w 987"/>
                    <a:gd name="T33" fmla="*/ 2147483646 h 594"/>
                    <a:gd name="T34" fmla="*/ 2147483646 w 987"/>
                    <a:gd name="T35" fmla="*/ 2147483646 h 594"/>
                    <a:gd name="T36" fmla="*/ 2147483646 w 987"/>
                    <a:gd name="T37" fmla="*/ 2147483646 h 594"/>
                    <a:gd name="T38" fmla="*/ 2147483646 w 987"/>
                    <a:gd name="T39" fmla="*/ 2147483646 h 594"/>
                    <a:gd name="T40" fmla="*/ 2147483646 w 987"/>
                    <a:gd name="T41" fmla="*/ 2147483646 h 594"/>
                    <a:gd name="T42" fmla="*/ 2147483646 w 987"/>
                    <a:gd name="T43" fmla="*/ 2147483646 h 594"/>
                    <a:gd name="T44" fmla="*/ 2147483646 w 987"/>
                    <a:gd name="T45" fmla="*/ 2147483646 h 594"/>
                    <a:gd name="T46" fmla="*/ 2147483646 w 987"/>
                    <a:gd name="T47" fmla="*/ 2147483646 h 594"/>
                    <a:gd name="T48" fmla="*/ 2147483646 w 987"/>
                    <a:gd name="T49" fmla="*/ 2147483646 h 594"/>
                    <a:gd name="T50" fmla="*/ 2147483646 w 987"/>
                    <a:gd name="T51" fmla="*/ 2147483646 h 594"/>
                    <a:gd name="T52" fmla="*/ 2147483646 w 987"/>
                    <a:gd name="T53" fmla="*/ 2147483646 h 594"/>
                    <a:gd name="T54" fmla="*/ 2147483646 w 987"/>
                    <a:gd name="T55" fmla="*/ 2147483646 h 594"/>
                    <a:gd name="T56" fmla="*/ 2147483646 w 987"/>
                    <a:gd name="T57" fmla="*/ 2147483646 h 594"/>
                    <a:gd name="T58" fmla="*/ 2147483646 w 987"/>
                    <a:gd name="T59" fmla="*/ 2147483646 h 594"/>
                    <a:gd name="T60" fmla="*/ 2147483646 w 987"/>
                    <a:gd name="T61" fmla="*/ 2147483646 h 594"/>
                    <a:gd name="T62" fmla="*/ 2147483646 w 987"/>
                    <a:gd name="T63" fmla="*/ 2147483646 h 594"/>
                    <a:gd name="T64" fmla="*/ 2147483646 w 987"/>
                    <a:gd name="T65" fmla="*/ 2147483646 h 594"/>
                    <a:gd name="T66" fmla="*/ 2147483646 w 987"/>
                    <a:gd name="T67" fmla="*/ 2147483646 h 594"/>
                    <a:gd name="T68" fmla="*/ 2147483646 w 987"/>
                    <a:gd name="T69" fmla="*/ 2147483646 h 594"/>
                    <a:gd name="T70" fmla="*/ 2147483646 w 987"/>
                    <a:gd name="T71" fmla="*/ 2147483646 h 594"/>
                    <a:gd name="T72" fmla="*/ 2147483646 w 987"/>
                    <a:gd name="T73" fmla="*/ 2147483646 h 594"/>
                    <a:gd name="T74" fmla="*/ 2147483646 w 987"/>
                    <a:gd name="T75" fmla="*/ 2147483646 h 594"/>
                    <a:gd name="T76" fmla="*/ 2147483646 w 987"/>
                    <a:gd name="T77" fmla="*/ 2147483646 h 594"/>
                    <a:gd name="T78" fmla="*/ 2147483646 w 987"/>
                    <a:gd name="T79" fmla="*/ 2147483646 h 594"/>
                    <a:gd name="T80" fmla="*/ 2147483646 w 987"/>
                    <a:gd name="T81" fmla="*/ 2147483646 h 594"/>
                    <a:gd name="T82" fmla="*/ 2147483646 w 987"/>
                    <a:gd name="T83" fmla="*/ 2147483646 h 594"/>
                    <a:gd name="T84" fmla="*/ 2147483646 w 987"/>
                    <a:gd name="T85" fmla="*/ 2147483646 h 594"/>
                    <a:gd name="T86" fmla="*/ 2147483646 w 987"/>
                    <a:gd name="T87" fmla="*/ 2147483646 h 594"/>
                    <a:gd name="T88" fmla="*/ 2147483646 w 987"/>
                    <a:gd name="T89" fmla="*/ 2147483646 h 594"/>
                    <a:gd name="T90" fmla="*/ 2147483646 w 987"/>
                    <a:gd name="T91" fmla="*/ 2147483646 h 594"/>
                    <a:gd name="T92" fmla="*/ 2147483646 w 987"/>
                    <a:gd name="T93" fmla="*/ 2147483646 h 594"/>
                    <a:gd name="T94" fmla="*/ 2147483646 w 987"/>
                    <a:gd name="T95" fmla="*/ 2147483646 h 594"/>
                    <a:gd name="T96" fmla="*/ 2147483646 w 987"/>
                    <a:gd name="T97" fmla="*/ 2147483646 h 594"/>
                    <a:gd name="T98" fmla="*/ 2147483646 w 987"/>
                    <a:gd name="T99" fmla="*/ 2147483646 h 594"/>
                    <a:gd name="T100" fmla="*/ 2147483646 w 987"/>
                    <a:gd name="T101" fmla="*/ 2147483646 h 594"/>
                    <a:gd name="T102" fmla="*/ 2147483646 w 987"/>
                    <a:gd name="T103" fmla="*/ 2147483646 h 594"/>
                    <a:gd name="T104" fmla="*/ 2147483646 w 987"/>
                    <a:gd name="T105" fmla="*/ 2147483646 h 594"/>
                    <a:gd name="T106" fmla="*/ 2147483646 w 987"/>
                    <a:gd name="T107" fmla="*/ 2147483646 h 594"/>
                    <a:gd name="T108" fmla="*/ 2147483646 w 987"/>
                    <a:gd name="T109" fmla="*/ 2147483646 h 594"/>
                    <a:gd name="T110" fmla="*/ 2147483646 w 987"/>
                    <a:gd name="T111" fmla="*/ 2147483646 h 594"/>
                    <a:gd name="T112" fmla="*/ 2147483646 w 987"/>
                    <a:gd name="T113" fmla="*/ 2147483646 h 594"/>
                    <a:gd name="T114" fmla="*/ 0 w 987"/>
                    <a:gd name="T115" fmla="*/ 2147483646 h 59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987"/>
                    <a:gd name="T175" fmla="*/ 0 h 594"/>
                    <a:gd name="T176" fmla="*/ 987 w 987"/>
                    <a:gd name="T177" fmla="*/ 594 h 59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987" h="594">
                      <a:moveTo>
                        <a:pt x="0" y="328"/>
                      </a:moveTo>
                      <a:lnTo>
                        <a:pt x="27" y="294"/>
                      </a:lnTo>
                      <a:lnTo>
                        <a:pt x="27" y="230"/>
                      </a:lnTo>
                      <a:lnTo>
                        <a:pt x="51" y="164"/>
                      </a:lnTo>
                      <a:lnTo>
                        <a:pt x="51" y="97"/>
                      </a:lnTo>
                      <a:lnTo>
                        <a:pt x="80" y="63"/>
                      </a:lnTo>
                      <a:lnTo>
                        <a:pt x="134" y="97"/>
                      </a:lnTo>
                      <a:lnTo>
                        <a:pt x="185" y="63"/>
                      </a:lnTo>
                      <a:lnTo>
                        <a:pt x="239" y="63"/>
                      </a:lnTo>
                      <a:lnTo>
                        <a:pt x="293" y="31"/>
                      </a:lnTo>
                      <a:lnTo>
                        <a:pt x="346" y="0"/>
                      </a:lnTo>
                      <a:lnTo>
                        <a:pt x="372" y="63"/>
                      </a:lnTo>
                      <a:lnTo>
                        <a:pt x="320" y="97"/>
                      </a:lnTo>
                      <a:lnTo>
                        <a:pt x="320" y="164"/>
                      </a:lnTo>
                      <a:lnTo>
                        <a:pt x="372" y="196"/>
                      </a:lnTo>
                      <a:lnTo>
                        <a:pt x="428" y="164"/>
                      </a:lnTo>
                      <a:lnTo>
                        <a:pt x="478" y="196"/>
                      </a:lnTo>
                      <a:lnTo>
                        <a:pt x="533" y="230"/>
                      </a:lnTo>
                      <a:lnTo>
                        <a:pt x="562" y="196"/>
                      </a:lnTo>
                      <a:lnTo>
                        <a:pt x="562" y="131"/>
                      </a:lnTo>
                      <a:lnTo>
                        <a:pt x="611" y="97"/>
                      </a:lnTo>
                      <a:lnTo>
                        <a:pt x="665" y="131"/>
                      </a:lnTo>
                      <a:lnTo>
                        <a:pt x="721" y="131"/>
                      </a:lnTo>
                      <a:lnTo>
                        <a:pt x="772" y="97"/>
                      </a:lnTo>
                      <a:lnTo>
                        <a:pt x="826" y="164"/>
                      </a:lnTo>
                      <a:lnTo>
                        <a:pt x="879" y="164"/>
                      </a:lnTo>
                      <a:lnTo>
                        <a:pt x="934" y="131"/>
                      </a:lnTo>
                      <a:lnTo>
                        <a:pt x="934" y="164"/>
                      </a:lnTo>
                      <a:lnTo>
                        <a:pt x="934" y="131"/>
                      </a:lnTo>
                      <a:lnTo>
                        <a:pt x="960" y="196"/>
                      </a:lnTo>
                      <a:lnTo>
                        <a:pt x="987" y="265"/>
                      </a:lnTo>
                      <a:lnTo>
                        <a:pt x="987" y="331"/>
                      </a:lnTo>
                      <a:lnTo>
                        <a:pt x="987" y="360"/>
                      </a:lnTo>
                      <a:lnTo>
                        <a:pt x="987" y="364"/>
                      </a:lnTo>
                      <a:lnTo>
                        <a:pt x="934" y="364"/>
                      </a:lnTo>
                      <a:lnTo>
                        <a:pt x="879" y="364"/>
                      </a:lnTo>
                      <a:lnTo>
                        <a:pt x="826" y="395"/>
                      </a:lnTo>
                      <a:lnTo>
                        <a:pt x="800" y="462"/>
                      </a:lnTo>
                      <a:lnTo>
                        <a:pt x="744" y="494"/>
                      </a:lnTo>
                      <a:lnTo>
                        <a:pt x="695" y="494"/>
                      </a:lnTo>
                      <a:lnTo>
                        <a:pt x="639" y="494"/>
                      </a:lnTo>
                      <a:lnTo>
                        <a:pt x="586" y="494"/>
                      </a:lnTo>
                      <a:lnTo>
                        <a:pt x="533" y="526"/>
                      </a:lnTo>
                      <a:lnTo>
                        <a:pt x="478" y="594"/>
                      </a:lnTo>
                      <a:lnTo>
                        <a:pt x="428" y="594"/>
                      </a:lnTo>
                      <a:lnTo>
                        <a:pt x="372" y="526"/>
                      </a:lnTo>
                      <a:lnTo>
                        <a:pt x="346" y="462"/>
                      </a:lnTo>
                      <a:lnTo>
                        <a:pt x="400" y="429"/>
                      </a:lnTo>
                      <a:lnTo>
                        <a:pt x="428" y="364"/>
                      </a:lnTo>
                      <a:lnTo>
                        <a:pt x="400" y="297"/>
                      </a:lnTo>
                      <a:lnTo>
                        <a:pt x="346" y="297"/>
                      </a:lnTo>
                      <a:lnTo>
                        <a:pt x="293" y="331"/>
                      </a:lnTo>
                      <a:lnTo>
                        <a:pt x="239" y="364"/>
                      </a:lnTo>
                      <a:lnTo>
                        <a:pt x="185" y="429"/>
                      </a:lnTo>
                      <a:lnTo>
                        <a:pt x="134" y="462"/>
                      </a:lnTo>
                      <a:lnTo>
                        <a:pt x="80" y="429"/>
                      </a:lnTo>
                      <a:lnTo>
                        <a:pt x="27" y="364"/>
                      </a:lnTo>
                      <a:lnTo>
                        <a:pt x="0" y="328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25" name="Freeform 62"/>
                <p:cNvSpPr>
                  <a:spLocks/>
                </p:cNvSpPr>
                <p:nvPr/>
              </p:nvSpPr>
              <p:spPr bwMode="auto">
                <a:xfrm>
                  <a:off x="2506394" y="619170"/>
                  <a:ext cx="1904697" cy="1857528"/>
                </a:xfrm>
                <a:custGeom>
                  <a:avLst/>
                  <a:gdLst>
                    <a:gd name="T0" fmla="*/ 2147483646 w 3413"/>
                    <a:gd name="T1" fmla="*/ 2147483646 h 3165"/>
                    <a:gd name="T2" fmla="*/ 2147483646 w 3413"/>
                    <a:gd name="T3" fmla="*/ 2147483646 h 3165"/>
                    <a:gd name="T4" fmla="*/ 2147483646 w 3413"/>
                    <a:gd name="T5" fmla="*/ 2147483646 h 3165"/>
                    <a:gd name="T6" fmla="*/ 2147483646 w 3413"/>
                    <a:gd name="T7" fmla="*/ 2147483646 h 3165"/>
                    <a:gd name="T8" fmla="*/ 2147483646 w 3413"/>
                    <a:gd name="T9" fmla="*/ 2147483646 h 3165"/>
                    <a:gd name="T10" fmla="*/ 2147483646 w 3413"/>
                    <a:gd name="T11" fmla="*/ 2147483646 h 3165"/>
                    <a:gd name="T12" fmla="*/ 2147483646 w 3413"/>
                    <a:gd name="T13" fmla="*/ 2147483646 h 3165"/>
                    <a:gd name="T14" fmla="*/ 2147483646 w 3413"/>
                    <a:gd name="T15" fmla="*/ 2147483646 h 3165"/>
                    <a:gd name="T16" fmla="*/ 2147483646 w 3413"/>
                    <a:gd name="T17" fmla="*/ 2147483646 h 3165"/>
                    <a:gd name="T18" fmla="*/ 2147483646 w 3413"/>
                    <a:gd name="T19" fmla="*/ 2147483646 h 3165"/>
                    <a:gd name="T20" fmla="*/ 2147483646 w 3413"/>
                    <a:gd name="T21" fmla="*/ 2147483646 h 3165"/>
                    <a:gd name="T22" fmla="*/ 2147483646 w 3413"/>
                    <a:gd name="T23" fmla="*/ 2147483646 h 3165"/>
                    <a:gd name="T24" fmla="*/ 2147483646 w 3413"/>
                    <a:gd name="T25" fmla="*/ 2147483646 h 3165"/>
                    <a:gd name="T26" fmla="*/ 2147483646 w 3413"/>
                    <a:gd name="T27" fmla="*/ 2147483646 h 3165"/>
                    <a:gd name="T28" fmla="*/ 2147483646 w 3413"/>
                    <a:gd name="T29" fmla="*/ 2147483646 h 3165"/>
                    <a:gd name="T30" fmla="*/ 2147483646 w 3413"/>
                    <a:gd name="T31" fmla="*/ 2147483646 h 3165"/>
                    <a:gd name="T32" fmla="*/ 2147483646 w 3413"/>
                    <a:gd name="T33" fmla="*/ 2147483646 h 3165"/>
                    <a:gd name="T34" fmla="*/ 2147483646 w 3413"/>
                    <a:gd name="T35" fmla="*/ 2147483646 h 3165"/>
                    <a:gd name="T36" fmla="*/ 2147483646 w 3413"/>
                    <a:gd name="T37" fmla="*/ 2147483646 h 3165"/>
                    <a:gd name="T38" fmla="*/ 2147483646 w 3413"/>
                    <a:gd name="T39" fmla="*/ 2147483646 h 3165"/>
                    <a:gd name="T40" fmla="*/ 2147483646 w 3413"/>
                    <a:gd name="T41" fmla="*/ 2147483646 h 3165"/>
                    <a:gd name="T42" fmla="*/ 2147483646 w 3413"/>
                    <a:gd name="T43" fmla="*/ 2147483646 h 3165"/>
                    <a:gd name="T44" fmla="*/ 2147483646 w 3413"/>
                    <a:gd name="T45" fmla="*/ 2147483646 h 3165"/>
                    <a:gd name="T46" fmla="*/ 2147483646 w 3413"/>
                    <a:gd name="T47" fmla="*/ 2147483646 h 3165"/>
                    <a:gd name="T48" fmla="*/ 2147483646 w 3413"/>
                    <a:gd name="T49" fmla="*/ 2147483646 h 3165"/>
                    <a:gd name="T50" fmla="*/ 2147483646 w 3413"/>
                    <a:gd name="T51" fmla="*/ 2147483646 h 3165"/>
                    <a:gd name="T52" fmla="*/ 2147483646 w 3413"/>
                    <a:gd name="T53" fmla="*/ 2147483646 h 3165"/>
                    <a:gd name="T54" fmla="*/ 2147483646 w 3413"/>
                    <a:gd name="T55" fmla="*/ 2147483646 h 3165"/>
                    <a:gd name="T56" fmla="*/ 2147483646 w 3413"/>
                    <a:gd name="T57" fmla="*/ 2147483646 h 3165"/>
                    <a:gd name="T58" fmla="*/ 2147483646 w 3413"/>
                    <a:gd name="T59" fmla="*/ 2147483646 h 3165"/>
                    <a:gd name="T60" fmla="*/ 2147483646 w 3413"/>
                    <a:gd name="T61" fmla="*/ 2147483646 h 3165"/>
                    <a:gd name="T62" fmla="*/ 2147483646 w 3413"/>
                    <a:gd name="T63" fmla="*/ 2147483646 h 3165"/>
                    <a:gd name="T64" fmla="*/ 2147483646 w 3413"/>
                    <a:gd name="T65" fmla="*/ 2147483646 h 3165"/>
                    <a:gd name="T66" fmla="*/ 2147483646 w 3413"/>
                    <a:gd name="T67" fmla="*/ 2147483646 h 3165"/>
                    <a:gd name="T68" fmla="*/ 2147483646 w 3413"/>
                    <a:gd name="T69" fmla="*/ 2147483646 h 3165"/>
                    <a:gd name="T70" fmla="*/ 2147483646 w 3413"/>
                    <a:gd name="T71" fmla="*/ 2147483646 h 3165"/>
                    <a:gd name="T72" fmla="*/ 2147483646 w 3413"/>
                    <a:gd name="T73" fmla="*/ 2147483646 h 3165"/>
                    <a:gd name="T74" fmla="*/ 2147483646 w 3413"/>
                    <a:gd name="T75" fmla="*/ 2147483646 h 3165"/>
                    <a:gd name="T76" fmla="*/ 2147483646 w 3413"/>
                    <a:gd name="T77" fmla="*/ 2147483646 h 3165"/>
                    <a:gd name="T78" fmla="*/ 2147483646 w 3413"/>
                    <a:gd name="T79" fmla="*/ 2147483646 h 3165"/>
                    <a:gd name="T80" fmla="*/ 2147483646 w 3413"/>
                    <a:gd name="T81" fmla="*/ 2147483646 h 3165"/>
                    <a:gd name="T82" fmla="*/ 2147483646 w 3413"/>
                    <a:gd name="T83" fmla="*/ 2147483646 h 3165"/>
                    <a:gd name="T84" fmla="*/ 2147483646 w 3413"/>
                    <a:gd name="T85" fmla="*/ 2147483646 h 3165"/>
                    <a:gd name="T86" fmla="*/ 2147483646 w 3413"/>
                    <a:gd name="T87" fmla="*/ 2147483646 h 3165"/>
                    <a:gd name="T88" fmla="*/ 2147483646 w 3413"/>
                    <a:gd name="T89" fmla="*/ 2147483646 h 3165"/>
                    <a:gd name="T90" fmla="*/ 2147483646 w 3413"/>
                    <a:gd name="T91" fmla="*/ 2147483646 h 3165"/>
                    <a:gd name="T92" fmla="*/ 2147483646 w 3413"/>
                    <a:gd name="T93" fmla="*/ 2147483646 h 3165"/>
                    <a:gd name="T94" fmla="*/ 2147483646 w 3413"/>
                    <a:gd name="T95" fmla="*/ 2147483646 h 3165"/>
                    <a:gd name="T96" fmla="*/ 2147483646 w 3413"/>
                    <a:gd name="T97" fmla="*/ 2147483646 h 316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413"/>
                    <a:gd name="T148" fmla="*/ 0 h 3165"/>
                    <a:gd name="T149" fmla="*/ 3413 w 3413"/>
                    <a:gd name="T150" fmla="*/ 3165 h 316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413" h="3165">
                      <a:moveTo>
                        <a:pt x="1986" y="789"/>
                      </a:moveTo>
                      <a:lnTo>
                        <a:pt x="2050" y="761"/>
                      </a:lnTo>
                      <a:lnTo>
                        <a:pt x="2104" y="728"/>
                      </a:lnTo>
                      <a:lnTo>
                        <a:pt x="2155" y="661"/>
                      </a:lnTo>
                      <a:lnTo>
                        <a:pt x="2209" y="661"/>
                      </a:lnTo>
                      <a:lnTo>
                        <a:pt x="2235" y="728"/>
                      </a:lnTo>
                      <a:lnTo>
                        <a:pt x="2288" y="728"/>
                      </a:lnTo>
                      <a:lnTo>
                        <a:pt x="2343" y="694"/>
                      </a:lnTo>
                      <a:lnTo>
                        <a:pt x="2396" y="694"/>
                      </a:lnTo>
                      <a:lnTo>
                        <a:pt x="2451" y="728"/>
                      </a:lnTo>
                      <a:lnTo>
                        <a:pt x="2504" y="761"/>
                      </a:lnTo>
                      <a:lnTo>
                        <a:pt x="2555" y="728"/>
                      </a:lnTo>
                      <a:lnTo>
                        <a:pt x="2609" y="694"/>
                      </a:lnTo>
                      <a:lnTo>
                        <a:pt x="2663" y="728"/>
                      </a:lnTo>
                      <a:lnTo>
                        <a:pt x="2717" y="728"/>
                      </a:lnTo>
                      <a:lnTo>
                        <a:pt x="2768" y="728"/>
                      </a:lnTo>
                      <a:lnTo>
                        <a:pt x="2794" y="795"/>
                      </a:lnTo>
                      <a:lnTo>
                        <a:pt x="2744" y="860"/>
                      </a:lnTo>
                      <a:lnTo>
                        <a:pt x="2717" y="925"/>
                      </a:lnTo>
                      <a:lnTo>
                        <a:pt x="2689" y="991"/>
                      </a:lnTo>
                      <a:lnTo>
                        <a:pt x="2689" y="1058"/>
                      </a:lnTo>
                      <a:lnTo>
                        <a:pt x="2744" y="1058"/>
                      </a:lnTo>
                      <a:lnTo>
                        <a:pt x="2794" y="1024"/>
                      </a:lnTo>
                      <a:lnTo>
                        <a:pt x="2824" y="959"/>
                      </a:lnTo>
                      <a:lnTo>
                        <a:pt x="2850" y="891"/>
                      </a:lnTo>
                      <a:lnTo>
                        <a:pt x="2903" y="860"/>
                      </a:lnTo>
                      <a:lnTo>
                        <a:pt x="2955" y="826"/>
                      </a:lnTo>
                      <a:lnTo>
                        <a:pt x="3037" y="826"/>
                      </a:lnTo>
                      <a:lnTo>
                        <a:pt x="3090" y="860"/>
                      </a:lnTo>
                      <a:lnTo>
                        <a:pt x="3142" y="891"/>
                      </a:lnTo>
                      <a:lnTo>
                        <a:pt x="3196" y="891"/>
                      </a:lnTo>
                      <a:lnTo>
                        <a:pt x="3250" y="925"/>
                      </a:lnTo>
                      <a:lnTo>
                        <a:pt x="3303" y="925"/>
                      </a:lnTo>
                      <a:lnTo>
                        <a:pt x="3358" y="925"/>
                      </a:lnTo>
                      <a:lnTo>
                        <a:pt x="3409" y="959"/>
                      </a:lnTo>
                      <a:lnTo>
                        <a:pt x="3413" y="949"/>
                      </a:lnTo>
                      <a:lnTo>
                        <a:pt x="3409" y="991"/>
                      </a:lnTo>
                      <a:lnTo>
                        <a:pt x="3383" y="1058"/>
                      </a:lnTo>
                      <a:lnTo>
                        <a:pt x="3383" y="1156"/>
                      </a:lnTo>
                      <a:lnTo>
                        <a:pt x="3358" y="1222"/>
                      </a:lnTo>
                      <a:lnTo>
                        <a:pt x="3329" y="1289"/>
                      </a:lnTo>
                      <a:lnTo>
                        <a:pt x="3277" y="1321"/>
                      </a:lnTo>
                      <a:lnTo>
                        <a:pt x="3250" y="1388"/>
                      </a:lnTo>
                      <a:lnTo>
                        <a:pt x="3250" y="1451"/>
                      </a:lnTo>
                      <a:lnTo>
                        <a:pt x="3224" y="1518"/>
                      </a:lnTo>
                      <a:lnTo>
                        <a:pt x="3196" y="1584"/>
                      </a:lnTo>
                      <a:lnTo>
                        <a:pt x="3142" y="1651"/>
                      </a:lnTo>
                      <a:lnTo>
                        <a:pt x="3090" y="1683"/>
                      </a:lnTo>
                      <a:lnTo>
                        <a:pt x="3063" y="1747"/>
                      </a:lnTo>
                      <a:lnTo>
                        <a:pt x="3037" y="1815"/>
                      </a:lnTo>
                      <a:lnTo>
                        <a:pt x="2981" y="1815"/>
                      </a:lnTo>
                      <a:lnTo>
                        <a:pt x="2929" y="1847"/>
                      </a:lnTo>
                      <a:lnTo>
                        <a:pt x="2876" y="1847"/>
                      </a:lnTo>
                      <a:lnTo>
                        <a:pt x="2824" y="1914"/>
                      </a:lnTo>
                      <a:lnTo>
                        <a:pt x="2794" y="1946"/>
                      </a:lnTo>
                      <a:lnTo>
                        <a:pt x="2717" y="1946"/>
                      </a:lnTo>
                      <a:lnTo>
                        <a:pt x="2717" y="2012"/>
                      </a:lnTo>
                      <a:lnTo>
                        <a:pt x="2768" y="2044"/>
                      </a:lnTo>
                      <a:lnTo>
                        <a:pt x="2824" y="2044"/>
                      </a:lnTo>
                      <a:lnTo>
                        <a:pt x="2876" y="2076"/>
                      </a:lnTo>
                      <a:lnTo>
                        <a:pt x="2824" y="2143"/>
                      </a:lnTo>
                      <a:lnTo>
                        <a:pt x="2824" y="2210"/>
                      </a:lnTo>
                      <a:lnTo>
                        <a:pt x="2768" y="2244"/>
                      </a:lnTo>
                      <a:lnTo>
                        <a:pt x="2744" y="2308"/>
                      </a:lnTo>
                      <a:lnTo>
                        <a:pt x="2689" y="2374"/>
                      </a:lnTo>
                      <a:lnTo>
                        <a:pt x="2637" y="2374"/>
                      </a:lnTo>
                      <a:lnTo>
                        <a:pt x="2583" y="2374"/>
                      </a:lnTo>
                      <a:lnTo>
                        <a:pt x="2555" y="2440"/>
                      </a:lnTo>
                      <a:lnTo>
                        <a:pt x="2583" y="2505"/>
                      </a:lnTo>
                      <a:lnTo>
                        <a:pt x="2555" y="2571"/>
                      </a:lnTo>
                      <a:lnTo>
                        <a:pt x="2555" y="2640"/>
                      </a:lnTo>
                      <a:lnTo>
                        <a:pt x="2555" y="2704"/>
                      </a:lnTo>
                      <a:lnTo>
                        <a:pt x="2530" y="2770"/>
                      </a:lnTo>
                      <a:lnTo>
                        <a:pt x="2504" y="2835"/>
                      </a:lnTo>
                      <a:lnTo>
                        <a:pt x="2476" y="2900"/>
                      </a:lnTo>
                      <a:lnTo>
                        <a:pt x="2420" y="2933"/>
                      </a:lnTo>
                      <a:lnTo>
                        <a:pt x="2370" y="3001"/>
                      </a:lnTo>
                      <a:lnTo>
                        <a:pt x="2343" y="3065"/>
                      </a:lnTo>
                      <a:lnTo>
                        <a:pt x="2317" y="3132"/>
                      </a:lnTo>
                      <a:lnTo>
                        <a:pt x="2262" y="3132"/>
                      </a:lnTo>
                      <a:lnTo>
                        <a:pt x="2183" y="3132"/>
                      </a:lnTo>
                      <a:lnTo>
                        <a:pt x="2104" y="3165"/>
                      </a:lnTo>
                      <a:lnTo>
                        <a:pt x="2022" y="3165"/>
                      </a:lnTo>
                      <a:lnTo>
                        <a:pt x="1945" y="3165"/>
                      </a:lnTo>
                      <a:lnTo>
                        <a:pt x="1861" y="3165"/>
                      </a:lnTo>
                      <a:lnTo>
                        <a:pt x="1784" y="3132"/>
                      </a:lnTo>
                      <a:lnTo>
                        <a:pt x="1702" y="3132"/>
                      </a:lnTo>
                      <a:lnTo>
                        <a:pt x="1594" y="3132"/>
                      </a:lnTo>
                      <a:lnTo>
                        <a:pt x="1517" y="3132"/>
                      </a:lnTo>
                      <a:lnTo>
                        <a:pt x="1436" y="3132"/>
                      </a:lnTo>
                      <a:lnTo>
                        <a:pt x="1383" y="3132"/>
                      </a:lnTo>
                      <a:lnTo>
                        <a:pt x="1304" y="3132"/>
                      </a:lnTo>
                      <a:lnTo>
                        <a:pt x="1222" y="3132"/>
                      </a:lnTo>
                      <a:lnTo>
                        <a:pt x="1115" y="3132"/>
                      </a:lnTo>
                      <a:lnTo>
                        <a:pt x="1038" y="3132"/>
                      </a:lnTo>
                      <a:lnTo>
                        <a:pt x="956" y="3132"/>
                      </a:lnTo>
                      <a:lnTo>
                        <a:pt x="874" y="3132"/>
                      </a:lnTo>
                      <a:lnTo>
                        <a:pt x="796" y="3100"/>
                      </a:lnTo>
                      <a:lnTo>
                        <a:pt x="745" y="3100"/>
                      </a:lnTo>
                      <a:lnTo>
                        <a:pt x="689" y="3132"/>
                      </a:lnTo>
                      <a:lnTo>
                        <a:pt x="635" y="3100"/>
                      </a:lnTo>
                      <a:lnTo>
                        <a:pt x="610" y="3033"/>
                      </a:lnTo>
                      <a:lnTo>
                        <a:pt x="556" y="3033"/>
                      </a:lnTo>
                      <a:lnTo>
                        <a:pt x="529" y="2967"/>
                      </a:lnTo>
                      <a:lnTo>
                        <a:pt x="476" y="2900"/>
                      </a:lnTo>
                      <a:lnTo>
                        <a:pt x="422" y="2900"/>
                      </a:lnTo>
                      <a:lnTo>
                        <a:pt x="394" y="2835"/>
                      </a:lnTo>
                      <a:lnTo>
                        <a:pt x="394" y="2770"/>
                      </a:lnTo>
                      <a:lnTo>
                        <a:pt x="368" y="2704"/>
                      </a:lnTo>
                      <a:lnTo>
                        <a:pt x="342" y="2640"/>
                      </a:lnTo>
                      <a:lnTo>
                        <a:pt x="314" y="2606"/>
                      </a:lnTo>
                      <a:lnTo>
                        <a:pt x="314" y="2571"/>
                      </a:lnTo>
                      <a:lnTo>
                        <a:pt x="314" y="2540"/>
                      </a:lnTo>
                      <a:lnTo>
                        <a:pt x="289" y="2472"/>
                      </a:lnTo>
                      <a:lnTo>
                        <a:pt x="235" y="2406"/>
                      </a:lnTo>
                      <a:lnTo>
                        <a:pt x="235" y="2340"/>
                      </a:lnTo>
                      <a:lnTo>
                        <a:pt x="263" y="2277"/>
                      </a:lnTo>
                      <a:lnTo>
                        <a:pt x="289" y="2210"/>
                      </a:lnTo>
                      <a:lnTo>
                        <a:pt x="342" y="2076"/>
                      </a:lnTo>
                      <a:lnTo>
                        <a:pt x="368" y="1978"/>
                      </a:lnTo>
                      <a:lnTo>
                        <a:pt x="422" y="1880"/>
                      </a:lnTo>
                      <a:lnTo>
                        <a:pt x="448" y="1815"/>
                      </a:lnTo>
                      <a:lnTo>
                        <a:pt x="502" y="1715"/>
                      </a:lnTo>
                      <a:lnTo>
                        <a:pt x="556" y="1616"/>
                      </a:lnTo>
                      <a:lnTo>
                        <a:pt x="610" y="1484"/>
                      </a:lnTo>
                      <a:lnTo>
                        <a:pt x="635" y="1417"/>
                      </a:lnTo>
                      <a:lnTo>
                        <a:pt x="663" y="1321"/>
                      </a:lnTo>
                      <a:lnTo>
                        <a:pt x="714" y="1222"/>
                      </a:lnTo>
                      <a:lnTo>
                        <a:pt x="714" y="1156"/>
                      </a:lnTo>
                      <a:lnTo>
                        <a:pt x="635" y="1188"/>
                      </a:lnTo>
                      <a:lnTo>
                        <a:pt x="556" y="1188"/>
                      </a:lnTo>
                      <a:lnTo>
                        <a:pt x="502" y="1156"/>
                      </a:lnTo>
                      <a:lnTo>
                        <a:pt x="476" y="1089"/>
                      </a:lnTo>
                      <a:lnTo>
                        <a:pt x="448" y="1058"/>
                      </a:lnTo>
                      <a:lnTo>
                        <a:pt x="394" y="1058"/>
                      </a:lnTo>
                      <a:lnTo>
                        <a:pt x="342" y="1058"/>
                      </a:lnTo>
                      <a:lnTo>
                        <a:pt x="289" y="1058"/>
                      </a:lnTo>
                      <a:lnTo>
                        <a:pt x="210" y="1024"/>
                      </a:lnTo>
                      <a:lnTo>
                        <a:pt x="155" y="991"/>
                      </a:lnTo>
                      <a:lnTo>
                        <a:pt x="155" y="925"/>
                      </a:lnTo>
                      <a:lnTo>
                        <a:pt x="102" y="860"/>
                      </a:lnTo>
                      <a:lnTo>
                        <a:pt x="76" y="795"/>
                      </a:lnTo>
                      <a:lnTo>
                        <a:pt x="49" y="728"/>
                      </a:lnTo>
                      <a:lnTo>
                        <a:pt x="23" y="661"/>
                      </a:lnTo>
                      <a:lnTo>
                        <a:pt x="23" y="595"/>
                      </a:lnTo>
                      <a:lnTo>
                        <a:pt x="35" y="592"/>
                      </a:lnTo>
                      <a:lnTo>
                        <a:pt x="53" y="560"/>
                      </a:lnTo>
                      <a:lnTo>
                        <a:pt x="25" y="494"/>
                      </a:lnTo>
                      <a:lnTo>
                        <a:pt x="53" y="461"/>
                      </a:lnTo>
                      <a:lnTo>
                        <a:pt x="25" y="393"/>
                      </a:lnTo>
                      <a:lnTo>
                        <a:pt x="0" y="362"/>
                      </a:lnTo>
                      <a:lnTo>
                        <a:pt x="25" y="362"/>
                      </a:lnTo>
                      <a:lnTo>
                        <a:pt x="77" y="362"/>
                      </a:lnTo>
                      <a:lnTo>
                        <a:pt x="133" y="362"/>
                      </a:lnTo>
                      <a:lnTo>
                        <a:pt x="186" y="330"/>
                      </a:lnTo>
                      <a:lnTo>
                        <a:pt x="238" y="263"/>
                      </a:lnTo>
                      <a:lnTo>
                        <a:pt x="291" y="230"/>
                      </a:lnTo>
                      <a:lnTo>
                        <a:pt x="346" y="230"/>
                      </a:lnTo>
                      <a:lnTo>
                        <a:pt x="399" y="230"/>
                      </a:lnTo>
                      <a:lnTo>
                        <a:pt x="450" y="164"/>
                      </a:lnTo>
                      <a:lnTo>
                        <a:pt x="507" y="164"/>
                      </a:lnTo>
                      <a:lnTo>
                        <a:pt x="558" y="164"/>
                      </a:lnTo>
                      <a:lnTo>
                        <a:pt x="615" y="198"/>
                      </a:lnTo>
                      <a:lnTo>
                        <a:pt x="668" y="198"/>
                      </a:lnTo>
                      <a:lnTo>
                        <a:pt x="718" y="198"/>
                      </a:lnTo>
                      <a:lnTo>
                        <a:pt x="773" y="198"/>
                      </a:lnTo>
                      <a:lnTo>
                        <a:pt x="825" y="164"/>
                      </a:lnTo>
                      <a:lnTo>
                        <a:pt x="799" y="101"/>
                      </a:lnTo>
                      <a:lnTo>
                        <a:pt x="799" y="32"/>
                      </a:lnTo>
                      <a:lnTo>
                        <a:pt x="853" y="32"/>
                      </a:lnTo>
                      <a:lnTo>
                        <a:pt x="905" y="32"/>
                      </a:lnTo>
                      <a:lnTo>
                        <a:pt x="958" y="32"/>
                      </a:lnTo>
                      <a:lnTo>
                        <a:pt x="1013" y="0"/>
                      </a:lnTo>
                      <a:lnTo>
                        <a:pt x="1064" y="32"/>
                      </a:lnTo>
                      <a:lnTo>
                        <a:pt x="1119" y="66"/>
                      </a:lnTo>
                      <a:lnTo>
                        <a:pt x="1101" y="58"/>
                      </a:lnTo>
                      <a:lnTo>
                        <a:pt x="1168" y="136"/>
                      </a:lnTo>
                      <a:lnTo>
                        <a:pt x="1168" y="204"/>
                      </a:lnTo>
                      <a:lnTo>
                        <a:pt x="1220" y="204"/>
                      </a:lnTo>
                      <a:lnTo>
                        <a:pt x="1276" y="236"/>
                      </a:lnTo>
                      <a:lnTo>
                        <a:pt x="1328" y="269"/>
                      </a:lnTo>
                      <a:lnTo>
                        <a:pt x="1381" y="269"/>
                      </a:lnTo>
                      <a:lnTo>
                        <a:pt x="1409" y="334"/>
                      </a:lnTo>
                      <a:lnTo>
                        <a:pt x="1463" y="334"/>
                      </a:lnTo>
                      <a:lnTo>
                        <a:pt x="1485" y="399"/>
                      </a:lnTo>
                      <a:lnTo>
                        <a:pt x="1540" y="466"/>
                      </a:lnTo>
                      <a:lnTo>
                        <a:pt x="1594" y="500"/>
                      </a:lnTo>
                      <a:lnTo>
                        <a:pt x="1594" y="563"/>
                      </a:lnTo>
                      <a:lnTo>
                        <a:pt x="1594" y="630"/>
                      </a:lnTo>
                      <a:lnTo>
                        <a:pt x="1648" y="696"/>
                      </a:lnTo>
                      <a:lnTo>
                        <a:pt x="1701" y="729"/>
                      </a:lnTo>
                      <a:lnTo>
                        <a:pt x="1727" y="797"/>
                      </a:lnTo>
                      <a:lnTo>
                        <a:pt x="1753" y="862"/>
                      </a:lnTo>
                      <a:lnTo>
                        <a:pt x="1809" y="927"/>
                      </a:lnTo>
                      <a:lnTo>
                        <a:pt x="1860" y="927"/>
                      </a:lnTo>
                      <a:lnTo>
                        <a:pt x="1916" y="893"/>
                      </a:lnTo>
                      <a:lnTo>
                        <a:pt x="1986" y="789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26" name="Freeform 43"/>
                <p:cNvSpPr>
                  <a:spLocks/>
                </p:cNvSpPr>
                <p:nvPr/>
              </p:nvSpPr>
              <p:spPr bwMode="auto">
                <a:xfrm>
                  <a:off x="1744641" y="314316"/>
                  <a:ext cx="884237" cy="942975"/>
                </a:xfrm>
                <a:custGeom>
                  <a:avLst/>
                  <a:gdLst>
                    <a:gd name="T0" fmla="*/ 2147483646 w 1576"/>
                    <a:gd name="T1" fmla="*/ 2147483646 h 1678"/>
                    <a:gd name="T2" fmla="*/ 2147483646 w 1576"/>
                    <a:gd name="T3" fmla="*/ 2147483646 h 1678"/>
                    <a:gd name="T4" fmla="*/ 2147483646 w 1576"/>
                    <a:gd name="T5" fmla="*/ 2147483646 h 1678"/>
                    <a:gd name="T6" fmla="*/ 2147483646 w 1576"/>
                    <a:gd name="T7" fmla="*/ 2147483646 h 1678"/>
                    <a:gd name="T8" fmla="*/ 2147483646 w 1576"/>
                    <a:gd name="T9" fmla="*/ 2147483646 h 1678"/>
                    <a:gd name="T10" fmla="*/ 2147483646 w 1576"/>
                    <a:gd name="T11" fmla="*/ 2147483646 h 1678"/>
                    <a:gd name="T12" fmla="*/ 2147483646 w 1576"/>
                    <a:gd name="T13" fmla="*/ 2147483646 h 1678"/>
                    <a:gd name="T14" fmla="*/ 2147483646 w 1576"/>
                    <a:gd name="T15" fmla="*/ 2147483646 h 1678"/>
                    <a:gd name="T16" fmla="*/ 2147483646 w 1576"/>
                    <a:gd name="T17" fmla="*/ 2147483646 h 1678"/>
                    <a:gd name="T18" fmla="*/ 2147483646 w 1576"/>
                    <a:gd name="T19" fmla="*/ 2147483646 h 1678"/>
                    <a:gd name="T20" fmla="*/ 2147483646 w 1576"/>
                    <a:gd name="T21" fmla="*/ 2147483646 h 1678"/>
                    <a:gd name="T22" fmla="*/ 2147483646 w 1576"/>
                    <a:gd name="T23" fmla="*/ 2147483646 h 1678"/>
                    <a:gd name="T24" fmla="*/ 2147483646 w 1576"/>
                    <a:gd name="T25" fmla="*/ 2147483646 h 1678"/>
                    <a:gd name="T26" fmla="*/ 2147483646 w 1576"/>
                    <a:gd name="T27" fmla="*/ 2147483646 h 1678"/>
                    <a:gd name="T28" fmla="*/ 2147483646 w 1576"/>
                    <a:gd name="T29" fmla="*/ 2147483646 h 1678"/>
                    <a:gd name="T30" fmla="*/ 2147483646 w 1576"/>
                    <a:gd name="T31" fmla="*/ 2147483646 h 1678"/>
                    <a:gd name="T32" fmla="*/ 2147483646 w 1576"/>
                    <a:gd name="T33" fmla="*/ 2147483646 h 1678"/>
                    <a:gd name="T34" fmla="*/ 2147483646 w 1576"/>
                    <a:gd name="T35" fmla="*/ 2147483646 h 1678"/>
                    <a:gd name="T36" fmla="*/ 2147483646 w 1576"/>
                    <a:gd name="T37" fmla="*/ 2147483646 h 1678"/>
                    <a:gd name="T38" fmla="*/ 2147483646 w 1576"/>
                    <a:gd name="T39" fmla="*/ 2147483646 h 1678"/>
                    <a:gd name="T40" fmla="*/ 2147483646 w 1576"/>
                    <a:gd name="T41" fmla="*/ 2147483646 h 1678"/>
                    <a:gd name="T42" fmla="*/ 2147483646 w 1576"/>
                    <a:gd name="T43" fmla="*/ 2147483646 h 1678"/>
                    <a:gd name="T44" fmla="*/ 2147483646 w 1576"/>
                    <a:gd name="T45" fmla="*/ 2147483646 h 1678"/>
                    <a:gd name="T46" fmla="*/ 2147483646 w 1576"/>
                    <a:gd name="T47" fmla="*/ 2147483646 h 1678"/>
                    <a:gd name="T48" fmla="*/ 2147483646 w 1576"/>
                    <a:gd name="T49" fmla="*/ 2147483646 h 1678"/>
                    <a:gd name="T50" fmla="*/ 2147483646 w 1576"/>
                    <a:gd name="T51" fmla="*/ 2147483646 h 1678"/>
                    <a:gd name="T52" fmla="*/ 2147483646 w 1576"/>
                    <a:gd name="T53" fmla="*/ 2147483646 h 1678"/>
                    <a:gd name="T54" fmla="*/ 2147483646 w 1576"/>
                    <a:gd name="T55" fmla="*/ 2147483646 h 1678"/>
                    <a:gd name="T56" fmla="*/ 2147483646 w 1576"/>
                    <a:gd name="T57" fmla="*/ 2147483646 h 1678"/>
                    <a:gd name="T58" fmla="*/ 2147483646 w 1576"/>
                    <a:gd name="T59" fmla="*/ 2147483646 h 1678"/>
                    <a:gd name="T60" fmla="*/ 2147483646 w 1576"/>
                    <a:gd name="T61" fmla="*/ 2147483646 h 1678"/>
                    <a:gd name="T62" fmla="*/ 2147483646 w 1576"/>
                    <a:gd name="T63" fmla="*/ 2147483646 h 1678"/>
                    <a:gd name="T64" fmla="*/ 2147483646 w 1576"/>
                    <a:gd name="T65" fmla="*/ 2147483646 h 1678"/>
                    <a:gd name="T66" fmla="*/ 2147483646 w 1576"/>
                    <a:gd name="T67" fmla="*/ 2147483646 h 1678"/>
                    <a:gd name="T68" fmla="*/ 2147483646 w 1576"/>
                    <a:gd name="T69" fmla="*/ 2147483646 h 1678"/>
                    <a:gd name="T70" fmla="*/ 2147483646 w 1576"/>
                    <a:gd name="T71" fmla="*/ 2147483646 h 1678"/>
                    <a:gd name="T72" fmla="*/ 2147483646 w 1576"/>
                    <a:gd name="T73" fmla="*/ 2147483646 h 1678"/>
                    <a:gd name="T74" fmla="*/ 2147483646 w 1576"/>
                    <a:gd name="T75" fmla="*/ 2147483646 h 1678"/>
                    <a:gd name="T76" fmla="*/ 2147483646 w 1576"/>
                    <a:gd name="T77" fmla="*/ 2147483646 h 1678"/>
                    <a:gd name="T78" fmla="*/ 2147483646 w 1576"/>
                    <a:gd name="T79" fmla="*/ 2147483646 h 1678"/>
                    <a:gd name="T80" fmla="*/ 2147483646 w 1576"/>
                    <a:gd name="T81" fmla="*/ 2147483646 h 1678"/>
                    <a:gd name="T82" fmla="*/ 2147483646 w 1576"/>
                    <a:gd name="T83" fmla="*/ 2147483646 h 1678"/>
                    <a:gd name="T84" fmla="*/ 2147483646 w 1576"/>
                    <a:gd name="T85" fmla="*/ 2147483646 h 1678"/>
                    <a:gd name="T86" fmla="*/ 2147483646 w 1576"/>
                    <a:gd name="T87" fmla="*/ 2147483646 h 1678"/>
                    <a:gd name="T88" fmla="*/ 2147483646 w 1576"/>
                    <a:gd name="T89" fmla="*/ 2147483646 h 1678"/>
                    <a:gd name="T90" fmla="*/ 2147483646 w 1576"/>
                    <a:gd name="T91" fmla="*/ 2147483646 h 1678"/>
                    <a:gd name="T92" fmla="*/ 2147483646 w 1576"/>
                    <a:gd name="T93" fmla="*/ 2147483646 h 1678"/>
                    <a:gd name="T94" fmla="*/ 2147483646 w 1576"/>
                    <a:gd name="T95" fmla="*/ 2147483646 h 167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576"/>
                    <a:gd name="T145" fmla="*/ 0 h 1678"/>
                    <a:gd name="T146" fmla="*/ 1576 w 1576"/>
                    <a:gd name="T147" fmla="*/ 1678 h 167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576" h="1678">
                      <a:moveTo>
                        <a:pt x="1576" y="1218"/>
                      </a:moveTo>
                      <a:lnTo>
                        <a:pt x="1550" y="1282"/>
                      </a:lnTo>
                      <a:lnTo>
                        <a:pt x="1497" y="1282"/>
                      </a:lnTo>
                      <a:lnTo>
                        <a:pt x="1441" y="1282"/>
                      </a:lnTo>
                      <a:lnTo>
                        <a:pt x="1389" y="1282"/>
                      </a:lnTo>
                      <a:lnTo>
                        <a:pt x="1334" y="1282"/>
                      </a:lnTo>
                      <a:lnTo>
                        <a:pt x="1284" y="1316"/>
                      </a:lnTo>
                      <a:lnTo>
                        <a:pt x="1254" y="1383"/>
                      </a:lnTo>
                      <a:lnTo>
                        <a:pt x="1231" y="1449"/>
                      </a:lnTo>
                      <a:lnTo>
                        <a:pt x="1176" y="1482"/>
                      </a:lnTo>
                      <a:lnTo>
                        <a:pt x="1200" y="1548"/>
                      </a:lnTo>
                      <a:lnTo>
                        <a:pt x="1149" y="1580"/>
                      </a:lnTo>
                      <a:lnTo>
                        <a:pt x="1097" y="1580"/>
                      </a:lnTo>
                      <a:lnTo>
                        <a:pt x="1043" y="1514"/>
                      </a:lnTo>
                      <a:lnTo>
                        <a:pt x="989" y="1514"/>
                      </a:lnTo>
                      <a:lnTo>
                        <a:pt x="933" y="1514"/>
                      </a:lnTo>
                      <a:lnTo>
                        <a:pt x="882" y="1548"/>
                      </a:lnTo>
                      <a:lnTo>
                        <a:pt x="856" y="1615"/>
                      </a:lnTo>
                      <a:lnTo>
                        <a:pt x="828" y="1678"/>
                      </a:lnTo>
                      <a:lnTo>
                        <a:pt x="802" y="1678"/>
                      </a:lnTo>
                      <a:lnTo>
                        <a:pt x="749" y="1645"/>
                      </a:lnTo>
                      <a:lnTo>
                        <a:pt x="695" y="1615"/>
                      </a:lnTo>
                      <a:lnTo>
                        <a:pt x="641" y="1548"/>
                      </a:lnTo>
                      <a:lnTo>
                        <a:pt x="641" y="1482"/>
                      </a:lnTo>
                      <a:lnTo>
                        <a:pt x="667" y="1415"/>
                      </a:lnTo>
                      <a:lnTo>
                        <a:pt x="641" y="1348"/>
                      </a:lnTo>
                      <a:lnTo>
                        <a:pt x="641" y="1282"/>
                      </a:lnTo>
                      <a:lnTo>
                        <a:pt x="641" y="1218"/>
                      </a:lnTo>
                      <a:lnTo>
                        <a:pt x="615" y="1152"/>
                      </a:lnTo>
                      <a:lnTo>
                        <a:pt x="561" y="1119"/>
                      </a:lnTo>
                      <a:lnTo>
                        <a:pt x="508" y="1053"/>
                      </a:lnTo>
                      <a:lnTo>
                        <a:pt x="508" y="987"/>
                      </a:lnTo>
                      <a:lnTo>
                        <a:pt x="484" y="921"/>
                      </a:lnTo>
                      <a:lnTo>
                        <a:pt x="456" y="856"/>
                      </a:lnTo>
                      <a:lnTo>
                        <a:pt x="456" y="789"/>
                      </a:lnTo>
                      <a:lnTo>
                        <a:pt x="403" y="789"/>
                      </a:lnTo>
                      <a:lnTo>
                        <a:pt x="400" y="790"/>
                      </a:lnTo>
                      <a:lnTo>
                        <a:pt x="374" y="759"/>
                      </a:lnTo>
                      <a:lnTo>
                        <a:pt x="256" y="761"/>
                      </a:lnTo>
                      <a:lnTo>
                        <a:pt x="205" y="755"/>
                      </a:lnTo>
                      <a:lnTo>
                        <a:pt x="138" y="738"/>
                      </a:lnTo>
                      <a:lnTo>
                        <a:pt x="110" y="689"/>
                      </a:lnTo>
                      <a:lnTo>
                        <a:pt x="108" y="627"/>
                      </a:lnTo>
                      <a:lnTo>
                        <a:pt x="134" y="561"/>
                      </a:lnTo>
                      <a:lnTo>
                        <a:pt x="161" y="494"/>
                      </a:lnTo>
                      <a:lnTo>
                        <a:pt x="134" y="440"/>
                      </a:lnTo>
                      <a:lnTo>
                        <a:pt x="67" y="388"/>
                      </a:lnTo>
                      <a:lnTo>
                        <a:pt x="5" y="373"/>
                      </a:lnTo>
                      <a:lnTo>
                        <a:pt x="0" y="319"/>
                      </a:lnTo>
                      <a:lnTo>
                        <a:pt x="100" y="313"/>
                      </a:lnTo>
                      <a:lnTo>
                        <a:pt x="161" y="330"/>
                      </a:lnTo>
                      <a:lnTo>
                        <a:pt x="213" y="362"/>
                      </a:lnTo>
                      <a:lnTo>
                        <a:pt x="267" y="362"/>
                      </a:lnTo>
                      <a:lnTo>
                        <a:pt x="321" y="397"/>
                      </a:lnTo>
                      <a:lnTo>
                        <a:pt x="374" y="397"/>
                      </a:lnTo>
                      <a:lnTo>
                        <a:pt x="428" y="397"/>
                      </a:lnTo>
                      <a:lnTo>
                        <a:pt x="482" y="429"/>
                      </a:lnTo>
                      <a:lnTo>
                        <a:pt x="533" y="429"/>
                      </a:lnTo>
                      <a:lnTo>
                        <a:pt x="587" y="362"/>
                      </a:lnTo>
                      <a:lnTo>
                        <a:pt x="639" y="330"/>
                      </a:lnTo>
                      <a:lnTo>
                        <a:pt x="667" y="330"/>
                      </a:lnTo>
                      <a:lnTo>
                        <a:pt x="720" y="330"/>
                      </a:lnTo>
                      <a:lnTo>
                        <a:pt x="772" y="296"/>
                      </a:lnTo>
                      <a:lnTo>
                        <a:pt x="828" y="296"/>
                      </a:lnTo>
                      <a:lnTo>
                        <a:pt x="880" y="263"/>
                      </a:lnTo>
                      <a:lnTo>
                        <a:pt x="933" y="231"/>
                      </a:lnTo>
                      <a:lnTo>
                        <a:pt x="989" y="166"/>
                      </a:lnTo>
                      <a:lnTo>
                        <a:pt x="1041" y="134"/>
                      </a:lnTo>
                      <a:lnTo>
                        <a:pt x="1097" y="101"/>
                      </a:lnTo>
                      <a:lnTo>
                        <a:pt x="1123" y="33"/>
                      </a:lnTo>
                      <a:lnTo>
                        <a:pt x="1174" y="0"/>
                      </a:lnTo>
                      <a:lnTo>
                        <a:pt x="1228" y="33"/>
                      </a:lnTo>
                      <a:lnTo>
                        <a:pt x="1228" y="101"/>
                      </a:lnTo>
                      <a:lnTo>
                        <a:pt x="1254" y="166"/>
                      </a:lnTo>
                      <a:lnTo>
                        <a:pt x="1305" y="166"/>
                      </a:lnTo>
                      <a:lnTo>
                        <a:pt x="1361" y="231"/>
                      </a:lnTo>
                      <a:lnTo>
                        <a:pt x="1361" y="296"/>
                      </a:lnTo>
                      <a:lnTo>
                        <a:pt x="1334" y="362"/>
                      </a:lnTo>
                      <a:lnTo>
                        <a:pt x="1334" y="429"/>
                      </a:lnTo>
                      <a:lnTo>
                        <a:pt x="1282" y="460"/>
                      </a:lnTo>
                      <a:lnTo>
                        <a:pt x="1254" y="527"/>
                      </a:lnTo>
                      <a:lnTo>
                        <a:pt x="1282" y="593"/>
                      </a:lnTo>
                      <a:lnTo>
                        <a:pt x="1254" y="660"/>
                      </a:lnTo>
                      <a:lnTo>
                        <a:pt x="1254" y="723"/>
                      </a:lnTo>
                      <a:lnTo>
                        <a:pt x="1305" y="790"/>
                      </a:lnTo>
                      <a:lnTo>
                        <a:pt x="1361" y="790"/>
                      </a:lnTo>
                      <a:lnTo>
                        <a:pt x="1361" y="857"/>
                      </a:lnTo>
                      <a:lnTo>
                        <a:pt x="1361" y="923"/>
                      </a:lnTo>
                      <a:lnTo>
                        <a:pt x="1413" y="989"/>
                      </a:lnTo>
                      <a:lnTo>
                        <a:pt x="1466" y="989"/>
                      </a:lnTo>
                      <a:lnTo>
                        <a:pt x="1521" y="1021"/>
                      </a:lnTo>
                      <a:lnTo>
                        <a:pt x="1548" y="1053"/>
                      </a:lnTo>
                      <a:lnTo>
                        <a:pt x="1574" y="1120"/>
                      </a:lnTo>
                      <a:lnTo>
                        <a:pt x="1548" y="1154"/>
                      </a:lnTo>
                      <a:lnTo>
                        <a:pt x="1574" y="1218"/>
                      </a:lnTo>
                      <a:lnTo>
                        <a:pt x="1576" y="12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27" name="Freeform 46"/>
                <p:cNvSpPr>
                  <a:spLocks/>
                </p:cNvSpPr>
                <p:nvPr/>
              </p:nvSpPr>
              <p:spPr bwMode="auto">
                <a:xfrm>
                  <a:off x="3649641" y="1685916"/>
                  <a:ext cx="685800" cy="1066800"/>
                </a:xfrm>
                <a:custGeom>
                  <a:avLst/>
                  <a:gdLst>
                    <a:gd name="T0" fmla="*/ 2147483646 w 1238"/>
                    <a:gd name="T1" fmla="*/ 0 h 1898"/>
                    <a:gd name="T2" fmla="*/ 2147483646 w 1238"/>
                    <a:gd name="T3" fmla="*/ 0 h 1898"/>
                    <a:gd name="T4" fmla="*/ 2147483646 w 1238"/>
                    <a:gd name="T5" fmla="*/ 2147483646 h 1898"/>
                    <a:gd name="T6" fmla="*/ 2147483646 w 1238"/>
                    <a:gd name="T7" fmla="*/ 2147483646 h 1898"/>
                    <a:gd name="T8" fmla="*/ 2147483646 w 1238"/>
                    <a:gd name="T9" fmla="*/ 2147483646 h 1898"/>
                    <a:gd name="T10" fmla="*/ 2147483646 w 1238"/>
                    <a:gd name="T11" fmla="*/ 2147483646 h 1898"/>
                    <a:gd name="T12" fmla="*/ 2147483646 w 1238"/>
                    <a:gd name="T13" fmla="*/ 2147483646 h 1898"/>
                    <a:gd name="T14" fmla="*/ 2147483646 w 1238"/>
                    <a:gd name="T15" fmla="*/ 2147483646 h 1898"/>
                    <a:gd name="T16" fmla="*/ 2147483646 w 1238"/>
                    <a:gd name="T17" fmla="*/ 2147483646 h 1898"/>
                    <a:gd name="T18" fmla="*/ 2147483646 w 1238"/>
                    <a:gd name="T19" fmla="*/ 2147483646 h 1898"/>
                    <a:gd name="T20" fmla="*/ 2147483646 w 1238"/>
                    <a:gd name="T21" fmla="*/ 2147483646 h 1898"/>
                    <a:gd name="T22" fmla="*/ 2147483646 w 1238"/>
                    <a:gd name="T23" fmla="*/ 2147483646 h 1898"/>
                    <a:gd name="T24" fmla="*/ 2147483646 w 1238"/>
                    <a:gd name="T25" fmla="*/ 2147483646 h 1898"/>
                    <a:gd name="T26" fmla="*/ 2147483646 w 1238"/>
                    <a:gd name="T27" fmla="*/ 2147483646 h 1898"/>
                    <a:gd name="T28" fmla="*/ 2147483646 w 1238"/>
                    <a:gd name="T29" fmla="*/ 2147483646 h 1898"/>
                    <a:gd name="T30" fmla="*/ 2147483646 w 1238"/>
                    <a:gd name="T31" fmla="*/ 2147483646 h 1898"/>
                    <a:gd name="T32" fmla="*/ 2147483646 w 1238"/>
                    <a:gd name="T33" fmla="*/ 2147483646 h 1898"/>
                    <a:gd name="T34" fmla="*/ 2147483646 w 1238"/>
                    <a:gd name="T35" fmla="*/ 2147483646 h 1898"/>
                    <a:gd name="T36" fmla="*/ 2147483646 w 1238"/>
                    <a:gd name="T37" fmla="*/ 2147483646 h 1898"/>
                    <a:gd name="T38" fmla="*/ 2147483646 w 1238"/>
                    <a:gd name="T39" fmla="*/ 2147483646 h 1898"/>
                    <a:gd name="T40" fmla="*/ 2147483646 w 1238"/>
                    <a:gd name="T41" fmla="*/ 2147483646 h 1898"/>
                    <a:gd name="T42" fmla="*/ 2147483646 w 1238"/>
                    <a:gd name="T43" fmla="*/ 2147483646 h 1898"/>
                    <a:gd name="T44" fmla="*/ 2147483646 w 1238"/>
                    <a:gd name="T45" fmla="*/ 2147483646 h 1898"/>
                    <a:gd name="T46" fmla="*/ 2147483646 w 1238"/>
                    <a:gd name="T47" fmla="*/ 2147483646 h 1898"/>
                    <a:gd name="T48" fmla="*/ 2147483646 w 1238"/>
                    <a:gd name="T49" fmla="*/ 2147483646 h 1898"/>
                    <a:gd name="T50" fmla="*/ 2147483646 w 1238"/>
                    <a:gd name="T51" fmla="*/ 2147483646 h 1898"/>
                    <a:gd name="T52" fmla="*/ 2147483646 w 1238"/>
                    <a:gd name="T53" fmla="*/ 2147483646 h 1898"/>
                    <a:gd name="T54" fmla="*/ 2147483646 w 1238"/>
                    <a:gd name="T55" fmla="*/ 2147483646 h 1898"/>
                    <a:gd name="T56" fmla="*/ 2147483646 w 1238"/>
                    <a:gd name="T57" fmla="*/ 2147483646 h 1898"/>
                    <a:gd name="T58" fmla="*/ 2147483646 w 1238"/>
                    <a:gd name="T59" fmla="*/ 2147483646 h 1898"/>
                    <a:gd name="T60" fmla="*/ 2147483646 w 1238"/>
                    <a:gd name="T61" fmla="*/ 2147483646 h 1898"/>
                    <a:gd name="T62" fmla="*/ 2147483646 w 1238"/>
                    <a:gd name="T63" fmla="*/ 2147483646 h 1898"/>
                    <a:gd name="T64" fmla="*/ 2147483646 w 1238"/>
                    <a:gd name="T65" fmla="*/ 2147483646 h 1898"/>
                    <a:gd name="T66" fmla="*/ 2147483646 w 1238"/>
                    <a:gd name="T67" fmla="*/ 2147483646 h 1898"/>
                    <a:gd name="T68" fmla="*/ 0 w 1238"/>
                    <a:gd name="T69" fmla="*/ 2147483646 h 1898"/>
                    <a:gd name="T70" fmla="*/ 0 w 1238"/>
                    <a:gd name="T71" fmla="*/ 2147483646 h 1898"/>
                    <a:gd name="T72" fmla="*/ 2147483646 w 1238"/>
                    <a:gd name="T73" fmla="*/ 2147483646 h 1898"/>
                    <a:gd name="T74" fmla="*/ 0 w 1238"/>
                    <a:gd name="T75" fmla="*/ 2147483646 h 1898"/>
                    <a:gd name="T76" fmla="*/ 0 w 1238"/>
                    <a:gd name="T77" fmla="*/ 2147483646 h 1898"/>
                    <a:gd name="T78" fmla="*/ 2147483646 w 1238"/>
                    <a:gd name="T79" fmla="*/ 2147483646 h 1898"/>
                    <a:gd name="T80" fmla="*/ 2147483646 w 1238"/>
                    <a:gd name="T81" fmla="*/ 2147483646 h 1898"/>
                    <a:gd name="T82" fmla="*/ 2147483646 w 1238"/>
                    <a:gd name="T83" fmla="*/ 2147483646 h 1898"/>
                    <a:gd name="T84" fmla="*/ 2147483646 w 1238"/>
                    <a:gd name="T85" fmla="*/ 2147483646 h 1898"/>
                    <a:gd name="T86" fmla="*/ 2147483646 w 1238"/>
                    <a:gd name="T87" fmla="*/ 2147483646 h 1898"/>
                    <a:gd name="T88" fmla="*/ 2147483646 w 1238"/>
                    <a:gd name="T89" fmla="*/ 2147483646 h 1898"/>
                    <a:gd name="T90" fmla="*/ 2147483646 w 1238"/>
                    <a:gd name="T91" fmla="*/ 2147483646 h 1898"/>
                    <a:gd name="T92" fmla="*/ 2147483646 w 1238"/>
                    <a:gd name="T93" fmla="*/ 2147483646 h 1898"/>
                    <a:gd name="T94" fmla="*/ 2147483646 w 1238"/>
                    <a:gd name="T95" fmla="*/ 2147483646 h 1898"/>
                    <a:gd name="T96" fmla="*/ 2147483646 w 1238"/>
                    <a:gd name="T97" fmla="*/ 2147483646 h 1898"/>
                    <a:gd name="T98" fmla="*/ 2147483646 w 1238"/>
                    <a:gd name="T99" fmla="*/ 2147483646 h 1898"/>
                    <a:gd name="T100" fmla="*/ 2147483646 w 1238"/>
                    <a:gd name="T101" fmla="*/ 2147483646 h 1898"/>
                    <a:gd name="T102" fmla="*/ 2147483646 w 1238"/>
                    <a:gd name="T103" fmla="*/ 2147483646 h 1898"/>
                    <a:gd name="T104" fmla="*/ 2147483646 w 1238"/>
                    <a:gd name="T105" fmla="*/ 2147483646 h 1898"/>
                    <a:gd name="T106" fmla="*/ 2147483646 w 1238"/>
                    <a:gd name="T107" fmla="*/ 2147483646 h 1898"/>
                    <a:gd name="T108" fmla="*/ 2147483646 w 1238"/>
                    <a:gd name="T109" fmla="*/ 2147483646 h 1898"/>
                    <a:gd name="T110" fmla="*/ 2147483646 w 1238"/>
                    <a:gd name="T111" fmla="*/ 2147483646 h 1898"/>
                    <a:gd name="T112" fmla="*/ 2147483646 w 1238"/>
                    <a:gd name="T113" fmla="*/ 2147483646 h 1898"/>
                    <a:gd name="T114" fmla="*/ 2147483646 w 1238"/>
                    <a:gd name="T115" fmla="*/ 2147483646 h 1898"/>
                    <a:gd name="T116" fmla="*/ 2147483646 w 1238"/>
                    <a:gd name="T117" fmla="*/ 2147483646 h 1898"/>
                    <a:gd name="T118" fmla="*/ 2147483646 w 1238"/>
                    <a:gd name="T119" fmla="*/ 2147483646 h 1898"/>
                    <a:gd name="T120" fmla="*/ 2147483646 w 1238"/>
                    <a:gd name="T121" fmla="*/ 0 h 189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238"/>
                    <a:gd name="T184" fmla="*/ 0 h 1898"/>
                    <a:gd name="T185" fmla="*/ 1238 w 1238"/>
                    <a:gd name="T186" fmla="*/ 1898 h 189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238" h="1898">
                      <a:moveTo>
                        <a:pt x="544" y="0"/>
                      </a:moveTo>
                      <a:lnTo>
                        <a:pt x="736" y="0"/>
                      </a:lnTo>
                      <a:lnTo>
                        <a:pt x="764" y="67"/>
                      </a:lnTo>
                      <a:lnTo>
                        <a:pt x="810" y="61"/>
                      </a:lnTo>
                      <a:lnTo>
                        <a:pt x="872" y="102"/>
                      </a:lnTo>
                      <a:lnTo>
                        <a:pt x="900" y="164"/>
                      </a:lnTo>
                      <a:lnTo>
                        <a:pt x="907" y="374"/>
                      </a:lnTo>
                      <a:lnTo>
                        <a:pt x="823" y="563"/>
                      </a:lnTo>
                      <a:lnTo>
                        <a:pt x="925" y="625"/>
                      </a:lnTo>
                      <a:lnTo>
                        <a:pt x="956" y="705"/>
                      </a:lnTo>
                      <a:lnTo>
                        <a:pt x="1005" y="723"/>
                      </a:lnTo>
                      <a:lnTo>
                        <a:pt x="1116" y="723"/>
                      </a:lnTo>
                      <a:lnTo>
                        <a:pt x="1141" y="790"/>
                      </a:lnTo>
                      <a:lnTo>
                        <a:pt x="1085" y="867"/>
                      </a:lnTo>
                      <a:lnTo>
                        <a:pt x="1033" y="893"/>
                      </a:lnTo>
                      <a:lnTo>
                        <a:pt x="1037" y="960"/>
                      </a:lnTo>
                      <a:lnTo>
                        <a:pt x="1008" y="1018"/>
                      </a:lnTo>
                      <a:lnTo>
                        <a:pt x="1029" y="1085"/>
                      </a:lnTo>
                      <a:lnTo>
                        <a:pt x="1082" y="1111"/>
                      </a:lnTo>
                      <a:lnTo>
                        <a:pt x="1116" y="1188"/>
                      </a:lnTo>
                      <a:lnTo>
                        <a:pt x="1116" y="1255"/>
                      </a:lnTo>
                      <a:lnTo>
                        <a:pt x="1175" y="1290"/>
                      </a:lnTo>
                      <a:lnTo>
                        <a:pt x="1194" y="1348"/>
                      </a:lnTo>
                      <a:lnTo>
                        <a:pt x="1238" y="1354"/>
                      </a:lnTo>
                      <a:lnTo>
                        <a:pt x="1218" y="1428"/>
                      </a:lnTo>
                      <a:lnTo>
                        <a:pt x="1165" y="1460"/>
                      </a:lnTo>
                      <a:lnTo>
                        <a:pt x="1116" y="1585"/>
                      </a:lnTo>
                      <a:lnTo>
                        <a:pt x="1116" y="1643"/>
                      </a:lnTo>
                      <a:lnTo>
                        <a:pt x="1218" y="1643"/>
                      </a:lnTo>
                      <a:lnTo>
                        <a:pt x="1194" y="1719"/>
                      </a:lnTo>
                      <a:lnTo>
                        <a:pt x="1141" y="1751"/>
                      </a:lnTo>
                      <a:lnTo>
                        <a:pt x="1165" y="1817"/>
                      </a:lnTo>
                      <a:lnTo>
                        <a:pt x="1120" y="1875"/>
                      </a:lnTo>
                      <a:lnTo>
                        <a:pt x="1151" y="1898"/>
                      </a:lnTo>
                      <a:lnTo>
                        <a:pt x="0" y="1898"/>
                      </a:lnTo>
                      <a:lnTo>
                        <a:pt x="0" y="1661"/>
                      </a:lnTo>
                      <a:lnTo>
                        <a:pt x="24" y="1620"/>
                      </a:lnTo>
                      <a:lnTo>
                        <a:pt x="0" y="1550"/>
                      </a:lnTo>
                      <a:lnTo>
                        <a:pt x="0" y="1406"/>
                      </a:lnTo>
                      <a:lnTo>
                        <a:pt x="39" y="1360"/>
                      </a:lnTo>
                      <a:lnTo>
                        <a:pt x="98" y="1229"/>
                      </a:lnTo>
                      <a:lnTo>
                        <a:pt x="151" y="1174"/>
                      </a:lnTo>
                      <a:lnTo>
                        <a:pt x="195" y="1062"/>
                      </a:lnTo>
                      <a:lnTo>
                        <a:pt x="248" y="992"/>
                      </a:lnTo>
                      <a:lnTo>
                        <a:pt x="301" y="951"/>
                      </a:lnTo>
                      <a:lnTo>
                        <a:pt x="380" y="763"/>
                      </a:lnTo>
                      <a:lnTo>
                        <a:pt x="380" y="611"/>
                      </a:lnTo>
                      <a:lnTo>
                        <a:pt x="398" y="567"/>
                      </a:lnTo>
                      <a:lnTo>
                        <a:pt x="380" y="490"/>
                      </a:lnTo>
                      <a:lnTo>
                        <a:pt x="413" y="419"/>
                      </a:lnTo>
                      <a:lnTo>
                        <a:pt x="521" y="419"/>
                      </a:lnTo>
                      <a:lnTo>
                        <a:pt x="565" y="361"/>
                      </a:lnTo>
                      <a:lnTo>
                        <a:pt x="590" y="284"/>
                      </a:lnTo>
                      <a:lnTo>
                        <a:pt x="649" y="258"/>
                      </a:lnTo>
                      <a:lnTo>
                        <a:pt x="649" y="191"/>
                      </a:lnTo>
                      <a:lnTo>
                        <a:pt x="692" y="134"/>
                      </a:lnTo>
                      <a:lnTo>
                        <a:pt x="643" y="106"/>
                      </a:lnTo>
                      <a:lnTo>
                        <a:pt x="584" y="106"/>
                      </a:lnTo>
                      <a:lnTo>
                        <a:pt x="541" y="75"/>
                      </a:lnTo>
                      <a:lnTo>
                        <a:pt x="5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28" name="Freeform 48"/>
                <p:cNvSpPr>
                  <a:spLocks/>
                </p:cNvSpPr>
                <p:nvPr/>
              </p:nvSpPr>
              <p:spPr bwMode="auto">
                <a:xfrm>
                  <a:off x="3193431" y="4582275"/>
                  <a:ext cx="702877" cy="462015"/>
                </a:xfrm>
                <a:custGeom>
                  <a:avLst/>
                  <a:gdLst>
                    <a:gd name="T0" fmla="*/ 2147483646 w 1252"/>
                    <a:gd name="T1" fmla="*/ 2147483646 h 826"/>
                    <a:gd name="T2" fmla="*/ 2147483646 w 1252"/>
                    <a:gd name="T3" fmla="*/ 2147483646 h 826"/>
                    <a:gd name="T4" fmla="*/ 2147483646 w 1252"/>
                    <a:gd name="T5" fmla="*/ 2147483646 h 826"/>
                    <a:gd name="T6" fmla="*/ 2147483646 w 1252"/>
                    <a:gd name="T7" fmla="*/ 2147483646 h 826"/>
                    <a:gd name="T8" fmla="*/ 2147483646 w 1252"/>
                    <a:gd name="T9" fmla="*/ 2147483646 h 826"/>
                    <a:gd name="T10" fmla="*/ 2147483646 w 1252"/>
                    <a:gd name="T11" fmla="*/ 2147483646 h 826"/>
                    <a:gd name="T12" fmla="*/ 2147483646 w 1252"/>
                    <a:gd name="T13" fmla="*/ 2147483646 h 826"/>
                    <a:gd name="T14" fmla="*/ 2147483646 w 1252"/>
                    <a:gd name="T15" fmla="*/ 2147483646 h 826"/>
                    <a:gd name="T16" fmla="*/ 2147483646 w 1252"/>
                    <a:gd name="T17" fmla="*/ 0 h 826"/>
                    <a:gd name="T18" fmla="*/ 2147483646 w 1252"/>
                    <a:gd name="T19" fmla="*/ 2147483646 h 826"/>
                    <a:gd name="T20" fmla="*/ 2147483646 w 1252"/>
                    <a:gd name="T21" fmla="*/ 2147483646 h 826"/>
                    <a:gd name="T22" fmla="*/ 2147483646 w 1252"/>
                    <a:gd name="T23" fmla="*/ 2147483646 h 826"/>
                    <a:gd name="T24" fmla="*/ 2147483646 w 1252"/>
                    <a:gd name="T25" fmla="*/ 2147483646 h 826"/>
                    <a:gd name="T26" fmla="*/ 2147483646 w 1252"/>
                    <a:gd name="T27" fmla="*/ 2147483646 h 826"/>
                    <a:gd name="T28" fmla="*/ 2147483646 w 1252"/>
                    <a:gd name="T29" fmla="*/ 2147483646 h 826"/>
                    <a:gd name="T30" fmla="*/ 2147483646 w 1252"/>
                    <a:gd name="T31" fmla="*/ 2147483646 h 826"/>
                    <a:gd name="T32" fmla="*/ 2147483646 w 1252"/>
                    <a:gd name="T33" fmla="*/ 2147483646 h 826"/>
                    <a:gd name="T34" fmla="*/ 2147483646 w 1252"/>
                    <a:gd name="T35" fmla="*/ 2147483646 h 826"/>
                    <a:gd name="T36" fmla="*/ 2147483646 w 1252"/>
                    <a:gd name="T37" fmla="*/ 2147483646 h 826"/>
                    <a:gd name="T38" fmla="*/ 2147483646 w 1252"/>
                    <a:gd name="T39" fmla="*/ 2147483646 h 826"/>
                    <a:gd name="T40" fmla="*/ 2147483646 w 1252"/>
                    <a:gd name="T41" fmla="*/ 2147483646 h 826"/>
                    <a:gd name="T42" fmla="*/ 2147483646 w 1252"/>
                    <a:gd name="T43" fmla="*/ 2147483646 h 826"/>
                    <a:gd name="T44" fmla="*/ 2147483646 w 1252"/>
                    <a:gd name="T45" fmla="*/ 2147483646 h 826"/>
                    <a:gd name="T46" fmla="*/ 2147483646 w 1252"/>
                    <a:gd name="T47" fmla="*/ 2147483646 h 826"/>
                    <a:gd name="T48" fmla="*/ 2147483646 w 1252"/>
                    <a:gd name="T49" fmla="*/ 2147483646 h 826"/>
                    <a:gd name="T50" fmla="*/ 2147483646 w 1252"/>
                    <a:gd name="T51" fmla="*/ 2147483646 h 826"/>
                    <a:gd name="T52" fmla="*/ 2147483646 w 1252"/>
                    <a:gd name="T53" fmla="*/ 2147483646 h 826"/>
                    <a:gd name="T54" fmla="*/ 2147483646 w 1252"/>
                    <a:gd name="T55" fmla="*/ 2147483646 h 826"/>
                    <a:gd name="T56" fmla="*/ 2147483646 w 1252"/>
                    <a:gd name="T57" fmla="*/ 2147483646 h 826"/>
                    <a:gd name="T58" fmla="*/ 0 w 1252"/>
                    <a:gd name="T59" fmla="*/ 2147483646 h 826"/>
                    <a:gd name="T60" fmla="*/ 2147483646 w 1252"/>
                    <a:gd name="T61" fmla="*/ 2147483646 h 826"/>
                    <a:gd name="T62" fmla="*/ 2147483646 w 1252"/>
                    <a:gd name="T63" fmla="*/ 2147483646 h 82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52"/>
                    <a:gd name="T97" fmla="*/ 0 h 826"/>
                    <a:gd name="T98" fmla="*/ 1252 w 1252"/>
                    <a:gd name="T99" fmla="*/ 826 h 82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52" h="826">
                      <a:moveTo>
                        <a:pt x="26" y="67"/>
                      </a:moveTo>
                      <a:lnTo>
                        <a:pt x="79" y="67"/>
                      </a:lnTo>
                      <a:lnTo>
                        <a:pt x="129" y="67"/>
                      </a:lnTo>
                      <a:lnTo>
                        <a:pt x="182" y="99"/>
                      </a:lnTo>
                      <a:lnTo>
                        <a:pt x="237" y="132"/>
                      </a:lnTo>
                      <a:lnTo>
                        <a:pt x="292" y="132"/>
                      </a:lnTo>
                      <a:lnTo>
                        <a:pt x="343" y="99"/>
                      </a:lnTo>
                      <a:lnTo>
                        <a:pt x="398" y="99"/>
                      </a:lnTo>
                      <a:lnTo>
                        <a:pt x="451" y="99"/>
                      </a:lnTo>
                      <a:lnTo>
                        <a:pt x="503" y="132"/>
                      </a:lnTo>
                      <a:lnTo>
                        <a:pt x="533" y="132"/>
                      </a:lnTo>
                      <a:lnTo>
                        <a:pt x="585" y="164"/>
                      </a:lnTo>
                      <a:lnTo>
                        <a:pt x="638" y="164"/>
                      </a:lnTo>
                      <a:lnTo>
                        <a:pt x="693" y="132"/>
                      </a:lnTo>
                      <a:lnTo>
                        <a:pt x="693" y="67"/>
                      </a:lnTo>
                      <a:lnTo>
                        <a:pt x="741" y="67"/>
                      </a:lnTo>
                      <a:lnTo>
                        <a:pt x="797" y="36"/>
                      </a:lnTo>
                      <a:lnTo>
                        <a:pt x="849" y="0"/>
                      </a:lnTo>
                      <a:lnTo>
                        <a:pt x="902" y="36"/>
                      </a:lnTo>
                      <a:lnTo>
                        <a:pt x="984" y="67"/>
                      </a:lnTo>
                      <a:lnTo>
                        <a:pt x="1065" y="67"/>
                      </a:lnTo>
                      <a:lnTo>
                        <a:pt x="1092" y="36"/>
                      </a:lnTo>
                      <a:lnTo>
                        <a:pt x="1144" y="0"/>
                      </a:lnTo>
                      <a:lnTo>
                        <a:pt x="1197" y="36"/>
                      </a:lnTo>
                      <a:lnTo>
                        <a:pt x="1197" y="39"/>
                      </a:lnTo>
                      <a:lnTo>
                        <a:pt x="1226" y="102"/>
                      </a:lnTo>
                      <a:lnTo>
                        <a:pt x="1252" y="166"/>
                      </a:lnTo>
                      <a:lnTo>
                        <a:pt x="1226" y="233"/>
                      </a:lnTo>
                      <a:lnTo>
                        <a:pt x="1252" y="299"/>
                      </a:lnTo>
                      <a:lnTo>
                        <a:pt x="1252" y="368"/>
                      </a:lnTo>
                      <a:lnTo>
                        <a:pt x="1226" y="430"/>
                      </a:lnTo>
                      <a:lnTo>
                        <a:pt x="1200" y="496"/>
                      </a:lnTo>
                      <a:lnTo>
                        <a:pt x="1200" y="563"/>
                      </a:lnTo>
                      <a:lnTo>
                        <a:pt x="1146" y="660"/>
                      </a:lnTo>
                      <a:lnTo>
                        <a:pt x="1092" y="693"/>
                      </a:lnTo>
                      <a:lnTo>
                        <a:pt x="1008" y="765"/>
                      </a:lnTo>
                      <a:lnTo>
                        <a:pt x="1008" y="774"/>
                      </a:lnTo>
                      <a:lnTo>
                        <a:pt x="933" y="826"/>
                      </a:lnTo>
                      <a:lnTo>
                        <a:pt x="877" y="826"/>
                      </a:lnTo>
                      <a:lnTo>
                        <a:pt x="825" y="794"/>
                      </a:lnTo>
                      <a:lnTo>
                        <a:pt x="877" y="761"/>
                      </a:lnTo>
                      <a:lnTo>
                        <a:pt x="933" y="693"/>
                      </a:lnTo>
                      <a:lnTo>
                        <a:pt x="959" y="629"/>
                      </a:lnTo>
                      <a:lnTo>
                        <a:pt x="905" y="595"/>
                      </a:lnTo>
                      <a:lnTo>
                        <a:pt x="851" y="629"/>
                      </a:lnTo>
                      <a:lnTo>
                        <a:pt x="798" y="595"/>
                      </a:lnTo>
                      <a:lnTo>
                        <a:pt x="744" y="530"/>
                      </a:lnTo>
                      <a:lnTo>
                        <a:pt x="693" y="496"/>
                      </a:lnTo>
                      <a:lnTo>
                        <a:pt x="638" y="466"/>
                      </a:lnTo>
                      <a:lnTo>
                        <a:pt x="585" y="430"/>
                      </a:lnTo>
                      <a:lnTo>
                        <a:pt x="505" y="398"/>
                      </a:lnTo>
                      <a:lnTo>
                        <a:pt x="453" y="398"/>
                      </a:lnTo>
                      <a:lnTo>
                        <a:pt x="400" y="368"/>
                      </a:lnTo>
                      <a:lnTo>
                        <a:pt x="346" y="334"/>
                      </a:lnTo>
                      <a:lnTo>
                        <a:pt x="292" y="299"/>
                      </a:lnTo>
                      <a:lnTo>
                        <a:pt x="211" y="299"/>
                      </a:lnTo>
                      <a:lnTo>
                        <a:pt x="158" y="299"/>
                      </a:lnTo>
                      <a:lnTo>
                        <a:pt x="103" y="299"/>
                      </a:lnTo>
                      <a:lnTo>
                        <a:pt x="52" y="265"/>
                      </a:lnTo>
                      <a:lnTo>
                        <a:pt x="0" y="233"/>
                      </a:lnTo>
                      <a:lnTo>
                        <a:pt x="26" y="166"/>
                      </a:lnTo>
                      <a:lnTo>
                        <a:pt x="26" y="102"/>
                      </a:lnTo>
                      <a:lnTo>
                        <a:pt x="38" y="71"/>
                      </a:lnTo>
                      <a:lnTo>
                        <a:pt x="26" y="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29" name="Freeform 49"/>
                <p:cNvSpPr>
                  <a:spLocks/>
                </p:cNvSpPr>
                <p:nvPr/>
              </p:nvSpPr>
              <p:spPr bwMode="auto">
                <a:xfrm>
                  <a:off x="4840266" y="3514716"/>
                  <a:ext cx="314325" cy="463550"/>
                </a:xfrm>
                <a:custGeom>
                  <a:avLst/>
                  <a:gdLst>
                    <a:gd name="T0" fmla="*/ 2147483646 w 560"/>
                    <a:gd name="T1" fmla="*/ 2147483646 h 824"/>
                    <a:gd name="T2" fmla="*/ 2147483646 w 560"/>
                    <a:gd name="T3" fmla="*/ 2147483646 h 824"/>
                    <a:gd name="T4" fmla="*/ 2147483646 w 560"/>
                    <a:gd name="T5" fmla="*/ 2147483646 h 824"/>
                    <a:gd name="T6" fmla="*/ 2147483646 w 560"/>
                    <a:gd name="T7" fmla="*/ 2147483646 h 824"/>
                    <a:gd name="T8" fmla="*/ 2147483646 w 560"/>
                    <a:gd name="T9" fmla="*/ 2147483646 h 824"/>
                    <a:gd name="T10" fmla="*/ 2147483646 w 560"/>
                    <a:gd name="T11" fmla="*/ 2147483646 h 824"/>
                    <a:gd name="T12" fmla="*/ 2147483646 w 560"/>
                    <a:gd name="T13" fmla="*/ 2147483646 h 824"/>
                    <a:gd name="T14" fmla="*/ 2147483646 w 560"/>
                    <a:gd name="T15" fmla="*/ 2147483646 h 824"/>
                    <a:gd name="T16" fmla="*/ 2147483646 w 560"/>
                    <a:gd name="T17" fmla="*/ 2147483646 h 824"/>
                    <a:gd name="T18" fmla="*/ 2147483646 w 560"/>
                    <a:gd name="T19" fmla="*/ 2147483646 h 824"/>
                    <a:gd name="T20" fmla="*/ 2147483646 w 560"/>
                    <a:gd name="T21" fmla="*/ 2147483646 h 824"/>
                    <a:gd name="T22" fmla="*/ 2147483646 w 560"/>
                    <a:gd name="T23" fmla="*/ 2147483646 h 824"/>
                    <a:gd name="T24" fmla="*/ 2147483646 w 560"/>
                    <a:gd name="T25" fmla="*/ 2147483646 h 824"/>
                    <a:gd name="T26" fmla="*/ 2147483646 w 560"/>
                    <a:gd name="T27" fmla="*/ 2147483646 h 824"/>
                    <a:gd name="T28" fmla="*/ 2147483646 w 560"/>
                    <a:gd name="T29" fmla="*/ 2147483646 h 824"/>
                    <a:gd name="T30" fmla="*/ 2147483646 w 560"/>
                    <a:gd name="T31" fmla="*/ 0 h 824"/>
                    <a:gd name="T32" fmla="*/ 2147483646 w 560"/>
                    <a:gd name="T33" fmla="*/ 0 h 824"/>
                    <a:gd name="T34" fmla="*/ 2147483646 w 560"/>
                    <a:gd name="T35" fmla="*/ 0 h 824"/>
                    <a:gd name="T36" fmla="*/ 2147483646 w 560"/>
                    <a:gd name="T37" fmla="*/ 0 h 824"/>
                    <a:gd name="T38" fmla="*/ 2147483646 w 560"/>
                    <a:gd name="T39" fmla="*/ 2147483646 h 824"/>
                    <a:gd name="T40" fmla="*/ 2147483646 w 560"/>
                    <a:gd name="T41" fmla="*/ 2147483646 h 824"/>
                    <a:gd name="T42" fmla="*/ 2147483646 w 560"/>
                    <a:gd name="T43" fmla="*/ 2147483646 h 824"/>
                    <a:gd name="T44" fmla="*/ 2147483646 w 560"/>
                    <a:gd name="T45" fmla="*/ 2147483646 h 824"/>
                    <a:gd name="T46" fmla="*/ 2147483646 w 560"/>
                    <a:gd name="T47" fmla="*/ 2147483646 h 824"/>
                    <a:gd name="T48" fmla="*/ 2147483646 w 560"/>
                    <a:gd name="T49" fmla="*/ 2147483646 h 824"/>
                    <a:gd name="T50" fmla="*/ 2147483646 w 560"/>
                    <a:gd name="T51" fmla="*/ 2147483646 h 824"/>
                    <a:gd name="T52" fmla="*/ 2147483646 w 560"/>
                    <a:gd name="T53" fmla="*/ 2147483646 h 824"/>
                    <a:gd name="T54" fmla="*/ 2147483646 w 560"/>
                    <a:gd name="T55" fmla="*/ 2147483646 h 824"/>
                    <a:gd name="T56" fmla="*/ 2147483646 w 560"/>
                    <a:gd name="T57" fmla="*/ 2147483646 h 824"/>
                    <a:gd name="T58" fmla="*/ 2147483646 w 560"/>
                    <a:gd name="T59" fmla="*/ 2147483646 h 824"/>
                    <a:gd name="T60" fmla="*/ 0 w 560"/>
                    <a:gd name="T61" fmla="*/ 2147483646 h 824"/>
                    <a:gd name="T62" fmla="*/ 0 w 560"/>
                    <a:gd name="T63" fmla="*/ 2147483646 h 824"/>
                    <a:gd name="T64" fmla="*/ 0 w 560"/>
                    <a:gd name="T65" fmla="*/ 2147483646 h 824"/>
                    <a:gd name="T66" fmla="*/ 2147483646 w 560"/>
                    <a:gd name="T67" fmla="*/ 2147483646 h 824"/>
                    <a:gd name="T68" fmla="*/ 2147483646 w 560"/>
                    <a:gd name="T69" fmla="*/ 2147483646 h 824"/>
                    <a:gd name="T70" fmla="*/ 2147483646 w 560"/>
                    <a:gd name="T71" fmla="*/ 2147483646 h 824"/>
                    <a:gd name="T72" fmla="*/ 2147483646 w 560"/>
                    <a:gd name="T73" fmla="*/ 2147483646 h 824"/>
                    <a:gd name="T74" fmla="*/ 2147483646 w 560"/>
                    <a:gd name="T75" fmla="*/ 2147483646 h 824"/>
                    <a:gd name="T76" fmla="*/ 2147483646 w 560"/>
                    <a:gd name="T77" fmla="*/ 2147483646 h 82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60"/>
                    <a:gd name="T118" fmla="*/ 0 h 824"/>
                    <a:gd name="T119" fmla="*/ 560 w 560"/>
                    <a:gd name="T120" fmla="*/ 824 h 82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60" h="824">
                      <a:moveTo>
                        <a:pt x="241" y="791"/>
                      </a:moveTo>
                      <a:lnTo>
                        <a:pt x="319" y="757"/>
                      </a:lnTo>
                      <a:lnTo>
                        <a:pt x="372" y="692"/>
                      </a:lnTo>
                      <a:lnTo>
                        <a:pt x="372" y="626"/>
                      </a:lnTo>
                      <a:lnTo>
                        <a:pt x="400" y="562"/>
                      </a:lnTo>
                      <a:lnTo>
                        <a:pt x="452" y="494"/>
                      </a:lnTo>
                      <a:lnTo>
                        <a:pt x="506" y="461"/>
                      </a:lnTo>
                      <a:lnTo>
                        <a:pt x="559" y="395"/>
                      </a:lnTo>
                      <a:lnTo>
                        <a:pt x="532" y="330"/>
                      </a:lnTo>
                      <a:lnTo>
                        <a:pt x="532" y="265"/>
                      </a:lnTo>
                      <a:lnTo>
                        <a:pt x="532" y="200"/>
                      </a:lnTo>
                      <a:lnTo>
                        <a:pt x="559" y="131"/>
                      </a:lnTo>
                      <a:lnTo>
                        <a:pt x="560" y="131"/>
                      </a:lnTo>
                      <a:lnTo>
                        <a:pt x="508" y="67"/>
                      </a:lnTo>
                      <a:lnTo>
                        <a:pt x="469" y="5"/>
                      </a:lnTo>
                      <a:lnTo>
                        <a:pt x="451" y="0"/>
                      </a:lnTo>
                      <a:lnTo>
                        <a:pt x="452" y="0"/>
                      </a:lnTo>
                      <a:lnTo>
                        <a:pt x="400" y="0"/>
                      </a:lnTo>
                      <a:lnTo>
                        <a:pt x="347" y="0"/>
                      </a:lnTo>
                      <a:lnTo>
                        <a:pt x="292" y="33"/>
                      </a:lnTo>
                      <a:lnTo>
                        <a:pt x="268" y="99"/>
                      </a:lnTo>
                      <a:lnTo>
                        <a:pt x="268" y="166"/>
                      </a:lnTo>
                      <a:lnTo>
                        <a:pt x="268" y="231"/>
                      </a:lnTo>
                      <a:lnTo>
                        <a:pt x="268" y="299"/>
                      </a:lnTo>
                      <a:lnTo>
                        <a:pt x="268" y="362"/>
                      </a:lnTo>
                      <a:lnTo>
                        <a:pt x="241" y="427"/>
                      </a:lnTo>
                      <a:lnTo>
                        <a:pt x="188" y="461"/>
                      </a:lnTo>
                      <a:lnTo>
                        <a:pt x="160" y="528"/>
                      </a:lnTo>
                      <a:lnTo>
                        <a:pt x="108" y="595"/>
                      </a:lnTo>
                      <a:lnTo>
                        <a:pt x="54" y="562"/>
                      </a:lnTo>
                      <a:lnTo>
                        <a:pt x="0" y="626"/>
                      </a:lnTo>
                      <a:lnTo>
                        <a:pt x="0" y="692"/>
                      </a:lnTo>
                      <a:lnTo>
                        <a:pt x="0" y="725"/>
                      </a:lnTo>
                      <a:lnTo>
                        <a:pt x="26" y="791"/>
                      </a:lnTo>
                      <a:lnTo>
                        <a:pt x="108" y="824"/>
                      </a:lnTo>
                      <a:lnTo>
                        <a:pt x="160" y="824"/>
                      </a:lnTo>
                      <a:lnTo>
                        <a:pt x="188" y="824"/>
                      </a:lnTo>
                      <a:lnTo>
                        <a:pt x="215" y="824"/>
                      </a:lnTo>
                      <a:lnTo>
                        <a:pt x="241" y="79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30" name="Freeform 52"/>
                <p:cNvSpPr>
                  <a:spLocks/>
                </p:cNvSpPr>
                <p:nvPr/>
              </p:nvSpPr>
              <p:spPr bwMode="auto">
                <a:xfrm>
                  <a:off x="463529" y="695316"/>
                  <a:ext cx="2576512" cy="1909763"/>
                </a:xfrm>
                <a:custGeom>
                  <a:avLst/>
                  <a:gdLst>
                    <a:gd name="T0" fmla="*/ 2147483646 w 4586"/>
                    <a:gd name="T1" fmla="*/ 2147483646 h 3392"/>
                    <a:gd name="T2" fmla="*/ 2147483646 w 4586"/>
                    <a:gd name="T3" fmla="*/ 2147483646 h 3392"/>
                    <a:gd name="T4" fmla="*/ 2147483646 w 4586"/>
                    <a:gd name="T5" fmla="*/ 2147483646 h 3392"/>
                    <a:gd name="T6" fmla="*/ 2147483646 w 4586"/>
                    <a:gd name="T7" fmla="*/ 2147483646 h 3392"/>
                    <a:gd name="T8" fmla="*/ 2147483646 w 4586"/>
                    <a:gd name="T9" fmla="*/ 2147483646 h 3392"/>
                    <a:gd name="T10" fmla="*/ 2147483646 w 4586"/>
                    <a:gd name="T11" fmla="*/ 2147483646 h 3392"/>
                    <a:gd name="T12" fmla="*/ 2147483646 w 4586"/>
                    <a:gd name="T13" fmla="*/ 2147483646 h 3392"/>
                    <a:gd name="T14" fmla="*/ 2147483646 w 4586"/>
                    <a:gd name="T15" fmla="*/ 2147483646 h 3392"/>
                    <a:gd name="T16" fmla="*/ 2147483646 w 4586"/>
                    <a:gd name="T17" fmla="*/ 2147483646 h 3392"/>
                    <a:gd name="T18" fmla="*/ 2147483646 w 4586"/>
                    <a:gd name="T19" fmla="*/ 2147483646 h 3392"/>
                    <a:gd name="T20" fmla="*/ 2147483646 w 4586"/>
                    <a:gd name="T21" fmla="*/ 2147483646 h 3392"/>
                    <a:gd name="T22" fmla="*/ 2147483646 w 4586"/>
                    <a:gd name="T23" fmla="*/ 2147483646 h 3392"/>
                    <a:gd name="T24" fmla="*/ 2147483646 w 4586"/>
                    <a:gd name="T25" fmla="*/ 2147483646 h 3392"/>
                    <a:gd name="T26" fmla="*/ 2147483646 w 4586"/>
                    <a:gd name="T27" fmla="*/ 2147483646 h 3392"/>
                    <a:gd name="T28" fmla="*/ 2147483646 w 4586"/>
                    <a:gd name="T29" fmla="*/ 2147483646 h 3392"/>
                    <a:gd name="T30" fmla="*/ 2147483646 w 4586"/>
                    <a:gd name="T31" fmla="*/ 2147483646 h 3392"/>
                    <a:gd name="T32" fmla="*/ 2147483646 w 4586"/>
                    <a:gd name="T33" fmla="*/ 2147483646 h 3392"/>
                    <a:gd name="T34" fmla="*/ 2147483646 w 4586"/>
                    <a:gd name="T35" fmla="*/ 2147483646 h 3392"/>
                    <a:gd name="T36" fmla="*/ 2147483646 w 4586"/>
                    <a:gd name="T37" fmla="*/ 2147483646 h 3392"/>
                    <a:gd name="T38" fmla="*/ 2147483646 w 4586"/>
                    <a:gd name="T39" fmla="*/ 2147483646 h 3392"/>
                    <a:gd name="T40" fmla="*/ 2147483646 w 4586"/>
                    <a:gd name="T41" fmla="*/ 2147483646 h 3392"/>
                    <a:gd name="T42" fmla="*/ 2147483646 w 4586"/>
                    <a:gd name="T43" fmla="*/ 2147483646 h 3392"/>
                    <a:gd name="T44" fmla="*/ 2147483646 w 4586"/>
                    <a:gd name="T45" fmla="*/ 2147483646 h 3392"/>
                    <a:gd name="T46" fmla="*/ 2147483646 w 4586"/>
                    <a:gd name="T47" fmla="*/ 2147483646 h 3392"/>
                    <a:gd name="T48" fmla="*/ 0 w 4586"/>
                    <a:gd name="T49" fmla="*/ 2147483646 h 3392"/>
                    <a:gd name="T50" fmla="*/ 2147483646 w 4586"/>
                    <a:gd name="T51" fmla="*/ 2147483646 h 3392"/>
                    <a:gd name="T52" fmla="*/ 2147483646 w 4586"/>
                    <a:gd name="T53" fmla="*/ 2147483646 h 3392"/>
                    <a:gd name="T54" fmla="*/ 2147483646 w 4586"/>
                    <a:gd name="T55" fmla="*/ 2147483646 h 3392"/>
                    <a:gd name="T56" fmla="*/ 2147483646 w 4586"/>
                    <a:gd name="T57" fmla="*/ 2147483646 h 3392"/>
                    <a:gd name="T58" fmla="*/ 2147483646 w 4586"/>
                    <a:gd name="T59" fmla="*/ 2147483646 h 3392"/>
                    <a:gd name="T60" fmla="*/ 2147483646 w 4586"/>
                    <a:gd name="T61" fmla="*/ 2147483646 h 3392"/>
                    <a:gd name="T62" fmla="*/ 2147483646 w 4586"/>
                    <a:gd name="T63" fmla="*/ 2147483646 h 3392"/>
                    <a:gd name="T64" fmla="*/ 2147483646 w 4586"/>
                    <a:gd name="T65" fmla="*/ 2147483646 h 3392"/>
                    <a:gd name="T66" fmla="*/ 2147483646 w 4586"/>
                    <a:gd name="T67" fmla="*/ 2147483646 h 3392"/>
                    <a:gd name="T68" fmla="*/ 2147483646 w 4586"/>
                    <a:gd name="T69" fmla="*/ 2147483646 h 3392"/>
                    <a:gd name="T70" fmla="*/ 2147483646 w 4586"/>
                    <a:gd name="T71" fmla="*/ 2147483646 h 3392"/>
                    <a:gd name="T72" fmla="*/ 2147483646 w 4586"/>
                    <a:gd name="T73" fmla="*/ 2147483646 h 3392"/>
                    <a:gd name="T74" fmla="*/ 2147483646 w 4586"/>
                    <a:gd name="T75" fmla="*/ 2147483646 h 3392"/>
                    <a:gd name="T76" fmla="*/ 2147483646 w 4586"/>
                    <a:gd name="T77" fmla="*/ 2147483646 h 3392"/>
                    <a:gd name="T78" fmla="*/ 2147483646 w 4586"/>
                    <a:gd name="T79" fmla="*/ 2147483646 h 3392"/>
                    <a:gd name="T80" fmla="*/ 2147483646 w 4586"/>
                    <a:gd name="T81" fmla="*/ 2147483646 h 3392"/>
                    <a:gd name="T82" fmla="*/ 2147483646 w 4586"/>
                    <a:gd name="T83" fmla="*/ 2147483646 h 3392"/>
                    <a:gd name="T84" fmla="*/ 2147483646 w 4586"/>
                    <a:gd name="T85" fmla="*/ 2147483646 h 3392"/>
                    <a:gd name="T86" fmla="*/ 2147483646 w 4586"/>
                    <a:gd name="T87" fmla="*/ 2147483646 h 3392"/>
                    <a:gd name="T88" fmla="*/ 2147483646 w 4586"/>
                    <a:gd name="T89" fmla="*/ 2147483646 h 3392"/>
                    <a:gd name="T90" fmla="*/ 2147483646 w 4586"/>
                    <a:gd name="T91" fmla="*/ 2147483646 h 3392"/>
                    <a:gd name="T92" fmla="*/ 2147483646 w 4586"/>
                    <a:gd name="T93" fmla="*/ 2147483646 h 3392"/>
                    <a:gd name="T94" fmla="*/ 2147483646 w 4586"/>
                    <a:gd name="T95" fmla="*/ 2147483646 h 339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586"/>
                    <a:gd name="T145" fmla="*/ 0 h 3392"/>
                    <a:gd name="T146" fmla="*/ 4586 w 4586"/>
                    <a:gd name="T147" fmla="*/ 3392 h 339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586" h="3392">
                      <a:moveTo>
                        <a:pt x="3895" y="494"/>
                      </a:moveTo>
                      <a:lnTo>
                        <a:pt x="3681" y="494"/>
                      </a:lnTo>
                      <a:lnTo>
                        <a:pt x="3628" y="526"/>
                      </a:lnTo>
                      <a:lnTo>
                        <a:pt x="3602" y="593"/>
                      </a:lnTo>
                      <a:lnTo>
                        <a:pt x="3576" y="660"/>
                      </a:lnTo>
                      <a:lnTo>
                        <a:pt x="3520" y="691"/>
                      </a:lnTo>
                      <a:lnTo>
                        <a:pt x="3548" y="757"/>
                      </a:lnTo>
                      <a:lnTo>
                        <a:pt x="3492" y="790"/>
                      </a:lnTo>
                      <a:lnTo>
                        <a:pt x="3443" y="790"/>
                      </a:lnTo>
                      <a:lnTo>
                        <a:pt x="3389" y="725"/>
                      </a:lnTo>
                      <a:lnTo>
                        <a:pt x="3336" y="725"/>
                      </a:lnTo>
                      <a:lnTo>
                        <a:pt x="3281" y="725"/>
                      </a:lnTo>
                      <a:lnTo>
                        <a:pt x="3228" y="757"/>
                      </a:lnTo>
                      <a:lnTo>
                        <a:pt x="3202" y="824"/>
                      </a:lnTo>
                      <a:lnTo>
                        <a:pt x="3175" y="889"/>
                      </a:lnTo>
                      <a:lnTo>
                        <a:pt x="3146" y="889"/>
                      </a:lnTo>
                      <a:lnTo>
                        <a:pt x="3094" y="856"/>
                      </a:lnTo>
                      <a:lnTo>
                        <a:pt x="3041" y="824"/>
                      </a:lnTo>
                      <a:lnTo>
                        <a:pt x="2986" y="757"/>
                      </a:lnTo>
                      <a:lnTo>
                        <a:pt x="2986" y="691"/>
                      </a:lnTo>
                      <a:lnTo>
                        <a:pt x="3015" y="627"/>
                      </a:lnTo>
                      <a:lnTo>
                        <a:pt x="2986" y="559"/>
                      </a:lnTo>
                      <a:lnTo>
                        <a:pt x="2986" y="427"/>
                      </a:lnTo>
                      <a:lnTo>
                        <a:pt x="2961" y="364"/>
                      </a:lnTo>
                      <a:lnTo>
                        <a:pt x="2908" y="330"/>
                      </a:lnTo>
                      <a:lnTo>
                        <a:pt x="2854" y="263"/>
                      </a:lnTo>
                      <a:lnTo>
                        <a:pt x="2854" y="197"/>
                      </a:lnTo>
                      <a:lnTo>
                        <a:pt x="2829" y="132"/>
                      </a:lnTo>
                      <a:lnTo>
                        <a:pt x="2803" y="67"/>
                      </a:lnTo>
                      <a:lnTo>
                        <a:pt x="2803" y="0"/>
                      </a:lnTo>
                      <a:lnTo>
                        <a:pt x="2748" y="0"/>
                      </a:lnTo>
                      <a:lnTo>
                        <a:pt x="2640" y="67"/>
                      </a:lnTo>
                      <a:lnTo>
                        <a:pt x="2534" y="67"/>
                      </a:lnTo>
                      <a:lnTo>
                        <a:pt x="2482" y="197"/>
                      </a:lnTo>
                      <a:lnTo>
                        <a:pt x="2454" y="263"/>
                      </a:lnTo>
                      <a:lnTo>
                        <a:pt x="2402" y="263"/>
                      </a:lnTo>
                      <a:lnTo>
                        <a:pt x="2347" y="298"/>
                      </a:lnTo>
                      <a:lnTo>
                        <a:pt x="2294" y="298"/>
                      </a:lnTo>
                      <a:lnTo>
                        <a:pt x="2267" y="364"/>
                      </a:lnTo>
                      <a:lnTo>
                        <a:pt x="2162" y="427"/>
                      </a:lnTo>
                      <a:lnTo>
                        <a:pt x="2110" y="396"/>
                      </a:lnTo>
                      <a:lnTo>
                        <a:pt x="1946" y="396"/>
                      </a:lnTo>
                      <a:lnTo>
                        <a:pt x="1895" y="364"/>
                      </a:lnTo>
                      <a:lnTo>
                        <a:pt x="1841" y="330"/>
                      </a:lnTo>
                      <a:lnTo>
                        <a:pt x="1788" y="330"/>
                      </a:lnTo>
                      <a:lnTo>
                        <a:pt x="1735" y="330"/>
                      </a:lnTo>
                      <a:lnTo>
                        <a:pt x="1706" y="263"/>
                      </a:lnTo>
                      <a:lnTo>
                        <a:pt x="1706" y="197"/>
                      </a:lnTo>
                      <a:lnTo>
                        <a:pt x="1706" y="132"/>
                      </a:lnTo>
                      <a:lnTo>
                        <a:pt x="1654" y="67"/>
                      </a:lnTo>
                      <a:lnTo>
                        <a:pt x="1598" y="132"/>
                      </a:lnTo>
                      <a:lnTo>
                        <a:pt x="1548" y="164"/>
                      </a:lnTo>
                      <a:lnTo>
                        <a:pt x="1497" y="164"/>
                      </a:lnTo>
                      <a:lnTo>
                        <a:pt x="1441" y="132"/>
                      </a:lnTo>
                      <a:lnTo>
                        <a:pt x="1387" y="132"/>
                      </a:lnTo>
                      <a:lnTo>
                        <a:pt x="1361" y="197"/>
                      </a:lnTo>
                      <a:lnTo>
                        <a:pt x="1334" y="197"/>
                      </a:lnTo>
                      <a:lnTo>
                        <a:pt x="1279" y="197"/>
                      </a:lnTo>
                      <a:lnTo>
                        <a:pt x="1226" y="197"/>
                      </a:lnTo>
                      <a:lnTo>
                        <a:pt x="1174" y="164"/>
                      </a:lnTo>
                      <a:lnTo>
                        <a:pt x="1121" y="164"/>
                      </a:lnTo>
                      <a:lnTo>
                        <a:pt x="1066" y="164"/>
                      </a:lnTo>
                      <a:lnTo>
                        <a:pt x="1013" y="229"/>
                      </a:lnTo>
                      <a:lnTo>
                        <a:pt x="987" y="298"/>
                      </a:lnTo>
                      <a:lnTo>
                        <a:pt x="1013" y="364"/>
                      </a:lnTo>
                      <a:lnTo>
                        <a:pt x="1066" y="364"/>
                      </a:lnTo>
                      <a:lnTo>
                        <a:pt x="1121" y="396"/>
                      </a:lnTo>
                      <a:lnTo>
                        <a:pt x="1174" y="396"/>
                      </a:lnTo>
                      <a:lnTo>
                        <a:pt x="1174" y="460"/>
                      </a:lnTo>
                      <a:lnTo>
                        <a:pt x="1121" y="494"/>
                      </a:lnTo>
                      <a:lnTo>
                        <a:pt x="1066" y="460"/>
                      </a:lnTo>
                      <a:lnTo>
                        <a:pt x="960" y="559"/>
                      </a:lnTo>
                      <a:lnTo>
                        <a:pt x="987" y="627"/>
                      </a:lnTo>
                      <a:lnTo>
                        <a:pt x="987" y="691"/>
                      </a:lnTo>
                      <a:lnTo>
                        <a:pt x="1013" y="757"/>
                      </a:lnTo>
                      <a:lnTo>
                        <a:pt x="1095" y="889"/>
                      </a:lnTo>
                      <a:lnTo>
                        <a:pt x="1095" y="1186"/>
                      </a:lnTo>
                      <a:lnTo>
                        <a:pt x="1066" y="1283"/>
                      </a:lnTo>
                      <a:lnTo>
                        <a:pt x="1066" y="1449"/>
                      </a:lnTo>
                      <a:lnTo>
                        <a:pt x="1039" y="1516"/>
                      </a:lnTo>
                      <a:lnTo>
                        <a:pt x="1039" y="1581"/>
                      </a:lnTo>
                      <a:lnTo>
                        <a:pt x="1013" y="1646"/>
                      </a:lnTo>
                      <a:lnTo>
                        <a:pt x="907" y="1712"/>
                      </a:lnTo>
                      <a:lnTo>
                        <a:pt x="856" y="1712"/>
                      </a:lnTo>
                      <a:lnTo>
                        <a:pt x="775" y="1712"/>
                      </a:lnTo>
                      <a:lnTo>
                        <a:pt x="722" y="1745"/>
                      </a:lnTo>
                      <a:lnTo>
                        <a:pt x="667" y="1779"/>
                      </a:lnTo>
                      <a:lnTo>
                        <a:pt x="506" y="1779"/>
                      </a:lnTo>
                      <a:lnTo>
                        <a:pt x="454" y="1810"/>
                      </a:lnTo>
                      <a:lnTo>
                        <a:pt x="398" y="1877"/>
                      </a:lnTo>
                      <a:lnTo>
                        <a:pt x="347" y="1909"/>
                      </a:lnTo>
                      <a:lnTo>
                        <a:pt x="293" y="1976"/>
                      </a:lnTo>
                      <a:lnTo>
                        <a:pt x="213" y="2109"/>
                      </a:lnTo>
                      <a:lnTo>
                        <a:pt x="187" y="2174"/>
                      </a:lnTo>
                      <a:lnTo>
                        <a:pt x="187" y="2239"/>
                      </a:lnTo>
                      <a:lnTo>
                        <a:pt x="159" y="2337"/>
                      </a:lnTo>
                      <a:lnTo>
                        <a:pt x="106" y="2337"/>
                      </a:lnTo>
                      <a:lnTo>
                        <a:pt x="55" y="2369"/>
                      </a:lnTo>
                      <a:lnTo>
                        <a:pt x="26" y="2437"/>
                      </a:lnTo>
                      <a:lnTo>
                        <a:pt x="0" y="2504"/>
                      </a:lnTo>
                      <a:lnTo>
                        <a:pt x="0" y="2569"/>
                      </a:lnTo>
                      <a:lnTo>
                        <a:pt x="106" y="2699"/>
                      </a:lnTo>
                      <a:lnTo>
                        <a:pt x="134" y="2765"/>
                      </a:lnTo>
                      <a:lnTo>
                        <a:pt x="187" y="2799"/>
                      </a:lnTo>
                      <a:lnTo>
                        <a:pt x="213" y="2866"/>
                      </a:lnTo>
                      <a:lnTo>
                        <a:pt x="267" y="2965"/>
                      </a:lnTo>
                      <a:lnTo>
                        <a:pt x="240" y="3031"/>
                      </a:lnTo>
                      <a:lnTo>
                        <a:pt x="293" y="3063"/>
                      </a:lnTo>
                      <a:lnTo>
                        <a:pt x="347" y="3063"/>
                      </a:lnTo>
                      <a:lnTo>
                        <a:pt x="398" y="3063"/>
                      </a:lnTo>
                      <a:lnTo>
                        <a:pt x="454" y="3095"/>
                      </a:lnTo>
                      <a:lnTo>
                        <a:pt x="506" y="3127"/>
                      </a:lnTo>
                      <a:lnTo>
                        <a:pt x="562" y="3162"/>
                      </a:lnTo>
                      <a:lnTo>
                        <a:pt x="667" y="3162"/>
                      </a:lnTo>
                      <a:lnTo>
                        <a:pt x="722" y="3127"/>
                      </a:lnTo>
                      <a:lnTo>
                        <a:pt x="880" y="3031"/>
                      </a:lnTo>
                      <a:lnTo>
                        <a:pt x="934" y="3063"/>
                      </a:lnTo>
                      <a:lnTo>
                        <a:pt x="907" y="3127"/>
                      </a:lnTo>
                      <a:lnTo>
                        <a:pt x="907" y="3194"/>
                      </a:lnTo>
                      <a:lnTo>
                        <a:pt x="934" y="3262"/>
                      </a:lnTo>
                      <a:lnTo>
                        <a:pt x="934" y="3392"/>
                      </a:lnTo>
                      <a:lnTo>
                        <a:pt x="1095" y="3392"/>
                      </a:lnTo>
                      <a:lnTo>
                        <a:pt x="1147" y="3358"/>
                      </a:lnTo>
                      <a:lnTo>
                        <a:pt x="1308" y="3358"/>
                      </a:lnTo>
                      <a:lnTo>
                        <a:pt x="1361" y="3392"/>
                      </a:lnTo>
                      <a:lnTo>
                        <a:pt x="1467" y="3392"/>
                      </a:lnTo>
                      <a:lnTo>
                        <a:pt x="1521" y="3326"/>
                      </a:lnTo>
                      <a:lnTo>
                        <a:pt x="1598" y="3294"/>
                      </a:lnTo>
                      <a:lnTo>
                        <a:pt x="1654" y="3294"/>
                      </a:lnTo>
                      <a:lnTo>
                        <a:pt x="1706" y="3262"/>
                      </a:lnTo>
                      <a:lnTo>
                        <a:pt x="1735" y="3194"/>
                      </a:lnTo>
                      <a:lnTo>
                        <a:pt x="1788" y="3228"/>
                      </a:lnTo>
                      <a:lnTo>
                        <a:pt x="1895" y="3162"/>
                      </a:lnTo>
                      <a:lnTo>
                        <a:pt x="1951" y="3069"/>
                      </a:lnTo>
                      <a:lnTo>
                        <a:pt x="1946" y="3031"/>
                      </a:lnTo>
                      <a:lnTo>
                        <a:pt x="2002" y="2965"/>
                      </a:lnTo>
                      <a:lnTo>
                        <a:pt x="2054" y="2965"/>
                      </a:lnTo>
                      <a:lnTo>
                        <a:pt x="2110" y="2965"/>
                      </a:lnTo>
                      <a:lnTo>
                        <a:pt x="2162" y="2965"/>
                      </a:lnTo>
                      <a:lnTo>
                        <a:pt x="2229" y="3004"/>
                      </a:lnTo>
                      <a:lnTo>
                        <a:pt x="2267" y="2965"/>
                      </a:lnTo>
                      <a:lnTo>
                        <a:pt x="2321" y="2965"/>
                      </a:lnTo>
                      <a:lnTo>
                        <a:pt x="2341" y="2999"/>
                      </a:lnTo>
                      <a:lnTo>
                        <a:pt x="2374" y="2930"/>
                      </a:lnTo>
                      <a:lnTo>
                        <a:pt x="2402" y="2866"/>
                      </a:lnTo>
                      <a:lnTo>
                        <a:pt x="2426" y="2799"/>
                      </a:lnTo>
                      <a:lnTo>
                        <a:pt x="2482" y="2832"/>
                      </a:lnTo>
                      <a:lnTo>
                        <a:pt x="2534" y="2832"/>
                      </a:lnTo>
                      <a:lnTo>
                        <a:pt x="2589" y="2799"/>
                      </a:lnTo>
                      <a:lnTo>
                        <a:pt x="2613" y="2733"/>
                      </a:lnTo>
                      <a:lnTo>
                        <a:pt x="2640" y="2667"/>
                      </a:lnTo>
                      <a:lnTo>
                        <a:pt x="2695" y="2635"/>
                      </a:lnTo>
                      <a:lnTo>
                        <a:pt x="2748" y="2667"/>
                      </a:lnTo>
                      <a:lnTo>
                        <a:pt x="2803" y="2603"/>
                      </a:lnTo>
                      <a:lnTo>
                        <a:pt x="2854" y="2635"/>
                      </a:lnTo>
                      <a:lnTo>
                        <a:pt x="2908" y="2635"/>
                      </a:lnTo>
                      <a:lnTo>
                        <a:pt x="2961" y="2667"/>
                      </a:lnTo>
                      <a:lnTo>
                        <a:pt x="3015" y="2699"/>
                      </a:lnTo>
                      <a:lnTo>
                        <a:pt x="3067" y="2733"/>
                      </a:lnTo>
                      <a:lnTo>
                        <a:pt x="3120" y="2733"/>
                      </a:lnTo>
                      <a:lnTo>
                        <a:pt x="3175" y="2733"/>
                      </a:lnTo>
                      <a:lnTo>
                        <a:pt x="3228" y="2765"/>
                      </a:lnTo>
                      <a:lnTo>
                        <a:pt x="3548" y="2765"/>
                      </a:lnTo>
                      <a:lnTo>
                        <a:pt x="3628" y="2733"/>
                      </a:lnTo>
                      <a:lnTo>
                        <a:pt x="3708" y="2733"/>
                      </a:lnTo>
                      <a:lnTo>
                        <a:pt x="3787" y="2765"/>
                      </a:lnTo>
                      <a:lnTo>
                        <a:pt x="3842" y="2765"/>
                      </a:lnTo>
                      <a:lnTo>
                        <a:pt x="3922" y="2765"/>
                      </a:lnTo>
                      <a:lnTo>
                        <a:pt x="4002" y="2733"/>
                      </a:lnTo>
                      <a:lnTo>
                        <a:pt x="4053" y="2733"/>
                      </a:lnTo>
                      <a:lnTo>
                        <a:pt x="4082" y="2699"/>
                      </a:lnTo>
                      <a:lnTo>
                        <a:pt x="4082" y="2635"/>
                      </a:lnTo>
                      <a:lnTo>
                        <a:pt x="4174" y="2435"/>
                      </a:lnTo>
                      <a:lnTo>
                        <a:pt x="4186" y="2406"/>
                      </a:lnTo>
                      <a:lnTo>
                        <a:pt x="4107" y="2271"/>
                      </a:lnTo>
                      <a:lnTo>
                        <a:pt x="4107" y="2206"/>
                      </a:lnTo>
                      <a:lnTo>
                        <a:pt x="4586" y="1087"/>
                      </a:lnTo>
                      <a:lnTo>
                        <a:pt x="4586" y="1021"/>
                      </a:lnTo>
                      <a:lnTo>
                        <a:pt x="4507" y="1053"/>
                      </a:lnTo>
                      <a:lnTo>
                        <a:pt x="4428" y="1053"/>
                      </a:lnTo>
                      <a:lnTo>
                        <a:pt x="4374" y="1021"/>
                      </a:lnTo>
                      <a:lnTo>
                        <a:pt x="4348" y="954"/>
                      </a:lnTo>
                      <a:lnTo>
                        <a:pt x="4320" y="923"/>
                      </a:lnTo>
                      <a:lnTo>
                        <a:pt x="4267" y="923"/>
                      </a:lnTo>
                      <a:lnTo>
                        <a:pt x="4214" y="923"/>
                      </a:lnTo>
                      <a:lnTo>
                        <a:pt x="4161" y="923"/>
                      </a:lnTo>
                      <a:lnTo>
                        <a:pt x="4082" y="889"/>
                      </a:lnTo>
                      <a:lnTo>
                        <a:pt x="4027" y="856"/>
                      </a:lnTo>
                      <a:lnTo>
                        <a:pt x="4027" y="790"/>
                      </a:lnTo>
                      <a:lnTo>
                        <a:pt x="3974" y="725"/>
                      </a:lnTo>
                      <a:lnTo>
                        <a:pt x="3948" y="660"/>
                      </a:lnTo>
                      <a:lnTo>
                        <a:pt x="3922" y="593"/>
                      </a:lnTo>
                      <a:lnTo>
                        <a:pt x="3895" y="526"/>
                      </a:lnTo>
                      <a:lnTo>
                        <a:pt x="3895" y="49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31" name="Freeform 55"/>
                <p:cNvSpPr>
                  <a:spLocks/>
                </p:cNvSpPr>
                <p:nvPr/>
              </p:nvSpPr>
              <p:spPr bwMode="auto">
                <a:xfrm>
                  <a:off x="4991079" y="2044691"/>
                  <a:ext cx="944562" cy="323850"/>
                </a:xfrm>
                <a:custGeom>
                  <a:avLst/>
                  <a:gdLst>
                    <a:gd name="T0" fmla="*/ 2147483646 w 1681"/>
                    <a:gd name="T1" fmla="*/ 2147483646 h 573"/>
                    <a:gd name="T2" fmla="*/ 2147483646 w 1681"/>
                    <a:gd name="T3" fmla="*/ 2147483646 h 573"/>
                    <a:gd name="T4" fmla="*/ 2147483646 w 1681"/>
                    <a:gd name="T5" fmla="*/ 2147483646 h 573"/>
                    <a:gd name="T6" fmla="*/ 2147483646 w 1681"/>
                    <a:gd name="T7" fmla="*/ 2147483646 h 573"/>
                    <a:gd name="T8" fmla="*/ 2147483646 w 1681"/>
                    <a:gd name="T9" fmla="*/ 2147483646 h 573"/>
                    <a:gd name="T10" fmla="*/ 2147483646 w 1681"/>
                    <a:gd name="T11" fmla="*/ 2147483646 h 573"/>
                    <a:gd name="T12" fmla="*/ 2147483646 w 1681"/>
                    <a:gd name="T13" fmla="*/ 2147483646 h 573"/>
                    <a:gd name="T14" fmla="*/ 2147483646 w 1681"/>
                    <a:gd name="T15" fmla="*/ 2147483646 h 573"/>
                    <a:gd name="T16" fmla="*/ 2147483646 w 1681"/>
                    <a:gd name="T17" fmla="*/ 2147483646 h 573"/>
                    <a:gd name="T18" fmla="*/ 2147483646 w 1681"/>
                    <a:gd name="T19" fmla="*/ 2147483646 h 573"/>
                    <a:gd name="T20" fmla="*/ 2147483646 w 1681"/>
                    <a:gd name="T21" fmla="*/ 2147483646 h 573"/>
                    <a:gd name="T22" fmla="*/ 2147483646 w 1681"/>
                    <a:gd name="T23" fmla="*/ 2147483646 h 573"/>
                    <a:gd name="T24" fmla="*/ 2147483646 w 1681"/>
                    <a:gd name="T25" fmla="*/ 2147483646 h 573"/>
                    <a:gd name="T26" fmla="*/ 2147483646 w 1681"/>
                    <a:gd name="T27" fmla="*/ 2147483646 h 573"/>
                    <a:gd name="T28" fmla="*/ 2147483646 w 1681"/>
                    <a:gd name="T29" fmla="*/ 2147483646 h 573"/>
                    <a:gd name="T30" fmla="*/ 2147483646 w 1681"/>
                    <a:gd name="T31" fmla="*/ 2147483646 h 573"/>
                    <a:gd name="T32" fmla="*/ 2147483646 w 1681"/>
                    <a:gd name="T33" fmla="*/ 2147483646 h 573"/>
                    <a:gd name="T34" fmla="*/ 2147483646 w 1681"/>
                    <a:gd name="T35" fmla="*/ 2147483646 h 573"/>
                    <a:gd name="T36" fmla="*/ 2147483646 w 1681"/>
                    <a:gd name="T37" fmla="*/ 2147483646 h 573"/>
                    <a:gd name="T38" fmla="*/ 2147483646 w 1681"/>
                    <a:gd name="T39" fmla="*/ 2147483646 h 573"/>
                    <a:gd name="T40" fmla="*/ 2147483646 w 1681"/>
                    <a:gd name="T41" fmla="*/ 2147483646 h 573"/>
                    <a:gd name="T42" fmla="*/ 2147483646 w 1681"/>
                    <a:gd name="T43" fmla="*/ 2147483646 h 573"/>
                    <a:gd name="T44" fmla="*/ 2147483646 w 1681"/>
                    <a:gd name="T45" fmla="*/ 2147483646 h 573"/>
                    <a:gd name="T46" fmla="*/ 2147483646 w 1681"/>
                    <a:gd name="T47" fmla="*/ 2147483646 h 573"/>
                    <a:gd name="T48" fmla="*/ 0 w 1681"/>
                    <a:gd name="T49" fmla="*/ 2147483646 h 573"/>
                    <a:gd name="T50" fmla="*/ 2147483646 w 1681"/>
                    <a:gd name="T51" fmla="*/ 2147483646 h 573"/>
                    <a:gd name="T52" fmla="*/ 2147483646 w 1681"/>
                    <a:gd name="T53" fmla="*/ 2147483646 h 573"/>
                    <a:gd name="T54" fmla="*/ 2147483646 w 1681"/>
                    <a:gd name="T55" fmla="*/ 2147483646 h 573"/>
                    <a:gd name="T56" fmla="*/ 2147483646 w 1681"/>
                    <a:gd name="T57" fmla="*/ 2147483646 h 573"/>
                    <a:gd name="T58" fmla="*/ 2147483646 w 1681"/>
                    <a:gd name="T59" fmla="*/ 2147483646 h 573"/>
                    <a:gd name="T60" fmla="*/ 2147483646 w 1681"/>
                    <a:gd name="T61" fmla="*/ 2147483646 h 573"/>
                    <a:gd name="T62" fmla="*/ 2147483646 w 1681"/>
                    <a:gd name="T63" fmla="*/ 2147483646 h 573"/>
                    <a:gd name="T64" fmla="*/ 2147483646 w 1681"/>
                    <a:gd name="T65" fmla="*/ 2147483646 h 573"/>
                    <a:gd name="T66" fmla="*/ 2147483646 w 1681"/>
                    <a:gd name="T67" fmla="*/ 2147483646 h 573"/>
                    <a:gd name="T68" fmla="*/ 2147483646 w 1681"/>
                    <a:gd name="T69" fmla="*/ 2147483646 h 573"/>
                    <a:gd name="T70" fmla="*/ 2147483646 w 1681"/>
                    <a:gd name="T71" fmla="*/ 2147483646 h 573"/>
                    <a:gd name="T72" fmla="*/ 2147483646 w 1681"/>
                    <a:gd name="T73" fmla="*/ 2147483646 h 573"/>
                    <a:gd name="T74" fmla="*/ 2147483646 w 1681"/>
                    <a:gd name="T75" fmla="*/ 2147483646 h 573"/>
                    <a:gd name="T76" fmla="*/ 2147483646 w 1681"/>
                    <a:gd name="T77" fmla="*/ 2147483646 h 573"/>
                    <a:gd name="T78" fmla="*/ 2147483646 w 1681"/>
                    <a:gd name="T79" fmla="*/ 2147483646 h 573"/>
                    <a:gd name="T80" fmla="*/ 2147483646 w 1681"/>
                    <a:gd name="T81" fmla="*/ 2147483646 h 57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681"/>
                    <a:gd name="T124" fmla="*/ 0 h 573"/>
                    <a:gd name="T125" fmla="*/ 1681 w 1681"/>
                    <a:gd name="T126" fmla="*/ 573 h 57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681" h="573">
                      <a:moveTo>
                        <a:pt x="1601" y="477"/>
                      </a:moveTo>
                      <a:lnTo>
                        <a:pt x="1627" y="410"/>
                      </a:lnTo>
                      <a:lnTo>
                        <a:pt x="1627" y="342"/>
                      </a:lnTo>
                      <a:lnTo>
                        <a:pt x="1653" y="277"/>
                      </a:lnTo>
                      <a:lnTo>
                        <a:pt x="1653" y="211"/>
                      </a:lnTo>
                      <a:lnTo>
                        <a:pt x="1681" y="147"/>
                      </a:lnTo>
                      <a:lnTo>
                        <a:pt x="1681" y="77"/>
                      </a:lnTo>
                      <a:lnTo>
                        <a:pt x="1681" y="79"/>
                      </a:lnTo>
                      <a:lnTo>
                        <a:pt x="1627" y="79"/>
                      </a:lnTo>
                      <a:lnTo>
                        <a:pt x="1573" y="79"/>
                      </a:lnTo>
                      <a:lnTo>
                        <a:pt x="1519" y="113"/>
                      </a:lnTo>
                      <a:lnTo>
                        <a:pt x="1493" y="178"/>
                      </a:lnTo>
                      <a:lnTo>
                        <a:pt x="1438" y="210"/>
                      </a:lnTo>
                      <a:lnTo>
                        <a:pt x="1387" y="210"/>
                      </a:lnTo>
                      <a:lnTo>
                        <a:pt x="1332" y="210"/>
                      </a:lnTo>
                      <a:lnTo>
                        <a:pt x="1279" y="210"/>
                      </a:lnTo>
                      <a:lnTo>
                        <a:pt x="1227" y="242"/>
                      </a:lnTo>
                      <a:lnTo>
                        <a:pt x="1171" y="309"/>
                      </a:lnTo>
                      <a:lnTo>
                        <a:pt x="1120" y="309"/>
                      </a:lnTo>
                      <a:lnTo>
                        <a:pt x="1066" y="242"/>
                      </a:lnTo>
                      <a:lnTo>
                        <a:pt x="1040" y="178"/>
                      </a:lnTo>
                      <a:lnTo>
                        <a:pt x="1092" y="144"/>
                      </a:lnTo>
                      <a:lnTo>
                        <a:pt x="1120" y="79"/>
                      </a:lnTo>
                      <a:lnTo>
                        <a:pt x="1092" y="12"/>
                      </a:lnTo>
                      <a:lnTo>
                        <a:pt x="1040" y="12"/>
                      </a:lnTo>
                      <a:lnTo>
                        <a:pt x="986" y="46"/>
                      </a:lnTo>
                      <a:lnTo>
                        <a:pt x="932" y="79"/>
                      </a:lnTo>
                      <a:lnTo>
                        <a:pt x="879" y="144"/>
                      </a:lnTo>
                      <a:lnTo>
                        <a:pt x="828" y="178"/>
                      </a:lnTo>
                      <a:lnTo>
                        <a:pt x="773" y="144"/>
                      </a:lnTo>
                      <a:lnTo>
                        <a:pt x="720" y="79"/>
                      </a:lnTo>
                      <a:lnTo>
                        <a:pt x="712" y="64"/>
                      </a:lnTo>
                      <a:lnTo>
                        <a:pt x="648" y="64"/>
                      </a:lnTo>
                      <a:lnTo>
                        <a:pt x="617" y="141"/>
                      </a:lnTo>
                      <a:lnTo>
                        <a:pt x="588" y="159"/>
                      </a:lnTo>
                      <a:lnTo>
                        <a:pt x="531" y="113"/>
                      </a:lnTo>
                      <a:lnTo>
                        <a:pt x="481" y="47"/>
                      </a:lnTo>
                      <a:lnTo>
                        <a:pt x="425" y="14"/>
                      </a:lnTo>
                      <a:lnTo>
                        <a:pt x="373" y="14"/>
                      </a:lnTo>
                      <a:lnTo>
                        <a:pt x="320" y="47"/>
                      </a:lnTo>
                      <a:lnTo>
                        <a:pt x="264" y="47"/>
                      </a:lnTo>
                      <a:lnTo>
                        <a:pt x="232" y="3"/>
                      </a:lnTo>
                      <a:lnTo>
                        <a:pt x="236" y="0"/>
                      </a:lnTo>
                      <a:lnTo>
                        <a:pt x="186" y="79"/>
                      </a:lnTo>
                      <a:lnTo>
                        <a:pt x="186" y="144"/>
                      </a:lnTo>
                      <a:lnTo>
                        <a:pt x="186" y="210"/>
                      </a:lnTo>
                      <a:lnTo>
                        <a:pt x="132" y="275"/>
                      </a:lnTo>
                      <a:lnTo>
                        <a:pt x="79" y="275"/>
                      </a:lnTo>
                      <a:lnTo>
                        <a:pt x="25" y="341"/>
                      </a:lnTo>
                      <a:lnTo>
                        <a:pt x="0" y="342"/>
                      </a:lnTo>
                      <a:lnTo>
                        <a:pt x="51" y="342"/>
                      </a:lnTo>
                      <a:lnTo>
                        <a:pt x="79" y="410"/>
                      </a:lnTo>
                      <a:lnTo>
                        <a:pt x="132" y="443"/>
                      </a:lnTo>
                      <a:lnTo>
                        <a:pt x="132" y="506"/>
                      </a:lnTo>
                      <a:lnTo>
                        <a:pt x="156" y="573"/>
                      </a:lnTo>
                      <a:lnTo>
                        <a:pt x="238" y="573"/>
                      </a:lnTo>
                      <a:lnTo>
                        <a:pt x="291" y="506"/>
                      </a:lnTo>
                      <a:lnTo>
                        <a:pt x="346" y="474"/>
                      </a:lnTo>
                      <a:lnTo>
                        <a:pt x="399" y="410"/>
                      </a:lnTo>
                      <a:lnTo>
                        <a:pt x="453" y="376"/>
                      </a:lnTo>
                      <a:lnTo>
                        <a:pt x="531" y="342"/>
                      </a:lnTo>
                      <a:lnTo>
                        <a:pt x="588" y="376"/>
                      </a:lnTo>
                      <a:lnTo>
                        <a:pt x="638" y="410"/>
                      </a:lnTo>
                      <a:lnTo>
                        <a:pt x="694" y="410"/>
                      </a:lnTo>
                      <a:lnTo>
                        <a:pt x="745" y="443"/>
                      </a:lnTo>
                      <a:lnTo>
                        <a:pt x="773" y="506"/>
                      </a:lnTo>
                      <a:lnTo>
                        <a:pt x="797" y="541"/>
                      </a:lnTo>
                      <a:lnTo>
                        <a:pt x="853" y="474"/>
                      </a:lnTo>
                      <a:lnTo>
                        <a:pt x="905" y="474"/>
                      </a:lnTo>
                      <a:lnTo>
                        <a:pt x="960" y="474"/>
                      </a:lnTo>
                      <a:lnTo>
                        <a:pt x="1013" y="541"/>
                      </a:lnTo>
                      <a:lnTo>
                        <a:pt x="1066" y="573"/>
                      </a:lnTo>
                      <a:lnTo>
                        <a:pt x="1120" y="573"/>
                      </a:lnTo>
                      <a:lnTo>
                        <a:pt x="1171" y="573"/>
                      </a:lnTo>
                      <a:lnTo>
                        <a:pt x="1227" y="573"/>
                      </a:lnTo>
                      <a:lnTo>
                        <a:pt x="1279" y="541"/>
                      </a:lnTo>
                      <a:lnTo>
                        <a:pt x="1332" y="506"/>
                      </a:lnTo>
                      <a:lnTo>
                        <a:pt x="1387" y="443"/>
                      </a:lnTo>
                      <a:lnTo>
                        <a:pt x="1438" y="443"/>
                      </a:lnTo>
                      <a:lnTo>
                        <a:pt x="1493" y="443"/>
                      </a:lnTo>
                      <a:lnTo>
                        <a:pt x="1546" y="443"/>
                      </a:lnTo>
                      <a:lnTo>
                        <a:pt x="1599" y="474"/>
                      </a:lnTo>
                      <a:lnTo>
                        <a:pt x="1601" y="47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32" name="Freeform 57"/>
                <p:cNvSpPr>
                  <a:spLocks/>
                </p:cNvSpPr>
                <p:nvPr/>
              </p:nvSpPr>
              <p:spPr bwMode="auto">
                <a:xfrm>
                  <a:off x="5391129" y="1685916"/>
                  <a:ext cx="511175" cy="334963"/>
                </a:xfrm>
                <a:custGeom>
                  <a:avLst/>
                  <a:gdLst>
                    <a:gd name="T0" fmla="*/ 2147483646 w 908"/>
                    <a:gd name="T1" fmla="*/ 2147483646 h 592"/>
                    <a:gd name="T2" fmla="*/ 2147483646 w 908"/>
                    <a:gd name="T3" fmla="*/ 2147483646 h 592"/>
                    <a:gd name="T4" fmla="*/ 2147483646 w 908"/>
                    <a:gd name="T5" fmla="*/ 2147483646 h 592"/>
                    <a:gd name="T6" fmla="*/ 2147483646 w 908"/>
                    <a:gd name="T7" fmla="*/ 2147483646 h 592"/>
                    <a:gd name="T8" fmla="*/ 2147483646 w 908"/>
                    <a:gd name="T9" fmla="*/ 2147483646 h 592"/>
                    <a:gd name="T10" fmla="*/ 2147483646 w 908"/>
                    <a:gd name="T11" fmla="*/ 2147483646 h 592"/>
                    <a:gd name="T12" fmla="*/ 2147483646 w 908"/>
                    <a:gd name="T13" fmla="*/ 2147483646 h 592"/>
                    <a:gd name="T14" fmla="*/ 2147483646 w 908"/>
                    <a:gd name="T15" fmla="*/ 2147483646 h 592"/>
                    <a:gd name="T16" fmla="*/ 2147483646 w 908"/>
                    <a:gd name="T17" fmla="*/ 2147483646 h 592"/>
                    <a:gd name="T18" fmla="*/ 2147483646 w 908"/>
                    <a:gd name="T19" fmla="*/ 2147483646 h 592"/>
                    <a:gd name="T20" fmla="*/ 2147483646 w 908"/>
                    <a:gd name="T21" fmla="*/ 2147483646 h 592"/>
                    <a:gd name="T22" fmla="*/ 2147483646 w 908"/>
                    <a:gd name="T23" fmla="*/ 2147483646 h 592"/>
                    <a:gd name="T24" fmla="*/ 2147483646 w 908"/>
                    <a:gd name="T25" fmla="*/ 2147483646 h 592"/>
                    <a:gd name="T26" fmla="*/ 2147483646 w 908"/>
                    <a:gd name="T27" fmla="*/ 2147483646 h 592"/>
                    <a:gd name="T28" fmla="*/ 2147483646 w 908"/>
                    <a:gd name="T29" fmla="*/ 2147483646 h 592"/>
                    <a:gd name="T30" fmla="*/ 2147483646 w 908"/>
                    <a:gd name="T31" fmla="*/ 0 h 592"/>
                    <a:gd name="T32" fmla="*/ 2147483646 w 908"/>
                    <a:gd name="T33" fmla="*/ 2147483646 h 592"/>
                    <a:gd name="T34" fmla="*/ 2147483646 w 908"/>
                    <a:gd name="T35" fmla="*/ 2147483646 h 592"/>
                    <a:gd name="T36" fmla="*/ 2147483646 w 908"/>
                    <a:gd name="T37" fmla="*/ 2147483646 h 592"/>
                    <a:gd name="T38" fmla="*/ 2147483646 w 908"/>
                    <a:gd name="T39" fmla="*/ 2147483646 h 592"/>
                    <a:gd name="T40" fmla="*/ 2147483646 w 908"/>
                    <a:gd name="T41" fmla="*/ 2147483646 h 592"/>
                    <a:gd name="T42" fmla="*/ 2147483646 w 908"/>
                    <a:gd name="T43" fmla="*/ 2147483646 h 592"/>
                    <a:gd name="T44" fmla="*/ 2147483646 w 908"/>
                    <a:gd name="T45" fmla="*/ 2147483646 h 592"/>
                    <a:gd name="T46" fmla="*/ 0 w 908"/>
                    <a:gd name="T47" fmla="*/ 2147483646 h 592"/>
                    <a:gd name="T48" fmla="*/ 2147483646 w 908"/>
                    <a:gd name="T49" fmla="*/ 2147483646 h 592"/>
                    <a:gd name="T50" fmla="*/ 2147483646 w 908"/>
                    <a:gd name="T51" fmla="*/ 2147483646 h 592"/>
                    <a:gd name="T52" fmla="*/ 2147483646 w 908"/>
                    <a:gd name="T53" fmla="*/ 2147483646 h 592"/>
                    <a:gd name="T54" fmla="*/ 2147483646 w 908"/>
                    <a:gd name="T55" fmla="*/ 2147483646 h 592"/>
                    <a:gd name="T56" fmla="*/ 2147483646 w 908"/>
                    <a:gd name="T57" fmla="*/ 2147483646 h 592"/>
                    <a:gd name="T58" fmla="*/ 2147483646 w 908"/>
                    <a:gd name="T59" fmla="*/ 2147483646 h 592"/>
                    <a:gd name="T60" fmla="*/ 2147483646 w 908"/>
                    <a:gd name="T61" fmla="*/ 2147483646 h 592"/>
                    <a:gd name="T62" fmla="*/ 2147483646 w 908"/>
                    <a:gd name="T63" fmla="*/ 2147483646 h 592"/>
                    <a:gd name="T64" fmla="*/ 2147483646 w 908"/>
                    <a:gd name="T65" fmla="*/ 2147483646 h 592"/>
                    <a:gd name="T66" fmla="*/ 2147483646 w 908"/>
                    <a:gd name="T67" fmla="*/ 2147483646 h 592"/>
                    <a:gd name="T68" fmla="*/ 2147483646 w 908"/>
                    <a:gd name="T69" fmla="*/ 2147483646 h 592"/>
                    <a:gd name="T70" fmla="*/ 2147483646 w 908"/>
                    <a:gd name="T71" fmla="*/ 2147483646 h 592"/>
                    <a:gd name="T72" fmla="*/ 2147483646 w 908"/>
                    <a:gd name="T73" fmla="*/ 2147483646 h 592"/>
                    <a:gd name="T74" fmla="*/ 2147483646 w 908"/>
                    <a:gd name="T75" fmla="*/ 2147483646 h 592"/>
                    <a:gd name="T76" fmla="*/ 2147483646 w 908"/>
                    <a:gd name="T77" fmla="*/ 2147483646 h 592"/>
                    <a:gd name="T78" fmla="*/ 2147483646 w 908"/>
                    <a:gd name="T79" fmla="*/ 2147483646 h 592"/>
                    <a:gd name="T80" fmla="*/ 2147483646 w 908"/>
                    <a:gd name="T81" fmla="*/ 2147483646 h 592"/>
                    <a:gd name="T82" fmla="*/ 2147483646 w 908"/>
                    <a:gd name="T83" fmla="*/ 2147483646 h 592"/>
                    <a:gd name="T84" fmla="*/ 2147483646 w 908"/>
                    <a:gd name="T85" fmla="*/ 2147483646 h 592"/>
                    <a:gd name="T86" fmla="*/ 2147483646 w 908"/>
                    <a:gd name="T87" fmla="*/ 2147483646 h 592"/>
                    <a:gd name="T88" fmla="*/ 2147483646 w 908"/>
                    <a:gd name="T89" fmla="*/ 2147483646 h 592"/>
                    <a:gd name="T90" fmla="*/ 2147483646 w 908"/>
                    <a:gd name="T91" fmla="*/ 2147483646 h 592"/>
                    <a:gd name="T92" fmla="*/ 2147483646 w 908"/>
                    <a:gd name="T93" fmla="*/ 2147483646 h 59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08"/>
                    <a:gd name="T142" fmla="*/ 0 h 592"/>
                    <a:gd name="T143" fmla="*/ 908 w 908"/>
                    <a:gd name="T144" fmla="*/ 592 h 59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08" h="592">
                      <a:moveTo>
                        <a:pt x="908" y="491"/>
                      </a:moveTo>
                      <a:lnTo>
                        <a:pt x="908" y="461"/>
                      </a:lnTo>
                      <a:lnTo>
                        <a:pt x="908" y="396"/>
                      </a:lnTo>
                      <a:lnTo>
                        <a:pt x="908" y="330"/>
                      </a:lnTo>
                      <a:lnTo>
                        <a:pt x="879" y="263"/>
                      </a:lnTo>
                      <a:lnTo>
                        <a:pt x="853" y="198"/>
                      </a:lnTo>
                      <a:lnTo>
                        <a:pt x="800" y="162"/>
                      </a:lnTo>
                      <a:lnTo>
                        <a:pt x="744" y="131"/>
                      </a:lnTo>
                      <a:lnTo>
                        <a:pt x="694" y="131"/>
                      </a:lnTo>
                      <a:lnTo>
                        <a:pt x="639" y="99"/>
                      </a:lnTo>
                      <a:lnTo>
                        <a:pt x="584" y="99"/>
                      </a:lnTo>
                      <a:lnTo>
                        <a:pt x="536" y="99"/>
                      </a:lnTo>
                      <a:lnTo>
                        <a:pt x="479" y="99"/>
                      </a:lnTo>
                      <a:lnTo>
                        <a:pt x="428" y="99"/>
                      </a:lnTo>
                      <a:lnTo>
                        <a:pt x="372" y="32"/>
                      </a:lnTo>
                      <a:lnTo>
                        <a:pt x="346" y="0"/>
                      </a:lnTo>
                      <a:lnTo>
                        <a:pt x="293" y="32"/>
                      </a:lnTo>
                      <a:lnTo>
                        <a:pt x="241" y="66"/>
                      </a:lnTo>
                      <a:lnTo>
                        <a:pt x="212" y="131"/>
                      </a:lnTo>
                      <a:lnTo>
                        <a:pt x="185" y="198"/>
                      </a:lnTo>
                      <a:lnTo>
                        <a:pt x="159" y="263"/>
                      </a:lnTo>
                      <a:lnTo>
                        <a:pt x="108" y="263"/>
                      </a:lnTo>
                      <a:lnTo>
                        <a:pt x="54" y="297"/>
                      </a:lnTo>
                      <a:lnTo>
                        <a:pt x="0" y="364"/>
                      </a:lnTo>
                      <a:lnTo>
                        <a:pt x="54" y="428"/>
                      </a:lnTo>
                      <a:lnTo>
                        <a:pt x="108" y="461"/>
                      </a:lnTo>
                      <a:lnTo>
                        <a:pt x="159" y="428"/>
                      </a:lnTo>
                      <a:lnTo>
                        <a:pt x="212" y="428"/>
                      </a:lnTo>
                      <a:lnTo>
                        <a:pt x="267" y="396"/>
                      </a:lnTo>
                      <a:lnTo>
                        <a:pt x="320" y="364"/>
                      </a:lnTo>
                      <a:lnTo>
                        <a:pt x="346" y="428"/>
                      </a:lnTo>
                      <a:lnTo>
                        <a:pt x="293" y="461"/>
                      </a:lnTo>
                      <a:lnTo>
                        <a:pt x="293" y="526"/>
                      </a:lnTo>
                      <a:lnTo>
                        <a:pt x="346" y="558"/>
                      </a:lnTo>
                      <a:lnTo>
                        <a:pt x="401" y="526"/>
                      </a:lnTo>
                      <a:lnTo>
                        <a:pt x="452" y="558"/>
                      </a:lnTo>
                      <a:lnTo>
                        <a:pt x="507" y="592"/>
                      </a:lnTo>
                      <a:lnTo>
                        <a:pt x="536" y="558"/>
                      </a:lnTo>
                      <a:lnTo>
                        <a:pt x="536" y="492"/>
                      </a:lnTo>
                      <a:lnTo>
                        <a:pt x="584" y="461"/>
                      </a:lnTo>
                      <a:lnTo>
                        <a:pt x="639" y="492"/>
                      </a:lnTo>
                      <a:lnTo>
                        <a:pt x="694" y="492"/>
                      </a:lnTo>
                      <a:lnTo>
                        <a:pt x="744" y="461"/>
                      </a:lnTo>
                      <a:lnTo>
                        <a:pt x="800" y="526"/>
                      </a:lnTo>
                      <a:lnTo>
                        <a:pt x="853" y="526"/>
                      </a:lnTo>
                      <a:lnTo>
                        <a:pt x="908" y="492"/>
                      </a:lnTo>
                      <a:lnTo>
                        <a:pt x="908" y="49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33" name="Freeform 59"/>
                <p:cNvSpPr>
                  <a:spLocks/>
                </p:cNvSpPr>
                <p:nvPr/>
              </p:nvSpPr>
              <p:spPr bwMode="auto">
                <a:xfrm>
                  <a:off x="5432404" y="2405054"/>
                  <a:ext cx="301625" cy="261938"/>
                </a:xfrm>
                <a:custGeom>
                  <a:avLst/>
                  <a:gdLst>
                    <a:gd name="T0" fmla="*/ 2147483646 w 531"/>
                    <a:gd name="T1" fmla="*/ 2147483646 h 464"/>
                    <a:gd name="T2" fmla="*/ 2147483646 w 531"/>
                    <a:gd name="T3" fmla="*/ 2147483646 h 464"/>
                    <a:gd name="T4" fmla="*/ 2147483646 w 531"/>
                    <a:gd name="T5" fmla="*/ 2147483646 h 464"/>
                    <a:gd name="T6" fmla="*/ 2147483646 w 531"/>
                    <a:gd name="T7" fmla="*/ 2147483646 h 464"/>
                    <a:gd name="T8" fmla="*/ 2147483646 w 531"/>
                    <a:gd name="T9" fmla="*/ 2147483646 h 464"/>
                    <a:gd name="T10" fmla="*/ 2147483646 w 531"/>
                    <a:gd name="T11" fmla="*/ 2147483646 h 464"/>
                    <a:gd name="T12" fmla="*/ 2147483646 w 531"/>
                    <a:gd name="T13" fmla="*/ 2147483646 h 464"/>
                    <a:gd name="T14" fmla="*/ 2147483646 w 531"/>
                    <a:gd name="T15" fmla="*/ 2147483646 h 464"/>
                    <a:gd name="T16" fmla="*/ 2147483646 w 531"/>
                    <a:gd name="T17" fmla="*/ 2147483646 h 464"/>
                    <a:gd name="T18" fmla="*/ 0 w 531"/>
                    <a:gd name="T19" fmla="*/ 2147483646 h 464"/>
                    <a:gd name="T20" fmla="*/ 0 w 531"/>
                    <a:gd name="T21" fmla="*/ 2147483646 h 464"/>
                    <a:gd name="T22" fmla="*/ 2147483646 w 531"/>
                    <a:gd name="T23" fmla="*/ 2147483646 h 464"/>
                    <a:gd name="T24" fmla="*/ 2147483646 w 531"/>
                    <a:gd name="T25" fmla="*/ 2147483646 h 464"/>
                    <a:gd name="T26" fmla="*/ 2147483646 w 531"/>
                    <a:gd name="T27" fmla="*/ 2147483646 h 464"/>
                    <a:gd name="T28" fmla="*/ 2147483646 w 531"/>
                    <a:gd name="T29" fmla="*/ 2147483646 h 464"/>
                    <a:gd name="T30" fmla="*/ 2147483646 w 531"/>
                    <a:gd name="T31" fmla="*/ 2147483646 h 464"/>
                    <a:gd name="T32" fmla="*/ 2147483646 w 531"/>
                    <a:gd name="T33" fmla="*/ 0 h 464"/>
                    <a:gd name="T34" fmla="*/ 2147483646 w 531"/>
                    <a:gd name="T35" fmla="*/ 2147483646 h 46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31"/>
                    <a:gd name="T55" fmla="*/ 0 h 464"/>
                    <a:gd name="T56" fmla="*/ 531 w 531"/>
                    <a:gd name="T57" fmla="*/ 464 h 46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31" h="464">
                      <a:moveTo>
                        <a:pt x="49" y="3"/>
                      </a:moveTo>
                      <a:lnTo>
                        <a:pt x="531" y="165"/>
                      </a:lnTo>
                      <a:lnTo>
                        <a:pt x="449" y="291"/>
                      </a:lnTo>
                      <a:lnTo>
                        <a:pt x="377" y="298"/>
                      </a:lnTo>
                      <a:lnTo>
                        <a:pt x="293" y="335"/>
                      </a:lnTo>
                      <a:lnTo>
                        <a:pt x="238" y="416"/>
                      </a:lnTo>
                      <a:lnTo>
                        <a:pt x="220" y="464"/>
                      </a:lnTo>
                      <a:lnTo>
                        <a:pt x="132" y="464"/>
                      </a:lnTo>
                      <a:lnTo>
                        <a:pt x="34" y="396"/>
                      </a:lnTo>
                      <a:lnTo>
                        <a:pt x="0" y="330"/>
                      </a:lnTo>
                      <a:lnTo>
                        <a:pt x="0" y="263"/>
                      </a:lnTo>
                      <a:lnTo>
                        <a:pt x="62" y="259"/>
                      </a:lnTo>
                      <a:lnTo>
                        <a:pt x="108" y="129"/>
                      </a:lnTo>
                      <a:lnTo>
                        <a:pt x="108" y="54"/>
                      </a:lnTo>
                      <a:lnTo>
                        <a:pt x="108" y="57"/>
                      </a:lnTo>
                      <a:lnTo>
                        <a:pt x="59" y="39"/>
                      </a:lnTo>
                      <a:lnTo>
                        <a:pt x="43" y="0"/>
                      </a:lnTo>
                      <a:lnTo>
                        <a:pt x="49" y="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34" name="Freeform 60"/>
                <p:cNvSpPr>
                  <a:spLocks/>
                </p:cNvSpPr>
                <p:nvPr/>
              </p:nvSpPr>
              <p:spPr bwMode="auto">
                <a:xfrm>
                  <a:off x="5434717" y="2294921"/>
                  <a:ext cx="457366" cy="198817"/>
                </a:xfrm>
                <a:custGeom>
                  <a:avLst/>
                  <a:gdLst>
                    <a:gd name="T0" fmla="*/ 2147483646 w 810"/>
                    <a:gd name="T1" fmla="*/ 2147483646 h 354"/>
                    <a:gd name="T2" fmla="*/ 2147483646 w 810"/>
                    <a:gd name="T3" fmla="*/ 2147483646 h 354"/>
                    <a:gd name="T4" fmla="*/ 2147483646 w 810"/>
                    <a:gd name="T5" fmla="*/ 2147483646 h 354"/>
                    <a:gd name="T6" fmla="*/ 2147483646 w 810"/>
                    <a:gd name="T7" fmla="*/ 2147483646 h 354"/>
                    <a:gd name="T8" fmla="*/ 2147483646 w 810"/>
                    <a:gd name="T9" fmla="*/ 2147483646 h 354"/>
                    <a:gd name="T10" fmla="*/ 2147483646 w 810"/>
                    <a:gd name="T11" fmla="*/ 2147483646 h 354"/>
                    <a:gd name="T12" fmla="*/ 2147483646 w 810"/>
                    <a:gd name="T13" fmla="*/ 2147483646 h 354"/>
                    <a:gd name="T14" fmla="*/ 2147483646 w 810"/>
                    <a:gd name="T15" fmla="*/ 2147483646 h 354"/>
                    <a:gd name="T16" fmla="*/ 2147483646 w 810"/>
                    <a:gd name="T17" fmla="*/ 0 h 354"/>
                    <a:gd name="T18" fmla="*/ 2147483646 w 810"/>
                    <a:gd name="T19" fmla="*/ 2147483646 h 354"/>
                    <a:gd name="T20" fmla="*/ 2147483646 w 810"/>
                    <a:gd name="T21" fmla="*/ 2147483646 h 354"/>
                    <a:gd name="T22" fmla="*/ 2147483646 w 810"/>
                    <a:gd name="T23" fmla="*/ 2147483646 h 354"/>
                    <a:gd name="T24" fmla="*/ 2147483646 w 810"/>
                    <a:gd name="T25" fmla="*/ 2147483646 h 354"/>
                    <a:gd name="T26" fmla="*/ 2147483646 w 810"/>
                    <a:gd name="T27" fmla="*/ 2147483646 h 354"/>
                    <a:gd name="T28" fmla="*/ 2147483646 w 810"/>
                    <a:gd name="T29" fmla="*/ 2147483646 h 354"/>
                    <a:gd name="T30" fmla="*/ 2147483646 w 810"/>
                    <a:gd name="T31" fmla="*/ 2147483646 h 354"/>
                    <a:gd name="T32" fmla="*/ 2147483646 w 810"/>
                    <a:gd name="T33" fmla="*/ 2147483646 h 354"/>
                    <a:gd name="T34" fmla="*/ 0 w 810"/>
                    <a:gd name="T35" fmla="*/ 2147483646 h 354"/>
                    <a:gd name="T36" fmla="*/ 0 w 810"/>
                    <a:gd name="T37" fmla="*/ 2147483646 h 354"/>
                    <a:gd name="T38" fmla="*/ 2147483646 w 810"/>
                    <a:gd name="T39" fmla="*/ 2147483646 h 35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10"/>
                    <a:gd name="T61" fmla="*/ 0 h 354"/>
                    <a:gd name="T62" fmla="*/ 810 w 810"/>
                    <a:gd name="T63" fmla="*/ 354 h 35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10" h="354">
                      <a:moveTo>
                        <a:pt x="49" y="193"/>
                      </a:moveTo>
                      <a:lnTo>
                        <a:pt x="521" y="354"/>
                      </a:lnTo>
                      <a:lnTo>
                        <a:pt x="587" y="345"/>
                      </a:lnTo>
                      <a:lnTo>
                        <a:pt x="590" y="301"/>
                      </a:lnTo>
                      <a:lnTo>
                        <a:pt x="625" y="271"/>
                      </a:lnTo>
                      <a:lnTo>
                        <a:pt x="625" y="229"/>
                      </a:lnTo>
                      <a:lnTo>
                        <a:pt x="684" y="225"/>
                      </a:lnTo>
                      <a:lnTo>
                        <a:pt x="810" y="27"/>
                      </a:lnTo>
                      <a:lnTo>
                        <a:pt x="751" y="0"/>
                      </a:lnTo>
                      <a:lnTo>
                        <a:pt x="587" y="3"/>
                      </a:lnTo>
                      <a:lnTo>
                        <a:pt x="541" y="64"/>
                      </a:lnTo>
                      <a:lnTo>
                        <a:pt x="497" y="93"/>
                      </a:lnTo>
                      <a:lnTo>
                        <a:pt x="430" y="132"/>
                      </a:lnTo>
                      <a:lnTo>
                        <a:pt x="273" y="132"/>
                      </a:lnTo>
                      <a:lnTo>
                        <a:pt x="214" y="93"/>
                      </a:lnTo>
                      <a:lnTo>
                        <a:pt x="165" y="30"/>
                      </a:lnTo>
                      <a:lnTo>
                        <a:pt x="54" y="30"/>
                      </a:lnTo>
                      <a:lnTo>
                        <a:pt x="0" y="105"/>
                      </a:lnTo>
                      <a:lnTo>
                        <a:pt x="0" y="110"/>
                      </a:lnTo>
                      <a:lnTo>
                        <a:pt x="49" y="19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35" name="Freeform 61"/>
                <p:cNvSpPr>
                  <a:spLocks/>
                </p:cNvSpPr>
                <p:nvPr/>
              </p:nvSpPr>
              <p:spPr bwMode="auto">
                <a:xfrm>
                  <a:off x="4411641" y="3895716"/>
                  <a:ext cx="539750" cy="296863"/>
                </a:xfrm>
                <a:custGeom>
                  <a:avLst/>
                  <a:gdLst>
                    <a:gd name="T0" fmla="*/ 2147483646 w 962"/>
                    <a:gd name="T1" fmla="*/ 2147483646 h 530"/>
                    <a:gd name="T2" fmla="*/ 2147483646 w 962"/>
                    <a:gd name="T3" fmla="*/ 2147483646 h 530"/>
                    <a:gd name="T4" fmla="*/ 2147483646 w 962"/>
                    <a:gd name="T5" fmla="*/ 2147483646 h 530"/>
                    <a:gd name="T6" fmla="*/ 2147483646 w 962"/>
                    <a:gd name="T7" fmla="*/ 2147483646 h 530"/>
                    <a:gd name="T8" fmla="*/ 2147483646 w 962"/>
                    <a:gd name="T9" fmla="*/ 2147483646 h 530"/>
                    <a:gd name="T10" fmla="*/ 2147483646 w 962"/>
                    <a:gd name="T11" fmla="*/ 0 h 530"/>
                    <a:gd name="T12" fmla="*/ 2147483646 w 962"/>
                    <a:gd name="T13" fmla="*/ 2147483646 h 530"/>
                    <a:gd name="T14" fmla="*/ 2147483646 w 962"/>
                    <a:gd name="T15" fmla="*/ 2147483646 h 530"/>
                    <a:gd name="T16" fmla="*/ 2147483646 w 962"/>
                    <a:gd name="T17" fmla="*/ 2147483646 h 530"/>
                    <a:gd name="T18" fmla="*/ 2147483646 w 962"/>
                    <a:gd name="T19" fmla="*/ 2147483646 h 530"/>
                    <a:gd name="T20" fmla="*/ 2147483646 w 962"/>
                    <a:gd name="T21" fmla="*/ 2147483646 h 530"/>
                    <a:gd name="T22" fmla="*/ 2147483646 w 962"/>
                    <a:gd name="T23" fmla="*/ 2147483646 h 530"/>
                    <a:gd name="T24" fmla="*/ 2147483646 w 962"/>
                    <a:gd name="T25" fmla="*/ 2147483646 h 530"/>
                    <a:gd name="T26" fmla="*/ 2147483646 w 962"/>
                    <a:gd name="T27" fmla="*/ 2147483646 h 530"/>
                    <a:gd name="T28" fmla="*/ 2147483646 w 962"/>
                    <a:gd name="T29" fmla="*/ 2147483646 h 530"/>
                    <a:gd name="T30" fmla="*/ 2147483646 w 962"/>
                    <a:gd name="T31" fmla="*/ 2147483646 h 530"/>
                    <a:gd name="T32" fmla="*/ 2147483646 w 962"/>
                    <a:gd name="T33" fmla="*/ 2147483646 h 530"/>
                    <a:gd name="T34" fmla="*/ 2147483646 w 962"/>
                    <a:gd name="T35" fmla="*/ 2147483646 h 530"/>
                    <a:gd name="T36" fmla="*/ 2147483646 w 962"/>
                    <a:gd name="T37" fmla="*/ 2147483646 h 530"/>
                    <a:gd name="T38" fmla="*/ 2147483646 w 962"/>
                    <a:gd name="T39" fmla="*/ 2147483646 h 530"/>
                    <a:gd name="T40" fmla="*/ 2147483646 w 962"/>
                    <a:gd name="T41" fmla="*/ 2147483646 h 530"/>
                    <a:gd name="T42" fmla="*/ 2147483646 w 962"/>
                    <a:gd name="T43" fmla="*/ 2147483646 h 530"/>
                    <a:gd name="T44" fmla="*/ 0 w 962"/>
                    <a:gd name="T45" fmla="*/ 2147483646 h 530"/>
                    <a:gd name="T46" fmla="*/ 0 w 962"/>
                    <a:gd name="T47" fmla="*/ 2147483646 h 530"/>
                    <a:gd name="T48" fmla="*/ 2147483646 w 962"/>
                    <a:gd name="T49" fmla="*/ 2147483646 h 530"/>
                    <a:gd name="T50" fmla="*/ 2147483646 w 962"/>
                    <a:gd name="T51" fmla="*/ 2147483646 h 530"/>
                    <a:gd name="T52" fmla="*/ 2147483646 w 962"/>
                    <a:gd name="T53" fmla="*/ 2147483646 h 530"/>
                    <a:gd name="T54" fmla="*/ 2147483646 w 962"/>
                    <a:gd name="T55" fmla="*/ 2147483646 h 530"/>
                    <a:gd name="T56" fmla="*/ 2147483646 w 962"/>
                    <a:gd name="T57" fmla="*/ 2147483646 h 530"/>
                    <a:gd name="T58" fmla="*/ 2147483646 w 962"/>
                    <a:gd name="T59" fmla="*/ 2147483646 h 530"/>
                    <a:gd name="T60" fmla="*/ 2147483646 w 962"/>
                    <a:gd name="T61" fmla="*/ 2147483646 h 530"/>
                    <a:gd name="T62" fmla="*/ 2147483646 w 962"/>
                    <a:gd name="T63" fmla="*/ 2147483646 h 530"/>
                    <a:gd name="T64" fmla="*/ 2147483646 w 962"/>
                    <a:gd name="T65" fmla="*/ 2147483646 h 530"/>
                    <a:gd name="T66" fmla="*/ 2147483646 w 962"/>
                    <a:gd name="T67" fmla="*/ 2147483646 h 530"/>
                    <a:gd name="T68" fmla="*/ 2147483646 w 962"/>
                    <a:gd name="T69" fmla="*/ 2147483646 h 530"/>
                    <a:gd name="T70" fmla="*/ 2147483646 w 962"/>
                    <a:gd name="T71" fmla="*/ 2147483646 h 530"/>
                    <a:gd name="T72" fmla="*/ 2147483646 w 962"/>
                    <a:gd name="T73" fmla="*/ 2147483646 h 530"/>
                    <a:gd name="T74" fmla="*/ 2147483646 w 962"/>
                    <a:gd name="T75" fmla="*/ 2147483646 h 530"/>
                    <a:gd name="T76" fmla="*/ 2147483646 w 962"/>
                    <a:gd name="T77" fmla="*/ 2147483646 h 530"/>
                    <a:gd name="T78" fmla="*/ 2147483646 w 962"/>
                    <a:gd name="T79" fmla="*/ 2147483646 h 530"/>
                    <a:gd name="T80" fmla="*/ 2147483646 w 962"/>
                    <a:gd name="T81" fmla="*/ 2147483646 h 530"/>
                    <a:gd name="T82" fmla="*/ 2147483646 w 962"/>
                    <a:gd name="T83" fmla="*/ 2147483646 h 530"/>
                    <a:gd name="T84" fmla="*/ 2147483646 w 962"/>
                    <a:gd name="T85" fmla="*/ 2147483646 h 530"/>
                    <a:gd name="T86" fmla="*/ 2147483646 w 962"/>
                    <a:gd name="T87" fmla="*/ 2147483646 h 530"/>
                    <a:gd name="T88" fmla="*/ 2147483646 w 962"/>
                    <a:gd name="T89" fmla="*/ 2147483646 h 530"/>
                    <a:gd name="T90" fmla="*/ 2147483646 w 962"/>
                    <a:gd name="T91" fmla="*/ 2147483646 h 53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962"/>
                    <a:gd name="T139" fmla="*/ 0 h 530"/>
                    <a:gd name="T140" fmla="*/ 962 w 962"/>
                    <a:gd name="T141" fmla="*/ 530 h 53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962" h="530">
                      <a:moveTo>
                        <a:pt x="962" y="99"/>
                      </a:moveTo>
                      <a:lnTo>
                        <a:pt x="936" y="99"/>
                      </a:lnTo>
                      <a:lnTo>
                        <a:pt x="908" y="99"/>
                      </a:lnTo>
                      <a:lnTo>
                        <a:pt x="854" y="99"/>
                      </a:lnTo>
                      <a:lnTo>
                        <a:pt x="773" y="65"/>
                      </a:lnTo>
                      <a:lnTo>
                        <a:pt x="747" y="0"/>
                      </a:lnTo>
                      <a:lnTo>
                        <a:pt x="747" y="2"/>
                      </a:lnTo>
                      <a:lnTo>
                        <a:pt x="722" y="34"/>
                      </a:lnTo>
                      <a:lnTo>
                        <a:pt x="693" y="101"/>
                      </a:lnTo>
                      <a:lnTo>
                        <a:pt x="667" y="166"/>
                      </a:lnTo>
                      <a:lnTo>
                        <a:pt x="613" y="231"/>
                      </a:lnTo>
                      <a:lnTo>
                        <a:pt x="535" y="265"/>
                      </a:lnTo>
                      <a:lnTo>
                        <a:pt x="480" y="265"/>
                      </a:lnTo>
                      <a:lnTo>
                        <a:pt x="427" y="299"/>
                      </a:lnTo>
                      <a:lnTo>
                        <a:pt x="375" y="299"/>
                      </a:lnTo>
                      <a:lnTo>
                        <a:pt x="321" y="299"/>
                      </a:lnTo>
                      <a:lnTo>
                        <a:pt x="267" y="299"/>
                      </a:lnTo>
                      <a:lnTo>
                        <a:pt x="214" y="265"/>
                      </a:lnTo>
                      <a:lnTo>
                        <a:pt x="160" y="299"/>
                      </a:lnTo>
                      <a:lnTo>
                        <a:pt x="108" y="299"/>
                      </a:lnTo>
                      <a:lnTo>
                        <a:pt x="53" y="363"/>
                      </a:lnTo>
                      <a:lnTo>
                        <a:pt x="53" y="429"/>
                      </a:lnTo>
                      <a:lnTo>
                        <a:pt x="0" y="461"/>
                      </a:lnTo>
                      <a:lnTo>
                        <a:pt x="0" y="530"/>
                      </a:lnTo>
                      <a:lnTo>
                        <a:pt x="53" y="494"/>
                      </a:lnTo>
                      <a:lnTo>
                        <a:pt x="108" y="461"/>
                      </a:lnTo>
                      <a:lnTo>
                        <a:pt x="160" y="461"/>
                      </a:lnTo>
                      <a:lnTo>
                        <a:pt x="214" y="494"/>
                      </a:lnTo>
                      <a:lnTo>
                        <a:pt x="267" y="530"/>
                      </a:lnTo>
                      <a:lnTo>
                        <a:pt x="321" y="530"/>
                      </a:lnTo>
                      <a:lnTo>
                        <a:pt x="375" y="494"/>
                      </a:lnTo>
                      <a:lnTo>
                        <a:pt x="427" y="461"/>
                      </a:lnTo>
                      <a:lnTo>
                        <a:pt x="480" y="494"/>
                      </a:lnTo>
                      <a:lnTo>
                        <a:pt x="535" y="530"/>
                      </a:lnTo>
                      <a:lnTo>
                        <a:pt x="588" y="530"/>
                      </a:lnTo>
                      <a:lnTo>
                        <a:pt x="639" y="494"/>
                      </a:lnTo>
                      <a:lnTo>
                        <a:pt x="667" y="429"/>
                      </a:lnTo>
                      <a:lnTo>
                        <a:pt x="722" y="363"/>
                      </a:lnTo>
                      <a:lnTo>
                        <a:pt x="773" y="332"/>
                      </a:lnTo>
                      <a:lnTo>
                        <a:pt x="801" y="332"/>
                      </a:lnTo>
                      <a:lnTo>
                        <a:pt x="854" y="332"/>
                      </a:lnTo>
                      <a:lnTo>
                        <a:pt x="908" y="299"/>
                      </a:lnTo>
                      <a:lnTo>
                        <a:pt x="936" y="231"/>
                      </a:lnTo>
                      <a:lnTo>
                        <a:pt x="936" y="166"/>
                      </a:lnTo>
                      <a:lnTo>
                        <a:pt x="962" y="101"/>
                      </a:lnTo>
                      <a:lnTo>
                        <a:pt x="962" y="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36" name="Freeform 63"/>
                <p:cNvSpPr>
                  <a:spLocks/>
                </p:cNvSpPr>
                <p:nvPr/>
              </p:nvSpPr>
              <p:spPr bwMode="auto">
                <a:xfrm>
                  <a:off x="1500166" y="2143116"/>
                  <a:ext cx="1006475" cy="796925"/>
                </a:xfrm>
                <a:custGeom>
                  <a:avLst/>
                  <a:gdLst>
                    <a:gd name="T0" fmla="*/ 2147483646 w 1790"/>
                    <a:gd name="T1" fmla="*/ 2147483646 h 1415"/>
                    <a:gd name="T2" fmla="*/ 2147483646 w 1790"/>
                    <a:gd name="T3" fmla="*/ 2147483646 h 1415"/>
                    <a:gd name="T4" fmla="*/ 2147483646 w 1790"/>
                    <a:gd name="T5" fmla="*/ 2147483646 h 1415"/>
                    <a:gd name="T6" fmla="*/ 2147483646 w 1790"/>
                    <a:gd name="T7" fmla="*/ 2147483646 h 1415"/>
                    <a:gd name="T8" fmla="*/ 2147483646 w 1790"/>
                    <a:gd name="T9" fmla="*/ 2147483646 h 1415"/>
                    <a:gd name="T10" fmla="*/ 2147483646 w 1790"/>
                    <a:gd name="T11" fmla="*/ 2147483646 h 1415"/>
                    <a:gd name="T12" fmla="*/ 2147483646 w 1790"/>
                    <a:gd name="T13" fmla="*/ 2147483646 h 1415"/>
                    <a:gd name="T14" fmla="*/ 2147483646 w 1790"/>
                    <a:gd name="T15" fmla="*/ 2147483646 h 1415"/>
                    <a:gd name="T16" fmla="*/ 2147483646 w 1790"/>
                    <a:gd name="T17" fmla="*/ 2147483646 h 1415"/>
                    <a:gd name="T18" fmla="*/ 2147483646 w 1790"/>
                    <a:gd name="T19" fmla="*/ 2147483646 h 1415"/>
                    <a:gd name="T20" fmla="*/ 2147483646 w 1790"/>
                    <a:gd name="T21" fmla="*/ 2147483646 h 1415"/>
                    <a:gd name="T22" fmla="*/ 2147483646 w 1790"/>
                    <a:gd name="T23" fmla="*/ 2147483646 h 1415"/>
                    <a:gd name="T24" fmla="*/ 2147483646 w 1790"/>
                    <a:gd name="T25" fmla="*/ 2147483646 h 1415"/>
                    <a:gd name="T26" fmla="*/ 2147483646 w 1790"/>
                    <a:gd name="T27" fmla="*/ 2147483646 h 1415"/>
                    <a:gd name="T28" fmla="*/ 2147483646 w 1790"/>
                    <a:gd name="T29" fmla="*/ 2147483646 h 1415"/>
                    <a:gd name="T30" fmla="*/ 2147483646 w 1790"/>
                    <a:gd name="T31" fmla="*/ 2147483646 h 1415"/>
                    <a:gd name="T32" fmla="*/ 2147483646 w 1790"/>
                    <a:gd name="T33" fmla="*/ 2147483646 h 1415"/>
                    <a:gd name="T34" fmla="*/ 2147483646 w 1790"/>
                    <a:gd name="T35" fmla="*/ 0 h 1415"/>
                    <a:gd name="T36" fmla="*/ 2147483646 w 1790"/>
                    <a:gd name="T37" fmla="*/ 2147483646 h 1415"/>
                    <a:gd name="T38" fmla="*/ 2147483646 w 1790"/>
                    <a:gd name="T39" fmla="*/ 2147483646 h 1415"/>
                    <a:gd name="T40" fmla="*/ 2147483646 w 1790"/>
                    <a:gd name="T41" fmla="*/ 2147483646 h 1415"/>
                    <a:gd name="T42" fmla="*/ 2147483646 w 1790"/>
                    <a:gd name="T43" fmla="*/ 2147483646 h 1415"/>
                    <a:gd name="T44" fmla="*/ 2147483646 w 1790"/>
                    <a:gd name="T45" fmla="*/ 2147483646 h 1415"/>
                    <a:gd name="T46" fmla="*/ 2147483646 w 1790"/>
                    <a:gd name="T47" fmla="*/ 2147483646 h 1415"/>
                    <a:gd name="T48" fmla="*/ 2147483646 w 1790"/>
                    <a:gd name="T49" fmla="*/ 2147483646 h 1415"/>
                    <a:gd name="T50" fmla="*/ 2147483646 w 1790"/>
                    <a:gd name="T51" fmla="*/ 2147483646 h 1415"/>
                    <a:gd name="T52" fmla="*/ 2147483646 w 1790"/>
                    <a:gd name="T53" fmla="*/ 2147483646 h 1415"/>
                    <a:gd name="T54" fmla="*/ 2147483646 w 1790"/>
                    <a:gd name="T55" fmla="*/ 2147483646 h 1415"/>
                    <a:gd name="T56" fmla="*/ 2147483646 w 1790"/>
                    <a:gd name="T57" fmla="*/ 2147483646 h 1415"/>
                    <a:gd name="T58" fmla="*/ 2147483646 w 1790"/>
                    <a:gd name="T59" fmla="*/ 2147483646 h 1415"/>
                    <a:gd name="T60" fmla="*/ 2147483646 w 1790"/>
                    <a:gd name="T61" fmla="*/ 2147483646 h 1415"/>
                    <a:gd name="T62" fmla="*/ 2147483646 w 1790"/>
                    <a:gd name="T63" fmla="*/ 2147483646 h 1415"/>
                    <a:gd name="T64" fmla="*/ 2147483646 w 1790"/>
                    <a:gd name="T65" fmla="*/ 2147483646 h 1415"/>
                    <a:gd name="T66" fmla="*/ 2147483646 w 1790"/>
                    <a:gd name="T67" fmla="*/ 2147483646 h 1415"/>
                    <a:gd name="T68" fmla="*/ 2147483646 w 1790"/>
                    <a:gd name="T69" fmla="*/ 2147483646 h 1415"/>
                    <a:gd name="T70" fmla="*/ 2147483646 w 1790"/>
                    <a:gd name="T71" fmla="*/ 2147483646 h 1415"/>
                    <a:gd name="T72" fmla="*/ 2147483646 w 1790"/>
                    <a:gd name="T73" fmla="*/ 2147483646 h 1415"/>
                    <a:gd name="T74" fmla="*/ 2147483646 w 1790"/>
                    <a:gd name="T75" fmla="*/ 2147483646 h 1415"/>
                    <a:gd name="T76" fmla="*/ 2147483646 w 1790"/>
                    <a:gd name="T77" fmla="*/ 2147483646 h 1415"/>
                    <a:gd name="T78" fmla="*/ 2147483646 w 1790"/>
                    <a:gd name="T79" fmla="*/ 2147483646 h 1415"/>
                    <a:gd name="T80" fmla="*/ 2147483646 w 1790"/>
                    <a:gd name="T81" fmla="*/ 2147483646 h 1415"/>
                    <a:gd name="T82" fmla="*/ 2147483646 w 1790"/>
                    <a:gd name="T83" fmla="*/ 2147483646 h 1415"/>
                    <a:gd name="T84" fmla="*/ 2147483646 w 1790"/>
                    <a:gd name="T85" fmla="*/ 2147483646 h 1415"/>
                    <a:gd name="T86" fmla="*/ 2147483646 w 1790"/>
                    <a:gd name="T87" fmla="*/ 2147483646 h 1415"/>
                    <a:gd name="T88" fmla="*/ 2147483646 w 1790"/>
                    <a:gd name="T89" fmla="*/ 2147483646 h 141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790"/>
                    <a:gd name="T136" fmla="*/ 0 h 1415"/>
                    <a:gd name="T137" fmla="*/ 1790 w 1790"/>
                    <a:gd name="T138" fmla="*/ 1415 h 141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790" h="1415">
                      <a:moveTo>
                        <a:pt x="1576" y="1415"/>
                      </a:moveTo>
                      <a:lnTo>
                        <a:pt x="1631" y="1348"/>
                      </a:lnTo>
                      <a:lnTo>
                        <a:pt x="1658" y="1284"/>
                      </a:lnTo>
                      <a:lnTo>
                        <a:pt x="1684" y="1249"/>
                      </a:lnTo>
                      <a:lnTo>
                        <a:pt x="1708" y="1218"/>
                      </a:lnTo>
                      <a:lnTo>
                        <a:pt x="1764" y="1184"/>
                      </a:lnTo>
                      <a:lnTo>
                        <a:pt x="1790" y="1117"/>
                      </a:lnTo>
                      <a:lnTo>
                        <a:pt x="1790" y="1053"/>
                      </a:lnTo>
                      <a:lnTo>
                        <a:pt x="1764" y="986"/>
                      </a:lnTo>
                      <a:lnTo>
                        <a:pt x="1736" y="920"/>
                      </a:lnTo>
                      <a:lnTo>
                        <a:pt x="1736" y="854"/>
                      </a:lnTo>
                      <a:lnTo>
                        <a:pt x="1764" y="788"/>
                      </a:lnTo>
                      <a:lnTo>
                        <a:pt x="1708" y="788"/>
                      </a:lnTo>
                      <a:lnTo>
                        <a:pt x="1658" y="788"/>
                      </a:lnTo>
                      <a:lnTo>
                        <a:pt x="1631" y="723"/>
                      </a:lnTo>
                      <a:lnTo>
                        <a:pt x="1576" y="755"/>
                      </a:lnTo>
                      <a:lnTo>
                        <a:pt x="1525" y="723"/>
                      </a:lnTo>
                      <a:lnTo>
                        <a:pt x="1469" y="689"/>
                      </a:lnTo>
                      <a:lnTo>
                        <a:pt x="1418" y="657"/>
                      </a:lnTo>
                      <a:lnTo>
                        <a:pt x="1364" y="591"/>
                      </a:lnTo>
                      <a:lnTo>
                        <a:pt x="1336" y="524"/>
                      </a:lnTo>
                      <a:lnTo>
                        <a:pt x="1364" y="460"/>
                      </a:lnTo>
                      <a:lnTo>
                        <a:pt x="1392" y="393"/>
                      </a:lnTo>
                      <a:lnTo>
                        <a:pt x="1364" y="325"/>
                      </a:lnTo>
                      <a:lnTo>
                        <a:pt x="1336" y="263"/>
                      </a:lnTo>
                      <a:lnTo>
                        <a:pt x="1336" y="195"/>
                      </a:lnTo>
                      <a:lnTo>
                        <a:pt x="1336" y="162"/>
                      </a:lnTo>
                      <a:lnTo>
                        <a:pt x="1284" y="162"/>
                      </a:lnTo>
                      <a:lnTo>
                        <a:pt x="1231" y="130"/>
                      </a:lnTo>
                      <a:lnTo>
                        <a:pt x="1175" y="130"/>
                      </a:lnTo>
                      <a:lnTo>
                        <a:pt x="1123" y="130"/>
                      </a:lnTo>
                      <a:lnTo>
                        <a:pt x="1069" y="96"/>
                      </a:lnTo>
                      <a:lnTo>
                        <a:pt x="1017" y="63"/>
                      </a:lnTo>
                      <a:lnTo>
                        <a:pt x="964" y="32"/>
                      </a:lnTo>
                      <a:lnTo>
                        <a:pt x="910" y="32"/>
                      </a:lnTo>
                      <a:lnTo>
                        <a:pt x="859" y="0"/>
                      </a:lnTo>
                      <a:lnTo>
                        <a:pt x="803" y="63"/>
                      </a:lnTo>
                      <a:lnTo>
                        <a:pt x="751" y="32"/>
                      </a:lnTo>
                      <a:lnTo>
                        <a:pt x="695" y="63"/>
                      </a:lnTo>
                      <a:lnTo>
                        <a:pt x="669" y="130"/>
                      </a:lnTo>
                      <a:lnTo>
                        <a:pt x="644" y="195"/>
                      </a:lnTo>
                      <a:lnTo>
                        <a:pt x="590" y="229"/>
                      </a:lnTo>
                      <a:lnTo>
                        <a:pt x="536" y="229"/>
                      </a:lnTo>
                      <a:lnTo>
                        <a:pt x="482" y="195"/>
                      </a:lnTo>
                      <a:lnTo>
                        <a:pt x="457" y="263"/>
                      </a:lnTo>
                      <a:lnTo>
                        <a:pt x="429" y="325"/>
                      </a:lnTo>
                      <a:lnTo>
                        <a:pt x="397" y="394"/>
                      </a:lnTo>
                      <a:lnTo>
                        <a:pt x="377" y="361"/>
                      </a:lnTo>
                      <a:lnTo>
                        <a:pt x="323" y="361"/>
                      </a:lnTo>
                      <a:lnTo>
                        <a:pt x="285" y="400"/>
                      </a:lnTo>
                      <a:lnTo>
                        <a:pt x="218" y="361"/>
                      </a:lnTo>
                      <a:lnTo>
                        <a:pt x="164" y="361"/>
                      </a:lnTo>
                      <a:lnTo>
                        <a:pt x="110" y="361"/>
                      </a:lnTo>
                      <a:lnTo>
                        <a:pt x="57" y="361"/>
                      </a:lnTo>
                      <a:lnTo>
                        <a:pt x="2" y="426"/>
                      </a:lnTo>
                      <a:lnTo>
                        <a:pt x="6" y="466"/>
                      </a:lnTo>
                      <a:lnTo>
                        <a:pt x="0" y="466"/>
                      </a:lnTo>
                      <a:lnTo>
                        <a:pt x="116" y="457"/>
                      </a:lnTo>
                      <a:lnTo>
                        <a:pt x="181" y="436"/>
                      </a:lnTo>
                      <a:lnTo>
                        <a:pt x="228" y="441"/>
                      </a:lnTo>
                      <a:lnTo>
                        <a:pt x="290" y="445"/>
                      </a:lnTo>
                      <a:lnTo>
                        <a:pt x="319" y="460"/>
                      </a:lnTo>
                      <a:lnTo>
                        <a:pt x="323" y="492"/>
                      </a:lnTo>
                      <a:lnTo>
                        <a:pt x="323" y="559"/>
                      </a:lnTo>
                      <a:lnTo>
                        <a:pt x="349" y="625"/>
                      </a:lnTo>
                      <a:lnTo>
                        <a:pt x="349" y="689"/>
                      </a:lnTo>
                      <a:lnTo>
                        <a:pt x="349" y="755"/>
                      </a:lnTo>
                      <a:lnTo>
                        <a:pt x="349" y="820"/>
                      </a:lnTo>
                      <a:lnTo>
                        <a:pt x="377" y="889"/>
                      </a:lnTo>
                      <a:lnTo>
                        <a:pt x="429" y="986"/>
                      </a:lnTo>
                      <a:lnTo>
                        <a:pt x="482" y="1053"/>
                      </a:lnTo>
                      <a:lnTo>
                        <a:pt x="536" y="1085"/>
                      </a:lnTo>
                      <a:lnTo>
                        <a:pt x="590" y="1117"/>
                      </a:lnTo>
                      <a:lnTo>
                        <a:pt x="644" y="1150"/>
                      </a:lnTo>
                      <a:lnTo>
                        <a:pt x="724" y="1150"/>
                      </a:lnTo>
                      <a:lnTo>
                        <a:pt x="777" y="1150"/>
                      </a:lnTo>
                      <a:lnTo>
                        <a:pt x="830" y="1150"/>
                      </a:lnTo>
                      <a:lnTo>
                        <a:pt x="885" y="1150"/>
                      </a:lnTo>
                      <a:lnTo>
                        <a:pt x="936" y="1184"/>
                      </a:lnTo>
                      <a:lnTo>
                        <a:pt x="990" y="1218"/>
                      </a:lnTo>
                      <a:lnTo>
                        <a:pt x="1069" y="1249"/>
                      </a:lnTo>
                      <a:lnTo>
                        <a:pt x="1123" y="1249"/>
                      </a:lnTo>
                      <a:lnTo>
                        <a:pt x="1175" y="1284"/>
                      </a:lnTo>
                      <a:lnTo>
                        <a:pt x="1231" y="1348"/>
                      </a:lnTo>
                      <a:lnTo>
                        <a:pt x="1284" y="1381"/>
                      </a:lnTo>
                      <a:lnTo>
                        <a:pt x="1336" y="1415"/>
                      </a:lnTo>
                      <a:lnTo>
                        <a:pt x="1392" y="1415"/>
                      </a:lnTo>
                      <a:lnTo>
                        <a:pt x="1444" y="1381"/>
                      </a:lnTo>
                      <a:lnTo>
                        <a:pt x="1499" y="1381"/>
                      </a:lnTo>
                      <a:lnTo>
                        <a:pt x="1548" y="1415"/>
                      </a:lnTo>
                      <a:lnTo>
                        <a:pt x="1576" y="14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37" name="Freeform 65"/>
                <p:cNvSpPr>
                  <a:spLocks/>
                </p:cNvSpPr>
                <p:nvPr/>
              </p:nvSpPr>
              <p:spPr bwMode="auto">
                <a:xfrm>
                  <a:off x="5016479" y="1406516"/>
                  <a:ext cx="571500" cy="728663"/>
                </a:xfrm>
                <a:custGeom>
                  <a:avLst/>
                  <a:gdLst>
                    <a:gd name="T0" fmla="*/ 2147483646 w 1015"/>
                    <a:gd name="T1" fmla="*/ 2147483646 h 1299"/>
                    <a:gd name="T2" fmla="*/ 2147483646 w 1015"/>
                    <a:gd name="T3" fmla="*/ 2147483646 h 1299"/>
                    <a:gd name="T4" fmla="*/ 2147483646 w 1015"/>
                    <a:gd name="T5" fmla="*/ 2147483646 h 1299"/>
                    <a:gd name="T6" fmla="*/ 2147483646 w 1015"/>
                    <a:gd name="T7" fmla="*/ 2147483646 h 1299"/>
                    <a:gd name="T8" fmla="*/ 2147483646 w 1015"/>
                    <a:gd name="T9" fmla="*/ 2147483646 h 1299"/>
                    <a:gd name="T10" fmla="*/ 2147483646 w 1015"/>
                    <a:gd name="T11" fmla="*/ 2147483646 h 1299"/>
                    <a:gd name="T12" fmla="*/ 2147483646 w 1015"/>
                    <a:gd name="T13" fmla="*/ 2147483646 h 1299"/>
                    <a:gd name="T14" fmla="*/ 2147483646 w 1015"/>
                    <a:gd name="T15" fmla="*/ 2147483646 h 1299"/>
                    <a:gd name="T16" fmla="*/ 2147483646 w 1015"/>
                    <a:gd name="T17" fmla="*/ 2147483646 h 1299"/>
                    <a:gd name="T18" fmla="*/ 2147483646 w 1015"/>
                    <a:gd name="T19" fmla="*/ 2147483646 h 1299"/>
                    <a:gd name="T20" fmla="*/ 2147483646 w 1015"/>
                    <a:gd name="T21" fmla="*/ 2147483646 h 1299"/>
                    <a:gd name="T22" fmla="*/ 2147483646 w 1015"/>
                    <a:gd name="T23" fmla="*/ 0 h 1299"/>
                    <a:gd name="T24" fmla="*/ 2147483646 w 1015"/>
                    <a:gd name="T25" fmla="*/ 2147483646 h 1299"/>
                    <a:gd name="T26" fmla="*/ 2147483646 w 1015"/>
                    <a:gd name="T27" fmla="*/ 2147483646 h 1299"/>
                    <a:gd name="T28" fmla="*/ 2147483646 w 1015"/>
                    <a:gd name="T29" fmla="*/ 2147483646 h 1299"/>
                    <a:gd name="T30" fmla="*/ 0 w 1015"/>
                    <a:gd name="T31" fmla="*/ 2147483646 h 1299"/>
                    <a:gd name="T32" fmla="*/ 2147483646 w 1015"/>
                    <a:gd name="T33" fmla="*/ 2147483646 h 1299"/>
                    <a:gd name="T34" fmla="*/ 2147483646 w 1015"/>
                    <a:gd name="T35" fmla="*/ 2147483646 h 1299"/>
                    <a:gd name="T36" fmla="*/ 2147483646 w 1015"/>
                    <a:gd name="T37" fmla="*/ 2147483646 h 1299"/>
                    <a:gd name="T38" fmla="*/ 2147483646 w 1015"/>
                    <a:gd name="T39" fmla="*/ 2147483646 h 1299"/>
                    <a:gd name="T40" fmla="*/ 2147483646 w 1015"/>
                    <a:gd name="T41" fmla="*/ 2147483646 h 1299"/>
                    <a:gd name="T42" fmla="*/ 2147483646 w 1015"/>
                    <a:gd name="T43" fmla="*/ 2147483646 h 1299"/>
                    <a:gd name="T44" fmla="*/ 2147483646 w 1015"/>
                    <a:gd name="T45" fmla="*/ 2147483646 h 1299"/>
                    <a:gd name="T46" fmla="*/ 2147483646 w 1015"/>
                    <a:gd name="T47" fmla="*/ 2147483646 h 1299"/>
                    <a:gd name="T48" fmla="*/ 2147483646 w 1015"/>
                    <a:gd name="T49" fmla="*/ 2147483646 h 1299"/>
                    <a:gd name="T50" fmla="*/ 2147483646 w 1015"/>
                    <a:gd name="T51" fmla="*/ 2147483646 h 1299"/>
                    <a:gd name="T52" fmla="*/ 2147483646 w 1015"/>
                    <a:gd name="T53" fmla="*/ 2147483646 h 1299"/>
                    <a:gd name="T54" fmla="*/ 2147483646 w 1015"/>
                    <a:gd name="T55" fmla="*/ 2147483646 h 1299"/>
                    <a:gd name="T56" fmla="*/ 2147483646 w 1015"/>
                    <a:gd name="T57" fmla="*/ 2147483646 h 1299"/>
                    <a:gd name="T58" fmla="*/ 2147483646 w 1015"/>
                    <a:gd name="T59" fmla="*/ 2147483646 h 1299"/>
                    <a:gd name="T60" fmla="*/ 2147483646 w 1015"/>
                    <a:gd name="T61" fmla="*/ 2147483646 h 1299"/>
                    <a:gd name="T62" fmla="*/ 2147483646 w 1015"/>
                    <a:gd name="T63" fmla="*/ 2147483646 h 1299"/>
                    <a:gd name="T64" fmla="*/ 2147483646 w 1015"/>
                    <a:gd name="T65" fmla="*/ 2147483646 h 129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15"/>
                    <a:gd name="T100" fmla="*/ 0 h 1299"/>
                    <a:gd name="T101" fmla="*/ 1015 w 1015"/>
                    <a:gd name="T102" fmla="*/ 1299 h 129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15" h="1299">
                      <a:moveTo>
                        <a:pt x="723" y="923"/>
                      </a:moveTo>
                      <a:lnTo>
                        <a:pt x="669" y="859"/>
                      </a:lnTo>
                      <a:lnTo>
                        <a:pt x="723" y="793"/>
                      </a:lnTo>
                      <a:lnTo>
                        <a:pt x="778" y="758"/>
                      </a:lnTo>
                      <a:lnTo>
                        <a:pt x="828" y="758"/>
                      </a:lnTo>
                      <a:lnTo>
                        <a:pt x="855" y="693"/>
                      </a:lnTo>
                      <a:lnTo>
                        <a:pt x="881" y="626"/>
                      </a:lnTo>
                      <a:lnTo>
                        <a:pt x="910" y="561"/>
                      </a:lnTo>
                      <a:lnTo>
                        <a:pt x="963" y="527"/>
                      </a:lnTo>
                      <a:lnTo>
                        <a:pt x="1015" y="495"/>
                      </a:lnTo>
                      <a:lnTo>
                        <a:pt x="989" y="463"/>
                      </a:lnTo>
                      <a:lnTo>
                        <a:pt x="936" y="463"/>
                      </a:lnTo>
                      <a:lnTo>
                        <a:pt x="881" y="429"/>
                      </a:lnTo>
                      <a:lnTo>
                        <a:pt x="828" y="397"/>
                      </a:lnTo>
                      <a:lnTo>
                        <a:pt x="802" y="330"/>
                      </a:lnTo>
                      <a:lnTo>
                        <a:pt x="748" y="298"/>
                      </a:lnTo>
                      <a:lnTo>
                        <a:pt x="694" y="232"/>
                      </a:lnTo>
                      <a:lnTo>
                        <a:pt x="643" y="197"/>
                      </a:lnTo>
                      <a:lnTo>
                        <a:pt x="589" y="165"/>
                      </a:lnTo>
                      <a:lnTo>
                        <a:pt x="509" y="100"/>
                      </a:lnTo>
                      <a:lnTo>
                        <a:pt x="430" y="67"/>
                      </a:lnTo>
                      <a:lnTo>
                        <a:pt x="375" y="33"/>
                      </a:lnTo>
                      <a:lnTo>
                        <a:pt x="322" y="0"/>
                      </a:lnTo>
                      <a:lnTo>
                        <a:pt x="269" y="0"/>
                      </a:lnTo>
                      <a:lnTo>
                        <a:pt x="215" y="33"/>
                      </a:lnTo>
                      <a:lnTo>
                        <a:pt x="161" y="33"/>
                      </a:lnTo>
                      <a:lnTo>
                        <a:pt x="107" y="33"/>
                      </a:lnTo>
                      <a:lnTo>
                        <a:pt x="54" y="33"/>
                      </a:lnTo>
                      <a:lnTo>
                        <a:pt x="56" y="32"/>
                      </a:lnTo>
                      <a:lnTo>
                        <a:pt x="43" y="32"/>
                      </a:lnTo>
                      <a:lnTo>
                        <a:pt x="30" y="67"/>
                      </a:lnTo>
                      <a:lnTo>
                        <a:pt x="0" y="134"/>
                      </a:lnTo>
                      <a:lnTo>
                        <a:pt x="0" y="197"/>
                      </a:lnTo>
                      <a:lnTo>
                        <a:pt x="30" y="264"/>
                      </a:lnTo>
                      <a:lnTo>
                        <a:pt x="30" y="330"/>
                      </a:lnTo>
                      <a:lnTo>
                        <a:pt x="30" y="397"/>
                      </a:lnTo>
                      <a:lnTo>
                        <a:pt x="30" y="463"/>
                      </a:lnTo>
                      <a:lnTo>
                        <a:pt x="82" y="527"/>
                      </a:lnTo>
                      <a:lnTo>
                        <a:pt x="54" y="594"/>
                      </a:lnTo>
                      <a:lnTo>
                        <a:pt x="54" y="658"/>
                      </a:lnTo>
                      <a:lnTo>
                        <a:pt x="30" y="724"/>
                      </a:lnTo>
                      <a:lnTo>
                        <a:pt x="54" y="793"/>
                      </a:lnTo>
                      <a:lnTo>
                        <a:pt x="82" y="859"/>
                      </a:lnTo>
                      <a:lnTo>
                        <a:pt x="107" y="923"/>
                      </a:lnTo>
                      <a:lnTo>
                        <a:pt x="161" y="956"/>
                      </a:lnTo>
                      <a:lnTo>
                        <a:pt x="161" y="1022"/>
                      </a:lnTo>
                      <a:lnTo>
                        <a:pt x="161" y="1087"/>
                      </a:lnTo>
                      <a:lnTo>
                        <a:pt x="187" y="1154"/>
                      </a:lnTo>
                      <a:lnTo>
                        <a:pt x="161" y="1154"/>
                      </a:lnTo>
                      <a:lnTo>
                        <a:pt x="182" y="1143"/>
                      </a:lnTo>
                      <a:lnTo>
                        <a:pt x="215" y="1187"/>
                      </a:lnTo>
                      <a:lnTo>
                        <a:pt x="269" y="1187"/>
                      </a:lnTo>
                      <a:lnTo>
                        <a:pt x="322" y="1154"/>
                      </a:lnTo>
                      <a:lnTo>
                        <a:pt x="375" y="1154"/>
                      </a:lnTo>
                      <a:lnTo>
                        <a:pt x="430" y="1187"/>
                      </a:lnTo>
                      <a:lnTo>
                        <a:pt x="481" y="1253"/>
                      </a:lnTo>
                      <a:lnTo>
                        <a:pt x="538" y="1299"/>
                      </a:lnTo>
                      <a:lnTo>
                        <a:pt x="566" y="1281"/>
                      </a:lnTo>
                      <a:lnTo>
                        <a:pt x="599" y="1204"/>
                      </a:lnTo>
                      <a:lnTo>
                        <a:pt x="661" y="1204"/>
                      </a:lnTo>
                      <a:lnTo>
                        <a:pt x="661" y="1198"/>
                      </a:lnTo>
                      <a:lnTo>
                        <a:pt x="669" y="1154"/>
                      </a:lnTo>
                      <a:lnTo>
                        <a:pt x="669" y="1087"/>
                      </a:lnTo>
                      <a:lnTo>
                        <a:pt x="694" y="1022"/>
                      </a:lnTo>
                      <a:lnTo>
                        <a:pt x="694" y="956"/>
                      </a:lnTo>
                      <a:lnTo>
                        <a:pt x="715" y="923"/>
                      </a:lnTo>
                      <a:lnTo>
                        <a:pt x="723" y="9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38" name="Freeform 68"/>
                <p:cNvSpPr>
                  <a:spLocks/>
                </p:cNvSpPr>
                <p:nvPr/>
              </p:nvSpPr>
              <p:spPr bwMode="auto">
                <a:xfrm>
                  <a:off x="4036991" y="2876541"/>
                  <a:ext cx="146050" cy="98425"/>
                </a:xfrm>
                <a:custGeom>
                  <a:avLst/>
                  <a:gdLst>
                    <a:gd name="T0" fmla="*/ 2147483646 w 262"/>
                    <a:gd name="T1" fmla="*/ 2147483646 h 173"/>
                    <a:gd name="T2" fmla="*/ 2147483646 w 262"/>
                    <a:gd name="T3" fmla="*/ 0 h 173"/>
                    <a:gd name="T4" fmla="*/ 2147483646 w 262"/>
                    <a:gd name="T5" fmla="*/ 0 h 173"/>
                    <a:gd name="T6" fmla="*/ 2147483646 w 262"/>
                    <a:gd name="T7" fmla="*/ 2147483646 h 173"/>
                    <a:gd name="T8" fmla="*/ 0 w 262"/>
                    <a:gd name="T9" fmla="*/ 2147483646 h 173"/>
                    <a:gd name="T10" fmla="*/ 2147483646 w 262"/>
                    <a:gd name="T11" fmla="*/ 2147483646 h 173"/>
                    <a:gd name="T12" fmla="*/ 2147483646 w 262"/>
                    <a:gd name="T13" fmla="*/ 2147483646 h 173"/>
                    <a:gd name="T14" fmla="*/ 2147483646 w 262"/>
                    <a:gd name="T15" fmla="*/ 2147483646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2"/>
                    <a:gd name="T25" fmla="*/ 0 h 173"/>
                    <a:gd name="T26" fmla="*/ 262 w 262"/>
                    <a:gd name="T27" fmla="*/ 173 h 1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2" h="173">
                      <a:moveTo>
                        <a:pt x="262" y="173"/>
                      </a:moveTo>
                      <a:lnTo>
                        <a:pt x="262" y="0"/>
                      </a:lnTo>
                      <a:lnTo>
                        <a:pt x="35" y="0"/>
                      </a:lnTo>
                      <a:lnTo>
                        <a:pt x="5" y="39"/>
                      </a:lnTo>
                      <a:lnTo>
                        <a:pt x="0" y="108"/>
                      </a:lnTo>
                      <a:lnTo>
                        <a:pt x="5" y="158"/>
                      </a:lnTo>
                      <a:lnTo>
                        <a:pt x="16" y="173"/>
                      </a:lnTo>
                      <a:lnTo>
                        <a:pt x="262" y="17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39" name="Freeform 53"/>
                <p:cNvSpPr>
                  <a:spLocks/>
                </p:cNvSpPr>
                <p:nvPr/>
              </p:nvSpPr>
              <p:spPr bwMode="auto">
                <a:xfrm>
                  <a:off x="3116214" y="465796"/>
                  <a:ext cx="718716" cy="755508"/>
                </a:xfrm>
                <a:custGeom>
                  <a:avLst/>
                  <a:gdLst>
                    <a:gd name="T0" fmla="*/ 2147483646 w 1281"/>
                    <a:gd name="T1" fmla="*/ 2147483646 h 1340"/>
                    <a:gd name="T2" fmla="*/ 2147483646 w 1281"/>
                    <a:gd name="T3" fmla="*/ 2147483646 h 1340"/>
                    <a:gd name="T4" fmla="*/ 2147483646 w 1281"/>
                    <a:gd name="T5" fmla="*/ 2147483646 h 1340"/>
                    <a:gd name="T6" fmla="*/ 2147483646 w 1281"/>
                    <a:gd name="T7" fmla="*/ 2147483646 h 1340"/>
                    <a:gd name="T8" fmla="*/ 2147483646 w 1281"/>
                    <a:gd name="T9" fmla="*/ 2147483646 h 1340"/>
                    <a:gd name="T10" fmla="*/ 2147483646 w 1281"/>
                    <a:gd name="T11" fmla="*/ 2147483646 h 1340"/>
                    <a:gd name="T12" fmla="*/ 2147483646 w 1281"/>
                    <a:gd name="T13" fmla="*/ 2147483646 h 1340"/>
                    <a:gd name="T14" fmla="*/ 2147483646 w 1281"/>
                    <a:gd name="T15" fmla="*/ 2147483646 h 1340"/>
                    <a:gd name="T16" fmla="*/ 2147483646 w 1281"/>
                    <a:gd name="T17" fmla="*/ 2147483646 h 1340"/>
                    <a:gd name="T18" fmla="*/ 2147483646 w 1281"/>
                    <a:gd name="T19" fmla="*/ 2147483646 h 1340"/>
                    <a:gd name="T20" fmla="*/ 2147483646 w 1281"/>
                    <a:gd name="T21" fmla="*/ 0 h 1340"/>
                    <a:gd name="T22" fmla="*/ 2147483646 w 1281"/>
                    <a:gd name="T23" fmla="*/ 2147483646 h 1340"/>
                    <a:gd name="T24" fmla="*/ 2147483646 w 1281"/>
                    <a:gd name="T25" fmla="*/ 2147483646 h 1340"/>
                    <a:gd name="T26" fmla="*/ 2147483646 w 1281"/>
                    <a:gd name="T27" fmla="*/ 2147483646 h 1340"/>
                    <a:gd name="T28" fmla="*/ 2147483646 w 1281"/>
                    <a:gd name="T29" fmla="*/ 2147483646 h 1340"/>
                    <a:gd name="T30" fmla="*/ 2147483646 w 1281"/>
                    <a:gd name="T31" fmla="*/ 2147483646 h 1340"/>
                    <a:gd name="T32" fmla="*/ 2147483646 w 1281"/>
                    <a:gd name="T33" fmla="*/ 2147483646 h 1340"/>
                    <a:gd name="T34" fmla="*/ 2147483646 w 1281"/>
                    <a:gd name="T35" fmla="*/ 2147483646 h 1340"/>
                    <a:gd name="T36" fmla="*/ 2147483646 w 1281"/>
                    <a:gd name="T37" fmla="*/ 2147483646 h 1340"/>
                    <a:gd name="T38" fmla="*/ 2147483646 w 1281"/>
                    <a:gd name="T39" fmla="*/ 2147483646 h 1340"/>
                    <a:gd name="T40" fmla="*/ 2147483646 w 1281"/>
                    <a:gd name="T41" fmla="*/ 2147483646 h 1340"/>
                    <a:gd name="T42" fmla="*/ 2147483646 w 1281"/>
                    <a:gd name="T43" fmla="*/ 2147483646 h 1340"/>
                    <a:gd name="T44" fmla="*/ 2147483646 w 1281"/>
                    <a:gd name="T45" fmla="*/ 2147483646 h 1340"/>
                    <a:gd name="T46" fmla="*/ 2147483646 w 1281"/>
                    <a:gd name="T47" fmla="*/ 2147483646 h 1340"/>
                    <a:gd name="T48" fmla="*/ 2147483646 w 1281"/>
                    <a:gd name="T49" fmla="*/ 2147483646 h 1340"/>
                    <a:gd name="T50" fmla="*/ 2147483646 w 1281"/>
                    <a:gd name="T51" fmla="*/ 2147483646 h 1340"/>
                    <a:gd name="T52" fmla="*/ 2147483646 w 1281"/>
                    <a:gd name="T53" fmla="*/ 2147483646 h 1340"/>
                    <a:gd name="T54" fmla="*/ 2147483646 w 1281"/>
                    <a:gd name="T55" fmla="*/ 2147483646 h 1340"/>
                    <a:gd name="T56" fmla="*/ 2147483646 w 1281"/>
                    <a:gd name="T57" fmla="*/ 2147483646 h 1340"/>
                    <a:gd name="T58" fmla="*/ 2147483646 w 1281"/>
                    <a:gd name="T59" fmla="*/ 2147483646 h 1340"/>
                    <a:gd name="T60" fmla="*/ 2147483646 w 1281"/>
                    <a:gd name="T61" fmla="*/ 2147483646 h 1340"/>
                    <a:gd name="T62" fmla="*/ 2147483646 w 1281"/>
                    <a:gd name="T63" fmla="*/ 2147483646 h 1340"/>
                    <a:gd name="T64" fmla="*/ 2147483646 w 1281"/>
                    <a:gd name="T65" fmla="*/ 2147483646 h 1340"/>
                    <a:gd name="T66" fmla="*/ 0 w 1281"/>
                    <a:gd name="T67" fmla="*/ 2147483646 h 13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81"/>
                    <a:gd name="T103" fmla="*/ 0 h 1340"/>
                    <a:gd name="T104" fmla="*/ 1281 w 1281"/>
                    <a:gd name="T105" fmla="*/ 1340 h 134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81" h="1340">
                      <a:moveTo>
                        <a:pt x="0" y="483"/>
                      </a:moveTo>
                      <a:lnTo>
                        <a:pt x="28" y="483"/>
                      </a:lnTo>
                      <a:lnTo>
                        <a:pt x="81" y="483"/>
                      </a:lnTo>
                      <a:lnTo>
                        <a:pt x="134" y="518"/>
                      </a:lnTo>
                      <a:lnTo>
                        <a:pt x="189" y="518"/>
                      </a:lnTo>
                      <a:lnTo>
                        <a:pt x="241" y="518"/>
                      </a:lnTo>
                      <a:lnTo>
                        <a:pt x="295" y="483"/>
                      </a:lnTo>
                      <a:lnTo>
                        <a:pt x="348" y="483"/>
                      </a:lnTo>
                      <a:lnTo>
                        <a:pt x="402" y="483"/>
                      </a:lnTo>
                      <a:lnTo>
                        <a:pt x="453" y="518"/>
                      </a:lnTo>
                      <a:lnTo>
                        <a:pt x="508" y="518"/>
                      </a:lnTo>
                      <a:lnTo>
                        <a:pt x="561" y="483"/>
                      </a:lnTo>
                      <a:lnTo>
                        <a:pt x="614" y="483"/>
                      </a:lnTo>
                      <a:lnTo>
                        <a:pt x="641" y="419"/>
                      </a:lnTo>
                      <a:lnTo>
                        <a:pt x="669" y="351"/>
                      </a:lnTo>
                      <a:lnTo>
                        <a:pt x="695" y="286"/>
                      </a:lnTo>
                      <a:lnTo>
                        <a:pt x="722" y="220"/>
                      </a:lnTo>
                      <a:lnTo>
                        <a:pt x="722" y="156"/>
                      </a:lnTo>
                      <a:lnTo>
                        <a:pt x="774" y="88"/>
                      </a:lnTo>
                      <a:lnTo>
                        <a:pt x="830" y="88"/>
                      </a:lnTo>
                      <a:lnTo>
                        <a:pt x="830" y="21"/>
                      </a:lnTo>
                      <a:lnTo>
                        <a:pt x="871" y="0"/>
                      </a:lnTo>
                      <a:lnTo>
                        <a:pt x="935" y="21"/>
                      </a:lnTo>
                      <a:lnTo>
                        <a:pt x="961" y="88"/>
                      </a:lnTo>
                      <a:lnTo>
                        <a:pt x="989" y="156"/>
                      </a:lnTo>
                      <a:lnTo>
                        <a:pt x="1012" y="220"/>
                      </a:lnTo>
                      <a:lnTo>
                        <a:pt x="1012" y="286"/>
                      </a:lnTo>
                      <a:lnTo>
                        <a:pt x="1012" y="351"/>
                      </a:lnTo>
                      <a:lnTo>
                        <a:pt x="1040" y="419"/>
                      </a:lnTo>
                      <a:lnTo>
                        <a:pt x="1068" y="483"/>
                      </a:lnTo>
                      <a:lnTo>
                        <a:pt x="1094" y="549"/>
                      </a:lnTo>
                      <a:lnTo>
                        <a:pt x="1147" y="616"/>
                      </a:lnTo>
                      <a:lnTo>
                        <a:pt x="1202" y="616"/>
                      </a:lnTo>
                      <a:lnTo>
                        <a:pt x="1255" y="648"/>
                      </a:lnTo>
                      <a:lnTo>
                        <a:pt x="1281" y="713"/>
                      </a:lnTo>
                      <a:lnTo>
                        <a:pt x="1255" y="779"/>
                      </a:lnTo>
                      <a:lnTo>
                        <a:pt x="1255" y="848"/>
                      </a:lnTo>
                      <a:lnTo>
                        <a:pt x="1202" y="879"/>
                      </a:lnTo>
                      <a:lnTo>
                        <a:pt x="1147" y="912"/>
                      </a:lnTo>
                      <a:lnTo>
                        <a:pt x="1094" y="976"/>
                      </a:lnTo>
                      <a:lnTo>
                        <a:pt x="1040" y="1044"/>
                      </a:lnTo>
                      <a:lnTo>
                        <a:pt x="989" y="1076"/>
                      </a:lnTo>
                      <a:lnTo>
                        <a:pt x="961" y="1143"/>
                      </a:lnTo>
                      <a:lnTo>
                        <a:pt x="907" y="1175"/>
                      </a:lnTo>
                      <a:lnTo>
                        <a:pt x="854" y="1209"/>
                      </a:lnTo>
                      <a:lnTo>
                        <a:pt x="854" y="1275"/>
                      </a:lnTo>
                      <a:lnTo>
                        <a:pt x="802" y="1306"/>
                      </a:lnTo>
                      <a:lnTo>
                        <a:pt x="746" y="1340"/>
                      </a:lnTo>
                      <a:lnTo>
                        <a:pt x="695" y="1340"/>
                      </a:lnTo>
                      <a:lnTo>
                        <a:pt x="641" y="1275"/>
                      </a:lnTo>
                      <a:lnTo>
                        <a:pt x="614" y="1209"/>
                      </a:lnTo>
                      <a:lnTo>
                        <a:pt x="587" y="1143"/>
                      </a:lnTo>
                      <a:lnTo>
                        <a:pt x="535" y="1108"/>
                      </a:lnTo>
                      <a:lnTo>
                        <a:pt x="479" y="1044"/>
                      </a:lnTo>
                      <a:lnTo>
                        <a:pt x="479" y="976"/>
                      </a:lnTo>
                      <a:lnTo>
                        <a:pt x="479" y="912"/>
                      </a:lnTo>
                      <a:lnTo>
                        <a:pt x="427" y="879"/>
                      </a:lnTo>
                      <a:lnTo>
                        <a:pt x="372" y="813"/>
                      </a:lnTo>
                      <a:lnTo>
                        <a:pt x="348" y="747"/>
                      </a:lnTo>
                      <a:lnTo>
                        <a:pt x="295" y="747"/>
                      </a:lnTo>
                      <a:lnTo>
                        <a:pt x="269" y="682"/>
                      </a:lnTo>
                      <a:lnTo>
                        <a:pt x="215" y="682"/>
                      </a:lnTo>
                      <a:lnTo>
                        <a:pt x="163" y="648"/>
                      </a:lnTo>
                      <a:lnTo>
                        <a:pt x="108" y="616"/>
                      </a:lnTo>
                      <a:lnTo>
                        <a:pt x="54" y="616"/>
                      </a:lnTo>
                      <a:lnTo>
                        <a:pt x="54" y="549"/>
                      </a:lnTo>
                      <a:lnTo>
                        <a:pt x="20" y="484"/>
                      </a:lnTo>
                      <a:lnTo>
                        <a:pt x="0" y="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40" name="Freeform 54"/>
                <p:cNvSpPr>
                  <a:spLocks/>
                </p:cNvSpPr>
                <p:nvPr/>
              </p:nvSpPr>
              <p:spPr bwMode="auto">
                <a:xfrm>
                  <a:off x="449241" y="2067701"/>
                  <a:ext cx="1088964" cy="552903"/>
                </a:xfrm>
                <a:custGeom>
                  <a:avLst/>
                  <a:gdLst>
                    <a:gd name="T0" fmla="*/ 2147483646 w 1939"/>
                    <a:gd name="T1" fmla="*/ 0 h 984"/>
                    <a:gd name="T2" fmla="*/ 2147483646 w 1939"/>
                    <a:gd name="T3" fmla="*/ 2147483646 h 984"/>
                    <a:gd name="T4" fmla="*/ 2147483646 w 1939"/>
                    <a:gd name="T5" fmla="*/ 2147483646 h 984"/>
                    <a:gd name="T6" fmla="*/ 2147483646 w 1939"/>
                    <a:gd name="T7" fmla="*/ 2147483646 h 984"/>
                    <a:gd name="T8" fmla="*/ 2147483646 w 1939"/>
                    <a:gd name="T9" fmla="*/ 2147483646 h 984"/>
                    <a:gd name="T10" fmla="*/ 2147483646 w 1939"/>
                    <a:gd name="T11" fmla="*/ 2147483646 h 984"/>
                    <a:gd name="T12" fmla="*/ 2147483646 w 1939"/>
                    <a:gd name="T13" fmla="*/ 2147483646 h 984"/>
                    <a:gd name="T14" fmla="*/ 2147483646 w 1939"/>
                    <a:gd name="T15" fmla="*/ 2147483646 h 984"/>
                    <a:gd name="T16" fmla="*/ 2147483646 w 1939"/>
                    <a:gd name="T17" fmla="*/ 2147483646 h 984"/>
                    <a:gd name="T18" fmla="*/ 2147483646 w 1939"/>
                    <a:gd name="T19" fmla="*/ 2147483646 h 984"/>
                    <a:gd name="T20" fmla="*/ 2147483646 w 1939"/>
                    <a:gd name="T21" fmla="*/ 2147483646 h 984"/>
                    <a:gd name="T22" fmla="*/ 2147483646 w 1939"/>
                    <a:gd name="T23" fmla="*/ 2147483646 h 984"/>
                    <a:gd name="T24" fmla="*/ 2147483646 w 1939"/>
                    <a:gd name="T25" fmla="*/ 2147483646 h 984"/>
                    <a:gd name="T26" fmla="*/ 2147483646 w 1939"/>
                    <a:gd name="T27" fmla="*/ 2147483646 h 984"/>
                    <a:gd name="T28" fmla="*/ 2147483646 w 1939"/>
                    <a:gd name="T29" fmla="*/ 2147483646 h 984"/>
                    <a:gd name="T30" fmla="*/ 2147483646 w 1939"/>
                    <a:gd name="T31" fmla="*/ 2147483646 h 984"/>
                    <a:gd name="T32" fmla="*/ 2147483646 w 1939"/>
                    <a:gd name="T33" fmla="*/ 2147483646 h 984"/>
                    <a:gd name="T34" fmla="*/ 2147483646 w 1939"/>
                    <a:gd name="T35" fmla="*/ 2147483646 h 984"/>
                    <a:gd name="T36" fmla="*/ 2147483646 w 1939"/>
                    <a:gd name="T37" fmla="*/ 2147483646 h 984"/>
                    <a:gd name="T38" fmla="*/ 2147483646 w 1939"/>
                    <a:gd name="T39" fmla="*/ 2147483646 h 984"/>
                    <a:gd name="T40" fmla="*/ 2147483646 w 1939"/>
                    <a:gd name="T41" fmla="*/ 2147483646 h 984"/>
                    <a:gd name="T42" fmla="*/ 2147483646 w 1939"/>
                    <a:gd name="T43" fmla="*/ 2147483646 h 984"/>
                    <a:gd name="T44" fmla="*/ 2147483646 w 1939"/>
                    <a:gd name="T45" fmla="*/ 2147483646 h 984"/>
                    <a:gd name="T46" fmla="*/ 2147483646 w 1939"/>
                    <a:gd name="T47" fmla="*/ 2147483646 h 984"/>
                    <a:gd name="T48" fmla="*/ 2147483646 w 1939"/>
                    <a:gd name="T49" fmla="*/ 2147483646 h 984"/>
                    <a:gd name="T50" fmla="*/ 2147483646 w 1939"/>
                    <a:gd name="T51" fmla="*/ 2147483646 h 984"/>
                    <a:gd name="T52" fmla="*/ 2147483646 w 1939"/>
                    <a:gd name="T53" fmla="*/ 2147483646 h 984"/>
                    <a:gd name="T54" fmla="*/ 2147483646 w 1939"/>
                    <a:gd name="T55" fmla="*/ 2147483646 h 984"/>
                    <a:gd name="T56" fmla="*/ 2147483646 w 1939"/>
                    <a:gd name="T57" fmla="*/ 2147483646 h 984"/>
                    <a:gd name="T58" fmla="*/ 2147483646 w 1939"/>
                    <a:gd name="T59" fmla="*/ 2147483646 h 984"/>
                    <a:gd name="T60" fmla="*/ 2147483646 w 1939"/>
                    <a:gd name="T61" fmla="*/ 2147483646 h 984"/>
                    <a:gd name="T62" fmla="*/ 2147483646 w 1939"/>
                    <a:gd name="T63" fmla="*/ 2147483646 h 984"/>
                    <a:gd name="T64" fmla="*/ 0 w 1939"/>
                    <a:gd name="T65" fmla="*/ 2147483646 h 984"/>
                    <a:gd name="T66" fmla="*/ 0 w 1939"/>
                    <a:gd name="T67" fmla="*/ 2147483646 h 984"/>
                    <a:gd name="T68" fmla="*/ 0 w 1939"/>
                    <a:gd name="T69" fmla="*/ 2147483646 h 984"/>
                    <a:gd name="T70" fmla="*/ 2147483646 w 1939"/>
                    <a:gd name="T71" fmla="*/ 2147483646 h 984"/>
                    <a:gd name="T72" fmla="*/ 2147483646 w 1939"/>
                    <a:gd name="T73" fmla="*/ 0 h 9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939"/>
                    <a:gd name="T112" fmla="*/ 0 h 984"/>
                    <a:gd name="T113" fmla="*/ 1939 w 1939"/>
                    <a:gd name="T114" fmla="*/ 984 h 9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939" h="984">
                      <a:moveTo>
                        <a:pt x="19" y="0"/>
                      </a:moveTo>
                      <a:lnTo>
                        <a:pt x="1004" y="332"/>
                      </a:lnTo>
                      <a:lnTo>
                        <a:pt x="1939" y="663"/>
                      </a:lnTo>
                      <a:lnTo>
                        <a:pt x="1901" y="743"/>
                      </a:lnTo>
                      <a:lnTo>
                        <a:pt x="1783" y="824"/>
                      </a:lnTo>
                      <a:lnTo>
                        <a:pt x="1724" y="789"/>
                      </a:lnTo>
                      <a:lnTo>
                        <a:pt x="1695" y="859"/>
                      </a:lnTo>
                      <a:lnTo>
                        <a:pt x="1647" y="887"/>
                      </a:lnTo>
                      <a:lnTo>
                        <a:pt x="1569" y="887"/>
                      </a:lnTo>
                      <a:lnTo>
                        <a:pt x="1549" y="913"/>
                      </a:lnTo>
                      <a:lnTo>
                        <a:pt x="1500" y="931"/>
                      </a:lnTo>
                      <a:lnTo>
                        <a:pt x="1472" y="977"/>
                      </a:lnTo>
                      <a:lnTo>
                        <a:pt x="1354" y="984"/>
                      </a:lnTo>
                      <a:lnTo>
                        <a:pt x="1287" y="939"/>
                      </a:lnTo>
                      <a:lnTo>
                        <a:pt x="1141" y="939"/>
                      </a:lnTo>
                      <a:lnTo>
                        <a:pt x="1082" y="977"/>
                      </a:lnTo>
                      <a:lnTo>
                        <a:pt x="926" y="977"/>
                      </a:lnTo>
                      <a:lnTo>
                        <a:pt x="926" y="842"/>
                      </a:lnTo>
                      <a:lnTo>
                        <a:pt x="906" y="798"/>
                      </a:lnTo>
                      <a:lnTo>
                        <a:pt x="906" y="708"/>
                      </a:lnTo>
                      <a:lnTo>
                        <a:pt x="926" y="654"/>
                      </a:lnTo>
                      <a:lnTo>
                        <a:pt x="878" y="609"/>
                      </a:lnTo>
                      <a:lnTo>
                        <a:pt x="672" y="752"/>
                      </a:lnTo>
                      <a:lnTo>
                        <a:pt x="547" y="743"/>
                      </a:lnTo>
                      <a:lnTo>
                        <a:pt x="380" y="645"/>
                      </a:lnTo>
                      <a:lnTo>
                        <a:pt x="274" y="645"/>
                      </a:lnTo>
                      <a:lnTo>
                        <a:pt x="226" y="609"/>
                      </a:lnTo>
                      <a:lnTo>
                        <a:pt x="254" y="555"/>
                      </a:lnTo>
                      <a:lnTo>
                        <a:pt x="195" y="411"/>
                      </a:lnTo>
                      <a:lnTo>
                        <a:pt x="185" y="376"/>
                      </a:lnTo>
                      <a:lnTo>
                        <a:pt x="156" y="376"/>
                      </a:lnTo>
                      <a:lnTo>
                        <a:pt x="118" y="341"/>
                      </a:lnTo>
                      <a:lnTo>
                        <a:pt x="0" y="135"/>
                      </a:lnTo>
                      <a:lnTo>
                        <a:pt x="0" y="126"/>
                      </a:lnTo>
                      <a:lnTo>
                        <a:pt x="10" y="126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41" name="Freeform 56"/>
                <p:cNvSpPr>
                  <a:spLocks/>
                </p:cNvSpPr>
                <p:nvPr/>
              </p:nvSpPr>
              <p:spPr bwMode="auto">
                <a:xfrm>
                  <a:off x="4314804" y="1406516"/>
                  <a:ext cx="808038" cy="1130300"/>
                </a:xfrm>
                <a:custGeom>
                  <a:avLst/>
                  <a:gdLst>
                    <a:gd name="T0" fmla="*/ 2147483646 w 1441"/>
                    <a:gd name="T1" fmla="*/ 2147483646 h 2009"/>
                    <a:gd name="T2" fmla="*/ 2147483646 w 1441"/>
                    <a:gd name="T3" fmla="*/ 2147483646 h 2009"/>
                    <a:gd name="T4" fmla="*/ 2147483646 w 1441"/>
                    <a:gd name="T5" fmla="*/ 2147483646 h 2009"/>
                    <a:gd name="T6" fmla="*/ 2147483646 w 1441"/>
                    <a:gd name="T7" fmla="*/ 2147483646 h 2009"/>
                    <a:gd name="T8" fmla="*/ 2147483646 w 1441"/>
                    <a:gd name="T9" fmla="*/ 2147483646 h 2009"/>
                    <a:gd name="T10" fmla="*/ 2147483646 w 1441"/>
                    <a:gd name="T11" fmla="*/ 2147483646 h 2009"/>
                    <a:gd name="T12" fmla="*/ 2147483646 w 1441"/>
                    <a:gd name="T13" fmla="*/ 2147483646 h 2009"/>
                    <a:gd name="T14" fmla="*/ 2147483646 w 1441"/>
                    <a:gd name="T15" fmla="*/ 2147483646 h 2009"/>
                    <a:gd name="T16" fmla="*/ 2147483646 w 1441"/>
                    <a:gd name="T17" fmla="*/ 2147483646 h 2009"/>
                    <a:gd name="T18" fmla="*/ 2147483646 w 1441"/>
                    <a:gd name="T19" fmla="*/ 2147483646 h 2009"/>
                    <a:gd name="T20" fmla="*/ 2147483646 w 1441"/>
                    <a:gd name="T21" fmla="*/ 2147483646 h 2009"/>
                    <a:gd name="T22" fmla="*/ 2147483646 w 1441"/>
                    <a:gd name="T23" fmla="*/ 2147483646 h 2009"/>
                    <a:gd name="T24" fmla="*/ 2147483646 w 1441"/>
                    <a:gd name="T25" fmla="*/ 2147483646 h 2009"/>
                    <a:gd name="T26" fmla="*/ 2147483646 w 1441"/>
                    <a:gd name="T27" fmla="*/ 2147483646 h 2009"/>
                    <a:gd name="T28" fmla="*/ 2147483646 w 1441"/>
                    <a:gd name="T29" fmla="*/ 0 h 2009"/>
                    <a:gd name="T30" fmla="*/ 2147483646 w 1441"/>
                    <a:gd name="T31" fmla="*/ 2147483646 h 2009"/>
                    <a:gd name="T32" fmla="*/ 2147483646 w 1441"/>
                    <a:gd name="T33" fmla="*/ 2147483646 h 2009"/>
                    <a:gd name="T34" fmla="*/ 2147483646 w 1441"/>
                    <a:gd name="T35" fmla="*/ 2147483646 h 2009"/>
                    <a:gd name="T36" fmla="*/ 2147483646 w 1441"/>
                    <a:gd name="T37" fmla="*/ 2147483646 h 2009"/>
                    <a:gd name="T38" fmla="*/ 2147483646 w 1441"/>
                    <a:gd name="T39" fmla="*/ 2147483646 h 2009"/>
                    <a:gd name="T40" fmla="*/ 2147483646 w 1441"/>
                    <a:gd name="T41" fmla="*/ 2147483646 h 2009"/>
                    <a:gd name="T42" fmla="*/ 2147483646 w 1441"/>
                    <a:gd name="T43" fmla="*/ 2147483646 h 2009"/>
                    <a:gd name="T44" fmla="*/ 2147483646 w 1441"/>
                    <a:gd name="T45" fmla="*/ 2147483646 h 2009"/>
                    <a:gd name="T46" fmla="*/ 2147483646 w 1441"/>
                    <a:gd name="T47" fmla="*/ 2147483646 h 2009"/>
                    <a:gd name="T48" fmla="*/ 2147483646 w 1441"/>
                    <a:gd name="T49" fmla="*/ 2147483646 h 2009"/>
                    <a:gd name="T50" fmla="*/ 2147483646 w 1441"/>
                    <a:gd name="T51" fmla="*/ 2147483646 h 2009"/>
                    <a:gd name="T52" fmla="*/ 2147483646 w 1441"/>
                    <a:gd name="T53" fmla="*/ 2147483646 h 2009"/>
                    <a:gd name="T54" fmla="*/ 2147483646 w 1441"/>
                    <a:gd name="T55" fmla="*/ 2147483646 h 2009"/>
                    <a:gd name="T56" fmla="*/ 2147483646 w 1441"/>
                    <a:gd name="T57" fmla="*/ 2147483646 h 2009"/>
                    <a:gd name="T58" fmla="*/ 2147483646 w 1441"/>
                    <a:gd name="T59" fmla="*/ 2147483646 h 2009"/>
                    <a:gd name="T60" fmla="*/ 2147483646 w 1441"/>
                    <a:gd name="T61" fmla="*/ 2147483646 h 2009"/>
                    <a:gd name="T62" fmla="*/ 2147483646 w 1441"/>
                    <a:gd name="T63" fmla="*/ 2147483646 h 2009"/>
                    <a:gd name="T64" fmla="*/ 2147483646 w 1441"/>
                    <a:gd name="T65" fmla="*/ 2147483646 h 2009"/>
                    <a:gd name="T66" fmla="*/ 2147483646 w 1441"/>
                    <a:gd name="T67" fmla="*/ 2147483646 h 2009"/>
                    <a:gd name="T68" fmla="*/ 2147483646 w 1441"/>
                    <a:gd name="T69" fmla="*/ 2147483646 h 2009"/>
                    <a:gd name="T70" fmla="*/ 2147483646 w 1441"/>
                    <a:gd name="T71" fmla="*/ 2147483646 h 2009"/>
                    <a:gd name="T72" fmla="*/ 2147483646 w 1441"/>
                    <a:gd name="T73" fmla="*/ 2147483646 h 2009"/>
                    <a:gd name="T74" fmla="*/ 2147483646 w 1441"/>
                    <a:gd name="T75" fmla="*/ 2147483646 h 2009"/>
                    <a:gd name="T76" fmla="*/ 2147483646 w 1441"/>
                    <a:gd name="T77" fmla="*/ 2147483646 h 2009"/>
                    <a:gd name="T78" fmla="*/ 2147483646 w 1441"/>
                    <a:gd name="T79" fmla="*/ 2147483646 h 2009"/>
                    <a:gd name="T80" fmla="*/ 2147483646 w 1441"/>
                    <a:gd name="T81" fmla="*/ 2147483646 h 2009"/>
                    <a:gd name="T82" fmla="*/ 2147483646 w 1441"/>
                    <a:gd name="T83" fmla="*/ 2147483646 h 2009"/>
                    <a:gd name="T84" fmla="*/ 2147483646 w 1441"/>
                    <a:gd name="T85" fmla="*/ 2147483646 h 2009"/>
                    <a:gd name="T86" fmla="*/ 2147483646 w 1441"/>
                    <a:gd name="T87" fmla="*/ 2147483646 h 2009"/>
                    <a:gd name="T88" fmla="*/ 2147483646 w 1441"/>
                    <a:gd name="T89" fmla="*/ 2147483646 h 2009"/>
                    <a:gd name="T90" fmla="*/ 2147483646 w 1441"/>
                    <a:gd name="T91" fmla="*/ 2147483646 h 2009"/>
                    <a:gd name="T92" fmla="*/ 2147483646 w 1441"/>
                    <a:gd name="T93" fmla="*/ 2147483646 h 2009"/>
                    <a:gd name="T94" fmla="*/ 2147483646 w 1441"/>
                    <a:gd name="T95" fmla="*/ 2147483646 h 2009"/>
                    <a:gd name="T96" fmla="*/ 2147483646 w 1441"/>
                    <a:gd name="T97" fmla="*/ 2147483646 h 2009"/>
                    <a:gd name="T98" fmla="*/ 2147483646 w 1441"/>
                    <a:gd name="T99" fmla="*/ 2147483646 h 200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441"/>
                    <a:gd name="T151" fmla="*/ 0 h 2009"/>
                    <a:gd name="T152" fmla="*/ 1441 w 1441"/>
                    <a:gd name="T153" fmla="*/ 2009 h 200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441" h="2009">
                      <a:moveTo>
                        <a:pt x="1227" y="1482"/>
                      </a:moveTo>
                      <a:lnTo>
                        <a:pt x="1282" y="1416"/>
                      </a:lnTo>
                      <a:lnTo>
                        <a:pt x="1335" y="1416"/>
                      </a:lnTo>
                      <a:lnTo>
                        <a:pt x="1387" y="1352"/>
                      </a:lnTo>
                      <a:lnTo>
                        <a:pt x="1387" y="1286"/>
                      </a:lnTo>
                      <a:lnTo>
                        <a:pt x="1387" y="1221"/>
                      </a:lnTo>
                      <a:lnTo>
                        <a:pt x="1434" y="1149"/>
                      </a:lnTo>
                      <a:lnTo>
                        <a:pt x="1441" y="1154"/>
                      </a:lnTo>
                      <a:lnTo>
                        <a:pt x="1415" y="1086"/>
                      </a:lnTo>
                      <a:lnTo>
                        <a:pt x="1415" y="1022"/>
                      </a:lnTo>
                      <a:lnTo>
                        <a:pt x="1415" y="956"/>
                      </a:lnTo>
                      <a:lnTo>
                        <a:pt x="1359" y="923"/>
                      </a:lnTo>
                      <a:lnTo>
                        <a:pt x="1335" y="860"/>
                      </a:lnTo>
                      <a:lnTo>
                        <a:pt x="1307" y="793"/>
                      </a:lnTo>
                      <a:lnTo>
                        <a:pt x="1282" y="725"/>
                      </a:lnTo>
                      <a:lnTo>
                        <a:pt x="1307" y="658"/>
                      </a:lnTo>
                      <a:lnTo>
                        <a:pt x="1307" y="594"/>
                      </a:lnTo>
                      <a:lnTo>
                        <a:pt x="1335" y="527"/>
                      </a:lnTo>
                      <a:lnTo>
                        <a:pt x="1282" y="462"/>
                      </a:lnTo>
                      <a:lnTo>
                        <a:pt x="1282" y="397"/>
                      </a:lnTo>
                      <a:lnTo>
                        <a:pt x="1282" y="330"/>
                      </a:lnTo>
                      <a:lnTo>
                        <a:pt x="1282" y="264"/>
                      </a:lnTo>
                      <a:lnTo>
                        <a:pt x="1254" y="197"/>
                      </a:lnTo>
                      <a:lnTo>
                        <a:pt x="1254" y="134"/>
                      </a:lnTo>
                      <a:lnTo>
                        <a:pt x="1282" y="67"/>
                      </a:lnTo>
                      <a:lnTo>
                        <a:pt x="1297" y="31"/>
                      </a:lnTo>
                      <a:lnTo>
                        <a:pt x="1288" y="31"/>
                      </a:lnTo>
                      <a:lnTo>
                        <a:pt x="1254" y="33"/>
                      </a:lnTo>
                      <a:lnTo>
                        <a:pt x="1203" y="0"/>
                      </a:lnTo>
                      <a:lnTo>
                        <a:pt x="1149" y="0"/>
                      </a:lnTo>
                      <a:lnTo>
                        <a:pt x="1095" y="0"/>
                      </a:lnTo>
                      <a:lnTo>
                        <a:pt x="1095" y="33"/>
                      </a:lnTo>
                      <a:lnTo>
                        <a:pt x="1095" y="100"/>
                      </a:lnTo>
                      <a:lnTo>
                        <a:pt x="1041" y="134"/>
                      </a:lnTo>
                      <a:lnTo>
                        <a:pt x="989" y="134"/>
                      </a:lnTo>
                      <a:lnTo>
                        <a:pt x="934" y="166"/>
                      </a:lnTo>
                      <a:lnTo>
                        <a:pt x="882" y="232"/>
                      </a:lnTo>
                      <a:lnTo>
                        <a:pt x="854" y="298"/>
                      </a:lnTo>
                      <a:lnTo>
                        <a:pt x="800" y="363"/>
                      </a:lnTo>
                      <a:lnTo>
                        <a:pt x="854" y="397"/>
                      </a:lnTo>
                      <a:lnTo>
                        <a:pt x="854" y="462"/>
                      </a:lnTo>
                      <a:lnTo>
                        <a:pt x="854" y="527"/>
                      </a:lnTo>
                      <a:lnTo>
                        <a:pt x="854" y="594"/>
                      </a:lnTo>
                      <a:lnTo>
                        <a:pt x="854" y="658"/>
                      </a:lnTo>
                      <a:lnTo>
                        <a:pt x="800" y="725"/>
                      </a:lnTo>
                      <a:lnTo>
                        <a:pt x="775" y="793"/>
                      </a:lnTo>
                      <a:lnTo>
                        <a:pt x="826" y="826"/>
                      </a:lnTo>
                      <a:lnTo>
                        <a:pt x="854" y="891"/>
                      </a:lnTo>
                      <a:lnTo>
                        <a:pt x="854" y="956"/>
                      </a:lnTo>
                      <a:lnTo>
                        <a:pt x="800" y="988"/>
                      </a:lnTo>
                      <a:lnTo>
                        <a:pt x="747" y="988"/>
                      </a:lnTo>
                      <a:lnTo>
                        <a:pt x="694" y="1022"/>
                      </a:lnTo>
                      <a:lnTo>
                        <a:pt x="615" y="988"/>
                      </a:lnTo>
                      <a:lnTo>
                        <a:pt x="562" y="988"/>
                      </a:lnTo>
                      <a:lnTo>
                        <a:pt x="508" y="1022"/>
                      </a:lnTo>
                      <a:lnTo>
                        <a:pt x="454" y="1053"/>
                      </a:lnTo>
                      <a:lnTo>
                        <a:pt x="401" y="1123"/>
                      </a:lnTo>
                      <a:lnTo>
                        <a:pt x="349" y="1123"/>
                      </a:lnTo>
                      <a:lnTo>
                        <a:pt x="295" y="1154"/>
                      </a:lnTo>
                      <a:lnTo>
                        <a:pt x="241" y="1154"/>
                      </a:lnTo>
                      <a:lnTo>
                        <a:pt x="188" y="1187"/>
                      </a:lnTo>
                      <a:lnTo>
                        <a:pt x="133" y="1253"/>
                      </a:lnTo>
                      <a:lnTo>
                        <a:pt x="133" y="1352"/>
                      </a:lnTo>
                      <a:lnTo>
                        <a:pt x="108" y="1416"/>
                      </a:lnTo>
                      <a:lnTo>
                        <a:pt x="82" y="1482"/>
                      </a:lnTo>
                      <a:lnTo>
                        <a:pt x="26" y="1549"/>
                      </a:lnTo>
                      <a:lnTo>
                        <a:pt x="54" y="1615"/>
                      </a:lnTo>
                      <a:lnTo>
                        <a:pt x="54" y="1682"/>
                      </a:lnTo>
                      <a:lnTo>
                        <a:pt x="82" y="1747"/>
                      </a:lnTo>
                      <a:lnTo>
                        <a:pt x="54" y="1812"/>
                      </a:lnTo>
                      <a:lnTo>
                        <a:pt x="0" y="1879"/>
                      </a:lnTo>
                      <a:lnTo>
                        <a:pt x="5" y="1878"/>
                      </a:lnTo>
                      <a:lnTo>
                        <a:pt x="26" y="1879"/>
                      </a:lnTo>
                      <a:lnTo>
                        <a:pt x="82" y="1911"/>
                      </a:lnTo>
                      <a:lnTo>
                        <a:pt x="133" y="1945"/>
                      </a:lnTo>
                      <a:lnTo>
                        <a:pt x="188" y="1979"/>
                      </a:lnTo>
                      <a:lnTo>
                        <a:pt x="241" y="2009"/>
                      </a:lnTo>
                      <a:lnTo>
                        <a:pt x="295" y="2009"/>
                      </a:lnTo>
                      <a:lnTo>
                        <a:pt x="349" y="1979"/>
                      </a:lnTo>
                      <a:lnTo>
                        <a:pt x="401" y="1911"/>
                      </a:lnTo>
                      <a:lnTo>
                        <a:pt x="454" y="1911"/>
                      </a:lnTo>
                      <a:lnTo>
                        <a:pt x="536" y="1911"/>
                      </a:lnTo>
                      <a:lnTo>
                        <a:pt x="562" y="1844"/>
                      </a:lnTo>
                      <a:lnTo>
                        <a:pt x="562" y="1780"/>
                      </a:lnTo>
                      <a:lnTo>
                        <a:pt x="536" y="1713"/>
                      </a:lnTo>
                      <a:lnTo>
                        <a:pt x="562" y="1646"/>
                      </a:lnTo>
                      <a:lnTo>
                        <a:pt x="615" y="1646"/>
                      </a:lnTo>
                      <a:lnTo>
                        <a:pt x="667" y="1646"/>
                      </a:lnTo>
                      <a:lnTo>
                        <a:pt x="723" y="1646"/>
                      </a:lnTo>
                      <a:lnTo>
                        <a:pt x="775" y="1646"/>
                      </a:lnTo>
                      <a:lnTo>
                        <a:pt x="826" y="1682"/>
                      </a:lnTo>
                      <a:lnTo>
                        <a:pt x="882" y="1682"/>
                      </a:lnTo>
                      <a:lnTo>
                        <a:pt x="934" y="1646"/>
                      </a:lnTo>
                      <a:lnTo>
                        <a:pt x="989" y="1583"/>
                      </a:lnTo>
                      <a:lnTo>
                        <a:pt x="1069" y="1583"/>
                      </a:lnTo>
                      <a:lnTo>
                        <a:pt x="1123" y="1549"/>
                      </a:lnTo>
                      <a:lnTo>
                        <a:pt x="1164" y="1517"/>
                      </a:lnTo>
                      <a:lnTo>
                        <a:pt x="1208" y="1482"/>
                      </a:lnTo>
                      <a:lnTo>
                        <a:pt x="1205" y="1482"/>
                      </a:lnTo>
                      <a:lnTo>
                        <a:pt x="1227" y="14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42" name="Freeform 64"/>
                <p:cNvSpPr>
                  <a:spLocks/>
                </p:cNvSpPr>
                <p:nvPr/>
              </p:nvSpPr>
              <p:spPr bwMode="auto">
                <a:xfrm>
                  <a:off x="3989366" y="1152516"/>
                  <a:ext cx="955675" cy="1322388"/>
                </a:xfrm>
                <a:custGeom>
                  <a:avLst/>
                  <a:gdLst>
                    <a:gd name="T0" fmla="*/ 2147483646 w 1704"/>
                    <a:gd name="T1" fmla="*/ 2147483646 h 2350"/>
                    <a:gd name="T2" fmla="*/ 2147483646 w 1704"/>
                    <a:gd name="T3" fmla="*/ 2147483646 h 2350"/>
                    <a:gd name="T4" fmla="*/ 2147483646 w 1704"/>
                    <a:gd name="T5" fmla="*/ 2147483646 h 2350"/>
                    <a:gd name="T6" fmla="*/ 2147483646 w 1704"/>
                    <a:gd name="T7" fmla="*/ 2147483646 h 2350"/>
                    <a:gd name="T8" fmla="*/ 2147483646 w 1704"/>
                    <a:gd name="T9" fmla="*/ 2147483646 h 2350"/>
                    <a:gd name="T10" fmla="*/ 2147483646 w 1704"/>
                    <a:gd name="T11" fmla="*/ 2147483646 h 2350"/>
                    <a:gd name="T12" fmla="*/ 2147483646 w 1704"/>
                    <a:gd name="T13" fmla="*/ 2147483646 h 2350"/>
                    <a:gd name="T14" fmla="*/ 2147483646 w 1704"/>
                    <a:gd name="T15" fmla="*/ 2147483646 h 2350"/>
                    <a:gd name="T16" fmla="*/ 2147483646 w 1704"/>
                    <a:gd name="T17" fmla="*/ 2147483646 h 2350"/>
                    <a:gd name="T18" fmla="*/ 2147483646 w 1704"/>
                    <a:gd name="T19" fmla="*/ 2147483646 h 2350"/>
                    <a:gd name="T20" fmla="*/ 2147483646 w 1704"/>
                    <a:gd name="T21" fmla="*/ 2147483646 h 2350"/>
                    <a:gd name="T22" fmla="*/ 2147483646 w 1704"/>
                    <a:gd name="T23" fmla="*/ 2147483646 h 2350"/>
                    <a:gd name="T24" fmla="*/ 2147483646 w 1704"/>
                    <a:gd name="T25" fmla="*/ 2147483646 h 2350"/>
                    <a:gd name="T26" fmla="*/ 2147483646 w 1704"/>
                    <a:gd name="T27" fmla="*/ 2147483646 h 2350"/>
                    <a:gd name="T28" fmla="*/ 2147483646 w 1704"/>
                    <a:gd name="T29" fmla="*/ 2147483646 h 2350"/>
                    <a:gd name="T30" fmla="*/ 2147483646 w 1704"/>
                    <a:gd name="T31" fmla="*/ 2147483646 h 2350"/>
                    <a:gd name="T32" fmla="*/ 2147483646 w 1704"/>
                    <a:gd name="T33" fmla="*/ 2147483646 h 2350"/>
                    <a:gd name="T34" fmla="*/ 2147483646 w 1704"/>
                    <a:gd name="T35" fmla="*/ 2147483646 h 2350"/>
                    <a:gd name="T36" fmla="*/ 2147483646 w 1704"/>
                    <a:gd name="T37" fmla="*/ 2147483646 h 2350"/>
                    <a:gd name="T38" fmla="*/ 2147483646 w 1704"/>
                    <a:gd name="T39" fmla="*/ 2147483646 h 2350"/>
                    <a:gd name="T40" fmla="*/ 2147483646 w 1704"/>
                    <a:gd name="T41" fmla="*/ 2147483646 h 2350"/>
                    <a:gd name="T42" fmla="*/ 2147483646 w 1704"/>
                    <a:gd name="T43" fmla="*/ 2147483646 h 2350"/>
                    <a:gd name="T44" fmla="*/ 2147483646 w 1704"/>
                    <a:gd name="T45" fmla="*/ 2147483646 h 2350"/>
                    <a:gd name="T46" fmla="*/ 2147483646 w 1704"/>
                    <a:gd name="T47" fmla="*/ 2147483646 h 2350"/>
                    <a:gd name="T48" fmla="*/ 2147483646 w 1704"/>
                    <a:gd name="T49" fmla="*/ 2147483646 h 2350"/>
                    <a:gd name="T50" fmla="*/ 2147483646 w 1704"/>
                    <a:gd name="T51" fmla="*/ 2147483646 h 2350"/>
                    <a:gd name="T52" fmla="*/ 2147483646 w 1704"/>
                    <a:gd name="T53" fmla="*/ 2147483646 h 2350"/>
                    <a:gd name="T54" fmla="*/ 2147483646 w 1704"/>
                    <a:gd name="T55" fmla="*/ 2147483646 h 2350"/>
                    <a:gd name="T56" fmla="*/ 2147483646 w 1704"/>
                    <a:gd name="T57" fmla="*/ 2147483646 h 2350"/>
                    <a:gd name="T58" fmla="*/ 2147483646 w 1704"/>
                    <a:gd name="T59" fmla="*/ 2147483646 h 2350"/>
                    <a:gd name="T60" fmla="*/ 2147483646 w 1704"/>
                    <a:gd name="T61" fmla="*/ 2147483646 h 2350"/>
                    <a:gd name="T62" fmla="*/ 2147483646 w 1704"/>
                    <a:gd name="T63" fmla="*/ 2147483646 h 2350"/>
                    <a:gd name="T64" fmla="*/ 2147483646 w 1704"/>
                    <a:gd name="T65" fmla="*/ 2147483646 h 2350"/>
                    <a:gd name="T66" fmla="*/ 2147483646 w 1704"/>
                    <a:gd name="T67" fmla="*/ 2147483646 h 2350"/>
                    <a:gd name="T68" fmla="*/ 2147483646 w 1704"/>
                    <a:gd name="T69" fmla="*/ 2147483646 h 2350"/>
                    <a:gd name="T70" fmla="*/ 2147483646 w 1704"/>
                    <a:gd name="T71" fmla="*/ 2147483646 h 2350"/>
                    <a:gd name="T72" fmla="*/ 2147483646 w 1704"/>
                    <a:gd name="T73" fmla="*/ 2147483646 h 2350"/>
                    <a:gd name="T74" fmla="*/ 2147483646 w 1704"/>
                    <a:gd name="T75" fmla="*/ 2147483646 h 2350"/>
                    <a:gd name="T76" fmla="*/ 2147483646 w 1704"/>
                    <a:gd name="T77" fmla="*/ 2147483646 h 2350"/>
                    <a:gd name="T78" fmla="*/ 2147483646 w 1704"/>
                    <a:gd name="T79" fmla="*/ 2147483646 h 2350"/>
                    <a:gd name="T80" fmla="*/ 2147483646 w 1704"/>
                    <a:gd name="T81" fmla="*/ 2147483646 h 2350"/>
                    <a:gd name="T82" fmla="*/ 2147483646 w 1704"/>
                    <a:gd name="T83" fmla="*/ 2147483646 h 2350"/>
                    <a:gd name="T84" fmla="*/ 2147483646 w 1704"/>
                    <a:gd name="T85" fmla="*/ 2147483646 h 2350"/>
                    <a:gd name="T86" fmla="*/ 2147483646 w 1704"/>
                    <a:gd name="T87" fmla="*/ 2147483646 h 2350"/>
                    <a:gd name="T88" fmla="*/ 2147483646 w 1704"/>
                    <a:gd name="T89" fmla="*/ 2147483646 h 2350"/>
                    <a:gd name="T90" fmla="*/ 2147483646 w 1704"/>
                    <a:gd name="T91" fmla="*/ 2147483646 h 2350"/>
                    <a:gd name="T92" fmla="*/ 2147483646 w 1704"/>
                    <a:gd name="T93" fmla="*/ 2147483646 h 2350"/>
                    <a:gd name="T94" fmla="*/ 2147483646 w 1704"/>
                    <a:gd name="T95" fmla="*/ 2147483646 h 2350"/>
                    <a:gd name="T96" fmla="*/ 2147483646 w 1704"/>
                    <a:gd name="T97" fmla="*/ 2147483646 h 2350"/>
                    <a:gd name="T98" fmla="*/ 2147483646 w 1704"/>
                    <a:gd name="T99" fmla="*/ 2147483646 h 2350"/>
                    <a:gd name="T100" fmla="*/ 2147483646 w 1704"/>
                    <a:gd name="T101" fmla="*/ 2147483646 h 2350"/>
                    <a:gd name="T102" fmla="*/ 2147483646 w 1704"/>
                    <a:gd name="T103" fmla="*/ 2147483646 h 2350"/>
                    <a:gd name="T104" fmla="*/ 2147483646 w 1704"/>
                    <a:gd name="T105" fmla="*/ 2147483646 h 2350"/>
                    <a:gd name="T106" fmla="*/ 2147483646 w 1704"/>
                    <a:gd name="T107" fmla="*/ 2147483646 h 2350"/>
                    <a:gd name="T108" fmla="*/ 2147483646 w 1704"/>
                    <a:gd name="T109" fmla="*/ 2147483646 h 2350"/>
                    <a:gd name="T110" fmla="*/ 2147483646 w 1704"/>
                    <a:gd name="T111" fmla="*/ 2147483646 h 2350"/>
                    <a:gd name="T112" fmla="*/ 2147483646 w 1704"/>
                    <a:gd name="T113" fmla="*/ 2147483646 h 2350"/>
                    <a:gd name="T114" fmla="*/ 2147483646 w 1704"/>
                    <a:gd name="T115" fmla="*/ 2147483646 h 235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704"/>
                    <a:gd name="T175" fmla="*/ 0 h 2350"/>
                    <a:gd name="T176" fmla="*/ 1704 w 1704"/>
                    <a:gd name="T177" fmla="*/ 2350 h 235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704" h="2350">
                      <a:moveTo>
                        <a:pt x="614" y="0"/>
                      </a:moveTo>
                      <a:lnTo>
                        <a:pt x="585" y="110"/>
                      </a:lnTo>
                      <a:lnTo>
                        <a:pt x="585" y="209"/>
                      </a:lnTo>
                      <a:lnTo>
                        <a:pt x="563" y="275"/>
                      </a:lnTo>
                      <a:lnTo>
                        <a:pt x="534" y="342"/>
                      </a:lnTo>
                      <a:lnTo>
                        <a:pt x="482" y="373"/>
                      </a:lnTo>
                      <a:lnTo>
                        <a:pt x="453" y="440"/>
                      </a:lnTo>
                      <a:lnTo>
                        <a:pt x="453" y="504"/>
                      </a:lnTo>
                      <a:lnTo>
                        <a:pt x="429" y="571"/>
                      </a:lnTo>
                      <a:lnTo>
                        <a:pt x="401" y="636"/>
                      </a:lnTo>
                      <a:lnTo>
                        <a:pt x="347" y="703"/>
                      </a:lnTo>
                      <a:lnTo>
                        <a:pt x="295" y="735"/>
                      </a:lnTo>
                      <a:lnTo>
                        <a:pt x="268" y="800"/>
                      </a:lnTo>
                      <a:lnTo>
                        <a:pt x="240" y="868"/>
                      </a:lnTo>
                      <a:lnTo>
                        <a:pt x="189" y="868"/>
                      </a:lnTo>
                      <a:lnTo>
                        <a:pt x="132" y="900"/>
                      </a:lnTo>
                      <a:lnTo>
                        <a:pt x="79" y="900"/>
                      </a:lnTo>
                      <a:lnTo>
                        <a:pt x="26" y="966"/>
                      </a:lnTo>
                      <a:lnTo>
                        <a:pt x="0" y="998"/>
                      </a:lnTo>
                      <a:lnTo>
                        <a:pt x="26" y="998"/>
                      </a:lnTo>
                      <a:lnTo>
                        <a:pt x="55" y="998"/>
                      </a:lnTo>
                      <a:lnTo>
                        <a:pt x="106" y="998"/>
                      </a:lnTo>
                      <a:lnTo>
                        <a:pt x="132" y="1065"/>
                      </a:lnTo>
                      <a:lnTo>
                        <a:pt x="189" y="1065"/>
                      </a:lnTo>
                      <a:lnTo>
                        <a:pt x="240" y="1097"/>
                      </a:lnTo>
                      <a:lnTo>
                        <a:pt x="268" y="1164"/>
                      </a:lnTo>
                      <a:lnTo>
                        <a:pt x="268" y="1229"/>
                      </a:lnTo>
                      <a:lnTo>
                        <a:pt x="268" y="1296"/>
                      </a:lnTo>
                      <a:lnTo>
                        <a:pt x="268" y="1361"/>
                      </a:lnTo>
                      <a:lnTo>
                        <a:pt x="240" y="1427"/>
                      </a:lnTo>
                      <a:lnTo>
                        <a:pt x="213" y="1493"/>
                      </a:lnTo>
                      <a:lnTo>
                        <a:pt x="189" y="1557"/>
                      </a:lnTo>
                      <a:lnTo>
                        <a:pt x="240" y="1592"/>
                      </a:lnTo>
                      <a:lnTo>
                        <a:pt x="295" y="1624"/>
                      </a:lnTo>
                      <a:lnTo>
                        <a:pt x="321" y="1692"/>
                      </a:lnTo>
                      <a:lnTo>
                        <a:pt x="375" y="1724"/>
                      </a:lnTo>
                      <a:lnTo>
                        <a:pt x="429" y="1724"/>
                      </a:lnTo>
                      <a:lnTo>
                        <a:pt x="482" y="1724"/>
                      </a:lnTo>
                      <a:lnTo>
                        <a:pt x="506" y="1791"/>
                      </a:lnTo>
                      <a:lnTo>
                        <a:pt x="453" y="1854"/>
                      </a:lnTo>
                      <a:lnTo>
                        <a:pt x="401" y="1887"/>
                      </a:lnTo>
                      <a:lnTo>
                        <a:pt x="401" y="1953"/>
                      </a:lnTo>
                      <a:lnTo>
                        <a:pt x="375" y="2020"/>
                      </a:lnTo>
                      <a:lnTo>
                        <a:pt x="401" y="2086"/>
                      </a:lnTo>
                      <a:lnTo>
                        <a:pt x="453" y="2117"/>
                      </a:lnTo>
                      <a:lnTo>
                        <a:pt x="482" y="2184"/>
                      </a:lnTo>
                      <a:lnTo>
                        <a:pt x="482" y="2251"/>
                      </a:lnTo>
                      <a:lnTo>
                        <a:pt x="534" y="2283"/>
                      </a:lnTo>
                      <a:lnTo>
                        <a:pt x="563" y="2350"/>
                      </a:lnTo>
                      <a:lnTo>
                        <a:pt x="614" y="2350"/>
                      </a:lnTo>
                      <a:lnTo>
                        <a:pt x="610" y="2350"/>
                      </a:lnTo>
                      <a:lnTo>
                        <a:pt x="663" y="2283"/>
                      </a:lnTo>
                      <a:lnTo>
                        <a:pt x="691" y="2217"/>
                      </a:lnTo>
                      <a:lnTo>
                        <a:pt x="663" y="2152"/>
                      </a:lnTo>
                      <a:lnTo>
                        <a:pt x="663" y="2086"/>
                      </a:lnTo>
                      <a:lnTo>
                        <a:pt x="636" y="2020"/>
                      </a:lnTo>
                      <a:lnTo>
                        <a:pt x="691" y="1953"/>
                      </a:lnTo>
                      <a:lnTo>
                        <a:pt x="718" y="1887"/>
                      </a:lnTo>
                      <a:lnTo>
                        <a:pt x="742" y="1823"/>
                      </a:lnTo>
                      <a:lnTo>
                        <a:pt x="742" y="1724"/>
                      </a:lnTo>
                      <a:lnTo>
                        <a:pt x="798" y="1658"/>
                      </a:lnTo>
                      <a:lnTo>
                        <a:pt x="850" y="1624"/>
                      </a:lnTo>
                      <a:lnTo>
                        <a:pt x="905" y="1624"/>
                      </a:lnTo>
                      <a:lnTo>
                        <a:pt x="957" y="1592"/>
                      </a:lnTo>
                      <a:lnTo>
                        <a:pt x="1011" y="1592"/>
                      </a:lnTo>
                      <a:lnTo>
                        <a:pt x="1064" y="1524"/>
                      </a:lnTo>
                      <a:lnTo>
                        <a:pt x="1118" y="1493"/>
                      </a:lnTo>
                      <a:lnTo>
                        <a:pt x="1172" y="1459"/>
                      </a:lnTo>
                      <a:lnTo>
                        <a:pt x="1224" y="1459"/>
                      </a:lnTo>
                      <a:lnTo>
                        <a:pt x="1303" y="1493"/>
                      </a:lnTo>
                      <a:lnTo>
                        <a:pt x="1357" y="1459"/>
                      </a:lnTo>
                      <a:lnTo>
                        <a:pt x="1409" y="1459"/>
                      </a:lnTo>
                      <a:lnTo>
                        <a:pt x="1464" y="1427"/>
                      </a:lnTo>
                      <a:lnTo>
                        <a:pt x="1464" y="1361"/>
                      </a:lnTo>
                      <a:lnTo>
                        <a:pt x="1436" y="1296"/>
                      </a:lnTo>
                      <a:lnTo>
                        <a:pt x="1385" y="1262"/>
                      </a:lnTo>
                      <a:lnTo>
                        <a:pt x="1409" y="1195"/>
                      </a:lnTo>
                      <a:lnTo>
                        <a:pt x="1464" y="1129"/>
                      </a:lnTo>
                      <a:lnTo>
                        <a:pt x="1464" y="1065"/>
                      </a:lnTo>
                      <a:lnTo>
                        <a:pt x="1464" y="998"/>
                      </a:lnTo>
                      <a:lnTo>
                        <a:pt x="1464" y="932"/>
                      </a:lnTo>
                      <a:lnTo>
                        <a:pt x="1464" y="868"/>
                      </a:lnTo>
                      <a:lnTo>
                        <a:pt x="1409" y="834"/>
                      </a:lnTo>
                      <a:lnTo>
                        <a:pt x="1464" y="768"/>
                      </a:lnTo>
                      <a:lnTo>
                        <a:pt x="1490" y="703"/>
                      </a:lnTo>
                      <a:lnTo>
                        <a:pt x="1544" y="636"/>
                      </a:lnTo>
                      <a:lnTo>
                        <a:pt x="1598" y="605"/>
                      </a:lnTo>
                      <a:lnTo>
                        <a:pt x="1651" y="605"/>
                      </a:lnTo>
                      <a:lnTo>
                        <a:pt x="1704" y="571"/>
                      </a:lnTo>
                      <a:lnTo>
                        <a:pt x="1704" y="504"/>
                      </a:lnTo>
                      <a:lnTo>
                        <a:pt x="1704" y="470"/>
                      </a:lnTo>
                      <a:lnTo>
                        <a:pt x="1678" y="470"/>
                      </a:lnTo>
                      <a:lnTo>
                        <a:pt x="1625" y="470"/>
                      </a:lnTo>
                      <a:lnTo>
                        <a:pt x="1570" y="440"/>
                      </a:lnTo>
                      <a:lnTo>
                        <a:pt x="1519" y="405"/>
                      </a:lnTo>
                      <a:lnTo>
                        <a:pt x="1464" y="405"/>
                      </a:lnTo>
                      <a:lnTo>
                        <a:pt x="1409" y="373"/>
                      </a:lnTo>
                      <a:lnTo>
                        <a:pt x="1357" y="373"/>
                      </a:lnTo>
                      <a:lnTo>
                        <a:pt x="1303" y="373"/>
                      </a:lnTo>
                      <a:lnTo>
                        <a:pt x="1251" y="373"/>
                      </a:lnTo>
                      <a:lnTo>
                        <a:pt x="1198" y="373"/>
                      </a:lnTo>
                      <a:lnTo>
                        <a:pt x="1145" y="440"/>
                      </a:lnTo>
                      <a:lnTo>
                        <a:pt x="1092" y="440"/>
                      </a:lnTo>
                      <a:lnTo>
                        <a:pt x="1037" y="470"/>
                      </a:lnTo>
                      <a:lnTo>
                        <a:pt x="985" y="440"/>
                      </a:lnTo>
                      <a:lnTo>
                        <a:pt x="985" y="373"/>
                      </a:lnTo>
                      <a:lnTo>
                        <a:pt x="985" y="308"/>
                      </a:lnTo>
                      <a:lnTo>
                        <a:pt x="1011" y="241"/>
                      </a:lnTo>
                      <a:lnTo>
                        <a:pt x="985" y="174"/>
                      </a:lnTo>
                      <a:lnTo>
                        <a:pt x="929" y="142"/>
                      </a:lnTo>
                      <a:lnTo>
                        <a:pt x="878" y="110"/>
                      </a:lnTo>
                      <a:lnTo>
                        <a:pt x="826" y="110"/>
                      </a:lnTo>
                      <a:lnTo>
                        <a:pt x="770" y="110"/>
                      </a:lnTo>
                      <a:lnTo>
                        <a:pt x="718" y="43"/>
                      </a:lnTo>
                      <a:lnTo>
                        <a:pt x="663" y="12"/>
                      </a:lnTo>
                      <a:lnTo>
                        <a:pt x="608" y="7"/>
                      </a:lnTo>
                      <a:lnTo>
                        <a:pt x="61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43" name="Freeform 66"/>
                <p:cNvSpPr>
                  <a:spLocks/>
                </p:cNvSpPr>
                <p:nvPr/>
              </p:nvSpPr>
              <p:spPr bwMode="auto">
                <a:xfrm>
                  <a:off x="3116241" y="4124316"/>
                  <a:ext cx="881063" cy="593725"/>
                </a:xfrm>
                <a:custGeom>
                  <a:avLst/>
                  <a:gdLst>
                    <a:gd name="T0" fmla="*/ 2147483646 w 1572"/>
                    <a:gd name="T1" fmla="*/ 2147483646 h 1055"/>
                    <a:gd name="T2" fmla="*/ 2147483646 w 1572"/>
                    <a:gd name="T3" fmla="*/ 2147483646 h 1055"/>
                    <a:gd name="T4" fmla="*/ 2147483646 w 1572"/>
                    <a:gd name="T5" fmla="*/ 2147483646 h 1055"/>
                    <a:gd name="T6" fmla="*/ 2147483646 w 1572"/>
                    <a:gd name="T7" fmla="*/ 2147483646 h 1055"/>
                    <a:gd name="T8" fmla="*/ 2147483646 w 1572"/>
                    <a:gd name="T9" fmla="*/ 2147483646 h 1055"/>
                    <a:gd name="T10" fmla="*/ 2147483646 w 1572"/>
                    <a:gd name="T11" fmla="*/ 2147483646 h 1055"/>
                    <a:gd name="T12" fmla="*/ 2147483646 w 1572"/>
                    <a:gd name="T13" fmla="*/ 2147483646 h 1055"/>
                    <a:gd name="T14" fmla="*/ 0 w 1572"/>
                    <a:gd name="T15" fmla="*/ 2147483646 h 1055"/>
                    <a:gd name="T16" fmla="*/ 2147483646 w 1572"/>
                    <a:gd name="T17" fmla="*/ 2147483646 h 1055"/>
                    <a:gd name="T18" fmla="*/ 2147483646 w 1572"/>
                    <a:gd name="T19" fmla="*/ 2147483646 h 1055"/>
                    <a:gd name="T20" fmla="*/ 2147483646 w 1572"/>
                    <a:gd name="T21" fmla="*/ 2147483646 h 1055"/>
                    <a:gd name="T22" fmla="*/ 2147483646 w 1572"/>
                    <a:gd name="T23" fmla="*/ 2147483646 h 1055"/>
                    <a:gd name="T24" fmla="*/ 2147483646 w 1572"/>
                    <a:gd name="T25" fmla="*/ 2147483646 h 1055"/>
                    <a:gd name="T26" fmla="*/ 2147483646 w 1572"/>
                    <a:gd name="T27" fmla="*/ 2147483646 h 1055"/>
                    <a:gd name="T28" fmla="*/ 2147483646 w 1572"/>
                    <a:gd name="T29" fmla="*/ 2147483646 h 1055"/>
                    <a:gd name="T30" fmla="*/ 2147483646 w 1572"/>
                    <a:gd name="T31" fmla="*/ 2147483646 h 1055"/>
                    <a:gd name="T32" fmla="*/ 2147483646 w 1572"/>
                    <a:gd name="T33" fmla="*/ 2147483646 h 1055"/>
                    <a:gd name="T34" fmla="*/ 2147483646 w 1572"/>
                    <a:gd name="T35" fmla="*/ 2147483646 h 1055"/>
                    <a:gd name="T36" fmla="*/ 2147483646 w 1572"/>
                    <a:gd name="T37" fmla="*/ 2147483646 h 1055"/>
                    <a:gd name="T38" fmla="*/ 2147483646 w 1572"/>
                    <a:gd name="T39" fmla="*/ 2147483646 h 1055"/>
                    <a:gd name="T40" fmla="*/ 2147483646 w 1572"/>
                    <a:gd name="T41" fmla="*/ 2147483646 h 1055"/>
                    <a:gd name="T42" fmla="*/ 2147483646 w 1572"/>
                    <a:gd name="T43" fmla="*/ 2147483646 h 1055"/>
                    <a:gd name="T44" fmla="*/ 2147483646 w 1572"/>
                    <a:gd name="T45" fmla="*/ 2147483646 h 1055"/>
                    <a:gd name="T46" fmla="*/ 2147483646 w 1572"/>
                    <a:gd name="T47" fmla="*/ 2147483646 h 1055"/>
                    <a:gd name="T48" fmla="*/ 2147483646 w 1572"/>
                    <a:gd name="T49" fmla="*/ 2147483646 h 1055"/>
                    <a:gd name="T50" fmla="*/ 2147483646 w 1572"/>
                    <a:gd name="T51" fmla="*/ 2147483646 h 1055"/>
                    <a:gd name="T52" fmla="*/ 2147483646 w 1572"/>
                    <a:gd name="T53" fmla="*/ 2147483646 h 1055"/>
                    <a:gd name="T54" fmla="*/ 2147483646 w 1572"/>
                    <a:gd name="T55" fmla="*/ 2147483646 h 1055"/>
                    <a:gd name="T56" fmla="*/ 2147483646 w 1572"/>
                    <a:gd name="T57" fmla="*/ 2147483646 h 1055"/>
                    <a:gd name="T58" fmla="*/ 2147483646 w 1572"/>
                    <a:gd name="T59" fmla="*/ 2147483646 h 1055"/>
                    <a:gd name="T60" fmla="*/ 2147483646 w 1572"/>
                    <a:gd name="T61" fmla="*/ 2147483646 h 1055"/>
                    <a:gd name="T62" fmla="*/ 2147483646 w 1572"/>
                    <a:gd name="T63" fmla="*/ 2147483646 h 1055"/>
                    <a:gd name="T64" fmla="*/ 2147483646 w 1572"/>
                    <a:gd name="T65" fmla="*/ 2147483646 h 1055"/>
                    <a:gd name="T66" fmla="*/ 2147483646 w 1572"/>
                    <a:gd name="T67" fmla="*/ 2147483646 h 1055"/>
                    <a:gd name="T68" fmla="*/ 2147483646 w 1572"/>
                    <a:gd name="T69" fmla="*/ 2147483646 h 1055"/>
                    <a:gd name="T70" fmla="*/ 2147483646 w 1572"/>
                    <a:gd name="T71" fmla="*/ 2147483646 h 1055"/>
                    <a:gd name="T72" fmla="*/ 2147483646 w 1572"/>
                    <a:gd name="T73" fmla="*/ 2147483646 h 1055"/>
                    <a:gd name="T74" fmla="*/ 2147483646 w 1572"/>
                    <a:gd name="T75" fmla="*/ 0 h 1055"/>
                    <a:gd name="T76" fmla="*/ 2147483646 w 1572"/>
                    <a:gd name="T77" fmla="*/ 2147483646 h 1055"/>
                    <a:gd name="T78" fmla="*/ 2147483646 w 1572"/>
                    <a:gd name="T79" fmla="*/ 2147483646 h 1055"/>
                    <a:gd name="T80" fmla="*/ 2147483646 w 1572"/>
                    <a:gd name="T81" fmla="*/ 2147483646 h 105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72"/>
                    <a:gd name="T124" fmla="*/ 0 h 1055"/>
                    <a:gd name="T125" fmla="*/ 1572 w 1572"/>
                    <a:gd name="T126" fmla="*/ 1055 h 105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72" h="1055">
                      <a:moveTo>
                        <a:pt x="398" y="35"/>
                      </a:moveTo>
                      <a:lnTo>
                        <a:pt x="369" y="35"/>
                      </a:lnTo>
                      <a:lnTo>
                        <a:pt x="317" y="68"/>
                      </a:lnTo>
                      <a:lnTo>
                        <a:pt x="266" y="100"/>
                      </a:lnTo>
                      <a:lnTo>
                        <a:pt x="238" y="169"/>
                      </a:lnTo>
                      <a:lnTo>
                        <a:pt x="238" y="235"/>
                      </a:lnTo>
                      <a:lnTo>
                        <a:pt x="185" y="235"/>
                      </a:lnTo>
                      <a:lnTo>
                        <a:pt x="158" y="299"/>
                      </a:lnTo>
                      <a:lnTo>
                        <a:pt x="158" y="365"/>
                      </a:lnTo>
                      <a:lnTo>
                        <a:pt x="105" y="399"/>
                      </a:lnTo>
                      <a:lnTo>
                        <a:pt x="51" y="430"/>
                      </a:lnTo>
                      <a:lnTo>
                        <a:pt x="52" y="430"/>
                      </a:lnTo>
                      <a:lnTo>
                        <a:pt x="26" y="470"/>
                      </a:lnTo>
                      <a:lnTo>
                        <a:pt x="3" y="541"/>
                      </a:lnTo>
                      <a:lnTo>
                        <a:pt x="0" y="597"/>
                      </a:lnTo>
                      <a:lnTo>
                        <a:pt x="0" y="661"/>
                      </a:lnTo>
                      <a:lnTo>
                        <a:pt x="26" y="727"/>
                      </a:lnTo>
                      <a:lnTo>
                        <a:pt x="80" y="727"/>
                      </a:lnTo>
                      <a:lnTo>
                        <a:pt x="134" y="695"/>
                      </a:lnTo>
                      <a:lnTo>
                        <a:pt x="187" y="759"/>
                      </a:lnTo>
                      <a:lnTo>
                        <a:pt x="239" y="793"/>
                      </a:lnTo>
                      <a:lnTo>
                        <a:pt x="239" y="860"/>
                      </a:lnTo>
                      <a:lnTo>
                        <a:pt x="239" y="927"/>
                      </a:lnTo>
                      <a:lnTo>
                        <a:pt x="213" y="958"/>
                      </a:lnTo>
                      <a:lnTo>
                        <a:pt x="266" y="958"/>
                      </a:lnTo>
                      <a:lnTo>
                        <a:pt x="321" y="958"/>
                      </a:lnTo>
                      <a:lnTo>
                        <a:pt x="372" y="992"/>
                      </a:lnTo>
                      <a:lnTo>
                        <a:pt x="426" y="1025"/>
                      </a:lnTo>
                      <a:lnTo>
                        <a:pt x="479" y="1025"/>
                      </a:lnTo>
                      <a:lnTo>
                        <a:pt x="533" y="992"/>
                      </a:lnTo>
                      <a:lnTo>
                        <a:pt x="587" y="992"/>
                      </a:lnTo>
                      <a:lnTo>
                        <a:pt x="640" y="992"/>
                      </a:lnTo>
                      <a:lnTo>
                        <a:pt x="693" y="1025"/>
                      </a:lnTo>
                      <a:lnTo>
                        <a:pt x="720" y="1025"/>
                      </a:lnTo>
                      <a:lnTo>
                        <a:pt x="772" y="1055"/>
                      </a:lnTo>
                      <a:lnTo>
                        <a:pt x="825" y="1055"/>
                      </a:lnTo>
                      <a:lnTo>
                        <a:pt x="880" y="1025"/>
                      </a:lnTo>
                      <a:lnTo>
                        <a:pt x="880" y="958"/>
                      </a:lnTo>
                      <a:lnTo>
                        <a:pt x="931" y="958"/>
                      </a:lnTo>
                      <a:lnTo>
                        <a:pt x="986" y="927"/>
                      </a:lnTo>
                      <a:lnTo>
                        <a:pt x="1039" y="893"/>
                      </a:lnTo>
                      <a:lnTo>
                        <a:pt x="1092" y="927"/>
                      </a:lnTo>
                      <a:lnTo>
                        <a:pt x="1173" y="958"/>
                      </a:lnTo>
                      <a:lnTo>
                        <a:pt x="1254" y="958"/>
                      </a:lnTo>
                      <a:lnTo>
                        <a:pt x="1279" y="927"/>
                      </a:lnTo>
                      <a:lnTo>
                        <a:pt x="1333" y="893"/>
                      </a:lnTo>
                      <a:lnTo>
                        <a:pt x="1387" y="927"/>
                      </a:lnTo>
                      <a:lnTo>
                        <a:pt x="1387" y="924"/>
                      </a:lnTo>
                      <a:lnTo>
                        <a:pt x="1439" y="889"/>
                      </a:lnTo>
                      <a:lnTo>
                        <a:pt x="1466" y="824"/>
                      </a:lnTo>
                      <a:lnTo>
                        <a:pt x="1439" y="756"/>
                      </a:lnTo>
                      <a:lnTo>
                        <a:pt x="1492" y="724"/>
                      </a:lnTo>
                      <a:lnTo>
                        <a:pt x="1548" y="724"/>
                      </a:lnTo>
                      <a:lnTo>
                        <a:pt x="1572" y="660"/>
                      </a:lnTo>
                      <a:lnTo>
                        <a:pt x="1520" y="626"/>
                      </a:lnTo>
                      <a:lnTo>
                        <a:pt x="1466" y="660"/>
                      </a:lnTo>
                      <a:lnTo>
                        <a:pt x="1439" y="593"/>
                      </a:lnTo>
                      <a:lnTo>
                        <a:pt x="1387" y="561"/>
                      </a:lnTo>
                      <a:lnTo>
                        <a:pt x="1333" y="561"/>
                      </a:lnTo>
                      <a:lnTo>
                        <a:pt x="1279" y="561"/>
                      </a:lnTo>
                      <a:lnTo>
                        <a:pt x="1254" y="496"/>
                      </a:lnTo>
                      <a:lnTo>
                        <a:pt x="1279" y="429"/>
                      </a:lnTo>
                      <a:lnTo>
                        <a:pt x="1279" y="363"/>
                      </a:lnTo>
                      <a:lnTo>
                        <a:pt x="1223" y="330"/>
                      </a:lnTo>
                      <a:lnTo>
                        <a:pt x="1200" y="262"/>
                      </a:lnTo>
                      <a:lnTo>
                        <a:pt x="1223" y="197"/>
                      </a:lnTo>
                      <a:lnTo>
                        <a:pt x="1173" y="132"/>
                      </a:lnTo>
                      <a:lnTo>
                        <a:pt x="1092" y="99"/>
                      </a:lnTo>
                      <a:lnTo>
                        <a:pt x="1039" y="99"/>
                      </a:lnTo>
                      <a:lnTo>
                        <a:pt x="986" y="132"/>
                      </a:lnTo>
                      <a:lnTo>
                        <a:pt x="931" y="132"/>
                      </a:lnTo>
                      <a:lnTo>
                        <a:pt x="880" y="67"/>
                      </a:lnTo>
                      <a:lnTo>
                        <a:pt x="825" y="32"/>
                      </a:lnTo>
                      <a:lnTo>
                        <a:pt x="772" y="32"/>
                      </a:lnTo>
                      <a:lnTo>
                        <a:pt x="720" y="32"/>
                      </a:lnTo>
                      <a:lnTo>
                        <a:pt x="664" y="0"/>
                      </a:lnTo>
                      <a:lnTo>
                        <a:pt x="613" y="0"/>
                      </a:lnTo>
                      <a:lnTo>
                        <a:pt x="559" y="32"/>
                      </a:lnTo>
                      <a:lnTo>
                        <a:pt x="505" y="67"/>
                      </a:lnTo>
                      <a:lnTo>
                        <a:pt x="453" y="67"/>
                      </a:lnTo>
                      <a:lnTo>
                        <a:pt x="398" y="32"/>
                      </a:lnTo>
                      <a:lnTo>
                        <a:pt x="372" y="32"/>
                      </a:lnTo>
                      <a:lnTo>
                        <a:pt x="398" y="3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44" name="Freeform 67"/>
                <p:cNvSpPr>
                  <a:spLocks/>
                </p:cNvSpPr>
                <p:nvPr/>
              </p:nvSpPr>
              <p:spPr bwMode="auto">
                <a:xfrm>
                  <a:off x="3317854" y="3743316"/>
                  <a:ext cx="1169989" cy="777876"/>
                </a:xfrm>
                <a:custGeom>
                  <a:avLst/>
                  <a:gdLst>
                    <a:gd name="T0" fmla="*/ 2147483646 w 2082"/>
                    <a:gd name="T1" fmla="*/ 2147483646 h 1385"/>
                    <a:gd name="T2" fmla="*/ 2147483646 w 2082"/>
                    <a:gd name="T3" fmla="*/ 0 h 1385"/>
                    <a:gd name="T4" fmla="*/ 2147483646 w 2082"/>
                    <a:gd name="T5" fmla="*/ 2147483646 h 1385"/>
                    <a:gd name="T6" fmla="*/ 2147483646 w 2082"/>
                    <a:gd name="T7" fmla="*/ 0 h 1385"/>
                    <a:gd name="T8" fmla="*/ 2147483646 w 2082"/>
                    <a:gd name="T9" fmla="*/ 2147483646 h 1385"/>
                    <a:gd name="T10" fmla="*/ 2147483646 w 2082"/>
                    <a:gd name="T11" fmla="*/ 2147483646 h 1385"/>
                    <a:gd name="T12" fmla="*/ 2147483646 w 2082"/>
                    <a:gd name="T13" fmla="*/ 2147483646 h 1385"/>
                    <a:gd name="T14" fmla="*/ 2147483646 w 2082"/>
                    <a:gd name="T15" fmla="*/ 2147483646 h 1385"/>
                    <a:gd name="T16" fmla="*/ 2147483646 w 2082"/>
                    <a:gd name="T17" fmla="*/ 2147483646 h 1385"/>
                    <a:gd name="T18" fmla="*/ 2147483646 w 2082"/>
                    <a:gd name="T19" fmla="*/ 2147483646 h 1385"/>
                    <a:gd name="T20" fmla="*/ 2147483646 w 2082"/>
                    <a:gd name="T21" fmla="*/ 2147483646 h 1385"/>
                    <a:gd name="T22" fmla="*/ 2147483646 w 2082"/>
                    <a:gd name="T23" fmla="*/ 2147483646 h 1385"/>
                    <a:gd name="T24" fmla="*/ 2147483646 w 2082"/>
                    <a:gd name="T25" fmla="*/ 2147483646 h 1385"/>
                    <a:gd name="T26" fmla="*/ 2147483646 w 2082"/>
                    <a:gd name="T27" fmla="*/ 2147483646 h 1385"/>
                    <a:gd name="T28" fmla="*/ 2147483646 w 2082"/>
                    <a:gd name="T29" fmla="*/ 2147483646 h 1385"/>
                    <a:gd name="T30" fmla="*/ 2147483646 w 2082"/>
                    <a:gd name="T31" fmla="*/ 2147483646 h 1385"/>
                    <a:gd name="T32" fmla="*/ 2147483646 w 2082"/>
                    <a:gd name="T33" fmla="*/ 2147483646 h 1385"/>
                    <a:gd name="T34" fmla="*/ 2147483646 w 2082"/>
                    <a:gd name="T35" fmla="*/ 2147483646 h 1385"/>
                    <a:gd name="T36" fmla="*/ 2147483646 w 2082"/>
                    <a:gd name="T37" fmla="*/ 2147483646 h 1385"/>
                    <a:gd name="T38" fmla="*/ 2147483646 w 2082"/>
                    <a:gd name="T39" fmla="*/ 2147483646 h 1385"/>
                    <a:gd name="T40" fmla="*/ 2147483646 w 2082"/>
                    <a:gd name="T41" fmla="*/ 2147483646 h 1385"/>
                    <a:gd name="T42" fmla="*/ 2147483646 w 2082"/>
                    <a:gd name="T43" fmla="*/ 2147483646 h 1385"/>
                    <a:gd name="T44" fmla="*/ 2147483646 w 2082"/>
                    <a:gd name="T45" fmla="*/ 2147483646 h 1385"/>
                    <a:gd name="T46" fmla="*/ 2147483646 w 2082"/>
                    <a:gd name="T47" fmla="*/ 2147483646 h 1385"/>
                    <a:gd name="T48" fmla="*/ 2147483646 w 2082"/>
                    <a:gd name="T49" fmla="*/ 2147483646 h 1385"/>
                    <a:gd name="T50" fmla="*/ 2147483646 w 2082"/>
                    <a:gd name="T51" fmla="*/ 2147483646 h 1385"/>
                    <a:gd name="T52" fmla="*/ 2147483646 w 2082"/>
                    <a:gd name="T53" fmla="*/ 2147483646 h 1385"/>
                    <a:gd name="T54" fmla="*/ 2147483646 w 2082"/>
                    <a:gd name="T55" fmla="*/ 2147483646 h 1385"/>
                    <a:gd name="T56" fmla="*/ 2147483646 w 2082"/>
                    <a:gd name="T57" fmla="*/ 2147483646 h 1385"/>
                    <a:gd name="T58" fmla="*/ 2147483646 w 2082"/>
                    <a:gd name="T59" fmla="*/ 2147483646 h 1385"/>
                    <a:gd name="T60" fmla="*/ 2147483646 w 2082"/>
                    <a:gd name="T61" fmla="*/ 2147483646 h 1385"/>
                    <a:gd name="T62" fmla="*/ 2147483646 w 2082"/>
                    <a:gd name="T63" fmla="*/ 2147483646 h 1385"/>
                    <a:gd name="T64" fmla="*/ 2147483646 w 2082"/>
                    <a:gd name="T65" fmla="*/ 2147483646 h 1385"/>
                    <a:gd name="T66" fmla="*/ 2147483646 w 2082"/>
                    <a:gd name="T67" fmla="*/ 2147483646 h 1385"/>
                    <a:gd name="T68" fmla="*/ 2147483646 w 2082"/>
                    <a:gd name="T69" fmla="*/ 2147483646 h 1385"/>
                    <a:gd name="T70" fmla="*/ 2147483646 w 2082"/>
                    <a:gd name="T71" fmla="*/ 2147483646 h 1385"/>
                    <a:gd name="T72" fmla="*/ 2147483646 w 2082"/>
                    <a:gd name="T73" fmla="*/ 2147483646 h 1385"/>
                    <a:gd name="T74" fmla="*/ 2147483646 w 2082"/>
                    <a:gd name="T75" fmla="*/ 2147483646 h 1385"/>
                    <a:gd name="T76" fmla="*/ 2147483646 w 2082"/>
                    <a:gd name="T77" fmla="*/ 2147483646 h 1385"/>
                    <a:gd name="T78" fmla="*/ 2147483646 w 2082"/>
                    <a:gd name="T79" fmla="*/ 2147483646 h 1385"/>
                    <a:gd name="T80" fmla="*/ 2147483646 w 2082"/>
                    <a:gd name="T81" fmla="*/ 2147483646 h 1385"/>
                    <a:gd name="T82" fmla="*/ 2147483646 w 2082"/>
                    <a:gd name="T83" fmla="*/ 2147483646 h 1385"/>
                    <a:gd name="T84" fmla="*/ 2147483646 w 2082"/>
                    <a:gd name="T85" fmla="*/ 2147483646 h 1385"/>
                    <a:gd name="T86" fmla="*/ 2147483646 w 2082"/>
                    <a:gd name="T87" fmla="*/ 2147483646 h 1385"/>
                    <a:gd name="T88" fmla="*/ 2147483646 w 2082"/>
                    <a:gd name="T89" fmla="*/ 2147483646 h 1385"/>
                    <a:gd name="T90" fmla="*/ 0 w 2082"/>
                    <a:gd name="T91" fmla="*/ 2147483646 h 1385"/>
                    <a:gd name="T92" fmla="*/ 2147483646 w 2082"/>
                    <a:gd name="T93" fmla="*/ 2147483646 h 1385"/>
                    <a:gd name="T94" fmla="*/ 2147483646 w 2082"/>
                    <a:gd name="T95" fmla="*/ 2147483646 h 1385"/>
                    <a:gd name="T96" fmla="*/ 2147483646 w 2082"/>
                    <a:gd name="T97" fmla="*/ 2147483646 h 1385"/>
                    <a:gd name="T98" fmla="*/ 2147483646 w 2082"/>
                    <a:gd name="T99" fmla="*/ 2147483646 h 1385"/>
                    <a:gd name="T100" fmla="*/ 2147483646 w 2082"/>
                    <a:gd name="T101" fmla="*/ 2147483646 h 1385"/>
                    <a:gd name="T102" fmla="*/ 2147483646 w 2082"/>
                    <a:gd name="T103" fmla="*/ 2147483646 h 1385"/>
                    <a:gd name="T104" fmla="*/ 2147483646 w 2082"/>
                    <a:gd name="T105" fmla="*/ 2147483646 h 138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82"/>
                    <a:gd name="T160" fmla="*/ 0 h 1385"/>
                    <a:gd name="T161" fmla="*/ 2082 w 2082"/>
                    <a:gd name="T162" fmla="*/ 1385 h 138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82" h="1385">
                      <a:moveTo>
                        <a:pt x="482" y="132"/>
                      </a:moveTo>
                      <a:lnTo>
                        <a:pt x="536" y="98"/>
                      </a:lnTo>
                      <a:lnTo>
                        <a:pt x="587" y="64"/>
                      </a:lnTo>
                      <a:lnTo>
                        <a:pt x="642" y="0"/>
                      </a:lnTo>
                      <a:lnTo>
                        <a:pt x="695" y="0"/>
                      </a:lnTo>
                      <a:lnTo>
                        <a:pt x="748" y="31"/>
                      </a:lnTo>
                      <a:lnTo>
                        <a:pt x="803" y="31"/>
                      </a:lnTo>
                      <a:lnTo>
                        <a:pt x="856" y="0"/>
                      </a:lnTo>
                      <a:lnTo>
                        <a:pt x="908" y="0"/>
                      </a:lnTo>
                      <a:lnTo>
                        <a:pt x="908" y="64"/>
                      </a:lnTo>
                      <a:lnTo>
                        <a:pt x="935" y="132"/>
                      </a:lnTo>
                      <a:lnTo>
                        <a:pt x="988" y="98"/>
                      </a:lnTo>
                      <a:lnTo>
                        <a:pt x="1043" y="132"/>
                      </a:lnTo>
                      <a:lnTo>
                        <a:pt x="1095" y="165"/>
                      </a:lnTo>
                      <a:lnTo>
                        <a:pt x="1151" y="98"/>
                      </a:lnTo>
                      <a:lnTo>
                        <a:pt x="1202" y="98"/>
                      </a:lnTo>
                      <a:lnTo>
                        <a:pt x="1256" y="98"/>
                      </a:lnTo>
                      <a:lnTo>
                        <a:pt x="1310" y="64"/>
                      </a:lnTo>
                      <a:lnTo>
                        <a:pt x="1362" y="64"/>
                      </a:lnTo>
                      <a:lnTo>
                        <a:pt x="1389" y="132"/>
                      </a:lnTo>
                      <a:lnTo>
                        <a:pt x="1417" y="199"/>
                      </a:lnTo>
                      <a:lnTo>
                        <a:pt x="1468" y="231"/>
                      </a:lnTo>
                      <a:lnTo>
                        <a:pt x="1468" y="296"/>
                      </a:lnTo>
                      <a:lnTo>
                        <a:pt x="1468" y="361"/>
                      </a:lnTo>
                      <a:lnTo>
                        <a:pt x="1497" y="428"/>
                      </a:lnTo>
                      <a:lnTo>
                        <a:pt x="1551" y="460"/>
                      </a:lnTo>
                      <a:lnTo>
                        <a:pt x="1551" y="527"/>
                      </a:lnTo>
                      <a:lnTo>
                        <a:pt x="1576" y="593"/>
                      </a:lnTo>
                      <a:lnTo>
                        <a:pt x="1551" y="660"/>
                      </a:lnTo>
                      <a:lnTo>
                        <a:pt x="1602" y="689"/>
                      </a:lnTo>
                      <a:lnTo>
                        <a:pt x="1628" y="757"/>
                      </a:lnTo>
                      <a:lnTo>
                        <a:pt x="1684" y="789"/>
                      </a:lnTo>
                      <a:lnTo>
                        <a:pt x="1736" y="757"/>
                      </a:lnTo>
                      <a:lnTo>
                        <a:pt x="1792" y="789"/>
                      </a:lnTo>
                      <a:lnTo>
                        <a:pt x="1843" y="789"/>
                      </a:lnTo>
                      <a:lnTo>
                        <a:pt x="1895" y="757"/>
                      </a:lnTo>
                      <a:lnTo>
                        <a:pt x="1948" y="723"/>
                      </a:lnTo>
                      <a:lnTo>
                        <a:pt x="2000" y="689"/>
                      </a:lnTo>
                      <a:lnTo>
                        <a:pt x="2056" y="689"/>
                      </a:lnTo>
                      <a:lnTo>
                        <a:pt x="2082" y="689"/>
                      </a:lnTo>
                      <a:lnTo>
                        <a:pt x="2082" y="688"/>
                      </a:lnTo>
                      <a:lnTo>
                        <a:pt x="2082" y="755"/>
                      </a:lnTo>
                      <a:lnTo>
                        <a:pt x="2030" y="787"/>
                      </a:lnTo>
                      <a:lnTo>
                        <a:pt x="2030" y="854"/>
                      </a:lnTo>
                      <a:lnTo>
                        <a:pt x="2025" y="854"/>
                      </a:lnTo>
                      <a:lnTo>
                        <a:pt x="2056" y="889"/>
                      </a:lnTo>
                      <a:lnTo>
                        <a:pt x="2028" y="954"/>
                      </a:lnTo>
                      <a:lnTo>
                        <a:pt x="1972" y="954"/>
                      </a:lnTo>
                      <a:lnTo>
                        <a:pt x="1893" y="954"/>
                      </a:lnTo>
                      <a:lnTo>
                        <a:pt x="1840" y="988"/>
                      </a:lnTo>
                      <a:lnTo>
                        <a:pt x="1814" y="1053"/>
                      </a:lnTo>
                      <a:lnTo>
                        <a:pt x="1735" y="1053"/>
                      </a:lnTo>
                      <a:lnTo>
                        <a:pt x="1656" y="1053"/>
                      </a:lnTo>
                      <a:lnTo>
                        <a:pt x="1574" y="1053"/>
                      </a:lnTo>
                      <a:lnTo>
                        <a:pt x="1521" y="1119"/>
                      </a:lnTo>
                      <a:lnTo>
                        <a:pt x="1468" y="1152"/>
                      </a:lnTo>
                      <a:lnTo>
                        <a:pt x="1387" y="1187"/>
                      </a:lnTo>
                      <a:lnTo>
                        <a:pt x="1361" y="1250"/>
                      </a:lnTo>
                      <a:lnTo>
                        <a:pt x="1307" y="1284"/>
                      </a:lnTo>
                      <a:lnTo>
                        <a:pt x="1254" y="1350"/>
                      </a:lnTo>
                      <a:lnTo>
                        <a:pt x="1200" y="1383"/>
                      </a:lnTo>
                      <a:lnTo>
                        <a:pt x="1200" y="1385"/>
                      </a:lnTo>
                      <a:lnTo>
                        <a:pt x="1200" y="1350"/>
                      </a:lnTo>
                      <a:lnTo>
                        <a:pt x="1175" y="1331"/>
                      </a:lnTo>
                      <a:lnTo>
                        <a:pt x="1149" y="1316"/>
                      </a:lnTo>
                      <a:lnTo>
                        <a:pt x="1094" y="1350"/>
                      </a:lnTo>
                      <a:lnTo>
                        <a:pt x="1067" y="1284"/>
                      </a:lnTo>
                      <a:lnTo>
                        <a:pt x="1015" y="1250"/>
                      </a:lnTo>
                      <a:lnTo>
                        <a:pt x="961" y="1250"/>
                      </a:lnTo>
                      <a:lnTo>
                        <a:pt x="907" y="1250"/>
                      </a:lnTo>
                      <a:lnTo>
                        <a:pt x="882" y="1187"/>
                      </a:lnTo>
                      <a:lnTo>
                        <a:pt x="907" y="1119"/>
                      </a:lnTo>
                      <a:lnTo>
                        <a:pt x="907" y="1053"/>
                      </a:lnTo>
                      <a:lnTo>
                        <a:pt x="851" y="1019"/>
                      </a:lnTo>
                      <a:lnTo>
                        <a:pt x="828" y="954"/>
                      </a:lnTo>
                      <a:lnTo>
                        <a:pt x="851" y="889"/>
                      </a:lnTo>
                      <a:lnTo>
                        <a:pt x="800" y="822"/>
                      </a:lnTo>
                      <a:lnTo>
                        <a:pt x="720" y="789"/>
                      </a:lnTo>
                      <a:lnTo>
                        <a:pt x="667" y="789"/>
                      </a:lnTo>
                      <a:lnTo>
                        <a:pt x="613" y="822"/>
                      </a:lnTo>
                      <a:lnTo>
                        <a:pt x="559" y="822"/>
                      </a:lnTo>
                      <a:lnTo>
                        <a:pt x="508" y="757"/>
                      </a:lnTo>
                      <a:lnTo>
                        <a:pt x="453" y="723"/>
                      </a:lnTo>
                      <a:lnTo>
                        <a:pt x="400" y="723"/>
                      </a:lnTo>
                      <a:lnTo>
                        <a:pt x="347" y="723"/>
                      </a:lnTo>
                      <a:lnTo>
                        <a:pt x="292" y="689"/>
                      </a:lnTo>
                      <a:lnTo>
                        <a:pt x="241" y="689"/>
                      </a:lnTo>
                      <a:lnTo>
                        <a:pt x="187" y="723"/>
                      </a:lnTo>
                      <a:lnTo>
                        <a:pt x="134" y="757"/>
                      </a:lnTo>
                      <a:lnTo>
                        <a:pt x="81" y="757"/>
                      </a:lnTo>
                      <a:lnTo>
                        <a:pt x="26" y="723"/>
                      </a:lnTo>
                      <a:lnTo>
                        <a:pt x="0" y="723"/>
                      </a:lnTo>
                      <a:lnTo>
                        <a:pt x="21" y="720"/>
                      </a:lnTo>
                      <a:lnTo>
                        <a:pt x="79" y="656"/>
                      </a:lnTo>
                      <a:lnTo>
                        <a:pt x="131" y="622"/>
                      </a:lnTo>
                      <a:lnTo>
                        <a:pt x="185" y="589"/>
                      </a:lnTo>
                      <a:lnTo>
                        <a:pt x="239" y="558"/>
                      </a:lnTo>
                      <a:lnTo>
                        <a:pt x="239" y="492"/>
                      </a:lnTo>
                      <a:lnTo>
                        <a:pt x="239" y="425"/>
                      </a:lnTo>
                      <a:lnTo>
                        <a:pt x="290" y="393"/>
                      </a:lnTo>
                      <a:lnTo>
                        <a:pt x="318" y="326"/>
                      </a:lnTo>
                      <a:lnTo>
                        <a:pt x="347" y="258"/>
                      </a:lnTo>
                      <a:lnTo>
                        <a:pt x="400" y="194"/>
                      </a:lnTo>
                      <a:lnTo>
                        <a:pt x="453" y="162"/>
                      </a:lnTo>
                      <a:lnTo>
                        <a:pt x="508" y="128"/>
                      </a:lnTo>
                      <a:lnTo>
                        <a:pt x="504" y="119"/>
                      </a:lnTo>
                      <a:lnTo>
                        <a:pt x="482" y="13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45" name="Freeform 44"/>
                <p:cNvSpPr>
                  <a:spLocks/>
                </p:cNvSpPr>
                <p:nvPr/>
              </p:nvSpPr>
              <p:spPr bwMode="auto">
                <a:xfrm>
                  <a:off x="2090716" y="2051041"/>
                  <a:ext cx="1635125" cy="1463674"/>
                </a:xfrm>
                <a:custGeom>
                  <a:avLst/>
                  <a:gdLst>
                    <a:gd name="T0" fmla="*/ 2147483646 w 2912"/>
                    <a:gd name="T1" fmla="*/ 2147483646 h 2602"/>
                    <a:gd name="T2" fmla="*/ 2147483646 w 2912"/>
                    <a:gd name="T3" fmla="*/ 2147483646 h 2602"/>
                    <a:gd name="T4" fmla="*/ 2147483646 w 2912"/>
                    <a:gd name="T5" fmla="*/ 2147483646 h 2602"/>
                    <a:gd name="T6" fmla="*/ 2147483646 w 2912"/>
                    <a:gd name="T7" fmla="*/ 2147483646 h 2602"/>
                    <a:gd name="T8" fmla="*/ 2147483646 w 2912"/>
                    <a:gd name="T9" fmla="*/ 2147483646 h 2602"/>
                    <a:gd name="T10" fmla="*/ 0 w 2912"/>
                    <a:gd name="T11" fmla="*/ 2147483646 h 2602"/>
                    <a:gd name="T12" fmla="*/ 2147483646 w 2912"/>
                    <a:gd name="T13" fmla="*/ 2147483646 h 2602"/>
                    <a:gd name="T14" fmla="*/ 2147483646 w 2912"/>
                    <a:gd name="T15" fmla="*/ 2147483646 h 2602"/>
                    <a:gd name="T16" fmla="*/ 2147483646 w 2912"/>
                    <a:gd name="T17" fmla="*/ 2147483646 h 2602"/>
                    <a:gd name="T18" fmla="*/ 2147483646 w 2912"/>
                    <a:gd name="T19" fmla="*/ 2147483646 h 2602"/>
                    <a:gd name="T20" fmla="*/ 2147483646 w 2912"/>
                    <a:gd name="T21" fmla="*/ 2147483646 h 2602"/>
                    <a:gd name="T22" fmla="*/ 2147483646 w 2912"/>
                    <a:gd name="T23" fmla="*/ 2147483646 h 2602"/>
                    <a:gd name="T24" fmla="*/ 2147483646 w 2912"/>
                    <a:gd name="T25" fmla="*/ 2147483646 h 2602"/>
                    <a:gd name="T26" fmla="*/ 2147483646 w 2912"/>
                    <a:gd name="T27" fmla="*/ 2147483646 h 2602"/>
                    <a:gd name="T28" fmla="*/ 2147483646 w 2912"/>
                    <a:gd name="T29" fmla="*/ 2147483646 h 2602"/>
                    <a:gd name="T30" fmla="*/ 2147483646 w 2912"/>
                    <a:gd name="T31" fmla="*/ 2147483646 h 2602"/>
                    <a:gd name="T32" fmla="*/ 2147483646 w 2912"/>
                    <a:gd name="T33" fmla="*/ 2147483646 h 2602"/>
                    <a:gd name="T34" fmla="*/ 2147483646 w 2912"/>
                    <a:gd name="T35" fmla="*/ 2147483646 h 2602"/>
                    <a:gd name="T36" fmla="*/ 2147483646 w 2912"/>
                    <a:gd name="T37" fmla="*/ 2147483646 h 2602"/>
                    <a:gd name="T38" fmla="*/ 2147483646 w 2912"/>
                    <a:gd name="T39" fmla="*/ 2147483646 h 2602"/>
                    <a:gd name="T40" fmla="*/ 2147483646 w 2912"/>
                    <a:gd name="T41" fmla="*/ 2147483646 h 2602"/>
                    <a:gd name="T42" fmla="*/ 2147483646 w 2912"/>
                    <a:gd name="T43" fmla="*/ 2147483646 h 2602"/>
                    <a:gd name="T44" fmla="*/ 2147483646 w 2912"/>
                    <a:gd name="T45" fmla="*/ 2147483646 h 2602"/>
                    <a:gd name="T46" fmla="*/ 2147483646 w 2912"/>
                    <a:gd name="T47" fmla="*/ 2147483646 h 2602"/>
                    <a:gd name="T48" fmla="*/ 2147483646 w 2912"/>
                    <a:gd name="T49" fmla="*/ 2147483646 h 2602"/>
                    <a:gd name="T50" fmla="*/ 2147483646 w 2912"/>
                    <a:gd name="T51" fmla="*/ 2147483646 h 2602"/>
                    <a:gd name="T52" fmla="*/ 2147483646 w 2912"/>
                    <a:gd name="T53" fmla="*/ 2147483646 h 2602"/>
                    <a:gd name="T54" fmla="*/ 2147483646 w 2912"/>
                    <a:gd name="T55" fmla="*/ 2147483646 h 2602"/>
                    <a:gd name="T56" fmla="*/ 2147483646 w 2912"/>
                    <a:gd name="T57" fmla="*/ 2147483646 h 2602"/>
                    <a:gd name="T58" fmla="*/ 2147483646 w 2912"/>
                    <a:gd name="T59" fmla="*/ 2147483646 h 2602"/>
                    <a:gd name="T60" fmla="*/ 2147483646 w 2912"/>
                    <a:gd name="T61" fmla="*/ 2147483646 h 2602"/>
                    <a:gd name="T62" fmla="*/ 2147483646 w 2912"/>
                    <a:gd name="T63" fmla="*/ 2147483646 h 2602"/>
                    <a:gd name="T64" fmla="*/ 2147483646 w 2912"/>
                    <a:gd name="T65" fmla="*/ 2147483646 h 2602"/>
                    <a:gd name="T66" fmla="*/ 2147483646 w 2912"/>
                    <a:gd name="T67" fmla="*/ 2147483646 h 2602"/>
                    <a:gd name="T68" fmla="*/ 2147483646 w 2912"/>
                    <a:gd name="T69" fmla="*/ 2147483646 h 2602"/>
                    <a:gd name="T70" fmla="*/ 2147483646 w 2912"/>
                    <a:gd name="T71" fmla="*/ 2147483646 h 2602"/>
                    <a:gd name="T72" fmla="*/ 2147483646 w 2912"/>
                    <a:gd name="T73" fmla="*/ 2147483646 h 2602"/>
                    <a:gd name="T74" fmla="*/ 2147483646 w 2912"/>
                    <a:gd name="T75" fmla="*/ 2147483646 h 2602"/>
                    <a:gd name="T76" fmla="*/ 2147483646 w 2912"/>
                    <a:gd name="T77" fmla="*/ 2147483646 h 2602"/>
                    <a:gd name="T78" fmla="*/ 2147483646 w 2912"/>
                    <a:gd name="T79" fmla="*/ 2147483646 h 2602"/>
                    <a:gd name="T80" fmla="*/ 2147483646 w 2912"/>
                    <a:gd name="T81" fmla="*/ 2147483646 h 2602"/>
                    <a:gd name="T82" fmla="*/ 2147483646 w 2912"/>
                    <a:gd name="T83" fmla="*/ 2147483646 h 2602"/>
                    <a:gd name="T84" fmla="*/ 2147483646 w 2912"/>
                    <a:gd name="T85" fmla="*/ 2147483646 h 2602"/>
                    <a:gd name="T86" fmla="*/ 2147483646 w 2912"/>
                    <a:gd name="T87" fmla="*/ 2147483646 h 2602"/>
                    <a:gd name="T88" fmla="*/ 2147483646 w 2912"/>
                    <a:gd name="T89" fmla="*/ 2147483646 h 2602"/>
                    <a:gd name="T90" fmla="*/ 2147483646 w 2912"/>
                    <a:gd name="T91" fmla="*/ 2147483646 h 2602"/>
                    <a:gd name="T92" fmla="*/ 2147483646 w 2912"/>
                    <a:gd name="T93" fmla="*/ 2147483646 h 2602"/>
                    <a:gd name="T94" fmla="*/ 2147483646 w 2912"/>
                    <a:gd name="T95" fmla="*/ 2147483646 h 2602"/>
                    <a:gd name="T96" fmla="*/ 2147483646 w 2912"/>
                    <a:gd name="T97" fmla="*/ 2147483646 h 2602"/>
                    <a:gd name="T98" fmla="*/ 2147483646 w 2912"/>
                    <a:gd name="T99" fmla="*/ 2147483646 h 2602"/>
                    <a:gd name="T100" fmla="*/ 2147483646 w 2912"/>
                    <a:gd name="T101" fmla="*/ 2147483646 h 2602"/>
                    <a:gd name="T102" fmla="*/ 2147483646 w 2912"/>
                    <a:gd name="T103" fmla="*/ 2147483646 h 2602"/>
                    <a:gd name="T104" fmla="*/ 2147483646 w 2912"/>
                    <a:gd name="T105" fmla="*/ 2147483646 h 260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912"/>
                    <a:gd name="T160" fmla="*/ 0 h 2602"/>
                    <a:gd name="T161" fmla="*/ 2912 w 2912"/>
                    <a:gd name="T162" fmla="*/ 2602 h 260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912" h="2602">
                      <a:moveTo>
                        <a:pt x="905" y="0"/>
                      </a:moveTo>
                      <a:lnTo>
                        <a:pt x="852" y="67"/>
                      </a:lnTo>
                      <a:lnTo>
                        <a:pt x="828" y="132"/>
                      </a:lnTo>
                      <a:lnTo>
                        <a:pt x="802" y="198"/>
                      </a:lnTo>
                      <a:lnTo>
                        <a:pt x="802" y="264"/>
                      </a:lnTo>
                      <a:lnTo>
                        <a:pt x="772" y="296"/>
                      </a:lnTo>
                      <a:lnTo>
                        <a:pt x="722" y="296"/>
                      </a:lnTo>
                      <a:lnTo>
                        <a:pt x="641" y="328"/>
                      </a:lnTo>
                      <a:lnTo>
                        <a:pt x="561" y="328"/>
                      </a:lnTo>
                      <a:lnTo>
                        <a:pt x="508" y="328"/>
                      </a:lnTo>
                      <a:lnTo>
                        <a:pt x="428" y="296"/>
                      </a:lnTo>
                      <a:lnTo>
                        <a:pt x="348" y="296"/>
                      </a:lnTo>
                      <a:lnTo>
                        <a:pt x="266" y="328"/>
                      </a:lnTo>
                      <a:lnTo>
                        <a:pt x="213" y="328"/>
                      </a:lnTo>
                      <a:lnTo>
                        <a:pt x="132" y="328"/>
                      </a:lnTo>
                      <a:lnTo>
                        <a:pt x="83" y="328"/>
                      </a:lnTo>
                      <a:lnTo>
                        <a:pt x="28" y="328"/>
                      </a:lnTo>
                      <a:lnTo>
                        <a:pt x="0" y="328"/>
                      </a:lnTo>
                      <a:lnTo>
                        <a:pt x="6" y="328"/>
                      </a:lnTo>
                      <a:lnTo>
                        <a:pt x="6" y="363"/>
                      </a:lnTo>
                      <a:lnTo>
                        <a:pt x="6" y="429"/>
                      </a:lnTo>
                      <a:lnTo>
                        <a:pt x="34" y="496"/>
                      </a:lnTo>
                      <a:lnTo>
                        <a:pt x="59" y="562"/>
                      </a:lnTo>
                      <a:lnTo>
                        <a:pt x="34" y="626"/>
                      </a:lnTo>
                      <a:lnTo>
                        <a:pt x="6" y="693"/>
                      </a:lnTo>
                      <a:lnTo>
                        <a:pt x="34" y="759"/>
                      </a:lnTo>
                      <a:lnTo>
                        <a:pt x="87" y="825"/>
                      </a:lnTo>
                      <a:lnTo>
                        <a:pt x="141" y="857"/>
                      </a:lnTo>
                      <a:lnTo>
                        <a:pt x="193" y="889"/>
                      </a:lnTo>
                      <a:lnTo>
                        <a:pt x="244" y="923"/>
                      </a:lnTo>
                      <a:lnTo>
                        <a:pt x="299" y="889"/>
                      </a:lnTo>
                      <a:lnTo>
                        <a:pt x="325" y="956"/>
                      </a:lnTo>
                      <a:lnTo>
                        <a:pt x="378" y="956"/>
                      </a:lnTo>
                      <a:lnTo>
                        <a:pt x="433" y="956"/>
                      </a:lnTo>
                      <a:lnTo>
                        <a:pt x="405" y="1022"/>
                      </a:lnTo>
                      <a:lnTo>
                        <a:pt x="405" y="1088"/>
                      </a:lnTo>
                      <a:lnTo>
                        <a:pt x="433" y="1155"/>
                      </a:lnTo>
                      <a:lnTo>
                        <a:pt x="459" y="1219"/>
                      </a:lnTo>
                      <a:lnTo>
                        <a:pt x="459" y="1285"/>
                      </a:lnTo>
                      <a:lnTo>
                        <a:pt x="433" y="1352"/>
                      </a:lnTo>
                      <a:lnTo>
                        <a:pt x="378" y="1386"/>
                      </a:lnTo>
                      <a:lnTo>
                        <a:pt x="352" y="1418"/>
                      </a:lnTo>
                      <a:lnTo>
                        <a:pt x="325" y="1451"/>
                      </a:lnTo>
                      <a:lnTo>
                        <a:pt x="299" y="1518"/>
                      </a:lnTo>
                      <a:lnTo>
                        <a:pt x="244" y="1581"/>
                      </a:lnTo>
                      <a:lnTo>
                        <a:pt x="242" y="1581"/>
                      </a:lnTo>
                      <a:lnTo>
                        <a:pt x="269" y="1613"/>
                      </a:lnTo>
                      <a:lnTo>
                        <a:pt x="323" y="1679"/>
                      </a:lnTo>
                      <a:lnTo>
                        <a:pt x="323" y="1743"/>
                      </a:lnTo>
                      <a:lnTo>
                        <a:pt x="297" y="1811"/>
                      </a:lnTo>
                      <a:lnTo>
                        <a:pt x="297" y="1910"/>
                      </a:lnTo>
                      <a:lnTo>
                        <a:pt x="269" y="1975"/>
                      </a:lnTo>
                      <a:lnTo>
                        <a:pt x="297" y="2040"/>
                      </a:lnTo>
                      <a:lnTo>
                        <a:pt x="323" y="2107"/>
                      </a:lnTo>
                      <a:lnTo>
                        <a:pt x="403" y="2141"/>
                      </a:lnTo>
                      <a:lnTo>
                        <a:pt x="482" y="2141"/>
                      </a:lnTo>
                      <a:lnTo>
                        <a:pt x="535" y="2141"/>
                      </a:lnTo>
                      <a:lnTo>
                        <a:pt x="590" y="2173"/>
                      </a:lnTo>
                      <a:lnTo>
                        <a:pt x="643" y="2173"/>
                      </a:lnTo>
                      <a:lnTo>
                        <a:pt x="695" y="2173"/>
                      </a:lnTo>
                      <a:lnTo>
                        <a:pt x="748" y="2173"/>
                      </a:lnTo>
                      <a:lnTo>
                        <a:pt x="828" y="2206"/>
                      </a:lnTo>
                      <a:lnTo>
                        <a:pt x="828" y="2272"/>
                      </a:lnTo>
                      <a:lnTo>
                        <a:pt x="828" y="2339"/>
                      </a:lnTo>
                      <a:lnTo>
                        <a:pt x="856" y="2404"/>
                      </a:lnTo>
                      <a:lnTo>
                        <a:pt x="907" y="2437"/>
                      </a:lnTo>
                      <a:lnTo>
                        <a:pt x="962" y="2437"/>
                      </a:lnTo>
                      <a:lnTo>
                        <a:pt x="989" y="2504"/>
                      </a:lnTo>
                      <a:lnTo>
                        <a:pt x="989" y="2568"/>
                      </a:lnTo>
                      <a:lnTo>
                        <a:pt x="1015" y="2568"/>
                      </a:lnTo>
                      <a:lnTo>
                        <a:pt x="1069" y="2568"/>
                      </a:lnTo>
                      <a:lnTo>
                        <a:pt x="1123" y="2536"/>
                      </a:lnTo>
                      <a:lnTo>
                        <a:pt x="1176" y="2504"/>
                      </a:lnTo>
                      <a:lnTo>
                        <a:pt x="1228" y="2437"/>
                      </a:lnTo>
                      <a:lnTo>
                        <a:pt x="1284" y="2404"/>
                      </a:lnTo>
                      <a:lnTo>
                        <a:pt x="1338" y="2404"/>
                      </a:lnTo>
                      <a:lnTo>
                        <a:pt x="1418" y="2404"/>
                      </a:lnTo>
                      <a:lnTo>
                        <a:pt x="1469" y="2404"/>
                      </a:lnTo>
                      <a:lnTo>
                        <a:pt x="1521" y="2437"/>
                      </a:lnTo>
                      <a:lnTo>
                        <a:pt x="1602" y="2469"/>
                      </a:lnTo>
                      <a:lnTo>
                        <a:pt x="1656" y="2469"/>
                      </a:lnTo>
                      <a:lnTo>
                        <a:pt x="1736" y="2469"/>
                      </a:lnTo>
                      <a:lnTo>
                        <a:pt x="1790" y="2469"/>
                      </a:lnTo>
                      <a:lnTo>
                        <a:pt x="1843" y="2469"/>
                      </a:lnTo>
                      <a:lnTo>
                        <a:pt x="1923" y="2437"/>
                      </a:lnTo>
                      <a:lnTo>
                        <a:pt x="1977" y="2437"/>
                      </a:lnTo>
                      <a:lnTo>
                        <a:pt x="2030" y="2404"/>
                      </a:lnTo>
                      <a:lnTo>
                        <a:pt x="2030" y="2469"/>
                      </a:lnTo>
                      <a:lnTo>
                        <a:pt x="2030" y="2536"/>
                      </a:lnTo>
                      <a:lnTo>
                        <a:pt x="2030" y="2602"/>
                      </a:lnTo>
                      <a:lnTo>
                        <a:pt x="2081" y="2602"/>
                      </a:lnTo>
                      <a:lnTo>
                        <a:pt x="2135" y="2602"/>
                      </a:lnTo>
                      <a:lnTo>
                        <a:pt x="2162" y="2536"/>
                      </a:lnTo>
                      <a:lnTo>
                        <a:pt x="2135" y="2469"/>
                      </a:lnTo>
                      <a:lnTo>
                        <a:pt x="2162" y="2404"/>
                      </a:lnTo>
                      <a:lnTo>
                        <a:pt x="2217" y="2339"/>
                      </a:lnTo>
                      <a:lnTo>
                        <a:pt x="2243" y="2272"/>
                      </a:lnTo>
                      <a:lnTo>
                        <a:pt x="2296" y="2206"/>
                      </a:lnTo>
                      <a:lnTo>
                        <a:pt x="2323" y="2141"/>
                      </a:lnTo>
                      <a:lnTo>
                        <a:pt x="2349" y="2074"/>
                      </a:lnTo>
                      <a:lnTo>
                        <a:pt x="2404" y="2074"/>
                      </a:lnTo>
                      <a:lnTo>
                        <a:pt x="2455" y="2040"/>
                      </a:lnTo>
                      <a:lnTo>
                        <a:pt x="2510" y="2009"/>
                      </a:lnTo>
                      <a:lnTo>
                        <a:pt x="2510" y="1942"/>
                      </a:lnTo>
                      <a:lnTo>
                        <a:pt x="2563" y="1878"/>
                      </a:lnTo>
                      <a:lnTo>
                        <a:pt x="2615" y="1844"/>
                      </a:lnTo>
                      <a:lnTo>
                        <a:pt x="2671" y="1844"/>
                      </a:lnTo>
                      <a:lnTo>
                        <a:pt x="2697" y="1780"/>
                      </a:lnTo>
                      <a:lnTo>
                        <a:pt x="2697" y="1712"/>
                      </a:lnTo>
                      <a:lnTo>
                        <a:pt x="2722" y="1647"/>
                      </a:lnTo>
                      <a:lnTo>
                        <a:pt x="2776" y="1581"/>
                      </a:lnTo>
                      <a:lnTo>
                        <a:pt x="2776" y="1514"/>
                      </a:lnTo>
                      <a:lnTo>
                        <a:pt x="2776" y="1451"/>
                      </a:lnTo>
                      <a:lnTo>
                        <a:pt x="2802" y="1384"/>
                      </a:lnTo>
                      <a:lnTo>
                        <a:pt x="2802" y="1317"/>
                      </a:lnTo>
                      <a:lnTo>
                        <a:pt x="2776" y="1251"/>
                      </a:lnTo>
                      <a:lnTo>
                        <a:pt x="2776" y="1187"/>
                      </a:lnTo>
                      <a:lnTo>
                        <a:pt x="2776" y="1121"/>
                      </a:lnTo>
                      <a:lnTo>
                        <a:pt x="2776" y="1056"/>
                      </a:lnTo>
                      <a:lnTo>
                        <a:pt x="2802" y="987"/>
                      </a:lnTo>
                      <a:lnTo>
                        <a:pt x="2776" y="921"/>
                      </a:lnTo>
                      <a:lnTo>
                        <a:pt x="2776" y="857"/>
                      </a:lnTo>
                      <a:lnTo>
                        <a:pt x="2776" y="791"/>
                      </a:lnTo>
                      <a:lnTo>
                        <a:pt x="2802" y="757"/>
                      </a:lnTo>
                      <a:lnTo>
                        <a:pt x="2830" y="690"/>
                      </a:lnTo>
                      <a:lnTo>
                        <a:pt x="2856" y="626"/>
                      </a:lnTo>
                      <a:lnTo>
                        <a:pt x="2910" y="559"/>
                      </a:lnTo>
                      <a:lnTo>
                        <a:pt x="2912" y="559"/>
                      </a:lnTo>
                      <a:lnTo>
                        <a:pt x="2859" y="559"/>
                      </a:lnTo>
                      <a:lnTo>
                        <a:pt x="2781" y="559"/>
                      </a:lnTo>
                      <a:lnTo>
                        <a:pt x="2701" y="594"/>
                      </a:lnTo>
                      <a:lnTo>
                        <a:pt x="2620" y="594"/>
                      </a:lnTo>
                      <a:lnTo>
                        <a:pt x="2540" y="594"/>
                      </a:lnTo>
                      <a:lnTo>
                        <a:pt x="2459" y="594"/>
                      </a:lnTo>
                      <a:lnTo>
                        <a:pt x="2379" y="559"/>
                      </a:lnTo>
                      <a:lnTo>
                        <a:pt x="2298" y="559"/>
                      </a:lnTo>
                      <a:lnTo>
                        <a:pt x="2192" y="559"/>
                      </a:lnTo>
                      <a:lnTo>
                        <a:pt x="2113" y="559"/>
                      </a:lnTo>
                      <a:lnTo>
                        <a:pt x="2033" y="559"/>
                      </a:lnTo>
                      <a:lnTo>
                        <a:pt x="1979" y="559"/>
                      </a:lnTo>
                      <a:lnTo>
                        <a:pt x="1900" y="559"/>
                      </a:lnTo>
                      <a:lnTo>
                        <a:pt x="1820" y="559"/>
                      </a:lnTo>
                      <a:lnTo>
                        <a:pt x="1712" y="559"/>
                      </a:lnTo>
                      <a:lnTo>
                        <a:pt x="1633" y="559"/>
                      </a:lnTo>
                      <a:lnTo>
                        <a:pt x="1551" y="559"/>
                      </a:lnTo>
                      <a:lnTo>
                        <a:pt x="1472" y="559"/>
                      </a:lnTo>
                      <a:lnTo>
                        <a:pt x="1393" y="528"/>
                      </a:lnTo>
                      <a:lnTo>
                        <a:pt x="1340" y="528"/>
                      </a:lnTo>
                      <a:lnTo>
                        <a:pt x="1285" y="559"/>
                      </a:lnTo>
                      <a:lnTo>
                        <a:pt x="1233" y="528"/>
                      </a:lnTo>
                      <a:lnTo>
                        <a:pt x="1208" y="461"/>
                      </a:lnTo>
                      <a:lnTo>
                        <a:pt x="1151" y="461"/>
                      </a:lnTo>
                      <a:lnTo>
                        <a:pt x="1126" y="395"/>
                      </a:lnTo>
                      <a:lnTo>
                        <a:pt x="1074" y="328"/>
                      </a:lnTo>
                      <a:lnTo>
                        <a:pt x="1018" y="328"/>
                      </a:lnTo>
                      <a:lnTo>
                        <a:pt x="992" y="264"/>
                      </a:lnTo>
                      <a:lnTo>
                        <a:pt x="992" y="198"/>
                      </a:lnTo>
                      <a:lnTo>
                        <a:pt x="966" y="132"/>
                      </a:lnTo>
                      <a:lnTo>
                        <a:pt x="939" y="67"/>
                      </a:lnTo>
                      <a:lnTo>
                        <a:pt x="913" y="33"/>
                      </a:lnTo>
                      <a:lnTo>
                        <a:pt x="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36" name="Text Box 15"/>
              <p:cNvSpPr txBox="1">
                <a:spLocks noChangeArrowheads="1"/>
              </p:cNvSpPr>
              <p:nvPr/>
            </p:nvSpPr>
            <p:spPr bwMode="auto">
              <a:xfrm>
                <a:off x="6359138" y="2574569"/>
                <a:ext cx="3112450" cy="551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pt-BR" sz="1400" b="1" dirty="0">
                    <a:cs typeface="Arial" charset="0"/>
                  </a:rPr>
                  <a:t>PE – 01 case (D4)</a:t>
                </a:r>
              </a:p>
            </p:txBody>
          </p:sp>
          <p:cxnSp>
            <p:nvCxnSpPr>
              <p:cNvPr id="33818" name="Conector de seta reta 13"/>
              <p:cNvCxnSpPr>
                <a:cxnSpLocks noChangeShapeType="1"/>
              </p:cNvCxnSpPr>
              <p:nvPr/>
            </p:nvCxnSpPr>
            <p:spPr bwMode="auto">
              <a:xfrm>
                <a:off x="5929322" y="2857496"/>
                <a:ext cx="642942" cy="1588"/>
              </a:xfrm>
              <a:prstGeom prst="straightConnector1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14" name="Retângulo 36"/>
            <p:cNvSpPr>
              <a:spLocks noChangeArrowheads="1"/>
            </p:cNvSpPr>
            <p:nvPr/>
          </p:nvSpPr>
          <p:spPr bwMode="auto">
            <a:xfrm>
              <a:off x="4758358" y="5281463"/>
              <a:ext cx="18298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/>
                <a:t>SP – 01 case (D8)</a:t>
              </a:r>
            </a:p>
          </p:txBody>
        </p:sp>
        <p:cxnSp>
          <p:nvCxnSpPr>
            <p:cNvPr id="33815" name="Conector de seta reta 13"/>
            <p:cNvCxnSpPr>
              <a:cxnSpLocks noChangeShapeType="1"/>
            </p:cNvCxnSpPr>
            <p:nvPr/>
          </p:nvCxnSpPr>
          <p:spPr bwMode="auto">
            <a:xfrm>
              <a:off x="4499992" y="5445224"/>
              <a:ext cx="369205" cy="701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7089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3"/>
          <p:cNvSpPr txBox="1">
            <a:spLocks noChangeArrowheads="1"/>
          </p:cNvSpPr>
          <p:nvPr/>
        </p:nvSpPr>
        <p:spPr bwMode="auto">
          <a:xfrm>
            <a:off x="1666876" y="571501"/>
            <a:ext cx="87153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2800" b="1" dirty="0">
                <a:solidFill>
                  <a:srgbClr val="339966"/>
                </a:solidFill>
              </a:rPr>
              <a:t>     </a:t>
            </a:r>
            <a:r>
              <a:rPr lang="pt-BR" altLang="pt-BR" sz="2800" b="1" dirty="0" err="1" smtClean="0">
                <a:solidFill>
                  <a:srgbClr val="339966"/>
                </a:solidFill>
              </a:rPr>
              <a:t>Pattern</a:t>
            </a:r>
            <a:r>
              <a:rPr lang="pt-BR" altLang="pt-BR" sz="2800" b="1" dirty="0" smtClean="0">
                <a:solidFill>
                  <a:srgbClr val="339966"/>
                </a:solidFill>
              </a:rPr>
              <a:t> </a:t>
            </a:r>
            <a:r>
              <a:rPr lang="pt-BR" altLang="pt-BR" sz="2800" b="1" dirty="0" err="1" smtClean="0">
                <a:solidFill>
                  <a:srgbClr val="339966"/>
                </a:solidFill>
              </a:rPr>
              <a:t>of</a:t>
            </a:r>
            <a:r>
              <a:rPr lang="pt-BR" altLang="pt-BR" sz="2800" b="1" dirty="0" smtClean="0">
                <a:solidFill>
                  <a:srgbClr val="339966"/>
                </a:solidFill>
              </a:rPr>
              <a:t> </a:t>
            </a:r>
            <a:r>
              <a:rPr lang="pt-BR" altLang="pt-BR" sz="2800" b="1" dirty="0" err="1" smtClean="0">
                <a:solidFill>
                  <a:srgbClr val="339966"/>
                </a:solidFill>
              </a:rPr>
              <a:t>confirmed</a:t>
            </a:r>
            <a:r>
              <a:rPr lang="pt-BR" altLang="pt-BR" sz="2800" b="1" dirty="0" smtClean="0">
                <a:solidFill>
                  <a:srgbClr val="339966"/>
                </a:solidFill>
              </a:rPr>
              <a:t> </a:t>
            </a:r>
            <a:r>
              <a:rPr lang="pt-BR" altLang="pt-BR" sz="2800" b="1" dirty="0" err="1" smtClean="0">
                <a:solidFill>
                  <a:srgbClr val="339966"/>
                </a:solidFill>
              </a:rPr>
              <a:t>Measles</a:t>
            </a:r>
            <a:r>
              <a:rPr lang="pt-BR" altLang="pt-BR" sz="2800" b="1" dirty="0" smtClean="0">
                <a:solidFill>
                  <a:srgbClr val="339966"/>
                </a:solidFill>
              </a:rPr>
              <a:t> Cases, </a:t>
            </a:r>
            <a:r>
              <a:rPr lang="pt-BR" altLang="pt-BR" sz="2800" b="1" dirty="0">
                <a:solidFill>
                  <a:srgbClr val="339966"/>
                </a:solidFill>
              </a:rPr>
              <a:t>Brasil - 2013</a:t>
            </a:r>
          </a:p>
        </p:txBody>
      </p:sp>
      <p:grpSp>
        <p:nvGrpSpPr>
          <p:cNvPr id="6147" name="Grupo 41"/>
          <p:cNvGrpSpPr>
            <a:grpSpLocks/>
          </p:cNvGrpSpPr>
          <p:nvPr/>
        </p:nvGrpSpPr>
        <p:grpSpPr bwMode="auto">
          <a:xfrm>
            <a:off x="2452688" y="1285876"/>
            <a:ext cx="7459662" cy="5000625"/>
            <a:chOff x="1571604" y="1285890"/>
            <a:chExt cx="6584161" cy="4471974"/>
          </a:xfrm>
        </p:grpSpPr>
        <p:grpSp>
          <p:nvGrpSpPr>
            <p:cNvPr id="6164" name="Grupo 50"/>
            <p:cNvGrpSpPr>
              <a:grpSpLocks/>
            </p:cNvGrpSpPr>
            <p:nvPr/>
          </p:nvGrpSpPr>
          <p:grpSpPr bwMode="auto">
            <a:xfrm>
              <a:off x="1571604" y="1285890"/>
              <a:ext cx="4398939" cy="4471974"/>
              <a:chOff x="449241" y="314316"/>
              <a:chExt cx="5486400" cy="5334001"/>
            </a:xfrm>
          </p:grpSpPr>
          <p:sp>
            <p:nvSpPr>
              <p:cNvPr id="6167" name="Freeform 42"/>
              <p:cNvSpPr>
                <a:spLocks/>
              </p:cNvSpPr>
              <p:nvPr/>
            </p:nvSpPr>
            <p:spPr bwMode="auto">
              <a:xfrm>
                <a:off x="3287691" y="1685916"/>
                <a:ext cx="1047750" cy="2039938"/>
              </a:xfrm>
              <a:custGeom>
                <a:avLst/>
                <a:gdLst>
                  <a:gd name="T0" fmla="*/ 2147483647 w 1867"/>
                  <a:gd name="T1" fmla="*/ 2147483647 h 3624"/>
                  <a:gd name="T2" fmla="*/ 2147483647 w 1867"/>
                  <a:gd name="T3" fmla="*/ 2147483647 h 3624"/>
                  <a:gd name="T4" fmla="*/ 2147483647 w 1867"/>
                  <a:gd name="T5" fmla="*/ 2147483647 h 3624"/>
                  <a:gd name="T6" fmla="*/ 0 w 1867"/>
                  <a:gd name="T7" fmla="*/ 2147483647 h 3624"/>
                  <a:gd name="T8" fmla="*/ 2147483647 w 1867"/>
                  <a:gd name="T9" fmla="*/ 2147483647 h 3624"/>
                  <a:gd name="T10" fmla="*/ 2147483647 w 1867"/>
                  <a:gd name="T11" fmla="*/ 2147483647 h 3624"/>
                  <a:gd name="T12" fmla="*/ 2147483647 w 1867"/>
                  <a:gd name="T13" fmla="*/ 2147483647 h 3624"/>
                  <a:gd name="T14" fmla="*/ 2147483647 w 1867"/>
                  <a:gd name="T15" fmla="*/ 2147483647 h 3624"/>
                  <a:gd name="T16" fmla="*/ 2147483647 w 1867"/>
                  <a:gd name="T17" fmla="*/ 2147483647 h 3624"/>
                  <a:gd name="T18" fmla="*/ 2147483647 w 1867"/>
                  <a:gd name="T19" fmla="*/ 2147483647 h 3624"/>
                  <a:gd name="T20" fmla="*/ 2147483647 w 1867"/>
                  <a:gd name="T21" fmla="*/ 2147483647 h 3624"/>
                  <a:gd name="T22" fmla="*/ 2147483647 w 1867"/>
                  <a:gd name="T23" fmla="*/ 2147483647 h 3624"/>
                  <a:gd name="T24" fmla="*/ 2147483647 w 1867"/>
                  <a:gd name="T25" fmla="*/ 2147483647 h 3624"/>
                  <a:gd name="T26" fmla="*/ 2147483647 w 1867"/>
                  <a:gd name="T27" fmla="*/ 2147483647 h 3624"/>
                  <a:gd name="T28" fmla="*/ 2147483647 w 1867"/>
                  <a:gd name="T29" fmla="*/ 2147483647 h 3624"/>
                  <a:gd name="T30" fmla="*/ 2147483647 w 1867"/>
                  <a:gd name="T31" fmla="*/ 2147483647 h 3624"/>
                  <a:gd name="T32" fmla="*/ 2147483647 w 1867"/>
                  <a:gd name="T33" fmla="*/ 2147483647 h 3624"/>
                  <a:gd name="T34" fmla="*/ 2147483647 w 1867"/>
                  <a:gd name="T35" fmla="*/ 2147483647 h 3624"/>
                  <a:gd name="T36" fmla="*/ 2147483647 w 1867"/>
                  <a:gd name="T37" fmla="*/ 2147483647 h 3624"/>
                  <a:gd name="T38" fmla="*/ 2147483647 w 1867"/>
                  <a:gd name="T39" fmla="*/ 2147483647 h 3624"/>
                  <a:gd name="T40" fmla="*/ 2147483647 w 1867"/>
                  <a:gd name="T41" fmla="*/ 2147483647 h 3624"/>
                  <a:gd name="T42" fmla="*/ 2147483647 w 1867"/>
                  <a:gd name="T43" fmla="*/ 2147483647 h 3624"/>
                  <a:gd name="T44" fmla="*/ 2147483647 w 1867"/>
                  <a:gd name="T45" fmla="*/ 2147483647 h 3624"/>
                  <a:gd name="T46" fmla="*/ 2147483647 w 1867"/>
                  <a:gd name="T47" fmla="*/ 2147483647 h 3624"/>
                  <a:gd name="T48" fmla="*/ 2147483647 w 1867"/>
                  <a:gd name="T49" fmla="*/ 0 h 3624"/>
                  <a:gd name="T50" fmla="*/ 2147483647 w 1867"/>
                  <a:gd name="T51" fmla="*/ 0 h 3624"/>
                  <a:gd name="T52" fmla="*/ 2147483647 w 1867"/>
                  <a:gd name="T53" fmla="*/ 2147483647 h 3624"/>
                  <a:gd name="T54" fmla="*/ 2147483647 w 1867"/>
                  <a:gd name="T55" fmla="*/ 2147483647 h 3624"/>
                  <a:gd name="T56" fmla="*/ 2147483647 w 1867"/>
                  <a:gd name="T57" fmla="*/ 2147483647 h 3624"/>
                  <a:gd name="T58" fmla="*/ 2147483647 w 1867"/>
                  <a:gd name="T59" fmla="*/ 2147483647 h 3624"/>
                  <a:gd name="T60" fmla="*/ 2147483647 w 1867"/>
                  <a:gd name="T61" fmla="*/ 2147483647 h 3624"/>
                  <a:gd name="T62" fmla="*/ 2147483647 w 1867"/>
                  <a:gd name="T63" fmla="*/ 2147483647 h 3624"/>
                  <a:gd name="T64" fmla="*/ 2147483647 w 1867"/>
                  <a:gd name="T65" fmla="*/ 2147483647 h 3624"/>
                  <a:gd name="T66" fmla="*/ 2147483647 w 1867"/>
                  <a:gd name="T67" fmla="*/ 2147483647 h 3624"/>
                  <a:gd name="T68" fmla="*/ 2147483647 w 1867"/>
                  <a:gd name="T69" fmla="*/ 2147483647 h 3624"/>
                  <a:gd name="T70" fmla="*/ 2147483647 w 1867"/>
                  <a:gd name="T71" fmla="*/ 2147483647 h 3624"/>
                  <a:gd name="T72" fmla="*/ 2147483647 w 1867"/>
                  <a:gd name="T73" fmla="*/ 2147483647 h 3624"/>
                  <a:gd name="T74" fmla="*/ 2147483647 w 1867"/>
                  <a:gd name="T75" fmla="*/ 2147483647 h 3624"/>
                  <a:gd name="T76" fmla="*/ 2147483647 w 1867"/>
                  <a:gd name="T77" fmla="*/ 2147483647 h 3624"/>
                  <a:gd name="T78" fmla="*/ 2147483647 w 1867"/>
                  <a:gd name="T79" fmla="*/ 2147483647 h 3624"/>
                  <a:gd name="T80" fmla="*/ 2147483647 w 1867"/>
                  <a:gd name="T81" fmla="*/ 2147483647 h 3624"/>
                  <a:gd name="T82" fmla="*/ 2147483647 w 1867"/>
                  <a:gd name="T83" fmla="*/ 2147483647 h 3624"/>
                  <a:gd name="T84" fmla="*/ 2147483647 w 1867"/>
                  <a:gd name="T85" fmla="*/ 2147483647 h 3624"/>
                  <a:gd name="T86" fmla="*/ 2147483647 w 1867"/>
                  <a:gd name="T87" fmla="*/ 2147483647 h 3624"/>
                  <a:gd name="T88" fmla="*/ 2147483647 w 1867"/>
                  <a:gd name="T89" fmla="*/ 2147483647 h 3624"/>
                  <a:gd name="T90" fmla="*/ 2147483647 w 1867"/>
                  <a:gd name="T91" fmla="*/ 2147483647 h 3624"/>
                  <a:gd name="T92" fmla="*/ 2147483647 w 1867"/>
                  <a:gd name="T93" fmla="*/ 2147483647 h 3624"/>
                  <a:gd name="T94" fmla="*/ 2147483647 w 1867"/>
                  <a:gd name="T95" fmla="*/ 2147483647 h 3624"/>
                  <a:gd name="T96" fmla="*/ 2147483647 w 1867"/>
                  <a:gd name="T97" fmla="*/ 2147483647 h 3624"/>
                  <a:gd name="T98" fmla="*/ 2147483647 w 1867"/>
                  <a:gd name="T99" fmla="*/ 2147483647 h 3624"/>
                  <a:gd name="T100" fmla="*/ 2147483647 w 1867"/>
                  <a:gd name="T101" fmla="*/ 2147483647 h 3624"/>
                  <a:gd name="T102" fmla="*/ 2147483647 w 1867"/>
                  <a:gd name="T103" fmla="*/ 2147483647 h 3624"/>
                  <a:gd name="T104" fmla="*/ 2147483647 w 1867"/>
                  <a:gd name="T105" fmla="*/ 2147483647 h 3624"/>
                  <a:gd name="T106" fmla="*/ 2147483647 w 1867"/>
                  <a:gd name="T107" fmla="*/ 2147483647 h 36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867"/>
                  <a:gd name="T163" fmla="*/ 0 h 3624"/>
                  <a:gd name="T164" fmla="*/ 1867 w 1867"/>
                  <a:gd name="T165" fmla="*/ 3624 h 362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867" h="3624">
                    <a:moveTo>
                      <a:pt x="562" y="3592"/>
                    </a:moveTo>
                    <a:lnTo>
                      <a:pt x="534" y="3524"/>
                    </a:lnTo>
                    <a:lnTo>
                      <a:pt x="480" y="3494"/>
                    </a:lnTo>
                    <a:lnTo>
                      <a:pt x="427" y="3494"/>
                    </a:lnTo>
                    <a:lnTo>
                      <a:pt x="375" y="3494"/>
                    </a:lnTo>
                    <a:lnTo>
                      <a:pt x="319" y="3494"/>
                    </a:lnTo>
                    <a:lnTo>
                      <a:pt x="269" y="3425"/>
                    </a:lnTo>
                    <a:lnTo>
                      <a:pt x="214" y="3393"/>
                    </a:lnTo>
                    <a:lnTo>
                      <a:pt x="160" y="3393"/>
                    </a:lnTo>
                    <a:lnTo>
                      <a:pt x="108" y="3361"/>
                    </a:lnTo>
                    <a:lnTo>
                      <a:pt x="52" y="3327"/>
                    </a:lnTo>
                    <a:lnTo>
                      <a:pt x="0" y="3260"/>
                    </a:lnTo>
                    <a:lnTo>
                      <a:pt x="0" y="3229"/>
                    </a:lnTo>
                    <a:lnTo>
                      <a:pt x="3" y="3226"/>
                    </a:lnTo>
                    <a:lnTo>
                      <a:pt x="29" y="3162"/>
                    </a:lnTo>
                    <a:lnTo>
                      <a:pt x="3" y="3092"/>
                    </a:lnTo>
                    <a:lnTo>
                      <a:pt x="29" y="3029"/>
                    </a:lnTo>
                    <a:lnTo>
                      <a:pt x="82" y="2963"/>
                    </a:lnTo>
                    <a:lnTo>
                      <a:pt x="110" y="2896"/>
                    </a:lnTo>
                    <a:lnTo>
                      <a:pt x="162" y="2833"/>
                    </a:lnTo>
                    <a:lnTo>
                      <a:pt x="190" y="2766"/>
                    </a:lnTo>
                    <a:lnTo>
                      <a:pt x="216" y="2699"/>
                    </a:lnTo>
                    <a:lnTo>
                      <a:pt x="270" y="2699"/>
                    </a:lnTo>
                    <a:lnTo>
                      <a:pt x="324" y="2665"/>
                    </a:lnTo>
                    <a:lnTo>
                      <a:pt x="377" y="2633"/>
                    </a:lnTo>
                    <a:lnTo>
                      <a:pt x="377" y="2569"/>
                    </a:lnTo>
                    <a:lnTo>
                      <a:pt x="429" y="2503"/>
                    </a:lnTo>
                    <a:lnTo>
                      <a:pt x="482" y="2470"/>
                    </a:lnTo>
                    <a:lnTo>
                      <a:pt x="537" y="2470"/>
                    </a:lnTo>
                    <a:lnTo>
                      <a:pt x="564" y="2404"/>
                    </a:lnTo>
                    <a:lnTo>
                      <a:pt x="564" y="2337"/>
                    </a:lnTo>
                    <a:lnTo>
                      <a:pt x="588" y="2272"/>
                    </a:lnTo>
                    <a:lnTo>
                      <a:pt x="643" y="2207"/>
                    </a:lnTo>
                    <a:lnTo>
                      <a:pt x="643" y="2139"/>
                    </a:lnTo>
                    <a:lnTo>
                      <a:pt x="643" y="2076"/>
                    </a:lnTo>
                    <a:lnTo>
                      <a:pt x="669" y="2008"/>
                    </a:lnTo>
                    <a:lnTo>
                      <a:pt x="669" y="1942"/>
                    </a:lnTo>
                    <a:lnTo>
                      <a:pt x="643" y="1877"/>
                    </a:lnTo>
                    <a:lnTo>
                      <a:pt x="643" y="1811"/>
                    </a:lnTo>
                    <a:lnTo>
                      <a:pt x="643" y="1745"/>
                    </a:lnTo>
                    <a:lnTo>
                      <a:pt x="643" y="1681"/>
                    </a:lnTo>
                    <a:lnTo>
                      <a:pt x="669" y="1612"/>
                    </a:lnTo>
                    <a:lnTo>
                      <a:pt x="643" y="1548"/>
                    </a:lnTo>
                    <a:lnTo>
                      <a:pt x="643" y="1481"/>
                    </a:lnTo>
                    <a:lnTo>
                      <a:pt x="643" y="1415"/>
                    </a:lnTo>
                    <a:lnTo>
                      <a:pt x="669" y="1383"/>
                    </a:lnTo>
                    <a:lnTo>
                      <a:pt x="696" y="1317"/>
                    </a:lnTo>
                    <a:lnTo>
                      <a:pt x="722" y="1252"/>
                    </a:lnTo>
                    <a:lnTo>
                      <a:pt x="775" y="1184"/>
                    </a:lnTo>
                    <a:lnTo>
                      <a:pt x="777" y="1184"/>
                    </a:lnTo>
                    <a:lnTo>
                      <a:pt x="803" y="1119"/>
                    </a:lnTo>
                    <a:lnTo>
                      <a:pt x="830" y="1053"/>
                    </a:lnTo>
                    <a:lnTo>
                      <a:pt x="883" y="989"/>
                    </a:lnTo>
                    <a:lnTo>
                      <a:pt x="938" y="953"/>
                    </a:lnTo>
                    <a:lnTo>
                      <a:pt x="964" y="888"/>
                    </a:lnTo>
                    <a:lnTo>
                      <a:pt x="990" y="822"/>
                    </a:lnTo>
                    <a:lnTo>
                      <a:pt x="1018" y="758"/>
                    </a:lnTo>
                    <a:lnTo>
                      <a:pt x="1018" y="692"/>
                    </a:lnTo>
                    <a:lnTo>
                      <a:pt x="1018" y="625"/>
                    </a:lnTo>
                    <a:lnTo>
                      <a:pt x="1046" y="559"/>
                    </a:lnTo>
                    <a:lnTo>
                      <a:pt x="1018" y="495"/>
                    </a:lnTo>
                    <a:lnTo>
                      <a:pt x="1046" y="428"/>
                    </a:lnTo>
                    <a:lnTo>
                      <a:pt x="1098" y="428"/>
                    </a:lnTo>
                    <a:lnTo>
                      <a:pt x="1151" y="428"/>
                    </a:lnTo>
                    <a:lnTo>
                      <a:pt x="1205" y="362"/>
                    </a:lnTo>
                    <a:lnTo>
                      <a:pt x="1231" y="297"/>
                    </a:lnTo>
                    <a:lnTo>
                      <a:pt x="1283" y="263"/>
                    </a:lnTo>
                    <a:lnTo>
                      <a:pt x="1283" y="198"/>
                    </a:lnTo>
                    <a:lnTo>
                      <a:pt x="1336" y="131"/>
                    </a:lnTo>
                    <a:lnTo>
                      <a:pt x="1283" y="98"/>
                    </a:lnTo>
                    <a:lnTo>
                      <a:pt x="1231" y="98"/>
                    </a:lnTo>
                    <a:lnTo>
                      <a:pt x="1180" y="67"/>
                    </a:lnTo>
                    <a:lnTo>
                      <a:pt x="1180" y="0"/>
                    </a:lnTo>
                    <a:lnTo>
                      <a:pt x="1257" y="0"/>
                    </a:lnTo>
                    <a:lnTo>
                      <a:pt x="1253" y="0"/>
                    </a:lnTo>
                    <a:lnTo>
                      <a:pt x="1282" y="0"/>
                    </a:lnTo>
                    <a:lnTo>
                      <a:pt x="1308" y="0"/>
                    </a:lnTo>
                    <a:lnTo>
                      <a:pt x="1361" y="0"/>
                    </a:lnTo>
                    <a:lnTo>
                      <a:pt x="1387" y="67"/>
                    </a:lnTo>
                    <a:lnTo>
                      <a:pt x="1441" y="67"/>
                    </a:lnTo>
                    <a:lnTo>
                      <a:pt x="1495" y="99"/>
                    </a:lnTo>
                    <a:lnTo>
                      <a:pt x="1521" y="166"/>
                    </a:lnTo>
                    <a:lnTo>
                      <a:pt x="1521" y="232"/>
                    </a:lnTo>
                    <a:lnTo>
                      <a:pt x="1521" y="299"/>
                    </a:lnTo>
                    <a:lnTo>
                      <a:pt x="1521" y="364"/>
                    </a:lnTo>
                    <a:lnTo>
                      <a:pt x="1495" y="429"/>
                    </a:lnTo>
                    <a:lnTo>
                      <a:pt x="1469" y="495"/>
                    </a:lnTo>
                    <a:lnTo>
                      <a:pt x="1441" y="559"/>
                    </a:lnTo>
                    <a:lnTo>
                      <a:pt x="1495" y="596"/>
                    </a:lnTo>
                    <a:lnTo>
                      <a:pt x="1548" y="627"/>
                    </a:lnTo>
                    <a:lnTo>
                      <a:pt x="1574" y="694"/>
                    </a:lnTo>
                    <a:lnTo>
                      <a:pt x="1629" y="726"/>
                    </a:lnTo>
                    <a:lnTo>
                      <a:pt x="1682" y="726"/>
                    </a:lnTo>
                    <a:lnTo>
                      <a:pt x="1735" y="726"/>
                    </a:lnTo>
                    <a:lnTo>
                      <a:pt x="1762" y="793"/>
                    </a:lnTo>
                    <a:lnTo>
                      <a:pt x="1708" y="856"/>
                    </a:lnTo>
                    <a:lnTo>
                      <a:pt x="1654" y="890"/>
                    </a:lnTo>
                    <a:lnTo>
                      <a:pt x="1654" y="955"/>
                    </a:lnTo>
                    <a:lnTo>
                      <a:pt x="1629" y="1022"/>
                    </a:lnTo>
                    <a:lnTo>
                      <a:pt x="1654" y="1088"/>
                    </a:lnTo>
                    <a:lnTo>
                      <a:pt x="1708" y="1119"/>
                    </a:lnTo>
                    <a:lnTo>
                      <a:pt x="1735" y="1186"/>
                    </a:lnTo>
                    <a:lnTo>
                      <a:pt x="1735" y="1253"/>
                    </a:lnTo>
                    <a:lnTo>
                      <a:pt x="1788" y="1285"/>
                    </a:lnTo>
                    <a:lnTo>
                      <a:pt x="1816" y="1352"/>
                    </a:lnTo>
                    <a:lnTo>
                      <a:pt x="1867" y="1352"/>
                    </a:lnTo>
                    <a:lnTo>
                      <a:pt x="1841" y="1418"/>
                    </a:lnTo>
                    <a:lnTo>
                      <a:pt x="1788" y="1452"/>
                    </a:lnTo>
                    <a:lnTo>
                      <a:pt x="1762" y="1516"/>
                    </a:lnTo>
                    <a:lnTo>
                      <a:pt x="1735" y="1582"/>
                    </a:lnTo>
                    <a:lnTo>
                      <a:pt x="1735" y="1647"/>
                    </a:lnTo>
                    <a:lnTo>
                      <a:pt x="1788" y="1647"/>
                    </a:lnTo>
                    <a:lnTo>
                      <a:pt x="1841" y="1647"/>
                    </a:lnTo>
                    <a:lnTo>
                      <a:pt x="1816" y="1714"/>
                    </a:lnTo>
                    <a:lnTo>
                      <a:pt x="1762" y="1748"/>
                    </a:lnTo>
                    <a:lnTo>
                      <a:pt x="1788" y="1813"/>
                    </a:lnTo>
                    <a:lnTo>
                      <a:pt x="1735" y="1878"/>
                    </a:lnTo>
                    <a:lnTo>
                      <a:pt x="1788" y="1910"/>
                    </a:lnTo>
                    <a:lnTo>
                      <a:pt x="1816" y="1977"/>
                    </a:lnTo>
                    <a:lnTo>
                      <a:pt x="1816" y="2042"/>
                    </a:lnTo>
                    <a:lnTo>
                      <a:pt x="1816" y="2109"/>
                    </a:lnTo>
                    <a:lnTo>
                      <a:pt x="1762" y="2141"/>
                    </a:lnTo>
                    <a:lnTo>
                      <a:pt x="1762" y="2208"/>
                    </a:lnTo>
                    <a:lnTo>
                      <a:pt x="1762" y="2274"/>
                    </a:lnTo>
                    <a:lnTo>
                      <a:pt x="1816" y="2306"/>
                    </a:lnTo>
                    <a:lnTo>
                      <a:pt x="1867" y="2338"/>
                    </a:lnTo>
                    <a:lnTo>
                      <a:pt x="1867" y="2406"/>
                    </a:lnTo>
                    <a:lnTo>
                      <a:pt x="1841" y="2471"/>
                    </a:lnTo>
                    <a:lnTo>
                      <a:pt x="1788" y="2505"/>
                    </a:lnTo>
                    <a:lnTo>
                      <a:pt x="1735" y="2471"/>
                    </a:lnTo>
                    <a:lnTo>
                      <a:pt x="1682" y="2471"/>
                    </a:lnTo>
                    <a:lnTo>
                      <a:pt x="1682" y="2537"/>
                    </a:lnTo>
                    <a:lnTo>
                      <a:pt x="1629" y="2537"/>
                    </a:lnTo>
                    <a:lnTo>
                      <a:pt x="1629" y="2601"/>
                    </a:lnTo>
                    <a:lnTo>
                      <a:pt x="1629" y="2667"/>
                    </a:lnTo>
                    <a:lnTo>
                      <a:pt x="1574" y="2734"/>
                    </a:lnTo>
                    <a:lnTo>
                      <a:pt x="1521" y="2734"/>
                    </a:lnTo>
                    <a:lnTo>
                      <a:pt x="1469" y="2800"/>
                    </a:lnTo>
                    <a:lnTo>
                      <a:pt x="1441" y="2865"/>
                    </a:lnTo>
                    <a:lnTo>
                      <a:pt x="1469" y="2931"/>
                    </a:lnTo>
                    <a:lnTo>
                      <a:pt x="1521" y="2997"/>
                    </a:lnTo>
                    <a:lnTo>
                      <a:pt x="1469" y="3064"/>
                    </a:lnTo>
                    <a:lnTo>
                      <a:pt x="1441" y="3131"/>
                    </a:lnTo>
                    <a:lnTo>
                      <a:pt x="1495" y="3163"/>
                    </a:lnTo>
                    <a:lnTo>
                      <a:pt x="1469" y="3229"/>
                    </a:lnTo>
                    <a:lnTo>
                      <a:pt x="1441" y="3294"/>
                    </a:lnTo>
                    <a:lnTo>
                      <a:pt x="1387" y="3327"/>
                    </a:lnTo>
                    <a:lnTo>
                      <a:pt x="1308" y="3327"/>
                    </a:lnTo>
                    <a:lnTo>
                      <a:pt x="1202" y="3361"/>
                    </a:lnTo>
                    <a:lnTo>
                      <a:pt x="1147" y="3327"/>
                    </a:lnTo>
                    <a:lnTo>
                      <a:pt x="1095" y="3361"/>
                    </a:lnTo>
                    <a:lnTo>
                      <a:pt x="1041" y="3361"/>
                    </a:lnTo>
                    <a:lnTo>
                      <a:pt x="988" y="3393"/>
                    </a:lnTo>
                    <a:lnTo>
                      <a:pt x="934" y="3361"/>
                    </a:lnTo>
                    <a:lnTo>
                      <a:pt x="879" y="3361"/>
                    </a:lnTo>
                    <a:lnTo>
                      <a:pt x="828" y="3361"/>
                    </a:lnTo>
                    <a:lnTo>
                      <a:pt x="775" y="3393"/>
                    </a:lnTo>
                    <a:lnTo>
                      <a:pt x="720" y="3425"/>
                    </a:lnTo>
                    <a:lnTo>
                      <a:pt x="667" y="3460"/>
                    </a:lnTo>
                    <a:lnTo>
                      <a:pt x="613" y="3524"/>
                    </a:lnTo>
                    <a:lnTo>
                      <a:pt x="613" y="3592"/>
                    </a:lnTo>
                    <a:lnTo>
                      <a:pt x="562" y="3624"/>
                    </a:lnTo>
                    <a:lnTo>
                      <a:pt x="562" y="359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68" name="Freeform 41"/>
              <p:cNvSpPr>
                <a:spLocks/>
              </p:cNvSpPr>
              <p:nvPr/>
            </p:nvSpPr>
            <p:spPr bwMode="auto">
              <a:xfrm>
                <a:off x="2735241" y="4719629"/>
                <a:ext cx="1033463" cy="928688"/>
              </a:xfrm>
              <a:custGeom>
                <a:avLst/>
                <a:gdLst>
                  <a:gd name="T0" fmla="*/ 2147483647 w 1837"/>
                  <a:gd name="T1" fmla="*/ 2147483647 h 1646"/>
                  <a:gd name="T2" fmla="*/ 2147483647 w 1837"/>
                  <a:gd name="T3" fmla="*/ 2147483647 h 1646"/>
                  <a:gd name="T4" fmla="*/ 2147483647 w 1837"/>
                  <a:gd name="T5" fmla="*/ 2147483647 h 1646"/>
                  <a:gd name="T6" fmla="*/ 2147483647 w 1837"/>
                  <a:gd name="T7" fmla="*/ 2147483647 h 1646"/>
                  <a:gd name="T8" fmla="*/ 2147483647 w 1837"/>
                  <a:gd name="T9" fmla="*/ 2147483647 h 1646"/>
                  <a:gd name="T10" fmla="*/ 2147483647 w 1837"/>
                  <a:gd name="T11" fmla="*/ 2147483647 h 1646"/>
                  <a:gd name="T12" fmla="*/ 2147483647 w 1837"/>
                  <a:gd name="T13" fmla="*/ 2147483647 h 1646"/>
                  <a:gd name="T14" fmla="*/ 2147483647 w 1837"/>
                  <a:gd name="T15" fmla="*/ 2147483647 h 1646"/>
                  <a:gd name="T16" fmla="*/ 2147483647 w 1837"/>
                  <a:gd name="T17" fmla="*/ 2147483647 h 1646"/>
                  <a:gd name="T18" fmla="*/ 2147483647 w 1837"/>
                  <a:gd name="T19" fmla="*/ 2147483647 h 1646"/>
                  <a:gd name="T20" fmla="*/ 2147483647 w 1837"/>
                  <a:gd name="T21" fmla="*/ 2147483647 h 1646"/>
                  <a:gd name="T22" fmla="*/ 2147483647 w 1837"/>
                  <a:gd name="T23" fmla="*/ 0 h 1646"/>
                  <a:gd name="T24" fmla="*/ 2147483647 w 1837"/>
                  <a:gd name="T25" fmla="*/ 2147483647 h 1646"/>
                  <a:gd name="T26" fmla="*/ 2147483647 w 1837"/>
                  <a:gd name="T27" fmla="*/ 2147483647 h 1646"/>
                  <a:gd name="T28" fmla="*/ 2147483647 w 1837"/>
                  <a:gd name="T29" fmla="*/ 2147483647 h 1646"/>
                  <a:gd name="T30" fmla="*/ 2147483647 w 1837"/>
                  <a:gd name="T31" fmla="*/ 2147483647 h 1646"/>
                  <a:gd name="T32" fmla="*/ 2147483647 w 1837"/>
                  <a:gd name="T33" fmla="*/ 2147483647 h 1646"/>
                  <a:gd name="T34" fmla="*/ 2147483647 w 1837"/>
                  <a:gd name="T35" fmla="*/ 2147483647 h 1646"/>
                  <a:gd name="T36" fmla="*/ 2147483647 w 1837"/>
                  <a:gd name="T37" fmla="*/ 2147483647 h 1646"/>
                  <a:gd name="T38" fmla="*/ 0 w 1837"/>
                  <a:gd name="T39" fmla="*/ 2147483647 h 1646"/>
                  <a:gd name="T40" fmla="*/ 2147483647 w 1837"/>
                  <a:gd name="T41" fmla="*/ 2147483647 h 1646"/>
                  <a:gd name="T42" fmla="*/ 2147483647 w 1837"/>
                  <a:gd name="T43" fmla="*/ 2147483647 h 1646"/>
                  <a:gd name="T44" fmla="*/ 2147483647 w 1837"/>
                  <a:gd name="T45" fmla="*/ 2147483647 h 1646"/>
                  <a:gd name="T46" fmla="*/ 2147483647 w 1837"/>
                  <a:gd name="T47" fmla="*/ 2147483647 h 1646"/>
                  <a:gd name="T48" fmla="*/ 2147483647 w 1837"/>
                  <a:gd name="T49" fmla="*/ 2147483647 h 1646"/>
                  <a:gd name="T50" fmla="*/ 2147483647 w 1837"/>
                  <a:gd name="T51" fmla="*/ 2147483647 h 1646"/>
                  <a:gd name="T52" fmla="*/ 2147483647 w 1837"/>
                  <a:gd name="T53" fmla="*/ 2147483647 h 1646"/>
                  <a:gd name="T54" fmla="*/ 2147483647 w 1837"/>
                  <a:gd name="T55" fmla="*/ 2147483647 h 1646"/>
                  <a:gd name="T56" fmla="*/ 2147483647 w 1837"/>
                  <a:gd name="T57" fmla="*/ 2147483647 h 1646"/>
                  <a:gd name="T58" fmla="*/ 2147483647 w 1837"/>
                  <a:gd name="T59" fmla="*/ 2147483647 h 1646"/>
                  <a:gd name="T60" fmla="*/ 2147483647 w 1837"/>
                  <a:gd name="T61" fmla="*/ 2147483647 h 1646"/>
                  <a:gd name="T62" fmla="*/ 2147483647 w 1837"/>
                  <a:gd name="T63" fmla="*/ 2147483647 h 1646"/>
                  <a:gd name="T64" fmla="*/ 2147483647 w 1837"/>
                  <a:gd name="T65" fmla="*/ 2147483647 h 1646"/>
                  <a:gd name="T66" fmla="*/ 2147483647 w 1837"/>
                  <a:gd name="T67" fmla="*/ 2147483647 h 1646"/>
                  <a:gd name="T68" fmla="*/ 2147483647 w 1837"/>
                  <a:gd name="T69" fmla="*/ 2147483647 h 1646"/>
                  <a:gd name="T70" fmla="*/ 2147483647 w 1837"/>
                  <a:gd name="T71" fmla="*/ 2147483647 h 1646"/>
                  <a:gd name="T72" fmla="*/ 2147483647 w 1837"/>
                  <a:gd name="T73" fmla="*/ 2147483647 h 1646"/>
                  <a:gd name="T74" fmla="*/ 2147483647 w 1837"/>
                  <a:gd name="T75" fmla="*/ 2147483647 h 1646"/>
                  <a:gd name="T76" fmla="*/ 2147483647 w 1837"/>
                  <a:gd name="T77" fmla="*/ 2147483647 h 1646"/>
                  <a:gd name="T78" fmla="*/ 2147483647 w 1837"/>
                  <a:gd name="T79" fmla="*/ 2147483647 h 1646"/>
                  <a:gd name="T80" fmla="*/ 2147483647 w 1837"/>
                  <a:gd name="T81" fmla="*/ 2147483647 h 16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37"/>
                  <a:gd name="T124" fmla="*/ 0 h 1646"/>
                  <a:gd name="T125" fmla="*/ 1837 w 1837"/>
                  <a:gd name="T126" fmla="*/ 1646 h 16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37" h="1646">
                    <a:moveTo>
                      <a:pt x="1837" y="541"/>
                    </a:moveTo>
                    <a:lnTo>
                      <a:pt x="1761" y="593"/>
                    </a:lnTo>
                    <a:lnTo>
                      <a:pt x="1707" y="593"/>
                    </a:lnTo>
                    <a:lnTo>
                      <a:pt x="1654" y="561"/>
                    </a:lnTo>
                    <a:lnTo>
                      <a:pt x="1707" y="527"/>
                    </a:lnTo>
                    <a:lnTo>
                      <a:pt x="1761" y="460"/>
                    </a:lnTo>
                    <a:lnTo>
                      <a:pt x="1789" y="394"/>
                    </a:lnTo>
                    <a:lnTo>
                      <a:pt x="1733" y="362"/>
                    </a:lnTo>
                    <a:lnTo>
                      <a:pt x="1681" y="394"/>
                    </a:lnTo>
                    <a:lnTo>
                      <a:pt x="1628" y="362"/>
                    </a:lnTo>
                    <a:lnTo>
                      <a:pt x="1572" y="296"/>
                    </a:lnTo>
                    <a:lnTo>
                      <a:pt x="1522" y="263"/>
                    </a:lnTo>
                    <a:lnTo>
                      <a:pt x="1467" y="232"/>
                    </a:lnTo>
                    <a:lnTo>
                      <a:pt x="1414" y="197"/>
                    </a:lnTo>
                    <a:lnTo>
                      <a:pt x="1335" y="165"/>
                    </a:lnTo>
                    <a:lnTo>
                      <a:pt x="1282" y="165"/>
                    </a:lnTo>
                    <a:lnTo>
                      <a:pt x="1228" y="134"/>
                    </a:lnTo>
                    <a:lnTo>
                      <a:pt x="1174" y="101"/>
                    </a:lnTo>
                    <a:lnTo>
                      <a:pt x="1121" y="64"/>
                    </a:lnTo>
                    <a:lnTo>
                      <a:pt x="1040" y="64"/>
                    </a:lnTo>
                    <a:lnTo>
                      <a:pt x="987" y="64"/>
                    </a:lnTo>
                    <a:lnTo>
                      <a:pt x="932" y="64"/>
                    </a:lnTo>
                    <a:lnTo>
                      <a:pt x="881" y="32"/>
                    </a:lnTo>
                    <a:lnTo>
                      <a:pt x="828" y="0"/>
                    </a:lnTo>
                    <a:lnTo>
                      <a:pt x="802" y="32"/>
                    </a:lnTo>
                    <a:lnTo>
                      <a:pt x="749" y="64"/>
                    </a:lnTo>
                    <a:lnTo>
                      <a:pt x="694" y="64"/>
                    </a:lnTo>
                    <a:lnTo>
                      <a:pt x="641" y="101"/>
                    </a:lnTo>
                    <a:lnTo>
                      <a:pt x="588" y="165"/>
                    </a:lnTo>
                    <a:lnTo>
                      <a:pt x="533" y="197"/>
                    </a:lnTo>
                    <a:lnTo>
                      <a:pt x="482" y="263"/>
                    </a:lnTo>
                    <a:lnTo>
                      <a:pt x="425" y="296"/>
                    </a:lnTo>
                    <a:lnTo>
                      <a:pt x="372" y="362"/>
                    </a:lnTo>
                    <a:lnTo>
                      <a:pt x="320" y="426"/>
                    </a:lnTo>
                    <a:lnTo>
                      <a:pt x="269" y="494"/>
                    </a:lnTo>
                    <a:lnTo>
                      <a:pt x="216" y="561"/>
                    </a:lnTo>
                    <a:lnTo>
                      <a:pt x="159" y="626"/>
                    </a:lnTo>
                    <a:lnTo>
                      <a:pt x="80" y="723"/>
                    </a:lnTo>
                    <a:lnTo>
                      <a:pt x="26" y="790"/>
                    </a:lnTo>
                    <a:lnTo>
                      <a:pt x="0" y="857"/>
                    </a:lnTo>
                    <a:lnTo>
                      <a:pt x="56" y="857"/>
                    </a:lnTo>
                    <a:lnTo>
                      <a:pt x="108" y="824"/>
                    </a:lnTo>
                    <a:lnTo>
                      <a:pt x="159" y="790"/>
                    </a:lnTo>
                    <a:lnTo>
                      <a:pt x="241" y="824"/>
                    </a:lnTo>
                    <a:lnTo>
                      <a:pt x="295" y="857"/>
                    </a:lnTo>
                    <a:lnTo>
                      <a:pt x="348" y="955"/>
                    </a:lnTo>
                    <a:lnTo>
                      <a:pt x="401" y="987"/>
                    </a:lnTo>
                    <a:lnTo>
                      <a:pt x="454" y="987"/>
                    </a:lnTo>
                    <a:lnTo>
                      <a:pt x="507" y="1019"/>
                    </a:lnTo>
                    <a:lnTo>
                      <a:pt x="559" y="1053"/>
                    </a:lnTo>
                    <a:lnTo>
                      <a:pt x="615" y="1087"/>
                    </a:lnTo>
                    <a:lnTo>
                      <a:pt x="667" y="1119"/>
                    </a:lnTo>
                    <a:lnTo>
                      <a:pt x="723" y="1154"/>
                    </a:lnTo>
                    <a:lnTo>
                      <a:pt x="775" y="1186"/>
                    </a:lnTo>
                    <a:lnTo>
                      <a:pt x="828" y="1253"/>
                    </a:lnTo>
                    <a:lnTo>
                      <a:pt x="881" y="1316"/>
                    </a:lnTo>
                    <a:lnTo>
                      <a:pt x="932" y="1349"/>
                    </a:lnTo>
                    <a:lnTo>
                      <a:pt x="987" y="1417"/>
                    </a:lnTo>
                    <a:lnTo>
                      <a:pt x="1013" y="1482"/>
                    </a:lnTo>
                    <a:lnTo>
                      <a:pt x="962" y="1516"/>
                    </a:lnTo>
                    <a:lnTo>
                      <a:pt x="932" y="1580"/>
                    </a:lnTo>
                    <a:lnTo>
                      <a:pt x="932" y="1646"/>
                    </a:lnTo>
                    <a:lnTo>
                      <a:pt x="987" y="1646"/>
                    </a:lnTo>
                    <a:lnTo>
                      <a:pt x="1040" y="1615"/>
                    </a:lnTo>
                    <a:lnTo>
                      <a:pt x="1095" y="1580"/>
                    </a:lnTo>
                    <a:lnTo>
                      <a:pt x="1148" y="1516"/>
                    </a:lnTo>
                    <a:lnTo>
                      <a:pt x="1174" y="1449"/>
                    </a:lnTo>
                    <a:lnTo>
                      <a:pt x="1200" y="1383"/>
                    </a:lnTo>
                    <a:lnTo>
                      <a:pt x="1228" y="1316"/>
                    </a:lnTo>
                    <a:lnTo>
                      <a:pt x="1282" y="1285"/>
                    </a:lnTo>
                    <a:lnTo>
                      <a:pt x="1335" y="1219"/>
                    </a:lnTo>
                    <a:lnTo>
                      <a:pt x="1389" y="1186"/>
                    </a:lnTo>
                    <a:lnTo>
                      <a:pt x="1443" y="1154"/>
                    </a:lnTo>
                    <a:lnTo>
                      <a:pt x="1495" y="1087"/>
                    </a:lnTo>
                    <a:lnTo>
                      <a:pt x="1548" y="1053"/>
                    </a:lnTo>
                    <a:lnTo>
                      <a:pt x="1599" y="987"/>
                    </a:lnTo>
                    <a:lnTo>
                      <a:pt x="1628" y="923"/>
                    </a:lnTo>
                    <a:lnTo>
                      <a:pt x="1654" y="824"/>
                    </a:lnTo>
                    <a:lnTo>
                      <a:pt x="1681" y="756"/>
                    </a:lnTo>
                    <a:lnTo>
                      <a:pt x="1761" y="660"/>
                    </a:lnTo>
                    <a:lnTo>
                      <a:pt x="1815" y="593"/>
                    </a:lnTo>
                    <a:lnTo>
                      <a:pt x="1837" y="54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69" name="Freeform 45"/>
              <p:cNvSpPr>
                <a:spLocks/>
              </p:cNvSpPr>
              <p:nvPr/>
            </p:nvSpPr>
            <p:spPr bwMode="auto">
              <a:xfrm>
                <a:off x="4238836" y="2238116"/>
                <a:ext cx="1316657" cy="1391725"/>
              </a:xfrm>
              <a:custGeom>
                <a:avLst/>
                <a:gdLst>
                  <a:gd name="T0" fmla="*/ 2147483647 w 2343"/>
                  <a:gd name="T1" fmla="*/ 2147483647 h 2470"/>
                  <a:gd name="T2" fmla="*/ 2147483647 w 2343"/>
                  <a:gd name="T3" fmla="*/ 2147483647 h 2470"/>
                  <a:gd name="T4" fmla="*/ 2147483647 w 2343"/>
                  <a:gd name="T5" fmla="*/ 2147483647 h 2470"/>
                  <a:gd name="T6" fmla="*/ 2147483647 w 2343"/>
                  <a:gd name="T7" fmla="*/ 2147483647 h 2470"/>
                  <a:gd name="T8" fmla="*/ 2147483647 w 2343"/>
                  <a:gd name="T9" fmla="*/ 2147483647 h 2470"/>
                  <a:gd name="T10" fmla="*/ 2147483647 w 2343"/>
                  <a:gd name="T11" fmla="*/ 2147483647 h 2470"/>
                  <a:gd name="T12" fmla="*/ 2147483647 w 2343"/>
                  <a:gd name="T13" fmla="*/ 2147483647 h 2470"/>
                  <a:gd name="T14" fmla="*/ 2147483647 w 2343"/>
                  <a:gd name="T15" fmla="*/ 2147483647 h 2470"/>
                  <a:gd name="T16" fmla="*/ 2147483647 w 2343"/>
                  <a:gd name="T17" fmla="*/ 2147483647 h 2470"/>
                  <a:gd name="T18" fmla="*/ 2147483647 w 2343"/>
                  <a:gd name="T19" fmla="*/ 2147483647 h 2470"/>
                  <a:gd name="T20" fmla="*/ 2147483647 w 2343"/>
                  <a:gd name="T21" fmla="*/ 2147483647 h 2470"/>
                  <a:gd name="T22" fmla="*/ 2147483647 w 2343"/>
                  <a:gd name="T23" fmla="*/ 2147483647 h 2470"/>
                  <a:gd name="T24" fmla="*/ 2147483647 w 2343"/>
                  <a:gd name="T25" fmla="*/ 2147483647 h 2470"/>
                  <a:gd name="T26" fmla="*/ 2147483647 w 2343"/>
                  <a:gd name="T27" fmla="*/ 2147483647 h 2470"/>
                  <a:gd name="T28" fmla="*/ 2147483647 w 2343"/>
                  <a:gd name="T29" fmla="*/ 2147483647 h 2470"/>
                  <a:gd name="T30" fmla="*/ 2147483647 w 2343"/>
                  <a:gd name="T31" fmla="*/ 2147483647 h 2470"/>
                  <a:gd name="T32" fmla="*/ 2147483647 w 2343"/>
                  <a:gd name="T33" fmla="*/ 2147483647 h 2470"/>
                  <a:gd name="T34" fmla="*/ 2147483647 w 2343"/>
                  <a:gd name="T35" fmla="*/ 2147483647 h 2470"/>
                  <a:gd name="T36" fmla="*/ 0 w 2343"/>
                  <a:gd name="T37" fmla="*/ 2147483647 h 2470"/>
                  <a:gd name="T38" fmla="*/ 2147483647 w 2343"/>
                  <a:gd name="T39" fmla="*/ 2147483647 h 2470"/>
                  <a:gd name="T40" fmla="*/ 2147483647 w 2343"/>
                  <a:gd name="T41" fmla="*/ 2147483647 h 2470"/>
                  <a:gd name="T42" fmla="*/ 2147483647 w 2343"/>
                  <a:gd name="T43" fmla="*/ 2147483647 h 2470"/>
                  <a:gd name="T44" fmla="*/ 2147483647 w 2343"/>
                  <a:gd name="T45" fmla="*/ 2147483647 h 2470"/>
                  <a:gd name="T46" fmla="*/ 2147483647 w 2343"/>
                  <a:gd name="T47" fmla="*/ 2147483647 h 2470"/>
                  <a:gd name="T48" fmla="*/ 2147483647 w 2343"/>
                  <a:gd name="T49" fmla="*/ 2147483647 h 2470"/>
                  <a:gd name="T50" fmla="*/ 2147483647 w 2343"/>
                  <a:gd name="T51" fmla="*/ 2147483647 h 2470"/>
                  <a:gd name="T52" fmla="*/ 2147483647 w 2343"/>
                  <a:gd name="T53" fmla="*/ 2147483647 h 2470"/>
                  <a:gd name="T54" fmla="*/ 2147483647 w 2343"/>
                  <a:gd name="T55" fmla="*/ 2147483647 h 2470"/>
                  <a:gd name="T56" fmla="*/ 2147483647 w 2343"/>
                  <a:gd name="T57" fmla="*/ 0 h 2470"/>
                  <a:gd name="T58" fmla="*/ 2147483647 w 2343"/>
                  <a:gd name="T59" fmla="*/ 2147483647 h 2470"/>
                  <a:gd name="T60" fmla="*/ 2147483647 w 2343"/>
                  <a:gd name="T61" fmla="*/ 2147483647 h 2470"/>
                  <a:gd name="T62" fmla="*/ 2147483647 w 2343"/>
                  <a:gd name="T63" fmla="*/ 2147483647 h 2470"/>
                  <a:gd name="T64" fmla="*/ 2147483647 w 2343"/>
                  <a:gd name="T65" fmla="*/ 0 h 2470"/>
                  <a:gd name="T66" fmla="*/ 2147483647 w 2343"/>
                  <a:gd name="T67" fmla="*/ 2147483647 h 2470"/>
                  <a:gd name="T68" fmla="*/ 2147483647 w 2343"/>
                  <a:gd name="T69" fmla="*/ 2147483647 h 2470"/>
                  <a:gd name="T70" fmla="*/ 2147483647 w 2343"/>
                  <a:gd name="T71" fmla="*/ 2147483647 h 2470"/>
                  <a:gd name="T72" fmla="*/ 2147483647 w 2343"/>
                  <a:gd name="T73" fmla="*/ 2147483647 h 2470"/>
                  <a:gd name="T74" fmla="*/ 2147483647 w 2343"/>
                  <a:gd name="T75" fmla="*/ 2147483647 h 2470"/>
                  <a:gd name="T76" fmla="*/ 2147483647 w 2343"/>
                  <a:gd name="T77" fmla="*/ 2147483647 h 2470"/>
                  <a:gd name="T78" fmla="*/ 2147483647 w 2343"/>
                  <a:gd name="T79" fmla="*/ 2147483647 h 2470"/>
                  <a:gd name="T80" fmla="*/ 2147483647 w 2343"/>
                  <a:gd name="T81" fmla="*/ 2147483647 h 2470"/>
                  <a:gd name="T82" fmla="*/ 2147483647 w 2343"/>
                  <a:gd name="T83" fmla="*/ 2147483647 h 2470"/>
                  <a:gd name="T84" fmla="*/ 2147483647 w 2343"/>
                  <a:gd name="T85" fmla="*/ 2147483647 h 2470"/>
                  <a:gd name="T86" fmla="*/ 2147483647 w 2343"/>
                  <a:gd name="T87" fmla="*/ 2147483647 h 2470"/>
                  <a:gd name="T88" fmla="*/ 2147483647 w 2343"/>
                  <a:gd name="T89" fmla="*/ 2147483647 h 2470"/>
                  <a:gd name="T90" fmla="*/ 2147483647 w 2343"/>
                  <a:gd name="T91" fmla="*/ 2147483647 h 2470"/>
                  <a:gd name="T92" fmla="*/ 2147483647 w 2343"/>
                  <a:gd name="T93" fmla="*/ 2147483647 h 2470"/>
                  <a:gd name="T94" fmla="*/ 2147483647 w 2343"/>
                  <a:gd name="T95" fmla="*/ 2147483647 h 2470"/>
                  <a:gd name="T96" fmla="*/ 2147483647 w 2343"/>
                  <a:gd name="T97" fmla="*/ 2147483647 h 2470"/>
                  <a:gd name="T98" fmla="*/ 2147483647 w 2343"/>
                  <a:gd name="T99" fmla="*/ 2147483647 h 2470"/>
                  <a:gd name="T100" fmla="*/ 2147483647 w 2343"/>
                  <a:gd name="T101" fmla="*/ 2147483647 h 2470"/>
                  <a:gd name="T102" fmla="*/ 2147483647 w 2343"/>
                  <a:gd name="T103" fmla="*/ 2147483647 h 24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43"/>
                  <a:gd name="T157" fmla="*/ 0 h 2470"/>
                  <a:gd name="T158" fmla="*/ 2343 w 2343"/>
                  <a:gd name="T159" fmla="*/ 2470 h 24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43" h="2470">
                    <a:moveTo>
                      <a:pt x="1486" y="2305"/>
                    </a:moveTo>
                    <a:lnTo>
                      <a:pt x="1462" y="2239"/>
                    </a:lnTo>
                    <a:lnTo>
                      <a:pt x="1409" y="2177"/>
                    </a:lnTo>
                    <a:lnTo>
                      <a:pt x="1409" y="2109"/>
                    </a:lnTo>
                    <a:lnTo>
                      <a:pt x="1433" y="2042"/>
                    </a:lnTo>
                    <a:lnTo>
                      <a:pt x="1486" y="2042"/>
                    </a:lnTo>
                    <a:lnTo>
                      <a:pt x="1541" y="1978"/>
                    </a:lnTo>
                    <a:lnTo>
                      <a:pt x="1594" y="1910"/>
                    </a:lnTo>
                    <a:lnTo>
                      <a:pt x="1568" y="1845"/>
                    </a:lnTo>
                    <a:lnTo>
                      <a:pt x="1515" y="1813"/>
                    </a:lnTo>
                    <a:lnTo>
                      <a:pt x="1433" y="1845"/>
                    </a:lnTo>
                    <a:lnTo>
                      <a:pt x="1409" y="1779"/>
                    </a:lnTo>
                    <a:lnTo>
                      <a:pt x="1330" y="1813"/>
                    </a:lnTo>
                    <a:lnTo>
                      <a:pt x="1277" y="1779"/>
                    </a:lnTo>
                    <a:lnTo>
                      <a:pt x="1196" y="1746"/>
                    </a:lnTo>
                    <a:lnTo>
                      <a:pt x="1169" y="1680"/>
                    </a:lnTo>
                    <a:lnTo>
                      <a:pt x="1087" y="1646"/>
                    </a:lnTo>
                    <a:lnTo>
                      <a:pt x="1037" y="1614"/>
                    </a:lnTo>
                    <a:lnTo>
                      <a:pt x="982" y="1614"/>
                    </a:lnTo>
                    <a:lnTo>
                      <a:pt x="902" y="1550"/>
                    </a:lnTo>
                    <a:lnTo>
                      <a:pt x="850" y="1483"/>
                    </a:lnTo>
                    <a:lnTo>
                      <a:pt x="795" y="1483"/>
                    </a:lnTo>
                    <a:lnTo>
                      <a:pt x="743" y="1516"/>
                    </a:lnTo>
                    <a:lnTo>
                      <a:pt x="689" y="1516"/>
                    </a:lnTo>
                    <a:lnTo>
                      <a:pt x="582" y="1483"/>
                    </a:lnTo>
                    <a:lnTo>
                      <a:pt x="582" y="1416"/>
                    </a:lnTo>
                    <a:lnTo>
                      <a:pt x="528" y="1385"/>
                    </a:lnTo>
                    <a:lnTo>
                      <a:pt x="448" y="1385"/>
                    </a:lnTo>
                    <a:lnTo>
                      <a:pt x="397" y="1416"/>
                    </a:lnTo>
                    <a:lnTo>
                      <a:pt x="343" y="1451"/>
                    </a:lnTo>
                    <a:lnTo>
                      <a:pt x="289" y="1516"/>
                    </a:lnTo>
                    <a:lnTo>
                      <a:pt x="236" y="1550"/>
                    </a:lnTo>
                    <a:lnTo>
                      <a:pt x="154" y="1614"/>
                    </a:lnTo>
                    <a:lnTo>
                      <a:pt x="128" y="1614"/>
                    </a:lnTo>
                    <a:lnTo>
                      <a:pt x="77" y="1646"/>
                    </a:lnTo>
                    <a:lnTo>
                      <a:pt x="48" y="1582"/>
                    </a:lnTo>
                    <a:lnTo>
                      <a:pt x="48" y="1550"/>
                    </a:lnTo>
                    <a:lnTo>
                      <a:pt x="53" y="1548"/>
                    </a:lnTo>
                    <a:lnTo>
                      <a:pt x="103" y="1515"/>
                    </a:lnTo>
                    <a:lnTo>
                      <a:pt x="132" y="1449"/>
                    </a:lnTo>
                    <a:lnTo>
                      <a:pt x="132" y="1382"/>
                    </a:lnTo>
                    <a:lnTo>
                      <a:pt x="81" y="1351"/>
                    </a:lnTo>
                    <a:lnTo>
                      <a:pt x="25" y="1317"/>
                    </a:lnTo>
                    <a:lnTo>
                      <a:pt x="25" y="1252"/>
                    </a:lnTo>
                    <a:lnTo>
                      <a:pt x="25" y="1185"/>
                    </a:lnTo>
                    <a:lnTo>
                      <a:pt x="81" y="1153"/>
                    </a:lnTo>
                    <a:lnTo>
                      <a:pt x="81" y="1085"/>
                    </a:lnTo>
                    <a:lnTo>
                      <a:pt x="81" y="1021"/>
                    </a:lnTo>
                    <a:lnTo>
                      <a:pt x="53" y="954"/>
                    </a:lnTo>
                    <a:lnTo>
                      <a:pt x="0" y="922"/>
                    </a:lnTo>
                    <a:lnTo>
                      <a:pt x="53" y="856"/>
                    </a:lnTo>
                    <a:lnTo>
                      <a:pt x="25" y="792"/>
                    </a:lnTo>
                    <a:lnTo>
                      <a:pt x="81" y="757"/>
                    </a:lnTo>
                    <a:lnTo>
                      <a:pt x="103" y="691"/>
                    </a:lnTo>
                    <a:lnTo>
                      <a:pt x="53" y="691"/>
                    </a:lnTo>
                    <a:lnTo>
                      <a:pt x="0" y="691"/>
                    </a:lnTo>
                    <a:lnTo>
                      <a:pt x="0" y="625"/>
                    </a:lnTo>
                    <a:lnTo>
                      <a:pt x="25" y="560"/>
                    </a:lnTo>
                    <a:lnTo>
                      <a:pt x="53" y="494"/>
                    </a:lnTo>
                    <a:lnTo>
                      <a:pt x="103" y="460"/>
                    </a:lnTo>
                    <a:lnTo>
                      <a:pt x="132" y="396"/>
                    </a:lnTo>
                    <a:lnTo>
                      <a:pt x="154" y="398"/>
                    </a:lnTo>
                    <a:lnTo>
                      <a:pt x="210" y="429"/>
                    </a:lnTo>
                    <a:lnTo>
                      <a:pt x="261" y="463"/>
                    </a:lnTo>
                    <a:lnTo>
                      <a:pt x="315" y="497"/>
                    </a:lnTo>
                    <a:lnTo>
                      <a:pt x="368" y="528"/>
                    </a:lnTo>
                    <a:lnTo>
                      <a:pt x="423" y="528"/>
                    </a:lnTo>
                    <a:lnTo>
                      <a:pt x="476" y="497"/>
                    </a:lnTo>
                    <a:lnTo>
                      <a:pt x="528" y="429"/>
                    </a:lnTo>
                    <a:lnTo>
                      <a:pt x="582" y="429"/>
                    </a:lnTo>
                    <a:lnTo>
                      <a:pt x="663" y="429"/>
                    </a:lnTo>
                    <a:lnTo>
                      <a:pt x="689" y="362"/>
                    </a:lnTo>
                    <a:lnTo>
                      <a:pt x="689" y="298"/>
                    </a:lnTo>
                    <a:lnTo>
                      <a:pt x="663" y="231"/>
                    </a:lnTo>
                    <a:lnTo>
                      <a:pt x="689" y="164"/>
                    </a:lnTo>
                    <a:lnTo>
                      <a:pt x="743" y="164"/>
                    </a:lnTo>
                    <a:lnTo>
                      <a:pt x="795" y="164"/>
                    </a:lnTo>
                    <a:lnTo>
                      <a:pt x="850" y="164"/>
                    </a:lnTo>
                    <a:lnTo>
                      <a:pt x="902" y="164"/>
                    </a:lnTo>
                    <a:lnTo>
                      <a:pt x="953" y="200"/>
                    </a:lnTo>
                    <a:lnTo>
                      <a:pt x="1009" y="200"/>
                    </a:lnTo>
                    <a:lnTo>
                      <a:pt x="1061" y="164"/>
                    </a:lnTo>
                    <a:lnTo>
                      <a:pt x="1117" y="101"/>
                    </a:lnTo>
                    <a:lnTo>
                      <a:pt x="1196" y="101"/>
                    </a:lnTo>
                    <a:lnTo>
                      <a:pt x="1251" y="67"/>
                    </a:lnTo>
                    <a:lnTo>
                      <a:pt x="1291" y="35"/>
                    </a:lnTo>
                    <a:lnTo>
                      <a:pt x="1336" y="0"/>
                    </a:lnTo>
                    <a:lnTo>
                      <a:pt x="1332" y="0"/>
                    </a:lnTo>
                    <a:lnTo>
                      <a:pt x="1384" y="0"/>
                    </a:lnTo>
                    <a:lnTo>
                      <a:pt x="1412" y="67"/>
                    </a:lnTo>
                    <a:lnTo>
                      <a:pt x="1462" y="101"/>
                    </a:lnTo>
                    <a:lnTo>
                      <a:pt x="1462" y="164"/>
                    </a:lnTo>
                    <a:lnTo>
                      <a:pt x="1491" y="231"/>
                    </a:lnTo>
                    <a:lnTo>
                      <a:pt x="1570" y="231"/>
                    </a:lnTo>
                    <a:lnTo>
                      <a:pt x="1623" y="164"/>
                    </a:lnTo>
                    <a:lnTo>
                      <a:pt x="1678" y="133"/>
                    </a:lnTo>
                    <a:lnTo>
                      <a:pt x="1730" y="67"/>
                    </a:lnTo>
                    <a:lnTo>
                      <a:pt x="1786" y="34"/>
                    </a:lnTo>
                    <a:lnTo>
                      <a:pt x="1863" y="0"/>
                    </a:lnTo>
                    <a:lnTo>
                      <a:pt x="1917" y="34"/>
                    </a:lnTo>
                    <a:lnTo>
                      <a:pt x="1973" y="67"/>
                    </a:lnTo>
                    <a:lnTo>
                      <a:pt x="2025" y="67"/>
                    </a:lnTo>
                    <a:lnTo>
                      <a:pt x="2076" y="101"/>
                    </a:lnTo>
                    <a:lnTo>
                      <a:pt x="2102" y="164"/>
                    </a:lnTo>
                    <a:lnTo>
                      <a:pt x="2130" y="200"/>
                    </a:lnTo>
                    <a:lnTo>
                      <a:pt x="2123" y="208"/>
                    </a:lnTo>
                    <a:lnTo>
                      <a:pt x="2182" y="330"/>
                    </a:lnTo>
                    <a:lnTo>
                      <a:pt x="2235" y="362"/>
                    </a:lnTo>
                    <a:lnTo>
                      <a:pt x="2235" y="429"/>
                    </a:lnTo>
                    <a:lnTo>
                      <a:pt x="2209" y="497"/>
                    </a:lnTo>
                    <a:lnTo>
                      <a:pt x="2182" y="561"/>
                    </a:lnTo>
                    <a:lnTo>
                      <a:pt x="2127" y="561"/>
                    </a:lnTo>
                    <a:lnTo>
                      <a:pt x="2127" y="627"/>
                    </a:lnTo>
                    <a:lnTo>
                      <a:pt x="2158" y="692"/>
                    </a:lnTo>
                    <a:lnTo>
                      <a:pt x="2209" y="728"/>
                    </a:lnTo>
                    <a:lnTo>
                      <a:pt x="2261" y="760"/>
                    </a:lnTo>
                    <a:lnTo>
                      <a:pt x="2317" y="760"/>
                    </a:lnTo>
                    <a:lnTo>
                      <a:pt x="2337" y="760"/>
                    </a:lnTo>
                    <a:lnTo>
                      <a:pt x="2343" y="760"/>
                    </a:lnTo>
                    <a:lnTo>
                      <a:pt x="2317" y="824"/>
                    </a:lnTo>
                    <a:lnTo>
                      <a:pt x="2261" y="858"/>
                    </a:lnTo>
                    <a:lnTo>
                      <a:pt x="2209" y="891"/>
                    </a:lnTo>
                    <a:lnTo>
                      <a:pt x="2182" y="955"/>
                    </a:lnTo>
                    <a:lnTo>
                      <a:pt x="2158" y="1023"/>
                    </a:lnTo>
                    <a:lnTo>
                      <a:pt x="2127" y="1087"/>
                    </a:lnTo>
                    <a:lnTo>
                      <a:pt x="2074" y="1087"/>
                    </a:lnTo>
                    <a:lnTo>
                      <a:pt x="2050" y="1023"/>
                    </a:lnTo>
                    <a:lnTo>
                      <a:pt x="1995" y="1023"/>
                    </a:lnTo>
                    <a:lnTo>
                      <a:pt x="1968" y="1087"/>
                    </a:lnTo>
                    <a:lnTo>
                      <a:pt x="1968" y="1123"/>
                    </a:lnTo>
                    <a:lnTo>
                      <a:pt x="1942" y="1186"/>
                    </a:lnTo>
                    <a:lnTo>
                      <a:pt x="1889" y="1253"/>
                    </a:lnTo>
                    <a:lnTo>
                      <a:pt x="1889" y="1319"/>
                    </a:lnTo>
                    <a:lnTo>
                      <a:pt x="1889" y="1385"/>
                    </a:lnTo>
                    <a:lnTo>
                      <a:pt x="1861" y="1483"/>
                    </a:lnTo>
                    <a:lnTo>
                      <a:pt x="1861" y="1550"/>
                    </a:lnTo>
                    <a:lnTo>
                      <a:pt x="1836" y="1646"/>
                    </a:lnTo>
                    <a:lnTo>
                      <a:pt x="1836" y="1712"/>
                    </a:lnTo>
                    <a:lnTo>
                      <a:pt x="1861" y="1779"/>
                    </a:lnTo>
                    <a:lnTo>
                      <a:pt x="1861" y="1845"/>
                    </a:lnTo>
                    <a:lnTo>
                      <a:pt x="1836" y="1910"/>
                    </a:lnTo>
                    <a:lnTo>
                      <a:pt x="1836" y="1978"/>
                    </a:lnTo>
                    <a:lnTo>
                      <a:pt x="1810" y="2010"/>
                    </a:lnTo>
                    <a:lnTo>
                      <a:pt x="1784" y="2076"/>
                    </a:lnTo>
                    <a:lnTo>
                      <a:pt x="1784" y="2141"/>
                    </a:lnTo>
                    <a:lnTo>
                      <a:pt x="1784" y="2209"/>
                    </a:lnTo>
                    <a:lnTo>
                      <a:pt x="1755" y="2274"/>
                    </a:lnTo>
                    <a:lnTo>
                      <a:pt x="1728" y="2339"/>
                    </a:lnTo>
                    <a:lnTo>
                      <a:pt x="1702" y="2406"/>
                    </a:lnTo>
                    <a:lnTo>
                      <a:pt x="1649" y="2438"/>
                    </a:lnTo>
                    <a:lnTo>
                      <a:pt x="1649" y="2470"/>
                    </a:lnTo>
                    <a:lnTo>
                      <a:pt x="1620" y="2470"/>
                    </a:lnTo>
                    <a:lnTo>
                      <a:pt x="1568" y="2406"/>
                    </a:lnTo>
                    <a:lnTo>
                      <a:pt x="1531" y="2345"/>
                    </a:lnTo>
                    <a:lnTo>
                      <a:pt x="1511" y="2339"/>
                    </a:lnTo>
                    <a:lnTo>
                      <a:pt x="1486" y="230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70" name="Freeform 50"/>
              <p:cNvSpPr>
                <a:spLocks/>
              </p:cNvSpPr>
              <p:nvPr/>
            </p:nvSpPr>
            <p:spPr bwMode="auto">
              <a:xfrm>
                <a:off x="3573441" y="2981316"/>
                <a:ext cx="1587500" cy="1201738"/>
              </a:xfrm>
              <a:custGeom>
                <a:avLst/>
                <a:gdLst>
                  <a:gd name="T0" fmla="*/ 2147483647 w 2828"/>
                  <a:gd name="T1" fmla="*/ 2147483647 h 2138"/>
                  <a:gd name="T2" fmla="*/ 2147483647 w 2828"/>
                  <a:gd name="T3" fmla="*/ 2147483647 h 2138"/>
                  <a:gd name="T4" fmla="*/ 2147483647 w 2828"/>
                  <a:gd name="T5" fmla="*/ 2147483647 h 2138"/>
                  <a:gd name="T6" fmla="*/ 2147483647 w 2828"/>
                  <a:gd name="T7" fmla="*/ 2147483647 h 2138"/>
                  <a:gd name="T8" fmla="*/ 2147483647 w 2828"/>
                  <a:gd name="T9" fmla="*/ 2147483647 h 2138"/>
                  <a:gd name="T10" fmla="*/ 2147483647 w 2828"/>
                  <a:gd name="T11" fmla="*/ 2147483647 h 2138"/>
                  <a:gd name="T12" fmla="*/ 2147483647 w 2828"/>
                  <a:gd name="T13" fmla="*/ 2147483647 h 2138"/>
                  <a:gd name="T14" fmla="*/ 2147483647 w 2828"/>
                  <a:gd name="T15" fmla="*/ 2147483647 h 2138"/>
                  <a:gd name="T16" fmla="*/ 2147483647 w 2828"/>
                  <a:gd name="T17" fmla="*/ 2147483647 h 2138"/>
                  <a:gd name="T18" fmla="*/ 2147483647 w 2828"/>
                  <a:gd name="T19" fmla="*/ 2147483647 h 2138"/>
                  <a:gd name="T20" fmla="*/ 2147483647 w 2828"/>
                  <a:gd name="T21" fmla="*/ 2147483647 h 2138"/>
                  <a:gd name="T22" fmla="*/ 2147483647 w 2828"/>
                  <a:gd name="T23" fmla="*/ 2147483647 h 2138"/>
                  <a:gd name="T24" fmla="*/ 2147483647 w 2828"/>
                  <a:gd name="T25" fmla="*/ 2147483647 h 2138"/>
                  <a:gd name="T26" fmla="*/ 2147483647 w 2828"/>
                  <a:gd name="T27" fmla="*/ 2147483647 h 2138"/>
                  <a:gd name="T28" fmla="*/ 2147483647 w 2828"/>
                  <a:gd name="T29" fmla="*/ 2147483647 h 2138"/>
                  <a:gd name="T30" fmla="*/ 2147483647 w 2828"/>
                  <a:gd name="T31" fmla="*/ 2147483647 h 2138"/>
                  <a:gd name="T32" fmla="*/ 2147483647 w 2828"/>
                  <a:gd name="T33" fmla="*/ 2147483647 h 2138"/>
                  <a:gd name="T34" fmla="*/ 2147483647 w 2828"/>
                  <a:gd name="T35" fmla="*/ 2147483647 h 2138"/>
                  <a:gd name="T36" fmla="*/ 2147483647 w 2828"/>
                  <a:gd name="T37" fmla="*/ 2147483647 h 2138"/>
                  <a:gd name="T38" fmla="*/ 2147483647 w 2828"/>
                  <a:gd name="T39" fmla="*/ 2147483647 h 2138"/>
                  <a:gd name="T40" fmla="*/ 2147483647 w 2828"/>
                  <a:gd name="T41" fmla="*/ 2147483647 h 2138"/>
                  <a:gd name="T42" fmla="*/ 2147483647 w 2828"/>
                  <a:gd name="T43" fmla="*/ 2147483647 h 2138"/>
                  <a:gd name="T44" fmla="*/ 2147483647 w 2828"/>
                  <a:gd name="T45" fmla="*/ 2147483647 h 2138"/>
                  <a:gd name="T46" fmla="*/ 2147483647 w 2828"/>
                  <a:gd name="T47" fmla="*/ 2147483647 h 2138"/>
                  <a:gd name="T48" fmla="*/ 2147483647 w 2828"/>
                  <a:gd name="T49" fmla="*/ 2147483647 h 2138"/>
                  <a:gd name="T50" fmla="*/ 2147483647 w 2828"/>
                  <a:gd name="T51" fmla="*/ 2147483647 h 2138"/>
                  <a:gd name="T52" fmla="*/ 2147483647 w 2828"/>
                  <a:gd name="T53" fmla="*/ 2147483647 h 2138"/>
                  <a:gd name="T54" fmla="*/ 2147483647 w 2828"/>
                  <a:gd name="T55" fmla="*/ 2147483647 h 2138"/>
                  <a:gd name="T56" fmla="*/ 2147483647 w 2828"/>
                  <a:gd name="T57" fmla="*/ 2147483647 h 2138"/>
                  <a:gd name="T58" fmla="*/ 2147483647 w 2828"/>
                  <a:gd name="T59" fmla="*/ 2147483647 h 2138"/>
                  <a:gd name="T60" fmla="*/ 2147483647 w 2828"/>
                  <a:gd name="T61" fmla="*/ 2147483647 h 2138"/>
                  <a:gd name="T62" fmla="*/ 2147483647 w 2828"/>
                  <a:gd name="T63" fmla="*/ 2147483647 h 2138"/>
                  <a:gd name="T64" fmla="*/ 2147483647 w 2828"/>
                  <a:gd name="T65" fmla="*/ 2147483647 h 2138"/>
                  <a:gd name="T66" fmla="*/ 2147483647 w 2828"/>
                  <a:gd name="T67" fmla="*/ 2147483647 h 2138"/>
                  <a:gd name="T68" fmla="*/ 2147483647 w 2828"/>
                  <a:gd name="T69" fmla="*/ 2147483647 h 2138"/>
                  <a:gd name="T70" fmla="*/ 2147483647 w 2828"/>
                  <a:gd name="T71" fmla="*/ 2147483647 h 2138"/>
                  <a:gd name="T72" fmla="*/ 2147483647 w 2828"/>
                  <a:gd name="T73" fmla="*/ 2147483647 h 2138"/>
                  <a:gd name="T74" fmla="*/ 2147483647 w 2828"/>
                  <a:gd name="T75" fmla="*/ 2147483647 h 2138"/>
                  <a:gd name="T76" fmla="*/ 2147483647 w 2828"/>
                  <a:gd name="T77" fmla="*/ 2147483647 h 2138"/>
                  <a:gd name="T78" fmla="*/ 2147483647 w 2828"/>
                  <a:gd name="T79" fmla="*/ 2147483647 h 2138"/>
                  <a:gd name="T80" fmla="*/ 2147483647 w 2828"/>
                  <a:gd name="T81" fmla="*/ 2147483647 h 2138"/>
                  <a:gd name="T82" fmla="*/ 2147483647 w 2828"/>
                  <a:gd name="T83" fmla="*/ 2147483647 h 2138"/>
                  <a:gd name="T84" fmla="*/ 2147483647 w 2828"/>
                  <a:gd name="T85" fmla="*/ 2147483647 h 2138"/>
                  <a:gd name="T86" fmla="*/ 2147483647 w 2828"/>
                  <a:gd name="T87" fmla="*/ 2147483647 h 2138"/>
                  <a:gd name="T88" fmla="*/ 2147483647 w 2828"/>
                  <a:gd name="T89" fmla="*/ 2147483647 h 2138"/>
                  <a:gd name="T90" fmla="*/ 2147483647 w 2828"/>
                  <a:gd name="T91" fmla="*/ 2147483647 h 2138"/>
                  <a:gd name="T92" fmla="*/ 2147483647 w 2828"/>
                  <a:gd name="T93" fmla="*/ 2147483647 h 2138"/>
                  <a:gd name="T94" fmla="*/ 2147483647 w 2828"/>
                  <a:gd name="T95" fmla="*/ 2147483647 h 2138"/>
                  <a:gd name="T96" fmla="*/ 2147483647 w 2828"/>
                  <a:gd name="T97" fmla="*/ 2147483647 h 213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28"/>
                  <a:gd name="T148" fmla="*/ 0 h 2138"/>
                  <a:gd name="T149" fmla="*/ 2828 w 2828"/>
                  <a:gd name="T150" fmla="*/ 2138 h 213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28" h="2138">
                    <a:moveTo>
                      <a:pt x="2749" y="956"/>
                    </a:moveTo>
                    <a:lnTo>
                      <a:pt x="2694" y="956"/>
                    </a:lnTo>
                    <a:lnTo>
                      <a:pt x="2643" y="956"/>
                    </a:lnTo>
                    <a:lnTo>
                      <a:pt x="2589" y="990"/>
                    </a:lnTo>
                    <a:lnTo>
                      <a:pt x="2564" y="1054"/>
                    </a:lnTo>
                    <a:lnTo>
                      <a:pt x="2564" y="1122"/>
                    </a:lnTo>
                    <a:lnTo>
                      <a:pt x="2564" y="1186"/>
                    </a:lnTo>
                    <a:lnTo>
                      <a:pt x="2564" y="1253"/>
                    </a:lnTo>
                    <a:lnTo>
                      <a:pt x="2564" y="1318"/>
                    </a:lnTo>
                    <a:lnTo>
                      <a:pt x="2538" y="1383"/>
                    </a:lnTo>
                    <a:lnTo>
                      <a:pt x="2484" y="1417"/>
                    </a:lnTo>
                    <a:lnTo>
                      <a:pt x="2456" y="1484"/>
                    </a:lnTo>
                    <a:lnTo>
                      <a:pt x="2401" y="1551"/>
                    </a:lnTo>
                    <a:lnTo>
                      <a:pt x="2350" y="1517"/>
                    </a:lnTo>
                    <a:lnTo>
                      <a:pt x="2295" y="1583"/>
                    </a:lnTo>
                    <a:lnTo>
                      <a:pt x="2295" y="1649"/>
                    </a:lnTo>
                    <a:lnTo>
                      <a:pt x="2295" y="1682"/>
                    </a:lnTo>
                    <a:lnTo>
                      <a:pt x="2297" y="1679"/>
                    </a:lnTo>
                    <a:lnTo>
                      <a:pt x="2271" y="1711"/>
                    </a:lnTo>
                    <a:lnTo>
                      <a:pt x="2245" y="1779"/>
                    </a:lnTo>
                    <a:lnTo>
                      <a:pt x="2218" y="1844"/>
                    </a:lnTo>
                    <a:lnTo>
                      <a:pt x="2163" y="1909"/>
                    </a:lnTo>
                    <a:lnTo>
                      <a:pt x="2084" y="1942"/>
                    </a:lnTo>
                    <a:lnTo>
                      <a:pt x="2028" y="1942"/>
                    </a:lnTo>
                    <a:lnTo>
                      <a:pt x="1976" y="1976"/>
                    </a:lnTo>
                    <a:lnTo>
                      <a:pt x="1923" y="1976"/>
                    </a:lnTo>
                    <a:lnTo>
                      <a:pt x="1871" y="1976"/>
                    </a:lnTo>
                    <a:lnTo>
                      <a:pt x="1817" y="1976"/>
                    </a:lnTo>
                    <a:lnTo>
                      <a:pt x="1764" y="1942"/>
                    </a:lnTo>
                    <a:lnTo>
                      <a:pt x="1712" y="1976"/>
                    </a:lnTo>
                    <a:lnTo>
                      <a:pt x="1656" y="1976"/>
                    </a:lnTo>
                    <a:lnTo>
                      <a:pt x="1604" y="2040"/>
                    </a:lnTo>
                    <a:lnTo>
                      <a:pt x="1600" y="2040"/>
                    </a:lnTo>
                    <a:lnTo>
                      <a:pt x="1575" y="2040"/>
                    </a:lnTo>
                    <a:lnTo>
                      <a:pt x="1520" y="2040"/>
                    </a:lnTo>
                    <a:lnTo>
                      <a:pt x="1467" y="2073"/>
                    </a:lnTo>
                    <a:lnTo>
                      <a:pt x="1413" y="2107"/>
                    </a:lnTo>
                    <a:lnTo>
                      <a:pt x="1359" y="2138"/>
                    </a:lnTo>
                    <a:lnTo>
                      <a:pt x="1309" y="2138"/>
                    </a:lnTo>
                    <a:lnTo>
                      <a:pt x="1254" y="2107"/>
                    </a:lnTo>
                    <a:lnTo>
                      <a:pt x="1201" y="2138"/>
                    </a:lnTo>
                    <a:lnTo>
                      <a:pt x="1146" y="2107"/>
                    </a:lnTo>
                    <a:lnTo>
                      <a:pt x="1122" y="2040"/>
                    </a:lnTo>
                    <a:lnTo>
                      <a:pt x="1067" y="2010"/>
                    </a:lnTo>
                    <a:lnTo>
                      <a:pt x="1093" y="1942"/>
                    </a:lnTo>
                    <a:lnTo>
                      <a:pt x="1067" y="1878"/>
                    </a:lnTo>
                    <a:lnTo>
                      <a:pt x="1067" y="1811"/>
                    </a:lnTo>
                    <a:lnTo>
                      <a:pt x="1013" y="1779"/>
                    </a:lnTo>
                    <a:lnTo>
                      <a:pt x="987" y="1711"/>
                    </a:lnTo>
                    <a:lnTo>
                      <a:pt x="987" y="1646"/>
                    </a:lnTo>
                    <a:lnTo>
                      <a:pt x="987" y="1581"/>
                    </a:lnTo>
                    <a:lnTo>
                      <a:pt x="933" y="1549"/>
                    </a:lnTo>
                    <a:lnTo>
                      <a:pt x="906" y="1482"/>
                    </a:lnTo>
                    <a:lnTo>
                      <a:pt x="880" y="1415"/>
                    </a:lnTo>
                    <a:lnTo>
                      <a:pt x="826" y="1415"/>
                    </a:lnTo>
                    <a:lnTo>
                      <a:pt x="774" y="1449"/>
                    </a:lnTo>
                    <a:lnTo>
                      <a:pt x="719" y="1449"/>
                    </a:lnTo>
                    <a:lnTo>
                      <a:pt x="669" y="1449"/>
                    </a:lnTo>
                    <a:lnTo>
                      <a:pt x="613" y="1516"/>
                    </a:lnTo>
                    <a:lnTo>
                      <a:pt x="561" y="1482"/>
                    </a:lnTo>
                    <a:lnTo>
                      <a:pt x="505" y="1449"/>
                    </a:lnTo>
                    <a:lnTo>
                      <a:pt x="454" y="1482"/>
                    </a:lnTo>
                    <a:lnTo>
                      <a:pt x="426" y="1415"/>
                    </a:lnTo>
                    <a:lnTo>
                      <a:pt x="426" y="1349"/>
                    </a:lnTo>
                    <a:lnTo>
                      <a:pt x="371" y="1349"/>
                    </a:lnTo>
                    <a:lnTo>
                      <a:pt x="320" y="1381"/>
                    </a:lnTo>
                    <a:lnTo>
                      <a:pt x="267" y="1381"/>
                    </a:lnTo>
                    <a:lnTo>
                      <a:pt x="213" y="1349"/>
                    </a:lnTo>
                    <a:lnTo>
                      <a:pt x="159" y="1349"/>
                    </a:lnTo>
                    <a:lnTo>
                      <a:pt x="105" y="1415"/>
                    </a:lnTo>
                    <a:lnTo>
                      <a:pt x="54" y="1449"/>
                    </a:lnTo>
                    <a:lnTo>
                      <a:pt x="1" y="1482"/>
                    </a:lnTo>
                    <a:lnTo>
                      <a:pt x="0" y="1482"/>
                    </a:lnTo>
                    <a:lnTo>
                      <a:pt x="52" y="1381"/>
                    </a:lnTo>
                    <a:lnTo>
                      <a:pt x="28" y="1316"/>
                    </a:lnTo>
                    <a:lnTo>
                      <a:pt x="52" y="1286"/>
                    </a:lnTo>
                    <a:lnTo>
                      <a:pt x="52" y="1280"/>
                    </a:lnTo>
                    <a:lnTo>
                      <a:pt x="54" y="1280"/>
                    </a:lnTo>
                    <a:lnTo>
                      <a:pt x="105" y="1249"/>
                    </a:lnTo>
                    <a:lnTo>
                      <a:pt x="105" y="1181"/>
                    </a:lnTo>
                    <a:lnTo>
                      <a:pt x="159" y="1117"/>
                    </a:lnTo>
                    <a:lnTo>
                      <a:pt x="213" y="1083"/>
                    </a:lnTo>
                    <a:lnTo>
                      <a:pt x="267" y="1050"/>
                    </a:lnTo>
                    <a:lnTo>
                      <a:pt x="320" y="1016"/>
                    </a:lnTo>
                    <a:lnTo>
                      <a:pt x="371" y="1016"/>
                    </a:lnTo>
                    <a:lnTo>
                      <a:pt x="426" y="1016"/>
                    </a:lnTo>
                    <a:lnTo>
                      <a:pt x="481" y="1050"/>
                    </a:lnTo>
                    <a:lnTo>
                      <a:pt x="534" y="1016"/>
                    </a:lnTo>
                    <a:lnTo>
                      <a:pt x="587" y="1016"/>
                    </a:lnTo>
                    <a:lnTo>
                      <a:pt x="639" y="984"/>
                    </a:lnTo>
                    <a:lnTo>
                      <a:pt x="695" y="1016"/>
                    </a:lnTo>
                    <a:lnTo>
                      <a:pt x="800" y="984"/>
                    </a:lnTo>
                    <a:lnTo>
                      <a:pt x="880" y="984"/>
                    </a:lnTo>
                    <a:lnTo>
                      <a:pt x="933" y="950"/>
                    </a:lnTo>
                    <a:lnTo>
                      <a:pt x="961" y="886"/>
                    </a:lnTo>
                    <a:lnTo>
                      <a:pt x="987" y="820"/>
                    </a:lnTo>
                    <a:lnTo>
                      <a:pt x="933" y="788"/>
                    </a:lnTo>
                    <a:lnTo>
                      <a:pt x="961" y="721"/>
                    </a:lnTo>
                    <a:lnTo>
                      <a:pt x="1013" y="654"/>
                    </a:lnTo>
                    <a:lnTo>
                      <a:pt x="961" y="588"/>
                    </a:lnTo>
                    <a:lnTo>
                      <a:pt x="933" y="524"/>
                    </a:lnTo>
                    <a:lnTo>
                      <a:pt x="961" y="458"/>
                    </a:lnTo>
                    <a:lnTo>
                      <a:pt x="1013" y="391"/>
                    </a:lnTo>
                    <a:lnTo>
                      <a:pt x="1067" y="391"/>
                    </a:lnTo>
                    <a:lnTo>
                      <a:pt x="1122" y="324"/>
                    </a:lnTo>
                    <a:lnTo>
                      <a:pt x="1122" y="261"/>
                    </a:lnTo>
                    <a:lnTo>
                      <a:pt x="1122" y="195"/>
                    </a:lnTo>
                    <a:lnTo>
                      <a:pt x="1174" y="195"/>
                    </a:lnTo>
                    <a:lnTo>
                      <a:pt x="1174" y="128"/>
                    </a:lnTo>
                    <a:lnTo>
                      <a:pt x="1228" y="128"/>
                    </a:lnTo>
                    <a:lnTo>
                      <a:pt x="1280" y="162"/>
                    </a:lnTo>
                    <a:lnTo>
                      <a:pt x="1282" y="165"/>
                    </a:lnTo>
                    <a:lnTo>
                      <a:pt x="1282" y="197"/>
                    </a:lnTo>
                    <a:lnTo>
                      <a:pt x="1311" y="262"/>
                    </a:lnTo>
                    <a:lnTo>
                      <a:pt x="1362" y="229"/>
                    </a:lnTo>
                    <a:lnTo>
                      <a:pt x="1388" y="229"/>
                    </a:lnTo>
                    <a:lnTo>
                      <a:pt x="1467" y="165"/>
                    </a:lnTo>
                    <a:lnTo>
                      <a:pt x="1520" y="131"/>
                    </a:lnTo>
                    <a:lnTo>
                      <a:pt x="1575" y="67"/>
                    </a:lnTo>
                    <a:lnTo>
                      <a:pt x="1628" y="32"/>
                    </a:lnTo>
                    <a:lnTo>
                      <a:pt x="1681" y="0"/>
                    </a:lnTo>
                    <a:lnTo>
                      <a:pt x="1762" y="0"/>
                    </a:lnTo>
                    <a:lnTo>
                      <a:pt x="1815" y="32"/>
                    </a:lnTo>
                    <a:lnTo>
                      <a:pt x="1815" y="99"/>
                    </a:lnTo>
                    <a:lnTo>
                      <a:pt x="1923" y="131"/>
                    </a:lnTo>
                    <a:lnTo>
                      <a:pt x="1974" y="131"/>
                    </a:lnTo>
                    <a:lnTo>
                      <a:pt x="2027" y="99"/>
                    </a:lnTo>
                    <a:lnTo>
                      <a:pt x="2084" y="99"/>
                    </a:lnTo>
                    <a:lnTo>
                      <a:pt x="2136" y="165"/>
                    </a:lnTo>
                    <a:lnTo>
                      <a:pt x="2216" y="229"/>
                    </a:lnTo>
                    <a:lnTo>
                      <a:pt x="2269" y="229"/>
                    </a:lnTo>
                    <a:lnTo>
                      <a:pt x="2322" y="262"/>
                    </a:lnTo>
                    <a:lnTo>
                      <a:pt x="2401" y="296"/>
                    </a:lnTo>
                    <a:lnTo>
                      <a:pt x="2430" y="362"/>
                    </a:lnTo>
                    <a:lnTo>
                      <a:pt x="2510" y="395"/>
                    </a:lnTo>
                    <a:lnTo>
                      <a:pt x="2564" y="429"/>
                    </a:lnTo>
                    <a:lnTo>
                      <a:pt x="2643" y="395"/>
                    </a:lnTo>
                    <a:lnTo>
                      <a:pt x="2668" y="460"/>
                    </a:lnTo>
                    <a:lnTo>
                      <a:pt x="2749" y="429"/>
                    </a:lnTo>
                    <a:lnTo>
                      <a:pt x="2802" y="460"/>
                    </a:lnTo>
                    <a:lnTo>
                      <a:pt x="2828" y="525"/>
                    </a:lnTo>
                    <a:lnTo>
                      <a:pt x="2776" y="593"/>
                    </a:lnTo>
                    <a:lnTo>
                      <a:pt x="2722" y="658"/>
                    </a:lnTo>
                    <a:lnTo>
                      <a:pt x="2668" y="658"/>
                    </a:lnTo>
                    <a:lnTo>
                      <a:pt x="2643" y="724"/>
                    </a:lnTo>
                    <a:lnTo>
                      <a:pt x="2643" y="793"/>
                    </a:lnTo>
                    <a:lnTo>
                      <a:pt x="2694" y="856"/>
                    </a:lnTo>
                    <a:lnTo>
                      <a:pt x="2722" y="921"/>
                    </a:lnTo>
                    <a:lnTo>
                      <a:pt x="2749" y="956"/>
                    </a:lnTo>
                    <a:close/>
                  </a:path>
                </a:pathLst>
              </a:custGeom>
              <a:solidFill>
                <a:srgbClr val="00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71" name="Freeform 51"/>
              <p:cNvSpPr>
                <a:spLocks/>
              </p:cNvSpPr>
              <p:nvPr/>
            </p:nvSpPr>
            <p:spPr bwMode="auto">
              <a:xfrm>
                <a:off x="2639991" y="3362316"/>
                <a:ext cx="1009650" cy="1001713"/>
              </a:xfrm>
              <a:custGeom>
                <a:avLst/>
                <a:gdLst>
                  <a:gd name="T0" fmla="*/ 2147483647 w 1794"/>
                  <a:gd name="T1" fmla="*/ 2147483647 h 1778"/>
                  <a:gd name="T2" fmla="*/ 2147483647 w 1794"/>
                  <a:gd name="T3" fmla="*/ 2147483647 h 1778"/>
                  <a:gd name="T4" fmla="*/ 2147483647 w 1794"/>
                  <a:gd name="T5" fmla="*/ 2147483647 h 1778"/>
                  <a:gd name="T6" fmla="*/ 2147483647 w 1794"/>
                  <a:gd name="T7" fmla="*/ 2147483647 h 1778"/>
                  <a:gd name="T8" fmla="*/ 2147483647 w 1794"/>
                  <a:gd name="T9" fmla="*/ 2147483647 h 1778"/>
                  <a:gd name="T10" fmla="*/ 2147483647 w 1794"/>
                  <a:gd name="T11" fmla="*/ 2147483647 h 1778"/>
                  <a:gd name="T12" fmla="*/ 2147483647 w 1794"/>
                  <a:gd name="T13" fmla="*/ 2147483647 h 1778"/>
                  <a:gd name="T14" fmla="*/ 2147483647 w 1794"/>
                  <a:gd name="T15" fmla="*/ 2147483647 h 1778"/>
                  <a:gd name="T16" fmla="*/ 2147483647 w 1794"/>
                  <a:gd name="T17" fmla="*/ 2147483647 h 1778"/>
                  <a:gd name="T18" fmla="*/ 2147483647 w 1794"/>
                  <a:gd name="T19" fmla="*/ 2147483647 h 1778"/>
                  <a:gd name="T20" fmla="*/ 2147483647 w 1794"/>
                  <a:gd name="T21" fmla="*/ 2147483647 h 1778"/>
                  <a:gd name="T22" fmla="*/ 2147483647 w 1794"/>
                  <a:gd name="T23" fmla="*/ 2147483647 h 1778"/>
                  <a:gd name="T24" fmla="*/ 2147483647 w 1794"/>
                  <a:gd name="T25" fmla="*/ 2147483647 h 1778"/>
                  <a:gd name="T26" fmla="*/ 2147483647 w 1794"/>
                  <a:gd name="T27" fmla="*/ 2147483647 h 1778"/>
                  <a:gd name="T28" fmla="*/ 2147483647 w 1794"/>
                  <a:gd name="T29" fmla="*/ 2147483647 h 1778"/>
                  <a:gd name="T30" fmla="*/ 2147483647 w 1794"/>
                  <a:gd name="T31" fmla="*/ 2147483647 h 1778"/>
                  <a:gd name="T32" fmla="*/ 2147483647 w 1794"/>
                  <a:gd name="T33" fmla="*/ 2147483647 h 1778"/>
                  <a:gd name="T34" fmla="*/ 2147483647 w 1794"/>
                  <a:gd name="T35" fmla="*/ 2147483647 h 1778"/>
                  <a:gd name="T36" fmla="*/ 2147483647 w 1794"/>
                  <a:gd name="T37" fmla="*/ 2147483647 h 1778"/>
                  <a:gd name="T38" fmla="*/ 2147483647 w 1794"/>
                  <a:gd name="T39" fmla="*/ 2147483647 h 1778"/>
                  <a:gd name="T40" fmla="*/ 2147483647 w 1794"/>
                  <a:gd name="T41" fmla="*/ 2147483647 h 1778"/>
                  <a:gd name="T42" fmla="*/ 2147483647 w 1794"/>
                  <a:gd name="T43" fmla="*/ 2147483647 h 1778"/>
                  <a:gd name="T44" fmla="*/ 2147483647 w 1794"/>
                  <a:gd name="T45" fmla="*/ 2147483647 h 1778"/>
                  <a:gd name="T46" fmla="*/ 2147483647 w 1794"/>
                  <a:gd name="T47" fmla="*/ 2147483647 h 1778"/>
                  <a:gd name="T48" fmla="*/ 2147483647 w 1794"/>
                  <a:gd name="T49" fmla="*/ 2147483647 h 1778"/>
                  <a:gd name="T50" fmla="*/ 2147483647 w 1794"/>
                  <a:gd name="T51" fmla="*/ 2147483647 h 1778"/>
                  <a:gd name="T52" fmla="*/ 2147483647 w 1794"/>
                  <a:gd name="T53" fmla="*/ 2147483647 h 1778"/>
                  <a:gd name="T54" fmla="*/ 2147483647 w 1794"/>
                  <a:gd name="T55" fmla="*/ 2147483647 h 1778"/>
                  <a:gd name="T56" fmla="*/ 2147483647 w 1794"/>
                  <a:gd name="T57" fmla="*/ 2147483647 h 1778"/>
                  <a:gd name="T58" fmla="*/ 2147483647 w 1794"/>
                  <a:gd name="T59" fmla="*/ 2147483647 h 1778"/>
                  <a:gd name="T60" fmla="*/ 2147483647 w 1794"/>
                  <a:gd name="T61" fmla="*/ 2147483647 h 1778"/>
                  <a:gd name="T62" fmla="*/ 2147483647 w 1794"/>
                  <a:gd name="T63" fmla="*/ 2147483647 h 1778"/>
                  <a:gd name="T64" fmla="*/ 2147483647 w 1794"/>
                  <a:gd name="T65" fmla="*/ 2147483647 h 1778"/>
                  <a:gd name="T66" fmla="*/ 0 w 1794"/>
                  <a:gd name="T67" fmla="*/ 2147483647 h 1778"/>
                  <a:gd name="T68" fmla="*/ 0 w 1794"/>
                  <a:gd name="T69" fmla="*/ 2147483647 h 1778"/>
                  <a:gd name="T70" fmla="*/ 2147483647 w 1794"/>
                  <a:gd name="T71" fmla="*/ 2147483647 h 1778"/>
                  <a:gd name="T72" fmla="*/ 2147483647 w 1794"/>
                  <a:gd name="T73" fmla="*/ 2147483647 h 1778"/>
                  <a:gd name="T74" fmla="*/ 2147483647 w 1794"/>
                  <a:gd name="T75" fmla="*/ 2147483647 h 1778"/>
                  <a:gd name="T76" fmla="*/ 2147483647 w 1794"/>
                  <a:gd name="T77" fmla="*/ 2147483647 h 1778"/>
                  <a:gd name="T78" fmla="*/ 2147483647 w 1794"/>
                  <a:gd name="T79" fmla="*/ 2147483647 h 1778"/>
                  <a:gd name="T80" fmla="*/ 2147483647 w 1794"/>
                  <a:gd name="T81" fmla="*/ 2147483647 h 1778"/>
                  <a:gd name="T82" fmla="*/ 2147483647 w 1794"/>
                  <a:gd name="T83" fmla="*/ 0 h 1778"/>
                  <a:gd name="T84" fmla="*/ 2147483647 w 1794"/>
                  <a:gd name="T85" fmla="*/ 0 h 1778"/>
                  <a:gd name="T86" fmla="*/ 2147483647 w 1794"/>
                  <a:gd name="T87" fmla="*/ 2147483647 h 1778"/>
                  <a:gd name="T88" fmla="*/ 2147483647 w 1794"/>
                  <a:gd name="T89" fmla="*/ 2147483647 h 1778"/>
                  <a:gd name="T90" fmla="*/ 2147483647 w 1794"/>
                  <a:gd name="T91" fmla="*/ 2147483647 h 1778"/>
                  <a:gd name="T92" fmla="*/ 2147483647 w 1794"/>
                  <a:gd name="T93" fmla="*/ 2147483647 h 1778"/>
                  <a:gd name="T94" fmla="*/ 2147483647 w 1794"/>
                  <a:gd name="T95" fmla="*/ 2147483647 h 1778"/>
                  <a:gd name="T96" fmla="*/ 2147483647 w 1794"/>
                  <a:gd name="T97" fmla="*/ 2147483647 h 1778"/>
                  <a:gd name="T98" fmla="*/ 2147483647 w 1794"/>
                  <a:gd name="T99" fmla="*/ 2147483647 h 17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794"/>
                  <a:gd name="T151" fmla="*/ 0 h 1778"/>
                  <a:gd name="T152" fmla="*/ 1794 w 1794"/>
                  <a:gd name="T153" fmla="*/ 1778 h 177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794" h="1778">
                    <a:moveTo>
                      <a:pt x="1233" y="194"/>
                    </a:moveTo>
                    <a:lnTo>
                      <a:pt x="1233" y="228"/>
                    </a:lnTo>
                    <a:lnTo>
                      <a:pt x="1286" y="292"/>
                    </a:lnTo>
                    <a:lnTo>
                      <a:pt x="1341" y="324"/>
                    </a:lnTo>
                    <a:lnTo>
                      <a:pt x="1392" y="358"/>
                    </a:lnTo>
                    <a:lnTo>
                      <a:pt x="1446" y="358"/>
                    </a:lnTo>
                    <a:lnTo>
                      <a:pt x="1502" y="392"/>
                    </a:lnTo>
                    <a:lnTo>
                      <a:pt x="1552" y="459"/>
                    </a:lnTo>
                    <a:lnTo>
                      <a:pt x="1609" y="459"/>
                    </a:lnTo>
                    <a:lnTo>
                      <a:pt x="1661" y="459"/>
                    </a:lnTo>
                    <a:lnTo>
                      <a:pt x="1713" y="459"/>
                    </a:lnTo>
                    <a:lnTo>
                      <a:pt x="1768" y="491"/>
                    </a:lnTo>
                    <a:lnTo>
                      <a:pt x="1794" y="558"/>
                    </a:lnTo>
                    <a:lnTo>
                      <a:pt x="1768" y="622"/>
                    </a:lnTo>
                    <a:lnTo>
                      <a:pt x="1794" y="686"/>
                    </a:lnTo>
                    <a:lnTo>
                      <a:pt x="1768" y="754"/>
                    </a:lnTo>
                    <a:lnTo>
                      <a:pt x="1764" y="757"/>
                    </a:lnTo>
                    <a:lnTo>
                      <a:pt x="1764" y="790"/>
                    </a:lnTo>
                    <a:lnTo>
                      <a:pt x="1709" y="824"/>
                    </a:lnTo>
                    <a:lnTo>
                      <a:pt x="1656" y="858"/>
                    </a:lnTo>
                    <a:lnTo>
                      <a:pt x="1603" y="922"/>
                    </a:lnTo>
                    <a:lnTo>
                      <a:pt x="1577" y="989"/>
                    </a:lnTo>
                    <a:lnTo>
                      <a:pt x="1548" y="1053"/>
                    </a:lnTo>
                    <a:lnTo>
                      <a:pt x="1497" y="1087"/>
                    </a:lnTo>
                    <a:lnTo>
                      <a:pt x="1497" y="1153"/>
                    </a:lnTo>
                    <a:lnTo>
                      <a:pt x="1497" y="1218"/>
                    </a:lnTo>
                    <a:lnTo>
                      <a:pt x="1443" y="1252"/>
                    </a:lnTo>
                    <a:lnTo>
                      <a:pt x="1389" y="1285"/>
                    </a:lnTo>
                    <a:lnTo>
                      <a:pt x="1336" y="1319"/>
                    </a:lnTo>
                    <a:lnTo>
                      <a:pt x="1282" y="1382"/>
                    </a:lnTo>
                    <a:lnTo>
                      <a:pt x="1256" y="1382"/>
                    </a:lnTo>
                    <a:lnTo>
                      <a:pt x="1205" y="1415"/>
                    </a:lnTo>
                    <a:lnTo>
                      <a:pt x="1149" y="1447"/>
                    </a:lnTo>
                    <a:lnTo>
                      <a:pt x="1123" y="1516"/>
                    </a:lnTo>
                    <a:lnTo>
                      <a:pt x="1123" y="1582"/>
                    </a:lnTo>
                    <a:lnTo>
                      <a:pt x="1070" y="1582"/>
                    </a:lnTo>
                    <a:lnTo>
                      <a:pt x="1044" y="1646"/>
                    </a:lnTo>
                    <a:lnTo>
                      <a:pt x="1044" y="1712"/>
                    </a:lnTo>
                    <a:lnTo>
                      <a:pt x="990" y="1746"/>
                    </a:lnTo>
                    <a:lnTo>
                      <a:pt x="936" y="1778"/>
                    </a:lnTo>
                    <a:lnTo>
                      <a:pt x="936" y="1712"/>
                    </a:lnTo>
                    <a:lnTo>
                      <a:pt x="883" y="1678"/>
                    </a:lnTo>
                    <a:lnTo>
                      <a:pt x="830" y="1712"/>
                    </a:lnTo>
                    <a:lnTo>
                      <a:pt x="775" y="1712"/>
                    </a:lnTo>
                    <a:lnTo>
                      <a:pt x="725" y="1678"/>
                    </a:lnTo>
                    <a:lnTo>
                      <a:pt x="695" y="1613"/>
                    </a:lnTo>
                    <a:lnTo>
                      <a:pt x="695" y="1548"/>
                    </a:lnTo>
                    <a:lnTo>
                      <a:pt x="695" y="1481"/>
                    </a:lnTo>
                    <a:lnTo>
                      <a:pt x="643" y="1415"/>
                    </a:lnTo>
                    <a:lnTo>
                      <a:pt x="615" y="1348"/>
                    </a:lnTo>
                    <a:lnTo>
                      <a:pt x="590" y="1285"/>
                    </a:lnTo>
                    <a:lnTo>
                      <a:pt x="538" y="1285"/>
                    </a:lnTo>
                    <a:lnTo>
                      <a:pt x="482" y="1252"/>
                    </a:lnTo>
                    <a:lnTo>
                      <a:pt x="431" y="1285"/>
                    </a:lnTo>
                    <a:lnTo>
                      <a:pt x="377" y="1319"/>
                    </a:lnTo>
                    <a:lnTo>
                      <a:pt x="321" y="1285"/>
                    </a:lnTo>
                    <a:lnTo>
                      <a:pt x="269" y="1285"/>
                    </a:lnTo>
                    <a:lnTo>
                      <a:pt x="216" y="1252"/>
                    </a:lnTo>
                    <a:lnTo>
                      <a:pt x="164" y="1285"/>
                    </a:lnTo>
                    <a:lnTo>
                      <a:pt x="108" y="1285"/>
                    </a:lnTo>
                    <a:lnTo>
                      <a:pt x="82" y="1218"/>
                    </a:lnTo>
                    <a:lnTo>
                      <a:pt x="56" y="1153"/>
                    </a:lnTo>
                    <a:lnTo>
                      <a:pt x="56" y="1087"/>
                    </a:lnTo>
                    <a:lnTo>
                      <a:pt x="56" y="1020"/>
                    </a:lnTo>
                    <a:lnTo>
                      <a:pt x="82" y="955"/>
                    </a:lnTo>
                    <a:lnTo>
                      <a:pt x="56" y="890"/>
                    </a:lnTo>
                    <a:lnTo>
                      <a:pt x="56" y="824"/>
                    </a:lnTo>
                    <a:lnTo>
                      <a:pt x="0" y="757"/>
                    </a:lnTo>
                    <a:lnTo>
                      <a:pt x="0" y="690"/>
                    </a:lnTo>
                    <a:lnTo>
                      <a:pt x="0" y="625"/>
                    </a:lnTo>
                    <a:lnTo>
                      <a:pt x="29" y="561"/>
                    </a:lnTo>
                    <a:lnTo>
                      <a:pt x="82" y="494"/>
                    </a:lnTo>
                    <a:lnTo>
                      <a:pt x="108" y="429"/>
                    </a:lnTo>
                    <a:lnTo>
                      <a:pt x="108" y="362"/>
                    </a:lnTo>
                    <a:lnTo>
                      <a:pt x="108" y="297"/>
                    </a:lnTo>
                    <a:lnTo>
                      <a:pt x="84" y="168"/>
                    </a:lnTo>
                    <a:lnTo>
                      <a:pt x="82" y="164"/>
                    </a:lnTo>
                    <a:lnTo>
                      <a:pt x="108" y="164"/>
                    </a:lnTo>
                    <a:lnTo>
                      <a:pt x="164" y="164"/>
                    </a:lnTo>
                    <a:lnTo>
                      <a:pt x="216" y="133"/>
                    </a:lnTo>
                    <a:lnTo>
                      <a:pt x="269" y="101"/>
                    </a:lnTo>
                    <a:lnTo>
                      <a:pt x="321" y="34"/>
                    </a:lnTo>
                    <a:lnTo>
                      <a:pt x="377" y="0"/>
                    </a:lnTo>
                    <a:lnTo>
                      <a:pt x="431" y="0"/>
                    </a:lnTo>
                    <a:lnTo>
                      <a:pt x="511" y="0"/>
                    </a:lnTo>
                    <a:lnTo>
                      <a:pt x="562" y="0"/>
                    </a:lnTo>
                    <a:lnTo>
                      <a:pt x="615" y="34"/>
                    </a:lnTo>
                    <a:lnTo>
                      <a:pt x="695" y="66"/>
                    </a:lnTo>
                    <a:lnTo>
                      <a:pt x="749" y="66"/>
                    </a:lnTo>
                    <a:lnTo>
                      <a:pt x="830" y="66"/>
                    </a:lnTo>
                    <a:lnTo>
                      <a:pt x="883" y="66"/>
                    </a:lnTo>
                    <a:lnTo>
                      <a:pt x="936" y="66"/>
                    </a:lnTo>
                    <a:lnTo>
                      <a:pt x="1018" y="34"/>
                    </a:lnTo>
                    <a:lnTo>
                      <a:pt x="1070" y="34"/>
                    </a:lnTo>
                    <a:lnTo>
                      <a:pt x="1123" y="0"/>
                    </a:lnTo>
                    <a:lnTo>
                      <a:pt x="1123" y="66"/>
                    </a:lnTo>
                    <a:lnTo>
                      <a:pt x="1123" y="133"/>
                    </a:lnTo>
                    <a:lnTo>
                      <a:pt x="1123" y="197"/>
                    </a:lnTo>
                    <a:lnTo>
                      <a:pt x="1174" y="197"/>
                    </a:lnTo>
                    <a:lnTo>
                      <a:pt x="1228" y="197"/>
                    </a:lnTo>
                    <a:lnTo>
                      <a:pt x="1233" y="19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72" name="Freeform 58"/>
              <p:cNvSpPr>
                <a:spLocks/>
              </p:cNvSpPr>
              <p:nvPr/>
            </p:nvSpPr>
            <p:spPr bwMode="auto">
              <a:xfrm>
                <a:off x="5380016" y="1884354"/>
                <a:ext cx="552450" cy="334963"/>
              </a:xfrm>
              <a:custGeom>
                <a:avLst/>
                <a:gdLst>
                  <a:gd name="T0" fmla="*/ 0 w 987"/>
                  <a:gd name="T1" fmla="*/ 2147483647 h 594"/>
                  <a:gd name="T2" fmla="*/ 2147483647 w 987"/>
                  <a:gd name="T3" fmla="*/ 2147483647 h 594"/>
                  <a:gd name="T4" fmla="*/ 2147483647 w 987"/>
                  <a:gd name="T5" fmla="*/ 2147483647 h 594"/>
                  <a:gd name="T6" fmla="*/ 2147483647 w 987"/>
                  <a:gd name="T7" fmla="*/ 2147483647 h 594"/>
                  <a:gd name="T8" fmla="*/ 2147483647 w 987"/>
                  <a:gd name="T9" fmla="*/ 2147483647 h 594"/>
                  <a:gd name="T10" fmla="*/ 2147483647 w 987"/>
                  <a:gd name="T11" fmla="*/ 2147483647 h 594"/>
                  <a:gd name="T12" fmla="*/ 2147483647 w 987"/>
                  <a:gd name="T13" fmla="*/ 2147483647 h 594"/>
                  <a:gd name="T14" fmla="*/ 2147483647 w 987"/>
                  <a:gd name="T15" fmla="*/ 2147483647 h 594"/>
                  <a:gd name="T16" fmla="*/ 2147483647 w 987"/>
                  <a:gd name="T17" fmla="*/ 2147483647 h 594"/>
                  <a:gd name="T18" fmla="*/ 2147483647 w 987"/>
                  <a:gd name="T19" fmla="*/ 2147483647 h 594"/>
                  <a:gd name="T20" fmla="*/ 2147483647 w 987"/>
                  <a:gd name="T21" fmla="*/ 0 h 594"/>
                  <a:gd name="T22" fmla="*/ 2147483647 w 987"/>
                  <a:gd name="T23" fmla="*/ 2147483647 h 594"/>
                  <a:gd name="T24" fmla="*/ 2147483647 w 987"/>
                  <a:gd name="T25" fmla="*/ 2147483647 h 594"/>
                  <a:gd name="T26" fmla="*/ 2147483647 w 987"/>
                  <a:gd name="T27" fmla="*/ 2147483647 h 594"/>
                  <a:gd name="T28" fmla="*/ 2147483647 w 987"/>
                  <a:gd name="T29" fmla="*/ 2147483647 h 594"/>
                  <a:gd name="T30" fmla="*/ 2147483647 w 987"/>
                  <a:gd name="T31" fmla="*/ 2147483647 h 594"/>
                  <a:gd name="T32" fmla="*/ 2147483647 w 987"/>
                  <a:gd name="T33" fmla="*/ 2147483647 h 594"/>
                  <a:gd name="T34" fmla="*/ 2147483647 w 987"/>
                  <a:gd name="T35" fmla="*/ 2147483647 h 594"/>
                  <a:gd name="T36" fmla="*/ 2147483647 w 987"/>
                  <a:gd name="T37" fmla="*/ 2147483647 h 594"/>
                  <a:gd name="T38" fmla="*/ 2147483647 w 987"/>
                  <a:gd name="T39" fmla="*/ 2147483647 h 594"/>
                  <a:gd name="T40" fmla="*/ 2147483647 w 987"/>
                  <a:gd name="T41" fmla="*/ 2147483647 h 594"/>
                  <a:gd name="T42" fmla="*/ 2147483647 w 987"/>
                  <a:gd name="T43" fmla="*/ 2147483647 h 594"/>
                  <a:gd name="T44" fmla="*/ 2147483647 w 987"/>
                  <a:gd name="T45" fmla="*/ 2147483647 h 594"/>
                  <a:gd name="T46" fmla="*/ 2147483647 w 987"/>
                  <a:gd name="T47" fmla="*/ 2147483647 h 594"/>
                  <a:gd name="T48" fmla="*/ 2147483647 w 987"/>
                  <a:gd name="T49" fmla="*/ 2147483647 h 594"/>
                  <a:gd name="T50" fmla="*/ 2147483647 w 987"/>
                  <a:gd name="T51" fmla="*/ 2147483647 h 594"/>
                  <a:gd name="T52" fmla="*/ 2147483647 w 987"/>
                  <a:gd name="T53" fmla="*/ 2147483647 h 594"/>
                  <a:gd name="T54" fmla="*/ 2147483647 w 987"/>
                  <a:gd name="T55" fmla="*/ 2147483647 h 594"/>
                  <a:gd name="T56" fmla="*/ 2147483647 w 987"/>
                  <a:gd name="T57" fmla="*/ 2147483647 h 594"/>
                  <a:gd name="T58" fmla="*/ 2147483647 w 987"/>
                  <a:gd name="T59" fmla="*/ 2147483647 h 594"/>
                  <a:gd name="T60" fmla="*/ 2147483647 w 987"/>
                  <a:gd name="T61" fmla="*/ 2147483647 h 594"/>
                  <a:gd name="T62" fmla="*/ 2147483647 w 987"/>
                  <a:gd name="T63" fmla="*/ 2147483647 h 594"/>
                  <a:gd name="T64" fmla="*/ 2147483647 w 987"/>
                  <a:gd name="T65" fmla="*/ 2147483647 h 594"/>
                  <a:gd name="T66" fmla="*/ 2147483647 w 987"/>
                  <a:gd name="T67" fmla="*/ 2147483647 h 594"/>
                  <a:gd name="T68" fmla="*/ 2147483647 w 987"/>
                  <a:gd name="T69" fmla="*/ 2147483647 h 594"/>
                  <a:gd name="T70" fmla="*/ 2147483647 w 987"/>
                  <a:gd name="T71" fmla="*/ 2147483647 h 594"/>
                  <a:gd name="T72" fmla="*/ 2147483647 w 987"/>
                  <a:gd name="T73" fmla="*/ 2147483647 h 594"/>
                  <a:gd name="T74" fmla="*/ 2147483647 w 987"/>
                  <a:gd name="T75" fmla="*/ 2147483647 h 594"/>
                  <a:gd name="T76" fmla="*/ 2147483647 w 987"/>
                  <a:gd name="T77" fmla="*/ 2147483647 h 594"/>
                  <a:gd name="T78" fmla="*/ 2147483647 w 987"/>
                  <a:gd name="T79" fmla="*/ 2147483647 h 594"/>
                  <a:gd name="T80" fmla="*/ 2147483647 w 987"/>
                  <a:gd name="T81" fmla="*/ 2147483647 h 594"/>
                  <a:gd name="T82" fmla="*/ 2147483647 w 987"/>
                  <a:gd name="T83" fmla="*/ 2147483647 h 594"/>
                  <a:gd name="T84" fmla="*/ 2147483647 w 987"/>
                  <a:gd name="T85" fmla="*/ 2147483647 h 594"/>
                  <a:gd name="T86" fmla="*/ 2147483647 w 987"/>
                  <a:gd name="T87" fmla="*/ 2147483647 h 594"/>
                  <a:gd name="T88" fmla="*/ 2147483647 w 987"/>
                  <a:gd name="T89" fmla="*/ 2147483647 h 594"/>
                  <a:gd name="T90" fmla="*/ 2147483647 w 987"/>
                  <a:gd name="T91" fmla="*/ 2147483647 h 594"/>
                  <a:gd name="T92" fmla="*/ 2147483647 w 987"/>
                  <a:gd name="T93" fmla="*/ 2147483647 h 594"/>
                  <a:gd name="T94" fmla="*/ 2147483647 w 987"/>
                  <a:gd name="T95" fmla="*/ 2147483647 h 594"/>
                  <a:gd name="T96" fmla="*/ 2147483647 w 987"/>
                  <a:gd name="T97" fmla="*/ 2147483647 h 594"/>
                  <a:gd name="T98" fmla="*/ 2147483647 w 987"/>
                  <a:gd name="T99" fmla="*/ 2147483647 h 594"/>
                  <a:gd name="T100" fmla="*/ 2147483647 w 987"/>
                  <a:gd name="T101" fmla="*/ 2147483647 h 594"/>
                  <a:gd name="T102" fmla="*/ 2147483647 w 987"/>
                  <a:gd name="T103" fmla="*/ 2147483647 h 594"/>
                  <a:gd name="T104" fmla="*/ 2147483647 w 987"/>
                  <a:gd name="T105" fmla="*/ 2147483647 h 594"/>
                  <a:gd name="T106" fmla="*/ 2147483647 w 987"/>
                  <a:gd name="T107" fmla="*/ 2147483647 h 594"/>
                  <a:gd name="T108" fmla="*/ 2147483647 w 987"/>
                  <a:gd name="T109" fmla="*/ 2147483647 h 594"/>
                  <a:gd name="T110" fmla="*/ 2147483647 w 987"/>
                  <a:gd name="T111" fmla="*/ 2147483647 h 594"/>
                  <a:gd name="T112" fmla="*/ 2147483647 w 987"/>
                  <a:gd name="T113" fmla="*/ 2147483647 h 594"/>
                  <a:gd name="T114" fmla="*/ 0 w 987"/>
                  <a:gd name="T115" fmla="*/ 2147483647 h 59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87"/>
                  <a:gd name="T175" fmla="*/ 0 h 594"/>
                  <a:gd name="T176" fmla="*/ 987 w 987"/>
                  <a:gd name="T177" fmla="*/ 594 h 59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87" h="594">
                    <a:moveTo>
                      <a:pt x="0" y="328"/>
                    </a:moveTo>
                    <a:lnTo>
                      <a:pt x="27" y="294"/>
                    </a:lnTo>
                    <a:lnTo>
                      <a:pt x="27" y="230"/>
                    </a:lnTo>
                    <a:lnTo>
                      <a:pt x="51" y="164"/>
                    </a:lnTo>
                    <a:lnTo>
                      <a:pt x="51" y="97"/>
                    </a:lnTo>
                    <a:lnTo>
                      <a:pt x="80" y="63"/>
                    </a:lnTo>
                    <a:lnTo>
                      <a:pt x="134" y="97"/>
                    </a:lnTo>
                    <a:lnTo>
                      <a:pt x="185" y="63"/>
                    </a:lnTo>
                    <a:lnTo>
                      <a:pt x="239" y="63"/>
                    </a:lnTo>
                    <a:lnTo>
                      <a:pt x="293" y="31"/>
                    </a:lnTo>
                    <a:lnTo>
                      <a:pt x="346" y="0"/>
                    </a:lnTo>
                    <a:lnTo>
                      <a:pt x="372" y="63"/>
                    </a:lnTo>
                    <a:lnTo>
                      <a:pt x="320" y="97"/>
                    </a:lnTo>
                    <a:lnTo>
                      <a:pt x="320" y="164"/>
                    </a:lnTo>
                    <a:lnTo>
                      <a:pt x="372" y="196"/>
                    </a:lnTo>
                    <a:lnTo>
                      <a:pt x="428" y="164"/>
                    </a:lnTo>
                    <a:lnTo>
                      <a:pt x="478" y="196"/>
                    </a:lnTo>
                    <a:lnTo>
                      <a:pt x="533" y="230"/>
                    </a:lnTo>
                    <a:lnTo>
                      <a:pt x="562" y="196"/>
                    </a:lnTo>
                    <a:lnTo>
                      <a:pt x="562" y="131"/>
                    </a:lnTo>
                    <a:lnTo>
                      <a:pt x="611" y="97"/>
                    </a:lnTo>
                    <a:lnTo>
                      <a:pt x="665" y="131"/>
                    </a:lnTo>
                    <a:lnTo>
                      <a:pt x="721" y="131"/>
                    </a:lnTo>
                    <a:lnTo>
                      <a:pt x="772" y="97"/>
                    </a:lnTo>
                    <a:lnTo>
                      <a:pt x="826" y="164"/>
                    </a:lnTo>
                    <a:lnTo>
                      <a:pt x="879" y="164"/>
                    </a:lnTo>
                    <a:lnTo>
                      <a:pt x="934" y="131"/>
                    </a:lnTo>
                    <a:lnTo>
                      <a:pt x="934" y="164"/>
                    </a:lnTo>
                    <a:lnTo>
                      <a:pt x="934" y="131"/>
                    </a:lnTo>
                    <a:lnTo>
                      <a:pt x="960" y="196"/>
                    </a:lnTo>
                    <a:lnTo>
                      <a:pt x="987" y="265"/>
                    </a:lnTo>
                    <a:lnTo>
                      <a:pt x="987" y="331"/>
                    </a:lnTo>
                    <a:lnTo>
                      <a:pt x="987" y="360"/>
                    </a:lnTo>
                    <a:lnTo>
                      <a:pt x="987" y="364"/>
                    </a:lnTo>
                    <a:lnTo>
                      <a:pt x="934" y="364"/>
                    </a:lnTo>
                    <a:lnTo>
                      <a:pt x="879" y="364"/>
                    </a:lnTo>
                    <a:lnTo>
                      <a:pt x="826" y="395"/>
                    </a:lnTo>
                    <a:lnTo>
                      <a:pt x="800" y="462"/>
                    </a:lnTo>
                    <a:lnTo>
                      <a:pt x="744" y="494"/>
                    </a:lnTo>
                    <a:lnTo>
                      <a:pt x="695" y="494"/>
                    </a:lnTo>
                    <a:lnTo>
                      <a:pt x="639" y="494"/>
                    </a:lnTo>
                    <a:lnTo>
                      <a:pt x="586" y="494"/>
                    </a:lnTo>
                    <a:lnTo>
                      <a:pt x="533" y="526"/>
                    </a:lnTo>
                    <a:lnTo>
                      <a:pt x="478" y="594"/>
                    </a:lnTo>
                    <a:lnTo>
                      <a:pt x="428" y="594"/>
                    </a:lnTo>
                    <a:lnTo>
                      <a:pt x="372" y="526"/>
                    </a:lnTo>
                    <a:lnTo>
                      <a:pt x="346" y="462"/>
                    </a:lnTo>
                    <a:lnTo>
                      <a:pt x="400" y="429"/>
                    </a:lnTo>
                    <a:lnTo>
                      <a:pt x="428" y="364"/>
                    </a:lnTo>
                    <a:lnTo>
                      <a:pt x="400" y="297"/>
                    </a:lnTo>
                    <a:lnTo>
                      <a:pt x="346" y="297"/>
                    </a:lnTo>
                    <a:lnTo>
                      <a:pt x="293" y="331"/>
                    </a:lnTo>
                    <a:lnTo>
                      <a:pt x="239" y="364"/>
                    </a:lnTo>
                    <a:lnTo>
                      <a:pt x="185" y="429"/>
                    </a:lnTo>
                    <a:lnTo>
                      <a:pt x="134" y="462"/>
                    </a:lnTo>
                    <a:lnTo>
                      <a:pt x="80" y="429"/>
                    </a:lnTo>
                    <a:lnTo>
                      <a:pt x="27" y="364"/>
                    </a:lnTo>
                    <a:lnTo>
                      <a:pt x="0" y="328"/>
                    </a:lnTo>
                    <a:close/>
                  </a:path>
                </a:pathLst>
              </a:custGeom>
              <a:solidFill>
                <a:srgbClr val="00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73" name="Freeform 62"/>
              <p:cNvSpPr>
                <a:spLocks/>
              </p:cNvSpPr>
              <p:nvPr/>
            </p:nvSpPr>
            <p:spPr bwMode="auto">
              <a:xfrm>
                <a:off x="2506394" y="619170"/>
                <a:ext cx="1904697" cy="1857528"/>
              </a:xfrm>
              <a:custGeom>
                <a:avLst/>
                <a:gdLst>
                  <a:gd name="T0" fmla="*/ 2147483647 w 3413"/>
                  <a:gd name="T1" fmla="*/ 2147483647 h 3165"/>
                  <a:gd name="T2" fmla="*/ 2147483647 w 3413"/>
                  <a:gd name="T3" fmla="*/ 2147483647 h 3165"/>
                  <a:gd name="T4" fmla="*/ 2147483647 w 3413"/>
                  <a:gd name="T5" fmla="*/ 2147483647 h 3165"/>
                  <a:gd name="T6" fmla="*/ 2147483647 w 3413"/>
                  <a:gd name="T7" fmla="*/ 2147483647 h 3165"/>
                  <a:gd name="T8" fmla="*/ 2147483647 w 3413"/>
                  <a:gd name="T9" fmla="*/ 2147483647 h 3165"/>
                  <a:gd name="T10" fmla="*/ 2147483647 w 3413"/>
                  <a:gd name="T11" fmla="*/ 2147483647 h 3165"/>
                  <a:gd name="T12" fmla="*/ 2147483647 w 3413"/>
                  <a:gd name="T13" fmla="*/ 2147483647 h 3165"/>
                  <a:gd name="T14" fmla="*/ 2147483647 w 3413"/>
                  <a:gd name="T15" fmla="*/ 2147483647 h 3165"/>
                  <a:gd name="T16" fmla="*/ 2147483647 w 3413"/>
                  <a:gd name="T17" fmla="*/ 2147483647 h 3165"/>
                  <a:gd name="T18" fmla="*/ 2147483647 w 3413"/>
                  <a:gd name="T19" fmla="*/ 2147483647 h 3165"/>
                  <a:gd name="T20" fmla="*/ 2147483647 w 3413"/>
                  <a:gd name="T21" fmla="*/ 2147483647 h 3165"/>
                  <a:gd name="T22" fmla="*/ 2147483647 w 3413"/>
                  <a:gd name="T23" fmla="*/ 2147483647 h 3165"/>
                  <a:gd name="T24" fmla="*/ 2147483647 w 3413"/>
                  <a:gd name="T25" fmla="*/ 2147483647 h 3165"/>
                  <a:gd name="T26" fmla="*/ 2147483647 w 3413"/>
                  <a:gd name="T27" fmla="*/ 2147483647 h 3165"/>
                  <a:gd name="T28" fmla="*/ 2147483647 w 3413"/>
                  <a:gd name="T29" fmla="*/ 2147483647 h 3165"/>
                  <a:gd name="T30" fmla="*/ 2147483647 w 3413"/>
                  <a:gd name="T31" fmla="*/ 2147483647 h 3165"/>
                  <a:gd name="T32" fmla="*/ 2147483647 w 3413"/>
                  <a:gd name="T33" fmla="*/ 2147483647 h 3165"/>
                  <a:gd name="T34" fmla="*/ 2147483647 w 3413"/>
                  <a:gd name="T35" fmla="*/ 2147483647 h 3165"/>
                  <a:gd name="T36" fmla="*/ 2147483647 w 3413"/>
                  <a:gd name="T37" fmla="*/ 2147483647 h 3165"/>
                  <a:gd name="T38" fmla="*/ 2147483647 w 3413"/>
                  <a:gd name="T39" fmla="*/ 2147483647 h 3165"/>
                  <a:gd name="T40" fmla="*/ 2147483647 w 3413"/>
                  <a:gd name="T41" fmla="*/ 2147483647 h 3165"/>
                  <a:gd name="T42" fmla="*/ 2147483647 w 3413"/>
                  <a:gd name="T43" fmla="*/ 2147483647 h 3165"/>
                  <a:gd name="T44" fmla="*/ 2147483647 w 3413"/>
                  <a:gd name="T45" fmla="*/ 2147483647 h 3165"/>
                  <a:gd name="T46" fmla="*/ 2147483647 w 3413"/>
                  <a:gd name="T47" fmla="*/ 2147483647 h 3165"/>
                  <a:gd name="T48" fmla="*/ 2147483647 w 3413"/>
                  <a:gd name="T49" fmla="*/ 2147483647 h 3165"/>
                  <a:gd name="T50" fmla="*/ 2147483647 w 3413"/>
                  <a:gd name="T51" fmla="*/ 2147483647 h 3165"/>
                  <a:gd name="T52" fmla="*/ 2147483647 w 3413"/>
                  <a:gd name="T53" fmla="*/ 2147483647 h 3165"/>
                  <a:gd name="T54" fmla="*/ 2147483647 w 3413"/>
                  <a:gd name="T55" fmla="*/ 2147483647 h 3165"/>
                  <a:gd name="T56" fmla="*/ 2147483647 w 3413"/>
                  <a:gd name="T57" fmla="*/ 2147483647 h 3165"/>
                  <a:gd name="T58" fmla="*/ 2147483647 w 3413"/>
                  <a:gd name="T59" fmla="*/ 2147483647 h 3165"/>
                  <a:gd name="T60" fmla="*/ 2147483647 w 3413"/>
                  <a:gd name="T61" fmla="*/ 2147483647 h 3165"/>
                  <a:gd name="T62" fmla="*/ 2147483647 w 3413"/>
                  <a:gd name="T63" fmla="*/ 2147483647 h 3165"/>
                  <a:gd name="T64" fmla="*/ 2147483647 w 3413"/>
                  <a:gd name="T65" fmla="*/ 2147483647 h 3165"/>
                  <a:gd name="T66" fmla="*/ 2147483647 w 3413"/>
                  <a:gd name="T67" fmla="*/ 2147483647 h 3165"/>
                  <a:gd name="T68" fmla="*/ 2147483647 w 3413"/>
                  <a:gd name="T69" fmla="*/ 2147483647 h 3165"/>
                  <a:gd name="T70" fmla="*/ 2147483647 w 3413"/>
                  <a:gd name="T71" fmla="*/ 2147483647 h 3165"/>
                  <a:gd name="T72" fmla="*/ 2147483647 w 3413"/>
                  <a:gd name="T73" fmla="*/ 2147483647 h 3165"/>
                  <a:gd name="T74" fmla="*/ 2147483647 w 3413"/>
                  <a:gd name="T75" fmla="*/ 2147483647 h 3165"/>
                  <a:gd name="T76" fmla="*/ 2147483647 w 3413"/>
                  <a:gd name="T77" fmla="*/ 2147483647 h 3165"/>
                  <a:gd name="T78" fmla="*/ 2147483647 w 3413"/>
                  <a:gd name="T79" fmla="*/ 2147483647 h 3165"/>
                  <a:gd name="T80" fmla="*/ 2147483647 w 3413"/>
                  <a:gd name="T81" fmla="*/ 2147483647 h 3165"/>
                  <a:gd name="T82" fmla="*/ 2147483647 w 3413"/>
                  <a:gd name="T83" fmla="*/ 2147483647 h 3165"/>
                  <a:gd name="T84" fmla="*/ 2147483647 w 3413"/>
                  <a:gd name="T85" fmla="*/ 2147483647 h 3165"/>
                  <a:gd name="T86" fmla="*/ 2147483647 w 3413"/>
                  <a:gd name="T87" fmla="*/ 2147483647 h 3165"/>
                  <a:gd name="T88" fmla="*/ 2147483647 w 3413"/>
                  <a:gd name="T89" fmla="*/ 2147483647 h 3165"/>
                  <a:gd name="T90" fmla="*/ 2147483647 w 3413"/>
                  <a:gd name="T91" fmla="*/ 2147483647 h 3165"/>
                  <a:gd name="T92" fmla="*/ 2147483647 w 3413"/>
                  <a:gd name="T93" fmla="*/ 2147483647 h 3165"/>
                  <a:gd name="T94" fmla="*/ 2147483647 w 3413"/>
                  <a:gd name="T95" fmla="*/ 2147483647 h 3165"/>
                  <a:gd name="T96" fmla="*/ 2147483647 w 3413"/>
                  <a:gd name="T97" fmla="*/ 2147483647 h 31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13"/>
                  <a:gd name="T148" fmla="*/ 0 h 3165"/>
                  <a:gd name="T149" fmla="*/ 3413 w 3413"/>
                  <a:gd name="T150" fmla="*/ 3165 h 316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13" h="3165">
                    <a:moveTo>
                      <a:pt x="1986" y="789"/>
                    </a:moveTo>
                    <a:lnTo>
                      <a:pt x="2050" y="761"/>
                    </a:lnTo>
                    <a:lnTo>
                      <a:pt x="2104" y="728"/>
                    </a:lnTo>
                    <a:lnTo>
                      <a:pt x="2155" y="661"/>
                    </a:lnTo>
                    <a:lnTo>
                      <a:pt x="2209" y="661"/>
                    </a:lnTo>
                    <a:lnTo>
                      <a:pt x="2235" y="728"/>
                    </a:lnTo>
                    <a:lnTo>
                      <a:pt x="2288" y="728"/>
                    </a:lnTo>
                    <a:lnTo>
                      <a:pt x="2343" y="694"/>
                    </a:lnTo>
                    <a:lnTo>
                      <a:pt x="2396" y="694"/>
                    </a:lnTo>
                    <a:lnTo>
                      <a:pt x="2451" y="728"/>
                    </a:lnTo>
                    <a:lnTo>
                      <a:pt x="2504" y="761"/>
                    </a:lnTo>
                    <a:lnTo>
                      <a:pt x="2555" y="728"/>
                    </a:lnTo>
                    <a:lnTo>
                      <a:pt x="2609" y="694"/>
                    </a:lnTo>
                    <a:lnTo>
                      <a:pt x="2663" y="728"/>
                    </a:lnTo>
                    <a:lnTo>
                      <a:pt x="2717" y="728"/>
                    </a:lnTo>
                    <a:lnTo>
                      <a:pt x="2768" y="728"/>
                    </a:lnTo>
                    <a:lnTo>
                      <a:pt x="2794" y="795"/>
                    </a:lnTo>
                    <a:lnTo>
                      <a:pt x="2744" y="860"/>
                    </a:lnTo>
                    <a:lnTo>
                      <a:pt x="2717" y="925"/>
                    </a:lnTo>
                    <a:lnTo>
                      <a:pt x="2689" y="991"/>
                    </a:lnTo>
                    <a:lnTo>
                      <a:pt x="2689" y="1058"/>
                    </a:lnTo>
                    <a:lnTo>
                      <a:pt x="2744" y="1058"/>
                    </a:lnTo>
                    <a:lnTo>
                      <a:pt x="2794" y="1024"/>
                    </a:lnTo>
                    <a:lnTo>
                      <a:pt x="2824" y="959"/>
                    </a:lnTo>
                    <a:lnTo>
                      <a:pt x="2850" y="891"/>
                    </a:lnTo>
                    <a:lnTo>
                      <a:pt x="2903" y="860"/>
                    </a:lnTo>
                    <a:lnTo>
                      <a:pt x="2955" y="826"/>
                    </a:lnTo>
                    <a:lnTo>
                      <a:pt x="3037" y="826"/>
                    </a:lnTo>
                    <a:lnTo>
                      <a:pt x="3090" y="860"/>
                    </a:lnTo>
                    <a:lnTo>
                      <a:pt x="3142" y="891"/>
                    </a:lnTo>
                    <a:lnTo>
                      <a:pt x="3196" y="891"/>
                    </a:lnTo>
                    <a:lnTo>
                      <a:pt x="3250" y="925"/>
                    </a:lnTo>
                    <a:lnTo>
                      <a:pt x="3303" y="925"/>
                    </a:lnTo>
                    <a:lnTo>
                      <a:pt x="3358" y="925"/>
                    </a:lnTo>
                    <a:lnTo>
                      <a:pt x="3409" y="959"/>
                    </a:lnTo>
                    <a:lnTo>
                      <a:pt x="3413" y="949"/>
                    </a:lnTo>
                    <a:lnTo>
                      <a:pt x="3409" y="991"/>
                    </a:lnTo>
                    <a:lnTo>
                      <a:pt x="3383" y="1058"/>
                    </a:lnTo>
                    <a:lnTo>
                      <a:pt x="3383" y="1156"/>
                    </a:lnTo>
                    <a:lnTo>
                      <a:pt x="3358" y="1222"/>
                    </a:lnTo>
                    <a:lnTo>
                      <a:pt x="3329" y="1289"/>
                    </a:lnTo>
                    <a:lnTo>
                      <a:pt x="3277" y="1321"/>
                    </a:lnTo>
                    <a:lnTo>
                      <a:pt x="3250" y="1388"/>
                    </a:lnTo>
                    <a:lnTo>
                      <a:pt x="3250" y="1451"/>
                    </a:lnTo>
                    <a:lnTo>
                      <a:pt x="3224" y="1518"/>
                    </a:lnTo>
                    <a:lnTo>
                      <a:pt x="3196" y="1584"/>
                    </a:lnTo>
                    <a:lnTo>
                      <a:pt x="3142" y="1651"/>
                    </a:lnTo>
                    <a:lnTo>
                      <a:pt x="3090" y="1683"/>
                    </a:lnTo>
                    <a:lnTo>
                      <a:pt x="3063" y="1747"/>
                    </a:lnTo>
                    <a:lnTo>
                      <a:pt x="3037" y="1815"/>
                    </a:lnTo>
                    <a:lnTo>
                      <a:pt x="2981" y="1815"/>
                    </a:lnTo>
                    <a:lnTo>
                      <a:pt x="2929" y="1847"/>
                    </a:lnTo>
                    <a:lnTo>
                      <a:pt x="2876" y="1847"/>
                    </a:lnTo>
                    <a:lnTo>
                      <a:pt x="2824" y="1914"/>
                    </a:lnTo>
                    <a:lnTo>
                      <a:pt x="2794" y="1946"/>
                    </a:lnTo>
                    <a:lnTo>
                      <a:pt x="2717" y="1946"/>
                    </a:lnTo>
                    <a:lnTo>
                      <a:pt x="2717" y="2012"/>
                    </a:lnTo>
                    <a:lnTo>
                      <a:pt x="2768" y="2044"/>
                    </a:lnTo>
                    <a:lnTo>
                      <a:pt x="2824" y="2044"/>
                    </a:lnTo>
                    <a:lnTo>
                      <a:pt x="2876" y="2076"/>
                    </a:lnTo>
                    <a:lnTo>
                      <a:pt x="2824" y="2143"/>
                    </a:lnTo>
                    <a:lnTo>
                      <a:pt x="2824" y="2210"/>
                    </a:lnTo>
                    <a:lnTo>
                      <a:pt x="2768" y="2244"/>
                    </a:lnTo>
                    <a:lnTo>
                      <a:pt x="2744" y="2308"/>
                    </a:lnTo>
                    <a:lnTo>
                      <a:pt x="2689" y="2374"/>
                    </a:lnTo>
                    <a:lnTo>
                      <a:pt x="2637" y="2374"/>
                    </a:lnTo>
                    <a:lnTo>
                      <a:pt x="2583" y="2374"/>
                    </a:lnTo>
                    <a:lnTo>
                      <a:pt x="2555" y="2440"/>
                    </a:lnTo>
                    <a:lnTo>
                      <a:pt x="2583" y="2505"/>
                    </a:lnTo>
                    <a:lnTo>
                      <a:pt x="2555" y="2571"/>
                    </a:lnTo>
                    <a:lnTo>
                      <a:pt x="2555" y="2640"/>
                    </a:lnTo>
                    <a:lnTo>
                      <a:pt x="2555" y="2704"/>
                    </a:lnTo>
                    <a:lnTo>
                      <a:pt x="2530" y="2770"/>
                    </a:lnTo>
                    <a:lnTo>
                      <a:pt x="2504" y="2835"/>
                    </a:lnTo>
                    <a:lnTo>
                      <a:pt x="2476" y="2900"/>
                    </a:lnTo>
                    <a:lnTo>
                      <a:pt x="2420" y="2933"/>
                    </a:lnTo>
                    <a:lnTo>
                      <a:pt x="2370" y="3001"/>
                    </a:lnTo>
                    <a:lnTo>
                      <a:pt x="2343" y="3065"/>
                    </a:lnTo>
                    <a:lnTo>
                      <a:pt x="2317" y="3132"/>
                    </a:lnTo>
                    <a:lnTo>
                      <a:pt x="2262" y="3132"/>
                    </a:lnTo>
                    <a:lnTo>
                      <a:pt x="2183" y="3132"/>
                    </a:lnTo>
                    <a:lnTo>
                      <a:pt x="2104" y="3165"/>
                    </a:lnTo>
                    <a:lnTo>
                      <a:pt x="2022" y="3165"/>
                    </a:lnTo>
                    <a:lnTo>
                      <a:pt x="1945" y="3165"/>
                    </a:lnTo>
                    <a:lnTo>
                      <a:pt x="1861" y="3165"/>
                    </a:lnTo>
                    <a:lnTo>
                      <a:pt x="1784" y="3132"/>
                    </a:lnTo>
                    <a:lnTo>
                      <a:pt x="1702" y="3132"/>
                    </a:lnTo>
                    <a:lnTo>
                      <a:pt x="1594" y="3132"/>
                    </a:lnTo>
                    <a:lnTo>
                      <a:pt x="1517" y="3132"/>
                    </a:lnTo>
                    <a:lnTo>
                      <a:pt x="1436" y="3132"/>
                    </a:lnTo>
                    <a:lnTo>
                      <a:pt x="1383" y="3132"/>
                    </a:lnTo>
                    <a:lnTo>
                      <a:pt x="1304" y="3132"/>
                    </a:lnTo>
                    <a:lnTo>
                      <a:pt x="1222" y="3132"/>
                    </a:lnTo>
                    <a:lnTo>
                      <a:pt x="1115" y="3132"/>
                    </a:lnTo>
                    <a:lnTo>
                      <a:pt x="1038" y="3132"/>
                    </a:lnTo>
                    <a:lnTo>
                      <a:pt x="956" y="3132"/>
                    </a:lnTo>
                    <a:lnTo>
                      <a:pt x="874" y="3132"/>
                    </a:lnTo>
                    <a:lnTo>
                      <a:pt x="796" y="3100"/>
                    </a:lnTo>
                    <a:lnTo>
                      <a:pt x="745" y="3100"/>
                    </a:lnTo>
                    <a:lnTo>
                      <a:pt x="689" y="3132"/>
                    </a:lnTo>
                    <a:lnTo>
                      <a:pt x="635" y="3100"/>
                    </a:lnTo>
                    <a:lnTo>
                      <a:pt x="610" y="3033"/>
                    </a:lnTo>
                    <a:lnTo>
                      <a:pt x="556" y="3033"/>
                    </a:lnTo>
                    <a:lnTo>
                      <a:pt x="529" y="2967"/>
                    </a:lnTo>
                    <a:lnTo>
                      <a:pt x="476" y="2900"/>
                    </a:lnTo>
                    <a:lnTo>
                      <a:pt x="422" y="2900"/>
                    </a:lnTo>
                    <a:lnTo>
                      <a:pt x="394" y="2835"/>
                    </a:lnTo>
                    <a:lnTo>
                      <a:pt x="394" y="2770"/>
                    </a:lnTo>
                    <a:lnTo>
                      <a:pt x="368" y="2704"/>
                    </a:lnTo>
                    <a:lnTo>
                      <a:pt x="342" y="2640"/>
                    </a:lnTo>
                    <a:lnTo>
                      <a:pt x="314" y="2606"/>
                    </a:lnTo>
                    <a:lnTo>
                      <a:pt x="314" y="2571"/>
                    </a:lnTo>
                    <a:lnTo>
                      <a:pt x="314" y="2540"/>
                    </a:lnTo>
                    <a:lnTo>
                      <a:pt x="289" y="2472"/>
                    </a:lnTo>
                    <a:lnTo>
                      <a:pt x="235" y="2406"/>
                    </a:lnTo>
                    <a:lnTo>
                      <a:pt x="235" y="2340"/>
                    </a:lnTo>
                    <a:lnTo>
                      <a:pt x="263" y="2277"/>
                    </a:lnTo>
                    <a:lnTo>
                      <a:pt x="289" y="2210"/>
                    </a:lnTo>
                    <a:lnTo>
                      <a:pt x="342" y="2076"/>
                    </a:lnTo>
                    <a:lnTo>
                      <a:pt x="368" y="1978"/>
                    </a:lnTo>
                    <a:lnTo>
                      <a:pt x="422" y="1880"/>
                    </a:lnTo>
                    <a:lnTo>
                      <a:pt x="448" y="1815"/>
                    </a:lnTo>
                    <a:lnTo>
                      <a:pt x="502" y="1715"/>
                    </a:lnTo>
                    <a:lnTo>
                      <a:pt x="556" y="1616"/>
                    </a:lnTo>
                    <a:lnTo>
                      <a:pt x="610" y="1484"/>
                    </a:lnTo>
                    <a:lnTo>
                      <a:pt x="635" y="1417"/>
                    </a:lnTo>
                    <a:lnTo>
                      <a:pt x="663" y="1321"/>
                    </a:lnTo>
                    <a:lnTo>
                      <a:pt x="714" y="1222"/>
                    </a:lnTo>
                    <a:lnTo>
                      <a:pt x="714" y="1156"/>
                    </a:lnTo>
                    <a:lnTo>
                      <a:pt x="635" y="1188"/>
                    </a:lnTo>
                    <a:lnTo>
                      <a:pt x="556" y="1188"/>
                    </a:lnTo>
                    <a:lnTo>
                      <a:pt x="502" y="1156"/>
                    </a:lnTo>
                    <a:lnTo>
                      <a:pt x="476" y="1089"/>
                    </a:lnTo>
                    <a:lnTo>
                      <a:pt x="448" y="1058"/>
                    </a:lnTo>
                    <a:lnTo>
                      <a:pt x="394" y="1058"/>
                    </a:lnTo>
                    <a:lnTo>
                      <a:pt x="342" y="1058"/>
                    </a:lnTo>
                    <a:lnTo>
                      <a:pt x="289" y="1058"/>
                    </a:lnTo>
                    <a:lnTo>
                      <a:pt x="210" y="1024"/>
                    </a:lnTo>
                    <a:lnTo>
                      <a:pt x="155" y="991"/>
                    </a:lnTo>
                    <a:lnTo>
                      <a:pt x="155" y="925"/>
                    </a:lnTo>
                    <a:lnTo>
                      <a:pt x="102" y="860"/>
                    </a:lnTo>
                    <a:lnTo>
                      <a:pt x="76" y="795"/>
                    </a:lnTo>
                    <a:lnTo>
                      <a:pt x="49" y="728"/>
                    </a:lnTo>
                    <a:lnTo>
                      <a:pt x="23" y="661"/>
                    </a:lnTo>
                    <a:lnTo>
                      <a:pt x="23" y="595"/>
                    </a:lnTo>
                    <a:lnTo>
                      <a:pt x="35" y="592"/>
                    </a:lnTo>
                    <a:lnTo>
                      <a:pt x="53" y="560"/>
                    </a:lnTo>
                    <a:lnTo>
                      <a:pt x="25" y="494"/>
                    </a:lnTo>
                    <a:lnTo>
                      <a:pt x="53" y="461"/>
                    </a:lnTo>
                    <a:lnTo>
                      <a:pt x="25" y="393"/>
                    </a:lnTo>
                    <a:lnTo>
                      <a:pt x="0" y="362"/>
                    </a:lnTo>
                    <a:lnTo>
                      <a:pt x="25" y="362"/>
                    </a:lnTo>
                    <a:lnTo>
                      <a:pt x="77" y="362"/>
                    </a:lnTo>
                    <a:lnTo>
                      <a:pt x="133" y="362"/>
                    </a:lnTo>
                    <a:lnTo>
                      <a:pt x="186" y="330"/>
                    </a:lnTo>
                    <a:lnTo>
                      <a:pt x="238" y="263"/>
                    </a:lnTo>
                    <a:lnTo>
                      <a:pt x="291" y="230"/>
                    </a:lnTo>
                    <a:lnTo>
                      <a:pt x="346" y="230"/>
                    </a:lnTo>
                    <a:lnTo>
                      <a:pt x="399" y="230"/>
                    </a:lnTo>
                    <a:lnTo>
                      <a:pt x="450" y="164"/>
                    </a:lnTo>
                    <a:lnTo>
                      <a:pt x="507" y="164"/>
                    </a:lnTo>
                    <a:lnTo>
                      <a:pt x="558" y="164"/>
                    </a:lnTo>
                    <a:lnTo>
                      <a:pt x="615" y="198"/>
                    </a:lnTo>
                    <a:lnTo>
                      <a:pt x="668" y="198"/>
                    </a:lnTo>
                    <a:lnTo>
                      <a:pt x="718" y="198"/>
                    </a:lnTo>
                    <a:lnTo>
                      <a:pt x="773" y="198"/>
                    </a:lnTo>
                    <a:lnTo>
                      <a:pt x="825" y="164"/>
                    </a:lnTo>
                    <a:lnTo>
                      <a:pt x="799" y="101"/>
                    </a:lnTo>
                    <a:lnTo>
                      <a:pt x="799" y="32"/>
                    </a:lnTo>
                    <a:lnTo>
                      <a:pt x="853" y="32"/>
                    </a:lnTo>
                    <a:lnTo>
                      <a:pt x="905" y="32"/>
                    </a:lnTo>
                    <a:lnTo>
                      <a:pt x="958" y="32"/>
                    </a:lnTo>
                    <a:lnTo>
                      <a:pt x="1013" y="0"/>
                    </a:lnTo>
                    <a:lnTo>
                      <a:pt x="1064" y="32"/>
                    </a:lnTo>
                    <a:lnTo>
                      <a:pt x="1119" y="66"/>
                    </a:lnTo>
                    <a:lnTo>
                      <a:pt x="1101" y="58"/>
                    </a:lnTo>
                    <a:lnTo>
                      <a:pt x="1168" y="136"/>
                    </a:lnTo>
                    <a:lnTo>
                      <a:pt x="1168" y="204"/>
                    </a:lnTo>
                    <a:lnTo>
                      <a:pt x="1220" y="204"/>
                    </a:lnTo>
                    <a:lnTo>
                      <a:pt x="1276" y="236"/>
                    </a:lnTo>
                    <a:lnTo>
                      <a:pt x="1328" y="269"/>
                    </a:lnTo>
                    <a:lnTo>
                      <a:pt x="1381" y="269"/>
                    </a:lnTo>
                    <a:lnTo>
                      <a:pt x="1409" y="334"/>
                    </a:lnTo>
                    <a:lnTo>
                      <a:pt x="1463" y="334"/>
                    </a:lnTo>
                    <a:lnTo>
                      <a:pt x="1485" y="399"/>
                    </a:lnTo>
                    <a:lnTo>
                      <a:pt x="1540" y="466"/>
                    </a:lnTo>
                    <a:lnTo>
                      <a:pt x="1594" y="500"/>
                    </a:lnTo>
                    <a:lnTo>
                      <a:pt x="1594" y="563"/>
                    </a:lnTo>
                    <a:lnTo>
                      <a:pt x="1594" y="630"/>
                    </a:lnTo>
                    <a:lnTo>
                      <a:pt x="1648" y="696"/>
                    </a:lnTo>
                    <a:lnTo>
                      <a:pt x="1701" y="729"/>
                    </a:lnTo>
                    <a:lnTo>
                      <a:pt x="1727" y="797"/>
                    </a:lnTo>
                    <a:lnTo>
                      <a:pt x="1753" y="862"/>
                    </a:lnTo>
                    <a:lnTo>
                      <a:pt x="1809" y="927"/>
                    </a:lnTo>
                    <a:lnTo>
                      <a:pt x="1860" y="927"/>
                    </a:lnTo>
                    <a:lnTo>
                      <a:pt x="1916" y="893"/>
                    </a:lnTo>
                    <a:lnTo>
                      <a:pt x="1986" y="789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74" name="Freeform 43"/>
              <p:cNvSpPr>
                <a:spLocks/>
              </p:cNvSpPr>
              <p:nvPr/>
            </p:nvSpPr>
            <p:spPr bwMode="auto">
              <a:xfrm>
                <a:off x="1744641" y="314316"/>
                <a:ext cx="884237" cy="942975"/>
              </a:xfrm>
              <a:custGeom>
                <a:avLst/>
                <a:gdLst>
                  <a:gd name="T0" fmla="*/ 2147483647 w 1576"/>
                  <a:gd name="T1" fmla="*/ 2147483647 h 1678"/>
                  <a:gd name="T2" fmla="*/ 2147483647 w 1576"/>
                  <a:gd name="T3" fmla="*/ 2147483647 h 1678"/>
                  <a:gd name="T4" fmla="*/ 2147483647 w 1576"/>
                  <a:gd name="T5" fmla="*/ 2147483647 h 1678"/>
                  <a:gd name="T6" fmla="*/ 2147483647 w 1576"/>
                  <a:gd name="T7" fmla="*/ 2147483647 h 1678"/>
                  <a:gd name="T8" fmla="*/ 2147483647 w 1576"/>
                  <a:gd name="T9" fmla="*/ 2147483647 h 1678"/>
                  <a:gd name="T10" fmla="*/ 2147483647 w 1576"/>
                  <a:gd name="T11" fmla="*/ 2147483647 h 1678"/>
                  <a:gd name="T12" fmla="*/ 2147483647 w 1576"/>
                  <a:gd name="T13" fmla="*/ 2147483647 h 1678"/>
                  <a:gd name="T14" fmla="*/ 2147483647 w 1576"/>
                  <a:gd name="T15" fmla="*/ 2147483647 h 1678"/>
                  <a:gd name="T16" fmla="*/ 2147483647 w 1576"/>
                  <a:gd name="T17" fmla="*/ 2147483647 h 1678"/>
                  <a:gd name="T18" fmla="*/ 2147483647 w 1576"/>
                  <a:gd name="T19" fmla="*/ 2147483647 h 1678"/>
                  <a:gd name="T20" fmla="*/ 2147483647 w 1576"/>
                  <a:gd name="T21" fmla="*/ 2147483647 h 1678"/>
                  <a:gd name="T22" fmla="*/ 2147483647 w 1576"/>
                  <a:gd name="T23" fmla="*/ 2147483647 h 1678"/>
                  <a:gd name="T24" fmla="*/ 2147483647 w 1576"/>
                  <a:gd name="T25" fmla="*/ 2147483647 h 1678"/>
                  <a:gd name="T26" fmla="*/ 2147483647 w 1576"/>
                  <a:gd name="T27" fmla="*/ 2147483647 h 1678"/>
                  <a:gd name="T28" fmla="*/ 2147483647 w 1576"/>
                  <a:gd name="T29" fmla="*/ 2147483647 h 1678"/>
                  <a:gd name="T30" fmla="*/ 2147483647 w 1576"/>
                  <a:gd name="T31" fmla="*/ 2147483647 h 1678"/>
                  <a:gd name="T32" fmla="*/ 2147483647 w 1576"/>
                  <a:gd name="T33" fmla="*/ 2147483647 h 1678"/>
                  <a:gd name="T34" fmla="*/ 2147483647 w 1576"/>
                  <a:gd name="T35" fmla="*/ 2147483647 h 1678"/>
                  <a:gd name="T36" fmla="*/ 2147483647 w 1576"/>
                  <a:gd name="T37" fmla="*/ 2147483647 h 1678"/>
                  <a:gd name="T38" fmla="*/ 2147483647 w 1576"/>
                  <a:gd name="T39" fmla="*/ 2147483647 h 1678"/>
                  <a:gd name="T40" fmla="*/ 2147483647 w 1576"/>
                  <a:gd name="T41" fmla="*/ 2147483647 h 1678"/>
                  <a:gd name="T42" fmla="*/ 2147483647 w 1576"/>
                  <a:gd name="T43" fmla="*/ 2147483647 h 1678"/>
                  <a:gd name="T44" fmla="*/ 2147483647 w 1576"/>
                  <a:gd name="T45" fmla="*/ 2147483647 h 1678"/>
                  <a:gd name="T46" fmla="*/ 2147483647 w 1576"/>
                  <a:gd name="T47" fmla="*/ 2147483647 h 1678"/>
                  <a:gd name="T48" fmla="*/ 2147483647 w 1576"/>
                  <a:gd name="T49" fmla="*/ 2147483647 h 1678"/>
                  <a:gd name="T50" fmla="*/ 2147483647 w 1576"/>
                  <a:gd name="T51" fmla="*/ 2147483647 h 1678"/>
                  <a:gd name="T52" fmla="*/ 2147483647 w 1576"/>
                  <a:gd name="T53" fmla="*/ 2147483647 h 1678"/>
                  <a:gd name="T54" fmla="*/ 2147483647 w 1576"/>
                  <a:gd name="T55" fmla="*/ 2147483647 h 1678"/>
                  <a:gd name="T56" fmla="*/ 2147483647 w 1576"/>
                  <a:gd name="T57" fmla="*/ 2147483647 h 1678"/>
                  <a:gd name="T58" fmla="*/ 2147483647 w 1576"/>
                  <a:gd name="T59" fmla="*/ 2147483647 h 1678"/>
                  <a:gd name="T60" fmla="*/ 2147483647 w 1576"/>
                  <a:gd name="T61" fmla="*/ 2147483647 h 1678"/>
                  <a:gd name="T62" fmla="*/ 2147483647 w 1576"/>
                  <a:gd name="T63" fmla="*/ 2147483647 h 1678"/>
                  <a:gd name="T64" fmla="*/ 2147483647 w 1576"/>
                  <a:gd name="T65" fmla="*/ 2147483647 h 1678"/>
                  <a:gd name="T66" fmla="*/ 2147483647 w 1576"/>
                  <a:gd name="T67" fmla="*/ 2147483647 h 1678"/>
                  <a:gd name="T68" fmla="*/ 2147483647 w 1576"/>
                  <a:gd name="T69" fmla="*/ 2147483647 h 1678"/>
                  <a:gd name="T70" fmla="*/ 2147483647 w 1576"/>
                  <a:gd name="T71" fmla="*/ 2147483647 h 1678"/>
                  <a:gd name="T72" fmla="*/ 2147483647 w 1576"/>
                  <a:gd name="T73" fmla="*/ 2147483647 h 1678"/>
                  <a:gd name="T74" fmla="*/ 2147483647 w 1576"/>
                  <a:gd name="T75" fmla="*/ 2147483647 h 1678"/>
                  <a:gd name="T76" fmla="*/ 2147483647 w 1576"/>
                  <a:gd name="T77" fmla="*/ 2147483647 h 1678"/>
                  <a:gd name="T78" fmla="*/ 2147483647 w 1576"/>
                  <a:gd name="T79" fmla="*/ 2147483647 h 1678"/>
                  <a:gd name="T80" fmla="*/ 2147483647 w 1576"/>
                  <a:gd name="T81" fmla="*/ 2147483647 h 1678"/>
                  <a:gd name="T82" fmla="*/ 2147483647 w 1576"/>
                  <a:gd name="T83" fmla="*/ 2147483647 h 1678"/>
                  <a:gd name="T84" fmla="*/ 2147483647 w 1576"/>
                  <a:gd name="T85" fmla="*/ 2147483647 h 1678"/>
                  <a:gd name="T86" fmla="*/ 2147483647 w 1576"/>
                  <a:gd name="T87" fmla="*/ 2147483647 h 1678"/>
                  <a:gd name="T88" fmla="*/ 2147483647 w 1576"/>
                  <a:gd name="T89" fmla="*/ 2147483647 h 1678"/>
                  <a:gd name="T90" fmla="*/ 2147483647 w 1576"/>
                  <a:gd name="T91" fmla="*/ 2147483647 h 1678"/>
                  <a:gd name="T92" fmla="*/ 2147483647 w 1576"/>
                  <a:gd name="T93" fmla="*/ 2147483647 h 1678"/>
                  <a:gd name="T94" fmla="*/ 2147483647 w 1576"/>
                  <a:gd name="T95" fmla="*/ 2147483647 h 167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76"/>
                  <a:gd name="T145" fmla="*/ 0 h 1678"/>
                  <a:gd name="T146" fmla="*/ 1576 w 1576"/>
                  <a:gd name="T147" fmla="*/ 1678 h 167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76" h="1678">
                    <a:moveTo>
                      <a:pt x="1576" y="1218"/>
                    </a:moveTo>
                    <a:lnTo>
                      <a:pt x="1550" y="1282"/>
                    </a:lnTo>
                    <a:lnTo>
                      <a:pt x="1497" y="1282"/>
                    </a:lnTo>
                    <a:lnTo>
                      <a:pt x="1441" y="1282"/>
                    </a:lnTo>
                    <a:lnTo>
                      <a:pt x="1389" y="1282"/>
                    </a:lnTo>
                    <a:lnTo>
                      <a:pt x="1334" y="1282"/>
                    </a:lnTo>
                    <a:lnTo>
                      <a:pt x="1284" y="1316"/>
                    </a:lnTo>
                    <a:lnTo>
                      <a:pt x="1254" y="1383"/>
                    </a:lnTo>
                    <a:lnTo>
                      <a:pt x="1231" y="1449"/>
                    </a:lnTo>
                    <a:lnTo>
                      <a:pt x="1176" y="1482"/>
                    </a:lnTo>
                    <a:lnTo>
                      <a:pt x="1200" y="1548"/>
                    </a:lnTo>
                    <a:lnTo>
                      <a:pt x="1149" y="1580"/>
                    </a:lnTo>
                    <a:lnTo>
                      <a:pt x="1097" y="1580"/>
                    </a:lnTo>
                    <a:lnTo>
                      <a:pt x="1043" y="1514"/>
                    </a:lnTo>
                    <a:lnTo>
                      <a:pt x="989" y="1514"/>
                    </a:lnTo>
                    <a:lnTo>
                      <a:pt x="933" y="1514"/>
                    </a:lnTo>
                    <a:lnTo>
                      <a:pt x="882" y="1548"/>
                    </a:lnTo>
                    <a:lnTo>
                      <a:pt x="856" y="1615"/>
                    </a:lnTo>
                    <a:lnTo>
                      <a:pt x="828" y="1678"/>
                    </a:lnTo>
                    <a:lnTo>
                      <a:pt x="802" y="1678"/>
                    </a:lnTo>
                    <a:lnTo>
                      <a:pt x="749" y="1645"/>
                    </a:lnTo>
                    <a:lnTo>
                      <a:pt x="695" y="1615"/>
                    </a:lnTo>
                    <a:lnTo>
                      <a:pt x="641" y="1548"/>
                    </a:lnTo>
                    <a:lnTo>
                      <a:pt x="641" y="1482"/>
                    </a:lnTo>
                    <a:lnTo>
                      <a:pt x="667" y="1415"/>
                    </a:lnTo>
                    <a:lnTo>
                      <a:pt x="641" y="1348"/>
                    </a:lnTo>
                    <a:lnTo>
                      <a:pt x="641" y="1282"/>
                    </a:lnTo>
                    <a:lnTo>
                      <a:pt x="641" y="1218"/>
                    </a:lnTo>
                    <a:lnTo>
                      <a:pt x="615" y="1152"/>
                    </a:lnTo>
                    <a:lnTo>
                      <a:pt x="561" y="1119"/>
                    </a:lnTo>
                    <a:lnTo>
                      <a:pt x="508" y="1053"/>
                    </a:lnTo>
                    <a:lnTo>
                      <a:pt x="508" y="987"/>
                    </a:lnTo>
                    <a:lnTo>
                      <a:pt x="484" y="921"/>
                    </a:lnTo>
                    <a:lnTo>
                      <a:pt x="456" y="856"/>
                    </a:lnTo>
                    <a:lnTo>
                      <a:pt x="456" y="789"/>
                    </a:lnTo>
                    <a:lnTo>
                      <a:pt x="403" y="789"/>
                    </a:lnTo>
                    <a:lnTo>
                      <a:pt x="400" y="790"/>
                    </a:lnTo>
                    <a:lnTo>
                      <a:pt x="374" y="759"/>
                    </a:lnTo>
                    <a:lnTo>
                      <a:pt x="256" y="761"/>
                    </a:lnTo>
                    <a:lnTo>
                      <a:pt x="205" y="755"/>
                    </a:lnTo>
                    <a:lnTo>
                      <a:pt x="138" y="738"/>
                    </a:lnTo>
                    <a:lnTo>
                      <a:pt x="110" y="689"/>
                    </a:lnTo>
                    <a:lnTo>
                      <a:pt x="108" y="627"/>
                    </a:lnTo>
                    <a:lnTo>
                      <a:pt x="134" y="561"/>
                    </a:lnTo>
                    <a:lnTo>
                      <a:pt x="161" y="494"/>
                    </a:lnTo>
                    <a:lnTo>
                      <a:pt x="134" y="440"/>
                    </a:lnTo>
                    <a:lnTo>
                      <a:pt x="67" y="388"/>
                    </a:lnTo>
                    <a:lnTo>
                      <a:pt x="5" y="373"/>
                    </a:lnTo>
                    <a:lnTo>
                      <a:pt x="0" y="319"/>
                    </a:lnTo>
                    <a:lnTo>
                      <a:pt x="100" y="313"/>
                    </a:lnTo>
                    <a:lnTo>
                      <a:pt x="161" y="330"/>
                    </a:lnTo>
                    <a:lnTo>
                      <a:pt x="213" y="362"/>
                    </a:lnTo>
                    <a:lnTo>
                      <a:pt x="267" y="362"/>
                    </a:lnTo>
                    <a:lnTo>
                      <a:pt x="321" y="397"/>
                    </a:lnTo>
                    <a:lnTo>
                      <a:pt x="374" y="397"/>
                    </a:lnTo>
                    <a:lnTo>
                      <a:pt x="428" y="397"/>
                    </a:lnTo>
                    <a:lnTo>
                      <a:pt x="482" y="429"/>
                    </a:lnTo>
                    <a:lnTo>
                      <a:pt x="533" y="429"/>
                    </a:lnTo>
                    <a:lnTo>
                      <a:pt x="587" y="362"/>
                    </a:lnTo>
                    <a:lnTo>
                      <a:pt x="639" y="330"/>
                    </a:lnTo>
                    <a:lnTo>
                      <a:pt x="667" y="330"/>
                    </a:lnTo>
                    <a:lnTo>
                      <a:pt x="720" y="330"/>
                    </a:lnTo>
                    <a:lnTo>
                      <a:pt x="772" y="296"/>
                    </a:lnTo>
                    <a:lnTo>
                      <a:pt x="828" y="296"/>
                    </a:lnTo>
                    <a:lnTo>
                      <a:pt x="880" y="263"/>
                    </a:lnTo>
                    <a:lnTo>
                      <a:pt x="933" y="231"/>
                    </a:lnTo>
                    <a:lnTo>
                      <a:pt x="989" y="166"/>
                    </a:lnTo>
                    <a:lnTo>
                      <a:pt x="1041" y="134"/>
                    </a:lnTo>
                    <a:lnTo>
                      <a:pt x="1097" y="101"/>
                    </a:lnTo>
                    <a:lnTo>
                      <a:pt x="1123" y="33"/>
                    </a:lnTo>
                    <a:lnTo>
                      <a:pt x="1174" y="0"/>
                    </a:lnTo>
                    <a:lnTo>
                      <a:pt x="1228" y="33"/>
                    </a:lnTo>
                    <a:lnTo>
                      <a:pt x="1228" y="101"/>
                    </a:lnTo>
                    <a:lnTo>
                      <a:pt x="1254" y="166"/>
                    </a:lnTo>
                    <a:lnTo>
                      <a:pt x="1305" y="166"/>
                    </a:lnTo>
                    <a:lnTo>
                      <a:pt x="1361" y="231"/>
                    </a:lnTo>
                    <a:lnTo>
                      <a:pt x="1361" y="296"/>
                    </a:lnTo>
                    <a:lnTo>
                      <a:pt x="1334" y="362"/>
                    </a:lnTo>
                    <a:lnTo>
                      <a:pt x="1334" y="429"/>
                    </a:lnTo>
                    <a:lnTo>
                      <a:pt x="1282" y="460"/>
                    </a:lnTo>
                    <a:lnTo>
                      <a:pt x="1254" y="527"/>
                    </a:lnTo>
                    <a:lnTo>
                      <a:pt x="1282" y="593"/>
                    </a:lnTo>
                    <a:lnTo>
                      <a:pt x="1254" y="660"/>
                    </a:lnTo>
                    <a:lnTo>
                      <a:pt x="1254" y="723"/>
                    </a:lnTo>
                    <a:lnTo>
                      <a:pt x="1305" y="790"/>
                    </a:lnTo>
                    <a:lnTo>
                      <a:pt x="1361" y="790"/>
                    </a:lnTo>
                    <a:lnTo>
                      <a:pt x="1361" y="857"/>
                    </a:lnTo>
                    <a:lnTo>
                      <a:pt x="1361" y="923"/>
                    </a:lnTo>
                    <a:lnTo>
                      <a:pt x="1413" y="989"/>
                    </a:lnTo>
                    <a:lnTo>
                      <a:pt x="1466" y="989"/>
                    </a:lnTo>
                    <a:lnTo>
                      <a:pt x="1521" y="1021"/>
                    </a:lnTo>
                    <a:lnTo>
                      <a:pt x="1548" y="1053"/>
                    </a:lnTo>
                    <a:lnTo>
                      <a:pt x="1574" y="1120"/>
                    </a:lnTo>
                    <a:lnTo>
                      <a:pt x="1548" y="1154"/>
                    </a:lnTo>
                    <a:lnTo>
                      <a:pt x="1574" y="1218"/>
                    </a:lnTo>
                    <a:lnTo>
                      <a:pt x="1576" y="121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75" name="Freeform 46"/>
              <p:cNvSpPr>
                <a:spLocks/>
              </p:cNvSpPr>
              <p:nvPr/>
            </p:nvSpPr>
            <p:spPr bwMode="auto">
              <a:xfrm>
                <a:off x="3649641" y="1685916"/>
                <a:ext cx="685800" cy="1066800"/>
              </a:xfrm>
              <a:custGeom>
                <a:avLst/>
                <a:gdLst>
                  <a:gd name="T0" fmla="*/ 2147483647 w 1238"/>
                  <a:gd name="T1" fmla="*/ 0 h 1898"/>
                  <a:gd name="T2" fmla="*/ 2147483647 w 1238"/>
                  <a:gd name="T3" fmla="*/ 0 h 1898"/>
                  <a:gd name="T4" fmla="*/ 2147483647 w 1238"/>
                  <a:gd name="T5" fmla="*/ 2147483647 h 1898"/>
                  <a:gd name="T6" fmla="*/ 2147483647 w 1238"/>
                  <a:gd name="T7" fmla="*/ 2147483647 h 1898"/>
                  <a:gd name="T8" fmla="*/ 2147483647 w 1238"/>
                  <a:gd name="T9" fmla="*/ 2147483647 h 1898"/>
                  <a:gd name="T10" fmla="*/ 2147483647 w 1238"/>
                  <a:gd name="T11" fmla="*/ 2147483647 h 1898"/>
                  <a:gd name="T12" fmla="*/ 2147483647 w 1238"/>
                  <a:gd name="T13" fmla="*/ 2147483647 h 1898"/>
                  <a:gd name="T14" fmla="*/ 2147483647 w 1238"/>
                  <a:gd name="T15" fmla="*/ 2147483647 h 1898"/>
                  <a:gd name="T16" fmla="*/ 2147483647 w 1238"/>
                  <a:gd name="T17" fmla="*/ 2147483647 h 1898"/>
                  <a:gd name="T18" fmla="*/ 2147483647 w 1238"/>
                  <a:gd name="T19" fmla="*/ 2147483647 h 1898"/>
                  <a:gd name="T20" fmla="*/ 2147483647 w 1238"/>
                  <a:gd name="T21" fmla="*/ 2147483647 h 1898"/>
                  <a:gd name="T22" fmla="*/ 2147483647 w 1238"/>
                  <a:gd name="T23" fmla="*/ 2147483647 h 1898"/>
                  <a:gd name="T24" fmla="*/ 2147483647 w 1238"/>
                  <a:gd name="T25" fmla="*/ 2147483647 h 1898"/>
                  <a:gd name="T26" fmla="*/ 2147483647 w 1238"/>
                  <a:gd name="T27" fmla="*/ 2147483647 h 1898"/>
                  <a:gd name="T28" fmla="*/ 2147483647 w 1238"/>
                  <a:gd name="T29" fmla="*/ 2147483647 h 1898"/>
                  <a:gd name="T30" fmla="*/ 2147483647 w 1238"/>
                  <a:gd name="T31" fmla="*/ 2147483647 h 1898"/>
                  <a:gd name="T32" fmla="*/ 2147483647 w 1238"/>
                  <a:gd name="T33" fmla="*/ 2147483647 h 1898"/>
                  <a:gd name="T34" fmla="*/ 2147483647 w 1238"/>
                  <a:gd name="T35" fmla="*/ 2147483647 h 1898"/>
                  <a:gd name="T36" fmla="*/ 2147483647 w 1238"/>
                  <a:gd name="T37" fmla="*/ 2147483647 h 1898"/>
                  <a:gd name="T38" fmla="*/ 2147483647 w 1238"/>
                  <a:gd name="T39" fmla="*/ 2147483647 h 1898"/>
                  <a:gd name="T40" fmla="*/ 2147483647 w 1238"/>
                  <a:gd name="T41" fmla="*/ 2147483647 h 1898"/>
                  <a:gd name="T42" fmla="*/ 2147483647 w 1238"/>
                  <a:gd name="T43" fmla="*/ 2147483647 h 1898"/>
                  <a:gd name="T44" fmla="*/ 2147483647 w 1238"/>
                  <a:gd name="T45" fmla="*/ 2147483647 h 1898"/>
                  <a:gd name="T46" fmla="*/ 2147483647 w 1238"/>
                  <a:gd name="T47" fmla="*/ 2147483647 h 1898"/>
                  <a:gd name="T48" fmla="*/ 2147483647 w 1238"/>
                  <a:gd name="T49" fmla="*/ 2147483647 h 1898"/>
                  <a:gd name="T50" fmla="*/ 2147483647 w 1238"/>
                  <a:gd name="T51" fmla="*/ 2147483647 h 1898"/>
                  <a:gd name="T52" fmla="*/ 2147483647 w 1238"/>
                  <a:gd name="T53" fmla="*/ 2147483647 h 1898"/>
                  <a:gd name="T54" fmla="*/ 2147483647 w 1238"/>
                  <a:gd name="T55" fmla="*/ 2147483647 h 1898"/>
                  <a:gd name="T56" fmla="*/ 2147483647 w 1238"/>
                  <a:gd name="T57" fmla="*/ 2147483647 h 1898"/>
                  <a:gd name="T58" fmla="*/ 2147483647 w 1238"/>
                  <a:gd name="T59" fmla="*/ 2147483647 h 1898"/>
                  <a:gd name="T60" fmla="*/ 2147483647 w 1238"/>
                  <a:gd name="T61" fmla="*/ 2147483647 h 1898"/>
                  <a:gd name="T62" fmla="*/ 2147483647 w 1238"/>
                  <a:gd name="T63" fmla="*/ 2147483647 h 1898"/>
                  <a:gd name="T64" fmla="*/ 2147483647 w 1238"/>
                  <a:gd name="T65" fmla="*/ 2147483647 h 1898"/>
                  <a:gd name="T66" fmla="*/ 2147483647 w 1238"/>
                  <a:gd name="T67" fmla="*/ 2147483647 h 1898"/>
                  <a:gd name="T68" fmla="*/ 0 w 1238"/>
                  <a:gd name="T69" fmla="*/ 2147483647 h 1898"/>
                  <a:gd name="T70" fmla="*/ 0 w 1238"/>
                  <a:gd name="T71" fmla="*/ 2147483647 h 1898"/>
                  <a:gd name="T72" fmla="*/ 2147483647 w 1238"/>
                  <a:gd name="T73" fmla="*/ 2147483647 h 1898"/>
                  <a:gd name="T74" fmla="*/ 0 w 1238"/>
                  <a:gd name="T75" fmla="*/ 2147483647 h 1898"/>
                  <a:gd name="T76" fmla="*/ 0 w 1238"/>
                  <a:gd name="T77" fmla="*/ 2147483647 h 1898"/>
                  <a:gd name="T78" fmla="*/ 2147483647 w 1238"/>
                  <a:gd name="T79" fmla="*/ 2147483647 h 1898"/>
                  <a:gd name="T80" fmla="*/ 2147483647 w 1238"/>
                  <a:gd name="T81" fmla="*/ 2147483647 h 1898"/>
                  <a:gd name="T82" fmla="*/ 2147483647 w 1238"/>
                  <a:gd name="T83" fmla="*/ 2147483647 h 1898"/>
                  <a:gd name="T84" fmla="*/ 2147483647 w 1238"/>
                  <a:gd name="T85" fmla="*/ 2147483647 h 1898"/>
                  <a:gd name="T86" fmla="*/ 2147483647 w 1238"/>
                  <a:gd name="T87" fmla="*/ 2147483647 h 1898"/>
                  <a:gd name="T88" fmla="*/ 2147483647 w 1238"/>
                  <a:gd name="T89" fmla="*/ 2147483647 h 1898"/>
                  <a:gd name="T90" fmla="*/ 2147483647 w 1238"/>
                  <a:gd name="T91" fmla="*/ 2147483647 h 1898"/>
                  <a:gd name="T92" fmla="*/ 2147483647 w 1238"/>
                  <a:gd name="T93" fmla="*/ 2147483647 h 1898"/>
                  <a:gd name="T94" fmla="*/ 2147483647 w 1238"/>
                  <a:gd name="T95" fmla="*/ 2147483647 h 1898"/>
                  <a:gd name="T96" fmla="*/ 2147483647 w 1238"/>
                  <a:gd name="T97" fmla="*/ 2147483647 h 1898"/>
                  <a:gd name="T98" fmla="*/ 2147483647 w 1238"/>
                  <a:gd name="T99" fmla="*/ 2147483647 h 1898"/>
                  <a:gd name="T100" fmla="*/ 2147483647 w 1238"/>
                  <a:gd name="T101" fmla="*/ 2147483647 h 1898"/>
                  <a:gd name="T102" fmla="*/ 2147483647 w 1238"/>
                  <a:gd name="T103" fmla="*/ 2147483647 h 1898"/>
                  <a:gd name="T104" fmla="*/ 2147483647 w 1238"/>
                  <a:gd name="T105" fmla="*/ 2147483647 h 1898"/>
                  <a:gd name="T106" fmla="*/ 2147483647 w 1238"/>
                  <a:gd name="T107" fmla="*/ 2147483647 h 1898"/>
                  <a:gd name="T108" fmla="*/ 2147483647 w 1238"/>
                  <a:gd name="T109" fmla="*/ 2147483647 h 1898"/>
                  <a:gd name="T110" fmla="*/ 2147483647 w 1238"/>
                  <a:gd name="T111" fmla="*/ 2147483647 h 1898"/>
                  <a:gd name="T112" fmla="*/ 2147483647 w 1238"/>
                  <a:gd name="T113" fmla="*/ 2147483647 h 1898"/>
                  <a:gd name="T114" fmla="*/ 2147483647 w 1238"/>
                  <a:gd name="T115" fmla="*/ 2147483647 h 1898"/>
                  <a:gd name="T116" fmla="*/ 2147483647 w 1238"/>
                  <a:gd name="T117" fmla="*/ 2147483647 h 1898"/>
                  <a:gd name="T118" fmla="*/ 2147483647 w 1238"/>
                  <a:gd name="T119" fmla="*/ 2147483647 h 1898"/>
                  <a:gd name="T120" fmla="*/ 2147483647 w 1238"/>
                  <a:gd name="T121" fmla="*/ 0 h 18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38"/>
                  <a:gd name="T184" fmla="*/ 0 h 1898"/>
                  <a:gd name="T185" fmla="*/ 1238 w 1238"/>
                  <a:gd name="T186" fmla="*/ 1898 h 18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38" h="1898">
                    <a:moveTo>
                      <a:pt x="544" y="0"/>
                    </a:moveTo>
                    <a:lnTo>
                      <a:pt x="736" y="0"/>
                    </a:lnTo>
                    <a:lnTo>
                      <a:pt x="764" y="67"/>
                    </a:lnTo>
                    <a:lnTo>
                      <a:pt x="810" y="61"/>
                    </a:lnTo>
                    <a:lnTo>
                      <a:pt x="872" y="102"/>
                    </a:lnTo>
                    <a:lnTo>
                      <a:pt x="900" y="164"/>
                    </a:lnTo>
                    <a:lnTo>
                      <a:pt x="907" y="374"/>
                    </a:lnTo>
                    <a:lnTo>
                      <a:pt x="823" y="563"/>
                    </a:lnTo>
                    <a:lnTo>
                      <a:pt x="925" y="625"/>
                    </a:lnTo>
                    <a:lnTo>
                      <a:pt x="956" y="705"/>
                    </a:lnTo>
                    <a:lnTo>
                      <a:pt x="1005" y="723"/>
                    </a:lnTo>
                    <a:lnTo>
                      <a:pt x="1116" y="723"/>
                    </a:lnTo>
                    <a:lnTo>
                      <a:pt x="1141" y="790"/>
                    </a:lnTo>
                    <a:lnTo>
                      <a:pt x="1085" y="867"/>
                    </a:lnTo>
                    <a:lnTo>
                      <a:pt x="1033" y="893"/>
                    </a:lnTo>
                    <a:lnTo>
                      <a:pt x="1037" y="960"/>
                    </a:lnTo>
                    <a:lnTo>
                      <a:pt x="1008" y="1018"/>
                    </a:lnTo>
                    <a:lnTo>
                      <a:pt x="1029" y="1085"/>
                    </a:lnTo>
                    <a:lnTo>
                      <a:pt x="1082" y="1111"/>
                    </a:lnTo>
                    <a:lnTo>
                      <a:pt x="1116" y="1188"/>
                    </a:lnTo>
                    <a:lnTo>
                      <a:pt x="1116" y="1255"/>
                    </a:lnTo>
                    <a:lnTo>
                      <a:pt x="1175" y="1290"/>
                    </a:lnTo>
                    <a:lnTo>
                      <a:pt x="1194" y="1348"/>
                    </a:lnTo>
                    <a:lnTo>
                      <a:pt x="1238" y="1354"/>
                    </a:lnTo>
                    <a:lnTo>
                      <a:pt x="1218" y="1428"/>
                    </a:lnTo>
                    <a:lnTo>
                      <a:pt x="1165" y="1460"/>
                    </a:lnTo>
                    <a:lnTo>
                      <a:pt x="1116" y="1585"/>
                    </a:lnTo>
                    <a:lnTo>
                      <a:pt x="1116" y="1643"/>
                    </a:lnTo>
                    <a:lnTo>
                      <a:pt x="1218" y="1643"/>
                    </a:lnTo>
                    <a:lnTo>
                      <a:pt x="1194" y="1719"/>
                    </a:lnTo>
                    <a:lnTo>
                      <a:pt x="1141" y="1751"/>
                    </a:lnTo>
                    <a:lnTo>
                      <a:pt x="1165" y="1817"/>
                    </a:lnTo>
                    <a:lnTo>
                      <a:pt x="1120" y="1875"/>
                    </a:lnTo>
                    <a:lnTo>
                      <a:pt x="1151" y="1898"/>
                    </a:lnTo>
                    <a:lnTo>
                      <a:pt x="0" y="1898"/>
                    </a:lnTo>
                    <a:lnTo>
                      <a:pt x="0" y="1661"/>
                    </a:lnTo>
                    <a:lnTo>
                      <a:pt x="24" y="1620"/>
                    </a:lnTo>
                    <a:lnTo>
                      <a:pt x="0" y="1550"/>
                    </a:lnTo>
                    <a:lnTo>
                      <a:pt x="0" y="1406"/>
                    </a:lnTo>
                    <a:lnTo>
                      <a:pt x="39" y="1360"/>
                    </a:lnTo>
                    <a:lnTo>
                      <a:pt x="98" y="1229"/>
                    </a:lnTo>
                    <a:lnTo>
                      <a:pt x="151" y="1174"/>
                    </a:lnTo>
                    <a:lnTo>
                      <a:pt x="195" y="1062"/>
                    </a:lnTo>
                    <a:lnTo>
                      <a:pt x="248" y="992"/>
                    </a:lnTo>
                    <a:lnTo>
                      <a:pt x="301" y="951"/>
                    </a:lnTo>
                    <a:lnTo>
                      <a:pt x="380" y="763"/>
                    </a:lnTo>
                    <a:lnTo>
                      <a:pt x="380" y="611"/>
                    </a:lnTo>
                    <a:lnTo>
                      <a:pt x="398" y="567"/>
                    </a:lnTo>
                    <a:lnTo>
                      <a:pt x="380" y="490"/>
                    </a:lnTo>
                    <a:lnTo>
                      <a:pt x="413" y="419"/>
                    </a:lnTo>
                    <a:lnTo>
                      <a:pt x="521" y="419"/>
                    </a:lnTo>
                    <a:lnTo>
                      <a:pt x="565" y="361"/>
                    </a:lnTo>
                    <a:lnTo>
                      <a:pt x="590" y="284"/>
                    </a:lnTo>
                    <a:lnTo>
                      <a:pt x="649" y="258"/>
                    </a:lnTo>
                    <a:lnTo>
                      <a:pt x="649" y="191"/>
                    </a:lnTo>
                    <a:lnTo>
                      <a:pt x="692" y="134"/>
                    </a:lnTo>
                    <a:lnTo>
                      <a:pt x="643" y="106"/>
                    </a:lnTo>
                    <a:lnTo>
                      <a:pt x="584" y="106"/>
                    </a:lnTo>
                    <a:lnTo>
                      <a:pt x="541" y="75"/>
                    </a:lnTo>
                    <a:lnTo>
                      <a:pt x="544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76" name="Freeform 48"/>
              <p:cNvSpPr>
                <a:spLocks/>
              </p:cNvSpPr>
              <p:nvPr/>
            </p:nvSpPr>
            <p:spPr bwMode="auto">
              <a:xfrm>
                <a:off x="3193431" y="4582275"/>
                <a:ext cx="702877" cy="462015"/>
              </a:xfrm>
              <a:custGeom>
                <a:avLst/>
                <a:gdLst>
                  <a:gd name="T0" fmla="*/ 2147483647 w 1252"/>
                  <a:gd name="T1" fmla="*/ 2147483647 h 826"/>
                  <a:gd name="T2" fmla="*/ 2147483647 w 1252"/>
                  <a:gd name="T3" fmla="*/ 2147483647 h 826"/>
                  <a:gd name="T4" fmla="*/ 2147483647 w 1252"/>
                  <a:gd name="T5" fmla="*/ 2147483647 h 826"/>
                  <a:gd name="T6" fmla="*/ 2147483647 w 1252"/>
                  <a:gd name="T7" fmla="*/ 2147483647 h 826"/>
                  <a:gd name="T8" fmla="*/ 2147483647 w 1252"/>
                  <a:gd name="T9" fmla="*/ 2147483647 h 826"/>
                  <a:gd name="T10" fmla="*/ 2147483647 w 1252"/>
                  <a:gd name="T11" fmla="*/ 2147483647 h 826"/>
                  <a:gd name="T12" fmla="*/ 2147483647 w 1252"/>
                  <a:gd name="T13" fmla="*/ 2147483647 h 826"/>
                  <a:gd name="T14" fmla="*/ 2147483647 w 1252"/>
                  <a:gd name="T15" fmla="*/ 2147483647 h 826"/>
                  <a:gd name="T16" fmla="*/ 2147483647 w 1252"/>
                  <a:gd name="T17" fmla="*/ 0 h 826"/>
                  <a:gd name="T18" fmla="*/ 2147483647 w 1252"/>
                  <a:gd name="T19" fmla="*/ 2147483647 h 826"/>
                  <a:gd name="T20" fmla="*/ 2147483647 w 1252"/>
                  <a:gd name="T21" fmla="*/ 2147483647 h 826"/>
                  <a:gd name="T22" fmla="*/ 2147483647 w 1252"/>
                  <a:gd name="T23" fmla="*/ 2147483647 h 826"/>
                  <a:gd name="T24" fmla="*/ 2147483647 w 1252"/>
                  <a:gd name="T25" fmla="*/ 2147483647 h 826"/>
                  <a:gd name="T26" fmla="*/ 2147483647 w 1252"/>
                  <a:gd name="T27" fmla="*/ 2147483647 h 826"/>
                  <a:gd name="T28" fmla="*/ 2147483647 w 1252"/>
                  <a:gd name="T29" fmla="*/ 2147483647 h 826"/>
                  <a:gd name="T30" fmla="*/ 2147483647 w 1252"/>
                  <a:gd name="T31" fmla="*/ 2147483647 h 826"/>
                  <a:gd name="T32" fmla="*/ 2147483647 w 1252"/>
                  <a:gd name="T33" fmla="*/ 2147483647 h 826"/>
                  <a:gd name="T34" fmla="*/ 2147483647 w 1252"/>
                  <a:gd name="T35" fmla="*/ 2147483647 h 826"/>
                  <a:gd name="T36" fmla="*/ 2147483647 w 1252"/>
                  <a:gd name="T37" fmla="*/ 2147483647 h 826"/>
                  <a:gd name="T38" fmla="*/ 2147483647 w 1252"/>
                  <a:gd name="T39" fmla="*/ 2147483647 h 826"/>
                  <a:gd name="T40" fmla="*/ 2147483647 w 1252"/>
                  <a:gd name="T41" fmla="*/ 2147483647 h 826"/>
                  <a:gd name="T42" fmla="*/ 2147483647 w 1252"/>
                  <a:gd name="T43" fmla="*/ 2147483647 h 826"/>
                  <a:gd name="T44" fmla="*/ 2147483647 w 1252"/>
                  <a:gd name="T45" fmla="*/ 2147483647 h 826"/>
                  <a:gd name="T46" fmla="*/ 2147483647 w 1252"/>
                  <a:gd name="T47" fmla="*/ 2147483647 h 826"/>
                  <a:gd name="T48" fmla="*/ 2147483647 w 1252"/>
                  <a:gd name="T49" fmla="*/ 2147483647 h 826"/>
                  <a:gd name="T50" fmla="*/ 2147483647 w 1252"/>
                  <a:gd name="T51" fmla="*/ 2147483647 h 826"/>
                  <a:gd name="T52" fmla="*/ 2147483647 w 1252"/>
                  <a:gd name="T53" fmla="*/ 2147483647 h 826"/>
                  <a:gd name="T54" fmla="*/ 2147483647 w 1252"/>
                  <a:gd name="T55" fmla="*/ 2147483647 h 826"/>
                  <a:gd name="T56" fmla="*/ 2147483647 w 1252"/>
                  <a:gd name="T57" fmla="*/ 2147483647 h 826"/>
                  <a:gd name="T58" fmla="*/ 0 w 1252"/>
                  <a:gd name="T59" fmla="*/ 2147483647 h 826"/>
                  <a:gd name="T60" fmla="*/ 2147483647 w 1252"/>
                  <a:gd name="T61" fmla="*/ 2147483647 h 826"/>
                  <a:gd name="T62" fmla="*/ 2147483647 w 1252"/>
                  <a:gd name="T63" fmla="*/ 2147483647 h 8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52"/>
                  <a:gd name="T97" fmla="*/ 0 h 826"/>
                  <a:gd name="T98" fmla="*/ 1252 w 1252"/>
                  <a:gd name="T99" fmla="*/ 826 h 8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52" h="826">
                    <a:moveTo>
                      <a:pt x="26" y="67"/>
                    </a:moveTo>
                    <a:lnTo>
                      <a:pt x="79" y="67"/>
                    </a:lnTo>
                    <a:lnTo>
                      <a:pt x="129" y="67"/>
                    </a:lnTo>
                    <a:lnTo>
                      <a:pt x="182" y="99"/>
                    </a:lnTo>
                    <a:lnTo>
                      <a:pt x="237" y="132"/>
                    </a:lnTo>
                    <a:lnTo>
                      <a:pt x="292" y="132"/>
                    </a:lnTo>
                    <a:lnTo>
                      <a:pt x="343" y="99"/>
                    </a:lnTo>
                    <a:lnTo>
                      <a:pt x="398" y="99"/>
                    </a:lnTo>
                    <a:lnTo>
                      <a:pt x="451" y="99"/>
                    </a:lnTo>
                    <a:lnTo>
                      <a:pt x="503" y="132"/>
                    </a:lnTo>
                    <a:lnTo>
                      <a:pt x="533" y="132"/>
                    </a:lnTo>
                    <a:lnTo>
                      <a:pt x="585" y="164"/>
                    </a:lnTo>
                    <a:lnTo>
                      <a:pt x="638" y="164"/>
                    </a:lnTo>
                    <a:lnTo>
                      <a:pt x="693" y="132"/>
                    </a:lnTo>
                    <a:lnTo>
                      <a:pt x="693" y="67"/>
                    </a:lnTo>
                    <a:lnTo>
                      <a:pt x="741" y="67"/>
                    </a:lnTo>
                    <a:lnTo>
                      <a:pt x="797" y="36"/>
                    </a:lnTo>
                    <a:lnTo>
                      <a:pt x="849" y="0"/>
                    </a:lnTo>
                    <a:lnTo>
                      <a:pt x="902" y="36"/>
                    </a:lnTo>
                    <a:lnTo>
                      <a:pt x="984" y="67"/>
                    </a:lnTo>
                    <a:lnTo>
                      <a:pt x="1065" y="67"/>
                    </a:lnTo>
                    <a:lnTo>
                      <a:pt x="1092" y="36"/>
                    </a:lnTo>
                    <a:lnTo>
                      <a:pt x="1144" y="0"/>
                    </a:lnTo>
                    <a:lnTo>
                      <a:pt x="1197" y="36"/>
                    </a:lnTo>
                    <a:lnTo>
                      <a:pt x="1197" y="39"/>
                    </a:lnTo>
                    <a:lnTo>
                      <a:pt x="1226" y="102"/>
                    </a:lnTo>
                    <a:lnTo>
                      <a:pt x="1252" y="166"/>
                    </a:lnTo>
                    <a:lnTo>
                      <a:pt x="1226" y="233"/>
                    </a:lnTo>
                    <a:lnTo>
                      <a:pt x="1252" y="299"/>
                    </a:lnTo>
                    <a:lnTo>
                      <a:pt x="1252" y="368"/>
                    </a:lnTo>
                    <a:lnTo>
                      <a:pt x="1226" y="430"/>
                    </a:lnTo>
                    <a:lnTo>
                      <a:pt x="1200" y="496"/>
                    </a:lnTo>
                    <a:lnTo>
                      <a:pt x="1200" y="563"/>
                    </a:lnTo>
                    <a:lnTo>
                      <a:pt x="1146" y="660"/>
                    </a:lnTo>
                    <a:lnTo>
                      <a:pt x="1092" y="693"/>
                    </a:lnTo>
                    <a:lnTo>
                      <a:pt x="1008" y="765"/>
                    </a:lnTo>
                    <a:lnTo>
                      <a:pt x="1008" y="774"/>
                    </a:lnTo>
                    <a:lnTo>
                      <a:pt x="933" y="826"/>
                    </a:lnTo>
                    <a:lnTo>
                      <a:pt x="877" y="826"/>
                    </a:lnTo>
                    <a:lnTo>
                      <a:pt x="825" y="794"/>
                    </a:lnTo>
                    <a:lnTo>
                      <a:pt x="877" y="761"/>
                    </a:lnTo>
                    <a:lnTo>
                      <a:pt x="933" y="693"/>
                    </a:lnTo>
                    <a:lnTo>
                      <a:pt x="959" y="629"/>
                    </a:lnTo>
                    <a:lnTo>
                      <a:pt x="905" y="595"/>
                    </a:lnTo>
                    <a:lnTo>
                      <a:pt x="851" y="629"/>
                    </a:lnTo>
                    <a:lnTo>
                      <a:pt x="798" y="595"/>
                    </a:lnTo>
                    <a:lnTo>
                      <a:pt x="744" y="530"/>
                    </a:lnTo>
                    <a:lnTo>
                      <a:pt x="693" y="496"/>
                    </a:lnTo>
                    <a:lnTo>
                      <a:pt x="638" y="466"/>
                    </a:lnTo>
                    <a:lnTo>
                      <a:pt x="585" y="430"/>
                    </a:lnTo>
                    <a:lnTo>
                      <a:pt x="505" y="398"/>
                    </a:lnTo>
                    <a:lnTo>
                      <a:pt x="453" y="398"/>
                    </a:lnTo>
                    <a:lnTo>
                      <a:pt x="400" y="368"/>
                    </a:lnTo>
                    <a:lnTo>
                      <a:pt x="346" y="334"/>
                    </a:lnTo>
                    <a:lnTo>
                      <a:pt x="292" y="299"/>
                    </a:lnTo>
                    <a:lnTo>
                      <a:pt x="211" y="299"/>
                    </a:lnTo>
                    <a:lnTo>
                      <a:pt x="158" y="299"/>
                    </a:lnTo>
                    <a:lnTo>
                      <a:pt x="103" y="299"/>
                    </a:lnTo>
                    <a:lnTo>
                      <a:pt x="52" y="265"/>
                    </a:lnTo>
                    <a:lnTo>
                      <a:pt x="0" y="233"/>
                    </a:lnTo>
                    <a:lnTo>
                      <a:pt x="26" y="166"/>
                    </a:lnTo>
                    <a:lnTo>
                      <a:pt x="26" y="102"/>
                    </a:lnTo>
                    <a:lnTo>
                      <a:pt x="38" y="71"/>
                    </a:lnTo>
                    <a:lnTo>
                      <a:pt x="26" y="67"/>
                    </a:lnTo>
                    <a:close/>
                  </a:path>
                </a:pathLst>
              </a:custGeom>
              <a:solidFill>
                <a:srgbClr val="00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77" name="Freeform 49"/>
              <p:cNvSpPr>
                <a:spLocks/>
              </p:cNvSpPr>
              <p:nvPr/>
            </p:nvSpPr>
            <p:spPr bwMode="auto">
              <a:xfrm>
                <a:off x="4840266" y="3514716"/>
                <a:ext cx="314325" cy="463550"/>
              </a:xfrm>
              <a:custGeom>
                <a:avLst/>
                <a:gdLst>
                  <a:gd name="T0" fmla="*/ 2147483647 w 560"/>
                  <a:gd name="T1" fmla="*/ 2147483647 h 824"/>
                  <a:gd name="T2" fmla="*/ 2147483647 w 560"/>
                  <a:gd name="T3" fmla="*/ 2147483647 h 824"/>
                  <a:gd name="T4" fmla="*/ 2147483647 w 560"/>
                  <a:gd name="T5" fmla="*/ 2147483647 h 824"/>
                  <a:gd name="T6" fmla="*/ 2147483647 w 560"/>
                  <a:gd name="T7" fmla="*/ 2147483647 h 824"/>
                  <a:gd name="T8" fmla="*/ 2147483647 w 560"/>
                  <a:gd name="T9" fmla="*/ 2147483647 h 824"/>
                  <a:gd name="T10" fmla="*/ 2147483647 w 560"/>
                  <a:gd name="T11" fmla="*/ 2147483647 h 824"/>
                  <a:gd name="T12" fmla="*/ 2147483647 w 560"/>
                  <a:gd name="T13" fmla="*/ 2147483647 h 824"/>
                  <a:gd name="T14" fmla="*/ 2147483647 w 560"/>
                  <a:gd name="T15" fmla="*/ 2147483647 h 824"/>
                  <a:gd name="T16" fmla="*/ 2147483647 w 560"/>
                  <a:gd name="T17" fmla="*/ 2147483647 h 824"/>
                  <a:gd name="T18" fmla="*/ 2147483647 w 560"/>
                  <a:gd name="T19" fmla="*/ 2147483647 h 824"/>
                  <a:gd name="T20" fmla="*/ 2147483647 w 560"/>
                  <a:gd name="T21" fmla="*/ 2147483647 h 824"/>
                  <a:gd name="T22" fmla="*/ 2147483647 w 560"/>
                  <a:gd name="T23" fmla="*/ 2147483647 h 824"/>
                  <a:gd name="T24" fmla="*/ 2147483647 w 560"/>
                  <a:gd name="T25" fmla="*/ 2147483647 h 824"/>
                  <a:gd name="T26" fmla="*/ 2147483647 w 560"/>
                  <a:gd name="T27" fmla="*/ 2147483647 h 824"/>
                  <a:gd name="T28" fmla="*/ 2147483647 w 560"/>
                  <a:gd name="T29" fmla="*/ 2147483647 h 824"/>
                  <a:gd name="T30" fmla="*/ 2147483647 w 560"/>
                  <a:gd name="T31" fmla="*/ 0 h 824"/>
                  <a:gd name="T32" fmla="*/ 2147483647 w 560"/>
                  <a:gd name="T33" fmla="*/ 0 h 824"/>
                  <a:gd name="T34" fmla="*/ 2147483647 w 560"/>
                  <a:gd name="T35" fmla="*/ 0 h 824"/>
                  <a:gd name="T36" fmla="*/ 2147483647 w 560"/>
                  <a:gd name="T37" fmla="*/ 0 h 824"/>
                  <a:gd name="T38" fmla="*/ 2147483647 w 560"/>
                  <a:gd name="T39" fmla="*/ 2147483647 h 824"/>
                  <a:gd name="T40" fmla="*/ 2147483647 w 560"/>
                  <a:gd name="T41" fmla="*/ 2147483647 h 824"/>
                  <a:gd name="T42" fmla="*/ 2147483647 w 560"/>
                  <a:gd name="T43" fmla="*/ 2147483647 h 824"/>
                  <a:gd name="T44" fmla="*/ 2147483647 w 560"/>
                  <a:gd name="T45" fmla="*/ 2147483647 h 824"/>
                  <a:gd name="T46" fmla="*/ 2147483647 w 560"/>
                  <a:gd name="T47" fmla="*/ 2147483647 h 824"/>
                  <a:gd name="T48" fmla="*/ 2147483647 w 560"/>
                  <a:gd name="T49" fmla="*/ 2147483647 h 824"/>
                  <a:gd name="T50" fmla="*/ 2147483647 w 560"/>
                  <a:gd name="T51" fmla="*/ 2147483647 h 824"/>
                  <a:gd name="T52" fmla="*/ 2147483647 w 560"/>
                  <a:gd name="T53" fmla="*/ 2147483647 h 824"/>
                  <a:gd name="T54" fmla="*/ 2147483647 w 560"/>
                  <a:gd name="T55" fmla="*/ 2147483647 h 824"/>
                  <a:gd name="T56" fmla="*/ 2147483647 w 560"/>
                  <a:gd name="T57" fmla="*/ 2147483647 h 824"/>
                  <a:gd name="T58" fmla="*/ 2147483647 w 560"/>
                  <a:gd name="T59" fmla="*/ 2147483647 h 824"/>
                  <a:gd name="T60" fmla="*/ 0 w 560"/>
                  <a:gd name="T61" fmla="*/ 2147483647 h 824"/>
                  <a:gd name="T62" fmla="*/ 0 w 560"/>
                  <a:gd name="T63" fmla="*/ 2147483647 h 824"/>
                  <a:gd name="T64" fmla="*/ 0 w 560"/>
                  <a:gd name="T65" fmla="*/ 2147483647 h 824"/>
                  <a:gd name="T66" fmla="*/ 2147483647 w 560"/>
                  <a:gd name="T67" fmla="*/ 2147483647 h 824"/>
                  <a:gd name="T68" fmla="*/ 2147483647 w 560"/>
                  <a:gd name="T69" fmla="*/ 2147483647 h 824"/>
                  <a:gd name="T70" fmla="*/ 2147483647 w 560"/>
                  <a:gd name="T71" fmla="*/ 2147483647 h 824"/>
                  <a:gd name="T72" fmla="*/ 2147483647 w 560"/>
                  <a:gd name="T73" fmla="*/ 2147483647 h 824"/>
                  <a:gd name="T74" fmla="*/ 2147483647 w 560"/>
                  <a:gd name="T75" fmla="*/ 2147483647 h 824"/>
                  <a:gd name="T76" fmla="*/ 2147483647 w 560"/>
                  <a:gd name="T77" fmla="*/ 2147483647 h 8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60"/>
                  <a:gd name="T118" fmla="*/ 0 h 824"/>
                  <a:gd name="T119" fmla="*/ 560 w 560"/>
                  <a:gd name="T120" fmla="*/ 824 h 8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60" h="824">
                    <a:moveTo>
                      <a:pt x="241" y="791"/>
                    </a:moveTo>
                    <a:lnTo>
                      <a:pt x="319" y="757"/>
                    </a:lnTo>
                    <a:lnTo>
                      <a:pt x="372" y="692"/>
                    </a:lnTo>
                    <a:lnTo>
                      <a:pt x="372" y="626"/>
                    </a:lnTo>
                    <a:lnTo>
                      <a:pt x="400" y="562"/>
                    </a:lnTo>
                    <a:lnTo>
                      <a:pt x="452" y="494"/>
                    </a:lnTo>
                    <a:lnTo>
                      <a:pt x="506" y="461"/>
                    </a:lnTo>
                    <a:lnTo>
                      <a:pt x="559" y="395"/>
                    </a:lnTo>
                    <a:lnTo>
                      <a:pt x="532" y="330"/>
                    </a:lnTo>
                    <a:lnTo>
                      <a:pt x="532" y="265"/>
                    </a:lnTo>
                    <a:lnTo>
                      <a:pt x="532" y="200"/>
                    </a:lnTo>
                    <a:lnTo>
                      <a:pt x="559" y="131"/>
                    </a:lnTo>
                    <a:lnTo>
                      <a:pt x="560" y="131"/>
                    </a:lnTo>
                    <a:lnTo>
                      <a:pt x="508" y="67"/>
                    </a:lnTo>
                    <a:lnTo>
                      <a:pt x="469" y="5"/>
                    </a:lnTo>
                    <a:lnTo>
                      <a:pt x="451" y="0"/>
                    </a:lnTo>
                    <a:lnTo>
                      <a:pt x="452" y="0"/>
                    </a:lnTo>
                    <a:lnTo>
                      <a:pt x="400" y="0"/>
                    </a:lnTo>
                    <a:lnTo>
                      <a:pt x="347" y="0"/>
                    </a:lnTo>
                    <a:lnTo>
                      <a:pt x="292" y="33"/>
                    </a:lnTo>
                    <a:lnTo>
                      <a:pt x="268" y="99"/>
                    </a:lnTo>
                    <a:lnTo>
                      <a:pt x="268" y="166"/>
                    </a:lnTo>
                    <a:lnTo>
                      <a:pt x="268" y="231"/>
                    </a:lnTo>
                    <a:lnTo>
                      <a:pt x="268" y="299"/>
                    </a:lnTo>
                    <a:lnTo>
                      <a:pt x="268" y="362"/>
                    </a:lnTo>
                    <a:lnTo>
                      <a:pt x="241" y="427"/>
                    </a:lnTo>
                    <a:lnTo>
                      <a:pt x="188" y="461"/>
                    </a:lnTo>
                    <a:lnTo>
                      <a:pt x="160" y="528"/>
                    </a:lnTo>
                    <a:lnTo>
                      <a:pt x="108" y="595"/>
                    </a:lnTo>
                    <a:lnTo>
                      <a:pt x="54" y="562"/>
                    </a:lnTo>
                    <a:lnTo>
                      <a:pt x="0" y="626"/>
                    </a:lnTo>
                    <a:lnTo>
                      <a:pt x="0" y="692"/>
                    </a:lnTo>
                    <a:lnTo>
                      <a:pt x="0" y="725"/>
                    </a:lnTo>
                    <a:lnTo>
                      <a:pt x="26" y="791"/>
                    </a:lnTo>
                    <a:lnTo>
                      <a:pt x="108" y="824"/>
                    </a:lnTo>
                    <a:lnTo>
                      <a:pt x="160" y="824"/>
                    </a:lnTo>
                    <a:lnTo>
                      <a:pt x="188" y="824"/>
                    </a:lnTo>
                    <a:lnTo>
                      <a:pt x="215" y="824"/>
                    </a:lnTo>
                    <a:lnTo>
                      <a:pt x="241" y="791"/>
                    </a:lnTo>
                    <a:close/>
                  </a:path>
                </a:pathLst>
              </a:custGeom>
              <a:solidFill>
                <a:srgbClr val="00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78" name="Freeform 52"/>
              <p:cNvSpPr>
                <a:spLocks/>
              </p:cNvSpPr>
              <p:nvPr/>
            </p:nvSpPr>
            <p:spPr bwMode="auto">
              <a:xfrm>
                <a:off x="463529" y="695316"/>
                <a:ext cx="2576512" cy="1909763"/>
              </a:xfrm>
              <a:custGeom>
                <a:avLst/>
                <a:gdLst>
                  <a:gd name="T0" fmla="*/ 2147483647 w 4586"/>
                  <a:gd name="T1" fmla="*/ 2147483647 h 3392"/>
                  <a:gd name="T2" fmla="*/ 2147483647 w 4586"/>
                  <a:gd name="T3" fmla="*/ 2147483647 h 3392"/>
                  <a:gd name="T4" fmla="*/ 2147483647 w 4586"/>
                  <a:gd name="T5" fmla="*/ 2147483647 h 3392"/>
                  <a:gd name="T6" fmla="*/ 2147483647 w 4586"/>
                  <a:gd name="T7" fmla="*/ 2147483647 h 3392"/>
                  <a:gd name="T8" fmla="*/ 2147483647 w 4586"/>
                  <a:gd name="T9" fmla="*/ 2147483647 h 3392"/>
                  <a:gd name="T10" fmla="*/ 2147483647 w 4586"/>
                  <a:gd name="T11" fmla="*/ 2147483647 h 3392"/>
                  <a:gd name="T12" fmla="*/ 2147483647 w 4586"/>
                  <a:gd name="T13" fmla="*/ 2147483647 h 3392"/>
                  <a:gd name="T14" fmla="*/ 2147483647 w 4586"/>
                  <a:gd name="T15" fmla="*/ 2147483647 h 3392"/>
                  <a:gd name="T16" fmla="*/ 2147483647 w 4586"/>
                  <a:gd name="T17" fmla="*/ 2147483647 h 3392"/>
                  <a:gd name="T18" fmla="*/ 2147483647 w 4586"/>
                  <a:gd name="T19" fmla="*/ 2147483647 h 3392"/>
                  <a:gd name="T20" fmla="*/ 2147483647 w 4586"/>
                  <a:gd name="T21" fmla="*/ 2147483647 h 3392"/>
                  <a:gd name="T22" fmla="*/ 2147483647 w 4586"/>
                  <a:gd name="T23" fmla="*/ 2147483647 h 3392"/>
                  <a:gd name="T24" fmla="*/ 2147483647 w 4586"/>
                  <a:gd name="T25" fmla="*/ 2147483647 h 3392"/>
                  <a:gd name="T26" fmla="*/ 2147483647 w 4586"/>
                  <a:gd name="T27" fmla="*/ 2147483647 h 3392"/>
                  <a:gd name="T28" fmla="*/ 2147483647 w 4586"/>
                  <a:gd name="T29" fmla="*/ 2147483647 h 3392"/>
                  <a:gd name="T30" fmla="*/ 2147483647 w 4586"/>
                  <a:gd name="T31" fmla="*/ 2147483647 h 3392"/>
                  <a:gd name="T32" fmla="*/ 2147483647 w 4586"/>
                  <a:gd name="T33" fmla="*/ 2147483647 h 3392"/>
                  <a:gd name="T34" fmla="*/ 2147483647 w 4586"/>
                  <a:gd name="T35" fmla="*/ 2147483647 h 3392"/>
                  <a:gd name="T36" fmla="*/ 2147483647 w 4586"/>
                  <a:gd name="T37" fmla="*/ 2147483647 h 3392"/>
                  <a:gd name="T38" fmla="*/ 2147483647 w 4586"/>
                  <a:gd name="T39" fmla="*/ 2147483647 h 3392"/>
                  <a:gd name="T40" fmla="*/ 2147483647 w 4586"/>
                  <a:gd name="T41" fmla="*/ 2147483647 h 3392"/>
                  <a:gd name="T42" fmla="*/ 2147483647 w 4586"/>
                  <a:gd name="T43" fmla="*/ 2147483647 h 3392"/>
                  <a:gd name="T44" fmla="*/ 2147483647 w 4586"/>
                  <a:gd name="T45" fmla="*/ 2147483647 h 3392"/>
                  <a:gd name="T46" fmla="*/ 2147483647 w 4586"/>
                  <a:gd name="T47" fmla="*/ 2147483647 h 3392"/>
                  <a:gd name="T48" fmla="*/ 0 w 4586"/>
                  <a:gd name="T49" fmla="*/ 2147483647 h 3392"/>
                  <a:gd name="T50" fmla="*/ 2147483647 w 4586"/>
                  <a:gd name="T51" fmla="*/ 2147483647 h 3392"/>
                  <a:gd name="T52" fmla="*/ 2147483647 w 4586"/>
                  <a:gd name="T53" fmla="*/ 2147483647 h 3392"/>
                  <a:gd name="T54" fmla="*/ 2147483647 w 4586"/>
                  <a:gd name="T55" fmla="*/ 2147483647 h 3392"/>
                  <a:gd name="T56" fmla="*/ 2147483647 w 4586"/>
                  <a:gd name="T57" fmla="*/ 2147483647 h 3392"/>
                  <a:gd name="T58" fmla="*/ 2147483647 w 4586"/>
                  <a:gd name="T59" fmla="*/ 2147483647 h 3392"/>
                  <a:gd name="T60" fmla="*/ 2147483647 w 4586"/>
                  <a:gd name="T61" fmla="*/ 2147483647 h 3392"/>
                  <a:gd name="T62" fmla="*/ 2147483647 w 4586"/>
                  <a:gd name="T63" fmla="*/ 2147483647 h 3392"/>
                  <a:gd name="T64" fmla="*/ 2147483647 w 4586"/>
                  <a:gd name="T65" fmla="*/ 2147483647 h 3392"/>
                  <a:gd name="T66" fmla="*/ 2147483647 w 4586"/>
                  <a:gd name="T67" fmla="*/ 2147483647 h 3392"/>
                  <a:gd name="T68" fmla="*/ 2147483647 w 4586"/>
                  <a:gd name="T69" fmla="*/ 2147483647 h 3392"/>
                  <a:gd name="T70" fmla="*/ 2147483647 w 4586"/>
                  <a:gd name="T71" fmla="*/ 2147483647 h 3392"/>
                  <a:gd name="T72" fmla="*/ 2147483647 w 4586"/>
                  <a:gd name="T73" fmla="*/ 2147483647 h 3392"/>
                  <a:gd name="T74" fmla="*/ 2147483647 w 4586"/>
                  <a:gd name="T75" fmla="*/ 2147483647 h 3392"/>
                  <a:gd name="T76" fmla="*/ 2147483647 w 4586"/>
                  <a:gd name="T77" fmla="*/ 2147483647 h 3392"/>
                  <a:gd name="T78" fmla="*/ 2147483647 w 4586"/>
                  <a:gd name="T79" fmla="*/ 2147483647 h 3392"/>
                  <a:gd name="T80" fmla="*/ 2147483647 w 4586"/>
                  <a:gd name="T81" fmla="*/ 2147483647 h 3392"/>
                  <a:gd name="T82" fmla="*/ 2147483647 w 4586"/>
                  <a:gd name="T83" fmla="*/ 2147483647 h 3392"/>
                  <a:gd name="T84" fmla="*/ 2147483647 w 4586"/>
                  <a:gd name="T85" fmla="*/ 2147483647 h 3392"/>
                  <a:gd name="T86" fmla="*/ 2147483647 w 4586"/>
                  <a:gd name="T87" fmla="*/ 2147483647 h 3392"/>
                  <a:gd name="T88" fmla="*/ 2147483647 w 4586"/>
                  <a:gd name="T89" fmla="*/ 2147483647 h 3392"/>
                  <a:gd name="T90" fmla="*/ 2147483647 w 4586"/>
                  <a:gd name="T91" fmla="*/ 2147483647 h 3392"/>
                  <a:gd name="T92" fmla="*/ 2147483647 w 4586"/>
                  <a:gd name="T93" fmla="*/ 2147483647 h 3392"/>
                  <a:gd name="T94" fmla="*/ 2147483647 w 4586"/>
                  <a:gd name="T95" fmla="*/ 2147483647 h 339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586"/>
                  <a:gd name="T145" fmla="*/ 0 h 3392"/>
                  <a:gd name="T146" fmla="*/ 4586 w 4586"/>
                  <a:gd name="T147" fmla="*/ 3392 h 339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586" h="3392">
                    <a:moveTo>
                      <a:pt x="3895" y="494"/>
                    </a:moveTo>
                    <a:lnTo>
                      <a:pt x="3681" y="494"/>
                    </a:lnTo>
                    <a:lnTo>
                      <a:pt x="3628" y="526"/>
                    </a:lnTo>
                    <a:lnTo>
                      <a:pt x="3602" y="593"/>
                    </a:lnTo>
                    <a:lnTo>
                      <a:pt x="3576" y="660"/>
                    </a:lnTo>
                    <a:lnTo>
                      <a:pt x="3520" y="691"/>
                    </a:lnTo>
                    <a:lnTo>
                      <a:pt x="3548" y="757"/>
                    </a:lnTo>
                    <a:lnTo>
                      <a:pt x="3492" y="790"/>
                    </a:lnTo>
                    <a:lnTo>
                      <a:pt x="3443" y="790"/>
                    </a:lnTo>
                    <a:lnTo>
                      <a:pt x="3389" y="725"/>
                    </a:lnTo>
                    <a:lnTo>
                      <a:pt x="3336" y="725"/>
                    </a:lnTo>
                    <a:lnTo>
                      <a:pt x="3281" y="725"/>
                    </a:lnTo>
                    <a:lnTo>
                      <a:pt x="3228" y="757"/>
                    </a:lnTo>
                    <a:lnTo>
                      <a:pt x="3202" y="824"/>
                    </a:lnTo>
                    <a:lnTo>
                      <a:pt x="3175" y="889"/>
                    </a:lnTo>
                    <a:lnTo>
                      <a:pt x="3146" y="889"/>
                    </a:lnTo>
                    <a:lnTo>
                      <a:pt x="3094" y="856"/>
                    </a:lnTo>
                    <a:lnTo>
                      <a:pt x="3041" y="824"/>
                    </a:lnTo>
                    <a:lnTo>
                      <a:pt x="2986" y="757"/>
                    </a:lnTo>
                    <a:lnTo>
                      <a:pt x="2986" y="691"/>
                    </a:lnTo>
                    <a:lnTo>
                      <a:pt x="3015" y="627"/>
                    </a:lnTo>
                    <a:lnTo>
                      <a:pt x="2986" y="559"/>
                    </a:lnTo>
                    <a:lnTo>
                      <a:pt x="2986" y="427"/>
                    </a:lnTo>
                    <a:lnTo>
                      <a:pt x="2961" y="364"/>
                    </a:lnTo>
                    <a:lnTo>
                      <a:pt x="2908" y="330"/>
                    </a:lnTo>
                    <a:lnTo>
                      <a:pt x="2854" y="263"/>
                    </a:lnTo>
                    <a:lnTo>
                      <a:pt x="2854" y="197"/>
                    </a:lnTo>
                    <a:lnTo>
                      <a:pt x="2829" y="132"/>
                    </a:lnTo>
                    <a:lnTo>
                      <a:pt x="2803" y="67"/>
                    </a:lnTo>
                    <a:lnTo>
                      <a:pt x="2803" y="0"/>
                    </a:lnTo>
                    <a:lnTo>
                      <a:pt x="2748" y="0"/>
                    </a:lnTo>
                    <a:lnTo>
                      <a:pt x="2640" y="67"/>
                    </a:lnTo>
                    <a:lnTo>
                      <a:pt x="2534" y="67"/>
                    </a:lnTo>
                    <a:lnTo>
                      <a:pt x="2482" y="197"/>
                    </a:lnTo>
                    <a:lnTo>
                      <a:pt x="2454" y="263"/>
                    </a:lnTo>
                    <a:lnTo>
                      <a:pt x="2402" y="263"/>
                    </a:lnTo>
                    <a:lnTo>
                      <a:pt x="2347" y="298"/>
                    </a:lnTo>
                    <a:lnTo>
                      <a:pt x="2294" y="298"/>
                    </a:lnTo>
                    <a:lnTo>
                      <a:pt x="2267" y="364"/>
                    </a:lnTo>
                    <a:lnTo>
                      <a:pt x="2162" y="427"/>
                    </a:lnTo>
                    <a:lnTo>
                      <a:pt x="2110" y="396"/>
                    </a:lnTo>
                    <a:lnTo>
                      <a:pt x="1946" y="396"/>
                    </a:lnTo>
                    <a:lnTo>
                      <a:pt x="1895" y="364"/>
                    </a:lnTo>
                    <a:lnTo>
                      <a:pt x="1841" y="330"/>
                    </a:lnTo>
                    <a:lnTo>
                      <a:pt x="1788" y="330"/>
                    </a:lnTo>
                    <a:lnTo>
                      <a:pt x="1735" y="330"/>
                    </a:lnTo>
                    <a:lnTo>
                      <a:pt x="1706" y="263"/>
                    </a:lnTo>
                    <a:lnTo>
                      <a:pt x="1706" y="197"/>
                    </a:lnTo>
                    <a:lnTo>
                      <a:pt x="1706" y="132"/>
                    </a:lnTo>
                    <a:lnTo>
                      <a:pt x="1654" y="67"/>
                    </a:lnTo>
                    <a:lnTo>
                      <a:pt x="1598" y="132"/>
                    </a:lnTo>
                    <a:lnTo>
                      <a:pt x="1548" y="164"/>
                    </a:lnTo>
                    <a:lnTo>
                      <a:pt x="1497" y="164"/>
                    </a:lnTo>
                    <a:lnTo>
                      <a:pt x="1441" y="132"/>
                    </a:lnTo>
                    <a:lnTo>
                      <a:pt x="1387" y="132"/>
                    </a:lnTo>
                    <a:lnTo>
                      <a:pt x="1361" y="197"/>
                    </a:lnTo>
                    <a:lnTo>
                      <a:pt x="1334" y="197"/>
                    </a:lnTo>
                    <a:lnTo>
                      <a:pt x="1279" y="197"/>
                    </a:lnTo>
                    <a:lnTo>
                      <a:pt x="1226" y="197"/>
                    </a:lnTo>
                    <a:lnTo>
                      <a:pt x="1174" y="164"/>
                    </a:lnTo>
                    <a:lnTo>
                      <a:pt x="1121" y="164"/>
                    </a:lnTo>
                    <a:lnTo>
                      <a:pt x="1066" y="164"/>
                    </a:lnTo>
                    <a:lnTo>
                      <a:pt x="1013" y="229"/>
                    </a:lnTo>
                    <a:lnTo>
                      <a:pt x="987" y="298"/>
                    </a:lnTo>
                    <a:lnTo>
                      <a:pt x="1013" y="364"/>
                    </a:lnTo>
                    <a:lnTo>
                      <a:pt x="1066" y="364"/>
                    </a:lnTo>
                    <a:lnTo>
                      <a:pt x="1121" y="396"/>
                    </a:lnTo>
                    <a:lnTo>
                      <a:pt x="1174" y="396"/>
                    </a:lnTo>
                    <a:lnTo>
                      <a:pt x="1174" y="460"/>
                    </a:lnTo>
                    <a:lnTo>
                      <a:pt x="1121" y="494"/>
                    </a:lnTo>
                    <a:lnTo>
                      <a:pt x="1066" y="460"/>
                    </a:lnTo>
                    <a:lnTo>
                      <a:pt x="960" y="559"/>
                    </a:lnTo>
                    <a:lnTo>
                      <a:pt x="987" y="627"/>
                    </a:lnTo>
                    <a:lnTo>
                      <a:pt x="987" y="691"/>
                    </a:lnTo>
                    <a:lnTo>
                      <a:pt x="1013" y="757"/>
                    </a:lnTo>
                    <a:lnTo>
                      <a:pt x="1095" y="889"/>
                    </a:lnTo>
                    <a:lnTo>
                      <a:pt x="1095" y="1186"/>
                    </a:lnTo>
                    <a:lnTo>
                      <a:pt x="1066" y="1283"/>
                    </a:lnTo>
                    <a:lnTo>
                      <a:pt x="1066" y="1449"/>
                    </a:lnTo>
                    <a:lnTo>
                      <a:pt x="1039" y="1516"/>
                    </a:lnTo>
                    <a:lnTo>
                      <a:pt x="1039" y="1581"/>
                    </a:lnTo>
                    <a:lnTo>
                      <a:pt x="1013" y="1646"/>
                    </a:lnTo>
                    <a:lnTo>
                      <a:pt x="907" y="1712"/>
                    </a:lnTo>
                    <a:lnTo>
                      <a:pt x="856" y="1712"/>
                    </a:lnTo>
                    <a:lnTo>
                      <a:pt x="775" y="1712"/>
                    </a:lnTo>
                    <a:lnTo>
                      <a:pt x="722" y="1745"/>
                    </a:lnTo>
                    <a:lnTo>
                      <a:pt x="667" y="1779"/>
                    </a:lnTo>
                    <a:lnTo>
                      <a:pt x="506" y="1779"/>
                    </a:lnTo>
                    <a:lnTo>
                      <a:pt x="454" y="1810"/>
                    </a:lnTo>
                    <a:lnTo>
                      <a:pt x="398" y="1877"/>
                    </a:lnTo>
                    <a:lnTo>
                      <a:pt x="347" y="1909"/>
                    </a:lnTo>
                    <a:lnTo>
                      <a:pt x="293" y="1976"/>
                    </a:lnTo>
                    <a:lnTo>
                      <a:pt x="213" y="2109"/>
                    </a:lnTo>
                    <a:lnTo>
                      <a:pt x="187" y="2174"/>
                    </a:lnTo>
                    <a:lnTo>
                      <a:pt x="187" y="2239"/>
                    </a:lnTo>
                    <a:lnTo>
                      <a:pt x="159" y="2337"/>
                    </a:lnTo>
                    <a:lnTo>
                      <a:pt x="106" y="2337"/>
                    </a:lnTo>
                    <a:lnTo>
                      <a:pt x="55" y="2369"/>
                    </a:lnTo>
                    <a:lnTo>
                      <a:pt x="26" y="2437"/>
                    </a:lnTo>
                    <a:lnTo>
                      <a:pt x="0" y="2504"/>
                    </a:lnTo>
                    <a:lnTo>
                      <a:pt x="0" y="2569"/>
                    </a:lnTo>
                    <a:lnTo>
                      <a:pt x="106" y="2699"/>
                    </a:lnTo>
                    <a:lnTo>
                      <a:pt x="134" y="2765"/>
                    </a:lnTo>
                    <a:lnTo>
                      <a:pt x="187" y="2799"/>
                    </a:lnTo>
                    <a:lnTo>
                      <a:pt x="213" y="2866"/>
                    </a:lnTo>
                    <a:lnTo>
                      <a:pt x="267" y="2965"/>
                    </a:lnTo>
                    <a:lnTo>
                      <a:pt x="240" y="3031"/>
                    </a:lnTo>
                    <a:lnTo>
                      <a:pt x="293" y="3063"/>
                    </a:lnTo>
                    <a:lnTo>
                      <a:pt x="347" y="3063"/>
                    </a:lnTo>
                    <a:lnTo>
                      <a:pt x="398" y="3063"/>
                    </a:lnTo>
                    <a:lnTo>
                      <a:pt x="454" y="3095"/>
                    </a:lnTo>
                    <a:lnTo>
                      <a:pt x="506" y="3127"/>
                    </a:lnTo>
                    <a:lnTo>
                      <a:pt x="562" y="3162"/>
                    </a:lnTo>
                    <a:lnTo>
                      <a:pt x="667" y="3162"/>
                    </a:lnTo>
                    <a:lnTo>
                      <a:pt x="722" y="3127"/>
                    </a:lnTo>
                    <a:lnTo>
                      <a:pt x="880" y="3031"/>
                    </a:lnTo>
                    <a:lnTo>
                      <a:pt x="934" y="3063"/>
                    </a:lnTo>
                    <a:lnTo>
                      <a:pt x="907" y="3127"/>
                    </a:lnTo>
                    <a:lnTo>
                      <a:pt x="907" y="3194"/>
                    </a:lnTo>
                    <a:lnTo>
                      <a:pt x="934" y="3262"/>
                    </a:lnTo>
                    <a:lnTo>
                      <a:pt x="934" y="3392"/>
                    </a:lnTo>
                    <a:lnTo>
                      <a:pt x="1095" y="3392"/>
                    </a:lnTo>
                    <a:lnTo>
                      <a:pt x="1147" y="3358"/>
                    </a:lnTo>
                    <a:lnTo>
                      <a:pt x="1308" y="3358"/>
                    </a:lnTo>
                    <a:lnTo>
                      <a:pt x="1361" y="3392"/>
                    </a:lnTo>
                    <a:lnTo>
                      <a:pt x="1467" y="3392"/>
                    </a:lnTo>
                    <a:lnTo>
                      <a:pt x="1521" y="3326"/>
                    </a:lnTo>
                    <a:lnTo>
                      <a:pt x="1598" y="3294"/>
                    </a:lnTo>
                    <a:lnTo>
                      <a:pt x="1654" y="3294"/>
                    </a:lnTo>
                    <a:lnTo>
                      <a:pt x="1706" y="3262"/>
                    </a:lnTo>
                    <a:lnTo>
                      <a:pt x="1735" y="3194"/>
                    </a:lnTo>
                    <a:lnTo>
                      <a:pt x="1788" y="3228"/>
                    </a:lnTo>
                    <a:lnTo>
                      <a:pt x="1895" y="3162"/>
                    </a:lnTo>
                    <a:lnTo>
                      <a:pt x="1951" y="3069"/>
                    </a:lnTo>
                    <a:lnTo>
                      <a:pt x="1946" y="3031"/>
                    </a:lnTo>
                    <a:lnTo>
                      <a:pt x="2002" y="2965"/>
                    </a:lnTo>
                    <a:lnTo>
                      <a:pt x="2054" y="2965"/>
                    </a:lnTo>
                    <a:lnTo>
                      <a:pt x="2110" y="2965"/>
                    </a:lnTo>
                    <a:lnTo>
                      <a:pt x="2162" y="2965"/>
                    </a:lnTo>
                    <a:lnTo>
                      <a:pt x="2229" y="3004"/>
                    </a:lnTo>
                    <a:lnTo>
                      <a:pt x="2267" y="2965"/>
                    </a:lnTo>
                    <a:lnTo>
                      <a:pt x="2321" y="2965"/>
                    </a:lnTo>
                    <a:lnTo>
                      <a:pt x="2341" y="2999"/>
                    </a:lnTo>
                    <a:lnTo>
                      <a:pt x="2374" y="2930"/>
                    </a:lnTo>
                    <a:lnTo>
                      <a:pt x="2402" y="2866"/>
                    </a:lnTo>
                    <a:lnTo>
                      <a:pt x="2426" y="2799"/>
                    </a:lnTo>
                    <a:lnTo>
                      <a:pt x="2482" y="2832"/>
                    </a:lnTo>
                    <a:lnTo>
                      <a:pt x="2534" y="2832"/>
                    </a:lnTo>
                    <a:lnTo>
                      <a:pt x="2589" y="2799"/>
                    </a:lnTo>
                    <a:lnTo>
                      <a:pt x="2613" y="2733"/>
                    </a:lnTo>
                    <a:lnTo>
                      <a:pt x="2640" y="2667"/>
                    </a:lnTo>
                    <a:lnTo>
                      <a:pt x="2695" y="2635"/>
                    </a:lnTo>
                    <a:lnTo>
                      <a:pt x="2748" y="2667"/>
                    </a:lnTo>
                    <a:lnTo>
                      <a:pt x="2803" y="2603"/>
                    </a:lnTo>
                    <a:lnTo>
                      <a:pt x="2854" y="2635"/>
                    </a:lnTo>
                    <a:lnTo>
                      <a:pt x="2908" y="2635"/>
                    </a:lnTo>
                    <a:lnTo>
                      <a:pt x="2961" y="2667"/>
                    </a:lnTo>
                    <a:lnTo>
                      <a:pt x="3015" y="2699"/>
                    </a:lnTo>
                    <a:lnTo>
                      <a:pt x="3067" y="2733"/>
                    </a:lnTo>
                    <a:lnTo>
                      <a:pt x="3120" y="2733"/>
                    </a:lnTo>
                    <a:lnTo>
                      <a:pt x="3175" y="2733"/>
                    </a:lnTo>
                    <a:lnTo>
                      <a:pt x="3228" y="2765"/>
                    </a:lnTo>
                    <a:lnTo>
                      <a:pt x="3548" y="2765"/>
                    </a:lnTo>
                    <a:lnTo>
                      <a:pt x="3628" y="2733"/>
                    </a:lnTo>
                    <a:lnTo>
                      <a:pt x="3708" y="2733"/>
                    </a:lnTo>
                    <a:lnTo>
                      <a:pt x="3787" y="2765"/>
                    </a:lnTo>
                    <a:lnTo>
                      <a:pt x="3842" y="2765"/>
                    </a:lnTo>
                    <a:lnTo>
                      <a:pt x="3922" y="2765"/>
                    </a:lnTo>
                    <a:lnTo>
                      <a:pt x="4002" y="2733"/>
                    </a:lnTo>
                    <a:lnTo>
                      <a:pt x="4053" y="2733"/>
                    </a:lnTo>
                    <a:lnTo>
                      <a:pt x="4082" y="2699"/>
                    </a:lnTo>
                    <a:lnTo>
                      <a:pt x="4082" y="2635"/>
                    </a:lnTo>
                    <a:lnTo>
                      <a:pt x="4174" y="2435"/>
                    </a:lnTo>
                    <a:lnTo>
                      <a:pt x="4186" y="2406"/>
                    </a:lnTo>
                    <a:lnTo>
                      <a:pt x="4107" y="2271"/>
                    </a:lnTo>
                    <a:lnTo>
                      <a:pt x="4107" y="2206"/>
                    </a:lnTo>
                    <a:lnTo>
                      <a:pt x="4586" y="1087"/>
                    </a:lnTo>
                    <a:lnTo>
                      <a:pt x="4586" y="1021"/>
                    </a:lnTo>
                    <a:lnTo>
                      <a:pt x="4507" y="1053"/>
                    </a:lnTo>
                    <a:lnTo>
                      <a:pt x="4428" y="1053"/>
                    </a:lnTo>
                    <a:lnTo>
                      <a:pt x="4374" y="1021"/>
                    </a:lnTo>
                    <a:lnTo>
                      <a:pt x="4348" y="954"/>
                    </a:lnTo>
                    <a:lnTo>
                      <a:pt x="4320" y="923"/>
                    </a:lnTo>
                    <a:lnTo>
                      <a:pt x="4267" y="923"/>
                    </a:lnTo>
                    <a:lnTo>
                      <a:pt x="4214" y="923"/>
                    </a:lnTo>
                    <a:lnTo>
                      <a:pt x="4161" y="923"/>
                    </a:lnTo>
                    <a:lnTo>
                      <a:pt x="4082" y="889"/>
                    </a:lnTo>
                    <a:lnTo>
                      <a:pt x="4027" y="856"/>
                    </a:lnTo>
                    <a:lnTo>
                      <a:pt x="4027" y="790"/>
                    </a:lnTo>
                    <a:lnTo>
                      <a:pt x="3974" y="725"/>
                    </a:lnTo>
                    <a:lnTo>
                      <a:pt x="3948" y="660"/>
                    </a:lnTo>
                    <a:lnTo>
                      <a:pt x="3922" y="593"/>
                    </a:lnTo>
                    <a:lnTo>
                      <a:pt x="3895" y="526"/>
                    </a:lnTo>
                    <a:lnTo>
                      <a:pt x="3895" y="49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79" name="Freeform 55"/>
              <p:cNvSpPr>
                <a:spLocks/>
              </p:cNvSpPr>
              <p:nvPr/>
            </p:nvSpPr>
            <p:spPr bwMode="auto">
              <a:xfrm>
                <a:off x="4991079" y="2044691"/>
                <a:ext cx="944562" cy="323850"/>
              </a:xfrm>
              <a:custGeom>
                <a:avLst/>
                <a:gdLst>
                  <a:gd name="T0" fmla="*/ 2147483647 w 1681"/>
                  <a:gd name="T1" fmla="*/ 2147483647 h 573"/>
                  <a:gd name="T2" fmla="*/ 2147483647 w 1681"/>
                  <a:gd name="T3" fmla="*/ 2147483647 h 573"/>
                  <a:gd name="T4" fmla="*/ 2147483647 w 1681"/>
                  <a:gd name="T5" fmla="*/ 2147483647 h 573"/>
                  <a:gd name="T6" fmla="*/ 2147483647 w 1681"/>
                  <a:gd name="T7" fmla="*/ 2147483647 h 573"/>
                  <a:gd name="T8" fmla="*/ 2147483647 w 1681"/>
                  <a:gd name="T9" fmla="*/ 2147483647 h 573"/>
                  <a:gd name="T10" fmla="*/ 2147483647 w 1681"/>
                  <a:gd name="T11" fmla="*/ 2147483647 h 573"/>
                  <a:gd name="T12" fmla="*/ 2147483647 w 1681"/>
                  <a:gd name="T13" fmla="*/ 2147483647 h 573"/>
                  <a:gd name="T14" fmla="*/ 2147483647 w 1681"/>
                  <a:gd name="T15" fmla="*/ 2147483647 h 573"/>
                  <a:gd name="T16" fmla="*/ 2147483647 w 1681"/>
                  <a:gd name="T17" fmla="*/ 2147483647 h 573"/>
                  <a:gd name="T18" fmla="*/ 2147483647 w 1681"/>
                  <a:gd name="T19" fmla="*/ 2147483647 h 573"/>
                  <a:gd name="T20" fmla="*/ 2147483647 w 1681"/>
                  <a:gd name="T21" fmla="*/ 2147483647 h 573"/>
                  <a:gd name="T22" fmla="*/ 2147483647 w 1681"/>
                  <a:gd name="T23" fmla="*/ 2147483647 h 573"/>
                  <a:gd name="T24" fmla="*/ 2147483647 w 1681"/>
                  <a:gd name="T25" fmla="*/ 2147483647 h 573"/>
                  <a:gd name="T26" fmla="*/ 2147483647 w 1681"/>
                  <a:gd name="T27" fmla="*/ 2147483647 h 573"/>
                  <a:gd name="T28" fmla="*/ 2147483647 w 1681"/>
                  <a:gd name="T29" fmla="*/ 2147483647 h 573"/>
                  <a:gd name="T30" fmla="*/ 2147483647 w 1681"/>
                  <a:gd name="T31" fmla="*/ 2147483647 h 573"/>
                  <a:gd name="T32" fmla="*/ 2147483647 w 1681"/>
                  <a:gd name="T33" fmla="*/ 2147483647 h 573"/>
                  <a:gd name="T34" fmla="*/ 2147483647 w 1681"/>
                  <a:gd name="T35" fmla="*/ 2147483647 h 573"/>
                  <a:gd name="T36" fmla="*/ 2147483647 w 1681"/>
                  <a:gd name="T37" fmla="*/ 2147483647 h 573"/>
                  <a:gd name="T38" fmla="*/ 2147483647 w 1681"/>
                  <a:gd name="T39" fmla="*/ 2147483647 h 573"/>
                  <a:gd name="T40" fmla="*/ 2147483647 w 1681"/>
                  <a:gd name="T41" fmla="*/ 2147483647 h 573"/>
                  <a:gd name="T42" fmla="*/ 2147483647 w 1681"/>
                  <a:gd name="T43" fmla="*/ 2147483647 h 573"/>
                  <a:gd name="T44" fmla="*/ 2147483647 w 1681"/>
                  <a:gd name="T45" fmla="*/ 2147483647 h 573"/>
                  <a:gd name="T46" fmla="*/ 2147483647 w 1681"/>
                  <a:gd name="T47" fmla="*/ 2147483647 h 573"/>
                  <a:gd name="T48" fmla="*/ 0 w 1681"/>
                  <a:gd name="T49" fmla="*/ 2147483647 h 573"/>
                  <a:gd name="T50" fmla="*/ 2147483647 w 1681"/>
                  <a:gd name="T51" fmla="*/ 2147483647 h 573"/>
                  <a:gd name="T52" fmla="*/ 2147483647 w 1681"/>
                  <a:gd name="T53" fmla="*/ 2147483647 h 573"/>
                  <a:gd name="T54" fmla="*/ 2147483647 w 1681"/>
                  <a:gd name="T55" fmla="*/ 2147483647 h 573"/>
                  <a:gd name="T56" fmla="*/ 2147483647 w 1681"/>
                  <a:gd name="T57" fmla="*/ 2147483647 h 573"/>
                  <a:gd name="T58" fmla="*/ 2147483647 w 1681"/>
                  <a:gd name="T59" fmla="*/ 2147483647 h 573"/>
                  <a:gd name="T60" fmla="*/ 2147483647 w 1681"/>
                  <a:gd name="T61" fmla="*/ 2147483647 h 573"/>
                  <a:gd name="T62" fmla="*/ 2147483647 w 1681"/>
                  <a:gd name="T63" fmla="*/ 2147483647 h 573"/>
                  <a:gd name="T64" fmla="*/ 2147483647 w 1681"/>
                  <a:gd name="T65" fmla="*/ 2147483647 h 573"/>
                  <a:gd name="T66" fmla="*/ 2147483647 w 1681"/>
                  <a:gd name="T67" fmla="*/ 2147483647 h 573"/>
                  <a:gd name="T68" fmla="*/ 2147483647 w 1681"/>
                  <a:gd name="T69" fmla="*/ 2147483647 h 573"/>
                  <a:gd name="T70" fmla="*/ 2147483647 w 1681"/>
                  <a:gd name="T71" fmla="*/ 2147483647 h 573"/>
                  <a:gd name="T72" fmla="*/ 2147483647 w 1681"/>
                  <a:gd name="T73" fmla="*/ 2147483647 h 573"/>
                  <a:gd name="T74" fmla="*/ 2147483647 w 1681"/>
                  <a:gd name="T75" fmla="*/ 2147483647 h 573"/>
                  <a:gd name="T76" fmla="*/ 2147483647 w 1681"/>
                  <a:gd name="T77" fmla="*/ 2147483647 h 573"/>
                  <a:gd name="T78" fmla="*/ 2147483647 w 1681"/>
                  <a:gd name="T79" fmla="*/ 2147483647 h 573"/>
                  <a:gd name="T80" fmla="*/ 2147483647 w 1681"/>
                  <a:gd name="T81" fmla="*/ 2147483647 h 5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81"/>
                  <a:gd name="T124" fmla="*/ 0 h 573"/>
                  <a:gd name="T125" fmla="*/ 1681 w 1681"/>
                  <a:gd name="T126" fmla="*/ 573 h 57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81" h="573">
                    <a:moveTo>
                      <a:pt x="1601" y="477"/>
                    </a:moveTo>
                    <a:lnTo>
                      <a:pt x="1627" y="410"/>
                    </a:lnTo>
                    <a:lnTo>
                      <a:pt x="1627" y="342"/>
                    </a:lnTo>
                    <a:lnTo>
                      <a:pt x="1653" y="277"/>
                    </a:lnTo>
                    <a:lnTo>
                      <a:pt x="1653" y="211"/>
                    </a:lnTo>
                    <a:lnTo>
                      <a:pt x="1681" y="147"/>
                    </a:lnTo>
                    <a:lnTo>
                      <a:pt x="1681" y="77"/>
                    </a:lnTo>
                    <a:lnTo>
                      <a:pt x="1681" y="79"/>
                    </a:lnTo>
                    <a:lnTo>
                      <a:pt x="1627" y="79"/>
                    </a:lnTo>
                    <a:lnTo>
                      <a:pt x="1573" y="79"/>
                    </a:lnTo>
                    <a:lnTo>
                      <a:pt x="1519" y="113"/>
                    </a:lnTo>
                    <a:lnTo>
                      <a:pt x="1493" y="178"/>
                    </a:lnTo>
                    <a:lnTo>
                      <a:pt x="1438" y="210"/>
                    </a:lnTo>
                    <a:lnTo>
                      <a:pt x="1387" y="210"/>
                    </a:lnTo>
                    <a:lnTo>
                      <a:pt x="1332" y="210"/>
                    </a:lnTo>
                    <a:lnTo>
                      <a:pt x="1279" y="210"/>
                    </a:lnTo>
                    <a:lnTo>
                      <a:pt x="1227" y="242"/>
                    </a:lnTo>
                    <a:lnTo>
                      <a:pt x="1171" y="309"/>
                    </a:lnTo>
                    <a:lnTo>
                      <a:pt x="1120" y="309"/>
                    </a:lnTo>
                    <a:lnTo>
                      <a:pt x="1066" y="242"/>
                    </a:lnTo>
                    <a:lnTo>
                      <a:pt x="1040" y="178"/>
                    </a:lnTo>
                    <a:lnTo>
                      <a:pt x="1092" y="144"/>
                    </a:lnTo>
                    <a:lnTo>
                      <a:pt x="1120" y="79"/>
                    </a:lnTo>
                    <a:lnTo>
                      <a:pt x="1092" y="12"/>
                    </a:lnTo>
                    <a:lnTo>
                      <a:pt x="1040" y="12"/>
                    </a:lnTo>
                    <a:lnTo>
                      <a:pt x="986" y="46"/>
                    </a:lnTo>
                    <a:lnTo>
                      <a:pt x="932" y="79"/>
                    </a:lnTo>
                    <a:lnTo>
                      <a:pt x="879" y="144"/>
                    </a:lnTo>
                    <a:lnTo>
                      <a:pt x="828" y="178"/>
                    </a:lnTo>
                    <a:lnTo>
                      <a:pt x="773" y="144"/>
                    </a:lnTo>
                    <a:lnTo>
                      <a:pt x="720" y="79"/>
                    </a:lnTo>
                    <a:lnTo>
                      <a:pt x="712" y="64"/>
                    </a:lnTo>
                    <a:lnTo>
                      <a:pt x="648" y="64"/>
                    </a:lnTo>
                    <a:lnTo>
                      <a:pt x="617" y="141"/>
                    </a:lnTo>
                    <a:lnTo>
                      <a:pt x="588" y="159"/>
                    </a:lnTo>
                    <a:lnTo>
                      <a:pt x="531" y="113"/>
                    </a:lnTo>
                    <a:lnTo>
                      <a:pt x="481" y="47"/>
                    </a:lnTo>
                    <a:lnTo>
                      <a:pt x="425" y="14"/>
                    </a:lnTo>
                    <a:lnTo>
                      <a:pt x="373" y="14"/>
                    </a:lnTo>
                    <a:lnTo>
                      <a:pt x="320" y="47"/>
                    </a:lnTo>
                    <a:lnTo>
                      <a:pt x="264" y="47"/>
                    </a:lnTo>
                    <a:lnTo>
                      <a:pt x="232" y="3"/>
                    </a:lnTo>
                    <a:lnTo>
                      <a:pt x="236" y="0"/>
                    </a:lnTo>
                    <a:lnTo>
                      <a:pt x="186" y="79"/>
                    </a:lnTo>
                    <a:lnTo>
                      <a:pt x="186" y="144"/>
                    </a:lnTo>
                    <a:lnTo>
                      <a:pt x="186" y="210"/>
                    </a:lnTo>
                    <a:lnTo>
                      <a:pt x="132" y="275"/>
                    </a:lnTo>
                    <a:lnTo>
                      <a:pt x="79" y="275"/>
                    </a:lnTo>
                    <a:lnTo>
                      <a:pt x="25" y="341"/>
                    </a:lnTo>
                    <a:lnTo>
                      <a:pt x="0" y="342"/>
                    </a:lnTo>
                    <a:lnTo>
                      <a:pt x="51" y="342"/>
                    </a:lnTo>
                    <a:lnTo>
                      <a:pt x="79" y="410"/>
                    </a:lnTo>
                    <a:lnTo>
                      <a:pt x="132" y="443"/>
                    </a:lnTo>
                    <a:lnTo>
                      <a:pt x="132" y="506"/>
                    </a:lnTo>
                    <a:lnTo>
                      <a:pt x="156" y="573"/>
                    </a:lnTo>
                    <a:lnTo>
                      <a:pt x="238" y="573"/>
                    </a:lnTo>
                    <a:lnTo>
                      <a:pt x="291" y="506"/>
                    </a:lnTo>
                    <a:lnTo>
                      <a:pt x="346" y="474"/>
                    </a:lnTo>
                    <a:lnTo>
                      <a:pt x="399" y="410"/>
                    </a:lnTo>
                    <a:lnTo>
                      <a:pt x="453" y="376"/>
                    </a:lnTo>
                    <a:lnTo>
                      <a:pt x="531" y="342"/>
                    </a:lnTo>
                    <a:lnTo>
                      <a:pt x="588" y="376"/>
                    </a:lnTo>
                    <a:lnTo>
                      <a:pt x="638" y="410"/>
                    </a:lnTo>
                    <a:lnTo>
                      <a:pt x="694" y="410"/>
                    </a:lnTo>
                    <a:lnTo>
                      <a:pt x="745" y="443"/>
                    </a:lnTo>
                    <a:lnTo>
                      <a:pt x="773" y="506"/>
                    </a:lnTo>
                    <a:lnTo>
                      <a:pt x="797" y="541"/>
                    </a:lnTo>
                    <a:lnTo>
                      <a:pt x="853" y="474"/>
                    </a:lnTo>
                    <a:lnTo>
                      <a:pt x="905" y="474"/>
                    </a:lnTo>
                    <a:lnTo>
                      <a:pt x="960" y="474"/>
                    </a:lnTo>
                    <a:lnTo>
                      <a:pt x="1013" y="541"/>
                    </a:lnTo>
                    <a:lnTo>
                      <a:pt x="1066" y="573"/>
                    </a:lnTo>
                    <a:lnTo>
                      <a:pt x="1120" y="573"/>
                    </a:lnTo>
                    <a:lnTo>
                      <a:pt x="1171" y="573"/>
                    </a:lnTo>
                    <a:lnTo>
                      <a:pt x="1227" y="573"/>
                    </a:lnTo>
                    <a:lnTo>
                      <a:pt x="1279" y="541"/>
                    </a:lnTo>
                    <a:lnTo>
                      <a:pt x="1332" y="506"/>
                    </a:lnTo>
                    <a:lnTo>
                      <a:pt x="1387" y="443"/>
                    </a:lnTo>
                    <a:lnTo>
                      <a:pt x="1438" y="443"/>
                    </a:lnTo>
                    <a:lnTo>
                      <a:pt x="1493" y="443"/>
                    </a:lnTo>
                    <a:lnTo>
                      <a:pt x="1546" y="443"/>
                    </a:lnTo>
                    <a:lnTo>
                      <a:pt x="1599" y="474"/>
                    </a:lnTo>
                    <a:lnTo>
                      <a:pt x="1601" y="477"/>
                    </a:lnTo>
                    <a:close/>
                  </a:path>
                </a:pathLst>
              </a:custGeom>
              <a:solidFill>
                <a:srgbClr val="00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80" name="Freeform 57"/>
              <p:cNvSpPr>
                <a:spLocks/>
              </p:cNvSpPr>
              <p:nvPr/>
            </p:nvSpPr>
            <p:spPr bwMode="auto">
              <a:xfrm>
                <a:off x="5391129" y="1685916"/>
                <a:ext cx="511175" cy="334963"/>
              </a:xfrm>
              <a:custGeom>
                <a:avLst/>
                <a:gdLst>
                  <a:gd name="T0" fmla="*/ 2147483647 w 908"/>
                  <a:gd name="T1" fmla="*/ 2147483647 h 592"/>
                  <a:gd name="T2" fmla="*/ 2147483647 w 908"/>
                  <a:gd name="T3" fmla="*/ 2147483647 h 592"/>
                  <a:gd name="T4" fmla="*/ 2147483647 w 908"/>
                  <a:gd name="T5" fmla="*/ 2147483647 h 592"/>
                  <a:gd name="T6" fmla="*/ 2147483647 w 908"/>
                  <a:gd name="T7" fmla="*/ 2147483647 h 592"/>
                  <a:gd name="T8" fmla="*/ 2147483647 w 908"/>
                  <a:gd name="T9" fmla="*/ 2147483647 h 592"/>
                  <a:gd name="T10" fmla="*/ 2147483647 w 908"/>
                  <a:gd name="T11" fmla="*/ 2147483647 h 592"/>
                  <a:gd name="T12" fmla="*/ 2147483647 w 908"/>
                  <a:gd name="T13" fmla="*/ 2147483647 h 592"/>
                  <a:gd name="T14" fmla="*/ 2147483647 w 908"/>
                  <a:gd name="T15" fmla="*/ 2147483647 h 592"/>
                  <a:gd name="T16" fmla="*/ 2147483647 w 908"/>
                  <a:gd name="T17" fmla="*/ 2147483647 h 592"/>
                  <a:gd name="T18" fmla="*/ 2147483647 w 908"/>
                  <a:gd name="T19" fmla="*/ 2147483647 h 592"/>
                  <a:gd name="T20" fmla="*/ 2147483647 w 908"/>
                  <a:gd name="T21" fmla="*/ 2147483647 h 592"/>
                  <a:gd name="T22" fmla="*/ 2147483647 w 908"/>
                  <a:gd name="T23" fmla="*/ 2147483647 h 592"/>
                  <a:gd name="T24" fmla="*/ 2147483647 w 908"/>
                  <a:gd name="T25" fmla="*/ 2147483647 h 592"/>
                  <a:gd name="T26" fmla="*/ 2147483647 w 908"/>
                  <a:gd name="T27" fmla="*/ 2147483647 h 592"/>
                  <a:gd name="T28" fmla="*/ 2147483647 w 908"/>
                  <a:gd name="T29" fmla="*/ 2147483647 h 592"/>
                  <a:gd name="T30" fmla="*/ 2147483647 w 908"/>
                  <a:gd name="T31" fmla="*/ 0 h 592"/>
                  <a:gd name="T32" fmla="*/ 2147483647 w 908"/>
                  <a:gd name="T33" fmla="*/ 2147483647 h 592"/>
                  <a:gd name="T34" fmla="*/ 2147483647 w 908"/>
                  <a:gd name="T35" fmla="*/ 2147483647 h 592"/>
                  <a:gd name="T36" fmla="*/ 2147483647 w 908"/>
                  <a:gd name="T37" fmla="*/ 2147483647 h 592"/>
                  <a:gd name="T38" fmla="*/ 2147483647 w 908"/>
                  <a:gd name="T39" fmla="*/ 2147483647 h 592"/>
                  <a:gd name="T40" fmla="*/ 2147483647 w 908"/>
                  <a:gd name="T41" fmla="*/ 2147483647 h 592"/>
                  <a:gd name="T42" fmla="*/ 2147483647 w 908"/>
                  <a:gd name="T43" fmla="*/ 2147483647 h 592"/>
                  <a:gd name="T44" fmla="*/ 2147483647 w 908"/>
                  <a:gd name="T45" fmla="*/ 2147483647 h 592"/>
                  <a:gd name="T46" fmla="*/ 0 w 908"/>
                  <a:gd name="T47" fmla="*/ 2147483647 h 592"/>
                  <a:gd name="T48" fmla="*/ 2147483647 w 908"/>
                  <a:gd name="T49" fmla="*/ 2147483647 h 592"/>
                  <a:gd name="T50" fmla="*/ 2147483647 w 908"/>
                  <a:gd name="T51" fmla="*/ 2147483647 h 592"/>
                  <a:gd name="T52" fmla="*/ 2147483647 w 908"/>
                  <a:gd name="T53" fmla="*/ 2147483647 h 592"/>
                  <a:gd name="T54" fmla="*/ 2147483647 w 908"/>
                  <a:gd name="T55" fmla="*/ 2147483647 h 592"/>
                  <a:gd name="T56" fmla="*/ 2147483647 w 908"/>
                  <a:gd name="T57" fmla="*/ 2147483647 h 592"/>
                  <a:gd name="T58" fmla="*/ 2147483647 w 908"/>
                  <a:gd name="T59" fmla="*/ 2147483647 h 592"/>
                  <a:gd name="T60" fmla="*/ 2147483647 w 908"/>
                  <a:gd name="T61" fmla="*/ 2147483647 h 592"/>
                  <a:gd name="T62" fmla="*/ 2147483647 w 908"/>
                  <a:gd name="T63" fmla="*/ 2147483647 h 592"/>
                  <a:gd name="T64" fmla="*/ 2147483647 w 908"/>
                  <a:gd name="T65" fmla="*/ 2147483647 h 592"/>
                  <a:gd name="T66" fmla="*/ 2147483647 w 908"/>
                  <a:gd name="T67" fmla="*/ 2147483647 h 592"/>
                  <a:gd name="T68" fmla="*/ 2147483647 w 908"/>
                  <a:gd name="T69" fmla="*/ 2147483647 h 592"/>
                  <a:gd name="T70" fmla="*/ 2147483647 w 908"/>
                  <a:gd name="T71" fmla="*/ 2147483647 h 592"/>
                  <a:gd name="T72" fmla="*/ 2147483647 w 908"/>
                  <a:gd name="T73" fmla="*/ 2147483647 h 592"/>
                  <a:gd name="T74" fmla="*/ 2147483647 w 908"/>
                  <a:gd name="T75" fmla="*/ 2147483647 h 592"/>
                  <a:gd name="T76" fmla="*/ 2147483647 w 908"/>
                  <a:gd name="T77" fmla="*/ 2147483647 h 592"/>
                  <a:gd name="T78" fmla="*/ 2147483647 w 908"/>
                  <a:gd name="T79" fmla="*/ 2147483647 h 592"/>
                  <a:gd name="T80" fmla="*/ 2147483647 w 908"/>
                  <a:gd name="T81" fmla="*/ 2147483647 h 592"/>
                  <a:gd name="T82" fmla="*/ 2147483647 w 908"/>
                  <a:gd name="T83" fmla="*/ 2147483647 h 592"/>
                  <a:gd name="T84" fmla="*/ 2147483647 w 908"/>
                  <a:gd name="T85" fmla="*/ 2147483647 h 592"/>
                  <a:gd name="T86" fmla="*/ 2147483647 w 908"/>
                  <a:gd name="T87" fmla="*/ 2147483647 h 592"/>
                  <a:gd name="T88" fmla="*/ 2147483647 w 908"/>
                  <a:gd name="T89" fmla="*/ 2147483647 h 592"/>
                  <a:gd name="T90" fmla="*/ 2147483647 w 908"/>
                  <a:gd name="T91" fmla="*/ 2147483647 h 592"/>
                  <a:gd name="T92" fmla="*/ 2147483647 w 908"/>
                  <a:gd name="T93" fmla="*/ 2147483647 h 59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08"/>
                  <a:gd name="T142" fmla="*/ 0 h 592"/>
                  <a:gd name="T143" fmla="*/ 908 w 908"/>
                  <a:gd name="T144" fmla="*/ 592 h 59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08" h="592">
                    <a:moveTo>
                      <a:pt x="908" y="491"/>
                    </a:moveTo>
                    <a:lnTo>
                      <a:pt x="908" y="461"/>
                    </a:lnTo>
                    <a:lnTo>
                      <a:pt x="908" y="396"/>
                    </a:lnTo>
                    <a:lnTo>
                      <a:pt x="908" y="330"/>
                    </a:lnTo>
                    <a:lnTo>
                      <a:pt x="879" y="263"/>
                    </a:lnTo>
                    <a:lnTo>
                      <a:pt x="853" y="198"/>
                    </a:lnTo>
                    <a:lnTo>
                      <a:pt x="800" y="162"/>
                    </a:lnTo>
                    <a:lnTo>
                      <a:pt x="744" y="131"/>
                    </a:lnTo>
                    <a:lnTo>
                      <a:pt x="694" y="131"/>
                    </a:lnTo>
                    <a:lnTo>
                      <a:pt x="639" y="99"/>
                    </a:lnTo>
                    <a:lnTo>
                      <a:pt x="584" y="99"/>
                    </a:lnTo>
                    <a:lnTo>
                      <a:pt x="536" y="99"/>
                    </a:lnTo>
                    <a:lnTo>
                      <a:pt x="479" y="99"/>
                    </a:lnTo>
                    <a:lnTo>
                      <a:pt x="428" y="99"/>
                    </a:lnTo>
                    <a:lnTo>
                      <a:pt x="372" y="32"/>
                    </a:lnTo>
                    <a:lnTo>
                      <a:pt x="346" y="0"/>
                    </a:lnTo>
                    <a:lnTo>
                      <a:pt x="293" y="32"/>
                    </a:lnTo>
                    <a:lnTo>
                      <a:pt x="241" y="66"/>
                    </a:lnTo>
                    <a:lnTo>
                      <a:pt x="212" y="131"/>
                    </a:lnTo>
                    <a:lnTo>
                      <a:pt x="185" y="198"/>
                    </a:lnTo>
                    <a:lnTo>
                      <a:pt x="159" y="263"/>
                    </a:lnTo>
                    <a:lnTo>
                      <a:pt x="108" y="263"/>
                    </a:lnTo>
                    <a:lnTo>
                      <a:pt x="54" y="297"/>
                    </a:lnTo>
                    <a:lnTo>
                      <a:pt x="0" y="364"/>
                    </a:lnTo>
                    <a:lnTo>
                      <a:pt x="54" y="428"/>
                    </a:lnTo>
                    <a:lnTo>
                      <a:pt x="108" y="461"/>
                    </a:lnTo>
                    <a:lnTo>
                      <a:pt x="159" y="428"/>
                    </a:lnTo>
                    <a:lnTo>
                      <a:pt x="212" y="428"/>
                    </a:lnTo>
                    <a:lnTo>
                      <a:pt x="267" y="396"/>
                    </a:lnTo>
                    <a:lnTo>
                      <a:pt x="320" y="364"/>
                    </a:lnTo>
                    <a:lnTo>
                      <a:pt x="346" y="428"/>
                    </a:lnTo>
                    <a:lnTo>
                      <a:pt x="293" y="461"/>
                    </a:lnTo>
                    <a:lnTo>
                      <a:pt x="293" y="526"/>
                    </a:lnTo>
                    <a:lnTo>
                      <a:pt x="346" y="558"/>
                    </a:lnTo>
                    <a:lnTo>
                      <a:pt x="401" y="526"/>
                    </a:lnTo>
                    <a:lnTo>
                      <a:pt x="452" y="558"/>
                    </a:lnTo>
                    <a:lnTo>
                      <a:pt x="507" y="592"/>
                    </a:lnTo>
                    <a:lnTo>
                      <a:pt x="536" y="558"/>
                    </a:lnTo>
                    <a:lnTo>
                      <a:pt x="536" y="492"/>
                    </a:lnTo>
                    <a:lnTo>
                      <a:pt x="584" y="461"/>
                    </a:lnTo>
                    <a:lnTo>
                      <a:pt x="639" y="492"/>
                    </a:lnTo>
                    <a:lnTo>
                      <a:pt x="694" y="492"/>
                    </a:lnTo>
                    <a:lnTo>
                      <a:pt x="744" y="461"/>
                    </a:lnTo>
                    <a:lnTo>
                      <a:pt x="800" y="526"/>
                    </a:lnTo>
                    <a:lnTo>
                      <a:pt x="853" y="526"/>
                    </a:lnTo>
                    <a:lnTo>
                      <a:pt x="908" y="492"/>
                    </a:lnTo>
                    <a:lnTo>
                      <a:pt x="908" y="491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81" name="Freeform 59"/>
              <p:cNvSpPr>
                <a:spLocks/>
              </p:cNvSpPr>
              <p:nvPr/>
            </p:nvSpPr>
            <p:spPr bwMode="auto">
              <a:xfrm>
                <a:off x="5432404" y="2405054"/>
                <a:ext cx="301625" cy="261938"/>
              </a:xfrm>
              <a:custGeom>
                <a:avLst/>
                <a:gdLst>
                  <a:gd name="T0" fmla="*/ 2147483647 w 531"/>
                  <a:gd name="T1" fmla="*/ 2147483647 h 464"/>
                  <a:gd name="T2" fmla="*/ 2147483647 w 531"/>
                  <a:gd name="T3" fmla="*/ 2147483647 h 464"/>
                  <a:gd name="T4" fmla="*/ 2147483647 w 531"/>
                  <a:gd name="T5" fmla="*/ 2147483647 h 464"/>
                  <a:gd name="T6" fmla="*/ 2147483647 w 531"/>
                  <a:gd name="T7" fmla="*/ 2147483647 h 464"/>
                  <a:gd name="T8" fmla="*/ 2147483647 w 531"/>
                  <a:gd name="T9" fmla="*/ 2147483647 h 464"/>
                  <a:gd name="T10" fmla="*/ 2147483647 w 531"/>
                  <a:gd name="T11" fmla="*/ 2147483647 h 464"/>
                  <a:gd name="T12" fmla="*/ 2147483647 w 531"/>
                  <a:gd name="T13" fmla="*/ 2147483647 h 464"/>
                  <a:gd name="T14" fmla="*/ 2147483647 w 531"/>
                  <a:gd name="T15" fmla="*/ 2147483647 h 464"/>
                  <a:gd name="T16" fmla="*/ 2147483647 w 531"/>
                  <a:gd name="T17" fmla="*/ 2147483647 h 464"/>
                  <a:gd name="T18" fmla="*/ 0 w 531"/>
                  <a:gd name="T19" fmla="*/ 2147483647 h 464"/>
                  <a:gd name="T20" fmla="*/ 0 w 531"/>
                  <a:gd name="T21" fmla="*/ 2147483647 h 464"/>
                  <a:gd name="T22" fmla="*/ 2147483647 w 531"/>
                  <a:gd name="T23" fmla="*/ 2147483647 h 464"/>
                  <a:gd name="T24" fmla="*/ 2147483647 w 531"/>
                  <a:gd name="T25" fmla="*/ 2147483647 h 464"/>
                  <a:gd name="T26" fmla="*/ 2147483647 w 531"/>
                  <a:gd name="T27" fmla="*/ 2147483647 h 464"/>
                  <a:gd name="T28" fmla="*/ 2147483647 w 531"/>
                  <a:gd name="T29" fmla="*/ 2147483647 h 464"/>
                  <a:gd name="T30" fmla="*/ 2147483647 w 531"/>
                  <a:gd name="T31" fmla="*/ 2147483647 h 464"/>
                  <a:gd name="T32" fmla="*/ 2147483647 w 531"/>
                  <a:gd name="T33" fmla="*/ 0 h 464"/>
                  <a:gd name="T34" fmla="*/ 2147483647 w 531"/>
                  <a:gd name="T35" fmla="*/ 2147483647 h 4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1"/>
                  <a:gd name="T55" fmla="*/ 0 h 464"/>
                  <a:gd name="T56" fmla="*/ 531 w 531"/>
                  <a:gd name="T57" fmla="*/ 464 h 4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1" h="464">
                    <a:moveTo>
                      <a:pt x="49" y="3"/>
                    </a:moveTo>
                    <a:lnTo>
                      <a:pt x="531" y="165"/>
                    </a:lnTo>
                    <a:lnTo>
                      <a:pt x="449" y="291"/>
                    </a:lnTo>
                    <a:lnTo>
                      <a:pt x="377" y="298"/>
                    </a:lnTo>
                    <a:lnTo>
                      <a:pt x="293" y="335"/>
                    </a:lnTo>
                    <a:lnTo>
                      <a:pt x="238" y="416"/>
                    </a:lnTo>
                    <a:lnTo>
                      <a:pt x="220" y="464"/>
                    </a:lnTo>
                    <a:lnTo>
                      <a:pt x="132" y="464"/>
                    </a:lnTo>
                    <a:lnTo>
                      <a:pt x="34" y="396"/>
                    </a:lnTo>
                    <a:lnTo>
                      <a:pt x="0" y="330"/>
                    </a:lnTo>
                    <a:lnTo>
                      <a:pt x="0" y="263"/>
                    </a:lnTo>
                    <a:lnTo>
                      <a:pt x="62" y="259"/>
                    </a:lnTo>
                    <a:lnTo>
                      <a:pt x="108" y="129"/>
                    </a:lnTo>
                    <a:lnTo>
                      <a:pt x="108" y="54"/>
                    </a:lnTo>
                    <a:lnTo>
                      <a:pt x="108" y="57"/>
                    </a:lnTo>
                    <a:lnTo>
                      <a:pt x="59" y="39"/>
                    </a:lnTo>
                    <a:lnTo>
                      <a:pt x="43" y="0"/>
                    </a:lnTo>
                    <a:lnTo>
                      <a:pt x="49" y="3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82" name="Freeform 60"/>
              <p:cNvSpPr>
                <a:spLocks/>
              </p:cNvSpPr>
              <p:nvPr/>
            </p:nvSpPr>
            <p:spPr bwMode="auto">
              <a:xfrm>
                <a:off x="5434717" y="2294921"/>
                <a:ext cx="457366" cy="198817"/>
              </a:xfrm>
              <a:custGeom>
                <a:avLst/>
                <a:gdLst>
                  <a:gd name="T0" fmla="*/ 2147483647 w 810"/>
                  <a:gd name="T1" fmla="*/ 2147483647 h 354"/>
                  <a:gd name="T2" fmla="*/ 2147483647 w 810"/>
                  <a:gd name="T3" fmla="*/ 2147483647 h 354"/>
                  <a:gd name="T4" fmla="*/ 2147483647 w 810"/>
                  <a:gd name="T5" fmla="*/ 2147483647 h 354"/>
                  <a:gd name="T6" fmla="*/ 2147483647 w 810"/>
                  <a:gd name="T7" fmla="*/ 2147483647 h 354"/>
                  <a:gd name="T8" fmla="*/ 2147483647 w 810"/>
                  <a:gd name="T9" fmla="*/ 2147483647 h 354"/>
                  <a:gd name="T10" fmla="*/ 2147483647 w 810"/>
                  <a:gd name="T11" fmla="*/ 2147483647 h 354"/>
                  <a:gd name="T12" fmla="*/ 2147483647 w 810"/>
                  <a:gd name="T13" fmla="*/ 2147483647 h 354"/>
                  <a:gd name="T14" fmla="*/ 2147483647 w 810"/>
                  <a:gd name="T15" fmla="*/ 2147483647 h 354"/>
                  <a:gd name="T16" fmla="*/ 2147483647 w 810"/>
                  <a:gd name="T17" fmla="*/ 0 h 354"/>
                  <a:gd name="T18" fmla="*/ 2147483647 w 810"/>
                  <a:gd name="T19" fmla="*/ 2147483647 h 354"/>
                  <a:gd name="T20" fmla="*/ 2147483647 w 810"/>
                  <a:gd name="T21" fmla="*/ 2147483647 h 354"/>
                  <a:gd name="T22" fmla="*/ 2147483647 w 810"/>
                  <a:gd name="T23" fmla="*/ 2147483647 h 354"/>
                  <a:gd name="T24" fmla="*/ 2147483647 w 810"/>
                  <a:gd name="T25" fmla="*/ 2147483647 h 354"/>
                  <a:gd name="T26" fmla="*/ 2147483647 w 810"/>
                  <a:gd name="T27" fmla="*/ 2147483647 h 354"/>
                  <a:gd name="T28" fmla="*/ 2147483647 w 810"/>
                  <a:gd name="T29" fmla="*/ 2147483647 h 354"/>
                  <a:gd name="T30" fmla="*/ 2147483647 w 810"/>
                  <a:gd name="T31" fmla="*/ 2147483647 h 354"/>
                  <a:gd name="T32" fmla="*/ 2147483647 w 810"/>
                  <a:gd name="T33" fmla="*/ 2147483647 h 354"/>
                  <a:gd name="T34" fmla="*/ 0 w 810"/>
                  <a:gd name="T35" fmla="*/ 2147483647 h 354"/>
                  <a:gd name="T36" fmla="*/ 0 w 810"/>
                  <a:gd name="T37" fmla="*/ 2147483647 h 354"/>
                  <a:gd name="T38" fmla="*/ 2147483647 w 810"/>
                  <a:gd name="T39" fmla="*/ 2147483647 h 3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0"/>
                  <a:gd name="T61" fmla="*/ 0 h 354"/>
                  <a:gd name="T62" fmla="*/ 810 w 810"/>
                  <a:gd name="T63" fmla="*/ 354 h 3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0" h="354">
                    <a:moveTo>
                      <a:pt x="49" y="193"/>
                    </a:moveTo>
                    <a:lnTo>
                      <a:pt x="521" y="354"/>
                    </a:lnTo>
                    <a:lnTo>
                      <a:pt x="587" y="345"/>
                    </a:lnTo>
                    <a:lnTo>
                      <a:pt x="590" y="301"/>
                    </a:lnTo>
                    <a:lnTo>
                      <a:pt x="625" y="271"/>
                    </a:lnTo>
                    <a:lnTo>
                      <a:pt x="625" y="229"/>
                    </a:lnTo>
                    <a:lnTo>
                      <a:pt x="684" y="225"/>
                    </a:lnTo>
                    <a:lnTo>
                      <a:pt x="810" y="27"/>
                    </a:lnTo>
                    <a:lnTo>
                      <a:pt x="751" y="0"/>
                    </a:lnTo>
                    <a:lnTo>
                      <a:pt x="587" y="3"/>
                    </a:lnTo>
                    <a:lnTo>
                      <a:pt x="541" y="64"/>
                    </a:lnTo>
                    <a:lnTo>
                      <a:pt x="497" y="93"/>
                    </a:lnTo>
                    <a:lnTo>
                      <a:pt x="430" y="132"/>
                    </a:lnTo>
                    <a:lnTo>
                      <a:pt x="273" y="132"/>
                    </a:lnTo>
                    <a:lnTo>
                      <a:pt x="214" y="93"/>
                    </a:lnTo>
                    <a:lnTo>
                      <a:pt x="165" y="30"/>
                    </a:lnTo>
                    <a:lnTo>
                      <a:pt x="54" y="30"/>
                    </a:lnTo>
                    <a:lnTo>
                      <a:pt x="0" y="105"/>
                    </a:lnTo>
                    <a:lnTo>
                      <a:pt x="0" y="110"/>
                    </a:lnTo>
                    <a:lnTo>
                      <a:pt x="49" y="193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83" name="Freeform 61"/>
              <p:cNvSpPr>
                <a:spLocks/>
              </p:cNvSpPr>
              <p:nvPr/>
            </p:nvSpPr>
            <p:spPr bwMode="auto">
              <a:xfrm>
                <a:off x="4411641" y="3895716"/>
                <a:ext cx="539750" cy="296863"/>
              </a:xfrm>
              <a:custGeom>
                <a:avLst/>
                <a:gdLst>
                  <a:gd name="T0" fmla="*/ 2147483647 w 962"/>
                  <a:gd name="T1" fmla="*/ 2147483647 h 530"/>
                  <a:gd name="T2" fmla="*/ 2147483647 w 962"/>
                  <a:gd name="T3" fmla="*/ 2147483647 h 530"/>
                  <a:gd name="T4" fmla="*/ 2147483647 w 962"/>
                  <a:gd name="T5" fmla="*/ 2147483647 h 530"/>
                  <a:gd name="T6" fmla="*/ 2147483647 w 962"/>
                  <a:gd name="T7" fmla="*/ 2147483647 h 530"/>
                  <a:gd name="T8" fmla="*/ 2147483647 w 962"/>
                  <a:gd name="T9" fmla="*/ 2147483647 h 530"/>
                  <a:gd name="T10" fmla="*/ 2147483647 w 962"/>
                  <a:gd name="T11" fmla="*/ 0 h 530"/>
                  <a:gd name="T12" fmla="*/ 2147483647 w 962"/>
                  <a:gd name="T13" fmla="*/ 2147483647 h 530"/>
                  <a:gd name="T14" fmla="*/ 2147483647 w 962"/>
                  <a:gd name="T15" fmla="*/ 2147483647 h 530"/>
                  <a:gd name="T16" fmla="*/ 2147483647 w 962"/>
                  <a:gd name="T17" fmla="*/ 2147483647 h 530"/>
                  <a:gd name="T18" fmla="*/ 2147483647 w 962"/>
                  <a:gd name="T19" fmla="*/ 2147483647 h 530"/>
                  <a:gd name="T20" fmla="*/ 2147483647 w 962"/>
                  <a:gd name="T21" fmla="*/ 2147483647 h 530"/>
                  <a:gd name="T22" fmla="*/ 2147483647 w 962"/>
                  <a:gd name="T23" fmla="*/ 2147483647 h 530"/>
                  <a:gd name="T24" fmla="*/ 2147483647 w 962"/>
                  <a:gd name="T25" fmla="*/ 2147483647 h 530"/>
                  <a:gd name="T26" fmla="*/ 2147483647 w 962"/>
                  <a:gd name="T27" fmla="*/ 2147483647 h 530"/>
                  <a:gd name="T28" fmla="*/ 2147483647 w 962"/>
                  <a:gd name="T29" fmla="*/ 2147483647 h 530"/>
                  <a:gd name="T30" fmla="*/ 2147483647 w 962"/>
                  <a:gd name="T31" fmla="*/ 2147483647 h 530"/>
                  <a:gd name="T32" fmla="*/ 2147483647 w 962"/>
                  <a:gd name="T33" fmla="*/ 2147483647 h 530"/>
                  <a:gd name="T34" fmla="*/ 2147483647 w 962"/>
                  <a:gd name="T35" fmla="*/ 2147483647 h 530"/>
                  <a:gd name="T36" fmla="*/ 2147483647 w 962"/>
                  <a:gd name="T37" fmla="*/ 2147483647 h 530"/>
                  <a:gd name="T38" fmla="*/ 2147483647 w 962"/>
                  <a:gd name="T39" fmla="*/ 2147483647 h 530"/>
                  <a:gd name="T40" fmla="*/ 2147483647 w 962"/>
                  <a:gd name="T41" fmla="*/ 2147483647 h 530"/>
                  <a:gd name="T42" fmla="*/ 2147483647 w 962"/>
                  <a:gd name="T43" fmla="*/ 2147483647 h 530"/>
                  <a:gd name="T44" fmla="*/ 0 w 962"/>
                  <a:gd name="T45" fmla="*/ 2147483647 h 530"/>
                  <a:gd name="T46" fmla="*/ 0 w 962"/>
                  <a:gd name="T47" fmla="*/ 2147483647 h 530"/>
                  <a:gd name="T48" fmla="*/ 2147483647 w 962"/>
                  <a:gd name="T49" fmla="*/ 2147483647 h 530"/>
                  <a:gd name="T50" fmla="*/ 2147483647 w 962"/>
                  <a:gd name="T51" fmla="*/ 2147483647 h 530"/>
                  <a:gd name="T52" fmla="*/ 2147483647 w 962"/>
                  <a:gd name="T53" fmla="*/ 2147483647 h 530"/>
                  <a:gd name="T54" fmla="*/ 2147483647 w 962"/>
                  <a:gd name="T55" fmla="*/ 2147483647 h 530"/>
                  <a:gd name="T56" fmla="*/ 2147483647 w 962"/>
                  <a:gd name="T57" fmla="*/ 2147483647 h 530"/>
                  <a:gd name="T58" fmla="*/ 2147483647 w 962"/>
                  <a:gd name="T59" fmla="*/ 2147483647 h 530"/>
                  <a:gd name="T60" fmla="*/ 2147483647 w 962"/>
                  <a:gd name="T61" fmla="*/ 2147483647 h 530"/>
                  <a:gd name="T62" fmla="*/ 2147483647 w 962"/>
                  <a:gd name="T63" fmla="*/ 2147483647 h 530"/>
                  <a:gd name="T64" fmla="*/ 2147483647 w 962"/>
                  <a:gd name="T65" fmla="*/ 2147483647 h 530"/>
                  <a:gd name="T66" fmla="*/ 2147483647 w 962"/>
                  <a:gd name="T67" fmla="*/ 2147483647 h 530"/>
                  <a:gd name="T68" fmla="*/ 2147483647 w 962"/>
                  <a:gd name="T69" fmla="*/ 2147483647 h 530"/>
                  <a:gd name="T70" fmla="*/ 2147483647 w 962"/>
                  <a:gd name="T71" fmla="*/ 2147483647 h 530"/>
                  <a:gd name="T72" fmla="*/ 2147483647 w 962"/>
                  <a:gd name="T73" fmla="*/ 2147483647 h 530"/>
                  <a:gd name="T74" fmla="*/ 2147483647 w 962"/>
                  <a:gd name="T75" fmla="*/ 2147483647 h 530"/>
                  <a:gd name="T76" fmla="*/ 2147483647 w 962"/>
                  <a:gd name="T77" fmla="*/ 2147483647 h 530"/>
                  <a:gd name="T78" fmla="*/ 2147483647 w 962"/>
                  <a:gd name="T79" fmla="*/ 2147483647 h 530"/>
                  <a:gd name="T80" fmla="*/ 2147483647 w 962"/>
                  <a:gd name="T81" fmla="*/ 2147483647 h 530"/>
                  <a:gd name="T82" fmla="*/ 2147483647 w 962"/>
                  <a:gd name="T83" fmla="*/ 2147483647 h 530"/>
                  <a:gd name="T84" fmla="*/ 2147483647 w 962"/>
                  <a:gd name="T85" fmla="*/ 2147483647 h 530"/>
                  <a:gd name="T86" fmla="*/ 2147483647 w 962"/>
                  <a:gd name="T87" fmla="*/ 2147483647 h 530"/>
                  <a:gd name="T88" fmla="*/ 2147483647 w 962"/>
                  <a:gd name="T89" fmla="*/ 2147483647 h 530"/>
                  <a:gd name="T90" fmla="*/ 2147483647 w 962"/>
                  <a:gd name="T91" fmla="*/ 2147483647 h 5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62"/>
                  <a:gd name="T139" fmla="*/ 0 h 530"/>
                  <a:gd name="T140" fmla="*/ 962 w 962"/>
                  <a:gd name="T141" fmla="*/ 530 h 5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62" h="530">
                    <a:moveTo>
                      <a:pt x="962" y="99"/>
                    </a:moveTo>
                    <a:lnTo>
                      <a:pt x="936" y="99"/>
                    </a:lnTo>
                    <a:lnTo>
                      <a:pt x="908" y="99"/>
                    </a:lnTo>
                    <a:lnTo>
                      <a:pt x="854" y="99"/>
                    </a:lnTo>
                    <a:lnTo>
                      <a:pt x="773" y="65"/>
                    </a:lnTo>
                    <a:lnTo>
                      <a:pt x="747" y="0"/>
                    </a:lnTo>
                    <a:lnTo>
                      <a:pt x="747" y="2"/>
                    </a:lnTo>
                    <a:lnTo>
                      <a:pt x="722" y="34"/>
                    </a:lnTo>
                    <a:lnTo>
                      <a:pt x="693" y="101"/>
                    </a:lnTo>
                    <a:lnTo>
                      <a:pt x="667" y="166"/>
                    </a:lnTo>
                    <a:lnTo>
                      <a:pt x="613" y="231"/>
                    </a:lnTo>
                    <a:lnTo>
                      <a:pt x="535" y="265"/>
                    </a:lnTo>
                    <a:lnTo>
                      <a:pt x="480" y="265"/>
                    </a:lnTo>
                    <a:lnTo>
                      <a:pt x="427" y="299"/>
                    </a:lnTo>
                    <a:lnTo>
                      <a:pt x="375" y="299"/>
                    </a:lnTo>
                    <a:lnTo>
                      <a:pt x="321" y="299"/>
                    </a:lnTo>
                    <a:lnTo>
                      <a:pt x="267" y="299"/>
                    </a:lnTo>
                    <a:lnTo>
                      <a:pt x="214" y="265"/>
                    </a:lnTo>
                    <a:lnTo>
                      <a:pt x="160" y="299"/>
                    </a:lnTo>
                    <a:lnTo>
                      <a:pt x="108" y="299"/>
                    </a:lnTo>
                    <a:lnTo>
                      <a:pt x="53" y="363"/>
                    </a:lnTo>
                    <a:lnTo>
                      <a:pt x="53" y="429"/>
                    </a:lnTo>
                    <a:lnTo>
                      <a:pt x="0" y="461"/>
                    </a:lnTo>
                    <a:lnTo>
                      <a:pt x="0" y="530"/>
                    </a:lnTo>
                    <a:lnTo>
                      <a:pt x="53" y="494"/>
                    </a:lnTo>
                    <a:lnTo>
                      <a:pt x="108" y="461"/>
                    </a:lnTo>
                    <a:lnTo>
                      <a:pt x="160" y="461"/>
                    </a:lnTo>
                    <a:lnTo>
                      <a:pt x="214" y="494"/>
                    </a:lnTo>
                    <a:lnTo>
                      <a:pt x="267" y="530"/>
                    </a:lnTo>
                    <a:lnTo>
                      <a:pt x="321" y="530"/>
                    </a:lnTo>
                    <a:lnTo>
                      <a:pt x="375" y="494"/>
                    </a:lnTo>
                    <a:lnTo>
                      <a:pt x="427" y="461"/>
                    </a:lnTo>
                    <a:lnTo>
                      <a:pt x="480" y="494"/>
                    </a:lnTo>
                    <a:lnTo>
                      <a:pt x="535" y="530"/>
                    </a:lnTo>
                    <a:lnTo>
                      <a:pt x="588" y="530"/>
                    </a:lnTo>
                    <a:lnTo>
                      <a:pt x="639" y="494"/>
                    </a:lnTo>
                    <a:lnTo>
                      <a:pt x="667" y="429"/>
                    </a:lnTo>
                    <a:lnTo>
                      <a:pt x="722" y="363"/>
                    </a:lnTo>
                    <a:lnTo>
                      <a:pt x="773" y="332"/>
                    </a:lnTo>
                    <a:lnTo>
                      <a:pt x="801" y="332"/>
                    </a:lnTo>
                    <a:lnTo>
                      <a:pt x="854" y="332"/>
                    </a:lnTo>
                    <a:lnTo>
                      <a:pt x="908" y="299"/>
                    </a:lnTo>
                    <a:lnTo>
                      <a:pt x="936" y="231"/>
                    </a:lnTo>
                    <a:lnTo>
                      <a:pt x="936" y="166"/>
                    </a:lnTo>
                    <a:lnTo>
                      <a:pt x="962" y="101"/>
                    </a:lnTo>
                    <a:lnTo>
                      <a:pt x="962" y="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84" name="Freeform 63"/>
              <p:cNvSpPr>
                <a:spLocks/>
              </p:cNvSpPr>
              <p:nvPr/>
            </p:nvSpPr>
            <p:spPr bwMode="auto">
              <a:xfrm>
                <a:off x="1500166" y="2143116"/>
                <a:ext cx="1006475" cy="796925"/>
              </a:xfrm>
              <a:custGeom>
                <a:avLst/>
                <a:gdLst>
                  <a:gd name="T0" fmla="*/ 2147483647 w 1790"/>
                  <a:gd name="T1" fmla="*/ 2147483647 h 1415"/>
                  <a:gd name="T2" fmla="*/ 2147483647 w 1790"/>
                  <a:gd name="T3" fmla="*/ 2147483647 h 1415"/>
                  <a:gd name="T4" fmla="*/ 2147483647 w 1790"/>
                  <a:gd name="T5" fmla="*/ 2147483647 h 1415"/>
                  <a:gd name="T6" fmla="*/ 2147483647 w 1790"/>
                  <a:gd name="T7" fmla="*/ 2147483647 h 1415"/>
                  <a:gd name="T8" fmla="*/ 2147483647 w 1790"/>
                  <a:gd name="T9" fmla="*/ 2147483647 h 1415"/>
                  <a:gd name="T10" fmla="*/ 2147483647 w 1790"/>
                  <a:gd name="T11" fmla="*/ 2147483647 h 1415"/>
                  <a:gd name="T12" fmla="*/ 2147483647 w 1790"/>
                  <a:gd name="T13" fmla="*/ 2147483647 h 1415"/>
                  <a:gd name="T14" fmla="*/ 2147483647 w 1790"/>
                  <a:gd name="T15" fmla="*/ 2147483647 h 1415"/>
                  <a:gd name="T16" fmla="*/ 2147483647 w 1790"/>
                  <a:gd name="T17" fmla="*/ 2147483647 h 1415"/>
                  <a:gd name="T18" fmla="*/ 2147483647 w 1790"/>
                  <a:gd name="T19" fmla="*/ 2147483647 h 1415"/>
                  <a:gd name="T20" fmla="*/ 2147483647 w 1790"/>
                  <a:gd name="T21" fmla="*/ 2147483647 h 1415"/>
                  <a:gd name="T22" fmla="*/ 2147483647 w 1790"/>
                  <a:gd name="T23" fmla="*/ 2147483647 h 1415"/>
                  <a:gd name="T24" fmla="*/ 2147483647 w 1790"/>
                  <a:gd name="T25" fmla="*/ 2147483647 h 1415"/>
                  <a:gd name="T26" fmla="*/ 2147483647 w 1790"/>
                  <a:gd name="T27" fmla="*/ 2147483647 h 1415"/>
                  <a:gd name="T28" fmla="*/ 2147483647 w 1790"/>
                  <a:gd name="T29" fmla="*/ 2147483647 h 1415"/>
                  <a:gd name="T30" fmla="*/ 2147483647 w 1790"/>
                  <a:gd name="T31" fmla="*/ 2147483647 h 1415"/>
                  <a:gd name="T32" fmla="*/ 2147483647 w 1790"/>
                  <a:gd name="T33" fmla="*/ 2147483647 h 1415"/>
                  <a:gd name="T34" fmla="*/ 2147483647 w 1790"/>
                  <a:gd name="T35" fmla="*/ 0 h 1415"/>
                  <a:gd name="T36" fmla="*/ 2147483647 w 1790"/>
                  <a:gd name="T37" fmla="*/ 2147483647 h 1415"/>
                  <a:gd name="T38" fmla="*/ 2147483647 w 1790"/>
                  <a:gd name="T39" fmla="*/ 2147483647 h 1415"/>
                  <a:gd name="T40" fmla="*/ 2147483647 w 1790"/>
                  <a:gd name="T41" fmla="*/ 2147483647 h 1415"/>
                  <a:gd name="T42" fmla="*/ 2147483647 w 1790"/>
                  <a:gd name="T43" fmla="*/ 2147483647 h 1415"/>
                  <a:gd name="T44" fmla="*/ 2147483647 w 1790"/>
                  <a:gd name="T45" fmla="*/ 2147483647 h 1415"/>
                  <a:gd name="T46" fmla="*/ 2147483647 w 1790"/>
                  <a:gd name="T47" fmla="*/ 2147483647 h 1415"/>
                  <a:gd name="T48" fmla="*/ 2147483647 w 1790"/>
                  <a:gd name="T49" fmla="*/ 2147483647 h 1415"/>
                  <a:gd name="T50" fmla="*/ 2147483647 w 1790"/>
                  <a:gd name="T51" fmla="*/ 2147483647 h 1415"/>
                  <a:gd name="T52" fmla="*/ 2147483647 w 1790"/>
                  <a:gd name="T53" fmla="*/ 2147483647 h 1415"/>
                  <a:gd name="T54" fmla="*/ 2147483647 w 1790"/>
                  <a:gd name="T55" fmla="*/ 2147483647 h 1415"/>
                  <a:gd name="T56" fmla="*/ 2147483647 w 1790"/>
                  <a:gd name="T57" fmla="*/ 2147483647 h 1415"/>
                  <a:gd name="T58" fmla="*/ 2147483647 w 1790"/>
                  <a:gd name="T59" fmla="*/ 2147483647 h 1415"/>
                  <a:gd name="T60" fmla="*/ 2147483647 w 1790"/>
                  <a:gd name="T61" fmla="*/ 2147483647 h 1415"/>
                  <a:gd name="T62" fmla="*/ 2147483647 w 1790"/>
                  <a:gd name="T63" fmla="*/ 2147483647 h 1415"/>
                  <a:gd name="T64" fmla="*/ 2147483647 w 1790"/>
                  <a:gd name="T65" fmla="*/ 2147483647 h 1415"/>
                  <a:gd name="T66" fmla="*/ 2147483647 w 1790"/>
                  <a:gd name="T67" fmla="*/ 2147483647 h 1415"/>
                  <a:gd name="T68" fmla="*/ 2147483647 w 1790"/>
                  <a:gd name="T69" fmla="*/ 2147483647 h 1415"/>
                  <a:gd name="T70" fmla="*/ 2147483647 w 1790"/>
                  <a:gd name="T71" fmla="*/ 2147483647 h 1415"/>
                  <a:gd name="T72" fmla="*/ 2147483647 w 1790"/>
                  <a:gd name="T73" fmla="*/ 2147483647 h 1415"/>
                  <a:gd name="T74" fmla="*/ 2147483647 w 1790"/>
                  <a:gd name="T75" fmla="*/ 2147483647 h 1415"/>
                  <a:gd name="T76" fmla="*/ 2147483647 w 1790"/>
                  <a:gd name="T77" fmla="*/ 2147483647 h 1415"/>
                  <a:gd name="T78" fmla="*/ 2147483647 w 1790"/>
                  <a:gd name="T79" fmla="*/ 2147483647 h 1415"/>
                  <a:gd name="T80" fmla="*/ 2147483647 w 1790"/>
                  <a:gd name="T81" fmla="*/ 2147483647 h 1415"/>
                  <a:gd name="T82" fmla="*/ 2147483647 w 1790"/>
                  <a:gd name="T83" fmla="*/ 2147483647 h 1415"/>
                  <a:gd name="T84" fmla="*/ 2147483647 w 1790"/>
                  <a:gd name="T85" fmla="*/ 2147483647 h 1415"/>
                  <a:gd name="T86" fmla="*/ 2147483647 w 1790"/>
                  <a:gd name="T87" fmla="*/ 2147483647 h 1415"/>
                  <a:gd name="T88" fmla="*/ 2147483647 w 1790"/>
                  <a:gd name="T89" fmla="*/ 2147483647 h 141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90"/>
                  <a:gd name="T136" fmla="*/ 0 h 1415"/>
                  <a:gd name="T137" fmla="*/ 1790 w 1790"/>
                  <a:gd name="T138" fmla="*/ 1415 h 141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90" h="1415">
                    <a:moveTo>
                      <a:pt x="1576" y="1415"/>
                    </a:moveTo>
                    <a:lnTo>
                      <a:pt x="1631" y="1348"/>
                    </a:lnTo>
                    <a:lnTo>
                      <a:pt x="1658" y="1284"/>
                    </a:lnTo>
                    <a:lnTo>
                      <a:pt x="1684" y="1249"/>
                    </a:lnTo>
                    <a:lnTo>
                      <a:pt x="1708" y="1218"/>
                    </a:lnTo>
                    <a:lnTo>
                      <a:pt x="1764" y="1184"/>
                    </a:lnTo>
                    <a:lnTo>
                      <a:pt x="1790" y="1117"/>
                    </a:lnTo>
                    <a:lnTo>
                      <a:pt x="1790" y="1053"/>
                    </a:lnTo>
                    <a:lnTo>
                      <a:pt x="1764" y="986"/>
                    </a:lnTo>
                    <a:lnTo>
                      <a:pt x="1736" y="920"/>
                    </a:lnTo>
                    <a:lnTo>
                      <a:pt x="1736" y="854"/>
                    </a:lnTo>
                    <a:lnTo>
                      <a:pt x="1764" y="788"/>
                    </a:lnTo>
                    <a:lnTo>
                      <a:pt x="1708" y="788"/>
                    </a:lnTo>
                    <a:lnTo>
                      <a:pt x="1658" y="788"/>
                    </a:lnTo>
                    <a:lnTo>
                      <a:pt x="1631" y="723"/>
                    </a:lnTo>
                    <a:lnTo>
                      <a:pt x="1576" y="755"/>
                    </a:lnTo>
                    <a:lnTo>
                      <a:pt x="1525" y="723"/>
                    </a:lnTo>
                    <a:lnTo>
                      <a:pt x="1469" y="689"/>
                    </a:lnTo>
                    <a:lnTo>
                      <a:pt x="1418" y="657"/>
                    </a:lnTo>
                    <a:lnTo>
                      <a:pt x="1364" y="591"/>
                    </a:lnTo>
                    <a:lnTo>
                      <a:pt x="1336" y="524"/>
                    </a:lnTo>
                    <a:lnTo>
                      <a:pt x="1364" y="460"/>
                    </a:lnTo>
                    <a:lnTo>
                      <a:pt x="1392" y="393"/>
                    </a:lnTo>
                    <a:lnTo>
                      <a:pt x="1364" y="325"/>
                    </a:lnTo>
                    <a:lnTo>
                      <a:pt x="1336" y="263"/>
                    </a:lnTo>
                    <a:lnTo>
                      <a:pt x="1336" y="195"/>
                    </a:lnTo>
                    <a:lnTo>
                      <a:pt x="1336" y="162"/>
                    </a:lnTo>
                    <a:lnTo>
                      <a:pt x="1284" y="162"/>
                    </a:lnTo>
                    <a:lnTo>
                      <a:pt x="1231" y="130"/>
                    </a:lnTo>
                    <a:lnTo>
                      <a:pt x="1175" y="130"/>
                    </a:lnTo>
                    <a:lnTo>
                      <a:pt x="1123" y="130"/>
                    </a:lnTo>
                    <a:lnTo>
                      <a:pt x="1069" y="96"/>
                    </a:lnTo>
                    <a:lnTo>
                      <a:pt x="1017" y="63"/>
                    </a:lnTo>
                    <a:lnTo>
                      <a:pt x="964" y="32"/>
                    </a:lnTo>
                    <a:lnTo>
                      <a:pt x="910" y="32"/>
                    </a:lnTo>
                    <a:lnTo>
                      <a:pt x="859" y="0"/>
                    </a:lnTo>
                    <a:lnTo>
                      <a:pt x="803" y="63"/>
                    </a:lnTo>
                    <a:lnTo>
                      <a:pt x="751" y="32"/>
                    </a:lnTo>
                    <a:lnTo>
                      <a:pt x="695" y="63"/>
                    </a:lnTo>
                    <a:lnTo>
                      <a:pt x="669" y="130"/>
                    </a:lnTo>
                    <a:lnTo>
                      <a:pt x="644" y="195"/>
                    </a:lnTo>
                    <a:lnTo>
                      <a:pt x="590" y="229"/>
                    </a:lnTo>
                    <a:lnTo>
                      <a:pt x="536" y="229"/>
                    </a:lnTo>
                    <a:lnTo>
                      <a:pt x="482" y="195"/>
                    </a:lnTo>
                    <a:lnTo>
                      <a:pt x="457" y="263"/>
                    </a:lnTo>
                    <a:lnTo>
                      <a:pt x="429" y="325"/>
                    </a:lnTo>
                    <a:lnTo>
                      <a:pt x="397" y="394"/>
                    </a:lnTo>
                    <a:lnTo>
                      <a:pt x="377" y="361"/>
                    </a:lnTo>
                    <a:lnTo>
                      <a:pt x="323" y="361"/>
                    </a:lnTo>
                    <a:lnTo>
                      <a:pt x="285" y="400"/>
                    </a:lnTo>
                    <a:lnTo>
                      <a:pt x="218" y="361"/>
                    </a:lnTo>
                    <a:lnTo>
                      <a:pt x="164" y="361"/>
                    </a:lnTo>
                    <a:lnTo>
                      <a:pt x="110" y="361"/>
                    </a:lnTo>
                    <a:lnTo>
                      <a:pt x="57" y="361"/>
                    </a:lnTo>
                    <a:lnTo>
                      <a:pt x="2" y="426"/>
                    </a:lnTo>
                    <a:lnTo>
                      <a:pt x="6" y="466"/>
                    </a:lnTo>
                    <a:lnTo>
                      <a:pt x="0" y="466"/>
                    </a:lnTo>
                    <a:lnTo>
                      <a:pt x="116" y="457"/>
                    </a:lnTo>
                    <a:lnTo>
                      <a:pt x="181" y="436"/>
                    </a:lnTo>
                    <a:lnTo>
                      <a:pt x="228" y="441"/>
                    </a:lnTo>
                    <a:lnTo>
                      <a:pt x="290" y="445"/>
                    </a:lnTo>
                    <a:lnTo>
                      <a:pt x="319" y="460"/>
                    </a:lnTo>
                    <a:lnTo>
                      <a:pt x="323" y="492"/>
                    </a:lnTo>
                    <a:lnTo>
                      <a:pt x="323" y="559"/>
                    </a:lnTo>
                    <a:lnTo>
                      <a:pt x="349" y="625"/>
                    </a:lnTo>
                    <a:lnTo>
                      <a:pt x="349" y="689"/>
                    </a:lnTo>
                    <a:lnTo>
                      <a:pt x="349" y="755"/>
                    </a:lnTo>
                    <a:lnTo>
                      <a:pt x="349" y="820"/>
                    </a:lnTo>
                    <a:lnTo>
                      <a:pt x="377" y="889"/>
                    </a:lnTo>
                    <a:lnTo>
                      <a:pt x="429" y="986"/>
                    </a:lnTo>
                    <a:lnTo>
                      <a:pt x="482" y="1053"/>
                    </a:lnTo>
                    <a:lnTo>
                      <a:pt x="536" y="1085"/>
                    </a:lnTo>
                    <a:lnTo>
                      <a:pt x="590" y="1117"/>
                    </a:lnTo>
                    <a:lnTo>
                      <a:pt x="644" y="1150"/>
                    </a:lnTo>
                    <a:lnTo>
                      <a:pt x="724" y="1150"/>
                    </a:lnTo>
                    <a:lnTo>
                      <a:pt x="777" y="1150"/>
                    </a:lnTo>
                    <a:lnTo>
                      <a:pt x="830" y="1150"/>
                    </a:lnTo>
                    <a:lnTo>
                      <a:pt x="885" y="1150"/>
                    </a:lnTo>
                    <a:lnTo>
                      <a:pt x="936" y="1184"/>
                    </a:lnTo>
                    <a:lnTo>
                      <a:pt x="990" y="1218"/>
                    </a:lnTo>
                    <a:lnTo>
                      <a:pt x="1069" y="1249"/>
                    </a:lnTo>
                    <a:lnTo>
                      <a:pt x="1123" y="1249"/>
                    </a:lnTo>
                    <a:lnTo>
                      <a:pt x="1175" y="1284"/>
                    </a:lnTo>
                    <a:lnTo>
                      <a:pt x="1231" y="1348"/>
                    </a:lnTo>
                    <a:lnTo>
                      <a:pt x="1284" y="1381"/>
                    </a:lnTo>
                    <a:lnTo>
                      <a:pt x="1336" y="1415"/>
                    </a:lnTo>
                    <a:lnTo>
                      <a:pt x="1392" y="1415"/>
                    </a:lnTo>
                    <a:lnTo>
                      <a:pt x="1444" y="1381"/>
                    </a:lnTo>
                    <a:lnTo>
                      <a:pt x="1499" y="1381"/>
                    </a:lnTo>
                    <a:lnTo>
                      <a:pt x="1548" y="1415"/>
                    </a:lnTo>
                    <a:lnTo>
                      <a:pt x="1576" y="141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85" name="Freeform 65"/>
              <p:cNvSpPr>
                <a:spLocks/>
              </p:cNvSpPr>
              <p:nvPr/>
            </p:nvSpPr>
            <p:spPr bwMode="auto">
              <a:xfrm>
                <a:off x="5016479" y="1406516"/>
                <a:ext cx="571500" cy="728663"/>
              </a:xfrm>
              <a:custGeom>
                <a:avLst/>
                <a:gdLst>
                  <a:gd name="T0" fmla="*/ 2147483647 w 1015"/>
                  <a:gd name="T1" fmla="*/ 2147483647 h 1299"/>
                  <a:gd name="T2" fmla="*/ 2147483647 w 1015"/>
                  <a:gd name="T3" fmla="*/ 2147483647 h 1299"/>
                  <a:gd name="T4" fmla="*/ 2147483647 w 1015"/>
                  <a:gd name="T5" fmla="*/ 2147483647 h 1299"/>
                  <a:gd name="T6" fmla="*/ 2147483647 w 1015"/>
                  <a:gd name="T7" fmla="*/ 2147483647 h 1299"/>
                  <a:gd name="T8" fmla="*/ 2147483647 w 1015"/>
                  <a:gd name="T9" fmla="*/ 2147483647 h 1299"/>
                  <a:gd name="T10" fmla="*/ 2147483647 w 1015"/>
                  <a:gd name="T11" fmla="*/ 2147483647 h 1299"/>
                  <a:gd name="T12" fmla="*/ 2147483647 w 1015"/>
                  <a:gd name="T13" fmla="*/ 2147483647 h 1299"/>
                  <a:gd name="T14" fmla="*/ 2147483647 w 1015"/>
                  <a:gd name="T15" fmla="*/ 2147483647 h 1299"/>
                  <a:gd name="T16" fmla="*/ 2147483647 w 1015"/>
                  <a:gd name="T17" fmla="*/ 2147483647 h 1299"/>
                  <a:gd name="T18" fmla="*/ 2147483647 w 1015"/>
                  <a:gd name="T19" fmla="*/ 2147483647 h 1299"/>
                  <a:gd name="T20" fmla="*/ 2147483647 w 1015"/>
                  <a:gd name="T21" fmla="*/ 2147483647 h 1299"/>
                  <a:gd name="T22" fmla="*/ 2147483647 w 1015"/>
                  <a:gd name="T23" fmla="*/ 0 h 1299"/>
                  <a:gd name="T24" fmla="*/ 2147483647 w 1015"/>
                  <a:gd name="T25" fmla="*/ 2147483647 h 1299"/>
                  <a:gd name="T26" fmla="*/ 2147483647 w 1015"/>
                  <a:gd name="T27" fmla="*/ 2147483647 h 1299"/>
                  <a:gd name="T28" fmla="*/ 2147483647 w 1015"/>
                  <a:gd name="T29" fmla="*/ 2147483647 h 1299"/>
                  <a:gd name="T30" fmla="*/ 0 w 1015"/>
                  <a:gd name="T31" fmla="*/ 2147483647 h 1299"/>
                  <a:gd name="T32" fmla="*/ 2147483647 w 1015"/>
                  <a:gd name="T33" fmla="*/ 2147483647 h 1299"/>
                  <a:gd name="T34" fmla="*/ 2147483647 w 1015"/>
                  <a:gd name="T35" fmla="*/ 2147483647 h 1299"/>
                  <a:gd name="T36" fmla="*/ 2147483647 w 1015"/>
                  <a:gd name="T37" fmla="*/ 2147483647 h 1299"/>
                  <a:gd name="T38" fmla="*/ 2147483647 w 1015"/>
                  <a:gd name="T39" fmla="*/ 2147483647 h 1299"/>
                  <a:gd name="T40" fmla="*/ 2147483647 w 1015"/>
                  <a:gd name="T41" fmla="*/ 2147483647 h 1299"/>
                  <a:gd name="T42" fmla="*/ 2147483647 w 1015"/>
                  <a:gd name="T43" fmla="*/ 2147483647 h 1299"/>
                  <a:gd name="T44" fmla="*/ 2147483647 w 1015"/>
                  <a:gd name="T45" fmla="*/ 2147483647 h 1299"/>
                  <a:gd name="T46" fmla="*/ 2147483647 w 1015"/>
                  <a:gd name="T47" fmla="*/ 2147483647 h 1299"/>
                  <a:gd name="T48" fmla="*/ 2147483647 w 1015"/>
                  <a:gd name="T49" fmla="*/ 2147483647 h 1299"/>
                  <a:gd name="T50" fmla="*/ 2147483647 w 1015"/>
                  <a:gd name="T51" fmla="*/ 2147483647 h 1299"/>
                  <a:gd name="T52" fmla="*/ 2147483647 w 1015"/>
                  <a:gd name="T53" fmla="*/ 2147483647 h 1299"/>
                  <a:gd name="T54" fmla="*/ 2147483647 w 1015"/>
                  <a:gd name="T55" fmla="*/ 2147483647 h 1299"/>
                  <a:gd name="T56" fmla="*/ 2147483647 w 1015"/>
                  <a:gd name="T57" fmla="*/ 2147483647 h 1299"/>
                  <a:gd name="T58" fmla="*/ 2147483647 w 1015"/>
                  <a:gd name="T59" fmla="*/ 2147483647 h 1299"/>
                  <a:gd name="T60" fmla="*/ 2147483647 w 1015"/>
                  <a:gd name="T61" fmla="*/ 2147483647 h 1299"/>
                  <a:gd name="T62" fmla="*/ 2147483647 w 1015"/>
                  <a:gd name="T63" fmla="*/ 2147483647 h 1299"/>
                  <a:gd name="T64" fmla="*/ 2147483647 w 1015"/>
                  <a:gd name="T65" fmla="*/ 2147483647 h 12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15"/>
                  <a:gd name="T100" fmla="*/ 0 h 1299"/>
                  <a:gd name="T101" fmla="*/ 1015 w 1015"/>
                  <a:gd name="T102" fmla="*/ 1299 h 12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15" h="1299">
                    <a:moveTo>
                      <a:pt x="723" y="923"/>
                    </a:moveTo>
                    <a:lnTo>
                      <a:pt x="669" y="859"/>
                    </a:lnTo>
                    <a:lnTo>
                      <a:pt x="723" y="793"/>
                    </a:lnTo>
                    <a:lnTo>
                      <a:pt x="778" y="758"/>
                    </a:lnTo>
                    <a:lnTo>
                      <a:pt x="828" y="758"/>
                    </a:lnTo>
                    <a:lnTo>
                      <a:pt x="855" y="693"/>
                    </a:lnTo>
                    <a:lnTo>
                      <a:pt x="881" y="626"/>
                    </a:lnTo>
                    <a:lnTo>
                      <a:pt x="910" y="561"/>
                    </a:lnTo>
                    <a:lnTo>
                      <a:pt x="963" y="527"/>
                    </a:lnTo>
                    <a:lnTo>
                      <a:pt x="1015" y="495"/>
                    </a:lnTo>
                    <a:lnTo>
                      <a:pt x="989" y="463"/>
                    </a:lnTo>
                    <a:lnTo>
                      <a:pt x="936" y="463"/>
                    </a:lnTo>
                    <a:lnTo>
                      <a:pt x="881" y="429"/>
                    </a:lnTo>
                    <a:lnTo>
                      <a:pt x="828" y="397"/>
                    </a:lnTo>
                    <a:lnTo>
                      <a:pt x="802" y="330"/>
                    </a:lnTo>
                    <a:lnTo>
                      <a:pt x="748" y="298"/>
                    </a:lnTo>
                    <a:lnTo>
                      <a:pt x="694" y="232"/>
                    </a:lnTo>
                    <a:lnTo>
                      <a:pt x="643" y="197"/>
                    </a:lnTo>
                    <a:lnTo>
                      <a:pt x="589" y="165"/>
                    </a:lnTo>
                    <a:lnTo>
                      <a:pt x="509" y="100"/>
                    </a:lnTo>
                    <a:lnTo>
                      <a:pt x="430" y="67"/>
                    </a:lnTo>
                    <a:lnTo>
                      <a:pt x="375" y="33"/>
                    </a:lnTo>
                    <a:lnTo>
                      <a:pt x="322" y="0"/>
                    </a:lnTo>
                    <a:lnTo>
                      <a:pt x="269" y="0"/>
                    </a:lnTo>
                    <a:lnTo>
                      <a:pt x="215" y="33"/>
                    </a:lnTo>
                    <a:lnTo>
                      <a:pt x="161" y="33"/>
                    </a:lnTo>
                    <a:lnTo>
                      <a:pt x="107" y="33"/>
                    </a:lnTo>
                    <a:lnTo>
                      <a:pt x="54" y="33"/>
                    </a:lnTo>
                    <a:lnTo>
                      <a:pt x="56" y="32"/>
                    </a:lnTo>
                    <a:lnTo>
                      <a:pt x="43" y="32"/>
                    </a:lnTo>
                    <a:lnTo>
                      <a:pt x="30" y="67"/>
                    </a:lnTo>
                    <a:lnTo>
                      <a:pt x="0" y="134"/>
                    </a:lnTo>
                    <a:lnTo>
                      <a:pt x="0" y="197"/>
                    </a:lnTo>
                    <a:lnTo>
                      <a:pt x="30" y="264"/>
                    </a:lnTo>
                    <a:lnTo>
                      <a:pt x="30" y="330"/>
                    </a:lnTo>
                    <a:lnTo>
                      <a:pt x="30" y="397"/>
                    </a:lnTo>
                    <a:lnTo>
                      <a:pt x="30" y="463"/>
                    </a:lnTo>
                    <a:lnTo>
                      <a:pt x="82" y="527"/>
                    </a:lnTo>
                    <a:lnTo>
                      <a:pt x="54" y="594"/>
                    </a:lnTo>
                    <a:lnTo>
                      <a:pt x="54" y="658"/>
                    </a:lnTo>
                    <a:lnTo>
                      <a:pt x="30" y="724"/>
                    </a:lnTo>
                    <a:lnTo>
                      <a:pt x="54" y="793"/>
                    </a:lnTo>
                    <a:lnTo>
                      <a:pt x="82" y="859"/>
                    </a:lnTo>
                    <a:lnTo>
                      <a:pt x="107" y="923"/>
                    </a:lnTo>
                    <a:lnTo>
                      <a:pt x="161" y="956"/>
                    </a:lnTo>
                    <a:lnTo>
                      <a:pt x="161" y="1022"/>
                    </a:lnTo>
                    <a:lnTo>
                      <a:pt x="161" y="1087"/>
                    </a:lnTo>
                    <a:lnTo>
                      <a:pt x="187" y="1154"/>
                    </a:lnTo>
                    <a:lnTo>
                      <a:pt x="161" y="1154"/>
                    </a:lnTo>
                    <a:lnTo>
                      <a:pt x="182" y="1143"/>
                    </a:lnTo>
                    <a:lnTo>
                      <a:pt x="215" y="1187"/>
                    </a:lnTo>
                    <a:lnTo>
                      <a:pt x="269" y="1187"/>
                    </a:lnTo>
                    <a:lnTo>
                      <a:pt x="322" y="1154"/>
                    </a:lnTo>
                    <a:lnTo>
                      <a:pt x="375" y="1154"/>
                    </a:lnTo>
                    <a:lnTo>
                      <a:pt x="430" y="1187"/>
                    </a:lnTo>
                    <a:lnTo>
                      <a:pt x="481" y="1253"/>
                    </a:lnTo>
                    <a:lnTo>
                      <a:pt x="538" y="1299"/>
                    </a:lnTo>
                    <a:lnTo>
                      <a:pt x="566" y="1281"/>
                    </a:lnTo>
                    <a:lnTo>
                      <a:pt x="599" y="1204"/>
                    </a:lnTo>
                    <a:lnTo>
                      <a:pt x="661" y="1204"/>
                    </a:lnTo>
                    <a:lnTo>
                      <a:pt x="661" y="1198"/>
                    </a:lnTo>
                    <a:lnTo>
                      <a:pt x="669" y="1154"/>
                    </a:lnTo>
                    <a:lnTo>
                      <a:pt x="669" y="1087"/>
                    </a:lnTo>
                    <a:lnTo>
                      <a:pt x="694" y="1022"/>
                    </a:lnTo>
                    <a:lnTo>
                      <a:pt x="694" y="956"/>
                    </a:lnTo>
                    <a:lnTo>
                      <a:pt x="715" y="923"/>
                    </a:lnTo>
                    <a:lnTo>
                      <a:pt x="723" y="923"/>
                    </a:lnTo>
                    <a:close/>
                  </a:path>
                </a:pathLst>
              </a:custGeom>
              <a:solidFill>
                <a:srgbClr val="00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86" name="Freeform 68"/>
              <p:cNvSpPr>
                <a:spLocks/>
              </p:cNvSpPr>
              <p:nvPr/>
            </p:nvSpPr>
            <p:spPr bwMode="auto">
              <a:xfrm>
                <a:off x="4036991" y="2876541"/>
                <a:ext cx="146050" cy="98425"/>
              </a:xfrm>
              <a:custGeom>
                <a:avLst/>
                <a:gdLst>
                  <a:gd name="T0" fmla="*/ 2147483647 w 262"/>
                  <a:gd name="T1" fmla="*/ 2147483647 h 173"/>
                  <a:gd name="T2" fmla="*/ 2147483647 w 262"/>
                  <a:gd name="T3" fmla="*/ 0 h 173"/>
                  <a:gd name="T4" fmla="*/ 2147483647 w 262"/>
                  <a:gd name="T5" fmla="*/ 0 h 173"/>
                  <a:gd name="T6" fmla="*/ 2147483647 w 262"/>
                  <a:gd name="T7" fmla="*/ 2147483647 h 173"/>
                  <a:gd name="T8" fmla="*/ 0 w 262"/>
                  <a:gd name="T9" fmla="*/ 2147483647 h 173"/>
                  <a:gd name="T10" fmla="*/ 2147483647 w 262"/>
                  <a:gd name="T11" fmla="*/ 2147483647 h 173"/>
                  <a:gd name="T12" fmla="*/ 2147483647 w 262"/>
                  <a:gd name="T13" fmla="*/ 2147483647 h 173"/>
                  <a:gd name="T14" fmla="*/ 2147483647 w 262"/>
                  <a:gd name="T15" fmla="*/ 2147483647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2"/>
                  <a:gd name="T25" fmla="*/ 0 h 173"/>
                  <a:gd name="T26" fmla="*/ 262 w 262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2" h="173">
                    <a:moveTo>
                      <a:pt x="262" y="173"/>
                    </a:moveTo>
                    <a:lnTo>
                      <a:pt x="262" y="0"/>
                    </a:lnTo>
                    <a:lnTo>
                      <a:pt x="35" y="0"/>
                    </a:lnTo>
                    <a:lnTo>
                      <a:pt x="5" y="39"/>
                    </a:lnTo>
                    <a:lnTo>
                      <a:pt x="0" y="108"/>
                    </a:lnTo>
                    <a:lnTo>
                      <a:pt x="5" y="158"/>
                    </a:lnTo>
                    <a:lnTo>
                      <a:pt x="16" y="173"/>
                    </a:lnTo>
                    <a:lnTo>
                      <a:pt x="262" y="173"/>
                    </a:lnTo>
                    <a:close/>
                  </a:path>
                </a:pathLst>
              </a:custGeom>
              <a:solidFill>
                <a:srgbClr val="008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87" name="Freeform 53"/>
              <p:cNvSpPr>
                <a:spLocks/>
              </p:cNvSpPr>
              <p:nvPr/>
            </p:nvSpPr>
            <p:spPr bwMode="auto">
              <a:xfrm>
                <a:off x="3116214" y="465796"/>
                <a:ext cx="718716" cy="755508"/>
              </a:xfrm>
              <a:custGeom>
                <a:avLst/>
                <a:gdLst>
                  <a:gd name="T0" fmla="*/ 2147483647 w 1281"/>
                  <a:gd name="T1" fmla="*/ 2147483647 h 1340"/>
                  <a:gd name="T2" fmla="*/ 2147483647 w 1281"/>
                  <a:gd name="T3" fmla="*/ 2147483647 h 1340"/>
                  <a:gd name="T4" fmla="*/ 2147483647 w 1281"/>
                  <a:gd name="T5" fmla="*/ 2147483647 h 1340"/>
                  <a:gd name="T6" fmla="*/ 2147483647 w 1281"/>
                  <a:gd name="T7" fmla="*/ 2147483647 h 1340"/>
                  <a:gd name="T8" fmla="*/ 2147483647 w 1281"/>
                  <a:gd name="T9" fmla="*/ 2147483647 h 1340"/>
                  <a:gd name="T10" fmla="*/ 2147483647 w 1281"/>
                  <a:gd name="T11" fmla="*/ 2147483647 h 1340"/>
                  <a:gd name="T12" fmla="*/ 2147483647 w 1281"/>
                  <a:gd name="T13" fmla="*/ 2147483647 h 1340"/>
                  <a:gd name="T14" fmla="*/ 2147483647 w 1281"/>
                  <a:gd name="T15" fmla="*/ 2147483647 h 1340"/>
                  <a:gd name="T16" fmla="*/ 2147483647 w 1281"/>
                  <a:gd name="T17" fmla="*/ 2147483647 h 1340"/>
                  <a:gd name="T18" fmla="*/ 2147483647 w 1281"/>
                  <a:gd name="T19" fmla="*/ 2147483647 h 1340"/>
                  <a:gd name="T20" fmla="*/ 2147483647 w 1281"/>
                  <a:gd name="T21" fmla="*/ 0 h 1340"/>
                  <a:gd name="T22" fmla="*/ 2147483647 w 1281"/>
                  <a:gd name="T23" fmla="*/ 2147483647 h 1340"/>
                  <a:gd name="T24" fmla="*/ 2147483647 w 1281"/>
                  <a:gd name="T25" fmla="*/ 2147483647 h 1340"/>
                  <a:gd name="T26" fmla="*/ 2147483647 w 1281"/>
                  <a:gd name="T27" fmla="*/ 2147483647 h 1340"/>
                  <a:gd name="T28" fmla="*/ 2147483647 w 1281"/>
                  <a:gd name="T29" fmla="*/ 2147483647 h 1340"/>
                  <a:gd name="T30" fmla="*/ 2147483647 w 1281"/>
                  <a:gd name="T31" fmla="*/ 2147483647 h 1340"/>
                  <a:gd name="T32" fmla="*/ 2147483647 w 1281"/>
                  <a:gd name="T33" fmla="*/ 2147483647 h 1340"/>
                  <a:gd name="T34" fmla="*/ 2147483647 w 1281"/>
                  <a:gd name="T35" fmla="*/ 2147483647 h 1340"/>
                  <a:gd name="T36" fmla="*/ 2147483647 w 1281"/>
                  <a:gd name="T37" fmla="*/ 2147483647 h 1340"/>
                  <a:gd name="T38" fmla="*/ 2147483647 w 1281"/>
                  <a:gd name="T39" fmla="*/ 2147483647 h 1340"/>
                  <a:gd name="T40" fmla="*/ 2147483647 w 1281"/>
                  <a:gd name="T41" fmla="*/ 2147483647 h 1340"/>
                  <a:gd name="T42" fmla="*/ 2147483647 w 1281"/>
                  <a:gd name="T43" fmla="*/ 2147483647 h 1340"/>
                  <a:gd name="T44" fmla="*/ 2147483647 w 1281"/>
                  <a:gd name="T45" fmla="*/ 2147483647 h 1340"/>
                  <a:gd name="T46" fmla="*/ 2147483647 w 1281"/>
                  <a:gd name="T47" fmla="*/ 2147483647 h 1340"/>
                  <a:gd name="T48" fmla="*/ 2147483647 w 1281"/>
                  <a:gd name="T49" fmla="*/ 2147483647 h 1340"/>
                  <a:gd name="T50" fmla="*/ 2147483647 w 1281"/>
                  <a:gd name="T51" fmla="*/ 2147483647 h 1340"/>
                  <a:gd name="T52" fmla="*/ 2147483647 w 1281"/>
                  <a:gd name="T53" fmla="*/ 2147483647 h 1340"/>
                  <a:gd name="T54" fmla="*/ 2147483647 w 1281"/>
                  <a:gd name="T55" fmla="*/ 2147483647 h 1340"/>
                  <a:gd name="T56" fmla="*/ 2147483647 w 1281"/>
                  <a:gd name="T57" fmla="*/ 2147483647 h 1340"/>
                  <a:gd name="T58" fmla="*/ 2147483647 w 1281"/>
                  <a:gd name="T59" fmla="*/ 2147483647 h 1340"/>
                  <a:gd name="T60" fmla="*/ 2147483647 w 1281"/>
                  <a:gd name="T61" fmla="*/ 2147483647 h 1340"/>
                  <a:gd name="T62" fmla="*/ 2147483647 w 1281"/>
                  <a:gd name="T63" fmla="*/ 2147483647 h 1340"/>
                  <a:gd name="T64" fmla="*/ 2147483647 w 1281"/>
                  <a:gd name="T65" fmla="*/ 2147483647 h 1340"/>
                  <a:gd name="T66" fmla="*/ 0 w 1281"/>
                  <a:gd name="T67" fmla="*/ 2147483647 h 13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81"/>
                  <a:gd name="T103" fmla="*/ 0 h 1340"/>
                  <a:gd name="T104" fmla="*/ 1281 w 1281"/>
                  <a:gd name="T105" fmla="*/ 1340 h 13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81" h="1340">
                    <a:moveTo>
                      <a:pt x="0" y="483"/>
                    </a:moveTo>
                    <a:lnTo>
                      <a:pt x="28" y="483"/>
                    </a:lnTo>
                    <a:lnTo>
                      <a:pt x="81" y="483"/>
                    </a:lnTo>
                    <a:lnTo>
                      <a:pt x="134" y="518"/>
                    </a:lnTo>
                    <a:lnTo>
                      <a:pt x="189" y="518"/>
                    </a:lnTo>
                    <a:lnTo>
                      <a:pt x="241" y="518"/>
                    </a:lnTo>
                    <a:lnTo>
                      <a:pt x="295" y="483"/>
                    </a:lnTo>
                    <a:lnTo>
                      <a:pt x="348" y="483"/>
                    </a:lnTo>
                    <a:lnTo>
                      <a:pt x="402" y="483"/>
                    </a:lnTo>
                    <a:lnTo>
                      <a:pt x="453" y="518"/>
                    </a:lnTo>
                    <a:lnTo>
                      <a:pt x="508" y="518"/>
                    </a:lnTo>
                    <a:lnTo>
                      <a:pt x="561" y="483"/>
                    </a:lnTo>
                    <a:lnTo>
                      <a:pt x="614" y="483"/>
                    </a:lnTo>
                    <a:lnTo>
                      <a:pt x="641" y="419"/>
                    </a:lnTo>
                    <a:lnTo>
                      <a:pt x="669" y="351"/>
                    </a:lnTo>
                    <a:lnTo>
                      <a:pt x="695" y="286"/>
                    </a:lnTo>
                    <a:lnTo>
                      <a:pt x="722" y="220"/>
                    </a:lnTo>
                    <a:lnTo>
                      <a:pt x="722" y="156"/>
                    </a:lnTo>
                    <a:lnTo>
                      <a:pt x="774" y="88"/>
                    </a:lnTo>
                    <a:lnTo>
                      <a:pt x="830" y="88"/>
                    </a:lnTo>
                    <a:lnTo>
                      <a:pt x="830" y="21"/>
                    </a:lnTo>
                    <a:lnTo>
                      <a:pt x="871" y="0"/>
                    </a:lnTo>
                    <a:lnTo>
                      <a:pt x="935" y="21"/>
                    </a:lnTo>
                    <a:lnTo>
                      <a:pt x="961" y="88"/>
                    </a:lnTo>
                    <a:lnTo>
                      <a:pt x="989" y="156"/>
                    </a:lnTo>
                    <a:lnTo>
                      <a:pt x="1012" y="220"/>
                    </a:lnTo>
                    <a:lnTo>
                      <a:pt x="1012" y="286"/>
                    </a:lnTo>
                    <a:lnTo>
                      <a:pt x="1012" y="351"/>
                    </a:lnTo>
                    <a:lnTo>
                      <a:pt x="1040" y="419"/>
                    </a:lnTo>
                    <a:lnTo>
                      <a:pt x="1068" y="483"/>
                    </a:lnTo>
                    <a:lnTo>
                      <a:pt x="1094" y="549"/>
                    </a:lnTo>
                    <a:lnTo>
                      <a:pt x="1147" y="616"/>
                    </a:lnTo>
                    <a:lnTo>
                      <a:pt x="1202" y="616"/>
                    </a:lnTo>
                    <a:lnTo>
                      <a:pt x="1255" y="648"/>
                    </a:lnTo>
                    <a:lnTo>
                      <a:pt x="1281" y="713"/>
                    </a:lnTo>
                    <a:lnTo>
                      <a:pt x="1255" y="779"/>
                    </a:lnTo>
                    <a:lnTo>
                      <a:pt x="1255" y="848"/>
                    </a:lnTo>
                    <a:lnTo>
                      <a:pt x="1202" y="879"/>
                    </a:lnTo>
                    <a:lnTo>
                      <a:pt x="1147" y="912"/>
                    </a:lnTo>
                    <a:lnTo>
                      <a:pt x="1094" y="976"/>
                    </a:lnTo>
                    <a:lnTo>
                      <a:pt x="1040" y="1044"/>
                    </a:lnTo>
                    <a:lnTo>
                      <a:pt x="989" y="1076"/>
                    </a:lnTo>
                    <a:lnTo>
                      <a:pt x="961" y="1143"/>
                    </a:lnTo>
                    <a:lnTo>
                      <a:pt x="907" y="1175"/>
                    </a:lnTo>
                    <a:lnTo>
                      <a:pt x="854" y="1209"/>
                    </a:lnTo>
                    <a:lnTo>
                      <a:pt x="854" y="1275"/>
                    </a:lnTo>
                    <a:lnTo>
                      <a:pt x="802" y="1306"/>
                    </a:lnTo>
                    <a:lnTo>
                      <a:pt x="746" y="1340"/>
                    </a:lnTo>
                    <a:lnTo>
                      <a:pt x="695" y="1340"/>
                    </a:lnTo>
                    <a:lnTo>
                      <a:pt x="641" y="1275"/>
                    </a:lnTo>
                    <a:lnTo>
                      <a:pt x="614" y="1209"/>
                    </a:lnTo>
                    <a:lnTo>
                      <a:pt x="587" y="1143"/>
                    </a:lnTo>
                    <a:lnTo>
                      <a:pt x="535" y="1108"/>
                    </a:lnTo>
                    <a:lnTo>
                      <a:pt x="479" y="1044"/>
                    </a:lnTo>
                    <a:lnTo>
                      <a:pt x="479" y="976"/>
                    </a:lnTo>
                    <a:lnTo>
                      <a:pt x="479" y="912"/>
                    </a:lnTo>
                    <a:lnTo>
                      <a:pt x="427" y="879"/>
                    </a:lnTo>
                    <a:lnTo>
                      <a:pt x="372" y="813"/>
                    </a:lnTo>
                    <a:lnTo>
                      <a:pt x="348" y="747"/>
                    </a:lnTo>
                    <a:lnTo>
                      <a:pt x="295" y="747"/>
                    </a:lnTo>
                    <a:lnTo>
                      <a:pt x="269" y="682"/>
                    </a:lnTo>
                    <a:lnTo>
                      <a:pt x="215" y="682"/>
                    </a:lnTo>
                    <a:lnTo>
                      <a:pt x="163" y="648"/>
                    </a:lnTo>
                    <a:lnTo>
                      <a:pt x="108" y="616"/>
                    </a:lnTo>
                    <a:lnTo>
                      <a:pt x="54" y="616"/>
                    </a:lnTo>
                    <a:lnTo>
                      <a:pt x="54" y="549"/>
                    </a:lnTo>
                    <a:lnTo>
                      <a:pt x="20" y="484"/>
                    </a:lnTo>
                    <a:lnTo>
                      <a:pt x="0" y="483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88" name="Freeform 54"/>
              <p:cNvSpPr>
                <a:spLocks/>
              </p:cNvSpPr>
              <p:nvPr/>
            </p:nvSpPr>
            <p:spPr bwMode="auto">
              <a:xfrm>
                <a:off x="449241" y="2067701"/>
                <a:ext cx="1088964" cy="552903"/>
              </a:xfrm>
              <a:custGeom>
                <a:avLst/>
                <a:gdLst>
                  <a:gd name="T0" fmla="*/ 2147483647 w 1939"/>
                  <a:gd name="T1" fmla="*/ 0 h 984"/>
                  <a:gd name="T2" fmla="*/ 2147483647 w 1939"/>
                  <a:gd name="T3" fmla="*/ 2147483647 h 984"/>
                  <a:gd name="T4" fmla="*/ 2147483647 w 1939"/>
                  <a:gd name="T5" fmla="*/ 2147483647 h 984"/>
                  <a:gd name="T6" fmla="*/ 2147483647 w 1939"/>
                  <a:gd name="T7" fmla="*/ 2147483647 h 984"/>
                  <a:gd name="T8" fmla="*/ 2147483647 w 1939"/>
                  <a:gd name="T9" fmla="*/ 2147483647 h 984"/>
                  <a:gd name="T10" fmla="*/ 2147483647 w 1939"/>
                  <a:gd name="T11" fmla="*/ 2147483647 h 984"/>
                  <a:gd name="T12" fmla="*/ 2147483647 w 1939"/>
                  <a:gd name="T13" fmla="*/ 2147483647 h 984"/>
                  <a:gd name="T14" fmla="*/ 2147483647 w 1939"/>
                  <a:gd name="T15" fmla="*/ 2147483647 h 984"/>
                  <a:gd name="T16" fmla="*/ 2147483647 w 1939"/>
                  <a:gd name="T17" fmla="*/ 2147483647 h 984"/>
                  <a:gd name="T18" fmla="*/ 2147483647 w 1939"/>
                  <a:gd name="T19" fmla="*/ 2147483647 h 984"/>
                  <a:gd name="T20" fmla="*/ 2147483647 w 1939"/>
                  <a:gd name="T21" fmla="*/ 2147483647 h 984"/>
                  <a:gd name="T22" fmla="*/ 2147483647 w 1939"/>
                  <a:gd name="T23" fmla="*/ 2147483647 h 984"/>
                  <a:gd name="T24" fmla="*/ 2147483647 w 1939"/>
                  <a:gd name="T25" fmla="*/ 2147483647 h 984"/>
                  <a:gd name="T26" fmla="*/ 2147483647 w 1939"/>
                  <a:gd name="T27" fmla="*/ 2147483647 h 984"/>
                  <a:gd name="T28" fmla="*/ 2147483647 w 1939"/>
                  <a:gd name="T29" fmla="*/ 2147483647 h 984"/>
                  <a:gd name="T30" fmla="*/ 2147483647 w 1939"/>
                  <a:gd name="T31" fmla="*/ 2147483647 h 984"/>
                  <a:gd name="T32" fmla="*/ 2147483647 w 1939"/>
                  <a:gd name="T33" fmla="*/ 2147483647 h 984"/>
                  <a:gd name="T34" fmla="*/ 2147483647 w 1939"/>
                  <a:gd name="T35" fmla="*/ 2147483647 h 984"/>
                  <a:gd name="T36" fmla="*/ 2147483647 w 1939"/>
                  <a:gd name="T37" fmla="*/ 2147483647 h 984"/>
                  <a:gd name="T38" fmla="*/ 2147483647 w 1939"/>
                  <a:gd name="T39" fmla="*/ 2147483647 h 984"/>
                  <a:gd name="T40" fmla="*/ 2147483647 w 1939"/>
                  <a:gd name="T41" fmla="*/ 2147483647 h 984"/>
                  <a:gd name="T42" fmla="*/ 2147483647 w 1939"/>
                  <a:gd name="T43" fmla="*/ 2147483647 h 984"/>
                  <a:gd name="T44" fmla="*/ 2147483647 w 1939"/>
                  <a:gd name="T45" fmla="*/ 2147483647 h 984"/>
                  <a:gd name="T46" fmla="*/ 2147483647 w 1939"/>
                  <a:gd name="T47" fmla="*/ 2147483647 h 984"/>
                  <a:gd name="T48" fmla="*/ 2147483647 w 1939"/>
                  <a:gd name="T49" fmla="*/ 2147483647 h 984"/>
                  <a:gd name="T50" fmla="*/ 2147483647 w 1939"/>
                  <a:gd name="T51" fmla="*/ 2147483647 h 984"/>
                  <a:gd name="T52" fmla="*/ 2147483647 w 1939"/>
                  <a:gd name="T53" fmla="*/ 2147483647 h 984"/>
                  <a:gd name="T54" fmla="*/ 2147483647 w 1939"/>
                  <a:gd name="T55" fmla="*/ 2147483647 h 984"/>
                  <a:gd name="T56" fmla="*/ 2147483647 w 1939"/>
                  <a:gd name="T57" fmla="*/ 2147483647 h 984"/>
                  <a:gd name="T58" fmla="*/ 2147483647 w 1939"/>
                  <a:gd name="T59" fmla="*/ 2147483647 h 984"/>
                  <a:gd name="T60" fmla="*/ 2147483647 w 1939"/>
                  <a:gd name="T61" fmla="*/ 2147483647 h 984"/>
                  <a:gd name="T62" fmla="*/ 2147483647 w 1939"/>
                  <a:gd name="T63" fmla="*/ 2147483647 h 984"/>
                  <a:gd name="T64" fmla="*/ 0 w 1939"/>
                  <a:gd name="T65" fmla="*/ 2147483647 h 984"/>
                  <a:gd name="T66" fmla="*/ 0 w 1939"/>
                  <a:gd name="T67" fmla="*/ 2147483647 h 984"/>
                  <a:gd name="T68" fmla="*/ 0 w 1939"/>
                  <a:gd name="T69" fmla="*/ 2147483647 h 984"/>
                  <a:gd name="T70" fmla="*/ 2147483647 w 1939"/>
                  <a:gd name="T71" fmla="*/ 2147483647 h 984"/>
                  <a:gd name="T72" fmla="*/ 2147483647 w 1939"/>
                  <a:gd name="T73" fmla="*/ 0 h 9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39"/>
                  <a:gd name="T112" fmla="*/ 0 h 984"/>
                  <a:gd name="T113" fmla="*/ 1939 w 1939"/>
                  <a:gd name="T114" fmla="*/ 984 h 9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39" h="984">
                    <a:moveTo>
                      <a:pt x="19" y="0"/>
                    </a:moveTo>
                    <a:lnTo>
                      <a:pt x="1004" y="332"/>
                    </a:lnTo>
                    <a:lnTo>
                      <a:pt x="1939" y="663"/>
                    </a:lnTo>
                    <a:lnTo>
                      <a:pt x="1901" y="743"/>
                    </a:lnTo>
                    <a:lnTo>
                      <a:pt x="1783" y="824"/>
                    </a:lnTo>
                    <a:lnTo>
                      <a:pt x="1724" y="789"/>
                    </a:lnTo>
                    <a:lnTo>
                      <a:pt x="1695" y="859"/>
                    </a:lnTo>
                    <a:lnTo>
                      <a:pt x="1647" y="887"/>
                    </a:lnTo>
                    <a:lnTo>
                      <a:pt x="1569" y="887"/>
                    </a:lnTo>
                    <a:lnTo>
                      <a:pt x="1549" y="913"/>
                    </a:lnTo>
                    <a:lnTo>
                      <a:pt x="1500" y="931"/>
                    </a:lnTo>
                    <a:lnTo>
                      <a:pt x="1472" y="977"/>
                    </a:lnTo>
                    <a:lnTo>
                      <a:pt x="1354" y="984"/>
                    </a:lnTo>
                    <a:lnTo>
                      <a:pt x="1287" y="939"/>
                    </a:lnTo>
                    <a:lnTo>
                      <a:pt x="1141" y="939"/>
                    </a:lnTo>
                    <a:lnTo>
                      <a:pt x="1082" y="977"/>
                    </a:lnTo>
                    <a:lnTo>
                      <a:pt x="926" y="977"/>
                    </a:lnTo>
                    <a:lnTo>
                      <a:pt x="926" y="842"/>
                    </a:lnTo>
                    <a:lnTo>
                      <a:pt x="906" y="798"/>
                    </a:lnTo>
                    <a:lnTo>
                      <a:pt x="906" y="708"/>
                    </a:lnTo>
                    <a:lnTo>
                      <a:pt x="926" y="654"/>
                    </a:lnTo>
                    <a:lnTo>
                      <a:pt x="878" y="609"/>
                    </a:lnTo>
                    <a:lnTo>
                      <a:pt x="672" y="752"/>
                    </a:lnTo>
                    <a:lnTo>
                      <a:pt x="547" y="743"/>
                    </a:lnTo>
                    <a:lnTo>
                      <a:pt x="380" y="645"/>
                    </a:lnTo>
                    <a:lnTo>
                      <a:pt x="274" y="645"/>
                    </a:lnTo>
                    <a:lnTo>
                      <a:pt x="226" y="609"/>
                    </a:lnTo>
                    <a:lnTo>
                      <a:pt x="254" y="555"/>
                    </a:lnTo>
                    <a:lnTo>
                      <a:pt x="195" y="411"/>
                    </a:lnTo>
                    <a:lnTo>
                      <a:pt x="185" y="376"/>
                    </a:lnTo>
                    <a:lnTo>
                      <a:pt x="156" y="376"/>
                    </a:lnTo>
                    <a:lnTo>
                      <a:pt x="118" y="341"/>
                    </a:lnTo>
                    <a:lnTo>
                      <a:pt x="0" y="135"/>
                    </a:lnTo>
                    <a:lnTo>
                      <a:pt x="0" y="126"/>
                    </a:lnTo>
                    <a:lnTo>
                      <a:pt x="10" y="12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89" name="Freeform 56"/>
              <p:cNvSpPr>
                <a:spLocks/>
              </p:cNvSpPr>
              <p:nvPr/>
            </p:nvSpPr>
            <p:spPr bwMode="auto">
              <a:xfrm>
                <a:off x="4314804" y="1406516"/>
                <a:ext cx="808038" cy="1130300"/>
              </a:xfrm>
              <a:custGeom>
                <a:avLst/>
                <a:gdLst>
                  <a:gd name="T0" fmla="*/ 2147483647 w 1441"/>
                  <a:gd name="T1" fmla="*/ 2147483647 h 2009"/>
                  <a:gd name="T2" fmla="*/ 2147483647 w 1441"/>
                  <a:gd name="T3" fmla="*/ 2147483647 h 2009"/>
                  <a:gd name="T4" fmla="*/ 2147483647 w 1441"/>
                  <a:gd name="T5" fmla="*/ 2147483647 h 2009"/>
                  <a:gd name="T6" fmla="*/ 2147483647 w 1441"/>
                  <a:gd name="T7" fmla="*/ 2147483647 h 2009"/>
                  <a:gd name="T8" fmla="*/ 2147483647 w 1441"/>
                  <a:gd name="T9" fmla="*/ 2147483647 h 2009"/>
                  <a:gd name="T10" fmla="*/ 2147483647 w 1441"/>
                  <a:gd name="T11" fmla="*/ 2147483647 h 2009"/>
                  <a:gd name="T12" fmla="*/ 2147483647 w 1441"/>
                  <a:gd name="T13" fmla="*/ 2147483647 h 2009"/>
                  <a:gd name="T14" fmla="*/ 2147483647 w 1441"/>
                  <a:gd name="T15" fmla="*/ 2147483647 h 2009"/>
                  <a:gd name="T16" fmla="*/ 2147483647 w 1441"/>
                  <a:gd name="T17" fmla="*/ 2147483647 h 2009"/>
                  <a:gd name="T18" fmla="*/ 2147483647 w 1441"/>
                  <a:gd name="T19" fmla="*/ 2147483647 h 2009"/>
                  <a:gd name="T20" fmla="*/ 2147483647 w 1441"/>
                  <a:gd name="T21" fmla="*/ 2147483647 h 2009"/>
                  <a:gd name="T22" fmla="*/ 2147483647 w 1441"/>
                  <a:gd name="T23" fmla="*/ 2147483647 h 2009"/>
                  <a:gd name="T24" fmla="*/ 2147483647 w 1441"/>
                  <a:gd name="T25" fmla="*/ 2147483647 h 2009"/>
                  <a:gd name="T26" fmla="*/ 2147483647 w 1441"/>
                  <a:gd name="T27" fmla="*/ 2147483647 h 2009"/>
                  <a:gd name="T28" fmla="*/ 2147483647 w 1441"/>
                  <a:gd name="T29" fmla="*/ 0 h 2009"/>
                  <a:gd name="T30" fmla="*/ 2147483647 w 1441"/>
                  <a:gd name="T31" fmla="*/ 2147483647 h 2009"/>
                  <a:gd name="T32" fmla="*/ 2147483647 w 1441"/>
                  <a:gd name="T33" fmla="*/ 2147483647 h 2009"/>
                  <a:gd name="T34" fmla="*/ 2147483647 w 1441"/>
                  <a:gd name="T35" fmla="*/ 2147483647 h 2009"/>
                  <a:gd name="T36" fmla="*/ 2147483647 w 1441"/>
                  <a:gd name="T37" fmla="*/ 2147483647 h 2009"/>
                  <a:gd name="T38" fmla="*/ 2147483647 w 1441"/>
                  <a:gd name="T39" fmla="*/ 2147483647 h 2009"/>
                  <a:gd name="T40" fmla="*/ 2147483647 w 1441"/>
                  <a:gd name="T41" fmla="*/ 2147483647 h 2009"/>
                  <a:gd name="T42" fmla="*/ 2147483647 w 1441"/>
                  <a:gd name="T43" fmla="*/ 2147483647 h 2009"/>
                  <a:gd name="T44" fmla="*/ 2147483647 w 1441"/>
                  <a:gd name="T45" fmla="*/ 2147483647 h 2009"/>
                  <a:gd name="T46" fmla="*/ 2147483647 w 1441"/>
                  <a:gd name="T47" fmla="*/ 2147483647 h 2009"/>
                  <a:gd name="T48" fmla="*/ 2147483647 w 1441"/>
                  <a:gd name="T49" fmla="*/ 2147483647 h 2009"/>
                  <a:gd name="T50" fmla="*/ 2147483647 w 1441"/>
                  <a:gd name="T51" fmla="*/ 2147483647 h 2009"/>
                  <a:gd name="T52" fmla="*/ 2147483647 w 1441"/>
                  <a:gd name="T53" fmla="*/ 2147483647 h 2009"/>
                  <a:gd name="T54" fmla="*/ 2147483647 w 1441"/>
                  <a:gd name="T55" fmla="*/ 2147483647 h 2009"/>
                  <a:gd name="T56" fmla="*/ 2147483647 w 1441"/>
                  <a:gd name="T57" fmla="*/ 2147483647 h 2009"/>
                  <a:gd name="T58" fmla="*/ 2147483647 w 1441"/>
                  <a:gd name="T59" fmla="*/ 2147483647 h 2009"/>
                  <a:gd name="T60" fmla="*/ 2147483647 w 1441"/>
                  <a:gd name="T61" fmla="*/ 2147483647 h 2009"/>
                  <a:gd name="T62" fmla="*/ 2147483647 w 1441"/>
                  <a:gd name="T63" fmla="*/ 2147483647 h 2009"/>
                  <a:gd name="T64" fmla="*/ 2147483647 w 1441"/>
                  <a:gd name="T65" fmla="*/ 2147483647 h 2009"/>
                  <a:gd name="T66" fmla="*/ 2147483647 w 1441"/>
                  <a:gd name="T67" fmla="*/ 2147483647 h 2009"/>
                  <a:gd name="T68" fmla="*/ 2147483647 w 1441"/>
                  <a:gd name="T69" fmla="*/ 2147483647 h 2009"/>
                  <a:gd name="T70" fmla="*/ 2147483647 w 1441"/>
                  <a:gd name="T71" fmla="*/ 2147483647 h 2009"/>
                  <a:gd name="T72" fmla="*/ 2147483647 w 1441"/>
                  <a:gd name="T73" fmla="*/ 2147483647 h 2009"/>
                  <a:gd name="T74" fmla="*/ 2147483647 w 1441"/>
                  <a:gd name="T75" fmla="*/ 2147483647 h 2009"/>
                  <a:gd name="T76" fmla="*/ 2147483647 w 1441"/>
                  <a:gd name="T77" fmla="*/ 2147483647 h 2009"/>
                  <a:gd name="T78" fmla="*/ 2147483647 w 1441"/>
                  <a:gd name="T79" fmla="*/ 2147483647 h 2009"/>
                  <a:gd name="T80" fmla="*/ 2147483647 w 1441"/>
                  <a:gd name="T81" fmla="*/ 2147483647 h 2009"/>
                  <a:gd name="T82" fmla="*/ 2147483647 w 1441"/>
                  <a:gd name="T83" fmla="*/ 2147483647 h 2009"/>
                  <a:gd name="T84" fmla="*/ 2147483647 w 1441"/>
                  <a:gd name="T85" fmla="*/ 2147483647 h 2009"/>
                  <a:gd name="T86" fmla="*/ 2147483647 w 1441"/>
                  <a:gd name="T87" fmla="*/ 2147483647 h 2009"/>
                  <a:gd name="T88" fmla="*/ 2147483647 w 1441"/>
                  <a:gd name="T89" fmla="*/ 2147483647 h 2009"/>
                  <a:gd name="T90" fmla="*/ 2147483647 w 1441"/>
                  <a:gd name="T91" fmla="*/ 2147483647 h 2009"/>
                  <a:gd name="T92" fmla="*/ 2147483647 w 1441"/>
                  <a:gd name="T93" fmla="*/ 2147483647 h 2009"/>
                  <a:gd name="T94" fmla="*/ 2147483647 w 1441"/>
                  <a:gd name="T95" fmla="*/ 2147483647 h 2009"/>
                  <a:gd name="T96" fmla="*/ 2147483647 w 1441"/>
                  <a:gd name="T97" fmla="*/ 2147483647 h 2009"/>
                  <a:gd name="T98" fmla="*/ 2147483647 w 1441"/>
                  <a:gd name="T99" fmla="*/ 2147483647 h 200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41"/>
                  <a:gd name="T151" fmla="*/ 0 h 2009"/>
                  <a:gd name="T152" fmla="*/ 1441 w 1441"/>
                  <a:gd name="T153" fmla="*/ 2009 h 200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41" h="2009">
                    <a:moveTo>
                      <a:pt x="1227" y="1482"/>
                    </a:moveTo>
                    <a:lnTo>
                      <a:pt x="1282" y="1416"/>
                    </a:lnTo>
                    <a:lnTo>
                      <a:pt x="1335" y="1416"/>
                    </a:lnTo>
                    <a:lnTo>
                      <a:pt x="1387" y="1352"/>
                    </a:lnTo>
                    <a:lnTo>
                      <a:pt x="1387" y="1286"/>
                    </a:lnTo>
                    <a:lnTo>
                      <a:pt x="1387" y="1221"/>
                    </a:lnTo>
                    <a:lnTo>
                      <a:pt x="1434" y="1149"/>
                    </a:lnTo>
                    <a:lnTo>
                      <a:pt x="1441" y="1154"/>
                    </a:lnTo>
                    <a:lnTo>
                      <a:pt x="1415" y="1086"/>
                    </a:lnTo>
                    <a:lnTo>
                      <a:pt x="1415" y="1022"/>
                    </a:lnTo>
                    <a:lnTo>
                      <a:pt x="1415" y="956"/>
                    </a:lnTo>
                    <a:lnTo>
                      <a:pt x="1359" y="923"/>
                    </a:lnTo>
                    <a:lnTo>
                      <a:pt x="1335" y="860"/>
                    </a:lnTo>
                    <a:lnTo>
                      <a:pt x="1307" y="793"/>
                    </a:lnTo>
                    <a:lnTo>
                      <a:pt x="1282" y="725"/>
                    </a:lnTo>
                    <a:lnTo>
                      <a:pt x="1307" y="658"/>
                    </a:lnTo>
                    <a:lnTo>
                      <a:pt x="1307" y="594"/>
                    </a:lnTo>
                    <a:lnTo>
                      <a:pt x="1335" y="527"/>
                    </a:lnTo>
                    <a:lnTo>
                      <a:pt x="1282" y="462"/>
                    </a:lnTo>
                    <a:lnTo>
                      <a:pt x="1282" y="397"/>
                    </a:lnTo>
                    <a:lnTo>
                      <a:pt x="1282" y="330"/>
                    </a:lnTo>
                    <a:lnTo>
                      <a:pt x="1282" y="264"/>
                    </a:lnTo>
                    <a:lnTo>
                      <a:pt x="1254" y="197"/>
                    </a:lnTo>
                    <a:lnTo>
                      <a:pt x="1254" y="134"/>
                    </a:lnTo>
                    <a:lnTo>
                      <a:pt x="1282" y="67"/>
                    </a:lnTo>
                    <a:lnTo>
                      <a:pt x="1297" y="31"/>
                    </a:lnTo>
                    <a:lnTo>
                      <a:pt x="1288" y="31"/>
                    </a:lnTo>
                    <a:lnTo>
                      <a:pt x="1254" y="33"/>
                    </a:lnTo>
                    <a:lnTo>
                      <a:pt x="1203" y="0"/>
                    </a:lnTo>
                    <a:lnTo>
                      <a:pt x="1149" y="0"/>
                    </a:lnTo>
                    <a:lnTo>
                      <a:pt x="1095" y="0"/>
                    </a:lnTo>
                    <a:lnTo>
                      <a:pt x="1095" y="33"/>
                    </a:lnTo>
                    <a:lnTo>
                      <a:pt x="1095" y="100"/>
                    </a:lnTo>
                    <a:lnTo>
                      <a:pt x="1041" y="134"/>
                    </a:lnTo>
                    <a:lnTo>
                      <a:pt x="989" y="134"/>
                    </a:lnTo>
                    <a:lnTo>
                      <a:pt x="934" y="166"/>
                    </a:lnTo>
                    <a:lnTo>
                      <a:pt x="882" y="232"/>
                    </a:lnTo>
                    <a:lnTo>
                      <a:pt x="854" y="298"/>
                    </a:lnTo>
                    <a:lnTo>
                      <a:pt x="800" y="363"/>
                    </a:lnTo>
                    <a:lnTo>
                      <a:pt x="854" y="397"/>
                    </a:lnTo>
                    <a:lnTo>
                      <a:pt x="854" y="462"/>
                    </a:lnTo>
                    <a:lnTo>
                      <a:pt x="854" y="527"/>
                    </a:lnTo>
                    <a:lnTo>
                      <a:pt x="854" y="594"/>
                    </a:lnTo>
                    <a:lnTo>
                      <a:pt x="854" y="658"/>
                    </a:lnTo>
                    <a:lnTo>
                      <a:pt x="800" y="725"/>
                    </a:lnTo>
                    <a:lnTo>
                      <a:pt x="775" y="793"/>
                    </a:lnTo>
                    <a:lnTo>
                      <a:pt x="826" y="826"/>
                    </a:lnTo>
                    <a:lnTo>
                      <a:pt x="854" y="891"/>
                    </a:lnTo>
                    <a:lnTo>
                      <a:pt x="854" y="956"/>
                    </a:lnTo>
                    <a:lnTo>
                      <a:pt x="800" y="988"/>
                    </a:lnTo>
                    <a:lnTo>
                      <a:pt x="747" y="988"/>
                    </a:lnTo>
                    <a:lnTo>
                      <a:pt x="694" y="1022"/>
                    </a:lnTo>
                    <a:lnTo>
                      <a:pt x="615" y="988"/>
                    </a:lnTo>
                    <a:lnTo>
                      <a:pt x="562" y="988"/>
                    </a:lnTo>
                    <a:lnTo>
                      <a:pt x="508" y="1022"/>
                    </a:lnTo>
                    <a:lnTo>
                      <a:pt x="454" y="1053"/>
                    </a:lnTo>
                    <a:lnTo>
                      <a:pt x="401" y="1123"/>
                    </a:lnTo>
                    <a:lnTo>
                      <a:pt x="349" y="1123"/>
                    </a:lnTo>
                    <a:lnTo>
                      <a:pt x="295" y="1154"/>
                    </a:lnTo>
                    <a:lnTo>
                      <a:pt x="241" y="1154"/>
                    </a:lnTo>
                    <a:lnTo>
                      <a:pt x="188" y="1187"/>
                    </a:lnTo>
                    <a:lnTo>
                      <a:pt x="133" y="1253"/>
                    </a:lnTo>
                    <a:lnTo>
                      <a:pt x="133" y="1352"/>
                    </a:lnTo>
                    <a:lnTo>
                      <a:pt x="108" y="1416"/>
                    </a:lnTo>
                    <a:lnTo>
                      <a:pt x="82" y="1482"/>
                    </a:lnTo>
                    <a:lnTo>
                      <a:pt x="26" y="1549"/>
                    </a:lnTo>
                    <a:lnTo>
                      <a:pt x="54" y="1615"/>
                    </a:lnTo>
                    <a:lnTo>
                      <a:pt x="54" y="1682"/>
                    </a:lnTo>
                    <a:lnTo>
                      <a:pt x="82" y="1747"/>
                    </a:lnTo>
                    <a:lnTo>
                      <a:pt x="54" y="1812"/>
                    </a:lnTo>
                    <a:lnTo>
                      <a:pt x="0" y="1879"/>
                    </a:lnTo>
                    <a:lnTo>
                      <a:pt x="5" y="1878"/>
                    </a:lnTo>
                    <a:lnTo>
                      <a:pt x="26" y="1879"/>
                    </a:lnTo>
                    <a:lnTo>
                      <a:pt x="82" y="1911"/>
                    </a:lnTo>
                    <a:lnTo>
                      <a:pt x="133" y="1945"/>
                    </a:lnTo>
                    <a:lnTo>
                      <a:pt x="188" y="1979"/>
                    </a:lnTo>
                    <a:lnTo>
                      <a:pt x="241" y="2009"/>
                    </a:lnTo>
                    <a:lnTo>
                      <a:pt x="295" y="2009"/>
                    </a:lnTo>
                    <a:lnTo>
                      <a:pt x="349" y="1979"/>
                    </a:lnTo>
                    <a:lnTo>
                      <a:pt x="401" y="1911"/>
                    </a:lnTo>
                    <a:lnTo>
                      <a:pt x="454" y="1911"/>
                    </a:lnTo>
                    <a:lnTo>
                      <a:pt x="536" y="1911"/>
                    </a:lnTo>
                    <a:lnTo>
                      <a:pt x="562" y="1844"/>
                    </a:lnTo>
                    <a:lnTo>
                      <a:pt x="562" y="1780"/>
                    </a:lnTo>
                    <a:lnTo>
                      <a:pt x="536" y="1713"/>
                    </a:lnTo>
                    <a:lnTo>
                      <a:pt x="562" y="1646"/>
                    </a:lnTo>
                    <a:lnTo>
                      <a:pt x="615" y="1646"/>
                    </a:lnTo>
                    <a:lnTo>
                      <a:pt x="667" y="1646"/>
                    </a:lnTo>
                    <a:lnTo>
                      <a:pt x="723" y="1646"/>
                    </a:lnTo>
                    <a:lnTo>
                      <a:pt x="775" y="1646"/>
                    </a:lnTo>
                    <a:lnTo>
                      <a:pt x="826" y="1682"/>
                    </a:lnTo>
                    <a:lnTo>
                      <a:pt x="882" y="1682"/>
                    </a:lnTo>
                    <a:lnTo>
                      <a:pt x="934" y="1646"/>
                    </a:lnTo>
                    <a:lnTo>
                      <a:pt x="989" y="1583"/>
                    </a:lnTo>
                    <a:lnTo>
                      <a:pt x="1069" y="1583"/>
                    </a:lnTo>
                    <a:lnTo>
                      <a:pt x="1123" y="1549"/>
                    </a:lnTo>
                    <a:lnTo>
                      <a:pt x="1164" y="1517"/>
                    </a:lnTo>
                    <a:lnTo>
                      <a:pt x="1208" y="1482"/>
                    </a:lnTo>
                    <a:lnTo>
                      <a:pt x="1205" y="1482"/>
                    </a:lnTo>
                    <a:lnTo>
                      <a:pt x="1227" y="148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90" name="Freeform 64"/>
              <p:cNvSpPr>
                <a:spLocks/>
              </p:cNvSpPr>
              <p:nvPr/>
            </p:nvSpPr>
            <p:spPr bwMode="auto">
              <a:xfrm>
                <a:off x="3989366" y="1152516"/>
                <a:ext cx="955675" cy="1322388"/>
              </a:xfrm>
              <a:custGeom>
                <a:avLst/>
                <a:gdLst>
                  <a:gd name="T0" fmla="*/ 2147483647 w 1704"/>
                  <a:gd name="T1" fmla="*/ 2147483647 h 2350"/>
                  <a:gd name="T2" fmla="*/ 2147483647 w 1704"/>
                  <a:gd name="T3" fmla="*/ 2147483647 h 2350"/>
                  <a:gd name="T4" fmla="*/ 2147483647 w 1704"/>
                  <a:gd name="T5" fmla="*/ 2147483647 h 2350"/>
                  <a:gd name="T6" fmla="*/ 2147483647 w 1704"/>
                  <a:gd name="T7" fmla="*/ 2147483647 h 2350"/>
                  <a:gd name="T8" fmla="*/ 2147483647 w 1704"/>
                  <a:gd name="T9" fmla="*/ 2147483647 h 2350"/>
                  <a:gd name="T10" fmla="*/ 2147483647 w 1704"/>
                  <a:gd name="T11" fmla="*/ 2147483647 h 2350"/>
                  <a:gd name="T12" fmla="*/ 2147483647 w 1704"/>
                  <a:gd name="T13" fmla="*/ 2147483647 h 2350"/>
                  <a:gd name="T14" fmla="*/ 2147483647 w 1704"/>
                  <a:gd name="T15" fmla="*/ 2147483647 h 2350"/>
                  <a:gd name="T16" fmla="*/ 2147483647 w 1704"/>
                  <a:gd name="T17" fmla="*/ 2147483647 h 2350"/>
                  <a:gd name="T18" fmla="*/ 2147483647 w 1704"/>
                  <a:gd name="T19" fmla="*/ 2147483647 h 2350"/>
                  <a:gd name="T20" fmla="*/ 2147483647 w 1704"/>
                  <a:gd name="T21" fmla="*/ 2147483647 h 2350"/>
                  <a:gd name="T22" fmla="*/ 2147483647 w 1704"/>
                  <a:gd name="T23" fmla="*/ 2147483647 h 2350"/>
                  <a:gd name="T24" fmla="*/ 2147483647 w 1704"/>
                  <a:gd name="T25" fmla="*/ 2147483647 h 2350"/>
                  <a:gd name="T26" fmla="*/ 2147483647 w 1704"/>
                  <a:gd name="T27" fmla="*/ 2147483647 h 2350"/>
                  <a:gd name="T28" fmla="*/ 2147483647 w 1704"/>
                  <a:gd name="T29" fmla="*/ 2147483647 h 2350"/>
                  <a:gd name="T30" fmla="*/ 2147483647 w 1704"/>
                  <a:gd name="T31" fmla="*/ 2147483647 h 2350"/>
                  <a:gd name="T32" fmla="*/ 2147483647 w 1704"/>
                  <a:gd name="T33" fmla="*/ 2147483647 h 2350"/>
                  <a:gd name="T34" fmla="*/ 2147483647 w 1704"/>
                  <a:gd name="T35" fmla="*/ 2147483647 h 2350"/>
                  <a:gd name="T36" fmla="*/ 2147483647 w 1704"/>
                  <a:gd name="T37" fmla="*/ 2147483647 h 2350"/>
                  <a:gd name="T38" fmla="*/ 2147483647 w 1704"/>
                  <a:gd name="T39" fmla="*/ 2147483647 h 2350"/>
                  <a:gd name="T40" fmla="*/ 2147483647 w 1704"/>
                  <a:gd name="T41" fmla="*/ 2147483647 h 2350"/>
                  <a:gd name="T42" fmla="*/ 2147483647 w 1704"/>
                  <a:gd name="T43" fmla="*/ 2147483647 h 2350"/>
                  <a:gd name="T44" fmla="*/ 2147483647 w 1704"/>
                  <a:gd name="T45" fmla="*/ 2147483647 h 2350"/>
                  <a:gd name="T46" fmla="*/ 2147483647 w 1704"/>
                  <a:gd name="T47" fmla="*/ 2147483647 h 2350"/>
                  <a:gd name="T48" fmla="*/ 2147483647 w 1704"/>
                  <a:gd name="T49" fmla="*/ 2147483647 h 2350"/>
                  <a:gd name="T50" fmla="*/ 2147483647 w 1704"/>
                  <a:gd name="T51" fmla="*/ 2147483647 h 2350"/>
                  <a:gd name="T52" fmla="*/ 2147483647 w 1704"/>
                  <a:gd name="T53" fmla="*/ 2147483647 h 2350"/>
                  <a:gd name="T54" fmla="*/ 2147483647 w 1704"/>
                  <a:gd name="T55" fmla="*/ 2147483647 h 2350"/>
                  <a:gd name="T56" fmla="*/ 2147483647 w 1704"/>
                  <a:gd name="T57" fmla="*/ 2147483647 h 2350"/>
                  <a:gd name="T58" fmla="*/ 2147483647 w 1704"/>
                  <a:gd name="T59" fmla="*/ 2147483647 h 2350"/>
                  <a:gd name="T60" fmla="*/ 2147483647 w 1704"/>
                  <a:gd name="T61" fmla="*/ 2147483647 h 2350"/>
                  <a:gd name="T62" fmla="*/ 2147483647 w 1704"/>
                  <a:gd name="T63" fmla="*/ 2147483647 h 2350"/>
                  <a:gd name="T64" fmla="*/ 2147483647 w 1704"/>
                  <a:gd name="T65" fmla="*/ 2147483647 h 2350"/>
                  <a:gd name="T66" fmla="*/ 2147483647 w 1704"/>
                  <a:gd name="T67" fmla="*/ 2147483647 h 2350"/>
                  <a:gd name="T68" fmla="*/ 2147483647 w 1704"/>
                  <a:gd name="T69" fmla="*/ 2147483647 h 2350"/>
                  <a:gd name="T70" fmla="*/ 2147483647 w 1704"/>
                  <a:gd name="T71" fmla="*/ 2147483647 h 2350"/>
                  <a:gd name="T72" fmla="*/ 2147483647 w 1704"/>
                  <a:gd name="T73" fmla="*/ 2147483647 h 2350"/>
                  <a:gd name="T74" fmla="*/ 2147483647 w 1704"/>
                  <a:gd name="T75" fmla="*/ 2147483647 h 2350"/>
                  <a:gd name="T76" fmla="*/ 2147483647 w 1704"/>
                  <a:gd name="T77" fmla="*/ 2147483647 h 2350"/>
                  <a:gd name="T78" fmla="*/ 2147483647 w 1704"/>
                  <a:gd name="T79" fmla="*/ 2147483647 h 2350"/>
                  <a:gd name="T80" fmla="*/ 2147483647 w 1704"/>
                  <a:gd name="T81" fmla="*/ 2147483647 h 2350"/>
                  <a:gd name="T82" fmla="*/ 2147483647 w 1704"/>
                  <a:gd name="T83" fmla="*/ 2147483647 h 2350"/>
                  <a:gd name="T84" fmla="*/ 2147483647 w 1704"/>
                  <a:gd name="T85" fmla="*/ 2147483647 h 2350"/>
                  <a:gd name="T86" fmla="*/ 2147483647 w 1704"/>
                  <a:gd name="T87" fmla="*/ 2147483647 h 2350"/>
                  <a:gd name="T88" fmla="*/ 2147483647 w 1704"/>
                  <a:gd name="T89" fmla="*/ 2147483647 h 2350"/>
                  <a:gd name="T90" fmla="*/ 2147483647 w 1704"/>
                  <a:gd name="T91" fmla="*/ 2147483647 h 2350"/>
                  <a:gd name="T92" fmla="*/ 2147483647 w 1704"/>
                  <a:gd name="T93" fmla="*/ 2147483647 h 2350"/>
                  <a:gd name="T94" fmla="*/ 2147483647 w 1704"/>
                  <a:gd name="T95" fmla="*/ 2147483647 h 2350"/>
                  <a:gd name="T96" fmla="*/ 2147483647 w 1704"/>
                  <a:gd name="T97" fmla="*/ 2147483647 h 2350"/>
                  <a:gd name="T98" fmla="*/ 2147483647 w 1704"/>
                  <a:gd name="T99" fmla="*/ 2147483647 h 2350"/>
                  <a:gd name="T100" fmla="*/ 2147483647 w 1704"/>
                  <a:gd name="T101" fmla="*/ 2147483647 h 2350"/>
                  <a:gd name="T102" fmla="*/ 2147483647 w 1704"/>
                  <a:gd name="T103" fmla="*/ 2147483647 h 2350"/>
                  <a:gd name="T104" fmla="*/ 2147483647 w 1704"/>
                  <a:gd name="T105" fmla="*/ 2147483647 h 2350"/>
                  <a:gd name="T106" fmla="*/ 2147483647 w 1704"/>
                  <a:gd name="T107" fmla="*/ 2147483647 h 2350"/>
                  <a:gd name="T108" fmla="*/ 2147483647 w 1704"/>
                  <a:gd name="T109" fmla="*/ 2147483647 h 2350"/>
                  <a:gd name="T110" fmla="*/ 2147483647 w 1704"/>
                  <a:gd name="T111" fmla="*/ 2147483647 h 2350"/>
                  <a:gd name="T112" fmla="*/ 2147483647 w 1704"/>
                  <a:gd name="T113" fmla="*/ 2147483647 h 2350"/>
                  <a:gd name="T114" fmla="*/ 2147483647 w 1704"/>
                  <a:gd name="T115" fmla="*/ 2147483647 h 235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04"/>
                  <a:gd name="T175" fmla="*/ 0 h 2350"/>
                  <a:gd name="T176" fmla="*/ 1704 w 1704"/>
                  <a:gd name="T177" fmla="*/ 2350 h 235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04" h="2350">
                    <a:moveTo>
                      <a:pt x="614" y="0"/>
                    </a:moveTo>
                    <a:lnTo>
                      <a:pt x="585" y="110"/>
                    </a:lnTo>
                    <a:lnTo>
                      <a:pt x="585" y="209"/>
                    </a:lnTo>
                    <a:lnTo>
                      <a:pt x="563" y="275"/>
                    </a:lnTo>
                    <a:lnTo>
                      <a:pt x="534" y="342"/>
                    </a:lnTo>
                    <a:lnTo>
                      <a:pt x="482" y="373"/>
                    </a:lnTo>
                    <a:lnTo>
                      <a:pt x="453" y="440"/>
                    </a:lnTo>
                    <a:lnTo>
                      <a:pt x="453" y="504"/>
                    </a:lnTo>
                    <a:lnTo>
                      <a:pt x="429" y="571"/>
                    </a:lnTo>
                    <a:lnTo>
                      <a:pt x="401" y="636"/>
                    </a:lnTo>
                    <a:lnTo>
                      <a:pt x="347" y="703"/>
                    </a:lnTo>
                    <a:lnTo>
                      <a:pt x="295" y="735"/>
                    </a:lnTo>
                    <a:lnTo>
                      <a:pt x="268" y="800"/>
                    </a:lnTo>
                    <a:lnTo>
                      <a:pt x="240" y="868"/>
                    </a:lnTo>
                    <a:lnTo>
                      <a:pt x="189" y="868"/>
                    </a:lnTo>
                    <a:lnTo>
                      <a:pt x="132" y="900"/>
                    </a:lnTo>
                    <a:lnTo>
                      <a:pt x="79" y="900"/>
                    </a:lnTo>
                    <a:lnTo>
                      <a:pt x="26" y="966"/>
                    </a:lnTo>
                    <a:lnTo>
                      <a:pt x="0" y="998"/>
                    </a:lnTo>
                    <a:lnTo>
                      <a:pt x="26" y="998"/>
                    </a:lnTo>
                    <a:lnTo>
                      <a:pt x="55" y="998"/>
                    </a:lnTo>
                    <a:lnTo>
                      <a:pt x="106" y="998"/>
                    </a:lnTo>
                    <a:lnTo>
                      <a:pt x="132" y="1065"/>
                    </a:lnTo>
                    <a:lnTo>
                      <a:pt x="189" y="1065"/>
                    </a:lnTo>
                    <a:lnTo>
                      <a:pt x="240" y="1097"/>
                    </a:lnTo>
                    <a:lnTo>
                      <a:pt x="268" y="1164"/>
                    </a:lnTo>
                    <a:lnTo>
                      <a:pt x="268" y="1229"/>
                    </a:lnTo>
                    <a:lnTo>
                      <a:pt x="268" y="1296"/>
                    </a:lnTo>
                    <a:lnTo>
                      <a:pt x="268" y="1361"/>
                    </a:lnTo>
                    <a:lnTo>
                      <a:pt x="240" y="1427"/>
                    </a:lnTo>
                    <a:lnTo>
                      <a:pt x="213" y="1493"/>
                    </a:lnTo>
                    <a:lnTo>
                      <a:pt x="189" y="1557"/>
                    </a:lnTo>
                    <a:lnTo>
                      <a:pt x="240" y="1592"/>
                    </a:lnTo>
                    <a:lnTo>
                      <a:pt x="295" y="1624"/>
                    </a:lnTo>
                    <a:lnTo>
                      <a:pt x="321" y="1692"/>
                    </a:lnTo>
                    <a:lnTo>
                      <a:pt x="375" y="1724"/>
                    </a:lnTo>
                    <a:lnTo>
                      <a:pt x="429" y="1724"/>
                    </a:lnTo>
                    <a:lnTo>
                      <a:pt x="482" y="1724"/>
                    </a:lnTo>
                    <a:lnTo>
                      <a:pt x="506" y="1791"/>
                    </a:lnTo>
                    <a:lnTo>
                      <a:pt x="453" y="1854"/>
                    </a:lnTo>
                    <a:lnTo>
                      <a:pt x="401" y="1887"/>
                    </a:lnTo>
                    <a:lnTo>
                      <a:pt x="401" y="1953"/>
                    </a:lnTo>
                    <a:lnTo>
                      <a:pt x="375" y="2020"/>
                    </a:lnTo>
                    <a:lnTo>
                      <a:pt x="401" y="2086"/>
                    </a:lnTo>
                    <a:lnTo>
                      <a:pt x="453" y="2117"/>
                    </a:lnTo>
                    <a:lnTo>
                      <a:pt x="482" y="2184"/>
                    </a:lnTo>
                    <a:lnTo>
                      <a:pt x="482" y="2251"/>
                    </a:lnTo>
                    <a:lnTo>
                      <a:pt x="534" y="2283"/>
                    </a:lnTo>
                    <a:lnTo>
                      <a:pt x="563" y="2350"/>
                    </a:lnTo>
                    <a:lnTo>
                      <a:pt x="614" y="2350"/>
                    </a:lnTo>
                    <a:lnTo>
                      <a:pt x="610" y="2350"/>
                    </a:lnTo>
                    <a:lnTo>
                      <a:pt x="663" y="2283"/>
                    </a:lnTo>
                    <a:lnTo>
                      <a:pt x="691" y="2217"/>
                    </a:lnTo>
                    <a:lnTo>
                      <a:pt x="663" y="2152"/>
                    </a:lnTo>
                    <a:lnTo>
                      <a:pt x="663" y="2086"/>
                    </a:lnTo>
                    <a:lnTo>
                      <a:pt x="636" y="2020"/>
                    </a:lnTo>
                    <a:lnTo>
                      <a:pt x="691" y="1953"/>
                    </a:lnTo>
                    <a:lnTo>
                      <a:pt x="718" y="1887"/>
                    </a:lnTo>
                    <a:lnTo>
                      <a:pt x="742" y="1823"/>
                    </a:lnTo>
                    <a:lnTo>
                      <a:pt x="742" y="1724"/>
                    </a:lnTo>
                    <a:lnTo>
                      <a:pt x="798" y="1658"/>
                    </a:lnTo>
                    <a:lnTo>
                      <a:pt x="850" y="1624"/>
                    </a:lnTo>
                    <a:lnTo>
                      <a:pt x="905" y="1624"/>
                    </a:lnTo>
                    <a:lnTo>
                      <a:pt x="957" y="1592"/>
                    </a:lnTo>
                    <a:lnTo>
                      <a:pt x="1011" y="1592"/>
                    </a:lnTo>
                    <a:lnTo>
                      <a:pt x="1064" y="1524"/>
                    </a:lnTo>
                    <a:lnTo>
                      <a:pt x="1118" y="1493"/>
                    </a:lnTo>
                    <a:lnTo>
                      <a:pt x="1172" y="1459"/>
                    </a:lnTo>
                    <a:lnTo>
                      <a:pt x="1224" y="1459"/>
                    </a:lnTo>
                    <a:lnTo>
                      <a:pt x="1303" y="1493"/>
                    </a:lnTo>
                    <a:lnTo>
                      <a:pt x="1357" y="1459"/>
                    </a:lnTo>
                    <a:lnTo>
                      <a:pt x="1409" y="1459"/>
                    </a:lnTo>
                    <a:lnTo>
                      <a:pt x="1464" y="1427"/>
                    </a:lnTo>
                    <a:lnTo>
                      <a:pt x="1464" y="1361"/>
                    </a:lnTo>
                    <a:lnTo>
                      <a:pt x="1436" y="1296"/>
                    </a:lnTo>
                    <a:lnTo>
                      <a:pt x="1385" y="1262"/>
                    </a:lnTo>
                    <a:lnTo>
                      <a:pt x="1409" y="1195"/>
                    </a:lnTo>
                    <a:lnTo>
                      <a:pt x="1464" y="1129"/>
                    </a:lnTo>
                    <a:lnTo>
                      <a:pt x="1464" y="1065"/>
                    </a:lnTo>
                    <a:lnTo>
                      <a:pt x="1464" y="998"/>
                    </a:lnTo>
                    <a:lnTo>
                      <a:pt x="1464" y="932"/>
                    </a:lnTo>
                    <a:lnTo>
                      <a:pt x="1464" y="868"/>
                    </a:lnTo>
                    <a:lnTo>
                      <a:pt x="1409" y="834"/>
                    </a:lnTo>
                    <a:lnTo>
                      <a:pt x="1464" y="768"/>
                    </a:lnTo>
                    <a:lnTo>
                      <a:pt x="1490" y="703"/>
                    </a:lnTo>
                    <a:lnTo>
                      <a:pt x="1544" y="636"/>
                    </a:lnTo>
                    <a:lnTo>
                      <a:pt x="1598" y="605"/>
                    </a:lnTo>
                    <a:lnTo>
                      <a:pt x="1651" y="605"/>
                    </a:lnTo>
                    <a:lnTo>
                      <a:pt x="1704" y="571"/>
                    </a:lnTo>
                    <a:lnTo>
                      <a:pt x="1704" y="504"/>
                    </a:lnTo>
                    <a:lnTo>
                      <a:pt x="1704" y="470"/>
                    </a:lnTo>
                    <a:lnTo>
                      <a:pt x="1678" y="470"/>
                    </a:lnTo>
                    <a:lnTo>
                      <a:pt x="1625" y="470"/>
                    </a:lnTo>
                    <a:lnTo>
                      <a:pt x="1570" y="440"/>
                    </a:lnTo>
                    <a:lnTo>
                      <a:pt x="1519" y="405"/>
                    </a:lnTo>
                    <a:lnTo>
                      <a:pt x="1464" y="405"/>
                    </a:lnTo>
                    <a:lnTo>
                      <a:pt x="1409" y="373"/>
                    </a:lnTo>
                    <a:lnTo>
                      <a:pt x="1357" y="373"/>
                    </a:lnTo>
                    <a:lnTo>
                      <a:pt x="1303" y="373"/>
                    </a:lnTo>
                    <a:lnTo>
                      <a:pt x="1251" y="373"/>
                    </a:lnTo>
                    <a:lnTo>
                      <a:pt x="1198" y="373"/>
                    </a:lnTo>
                    <a:lnTo>
                      <a:pt x="1145" y="440"/>
                    </a:lnTo>
                    <a:lnTo>
                      <a:pt x="1092" y="440"/>
                    </a:lnTo>
                    <a:lnTo>
                      <a:pt x="1037" y="470"/>
                    </a:lnTo>
                    <a:lnTo>
                      <a:pt x="985" y="440"/>
                    </a:lnTo>
                    <a:lnTo>
                      <a:pt x="985" y="373"/>
                    </a:lnTo>
                    <a:lnTo>
                      <a:pt x="985" y="308"/>
                    </a:lnTo>
                    <a:lnTo>
                      <a:pt x="1011" y="241"/>
                    </a:lnTo>
                    <a:lnTo>
                      <a:pt x="985" y="174"/>
                    </a:lnTo>
                    <a:lnTo>
                      <a:pt x="929" y="142"/>
                    </a:lnTo>
                    <a:lnTo>
                      <a:pt x="878" y="110"/>
                    </a:lnTo>
                    <a:lnTo>
                      <a:pt x="826" y="110"/>
                    </a:lnTo>
                    <a:lnTo>
                      <a:pt x="770" y="110"/>
                    </a:lnTo>
                    <a:lnTo>
                      <a:pt x="718" y="43"/>
                    </a:lnTo>
                    <a:lnTo>
                      <a:pt x="663" y="12"/>
                    </a:lnTo>
                    <a:lnTo>
                      <a:pt x="608" y="7"/>
                    </a:ln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91" name="Freeform 66"/>
              <p:cNvSpPr>
                <a:spLocks/>
              </p:cNvSpPr>
              <p:nvPr/>
            </p:nvSpPr>
            <p:spPr bwMode="auto">
              <a:xfrm>
                <a:off x="3116241" y="4124316"/>
                <a:ext cx="881063" cy="593725"/>
              </a:xfrm>
              <a:custGeom>
                <a:avLst/>
                <a:gdLst>
                  <a:gd name="T0" fmla="*/ 2147483647 w 1572"/>
                  <a:gd name="T1" fmla="*/ 2147483647 h 1055"/>
                  <a:gd name="T2" fmla="*/ 2147483647 w 1572"/>
                  <a:gd name="T3" fmla="*/ 2147483647 h 1055"/>
                  <a:gd name="T4" fmla="*/ 2147483647 w 1572"/>
                  <a:gd name="T5" fmla="*/ 2147483647 h 1055"/>
                  <a:gd name="T6" fmla="*/ 2147483647 w 1572"/>
                  <a:gd name="T7" fmla="*/ 2147483647 h 1055"/>
                  <a:gd name="T8" fmla="*/ 2147483647 w 1572"/>
                  <a:gd name="T9" fmla="*/ 2147483647 h 1055"/>
                  <a:gd name="T10" fmla="*/ 2147483647 w 1572"/>
                  <a:gd name="T11" fmla="*/ 2147483647 h 1055"/>
                  <a:gd name="T12" fmla="*/ 2147483647 w 1572"/>
                  <a:gd name="T13" fmla="*/ 2147483647 h 1055"/>
                  <a:gd name="T14" fmla="*/ 0 w 1572"/>
                  <a:gd name="T15" fmla="*/ 2147483647 h 1055"/>
                  <a:gd name="T16" fmla="*/ 2147483647 w 1572"/>
                  <a:gd name="T17" fmla="*/ 2147483647 h 1055"/>
                  <a:gd name="T18" fmla="*/ 2147483647 w 1572"/>
                  <a:gd name="T19" fmla="*/ 2147483647 h 1055"/>
                  <a:gd name="T20" fmla="*/ 2147483647 w 1572"/>
                  <a:gd name="T21" fmla="*/ 2147483647 h 1055"/>
                  <a:gd name="T22" fmla="*/ 2147483647 w 1572"/>
                  <a:gd name="T23" fmla="*/ 2147483647 h 1055"/>
                  <a:gd name="T24" fmla="*/ 2147483647 w 1572"/>
                  <a:gd name="T25" fmla="*/ 2147483647 h 1055"/>
                  <a:gd name="T26" fmla="*/ 2147483647 w 1572"/>
                  <a:gd name="T27" fmla="*/ 2147483647 h 1055"/>
                  <a:gd name="T28" fmla="*/ 2147483647 w 1572"/>
                  <a:gd name="T29" fmla="*/ 2147483647 h 1055"/>
                  <a:gd name="T30" fmla="*/ 2147483647 w 1572"/>
                  <a:gd name="T31" fmla="*/ 2147483647 h 1055"/>
                  <a:gd name="T32" fmla="*/ 2147483647 w 1572"/>
                  <a:gd name="T33" fmla="*/ 2147483647 h 1055"/>
                  <a:gd name="T34" fmla="*/ 2147483647 w 1572"/>
                  <a:gd name="T35" fmla="*/ 2147483647 h 1055"/>
                  <a:gd name="T36" fmla="*/ 2147483647 w 1572"/>
                  <a:gd name="T37" fmla="*/ 2147483647 h 1055"/>
                  <a:gd name="T38" fmla="*/ 2147483647 w 1572"/>
                  <a:gd name="T39" fmla="*/ 2147483647 h 1055"/>
                  <a:gd name="T40" fmla="*/ 2147483647 w 1572"/>
                  <a:gd name="T41" fmla="*/ 2147483647 h 1055"/>
                  <a:gd name="T42" fmla="*/ 2147483647 w 1572"/>
                  <a:gd name="T43" fmla="*/ 2147483647 h 1055"/>
                  <a:gd name="T44" fmla="*/ 2147483647 w 1572"/>
                  <a:gd name="T45" fmla="*/ 2147483647 h 1055"/>
                  <a:gd name="T46" fmla="*/ 2147483647 w 1572"/>
                  <a:gd name="T47" fmla="*/ 2147483647 h 1055"/>
                  <a:gd name="T48" fmla="*/ 2147483647 w 1572"/>
                  <a:gd name="T49" fmla="*/ 2147483647 h 1055"/>
                  <a:gd name="T50" fmla="*/ 2147483647 w 1572"/>
                  <a:gd name="T51" fmla="*/ 2147483647 h 1055"/>
                  <a:gd name="T52" fmla="*/ 2147483647 w 1572"/>
                  <a:gd name="T53" fmla="*/ 2147483647 h 1055"/>
                  <a:gd name="T54" fmla="*/ 2147483647 w 1572"/>
                  <a:gd name="T55" fmla="*/ 2147483647 h 1055"/>
                  <a:gd name="T56" fmla="*/ 2147483647 w 1572"/>
                  <a:gd name="T57" fmla="*/ 2147483647 h 1055"/>
                  <a:gd name="T58" fmla="*/ 2147483647 w 1572"/>
                  <a:gd name="T59" fmla="*/ 2147483647 h 1055"/>
                  <a:gd name="T60" fmla="*/ 2147483647 w 1572"/>
                  <a:gd name="T61" fmla="*/ 2147483647 h 1055"/>
                  <a:gd name="T62" fmla="*/ 2147483647 w 1572"/>
                  <a:gd name="T63" fmla="*/ 2147483647 h 1055"/>
                  <a:gd name="T64" fmla="*/ 2147483647 w 1572"/>
                  <a:gd name="T65" fmla="*/ 2147483647 h 1055"/>
                  <a:gd name="T66" fmla="*/ 2147483647 w 1572"/>
                  <a:gd name="T67" fmla="*/ 2147483647 h 1055"/>
                  <a:gd name="T68" fmla="*/ 2147483647 w 1572"/>
                  <a:gd name="T69" fmla="*/ 2147483647 h 1055"/>
                  <a:gd name="T70" fmla="*/ 2147483647 w 1572"/>
                  <a:gd name="T71" fmla="*/ 2147483647 h 1055"/>
                  <a:gd name="T72" fmla="*/ 2147483647 w 1572"/>
                  <a:gd name="T73" fmla="*/ 2147483647 h 1055"/>
                  <a:gd name="T74" fmla="*/ 2147483647 w 1572"/>
                  <a:gd name="T75" fmla="*/ 0 h 1055"/>
                  <a:gd name="T76" fmla="*/ 2147483647 w 1572"/>
                  <a:gd name="T77" fmla="*/ 2147483647 h 1055"/>
                  <a:gd name="T78" fmla="*/ 2147483647 w 1572"/>
                  <a:gd name="T79" fmla="*/ 2147483647 h 1055"/>
                  <a:gd name="T80" fmla="*/ 2147483647 w 1572"/>
                  <a:gd name="T81" fmla="*/ 2147483647 h 10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72"/>
                  <a:gd name="T124" fmla="*/ 0 h 1055"/>
                  <a:gd name="T125" fmla="*/ 1572 w 1572"/>
                  <a:gd name="T126" fmla="*/ 1055 h 10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72" h="1055">
                    <a:moveTo>
                      <a:pt x="398" y="35"/>
                    </a:moveTo>
                    <a:lnTo>
                      <a:pt x="369" y="35"/>
                    </a:lnTo>
                    <a:lnTo>
                      <a:pt x="317" y="68"/>
                    </a:lnTo>
                    <a:lnTo>
                      <a:pt x="266" y="100"/>
                    </a:lnTo>
                    <a:lnTo>
                      <a:pt x="238" y="169"/>
                    </a:lnTo>
                    <a:lnTo>
                      <a:pt x="238" y="235"/>
                    </a:lnTo>
                    <a:lnTo>
                      <a:pt x="185" y="235"/>
                    </a:lnTo>
                    <a:lnTo>
                      <a:pt x="158" y="299"/>
                    </a:lnTo>
                    <a:lnTo>
                      <a:pt x="158" y="365"/>
                    </a:lnTo>
                    <a:lnTo>
                      <a:pt x="105" y="399"/>
                    </a:lnTo>
                    <a:lnTo>
                      <a:pt x="51" y="430"/>
                    </a:lnTo>
                    <a:lnTo>
                      <a:pt x="52" y="430"/>
                    </a:lnTo>
                    <a:lnTo>
                      <a:pt x="26" y="470"/>
                    </a:lnTo>
                    <a:lnTo>
                      <a:pt x="3" y="541"/>
                    </a:lnTo>
                    <a:lnTo>
                      <a:pt x="0" y="597"/>
                    </a:lnTo>
                    <a:lnTo>
                      <a:pt x="0" y="661"/>
                    </a:lnTo>
                    <a:lnTo>
                      <a:pt x="26" y="727"/>
                    </a:lnTo>
                    <a:lnTo>
                      <a:pt x="80" y="727"/>
                    </a:lnTo>
                    <a:lnTo>
                      <a:pt x="134" y="695"/>
                    </a:lnTo>
                    <a:lnTo>
                      <a:pt x="187" y="759"/>
                    </a:lnTo>
                    <a:lnTo>
                      <a:pt x="239" y="793"/>
                    </a:lnTo>
                    <a:lnTo>
                      <a:pt x="239" y="860"/>
                    </a:lnTo>
                    <a:lnTo>
                      <a:pt x="239" y="927"/>
                    </a:lnTo>
                    <a:lnTo>
                      <a:pt x="213" y="958"/>
                    </a:lnTo>
                    <a:lnTo>
                      <a:pt x="266" y="958"/>
                    </a:lnTo>
                    <a:lnTo>
                      <a:pt x="321" y="958"/>
                    </a:lnTo>
                    <a:lnTo>
                      <a:pt x="372" y="992"/>
                    </a:lnTo>
                    <a:lnTo>
                      <a:pt x="426" y="1025"/>
                    </a:lnTo>
                    <a:lnTo>
                      <a:pt x="479" y="1025"/>
                    </a:lnTo>
                    <a:lnTo>
                      <a:pt x="533" y="992"/>
                    </a:lnTo>
                    <a:lnTo>
                      <a:pt x="587" y="992"/>
                    </a:lnTo>
                    <a:lnTo>
                      <a:pt x="640" y="992"/>
                    </a:lnTo>
                    <a:lnTo>
                      <a:pt x="693" y="1025"/>
                    </a:lnTo>
                    <a:lnTo>
                      <a:pt x="720" y="1025"/>
                    </a:lnTo>
                    <a:lnTo>
                      <a:pt x="772" y="1055"/>
                    </a:lnTo>
                    <a:lnTo>
                      <a:pt x="825" y="1055"/>
                    </a:lnTo>
                    <a:lnTo>
                      <a:pt x="880" y="1025"/>
                    </a:lnTo>
                    <a:lnTo>
                      <a:pt x="880" y="958"/>
                    </a:lnTo>
                    <a:lnTo>
                      <a:pt x="931" y="958"/>
                    </a:lnTo>
                    <a:lnTo>
                      <a:pt x="986" y="927"/>
                    </a:lnTo>
                    <a:lnTo>
                      <a:pt x="1039" y="893"/>
                    </a:lnTo>
                    <a:lnTo>
                      <a:pt x="1092" y="927"/>
                    </a:lnTo>
                    <a:lnTo>
                      <a:pt x="1173" y="958"/>
                    </a:lnTo>
                    <a:lnTo>
                      <a:pt x="1254" y="958"/>
                    </a:lnTo>
                    <a:lnTo>
                      <a:pt x="1279" y="927"/>
                    </a:lnTo>
                    <a:lnTo>
                      <a:pt x="1333" y="893"/>
                    </a:lnTo>
                    <a:lnTo>
                      <a:pt x="1387" y="927"/>
                    </a:lnTo>
                    <a:lnTo>
                      <a:pt x="1387" y="924"/>
                    </a:lnTo>
                    <a:lnTo>
                      <a:pt x="1439" y="889"/>
                    </a:lnTo>
                    <a:lnTo>
                      <a:pt x="1466" y="824"/>
                    </a:lnTo>
                    <a:lnTo>
                      <a:pt x="1439" y="756"/>
                    </a:lnTo>
                    <a:lnTo>
                      <a:pt x="1492" y="724"/>
                    </a:lnTo>
                    <a:lnTo>
                      <a:pt x="1548" y="724"/>
                    </a:lnTo>
                    <a:lnTo>
                      <a:pt x="1572" y="660"/>
                    </a:lnTo>
                    <a:lnTo>
                      <a:pt x="1520" y="626"/>
                    </a:lnTo>
                    <a:lnTo>
                      <a:pt x="1466" y="660"/>
                    </a:lnTo>
                    <a:lnTo>
                      <a:pt x="1439" y="593"/>
                    </a:lnTo>
                    <a:lnTo>
                      <a:pt x="1387" y="561"/>
                    </a:lnTo>
                    <a:lnTo>
                      <a:pt x="1333" y="561"/>
                    </a:lnTo>
                    <a:lnTo>
                      <a:pt x="1279" y="561"/>
                    </a:lnTo>
                    <a:lnTo>
                      <a:pt x="1254" y="496"/>
                    </a:lnTo>
                    <a:lnTo>
                      <a:pt x="1279" y="429"/>
                    </a:lnTo>
                    <a:lnTo>
                      <a:pt x="1279" y="363"/>
                    </a:lnTo>
                    <a:lnTo>
                      <a:pt x="1223" y="330"/>
                    </a:lnTo>
                    <a:lnTo>
                      <a:pt x="1200" y="262"/>
                    </a:lnTo>
                    <a:lnTo>
                      <a:pt x="1223" y="197"/>
                    </a:lnTo>
                    <a:lnTo>
                      <a:pt x="1173" y="132"/>
                    </a:lnTo>
                    <a:lnTo>
                      <a:pt x="1092" y="99"/>
                    </a:lnTo>
                    <a:lnTo>
                      <a:pt x="1039" y="99"/>
                    </a:lnTo>
                    <a:lnTo>
                      <a:pt x="986" y="132"/>
                    </a:lnTo>
                    <a:lnTo>
                      <a:pt x="931" y="132"/>
                    </a:lnTo>
                    <a:lnTo>
                      <a:pt x="880" y="67"/>
                    </a:lnTo>
                    <a:lnTo>
                      <a:pt x="825" y="32"/>
                    </a:lnTo>
                    <a:lnTo>
                      <a:pt x="772" y="32"/>
                    </a:lnTo>
                    <a:lnTo>
                      <a:pt x="720" y="32"/>
                    </a:lnTo>
                    <a:lnTo>
                      <a:pt x="664" y="0"/>
                    </a:lnTo>
                    <a:lnTo>
                      <a:pt x="613" y="0"/>
                    </a:lnTo>
                    <a:lnTo>
                      <a:pt x="559" y="32"/>
                    </a:lnTo>
                    <a:lnTo>
                      <a:pt x="505" y="67"/>
                    </a:lnTo>
                    <a:lnTo>
                      <a:pt x="453" y="67"/>
                    </a:lnTo>
                    <a:lnTo>
                      <a:pt x="398" y="32"/>
                    </a:lnTo>
                    <a:lnTo>
                      <a:pt x="372" y="32"/>
                    </a:lnTo>
                    <a:lnTo>
                      <a:pt x="398" y="3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92" name="Freeform 67"/>
              <p:cNvSpPr>
                <a:spLocks/>
              </p:cNvSpPr>
              <p:nvPr/>
            </p:nvSpPr>
            <p:spPr bwMode="auto">
              <a:xfrm>
                <a:off x="3317854" y="3743316"/>
                <a:ext cx="1169989" cy="777876"/>
              </a:xfrm>
              <a:custGeom>
                <a:avLst/>
                <a:gdLst>
                  <a:gd name="T0" fmla="*/ 2147483647 w 2082"/>
                  <a:gd name="T1" fmla="*/ 2147483647 h 1385"/>
                  <a:gd name="T2" fmla="*/ 2147483647 w 2082"/>
                  <a:gd name="T3" fmla="*/ 0 h 1385"/>
                  <a:gd name="T4" fmla="*/ 2147483647 w 2082"/>
                  <a:gd name="T5" fmla="*/ 2147483647 h 1385"/>
                  <a:gd name="T6" fmla="*/ 2147483647 w 2082"/>
                  <a:gd name="T7" fmla="*/ 0 h 1385"/>
                  <a:gd name="T8" fmla="*/ 2147483647 w 2082"/>
                  <a:gd name="T9" fmla="*/ 2147483647 h 1385"/>
                  <a:gd name="T10" fmla="*/ 2147483647 w 2082"/>
                  <a:gd name="T11" fmla="*/ 2147483647 h 1385"/>
                  <a:gd name="T12" fmla="*/ 2147483647 w 2082"/>
                  <a:gd name="T13" fmla="*/ 2147483647 h 1385"/>
                  <a:gd name="T14" fmla="*/ 2147483647 w 2082"/>
                  <a:gd name="T15" fmla="*/ 2147483647 h 1385"/>
                  <a:gd name="T16" fmla="*/ 2147483647 w 2082"/>
                  <a:gd name="T17" fmla="*/ 2147483647 h 1385"/>
                  <a:gd name="T18" fmla="*/ 2147483647 w 2082"/>
                  <a:gd name="T19" fmla="*/ 2147483647 h 1385"/>
                  <a:gd name="T20" fmla="*/ 2147483647 w 2082"/>
                  <a:gd name="T21" fmla="*/ 2147483647 h 1385"/>
                  <a:gd name="T22" fmla="*/ 2147483647 w 2082"/>
                  <a:gd name="T23" fmla="*/ 2147483647 h 1385"/>
                  <a:gd name="T24" fmla="*/ 2147483647 w 2082"/>
                  <a:gd name="T25" fmla="*/ 2147483647 h 1385"/>
                  <a:gd name="T26" fmla="*/ 2147483647 w 2082"/>
                  <a:gd name="T27" fmla="*/ 2147483647 h 1385"/>
                  <a:gd name="T28" fmla="*/ 2147483647 w 2082"/>
                  <a:gd name="T29" fmla="*/ 2147483647 h 1385"/>
                  <a:gd name="T30" fmla="*/ 2147483647 w 2082"/>
                  <a:gd name="T31" fmla="*/ 2147483647 h 1385"/>
                  <a:gd name="T32" fmla="*/ 2147483647 w 2082"/>
                  <a:gd name="T33" fmla="*/ 2147483647 h 1385"/>
                  <a:gd name="T34" fmla="*/ 2147483647 w 2082"/>
                  <a:gd name="T35" fmla="*/ 2147483647 h 1385"/>
                  <a:gd name="T36" fmla="*/ 2147483647 w 2082"/>
                  <a:gd name="T37" fmla="*/ 2147483647 h 1385"/>
                  <a:gd name="T38" fmla="*/ 2147483647 w 2082"/>
                  <a:gd name="T39" fmla="*/ 2147483647 h 1385"/>
                  <a:gd name="T40" fmla="*/ 2147483647 w 2082"/>
                  <a:gd name="T41" fmla="*/ 2147483647 h 1385"/>
                  <a:gd name="T42" fmla="*/ 2147483647 w 2082"/>
                  <a:gd name="T43" fmla="*/ 2147483647 h 1385"/>
                  <a:gd name="T44" fmla="*/ 2147483647 w 2082"/>
                  <a:gd name="T45" fmla="*/ 2147483647 h 1385"/>
                  <a:gd name="T46" fmla="*/ 2147483647 w 2082"/>
                  <a:gd name="T47" fmla="*/ 2147483647 h 1385"/>
                  <a:gd name="T48" fmla="*/ 2147483647 w 2082"/>
                  <a:gd name="T49" fmla="*/ 2147483647 h 1385"/>
                  <a:gd name="T50" fmla="*/ 2147483647 w 2082"/>
                  <a:gd name="T51" fmla="*/ 2147483647 h 1385"/>
                  <a:gd name="T52" fmla="*/ 2147483647 w 2082"/>
                  <a:gd name="T53" fmla="*/ 2147483647 h 1385"/>
                  <a:gd name="T54" fmla="*/ 2147483647 w 2082"/>
                  <a:gd name="T55" fmla="*/ 2147483647 h 1385"/>
                  <a:gd name="T56" fmla="*/ 2147483647 w 2082"/>
                  <a:gd name="T57" fmla="*/ 2147483647 h 1385"/>
                  <a:gd name="T58" fmla="*/ 2147483647 w 2082"/>
                  <a:gd name="T59" fmla="*/ 2147483647 h 1385"/>
                  <a:gd name="T60" fmla="*/ 2147483647 w 2082"/>
                  <a:gd name="T61" fmla="*/ 2147483647 h 1385"/>
                  <a:gd name="T62" fmla="*/ 2147483647 w 2082"/>
                  <a:gd name="T63" fmla="*/ 2147483647 h 1385"/>
                  <a:gd name="T64" fmla="*/ 2147483647 w 2082"/>
                  <a:gd name="T65" fmla="*/ 2147483647 h 1385"/>
                  <a:gd name="T66" fmla="*/ 2147483647 w 2082"/>
                  <a:gd name="T67" fmla="*/ 2147483647 h 1385"/>
                  <a:gd name="T68" fmla="*/ 2147483647 w 2082"/>
                  <a:gd name="T69" fmla="*/ 2147483647 h 1385"/>
                  <a:gd name="T70" fmla="*/ 2147483647 w 2082"/>
                  <a:gd name="T71" fmla="*/ 2147483647 h 1385"/>
                  <a:gd name="T72" fmla="*/ 2147483647 w 2082"/>
                  <a:gd name="T73" fmla="*/ 2147483647 h 1385"/>
                  <a:gd name="T74" fmla="*/ 2147483647 w 2082"/>
                  <a:gd name="T75" fmla="*/ 2147483647 h 1385"/>
                  <a:gd name="T76" fmla="*/ 2147483647 w 2082"/>
                  <a:gd name="T77" fmla="*/ 2147483647 h 1385"/>
                  <a:gd name="T78" fmla="*/ 2147483647 w 2082"/>
                  <a:gd name="T79" fmla="*/ 2147483647 h 1385"/>
                  <a:gd name="T80" fmla="*/ 2147483647 w 2082"/>
                  <a:gd name="T81" fmla="*/ 2147483647 h 1385"/>
                  <a:gd name="T82" fmla="*/ 2147483647 w 2082"/>
                  <a:gd name="T83" fmla="*/ 2147483647 h 1385"/>
                  <a:gd name="T84" fmla="*/ 2147483647 w 2082"/>
                  <a:gd name="T85" fmla="*/ 2147483647 h 1385"/>
                  <a:gd name="T86" fmla="*/ 2147483647 w 2082"/>
                  <a:gd name="T87" fmla="*/ 2147483647 h 1385"/>
                  <a:gd name="T88" fmla="*/ 2147483647 w 2082"/>
                  <a:gd name="T89" fmla="*/ 2147483647 h 1385"/>
                  <a:gd name="T90" fmla="*/ 0 w 2082"/>
                  <a:gd name="T91" fmla="*/ 2147483647 h 1385"/>
                  <a:gd name="T92" fmla="*/ 2147483647 w 2082"/>
                  <a:gd name="T93" fmla="*/ 2147483647 h 1385"/>
                  <a:gd name="T94" fmla="*/ 2147483647 w 2082"/>
                  <a:gd name="T95" fmla="*/ 2147483647 h 1385"/>
                  <a:gd name="T96" fmla="*/ 2147483647 w 2082"/>
                  <a:gd name="T97" fmla="*/ 2147483647 h 1385"/>
                  <a:gd name="T98" fmla="*/ 2147483647 w 2082"/>
                  <a:gd name="T99" fmla="*/ 2147483647 h 1385"/>
                  <a:gd name="T100" fmla="*/ 2147483647 w 2082"/>
                  <a:gd name="T101" fmla="*/ 2147483647 h 1385"/>
                  <a:gd name="T102" fmla="*/ 2147483647 w 2082"/>
                  <a:gd name="T103" fmla="*/ 2147483647 h 1385"/>
                  <a:gd name="T104" fmla="*/ 2147483647 w 2082"/>
                  <a:gd name="T105" fmla="*/ 2147483647 h 13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082"/>
                  <a:gd name="T160" fmla="*/ 0 h 1385"/>
                  <a:gd name="T161" fmla="*/ 2082 w 2082"/>
                  <a:gd name="T162" fmla="*/ 1385 h 138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082" h="1385">
                    <a:moveTo>
                      <a:pt x="482" y="132"/>
                    </a:moveTo>
                    <a:lnTo>
                      <a:pt x="536" y="98"/>
                    </a:lnTo>
                    <a:lnTo>
                      <a:pt x="587" y="64"/>
                    </a:lnTo>
                    <a:lnTo>
                      <a:pt x="642" y="0"/>
                    </a:lnTo>
                    <a:lnTo>
                      <a:pt x="695" y="0"/>
                    </a:lnTo>
                    <a:lnTo>
                      <a:pt x="748" y="31"/>
                    </a:lnTo>
                    <a:lnTo>
                      <a:pt x="803" y="31"/>
                    </a:lnTo>
                    <a:lnTo>
                      <a:pt x="856" y="0"/>
                    </a:lnTo>
                    <a:lnTo>
                      <a:pt x="908" y="0"/>
                    </a:lnTo>
                    <a:lnTo>
                      <a:pt x="908" y="64"/>
                    </a:lnTo>
                    <a:lnTo>
                      <a:pt x="935" y="132"/>
                    </a:lnTo>
                    <a:lnTo>
                      <a:pt x="988" y="98"/>
                    </a:lnTo>
                    <a:lnTo>
                      <a:pt x="1043" y="132"/>
                    </a:lnTo>
                    <a:lnTo>
                      <a:pt x="1095" y="165"/>
                    </a:lnTo>
                    <a:lnTo>
                      <a:pt x="1151" y="98"/>
                    </a:lnTo>
                    <a:lnTo>
                      <a:pt x="1202" y="98"/>
                    </a:lnTo>
                    <a:lnTo>
                      <a:pt x="1256" y="98"/>
                    </a:lnTo>
                    <a:lnTo>
                      <a:pt x="1310" y="64"/>
                    </a:lnTo>
                    <a:lnTo>
                      <a:pt x="1362" y="64"/>
                    </a:lnTo>
                    <a:lnTo>
                      <a:pt x="1389" y="132"/>
                    </a:lnTo>
                    <a:lnTo>
                      <a:pt x="1417" y="199"/>
                    </a:lnTo>
                    <a:lnTo>
                      <a:pt x="1468" y="231"/>
                    </a:lnTo>
                    <a:lnTo>
                      <a:pt x="1468" y="296"/>
                    </a:lnTo>
                    <a:lnTo>
                      <a:pt x="1468" y="361"/>
                    </a:lnTo>
                    <a:lnTo>
                      <a:pt x="1497" y="428"/>
                    </a:lnTo>
                    <a:lnTo>
                      <a:pt x="1551" y="460"/>
                    </a:lnTo>
                    <a:lnTo>
                      <a:pt x="1551" y="527"/>
                    </a:lnTo>
                    <a:lnTo>
                      <a:pt x="1576" y="593"/>
                    </a:lnTo>
                    <a:lnTo>
                      <a:pt x="1551" y="660"/>
                    </a:lnTo>
                    <a:lnTo>
                      <a:pt x="1602" y="689"/>
                    </a:lnTo>
                    <a:lnTo>
                      <a:pt x="1628" y="757"/>
                    </a:lnTo>
                    <a:lnTo>
                      <a:pt x="1684" y="789"/>
                    </a:lnTo>
                    <a:lnTo>
                      <a:pt x="1736" y="757"/>
                    </a:lnTo>
                    <a:lnTo>
                      <a:pt x="1792" y="789"/>
                    </a:lnTo>
                    <a:lnTo>
                      <a:pt x="1843" y="789"/>
                    </a:lnTo>
                    <a:lnTo>
                      <a:pt x="1895" y="757"/>
                    </a:lnTo>
                    <a:lnTo>
                      <a:pt x="1948" y="723"/>
                    </a:lnTo>
                    <a:lnTo>
                      <a:pt x="2000" y="689"/>
                    </a:lnTo>
                    <a:lnTo>
                      <a:pt x="2056" y="689"/>
                    </a:lnTo>
                    <a:lnTo>
                      <a:pt x="2082" y="689"/>
                    </a:lnTo>
                    <a:lnTo>
                      <a:pt x="2082" y="688"/>
                    </a:lnTo>
                    <a:lnTo>
                      <a:pt x="2082" y="755"/>
                    </a:lnTo>
                    <a:lnTo>
                      <a:pt x="2030" y="787"/>
                    </a:lnTo>
                    <a:lnTo>
                      <a:pt x="2030" y="854"/>
                    </a:lnTo>
                    <a:lnTo>
                      <a:pt x="2025" y="854"/>
                    </a:lnTo>
                    <a:lnTo>
                      <a:pt x="2056" y="889"/>
                    </a:lnTo>
                    <a:lnTo>
                      <a:pt x="2028" y="954"/>
                    </a:lnTo>
                    <a:lnTo>
                      <a:pt x="1972" y="954"/>
                    </a:lnTo>
                    <a:lnTo>
                      <a:pt x="1893" y="954"/>
                    </a:lnTo>
                    <a:lnTo>
                      <a:pt x="1840" y="988"/>
                    </a:lnTo>
                    <a:lnTo>
                      <a:pt x="1814" y="1053"/>
                    </a:lnTo>
                    <a:lnTo>
                      <a:pt x="1735" y="1053"/>
                    </a:lnTo>
                    <a:lnTo>
                      <a:pt x="1656" y="1053"/>
                    </a:lnTo>
                    <a:lnTo>
                      <a:pt x="1574" y="1053"/>
                    </a:lnTo>
                    <a:lnTo>
                      <a:pt x="1521" y="1119"/>
                    </a:lnTo>
                    <a:lnTo>
                      <a:pt x="1468" y="1152"/>
                    </a:lnTo>
                    <a:lnTo>
                      <a:pt x="1387" y="1187"/>
                    </a:lnTo>
                    <a:lnTo>
                      <a:pt x="1361" y="1250"/>
                    </a:lnTo>
                    <a:lnTo>
                      <a:pt x="1307" y="1284"/>
                    </a:lnTo>
                    <a:lnTo>
                      <a:pt x="1254" y="1350"/>
                    </a:lnTo>
                    <a:lnTo>
                      <a:pt x="1200" y="1383"/>
                    </a:lnTo>
                    <a:lnTo>
                      <a:pt x="1200" y="1385"/>
                    </a:lnTo>
                    <a:lnTo>
                      <a:pt x="1200" y="1350"/>
                    </a:lnTo>
                    <a:lnTo>
                      <a:pt x="1175" y="1331"/>
                    </a:lnTo>
                    <a:lnTo>
                      <a:pt x="1149" y="1316"/>
                    </a:lnTo>
                    <a:lnTo>
                      <a:pt x="1094" y="1350"/>
                    </a:lnTo>
                    <a:lnTo>
                      <a:pt x="1067" y="1284"/>
                    </a:lnTo>
                    <a:lnTo>
                      <a:pt x="1015" y="1250"/>
                    </a:lnTo>
                    <a:lnTo>
                      <a:pt x="961" y="1250"/>
                    </a:lnTo>
                    <a:lnTo>
                      <a:pt x="907" y="1250"/>
                    </a:lnTo>
                    <a:lnTo>
                      <a:pt x="882" y="1187"/>
                    </a:lnTo>
                    <a:lnTo>
                      <a:pt x="907" y="1119"/>
                    </a:lnTo>
                    <a:lnTo>
                      <a:pt x="907" y="1053"/>
                    </a:lnTo>
                    <a:lnTo>
                      <a:pt x="851" y="1019"/>
                    </a:lnTo>
                    <a:lnTo>
                      <a:pt x="828" y="954"/>
                    </a:lnTo>
                    <a:lnTo>
                      <a:pt x="851" y="889"/>
                    </a:lnTo>
                    <a:lnTo>
                      <a:pt x="800" y="822"/>
                    </a:lnTo>
                    <a:lnTo>
                      <a:pt x="720" y="789"/>
                    </a:lnTo>
                    <a:lnTo>
                      <a:pt x="667" y="789"/>
                    </a:lnTo>
                    <a:lnTo>
                      <a:pt x="613" y="822"/>
                    </a:lnTo>
                    <a:lnTo>
                      <a:pt x="559" y="822"/>
                    </a:lnTo>
                    <a:lnTo>
                      <a:pt x="508" y="757"/>
                    </a:lnTo>
                    <a:lnTo>
                      <a:pt x="453" y="723"/>
                    </a:lnTo>
                    <a:lnTo>
                      <a:pt x="400" y="723"/>
                    </a:lnTo>
                    <a:lnTo>
                      <a:pt x="347" y="723"/>
                    </a:lnTo>
                    <a:lnTo>
                      <a:pt x="292" y="689"/>
                    </a:lnTo>
                    <a:lnTo>
                      <a:pt x="241" y="689"/>
                    </a:lnTo>
                    <a:lnTo>
                      <a:pt x="187" y="723"/>
                    </a:lnTo>
                    <a:lnTo>
                      <a:pt x="134" y="757"/>
                    </a:lnTo>
                    <a:lnTo>
                      <a:pt x="81" y="757"/>
                    </a:lnTo>
                    <a:lnTo>
                      <a:pt x="26" y="723"/>
                    </a:lnTo>
                    <a:lnTo>
                      <a:pt x="0" y="723"/>
                    </a:lnTo>
                    <a:lnTo>
                      <a:pt x="21" y="720"/>
                    </a:lnTo>
                    <a:lnTo>
                      <a:pt x="79" y="656"/>
                    </a:lnTo>
                    <a:lnTo>
                      <a:pt x="131" y="622"/>
                    </a:lnTo>
                    <a:lnTo>
                      <a:pt x="185" y="589"/>
                    </a:lnTo>
                    <a:lnTo>
                      <a:pt x="239" y="558"/>
                    </a:lnTo>
                    <a:lnTo>
                      <a:pt x="239" y="492"/>
                    </a:lnTo>
                    <a:lnTo>
                      <a:pt x="239" y="425"/>
                    </a:lnTo>
                    <a:lnTo>
                      <a:pt x="290" y="393"/>
                    </a:lnTo>
                    <a:lnTo>
                      <a:pt x="318" y="326"/>
                    </a:lnTo>
                    <a:lnTo>
                      <a:pt x="347" y="258"/>
                    </a:lnTo>
                    <a:lnTo>
                      <a:pt x="400" y="194"/>
                    </a:lnTo>
                    <a:lnTo>
                      <a:pt x="453" y="162"/>
                    </a:lnTo>
                    <a:lnTo>
                      <a:pt x="508" y="128"/>
                    </a:lnTo>
                    <a:lnTo>
                      <a:pt x="504" y="119"/>
                    </a:lnTo>
                    <a:lnTo>
                      <a:pt x="482" y="132"/>
                    </a:lnTo>
                    <a:close/>
                  </a:path>
                </a:pathLst>
              </a:custGeom>
              <a:solidFill>
                <a:srgbClr val="00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93" name="Freeform 44"/>
              <p:cNvSpPr>
                <a:spLocks/>
              </p:cNvSpPr>
              <p:nvPr/>
            </p:nvSpPr>
            <p:spPr bwMode="auto">
              <a:xfrm>
                <a:off x="2090716" y="2051041"/>
                <a:ext cx="1635125" cy="1463674"/>
              </a:xfrm>
              <a:custGeom>
                <a:avLst/>
                <a:gdLst>
                  <a:gd name="T0" fmla="*/ 2147483647 w 2912"/>
                  <a:gd name="T1" fmla="*/ 2147483647 h 2602"/>
                  <a:gd name="T2" fmla="*/ 2147483647 w 2912"/>
                  <a:gd name="T3" fmla="*/ 2147483647 h 2602"/>
                  <a:gd name="T4" fmla="*/ 2147483647 w 2912"/>
                  <a:gd name="T5" fmla="*/ 2147483647 h 2602"/>
                  <a:gd name="T6" fmla="*/ 2147483647 w 2912"/>
                  <a:gd name="T7" fmla="*/ 2147483647 h 2602"/>
                  <a:gd name="T8" fmla="*/ 2147483647 w 2912"/>
                  <a:gd name="T9" fmla="*/ 2147483647 h 2602"/>
                  <a:gd name="T10" fmla="*/ 0 w 2912"/>
                  <a:gd name="T11" fmla="*/ 2147483647 h 2602"/>
                  <a:gd name="T12" fmla="*/ 2147483647 w 2912"/>
                  <a:gd name="T13" fmla="*/ 2147483647 h 2602"/>
                  <a:gd name="T14" fmla="*/ 2147483647 w 2912"/>
                  <a:gd name="T15" fmla="*/ 2147483647 h 2602"/>
                  <a:gd name="T16" fmla="*/ 2147483647 w 2912"/>
                  <a:gd name="T17" fmla="*/ 2147483647 h 2602"/>
                  <a:gd name="T18" fmla="*/ 2147483647 w 2912"/>
                  <a:gd name="T19" fmla="*/ 2147483647 h 2602"/>
                  <a:gd name="T20" fmla="*/ 2147483647 w 2912"/>
                  <a:gd name="T21" fmla="*/ 2147483647 h 2602"/>
                  <a:gd name="T22" fmla="*/ 2147483647 w 2912"/>
                  <a:gd name="T23" fmla="*/ 2147483647 h 2602"/>
                  <a:gd name="T24" fmla="*/ 2147483647 w 2912"/>
                  <a:gd name="T25" fmla="*/ 2147483647 h 2602"/>
                  <a:gd name="T26" fmla="*/ 2147483647 w 2912"/>
                  <a:gd name="T27" fmla="*/ 2147483647 h 2602"/>
                  <a:gd name="T28" fmla="*/ 2147483647 w 2912"/>
                  <a:gd name="T29" fmla="*/ 2147483647 h 2602"/>
                  <a:gd name="T30" fmla="*/ 2147483647 w 2912"/>
                  <a:gd name="T31" fmla="*/ 2147483647 h 2602"/>
                  <a:gd name="T32" fmla="*/ 2147483647 w 2912"/>
                  <a:gd name="T33" fmla="*/ 2147483647 h 2602"/>
                  <a:gd name="T34" fmla="*/ 2147483647 w 2912"/>
                  <a:gd name="T35" fmla="*/ 2147483647 h 2602"/>
                  <a:gd name="T36" fmla="*/ 2147483647 w 2912"/>
                  <a:gd name="T37" fmla="*/ 2147483647 h 2602"/>
                  <a:gd name="T38" fmla="*/ 2147483647 w 2912"/>
                  <a:gd name="T39" fmla="*/ 2147483647 h 2602"/>
                  <a:gd name="T40" fmla="*/ 2147483647 w 2912"/>
                  <a:gd name="T41" fmla="*/ 2147483647 h 2602"/>
                  <a:gd name="T42" fmla="*/ 2147483647 w 2912"/>
                  <a:gd name="T43" fmla="*/ 2147483647 h 2602"/>
                  <a:gd name="T44" fmla="*/ 2147483647 w 2912"/>
                  <a:gd name="T45" fmla="*/ 2147483647 h 2602"/>
                  <a:gd name="T46" fmla="*/ 2147483647 w 2912"/>
                  <a:gd name="T47" fmla="*/ 2147483647 h 2602"/>
                  <a:gd name="T48" fmla="*/ 2147483647 w 2912"/>
                  <a:gd name="T49" fmla="*/ 2147483647 h 2602"/>
                  <a:gd name="T50" fmla="*/ 2147483647 w 2912"/>
                  <a:gd name="T51" fmla="*/ 2147483647 h 2602"/>
                  <a:gd name="T52" fmla="*/ 2147483647 w 2912"/>
                  <a:gd name="T53" fmla="*/ 2147483647 h 2602"/>
                  <a:gd name="T54" fmla="*/ 2147483647 w 2912"/>
                  <a:gd name="T55" fmla="*/ 2147483647 h 2602"/>
                  <a:gd name="T56" fmla="*/ 2147483647 w 2912"/>
                  <a:gd name="T57" fmla="*/ 2147483647 h 2602"/>
                  <a:gd name="T58" fmla="*/ 2147483647 w 2912"/>
                  <a:gd name="T59" fmla="*/ 2147483647 h 2602"/>
                  <a:gd name="T60" fmla="*/ 2147483647 w 2912"/>
                  <a:gd name="T61" fmla="*/ 2147483647 h 2602"/>
                  <a:gd name="T62" fmla="*/ 2147483647 w 2912"/>
                  <a:gd name="T63" fmla="*/ 2147483647 h 2602"/>
                  <a:gd name="T64" fmla="*/ 2147483647 w 2912"/>
                  <a:gd name="T65" fmla="*/ 2147483647 h 2602"/>
                  <a:gd name="T66" fmla="*/ 2147483647 w 2912"/>
                  <a:gd name="T67" fmla="*/ 2147483647 h 2602"/>
                  <a:gd name="T68" fmla="*/ 2147483647 w 2912"/>
                  <a:gd name="T69" fmla="*/ 2147483647 h 2602"/>
                  <a:gd name="T70" fmla="*/ 2147483647 w 2912"/>
                  <a:gd name="T71" fmla="*/ 2147483647 h 2602"/>
                  <a:gd name="T72" fmla="*/ 2147483647 w 2912"/>
                  <a:gd name="T73" fmla="*/ 2147483647 h 2602"/>
                  <a:gd name="T74" fmla="*/ 2147483647 w 2912"/>
                  <a:gd name="T75" fmla="*/ 2147483647 h 2602"/>
                  <a:gd name="T76" fmla="*/ 2147483647 w 2912"/>
                  <a:gd name="T77" fmla="*/ 2147483647 h 2602"/>
                  <a:gd name="T78" fmla="*/ 2147483647 w 2912"/>
                  <a:gd name="T79" fmla="*/ 2147483647 h 2602"/>
                  <a:gd name="T80" fmla="*/ 2147483647 w 2912"/>
                  <a:gd name="T81" fmla="*/ 2147483647 h 2602"/>
                  <a:gd name="T82" fmla="*/ 2147483647 w 2912"/>
                  <a:gd name="T83" fmla="*/ 2147483647 h 2602"/>
                  <a:gd name="T84" fmla="*/ 2147483647 w 2912"/>
                  <a:gd name="T85" fmla="*/ 2147483647 h 2602"/>
                  <a:gd name="T86" fmla="*/ 2147483647 w 2912"/>
                  <a:gd name="T87" fmla="*/ 2147483647 h 2602"/>
                  <a:gd name="T88" fmla="*/ 2147483647 w 2912"/>
                  <a:gd name="T89" fmla="*/ 2147483647 h 2602"/>
                  <a:gd name="T90" fmla="*/ 2147483647 w 2912"/>
                  <a:gd name="T91" fmla="*/ 2147483647 h 2602"/>
                  <a:gd name="T92" fmla="*/ 2147483647 w 2912"/>
                  <a:gd name="T93" fmla="*/ 2147483647 h 2602"/>
                  <a:gd name="T94" fmla="*/ 2147483647 w 2912"/>
                  <a:gd name="T95" fmla="*/ 2147483647 h 2602"/>
                  <a:gd name="T96" fmla="*/ 2147483647 w 2912"/>
                  <a:gd name="T97" fmla="*/ 2147483647 h 2602"/>
                  <a:gd name="T98" fmla="*/ 2147483647 w 2912"/>
                  <a:gd name="T99" fmla="*/ 2147483647 h 2602"/>
                  <a:gd name="T100" fmla="*/ 2147483647 w 2912"/>
                  <a:gd name="T101" fmla="*/ 2147483647 h 2602"/>
                  <a:gd name="T102" fmla="*/ 2147483647 w 2912"/>
                  <a:gd name="T103" fmla="*/ 2147483647 h 2602"/>
                  <a:gd name="T104" fmla="*/ 2147483647 w 2912"/>
                  <a:gd name="T105" fmla="*/ 2147483647 h 260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912"/>
                  <a:gd name="T160" fmla="*/ 0 h 2602"/>
                  <a:gd name="T161" fmla="*/ 2912 w 2912"/>
                  <a:gd name="T162" fmla="*/ 2602 h 260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912" h="2602">
                    <a:moveTo>
                      <a:pt x="905" y="0"/>
                    </a:moveTo>
                    <a:lnTo>
                      <a:pt x="852" y="67"/>
                    </a:lnTo>
                    <a:lnTo>
                      <a:pt x="828" y="132"/>
                    </a:lnTo>
                    <a:lnTo>
                      <a:pt x="802" y="198"/>
                    </a:lnTo>
                    <a:lnTo>
                      <a:pt x="802" y="264"/>
                    </a:lnTo>
                    <a:lnTo>
                      <a:pt x="772" y="296"/>
                    </a:lnTo>
                    <a:lnTo>
                      <a:pt x="722" y="296"/>
                    </a:lnTo>
                    <a:lnTo>
                      <a:pt x="641" y="328"/>
                    </a:lnTo>
                    <a:lnTo>
                      <a:pt x="561" y="328"/>
                    </a:lnTo>
                    <a:lnTo>
                      <a:pt x="508" y="328"/>
                    </a:lnTo>
                    <a:lnTo>
                      <a:pt x="428" y="296"/>
                    </a:lnTo>
                    <a:lnTo>
                      <a:pt x="348" y="296"/>
                    </a:lnTo>
                    <a:lnTo>
                      <a:pt x="266" y="328"/>
                    </a:lnTo>
                    <a:lnTo>
                      <a:pt x="213" y="328"/>
                    </a:lnTo>
                    <a:lnTo>
                      <a:pt x="132" y="328"/>
                    </a:lnTo>
                    <a:lnTo>
                      <a:pt x="83" y="328"/>
                    </a:lnTo>
                    <a:lnTo>
                      <a:pt x="28" y="328"/>
                    </a:lnTo>
                    <a:lnTo>
                      <a:pt x="0" y="328"/>
                    </a:lnTo>
                    <a:lnTo>
                      <a:pt x="6" y="328"/>
                    </a:lnTo>
                    <a:lnTo>
                      <a:pt x="6" y="363"/>
                    </a:lnTo>
                    <a:lnTo>
                      <a:pt x="6" y="429"/>
                    </a:lnTo>
                    <a:lnTo>
                      <a:pt x="34" y="496"/>
                    </a:lnTo>
                    <a:lnTo>
                      <a:pt x="59" y="562"/>
                    </a:lnTo>
                    <a:lnTo>
                      <a:pt x="34" y="626"/>
                    </a:lnTo>
                    <a:lnTo>
                      <a:pt x="6" y="693"/>
                    </a:lnTo>
                    <a:lnTo>
                      <a:pt x="34" y="759"/>
                    </a:lnTo>
                    <a:lnTo>
                      <a:pt x="87" y="825"/>
                    </a:lnTo>
                    <a:lnTo>
                      <a:pt x="141" y="857"/>
                    </a:lnTo>
                    <a:lnTo>
                      <a:pt x="193" y="889"/>
                    </a:lnTo>
                    <a:lnTo>
                      <a:pt x="244" y="923"/>
                    </a:lnTo>
                    <a:lnTo>
                      <a:pt x="299" y="889"/>
                    </a:lnTo>
                    <a:lnTo>
                      <a:pt x="325" y="956"/>
                    </a:lnTo>
                    <a:lnTo>
                      <a:pt x="378" y="956"/>
                    </a:lnTo>
                    <a:lnTo>
                      <a:pt x="433" y="956"/>
                    </a:lnTo>
                    <a:lnTo>
                      <a:pt x="405" y="1022"/>
                    </a:lnTo>
                    <a:lnTo>
                      <a:pt x="405" y="1088"/>
                    </a:lnTo>
                    <a:lnTo>
                      <a:pt x="433" y="1155"/>
                    </a:lnTo>
                    <a:lnTo>
                      <a:pt x="459" y="1219"/>
                    </a:lnTo>
                    <a:lnTo>
                      <a:pt x="459" y="1285"/>
                    </a:lnTo>
                    <a:lnTo>
                      <a:pt x="433" y="1352"/>
                    </a:lnTo>
                    <a:lnTo>
                      <a:pt x="378" y="1386"/>
                    </a:lnTo>
                    <a:lnTo>
                      <a:pt x="352" y="1418"/>
                    </a:lnTo>
                    <a:lnTo>
                      <a:pt x="325" y="1451"/>
                    </a:lnTo>
                    <a:lnTo>
                      <a:pt x="299" y="1518"/>
                    </a:lnTo>
                    <a:lnTo>
                      <a:pt x="244" y="1581"/>
                    </a:lnTo>
                    <a:lnTo>
                      <a:pt x="242" y="1581"/>
                    </a:lnTo>
                    <a:lnTo>
                      <a:pt x="269" y="1613"/>
                    </a:lnTo>
                    <a:lnTo>
                      <a:pt x="323" y="1679"/>
                    </a:lnTo>
                    <a:lnTo>
                      <a:pt x="323" y="1743"/>
                    </a:lnTo>
                    <a:lnTo>
                      <a:pt x="297" y="1811"/>
                    </a:lnTo>
                    <a:lnTo>
                      <a:pt x="297" y="1910"/>
                    </a:lnTo>
                    <a:lnTo>
                      <a:pt x="269" y="1975"/>
                    </a:lnTo>
                    <a:lnTo>
                      <a:pt x="297" y="2040"/>
                    </a:lnTo>
                    <a:lnTo>
                      <a:pt x="323" y="2107"/>
                    </a:lnTo>
                    <a:lnTo>
                      <a:pt x="403" y="2141"/>
                    </a:lnTo>
                    <a:lnTo>
                      <a:pt x="482" y="2141"/>
                    </a:lnTo>
                    <a:lnTo>
                      <a:pt x="535" y="2141"/>
                    </a:lnTo>
                    <a:lnTo>
                      <a:pt x="590" y="2173"/>
                    </a:lnTo>
                    <a:lnTo>
                      <a:pt x="643" y="2173"/>
                    </a:lnTo>
                    <a:lnTo>
                      <a:pt x="695" y="2173"/>
                    </a:lnTo>
                    <a:lnTo>
                      <a:pt x="748" y="2173"/>
                    </a:lnTo>
                    <a:lnTo>
                      <a:pt x="828" y="2206"/>
                    </a:lnTo>
                    <a:lnTo>
                      <a:pt x="828" y="2272"/>
                    </a:lnTo>
                    <a:lnTo>
                      <a:pt x="828" y="2339"/>
                    </a:lnTo>
                    <a:lnTo>
                      <a:pt x="856" y="2404"/>
                    </a:lnTo>
                    <a:lnTo>
                      <a:pt x="907" y="2437"/>
                    </a:lnTo>
                    <a:lnTo>
                      <a:pt x="962" y="2437"/>
                    </a:lnTo>
                    <a:lnTo>
                      <a:pt x="989" y="2504"/>
                    </a:lnTo>
                    <a:lnTo>
                      <a:pt x="989" y="2568"/>
                    </a:lnTo>
                    <a:lnTo>
                      <a:pt x="1015" y="2568"/>
                    </a:lnTo>
                    <a:lnTo>
                      <a:pt x="1069" y="2568"/>
                    </a:lnTo>
                    <a:lnTo>
                      <a:pt x="1123" y="2536"/>
                    </a:lnTo>
                    <a:lnTo>
                      <a:pt x="1176" y="2504"/>
                    </a:lnTo>
                    <a:lnTo>
                      <a:pt x="1228" y="2437"/>
                    </a:lnTo>
                    <a:lnTo>
                      <a:pt x="1284" y="2404"/>
                    </a:lnTo>
                    <a:lnTo>
                      <a:pt x="1338" y="2404"/>
                    </a:lnTo>
                    <a:lnTo>
                      <a:pt x="1418" y="2404"/>
                    </a:lnTo>
                    <a:lnTo>
                      <a:pt x="1469" y="2404"/>
                    </a:lnTo>
                    <a:lnTo>
                      <a:pt x="1521" y="2437"/>
                    </a:lnTo>
                    <a:lnTo>
                      <a:pt x="1602" y="2469"/>
                    </a:lnTo>
                    <a:lnTo>
                      <a:pt x="1656" y="2469"/>
                    </a:lnTo>
                    <a:lnTo>
                      <a:pt x="1736" y="2469"/>
                    </a:lnTo>
                    <a:lnTo>
                      <a:pt x="1790" y="2469"/>
                    </a:lnTo>
                    <a:lnTo>
                      <a:pt x="1843" y="2469"/>
                    </a:lnTo>
                    <a:lnTo>
                      <a:pt x="1923" y="2437"/>
                    </a:lnTo>
                    <a:lnTo>
                      <a:pt x="1977" y="2437"/>
                    </a:lnTo>
                    <a:lnTo>
                      <a:pt x="2030" y="2404"/>
                    </a:lnTo>
                    <a:lnTo>
                      <a:pt x="2030" y="2469"/>
                    </a:lnTo>
                    <a:lnTo>
                      <a:pt x="2030" y="2536"/>
                    </a:lnTo>
                    <a:lnTo>
                      <a:pt x="2030" y="2602"/>
                    </a:lnTo>
                    <a:lnTo>
                      <a:pt x="2081" y="2602"/>
                    </a:lnTo>
                    <a:lnTo>
                      <a:pt x="2135" y="2602"/>
                    </a:lnTo>
                    <a:lnTo>
                      <a:pt x="2162" y="2536"/>
                    </a:lnTo>
                    <a:lnTo>
                      <a:pt x="2135" y="2469"/>
                    </a:lnTo>
                    <a:lnTo>
                      <a:pt x="2162" y="2404"/>
                    </a:lnTo>
                    <a:lnTo>
                      <a:pt x="2217" y="2339"/>
                    </a:lnTo>
                    <a:lnTo>
                      <a:pt x="2243" y="2272"/>
                    </a:lnTo>
                    <a:lnTo>
                      <a:pt x="2296" y="2206"/>
                    </a:lnTo>
                    <a:lnTo>
                      <a:pt x="2323" y="2141"/>
                    </a:lnTo>
                    <a:lnTo>
                      <a:pt x="2349" y="2074"/>
                    </a:lnTo>
                    <a:lnTo>
                      <a:pt x="2404" y="2074"/>
                    </a:lnTo>
                    <a:lnTo>
                      <a:pt x="2455" y="2040"/>
                    </a:lnTo>
                    <a:lnTo>
                      <a:pt x="2510" y="2009"/>
                    </a:lnTo>
                    <a:lnTo>
                      <a:pt x="2510" y="1942"/>
                    </a:lnTo>
                    <a:lnTo>
                      <a:pt x="2563" y="1878"/>
                    </a:lnTo>
                    <a:lnTo>
                      <a:pt x="2615" y="1844"/>
                    </a:lnTo>
                    <a:lnTo>
                      <a:pt x="2671" y="1844"/>
                    </a:lnTo>
                    <a:lnTo>
                      <a:pt x="2697" y="1780"/>
                    </a:lnTo>
                    <a:lnTo>
                      <a:pt x="2697" y="1712"/>
                    </a:lnTo>
                    <a:lnTo>
                      <a:pt x="2722" y="1647"/>
                    </a:lnTo>
                    <a:lnTo>
                      <a:pt x="2776" y="1581"/>
                    </a:lnTo>
                    <a:lnTo>
                      <a:pt x="2776" y="1514"/>
                    </a:lnTo>
                    <a:lnTo>
                      <a:pt x="2776" y="1451"/>
                    </a:lnTo>
                    <a:lnTo>
                      <a:pt x="2802" y="1384"/>
                    </a:lnTo>
                    <a:lnTo>
                      <a:pt x="2802" y="1317"/>
                    </a:lnTo>
                    <a:lnTo>
                      <a:pt x="2776" y="1251"/>
                    </a:lnTo>
                    <a:lnTo>
                      <a:pt x="2776" y="1187"/>
                    </a:lnTo>
                    <a:lnTo>
                      <a:pt x="2776" y="1121"/>
                    </a:lnTo>
                    <a:lnTo>
                      <a:pt x="2776" y="1056"/>
                    </a:lnTo>
                    <a:lnTo>
                      <a:pt x="2802" y="987"/>
                    </a:lnTo>
                    <a:lnTo>
                      <a:pt x="2776" y="921"/>
                    </a:lnTo>
                    <a:lnTo>
                      <a:pt x="2776" y="857"/>
                    </a:lnTo>
                    <a:lnTo>
                      <a:pt x="2776" y="791"/>
                    </a:lnTo>
                    <a:lnTo>
                      <a:pt x="2802" y="757"/>
                    </a:lnTo>
                    <a:lnTo>
                      <a:pt x="2830" y="690"/>
                    </a:lnTo>
                    <a:lnTo>
                      <a:pt x="2856" y="626"/>
                    </a:lnTo>
                    <a:lnTo>
                      <a:pt x="2910" y="559"/>
                    </a:lnTo>
                    <a:lnTo>
                      <a:pt x="2912" y="559"/>
                    </a:lnTo>
                    <a:lnTo>
                      <a:pt x="2859" y="559"/>
                    </a:lnTo>
                    <a:lnTo>
                      <a:pt x="2781" y="559"/>
                    </a:lnTo>
                    <a:lnTo>
                      <a:pt x="2701" y="594"/>
                    </a:lnTo>
                    <a:lnTo>
                      <a:pt x="2620" y="594"/>
                    </a:lnTo>
                    <a:lnTo>
                      <a:pt x="2540" y="594"/>
                    </a:lnTo>
                    <a:lnTo>
                      <a:pt x="2459" y="594"/>
                    </a:lnTo>
                    <a:lnTo>
                      <a:pt x="2379" y="559"/>
                    </a:lnTo>
                    <a:lnTo>
                      <a:pt x="2298" y="559"/>
                    </a:lnTo>
                    <a:lnTo>
                      <a:pt x="2192" y="559"/>
                    </a:lnTo>
                    <a:lnTo>
                      <a:pt x="2113" y="559"/>
                    </a:lnTo>
                    <a:lnTo>
                      <a:pt x="2033" y="559"/>
                    </a:lnTo>
                    <a:lnTo>
                      <a:pt x="1979" y="559"/>
                    </a:lnTo>
                    <a:lnTo>
                      <a:pt x="1900" y="559"/>
                    </a:lnTo>
                    <a:lnTo>
                      <a:pt x="1820" y="559"/>
                    </a:lnTo>
                    <a:lnTo>
                      <a:pt x="1712" y="559"/>
                    </a:lnTo>
                    <a:lnTo>
                      <a:pt x="1633" y="559"/>
                    </a:lnTo>
                    <a:lnTo>
                      <a:pt x="1551" y="559"/>
                    </a:lnTo>
                    <a:lnTo>
                      <a:pt x="1472" y="559"/>
                    </a:lnTo>
                    <a:lnTo>
                      <a:pt x="1393" y="528"/>
                    </a:lnTo>
                    <a:lnTo>
                      <a:pt x="1340" y="528"/>
                    </a:lnTo>
                    <a:lnTo>
                      <a:pt x="1285" y="559"/>
                    </a:lnTo>
                    <a:lnTo>
                      <a:pt x="1233" y="528"/>
                    </a:lnTo>
                    <a:lnTo>
                      <a:pt x="1208" y="461"/>
                    </a:lnTo>
                    <a:lnTo>
                      <a:pt x="1151" y="461"/>
                    </a:lnTo>
                    <a:lnTo>
                      <a:pt x="1126" y="395"/>
                    </a:lnTo>
                    <a:lnTo>
                      <a:pt x="1074" y="328"/>
                    </a:lnTo>
                    <a:lnTo>
                      <a:pt x="1018" y="328"/>
                    </a:lnTo>
                    <a:lnTo>
                      <a:pt x="992" y="264"/>
                    </a:lnTo>
                    <a:lnTo>
                      <a:pt x="992" y="198"/>
                    </a:lnTo>
                    <a:lnTo>
                      <a:pt x="966" y="132"/>
                    </a:lnTo>
                    <a:lnTo>
                      <a:pt x="939" y="67"/>
                    </a:lnTo>
                    <a:lnTo>
                      <a:pt x="913" y="33"/>
                    </a:lnTo>
                    <a:lnTo>
                      <a:pt x="90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4" name="Text Box 15"/>
            <p:cNvSpPr txBox="1">
              <a:spLocks noChangeArrowheads="1"/>
            </p:cNvSpPr>
            <p:nvPr/>
          </p:nvSpPr>
          <p:spPr bwMode="auto">
            <a:xfrm>
              <a:off x="6264167" y="2804941"/>
              <a:ext cx="1891598" cy="247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200" b="1" dirty="0"/>
                <a:t>    PE – 200 casos (D8)</a:t>
              </a:r>
            </a:p>
          </p:txBody>
        </p:sp>
        <p:cxnSp>
          <p:nvCxnSpPr>
            <p:cNvPr id="6166" name="Conector de seta reta 13"/>
            <p:cNvCxnSpPr>
              <a:cxnSpLocks noChangeShapeType="1"/>
            </p:cNvCxnSpPr>
            <p:nvPr/>
          </p:nvCxnSpPr>
          <p:spPr bwMode="auto">
            <a:xfrm>
              <a:off x="5920909" y="2917352"/>
              <a:ext cx="642942" cy="1588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48" name="CaixaDeTexto 74"/>
          <p:cNvSpPr txBox="1">
            <a:spLocks noChangeArrowheads="1"/>
          </p:cNvSpPr>
          <p:nvPr/>
        </p:nvSpPr>
        <p:spPr bwMode="auto">
          <a:xfrm>
            <a:off x="7881939" y="1428750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800" b="1"/>
              <a:t>N= 220</a:t>
            </a:r>
          </a:p>
        </p:txBody>
      </p:sp>
      <p:cxnSp>
        <p:nvCxnSpPr>
          <p:cNvPr id="6149" name="Conector de seta reta 13"/>
          <p:cNvCxnSpPr>
            <a:cxnSpLocks noChangeShapeType="1"/>
          </p:cNvCxnSpPr>
          <p:nvPr/>
        </p:nvCxnSpPr>
        <p:spPr bwMode="auto">
          <a:xfrm>
            <a:off x="7453314" y="2927350"/>
            <a:ext cx="642937" cy="158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0" name="Conector de seta reta 13"/>
          <p:cNvCxnSpPr>
            <a:cxnSpLocks noChangeShapeType="1"/>
          </p:cNvCxnSpPr>
          <p:nvPr/>
        </p:nvCxnSpPr>
        <p:spPr bwMode="auto">
          <a:xfrm>
            <a:off x="6453189" y="4357689"/>
            <a:ext cx="642937" cy="1587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" name="Conector de seta reta 13"/>
          <p:cNvCxnSpPr>
            <a:cxnSpLocks noChangeShapeType="1"/>
          </p:cNvCxnSpPr>
          <p:nvPr/>
        </p:nvCxnSpPr>
        <p:spPr bwMode="auto">
          <a:xfrm>
            <a:off x="5810250" y="5070475"/>
            <a:ext cx="642938" cy="158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2" name="Conector de seta reta 13"/>
          <p:cNvCxnSpPr>
            <a:cxnSpLocks noChangeShapeType="1"/>
          </p:cNvCxnSpPr>
          <p:nvPr/>
        </p:nvCxnSpPr>
        <p:spPr bwMode="auto">
          <a:xfrm>
            <a:off x="5524500" y="5500689"/>
            <a:ext cx="642938" cy="1587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Text Box 15"/>
          <p:cNvSpPr txBox="1">
            <a:spLocks noChangeArrowheads="1"/>
          </p:cNvSpPr>
          <p:nvPr/>
        </p:nvSpPr>
        <p:spPr bwMode="auto">
          <a:xfrm>
            <a:off x="7732714" y="2778126"/>
            <a:ext cx="2071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/>
              <a:t>    PB – 09 casos (D8)</a:t>
            </a:r>
          </a:p>
        </p:txBody>
      </p:sp>
      <p:sp>
        <p:nvSpPr>
          <p:cNvPr id="81" name="Text Box 15"/>
          <p:cNvSpPr txBox="1">
            <a:spLocks noChangeArrowheads="1"/>
          </p:cNvSpPr>
          <p:nvPr/>
        </p:nvSpPr>
        <p:spPr bwMode="auto">
          <a:xfrm>
            <a:off x="6810376" y="4214814"/>
            <a:ext cx="2143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/>
              <a:t>    MG – 02 casos (D8)</a:t>
            </a:r>
          </a:p>
        </p:txBody>
      </p:sp>
      <p:sp>
        <p:nvSpPr>
          <p:cNvPr id="82" name="Text Box 15"/>
          <p:cNvSpPr txBox="1">
            <a:spLocks noChangeArrowheads="1"/>
          </p:cNvSpPr>
          <p:nvPr/>
        </p:nvSpPr>
        <p:spPr bwMode="auto">
          <a:xfrm>
            <a:off x="6310314" y="4929189"/>
            <a:ext cx="2143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/>
              <a:t>    SP – 05 casos (D8 e D4)</a:t>
            </a:r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5881689" y="5357814"/>
            <a:ext cx="2143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/>
              <a:t>    SC – 01 caso (D8)</a:t>
            </a:r>
          </a:p>
        </p:txBody>
      </p:sp>
      <p:cxnSp>
        <p:nvCxnSpPr>
          <p:cNvPr id="6157" name="Conector de seta reta 13"/>
          <p:cNvCxnSpPr>
            <a:cxnSpLocks noChangeShapeType="1"/>
          </p:cNvCxnSpPr>
          <p:nvPr/>
        </p:nvCxnSpPr>
        <p:spPr bwMode="auto">
          <a:xfrm flipV="1">
            <a:off x="5810250" y="3714750"/>
            <a:ext cx="1500188" cy="3175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7081838" y="3595689"/>
            <a:ext cx="17764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/>
              <a:t>    DF – 01 caso (B3)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6773864" y="4479926"/>
            <a:ext cx="2143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/>
              <a:t>    ES – 01 caso (D8)</a:t>
            </a:r>
          </a:p>
        </p:txBody>
      </p:sp>
      <p:cxnSp>
        <p:nvCxnSpPr>
          <p:cNvPr id="6160" name="Conector de seta reta 13"/>
          <p:cNvCxnSpPr>
            <a:cxnSpLocks noChangeShapeType="1"/>
          </p:cNvCxnSpPr>
          <p:nvPr/>
        </p:nvCxnSpPr>
        <p:spPr bwMode="auto">
          <a:xfrm>
            <a:off x="6573839" y="4621214"/>
            <a:ext cx="642937" cy="1587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7250114" y="2300289"/>
            <a:ext cx="2071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/>
              <a:t>    CE – 01 caso (D8)</a:t>
            </a:r>
          </a:p>
        </p:txBody>
      </p:sp>
      <p:cxnSp>
        <p:nvCxnSpPr>
          <p:cNvPr id="6162" name="Conector de seta reta 13"/>
          <p:cNvCxnSpPr>
            <a:cxnSpLocks noChangeShapeType="1"/>
          </p:cNvCxnSpPr>
          <p:nvPr/>
        </p:nvCxnSpPr>
        <p:spPr bwMode="auto">
          <a:xfrm>
            <a:off x="6973889" y="2439989"/>
            <a:ext cx="642937" cy="1587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CaixaDeTexto 1"/>
          <p:cNvSpPr txBox="1">
            <a:spLocks noChangeArrowheads="1"/>
          </p:cNvSpPr>
          <p:nvPr/>
        </p:nvSpPr>
        <p:spPr bwMode="auto">
          <a:xfrm>
            <a:off x="1809751" y="6215064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1050" b="1" dirty="0">
                <a:latin typeface="Arial" pitchFamily="34" charset="0"/>
                <a:cs typeface="Arial" pitchFamily="34" charset="0"/>
              </a:rPr>
              <a:t>Fonte: UVRI/CGDT/DEVIT/SVS/MS.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81" y="6286501"/>
            <a:ext cx="278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01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3"/>
          <p:cNvSpPr txBox="1">
            <a:spLocks noChangeArrowheads="1"/>
          </p:cNvSpPr>
          <p:nvPr/>
        </p:nvSpPr>
        <p:spPr bwMode="auto">
          <a:xfrm>
            <a:off x="1666876" y="571501"/>
            <a:ext cx="87153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2800" b="1" dirty="0">
                <a:solidFill>
                  <a:srgbClr val="339966"/>
                </a:solidFill>
              </a:rPr>
              <a:t>     </a:t>
            </a:r>
            <a:r>
              <a:rPr lang="pt-BR" altLang="pt-BR" sz="2800" b="1" dirty="0" err="1" smtClean="0">
                <a:solidFill>
                  <a:srgbClr val="339966"/>
                </a:solidFill>
              </a:rPr>
              <a:t>Pattern</a:t>
            </a:r>
            <a:r>
              <a:rPr lang="pt-BR" altLang="pt-BR" sz="2800" b="1" dirty="0" smtClean="0">
                <a:solidFill>
                  <a:srgbClr val="339966"/>
                </a:solidFill>
              </a:rPr>
              <a:t> </a:t>
            </a:r>
            <a:r>
              <a:rPr lang="pt-BR" altLang="pt-BR" sz="2800" b="1" dirty="0" err="1" smtClean="0">
                <a:solidFill>
                  <a:srgbClr val="339966"/>
                </a:solidFill>
              </a:rPr>
              <a:t>of</a:t>
            </a:r>
            <a:r>
              <a:rPr lang="pt-BR" altLang="pt-BR" sz="2800" b="1" dirty="0" smtClean="0">
                <a:solidFill>
                  <a:srgbClr val="339966"/>
                </a:solidFill>
              </a:rPr>
              <a:t> </a:t>
            </a:r>
            <a:r>
              <a:rPr lang="pt-BR" altLang="pt-BR" sz="2800" b="1" dirty="0" err="1" smtClean="0">
                <a:solidFill>
                  <a:srgbClr val="339966"/>
                </a:solidFill>
              </a:rPr>
              <a:t>confirmed</a:t>
            </a:r>
            <a:r>
              <a:rPr lang="pt-BR" altLang="pt-BR" sz="2800" b="1" dirty="0" smtClean="0">
                <a:solidFill>
                  <a:srgbClr val="339966"/>
                </a:solidFill>
              </a:rPr>
              <a:t> </a:t>
            </a:r>
            <a:r>
              <a:rPr lang="pt-BR" altLang="pt-BR" sz="2800" b="1" dirty="0" err="1" smtClean="0">
                <a:solidFill>
                  <a:srgbClr val="339966"/>
                </a:solidFill>
              </a:rPr>
              <a:t>Measles</a:t>
            </a:r>
            <a:r>
              <a:rPr lang="pt-BR" altLang="pt-BR" sz="2800" b="1" dirty="0" smtClean="0">
                <a:solidFill>
                  <a:srgbClr val="339966"/>
                </a:solidFill>
              </a:rPr>
              <a:t> cases, </a:t>
            </a:r>
            <a:r>
              <a:rPr lang="pt-BR" altLang="pt-BR" sz="2800" b="1" dirty="0">
                <a:solidFill>
                  <a:srgbClr val="339966"/>
                </a:solidFill>
              </a:rPr>
              <a:t>Brasil - 2014</a:t>
            </a:r>
          </a:p>
        </p:txBody>
      </p:sp>
      <p:grpSp>
        <p:nvGrpSpPr>
          <p:cNvPr id="10243" name="Grupo 41"/>
          <p:cNvGrpSpPr>
            <a:grpSpLocks/>
          </p:cNvGrpSpPr>
          <p:nvPr/>
        </p:nvGrpSpPr>
        <p:grpSpPr bwMode="auto">
          <a:xfrm>
            <a:off x="2452688" y="1285876"/>
            <a:ext cx="7461250" cy="5000625"/>
            <a:chOff x="1571604" y="1285890"/>
            <a:chExt cx="6584161" cy="4471974"/>
          </a:xfrm>
        </p:grpSpPr>
        <p:grpSp>
          <p:nvGrpSpPr>
            <p:cNvPr id="10252" name="Grupo 50"/>
            <p:cNvGrpSpPr>
              <a:grpSpLocks/>
            </p:cNvGrpSpPr>
            <p:nvPr/>
          </p:nvGrpSpPr>
          <p:grpSpPr bwMode="auto">
            <a:xfrm>
              <a:off x="1571604" y="1285890"/>
              <a:ext cx="4398939" cy="4471974"/>
              <a:chOff x="449241" y="314316"/>
              <a:chExt cx="5486400" cy="5334001"/>
            </a:xfrm>
          </p:grpSpPr>
          <p:sp>
            <p:nvSpPr>
              <p:cNvPr id="10255" name="Freeform 42"/>
              <p:cNvSpPr>
                <a:spLocks/>
              </p:cNvSpPr>
              <p:nvPr/>
            </p:nvSpPr>
            <p:spPr bwMode="auto">
              <a:xfrm>
                <a:off x="3287691" y="1685916"/>
                <a:ext cx="1047750" cy="2039938"/>
              </a:xfrm>
              <a:custGeom>
                <a:avLst/>
                <a:gdLst>
                  <a:gd name="T0" fmla="*/ 2147483647 w 1867"/>
                  <a:gd name="T1" fmla="*/ 2147483647 h 3624"/>
                  <a:gd name="T2" fmla="*/ 2147483647 w 1867"/>
                  <a:gd name="T3" fmla="*/ 2147483647 h 3624"/>
                  <a:gd name="T4" fmla="*/ 2147483647 w 1867"/>
                  <a:gd name="T5" fmla="*/ 2147483647 h 3624"/>
                  <a:gd name="T6" fmla="*/ 0 w 1867"/>
                  <a:gd name="T7" fmla="*/ 2147483647 h 3624"/>
                  <a:gd name="T8" fmla="*/ 2147483647 w 1867"/>
                  <a:gd name="T9" fmla="*/ 2147483647 h 3624"/>
                  <a:gd name="T10" fmla="*/ 2147483647 w 1867"/>
                  <a:gd name="T11" fmla="*/ 2147483647 h 3624"/>
                  <a:gd name="T12" fmla="*/ 2147483647 w 1867"/>
                  <a:gd name="T13" fmla="*/ 2147483647 h 3624"/>
                  <a:gd name="T14" fmla="*/ 2147483647 w 1867"/>
                  <a:gd name="T15" fmla="*/ 2147483647 h 3624"/>
                  <a:gd name="T16" fmla="*/ 2147483647 w 1867"/>
                  <a:gd name="T17" fmla="*/ 2147483647 h 3624"/>
                  <a:gd name="T18" fmla="*/ 2147483647 w 1867"/>
                  <a:gd name="T19" fmla="*/ 2147483647 h 3624"/>
                  <a:gd name="T20" fmla="*/ 2147483647 w 1867"/>
                  <a:gd name="T21" fmla="*/ 2147483647 h 3624"/>
                  <a:gd name="T22" fmla="*/ 2147483647 w 1867"/>
                  <a:gd name="T23" fmla="*/ 2147483647 h 3624"/>
                  <a:gd name="T24" fmla="*/ 2147483647 w 1867"/>
                  <a:gd name="T25" fmla="*/ 2147483647 h 3624"/>
                  <a:gd name="T26" fmla="*/ 2147483647 w 1867"/>
                  <a:gd name="T27" fmla="*/ 2147483647 h 3624"/>
                  <a:gd name="T28" fmla="*/ 2147483647 w 1867"/>
                  <a:gd name="T29" fmla="*/ 2147483647 h 3624"/>
                  <a:gd name="T30" fmla="*/ 2147483647 w 1867"/>
                  <a:gd name="T31" fmla="*/ 2147483647 h 3624"/>
                  <a:gd name="T32" fmla="*/ 2147483647 w 1867"/>
                  <a:gd name="T33" fmla="*/ 2147483647 h 3624"/>
                  <a:gd name="T34" fmla="*/ 2147483647 w 1867"/>
                  <a:gd name="T35" fmla="*/ 2147483647 h 3624"/>
                  <a:gd name="T36" fmla="*/ 2147483647 w 1867"/>
                  <a:gd name="T37" fmla="*/ 2147483647 h 3624"/>
                  <a:gd name="T38" fmla="*/ 2147483647 w 1867"/>
                  <a:gd name="T39" fmla="*/ 2147483647 h 3624"/>
                  <a:gd name="T40" fmla="*/ 2147483647 w 1867"/>
                  <a:gd name="T41" fmla="*/ 2147483647 h 3624"/>
                  <a:gd name="T42" fmla="*/ 2147483647 w 1867"/>
                  <a:gd name="T43" fmla="*/ 2147483647 h 3624"/>
                  <a:gd name="T44" fmla="*/ 2147483647 w 1867"/>
                  <a:gd name="T45" fmla="*/ 2147483647 h 3624"/>
                  <a:gd name="T46" fmla="*/ 2147483647 w 1867"/>
                  <a:gd name="T47" fmla="*/ 2147483647 h 3624"/>
                  <a:gd name="T48" fmla="*/ 2147483647 w 1867"/>
                  <a:gd name="T49" fmla="*/ 0 h 3624"/>
                  <a:gd name="T50" fmla="*/ 2147483647 w 1867"/>
                  <a:gd name="T51" fmla="*/ 0 h 3624"/>
                  <a:gd name="T52" fmla="*/ 2147483647 w 1867"/>
                  <a:gd name="T53" fmla="*/ 2147483647 h 3624"/>
                  <a:gd name="T54" fmla="*/ 2147483647 w 1867"/>
                  <a:gd name="T55" fmla="*/ 2147483647 h 3624"/>
                  <a:gd name="T56" fmla="*/ 2147483647 w 1867"/>
                  <a:gd name="T57" fmla="*/ 2147483647 h 3624"/>
                  <a:gd name="T58" fmla="*/ 2147483647 w 1867"/>
                  <a:gd name="T59" fmla="*/ 2147483647 h 3624"/>
                  <a:gd name="T60" fmla="*/ 2147483647 w 1867"/>
                  <a:gd name="T61" fmla="*/ 2147483647 h 3624"/>
                  <a:gd name="T62" fmla="*/ 2147483647 w 1867"/>
                  <a:gd name="T63" fmla="*/ 2147483647 h 3624"/>
                  <a:gd name="T64" fmla="*/ 2147483647 w 1867"/>
                  <a:gd name="T65" fmla="*/ 2147483647 h 3624"/>
                  <a:gd name="T66" fmla="*/ 2147483647 w 1867"/>
                  <a:gd name="T67" fmla="*/ 2147483647 h 3624"/>
                  <a:gd name="T68" fmla="*/ 2147483647 w 1867"/>
                  <a:gd name="T69" fmla="*/ 2147483647 h 3624"/>
                  <a:gd name="T70" fmla="*/ 2147483647 w 1867"/>
                  <a:gd name="T71" fmla="*/ 2147483647 h 3624"/>
                  <a:gd name="T72" fmla="*/ 2147483647 w 1867"/>
                  <a:gd name="T73" fmla="*/ 2147483647 h 3624"/>
                  <a:gd name="T74" fmla="*/ 2147483647 w 1867"/>
                  <a:gd name="T75" fmla="*/ 2147483647 h 3624"/>
                  <a:gd name="T76" fmla="*/ 2147483647 w 1867"/>
                  <a:gd name="T77" fmla="*/ 2147483647 h 3624"/>
                  <a:gd name="T78" fmla="*/ 2147483647 w 1867"/>
                  <a:gd name="T79" fmla="*/ 2147483647 h 3624"/>
                  <a:gd name="T80" fmla="*/ 2147483647 w 1867"/>
                  <a:gd name="T81" fmla="*/ 2147483647 h 3624"/>
                  <a:gd name="T82" fmla="*/ 2147483647 w 1867"/>
                  <a:gd name="T83" fmla="*/ 2147483647 h 3624"/>
                  <a:gd name="T84" fmla="*/ 2147483647 w 1867"/>
                  <a:gd name="T85" fmla="*/ 2147483647 h 3624"/>
                  <a:gd name="T86" fmla="*/ 2147483647 w 1867"/>
                  <a:gd name="T87" fmla="*/ 2147483647 h 3624"/>
                  <a:gd name="T88" fmla="*/ 2147483647 w 1867"/>
                  <a:gd name="T89" fmla="*/ 2147483647 h 3624"/>
                  <a:gd name="T90" fmla="*/ 2147483647 w 1867"/>
                  <a:gd name="T91" fmla="*/ 2147483647 h 3624"/>
                  <a:gd name="T92" fmla="*/ 2147483647 w 1867"/>
                  <a:gd name="T93" fmla="*/ 2147483647 h 3624"/>
                  <a:gd name="T94" fmla="*/ 2147483647 w 1867"/>
                  <a:gd name="T95" fmla="*/ 2147483647 h 3624"/>
                  <a:gd name="T96" fmla="*/ 2147483647 w 1867"/>
                  <a:gd name="T97" fmla="*/ 2147483647 h 3624"/>
                  <a:gd name="T98" fmla="*/ 2147483647 w 1867"/>
                  <a:gd name="T99" fmla="*/ 2147483647 h 3624"/>
                  <a:gd name="T100" fmla="*/ 2147483647 w 1867"/>
                  <a:gd name="T101" fmla="*/ 2147483647 h 3624"/>
                  <a:gd name="T102" fmla="*/ 2147483647 w 1867"/>
                  <a:gd name="T103" fmla="*/ 2147483647 h 3624"/>
                  <a:gd name="T104" fmla="*/ 2147483647 w 1867"/>
                  <a:gd name="T105" fmla="*/ 2147483647 h 3624"/>
                  <a:gd name="T106" fmla="*/ 2147483647 w 1867"/>
                  <a:gd name="T107" fmla="*/ 2147483647 h 36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867"/>
                  <a:gd name="T163" fmla="*/ 0 h 3624"/>
                  <a:gd name="T164" fmla="*/ 1867 w 1867"/>
                  <a:gd name="T165" fmla="*/ 3624 h 362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867" h="3624">
                    <a:moveTo>
                      <a:pt x="562" y="3592"/>
                    </a:moveTo>
                    <a:lnTo>
                      <a:pt x="534" y="3524"/>
                    </a:lnTo>
                    <a:lnTo>
                      <a:pt x="480" y="3494"/>
                    </a:lnTo>
                    <a:lnTo>
                      <a:pt x="427" y="3494"/>
                    </a:lnTo>
                    <a:lnTo>
                      <a:pt x="375" y="3494"/>
                    </a:lnTo>
                    <a:lnTo>
                      <a:pt x="319" y="3494"/>
                    </a:lnTo>
                    <a:lnTo>
                      <a:pt x="269" y="3425"/>
                    </a:lnTo>
                    <a:lnTo>
                      <a:pt x="214" y="3393"/>
                    </a:lnTo>
                    <a:lnTo>
                      <a:pt x="160" y="3393"/>
                    </a:lnTo>
                    <a:lnTo>
                      <a:pt x="108" y="3361"/>
                    </a:lnTo>
                    <a:lnTo>
                      <a:pt x="52" y="3327"/>
                    </a:lnTo>
                    <a:lnTo>
                      <a:pt x="0" y="3260"/>
                    </a:lnTo>
                    <a:lnTo>
                      <a:pt x="0" y="3229"/>
                    </a:lnTo>
                    <a:lnTo>
                      <a:pt x="3" y="3226"/>
                    </a:lnTo>
                    <a:lnTo>
                      <a:pt x="29" y="3162"/>
                    </a:lnTo>
                    <a:lnTo>
                      <a:pt x="3" y="3092"/>
                    </a:lnTo>
                    <a:lnTo>
                      <a:pt x="29" y="3029"/>
                    </a:lnTo>
                    <a:lnTo>
                      <a:pt x="82" y="2963"/>
                    </a:lnTo>
                    <a:lnTo>
                      <a:pt x="110" y="2896"/>
                    </a:lnTo>
                    <a:lnTo>
                      <a:pt x="162" y="2833"/>
                    </a:lnTo>
                    <a:lnTo>
                      <a:pt x="190" y="2766"/>
                    </a:lnTo>
                    <a:lnTo>
                      <a:pt x="216" y="2699"/>
                    </a:lnTo>
                    <a:lnTo>
                      <a:pt x="270" y="2699"/>
                    </a:lnTo>
                    <a:lnTo>
                      <a:pt x="324" y="2665"/>
                    </a:lnTo>
                    <a:lnTo>
                      <a:pt x="377" y="2633"/>
                    </a:lnTo>
                    <a:lnTo>
                      <a:pt x="377" y="2569"/>
                    </a:lnTo>
                    <a:lnTo>
                      <a:pt x="429" y="2503"/>
                    </a:lnTo>
                    <a:lnTo>
                      <a:pt x="482" y="2470"/>
                    </a:lnTo>
                    <a:lnTo>
                      <a:pt x="537" y="2470"/>
                    </a:lnTo>
                    <a:lnTo>
                      <a:pt x="564" y="2404"/>
                    </a:lnTo>
                    <a:lnTo>
                      <a:pt x="564" y="2337"/>
                    </a:lnTo>
                    <a:lnTo>
                      <a:pt x="588" y="2272"/>
                    </a:lnTo>
                    <a:lnTo>
                      <a:pt x="643" y="2207"/>
                    </a:lnTo>
                    <a:lnTo>
                      <a:pt x="643" y="2139"/>
                    </a:lnTo>
                    <a:lnTo>
                      <a:pt x="643" y="2076"/>
                    </a:lnTo>
                    <a:lnTo>
                      <a:pt x="669" y="2008"/>
                    </a:lnTo>
                    <a:lnTo>
                      <a:pt x="669" y="1942"/>
                    </a:lnTo>
                    <a:lnTo>
                      <a:pt x="643" y="1877"/>
                    </a:lnTo>
                    <a:lnTo>
                      <a:pt x="643" y="1811"/>
                    </a:lnTo>
                    <a:lnTo>
                      <a:pt x="643" y="1745"/>
                    </a:lnTo>
                    <a:lnTo>
                      <a:pt x="643" y="1681"/>
                    </a:lnTo>
                    <a:lnTo>
                      <a:pt x="669" y="1612"/>
                    </a:lnTo>
                    <a:lnTo>
                      <a:pt x="643" y="1548"/>
                    </a:lnTo>
                    <a:lnTo>
                      <a:pt x="643" y="1481"/>
                    </a:lnTo>
                    <a:lnTo>
                      <a:pt x="643" y="1415"/>
                    </a:lnTo>
                    <a:lnTo>
                      <a:pt x="669" y="1383"/>
                    </a:lnTo>
                    <a:lnTo>
                      <a:pt x="696" y="1317"/>
                    </a:lnTo>
                    <a:lnTo>
                      <a:pt x="722" y="1252"/>
                    </a:lnTo>
                    <a:lnTo>
                      <a:pt x="775" y="1184"/>
                    </a:lnTo>
                    <a:lnTo>
                      <a:pt x="777" y="1184"/>
                    </a:lnTo>
                    <a:lnTo>
                      <a:pt x="803" y="1119"/>
                    </a:lnTo>
                    <a:lnTo>
                      <a:pt x="830" y="1053"/>
                    </a:lnTo>
                    <a:lnTo>
                      <a:pt x="883" y="989"/>
                    </a:lnTo>
                    <a:lnTo>
                      <a:pt x="938" y="953"/>
                    </a:lnTo>
                    <a:lnTo>
                      <a:pt x="964" y="888"/>
                    </a:lnTo>
                    <a:lnTo>
                      <a:pt x="990" y="822"/>
                    </a:lnTo>
                    <a:lnTo>
                      <a:pt x="1018" y="758"/>
                    </a:lnTo>
                    <a:lnTo>
                      <a:pt x="1018" y="692"/>
                    </a:lnTo>
                    <a:lnTo>
                      <a:pt x="1018" y="625"/>
                    </a:lnTo>
                    <a:lnTo>
                      <a:pt x="1046" y="559"/>
                    </a:lnTo>
                    <a:lnTo>
                      <a:pt x="1018" y="495"/>
                    </a:lnTo>
                    <a:lnTo>
                      <a:pt x="1046" y="428"/>
                    </a:lnTo>
                    <a:lnTo>
                      <a:pt x="1098" y="428"/>
                    </a:lnTo>
                    <a:lnTo>
                      <a:pt x="1151" y="428"/>
                    </a:lnTo>
                    <a:lnTo>
                      <a:pt x="1205" y="362"/>
                    </a:lnTo>
                    <a:lnTo>
                      <a:pt x="1231" y="297"/>
                    </a:lnTo>
                    <a:lnTo>
                      <a:pt x="1283" y="263"/>
                    </a:lnTo>
                    <a:lnTo>
                      <a:pt x="1283" y="198"/>
                    </a:lnTo>
                    <a:lnTo>
                      <a:pt x="1336" y="131"/>
                    </a:lnTo>
                    <a:lnTo>
                      <a:pt x="1283" y="98"/>
                    </a:lnTo>
                    <a:lnTo>
                      <a:pt x="1231" y="98"/>
                    </a:lnTo>
                    <a:lnTo>
                      <a:pt x="1180" y="67"/>
                    </a:lnTo>
                    <a:lnTo>
                      <a:pt x="1180" y="0"/>
                    </a:lnTo>
                    <a:lnTo>
                      <a:pt x="1257" y="0"/>
                    </a:lnTo>
                    <a:lnTo>
                      <a:pt x="1253" y="0"/>
                    </a:lnTo>
                    <a:lnTo>
                      <a:pt x="1282" y="0"/>
                    </a:lnTo>
                    <a:lnTo>
                      <a:pt x="1308" y="0"/>
                    </a:lnTo>
                    <a:lnTo>
                      <a:pt x="1361" y="0"/>
                    </a:lnTo>
                    <a:lnTo>
                      <a:pt x="1387" y="67"/>
                    </a:lnTo>
                    <a:lnTo>
                      <a:pt x="1441" y="67"/>
                    </a:lnTo>
                    <a:lnTo>
                      <a:pt x="1495" y="99"/>
                    </a:lnTo>
                    <a:lnTo>
                      <a:pt x="1521" y="166"/>
                    </a:lnTo>
                    <a:lnTo>
                      <a:pt x="1521" y="232"/>
                    </a:lnTo>
                    <a:lnTo>
                      <a:pt x="1521" y="299"/>
                    </a:lnTo>
                    <a:lnTo>
                      <a:pt x="1521" y="364"/>
                    </a:lnTo>
                    <a:lnTo>
                      <a:pt x="1495" y="429"/>
                    </a:lnTo>
                    <a:lnTo>
                      <a:pt x="1469" y="495"/>
                    </a:lnTo>
                    <a:lnTo>
                      <a:pt x="1441" y="559"/>
                    </a:lnTo>
                    <a:lnTo>
                      <a:pt x="1495" y="596"/>
                    </a:lnTo>
                    <a:lnTo>
                      <a:pt x="1548" y="627"/>
                    </a:lnTo>
                    <a:lnTo>
                      <a:pt x="1574" y="694"/>
                    </a:lnTo>
                    <a:lnTo>
                      <a:pt x="1629" y="726"/>
                    </a:lnTo>
                    <a:lnTo>
                      <a:pt x="1682" y="726"/>
                    </a:lnTo>
                    <a:lnTo>
                      <a:pt x="1735" y="726"/>
                    </a:lnTo>
                    <a:lnTo>
                      <a:pt x="1762" y="793"/>
                    </a:lnTo>
                    <a:lnTo>
                      <a:pt x="1708" y="856"/>
                    </a:lnTo>
                    <a:lnTo>
                      <a:pt x="1654" y="890"/>
                    </a:lnTo>
                    <a:lnTo>
                      <a:pt x="1654" y="955"/>
                    </a:lnTo>
                    <a:lnTo>
                      <a:pt x="1629" y="1022"/>
                    </a:lnTo>
                    <a:lnTo>
                      <a:pt x="1654" y="1088"/>
                    </a:lnTo>
                    <a:lnTo>
                      <a:pt x="1708" y="1119"/>
                    </a:lnTo>
                    <a:lnTo>
                      <a:pt x="1735" y="1186"/>
                    </a:lnTo>
                    <a:lnTo>
                      <a:pt x="1735" y="1253"/>
                    </a:lnTo>
                    <a:lnTo>
                      <a:pt x="1788" y="1285"/>
                    </a:lnTo>
                    <a:lnTo>
                      <a:pt x="1816" y="1352"/>
                    </a:lnTo>
                    <a:lnTo>
                      <a:pt x="1867" y="1352"/>
                    </a:lnTo>
                    <a:lnTo>
                      <a:pt x="1841" y="1418"/>
                    </a:lnTo>
                    <a:lnTo>
                      <a:pt x="1788" y="1452"/>
                    </a:lnTo>
                    <a:lnTo>
                      <a:pt x="1762" y="1516"/>
                    </a:lnTo>
                    <a:lnTo>
                      <a:pt x="1735" y="1582"/>
                    </a:lnTo>
                    <a:lnTo>
                      <a:pt x="1735" y="1647"/>
                    </a:lnTo>
                    <a:lnTo>
                      <a:pt x="1788" y="1647"/>
                    </a:lnTo>
                    <a:lnTo>
                      <a:pt x="1841" y="1647"/>
                    </a:lnTo>
                    <a:lnTo>
                      <a:pt x="1816" y="1714"/>
                    </a:lnTo>
                    <a:lnTo>
                      <a:pt x="1762" y="1748"/>
                    </a:lnTo>
                    <a:lnTo>
                      <a:pt x="1788" y="1813"/>
                    </a:lnTo>
                    <a:lnTo>
                      <a:pt x="1735" y="1878"/>
                    </a:lnTo>
                    <a:lnTo>
                      <a:pt x="1788" y="1910"/>
                    </a:lnTo>
                    <a:lnTo>
                      <a:pt x="1816" y="1977"/>
                    </a:lnTo>
                    <a:lnTo>
                      <a:pt x="1816" y="2042"/>
                    </a:lnTo>
                    <a:lnTo>
                      <a:pt x="1816" y="2109"/>
                    </a:lnTo>
                    <a:lnTo>
                      <a:pt x="1762" y="2141"/>
                    </a:lnTo>
                    <a:lnTo>
                      <a:pt x="1762" y="2208"/>
                    </a:lnTo>
                    <a:lnTo>
                      <a:pt x="1762" y="2274"/>
                    </a:lnTo>
                    <a:lnTo>
                      <a:pt x="1816" y="2306"/>
                    </a:lnTo>
                    <a:lnTo>
                      <a:pt x="1867" y="2338"/>
                    </a:lnTo>
                    <a:lnTo>
                      <a:pt x="1867" y="2406"/>
                    </a:lnTo>
                    <a:lnTo>
                      <a:pt x="1841" y="2471"/>
                    </a:lnTo>
                    <a:lnTo>
                      <a:pt x="1788" y="2505"/>
                    </a:lnTo>
                    <a:lnTo>
                      <a:pt x="1735" y="2471"/>
                    </a:lnTo>
                    <a:lnTo>
                      <a:pt x="1682" y="2471"/>
                    </a:lnTo>
                    <a:lnTo>
                      <a:pt x="1682" y="2537"/>
                    </a:lnTo>
                    <a:lnTo>
                      <a:pt x="1629" y="2537"/>
                    </a:lnTo>
                    <a:lnTo>
                      <a:pt x="1629" y="2601"/>
                    </a:lnTo>
                    <a:lnTo>
                      <a:pt x="1629" y="2667"/>
                    </a:lnTo>
                    <a:lnTo>
                      <a:pt x="1574" y="2734"/>
                    </a:lnTo>
                    <a:lnTo>
                      <a:pt x="1521" y="2734"/>
                    </a:lnTo>
                    <a:lnTo>
                      <a:pt x="1469" y="2800"/>
                    </a:lnTo>
                    <a:lnTo>
                      <a:pt x="1441" y="2865"/>
                    </a:lnTo>
                    <a:lnTo>
                      <a:pt x="1469" y="2931"/>
                    </a:lnTo>
                    <a:lnTo>
                      <a:pt x="1521" y="2997"/>
                    </a:lnTo>
                    <a:lnTo>
                      <a:pt x="1469" y="3064"/>
                    </a:lnTo>
                    <a:lnTo>
                      <a:pt x="1441" y="3131"/>
                    </a:lnTo>
                    <a:lnTo>
                      <a:pt x="1495" y="3163"/>
                    </a:lnTo>
                    <a:lnTo>
                      <a:pt x="1469" y="3229"/>
                    </a:lnTo>
                    <a:lnTo>
                      <a:pt x="1441" y="3294"/>
                    </a:lnTo>
                    <a:lnTo>
                      <a:pt x="1387" y="3327"/>
                    </a:lnTo>
                    <a:lnTo>
                      <a:pt x="1308" y="3327"/>
                    </a:lnTo>
                    <a:lnTo>
                      <a:pt x="1202" y="3361"/>
                    </a:lnTo>
                    <a:lnTo>
                      <a:pt x="1147" y="3327"/>
                    </a:lnTo>
                    <a:lnTo>
                      <a:pt x="1095" y="3361"/>
                    </a:lnTo>
                    <a:lnTo>
                      <a:pt x="1041" y="3361"/>
                    </a:lnTo>
                    <a:lnTo>
                      <a:pt x="988" y="3393"/>
                    </a:lnTo>
                    <a:lnTo>
                      <a:pt x="934" y="3361"/>
                    </a:lnTo>
                    <a:lnTo>
                      <a:pt x="879" y="3361"/>
                    </a:lnTo>
                    <a:lnTo>
                      <a:pt x="828" y="3361"/>
                    </a:lnTo>
                    <a:lnTo>
                      <a:pt x="775" y="3393"/>
                    </a:lnTo>
                    <a:lnTo>
                      <a:pt x="720" y="3425"/>
                    </a:lnTo>
                    <a:lnTo>
                      <a:pt x="667" y="3460"/>
                    </a:lnTo>
                    <a:lnTo>
                      <a:pt x="613" y="3524"/>
                    </a:lnTo>
                    <a:lnTo>
                      <a:pt x="613" y="3592"/>
                    </a:lnTo>
                    <a:lnTo>
                      <a:pt x="562" y="3624"/>
                    </a:lnTo>
                    <a:lnTo>
                      <a:pt x="562" y="359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56" name="Freeform 41"/>
              <p:cNvSpPr>
                <a:spLocks/>
              </p:cNvSpPr>
              <p:nvPr/>
            </p:nvSpPr>
            <p:spPr bwMode="auto">
              <a:xfrm>
                <a:off x="2735241" y="4719629"/>
                <a:ext cx="1033463" cy="928688"/>
              </a:xfrm>
              <a:custGeom>
                <a:avLst/>
                <a:gdLst>
                  <a:gd name="T0" fmla="*/ 2147483647 w 1837"/>
                  <a:gd name="T1" fmla="*/ 2147483647 h 1646"/>
                  <a:gd name="T2" fmla="*/ 2147483647 w 1837"/>
                  <a:gd name="T3" fmla="*/ 2147483647 h 1646"/>
                  <a:gd name="T4" fmla="*/ 2147483647 w 1837"/>
                  <a:gd name="T5" fmla="*/ 2147483647 h 1646"/>
                  <a:gd name="T6" fmla="*/ 2147483647 w 1837"/>
                  <a:gd name="T7" fmla="*/ 2147483647 h 1646"/>
                  <a:gd name="T8" fmla="*/ 2147483647 w 1837"/>
                  <a:gd name="T9" fmla="*/ 2147483647 h 1646"/>
                  <a:gd name="T10" fmla="*/ 2147483647 w 1837"/>
                  <a:gd name="T11" fmla="*/ 2147483647 h 1646"/>
                  <a:gd name="T12" fmla="*/ 2147483647 w 1837"/>
                  <a:gd name="T13" fmla="*/ 2147483647 h 1646"/>
                  <a:gd name="T14" fmla="*/ 2147483647 w 1837"/>
                  <a:gd name="T15" fmla="*/ 2147483647 h 1646"/>
                  <a:gd name="T16" fmla="*/ 2147483647 w 1837"/>
                  <a:gd name="T17" fmla="*/ 2147483647 h 1646"/>
                  <a:gd name="T18" fmla="*/ 2147483647 w 1837"/>
                  <a:gd name="T19" fmla="*/ 2147483647 h 1646"/>
                  <a:gd name="T20" fmla="*/ 2147483647 w 1837"/>
                  <a:gd name="T21" fmla="*/ 2147483647 h 1646"/>
                  <a:gd name="T22" fmla="*/ 2147483647 w 1837"/>
                  <a:gd name="T23" fmla="*/ 0 h 1646"/>
                  <a:gd name="T24" fmla="*/ 2147483647 w 1837"/>
                  <a:gd name="T25" fmla="*/ 2147483647 h 1646"/>
                  <a:gd name="T26" fmla="*/ 2147483647 w 1837"/>
                  <a:gd name="T27" fmla="*/ 2147483647 h 1646"/>
                  <a:gd name="T28" fmla="*/ 2147483647 w 1837"/>
                  <a:gd name="T29" fmla="*/ 2147483647 h 1646"/>
                  <a:gd name="T30" fmla="*/ 2147483647 w 1837"/>
                  <a:gd name="T31" fmla="*/ 2147483647 h 1646"/>
                  <a:gd name="T32" fmla="*/ 2147483647 w 1837"/>
                  <a:gd name="T33" fmla="*/ 2147483647 h 1646"/>
                  <a:gd name="T34" fmla="*/ 2147483647 w 1837"/>
                  <a:gd name="T35" fmla="*/ 2147483647 h 1646"/>
                  <a:gd name="T36" fmla="*/ 2147483647 w 1837"/>
                  <a:gd name="T37" fmla="*/ 2147483647 h 1646"/>
                  <a:gd name="T38" fmla="*/ 0 w 1837"/>
                  <a:gd name="T39" fmla="*/ 2147483647 h 1646"/>
                  <a:gd name="T40" fmla="*/ 2147483647 w 1837"/>
                  <a:gd name="T41" fmla="*/ 2147483647 h 1646"/>
                  <a:gd name="T42" fmla="*/ 2147483647 w 1837"/>
                  <a:gd name="T43" fmla="*/ 2147483647 h 1646"/>
                  <a:gd name="T44" fmla="*/ 2147483647 w 1837"/>
                  <a:gd name="T45" fmla="*/ 2147483647 h 1646"/>
                  <a:gd name="T46" fmla="*/ 2147483647 w 1837"/>
                  <a:gd name="T47" fmla="*/ 2147483647 h 1646"/>
                  <a:gd name="T48" fmla="*/ 2147483647 w 1837"/>
                  <a:gd name="T49" fmla="*/ 2147483647 h 1646"/>
                  <a:gd name="T50" fmla="*/ 2147483647 w 1837"/>
                  <a:gd name="T51" fmla="*/ 2147483647 h 1646"/>
                  <a:gd name="T52" fmla="*/ 2147483647 w 1837"/>
                  <a:gd name="T53" fmla="*/ 2147483647 h 1646"/>
                  <a:gd name="T54" fmla="*/ 2147483647 w 1837"/>
                  <a:gd name="T55" fmla="*/ 2147483647 h 1646"/>
                  <a:gd name="T56" fmla="*/ 2147483647 w 1837"/>
                  <a:gd name="T57" fmla="*/ 2147483647 h 1646"/>
                  <a:gd name="T58" fmla="*/ 2147483647 w 1837"/>
                  <a:gd name="T59" fmla="*/ 2147483647 h 1646"/>
                  <a:gd name="T60" fmla="*/ 2147483647 w 1837"/>
                  <a:gd name="T61" fmla="*/ 2147483647 h 1646"/>
                  <a:gd name="T62" fmla="*/ 2147483647 w 1837"/>
                  <a:gd name="T63" fmla="*/ 2147483647 h 1646"/>
                  <a:gd name="T64" fmla="*/ 2147483647 w 1837"/>
                  <a:gd name="T65" fmla="*/ 2147483647 h 1646"/>
                  <a:gd name="T66" fmla="*/ 2147483647 w 1837"/>
                  <a:gd name="T67" fmla="*/ 2147483647 h 1646"/>
                  <a:gd name="T68" fmla="*/ 2147483647 w 1837"/>
                  <a:gd name="T69" fmla="*/ 2147483647 h 1646"/>
                  <a:gd name="T70" fmla="*/ 2147483647 w 1837"/>
                  <a:gd name="T71" fmla="*/ 2147483647 h 1646"/>
                  <a:gd name="T72" fmla="*/ 2147483647 w 1837"/>
                  <a:gd name="T73" fmla="*/ 2147483647 h 1646"/>
                  <a:gd name="T74" fmla="*/ 2147483647 w 1837"/>
                  <a:gd name="T75" fmla="*/ 2147483647 h 1646"/>
                  <a:gd name="T76" fmla="*/ 2147483647 w 1837"/>
                  <a:gd name="T77" fmla="*/ 2147483647 h 1646"/>
                  <a:gd name="T78" fmla="*/ 2147483647 w 1837"/>
                  <a:gd name="T79" fmla="*/ 2147483647 h 1646"/>
                  <a:gd name="T80" fmla="*/ 2147483647 w 1837"/>
                  <a:gd name="T81" fmla="*/ 2147483647 h 16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37"/>
                  <a:gd name="T124" fmla="*/ 0 h 1646"/>
                  <a:gd name="T125" fmla="*/ 1837 w 1837"/>
                  <a:gd name="T126" fmla="*/ 1646 h 16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37" h="1646">
                    <a:moveTo>
                      <a:pt x="1837" y="541"/>
                    </a:moveTo>
                    <a:lnTo>
                      <a:pt x="1761" y="593"/>
                    </a:lnTo>
                    <a:lnTo>
                      <a:pt x="1707" y="593"/>
                    </a:lnTo>
                    <a:lnTo>
                      <a:pt x="1654" y="561"/>
                    </a:lnTo>
                    <a:lnTo>
                      <a:pt x="1707" y="527"/>
                    </a:lnTo>
                    <a:lnTo>
                      <a:pt x="1761" y="460"/>
                    </a:lnTo>
                    <a:lnTo>
                      <a:pt x="1789" y="394"/>
                    </a:lnTo>
                    <a:lnTo>
                      <a:pt x="1733" y="362"/>
                    </a:lnTo>
                    <a:lnTo>
                      <a:pt x="1681" y="394"/>
                    </a:lnTo>
                    <a:lnTo>
                      <a:pt x="1628" y="362"/>
                    </a:lnTo>
                    <a:lnTo>
                      <a:pt x="1572" y="296"/>
                    </a:lnTo>
                    <a:lnTo>
                      <a:pt x="1522" y="263"/>
                    </a:lnTo>
                    <a:lnTo>
                      <a:pt x="1467" y="232"/>
                    </a:lnTo>
                    <a:lnTo>
                      <a:pt x="1414" y="197"/>
                    </a:lnTo>
                    <a:lnTo>
                      <a:pt x="1335" y="165"/>
                    </a:lnTo>
                    <a:lnTo>
                      <a:pt x="1282" y="165"/>
                    </a:lnTo>
                    <a:lnTo>
                      <a:pt x="1228" y="134"/>
                    </a:lnTo>
                    <a:lnTo>
                      <a:pt x="1174" y="101"/>
                    </a:lnTo>
                    <a:lnTo>
                      <a:pt x="1121" y="64"/>
                    </a:lnTo>
                    <a:lnTo>
                      <a:pt x="1040" y="64"/>
                    </a:lnTo>
                    <a:lnTo>
                      <a:pt x="987" y="64"/>
                    </a:lnTo>
                    <a:lnTo>
                      <a:pt x="932" y="64"/>
                    </a:lnTo>
                    <a:lnTo>
                      <a:pt x="881" y="32"/>
                    </a:lnTo>
                    <a:lnTo>
                      <a:pt x="828" y="0"/>
                    </a:lnTo>
                    <a:lnTo>
                      <a:pt x="802" y="32"/>
                    </a:lnTo>
                    <a:lnTo>
                      <a:pt x="749" y="64"/>
                    </a:lnTo>
                    <a:lnTo>
                      <a:pt x="694" y="64"/>
                    </a:lnTo>
                    <a:lnTo>
                      <a:pt x="641" y="101"/>
                    </a:lnTo>
                    <a:lnTo>
                      <a:pt x="588" y="165"/>
                    </a:lnTo>
                    <a:lnTo>
                      <a:pt x="533" y="197"/>
                    </a:lnTo>
                    <a:lnTo>
                      <a:pt x="482" y="263"/>
                    </a:lnTo>
                    <a:lnTo>
                      <a:pt x="425" y="296"/>
                    </a:lnTo>
                    <a:lnTo>
                      <a:pt x="372" y="362"/>
                    </a:lnTo>
                    <a:lnTo>
                      <a:pt x="320" y="426"/>
                    </a:lnTo>
                    <a:lnTo>
                      <a:pt x="269" y="494"/>
                    </a:lnTo>
                    <a:lnTo>
                      <a:pt x="216" y="561"/>
                    </a:lnTo>
                    <a:lnTo>
                      <a:pt x="159" y="626"/>
                    </a:lnTo>
                    <a:lnTo>
                      <a:pt x="80" y="723"/>
                    </a:lnTo>
                    <a:lnTo>
                      <a:pt x="26" y="790"/>
                    </a:lnTo>
                    <a:lnTo>
                      <a:pt x="0" y="857"/>
                    </a:lnTo>
                    <a:lnTo>
                      <a:pt x="56" y="857"/>
                    </a:lnTo>
                    <a:lnTo>
                      <a:pt x="108" y="824"/>
                    </a:lnTo>
                    <a:lnTo>
                      <a:pt x="159" y="790"/>
                    </a:lnTo>
                    <a:lnTo>
                      <a:pt x="241" y="824"/>
                    </a:lnTo>
                    <a:lnTo>
                      <a:pt x="295" y="857"/>
                    </a:lnTo>
                    <a:lnTo>
                      <a:pt x="348" y="955"/>
                    </a:lnTo>
                    <a:lnTo>
                      <a:pt x="401" y="987"/>
                    </a:lnTo>
                    <a:lnTo>
                      <a:pt x="454" y="987"/>
                    </a:lnTo>
                    <a:lnTo>
                      <a:pt x="507" y="1019"/>
                    </a:lnTo>
                    <a:lnTo>
                      <a:pt x="559" y="1053"/>
                    </a:lnTo>
                    <a:lnTo>
                      <a:pt x="615" y="1087"/>
                    </a:lnTo>
                    <a:lnTo>
                      <a:pt x="667" y="1119"/>
                    </a:lnTo>
                    <a:lnTo>
                      <a:pt x="723" y="1154"/>
                    </a:lnTo>
                    <a:lnTo>
                      <a:pt x="775" y="1186"/>
                    </a:lnTo>
                    <a:lnTo>
                      <a:pt x="828" y="1253"/>
                    </a:lnTo>
                    <a:lnTo>
                      <a:pt x="881" y="1316"/>
                    </a:lnTo>
                    <a:lnTo>
                      <a:pt x="932" y="1349"/>
                    </a:lnTo>
                    <a:lnTo>
                      <a:pt x="987" y="1417"/>
                    </a:lnTo>
                    <a:lnTo>
                      <a:pt x="1013" y="1482"/>
                    </a:lnTo>
                    <a:lnTo>
                      <a:pt x="962" y="1516"/>
                    </a:lnTo>
                    <a:lnTo>
                      <a:pt x="932" y="1580"/>
                    </a:lnTo>
                    <a:lnTo>
                      <a:pt x="932" y="1646"/>
                    </a:lnTo>
                    <a:lnTo>
                      <a:pt x="987" y="1646"/>
                    </a:lnTo>
                    <a:lnTo>
                      <a:pt x="1040" y="1615"/>
                    </a:lnTo>
                    <a:lnTo>
                      <a:pt x="1095" y="1580"/>
                    </a:lnTo>
                    <a:lnTo>
                      <a:pt x="1148" y="1516"/>
                    </a:lnTo>
                    <a:lnTo>
                      <a:pt x="1174" y="1449"/>
                    </a:lnTo>
                    <a:lnTo>
                      <a:pt x="1200" y="1383"/>
                    </a:lnTo>
                    <a:lnTo>
                      <a:pt x="1228" y="1316"/>
                    </a:lnTo>
                    <a:lnTo>
                      <a:pt x="1282" y="1285"/>
                    </a:lnTo>
                    <a:lnTo>
                      <a:pt x="1335" y="1219"/>
                    </a:lnTo>
                    <a:lnTo>
                      <a:pt x="1389" y="1186"/>
                    </a:lnTo>
                    <a:lnTo>
                      <a:pt x="1443" y="1154"/>
                    </a:lnTo>
                    <a:lnTo>
                      <a:pt x="1495" y="1087"/>
                    </a:lnTo>
                    <a:lnTo>
                      <a:pt x="1548" y="1053"/>
                    </a:lnTo>
                    <a:lnTo>
                      <a:pt x="1599" y="987"/>
                    </a:lnTo>
                    <a:lnTo>
                      <a:pt x="1628" y="923"/>
                    </a:lnTo>
                    <a:lnTo>
                      <a:pt x="1654" y="824"/>
                    </a:lnTo>
                    <a:lnTo>
                      <a:pt x="1681" y="756"/>
                    </a:lnTo>
                    <a:lnTo>
                      <a:pt x="1761" y="660"/>
                    </a:lnTo>
                    <a:lnTo>
                      <a:pt x="1815" y="593"/>
                    </a:lnTo>
                    <a:lnTo>
                      <a:pt x="1837" y="54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57" name="Freeform 45"/>
              <p:cNvSpPr>
                <a:spLocks/>
              </p:cNvSpPr>
              <p:nvPr/>
            </p:nvSpPr>
            <p:spPr bwMode="auto">
              <a:xfrm>
                <a:off x="4251407" y="2216274"/>
                <a:ext cx="1316657" cy="1391725"/>
              </a:xfrm>
              <a:custGeom>
                <a:avLst/>
                <a:gdLst>
                  <a:gd name="T0" fmla="*/ 2147483647 w 2343"/>
                  <a:gd name="T1" fmla="*/ 2147483647 h 2470"/>
                  <a:gd name="T2" fmla="*/ 2147483647 w 2343"/>
                  <a:gd name="T3" fmla="*/ 2147483647 h 2470"/>
                  <a:gd name="T4" fmla="*/ 2147483647 w 2343"/>
                  <a:gd name="T5" fmla="*/ 2147483647 h 2470"/>
                  <a:gd name="T6" fmla="*/ 2147483647 w 2343"/>
                  <a:gd name="T7" fmla="*/ 2147483647 h 2470"/>
                  <a:gd name="T8" fmla="*/ 2147483647 w 2343"/>
                  <a:gd name="T9" fmla="*/ 2147483647 h 2470"/>
                  <a:gd name="T10" fmla="*/ 2147483647 w 2343"/>
                  <a:gd name="T11" fmla="*/ 2147483647 h 2470"/>
                  <a:gd name="T12" fmla="*/ 2147483647 w 2343"/>
                  <a:gd name="T13" fmla="*/ 2147483647 h 2470"/>
                  <a:gd name="T14" fmla="*/ 2147483647 w 2343"/>
                  <a:gd name="T15" fmla="*/ 2147483647 h 2470"/>
                  <a:gd name="T16" fmla="*/ 2147483647 w 2343"/>
                  <a:gd name="T17" fmla="*/ 2147483647 h 2470"/>
                  <a:gd name="T18" fmla="*/ 2147483647 w 2343"/>
                  <a:gd name="T19" fmla="*/ 2147483647 h 2470"/>
                  <a:gd name="T20" fmla="*/ 2147483647 w 2343"/>
                  <a:gd name="T21" fmla="*/ 2147483647 h 2470"/>
                  <a:gd name="T22" fmla="*/ 2147483647 w 2343"/>
                  <a:gd name="T23" fmla="*/ 2147483647 h 2470"/>
                  <a:gd name="T24" fmla="*/ 2147483647 w 2343"/>
                  <a:gd name="T25" fmla="*/ 2147483647 h 2470"/>
                  <a:gd name="T26" fmla="*/ 2147483647 w 2343"/>
                  <a:gd name="T27" fmla="*/ 2147483647 h 2470"/>
                  <a:gd name="T28" fmla="*/ 2147483647 w 2343"/>
                  <a:gd name="T29" fmla="*/ 2147483647 h 2470"/>
                  <a:gd name="T30" fmla="*/ 2147483647 w 2343"/>
                  <a:gd name="T31" fmla="*/ 2147483647 h 2470"/>
                  <a:gd name="T32" fmla="*/ 2147483647 w 2343"/>
                  <a:gd name="T33" fmla="*/ 2147483647 h 2470"/>
                  <a:gd name="T34" fmla="*/ 2147483647 w 2343"/>
                  <a:gd name="T35" fmla="*/ 2147483647 h 2470"/>
                  <a:gd name="T36" fmla="*/ 0 w 2343"/>
                  <a:gd name="T37" fmla="*/ 2147483647 h 2470"/>
                  <a:gd name="T38" fmla="*/ 2147483647 w 2343"/>
                  <a:gd name="T39" fmla="*/ 2147483647 h 2470"/>
                  <a:gd name="T40" fmla="*/ 2147483647 w 2343"/>
                  <a:gd name="T41" fmla="*/ 2147483647 h 2470"/>
                  <a:gd name="T42" fmla="*/ 2147483647 w 2343"/>
                  <a:gd name="T43" fmla="*/ 2147483647 h 2470"/>
                  <a:gd name="T44" fmla="*/ 2147483647 w 2343"/>
                  <a:gd name="T45" fmla="*/ 2147483647 h 2470"/>
                  <a:gd name="T46" fmla="*/ 2147483647 w 2343"/>
                  <a:gd name="T47" fmla="*/ 2147483647 h 2470"/>
                  <a:gd name="T48" fmla="*/ 2147483647 w 2343"/>
                  <a:gd name="T49" fmla="*/ 2147483647 h 2470"/>
                  <a:gd name="T50" fmla="*/ 2147483647 w 2343"/>
                  <a:gd name="T51" fmla="*/ 2147483647 h 2470"/>
                  <a:gd name="T52" fmla="*/ 2147483647 w 2343"/>
                  <a:gd name="T53" fmla="*/ 2147483647 h 2470"/>
                  <a:gd name="T54" fmla="*/ 2147483647 w 2343"/>
                  <a:gd name="T55" fmla="*/ 2147483647 h 2470"/>
                  <a:gd name="T56" fmla="*/ 2147483647 w 2343"/>
                  <a:gd name="T57" fmla="*/ 0 h 2470"/>
                  <a:gd name="T58" fmla="*/ 2147483647 w 2343"/>
                  <a:gd name="T59" fmla="*/ 2147483647 h 2470"/>
                  <a:gd name="T60" fmla="*/ 2147483647 w 2343"/>
                  <a:gd name="T61" fmla="*/ 2147483647 h 2470"/>
                  <a:gd name="T62" fmla="*/ 2147483647 w 2343"/>
                  <a:gd name="T63" fmla="*/ 2147483647 h 2470"/>
                  <a:gd name="T64" fmla="*/ 2147483647 w 2343"/>
                  <a:gd name="T65" fmla="*/ 0 h 2470"/>
                  <a:gd name="T66" fmla="*/ 2147483647 w 2343"/>
                  <a:gd name="T67" fmla="*/ 2147483647 h 2470"/>
                  <a:gd name="T68" fmla="*/ 2147483647 w 2343"/>
                  <a:gd name="T69" fmla="*/ 2147483647 h 2470"/>
                  <a:gd name="T70" fmla="*/ 2147483647 w 2343"/>
                  <a:gd name="T71" fmla="*/ 2147483647 h 2470"/>
                  <a:gd name="T72" fmla="*/ 2147483647 w 2343"/>
                  <a:gd name="T73" fmla="*/ 2147483647 h 2470"/>
                  <a:gd name="T74" fmla="*/ 2147483647 w 2343"/>
                  <a:gd name="T75" fmla="*/ 2147483647 h 2470"/>
                  <a:gd name="T76" fmla="*/ 2147483647 w 2343"/>
                  <a:gd name="T77" fmla="*/ 2147483647 h 2470"/>
                  <a:gd name="T78" fmla="*/ 2147483647 w 2343"/>
                  <a:gd name="T79" fmla="*/ 2147483647 h 2470"/>
                  <a:gd name="T80" fmla="*/ 2147483647 w 2343"/>
                  <a:gd name="T81" fmla="*/ 2147483647 h 2470"/>
                  <a:gd name="T82" fmla="*/ 2147483647 w 2343"/>
                  <a:gd name="T83" fmla="*/ 2147483647 h 2470"/>
                  <a:gd name="T84" fmla="*/ 2147483647 w 2343"/>
                  <a:gd name="T85" fmla="*/ 2147483647 h 2470"/>
                  <a:gd name="T86" fmla="*/ 2147483647 w 2343"/>
                  <a:gd name="T87" fmla="*/ 2147483647 h 2470"/>
                  <a:gd name="T88" fmla="*/ 2147483647 w 2343"/>
                  <a:gd name="T89" fmla="*/ 2147483647 h 2470"/>
                  <a:gd name="T90" fmla="*/ 2147483647 w 2343"/>
                  <a:gd name="T91" fmla="*/ 2147483647 h 2470"/>
                  <a:gd name="T92" fmla="*/ 2147483647 w 2343"/>
                  <a:gd name="T93" fmla="*/ 2147483647 h 2470"/>
                  <a:gd name="T94" fmla="*/ 2147483647 w 2343"/>
                  <a:gd name="T95" fmla="*/ 2147483647 h 2470"/>
                  <a:gd name="T96" fmla="*/ 2147483647 w 2343"/>
                  <a:gd name="T97" fmla="*/ 2147483647 h 2470"/>
                  <a:gd name="T98" fmla="*/ 2147483647 w 2343"/>
                  <a:gd name="T99" fmla="*/ 2147483647 h 2470"/>
                  <a:gd name="T100" fmla="*/ 2147483647 w 2343"/>
                  <a:gd name="T101" fmla="*/ 2147483647 h 2470"/>
                  <a:gd name="T102" fmla="*/ 2147483647 w 2343"/>
                  <a:gd name="T103" fmla="*/ 2147483647 h 24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43"/>
                  <a:gd name="T157" fmla="*/ 0 h 2470"/>
                  <a:gd name="T158" fmla="*/ 2343 w 2343"/>
                  <a:gd name="T159" fmla="*/ 2470 h 24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43" h="2470">
                    <a:moveTo>
                      <a:pt x="1486" y="2305"/>
                    </a:moveTo>
                    <a:lnTo>
                      <a:pt x="1462" y="2239"/>
                    </a:lnTo>
                    <a:lnTo>
                      <a:pt x="1409" y="2177"/>
                    </a:lnTo>
                    <a:lnTo>
                      <a:pt x="1409" y="2109"/>
                    </a:lnTo>
                    <a:lnTo>
                      <a:pt x="1433" y="2042"/>
                    </a:lnTo>
                    <a:lnTo>
                      <a:pt x="1486" y="2042"/>
                    </a:lnTo>
                    <a:lnTo>
                      <a:pt x="1541" y="1978"/>
                    </a:lnTo>
                    <a:lnTo>
                      <a:pt x="1594" y="1910"/>
                    </a:lnTo>
                    <a:lnTo>
                      <a:pt x="1568" y="1845"/>
                    </a:lnTo>
                    <a:lnTo>
                      <a:pt x="1515" y="1813"/>
                    </a:lnTo>
                    <a:lnTo>
                      <a:pt x="1433" y="1845"/>
                    </a:lnTo>
                    <a:lnTo>
                      <a:pt x="1409" y="1779"/>
                    </a:lnTo>
                    <a:lnTo>
                      <a:pt x="1330" y="1813"/>
                    </a:lnTo>
                    <a:lnTo>
                      <a:pt x="1277" y="1779"/>
                    </a:lnTo>
                    <a:lnTo>
                      <a:pt x="1196" y="1746"/>
                    </a:lnTo>
                    <a:lnTo>
                      <a:pt x="1169" y="1680"/>
                    </a:lnTo>
                    <a:lnTo>
                      <a:pt x="1087" y="1646"/>
                    </a:lnTo>
                    <a:lnTo>
                      <a:pt x="1037" y="1614"/>
                    </a:lnTo>
                    <a:lnTo>
                      <a:pt x="982" y="1614"/>
                    </a:lnTo>
                    <a:lnTo>
                      <a:pt x="902" y="1550"/>
                    </a:lnTo>
                    <a:lnTo>
                      <a:pt x="850" y="1483"/>
                    </a:lnTo>
                    <a:lnTo>
                      <a:pt x="795" y="1483"/>
                    </a:lnTo>
                    <a:lnTo>
                      <a:pt x="743" y="1516"/>
                    </a:lnTo>
                    <a:lnTo>
                      <a:pt x="689" y="1516"/>
                    </a:lnTo>
                    <a:lnTo>
                      <a:pt x="582" y="1483"/>
                    </a:lnTo>
                    <a:lnTo>
                      <a:pt x="582" y="1416"/>
                    </a:lnTo>
                    <a:lnTo>
                      <a:pt x="528" y="1385"/>
                    </a:lnTo>
                    <a:lnTo>
                      <a:pt x="448" y="1385"/>
                    </a:lnTo>
                    <a:lnTo>
                      <a:pt x="397" y="1416"/>
                    </a:lnTo>
                    <a:lnTo>
                      <a:pt x="343" y="1451"/>
                    </a:lnTo>
                    <a:lnTo>
                      <a:pt x="289" y="1516"/>
                    </a:lnTo>
                    <a:lnTo>
                      <a:pt x="236" y="1550"/>
                    </a:lnTo>
                    <a:lnTo>
                      <a:pt x="154" y="1614"/>
                    </a:lnTo>
                    <a:lnTo>
                      <a:pt x="128" y="1614"/>
                    </a:lnTo>
                    <a:lnTo>
                      <a:pt x="77" y="1646"/>
                    </a:lnTo>
                    <a:lnTo>
                      <a:pt x="48" y="1582"/>
                    </a:lnTo>
                    <a:lnTo>
                      <a:pt x="48" y="1550"/>
                    </a:lnTo>
                    <a:lnTo>
                      <a:pt x="53" y="1548"/>
                    </a:lnTo>
                    <a:lnTo>
                      <a:pt x="103" y="1515"/>
                    </a:lnTo>
                    <a:lnTo>
                      <a:pt x="132" y="1449"/>
                    </a:lnTo>
                    <a:lnTo>
                      <a:pt x="132" y="1382"/>
                    </a:lnTo>
                    <a:lnTo>
                      <a:pt x="81" y="1351"/>
                    </a:lnTo>
                    <a:lnTo>
                      <a:pt x="25" y="1317"/>
                    </a:lnTo>
                    <a:lnTo>
                      <a:pt x="25" y="1252"/>
                    </a:lnTo>
                    <a:lnTo>
                      <a:pt x="25" y="1185"/>
                    </a:lnTo>
                    <a:lnTo>
                      <a:pt x="81" y="1153"/>
                    </a:lnTo>
                    <a:lnTo>
                      <a:pt x="81" y="1085"/>
                    </a:lnTo>
                    <a:lnTo>
                      <a:pt x="81" y="1021"/>
                    </a:lnTo>
                    <a:lnTo>
                      <a:pt x="53" y="954"/>
                    </a:lnTo>
                    <a:lnTo>
                      <a:pt x="0" y="922"/>
                    </a:lnTo>
                    <a:lnTo>
                      <a:pt x="53" y="856"/>
                    </a:lnTo>
                    <a:lnTo>
                      <a:pt x="25" y="792"/>
                    </a:lnTo>
                    <a:lnTo>
                      <a:pt x="81" y="757"/>
                    </a:lnTo>
                    <a:lnTo>
                      <a:pt x="103" y="691"/>
                    </a:lnTo>
                    <a:lnTo>
                      <a:pt x="53" y="691"/>
                    </a:lnTo>
                    <a:lnTo>
                      <a:pt x="0" y="691"/>
                    </a:lnTo>
                    <a:lnTo>
                      <a:pt x="0" y="625"/>
                    </a:lnTo>
                    <a:lnTo>
                      <a:pt x="25" y="560"/>
                    </a:lnTo>
                    <a:lnTo>
                      <a:pt x="53" y="494"/>
                    </a:lnTo>
                    <a:lnTo>
                      <a:pt x="103" y="460"/>
                    </a:lnTo>
                    <a:lnTo>
                      <a:pt x="132" y="396"/>
                    </a:lnTo>
                    <a:lnTo>
                      <a:pt x="154" y="398"/>
                    </a:lnTo>
                    <a:lnTo>
                      <a:pt x="210" y="429"/>
                    </a:lnTo>
                    <a:lnTo>
                      <a:pt x="261" y="463"/>
                    </a:lnTo>
                    <a:lnTo>
                      <a:pt x="315" y="497"/>
                    </a:lnTo>
                    <a:lnTo>
                      <a:pt x="368" y="528"/>
                    </a:lnTo>
                    <a:lnTo>
                      <a:pt x="423" y="528"/>
                    </a:lnTo>
                    <a:lnTo>
                      <a:pt x="476" y="497"/>
                    </a:lnTo>
                    <a:lnTo>
                      <a:pt x="528" y="429"/>
                    </a:lnTo>
                    <a:lnTo>
                      <a:pt x="582" y="429"/>
                    </a:lnTo>
                    <a:lnTo>
                      <a:pt x="663" y="429"/>
                    </a:lnTo>
                    <a:lnTo>
                      <a:pt x="689" y="362"/>
                    </a:lnTo>
                    <a:lnTo>
                      <a:pt x="689" y="298"/>
                    </a:lnTo>
                    <a:lnTo>
                      <a:pt x="663" y="231"/>
                    </a:lnTo>
                    <a:lnTo>
                      <a:pt x="689" y="164"/>
                    </a:lnTo>
                    <a:lnTo>
                      <a:pt x="743" y="164"/>
                    </a:lnTo>
                    <a:lnTo>
                      <a:pt x="795" y="164"/>
                    </a:lnTo>
                    <a:lnTo>
                      <a:pt x="850" y="164"/>
                    </a:lnTo>
                    <a:lnTo>
                      <a:pt x="902" y="164"/>
                    </a:lnTo>
                    <a:lnTo>
                      <a:pt x="953" y="200"/>
                    </a:lnTo>
                    <a:lnTo>
                      <a:pt x="1009" y="200"/>
                    </a:lnTo>
                    <a:lnTo>
                      <a:pt x="1061" y="164"/>
                    </a:lnTo>
                    <a:lnTo>
                      <a:pt x="1117" y="101"/>
                    </a:lnTo>
                    <a:lnTo>
                      <a:pt x="1196" y="101"/>
                    </a:lnTo>
                    <a:lnTo>
                      <a:pt x="1251" y="67"/>
                    </a:lnTo>
                    <a:lnTo>
                      <a:pt x="1291" y="35"/>
                    </a:lnTo>
                    <a:lnTo>
                      <a:pt x="1336" y="0"/>
                    </a:lnTo>
                    <a:lnTo>
                      <a:pt x="1332" y="0"/>
                    </a:lnTo>
                    <a:lnTo>
                      <a:pt x="1384" y="0"/>
                    </a:lnTo>
                    <a:lnTo>
                      <a:pt x="1412" y="67"/>
                    </a:lnTo>
                    <a:lnTo>
                      <a:pt x="1462" y="101"/>
                    </a:lnTo>
                    <a:lnTo>
                      <a:pt x="1462" y="164"/>
                    </a:lnTo>
                    <a:lnTo>
                      <a:pt x="1491" y="231"/>
                    </a:lnTo>
                    <a:lnTo>
                      <a:pt x="1570" y="231"/>
                    </a:lnTo>
                    <a:lnTo>
                      <a:pt x="1623" y="164"/>
                    </a:lnTo>
                    <a:lnTo>
                      <a:pt x="1678" y="133"/>
                    </a:lnTo>
                    <a:lnTo>
                      <a:pt x="1730" y="67"/>
                    </a:lnTo>
                    <a:lnTo>
                      <a:pt x="1786" y="34"/>
                    </a:lnTo>
                    <a:lnTo>
                      <a:pt x="1863" y="0"/>
                    </a:lnTo>
                    <a:lnTo>
                      <a:pt x="1917" y="34"/>
                    </a:lnTo>
                    <a:lnTo>
                      <a:pt x="1973" y="67"/>
                    </a:lnTo>
                    <a:lnTo>
                      <a:pt x="2025" y="67"/>
                    </a:lnTo>
                    <a:lnTo>
                      <a:pt x="2076" y="101"/>
                    </a:lnTo>
                    <a:lnTo>
                      <a:pt x="2102" y="164"/>
                    </a:lnTo>
                    <a:lnTo>
                      <a:pt x="2130" y="200"/>
                    </a:lnTo>
                    <a:lnTo>
                      <a:pt x="2123" y="208"/>
                    </a:lnTo>
                    <a:lnTo>
                      <a:pt x="2182" y="330"/>
                    </a:lnTo>
                    <a:lnTo>
                      <a:pt x="2235" y="362"/>
                    </a:lnTo>
                    <a:lnTo>
                      <a:pt x="2235" y="429"/>
                    </a:lnTo>
                    <a:lnTo>
                      <a:pt x="2209" y="497"/>
                    </a:lnTo>
                    <a:lnTo>
                      <a:pt x="2182" y="561"/>
                    </a:lnTo>
                    <a:lnTo>
                      <a:pt x="2127" y="561"/>
                    </a:lnTo>
                    <a:lnTo>
                      <a:pt x="2127" y="627"/>
                    </a:lnTo>
                    <a:lnTo>
                      <a:pt x="2158" y="692"/>
                    </a:lnTo>
                    <a:lnTo>
                      <a:pt x="2209" y="728"/>
                    </a:lnTo>
                    <a:lnTo>
                      <a:pt x="2261" y="760"/>
                    </a:lnTo>
                    <a:lnTo>
                      <a:pt x="2317" y="760"/>
                    </a:lnTo>
                    <a:lnTo>
                      <a:pt x="2337" y="760"/>
                    </a:lnTo>
                    <a:lnTo>
                      <a:pt x="2343" y="760"/>
                    </a:lnTo>
                    <a:lnTo>
                      <a:pt x="2317" y="824"/>
                    </a:lnTo>
                    <a:lnTo>
                      <a:pt x="2261" y="858"/>
                    </a:lnTo>
                    <a:lnTo>
                      <a:pt x="2209" y="891"/>
                    </a:lnTo>
                    <a:lnTo>
                      <a:pt x="2182" y="955"/>
                    </a:lnTo>
                    <a:lnTo>
                      <a:pt x="2158" y="1023"/>
                    </a:lnTo>
                    <a:lnTo>
                      <a:pt x="2127" y="1087"/>
                    </a:lnTo>
                    <a:lnTo>
                      <a:pt x="2074" y="1087"/>
                    </a:lnTo>
                    <a:lnTo>
                      <a:pt x="2050" y="1023"/>
                    </a:lnTo>
                    <a:lnTo>
                      <a:pt x="1995" y="1023"/>
                    </a:lnTo>
                    <a:lnTo>
                      <a:pt x="1968" y="1087"/>
                    </a:lnTo>
                    <a:lnTo>
                      <a:pt x="1968" y="1123"/>
                    </a:lnTo>
                    <a:lnTo>
                      <a:pt x="1942" y="1186"/>
                    </a:lnTo>
                    <a:lnTo>
                      <a:pt x="1889" y="1253"/>
                    </a:lnTo>
                    <a:lnTo>
                      <a:pt x="1889" y="1319"/>
                    </a:lnTo>
                    <a:lnTo>
                      <a:pt x="1889" y="1385"/>
                    </a:lnTo>
                    <a:lnTo>
                      <a:pt x="1861" y="1483"/>
                    </a:lnTo>
                    <a:lnTo>
                      <a:pt x="1861" y="1550"/>
                    </a:lnTo>
                    <a:lnTo>
                      <a:pt x="1836" y="1646"/>
                    </a:lnTo>
                    <a:lnTo>
                      <a:pt x="1836" y="1712"/>
                    </a:lnTo>
                    <a:lnTo>
                      <a:pt x="1861" y="1779"/>
                    </a:lnTo>
                    <a:lnTo>
                      <a:pt x="1861" y="1845"/>
                    </a:lnTo>
                    <a:lnTo>
                      <a:pt x="1836" y="1910"/>
                    </a:lnTo>
                    <a:lnTo>
                      <a:pt x="1836" y="1978"/>
                    </a:lnTo>
                    <a:lnTo>
                      <a:pt x="1810" y="2010"/>
                    </a:lnTo>
                    <a:lnTo>
                      <a:pt x="1784" y="2076"/>
                    </a:lnTo>
                    <a:lnTo>
                      <a:pt x="1784" y="2141"/>
                    </a:lnTo>
                    <a:lnTo>
                      <a:pt x="1784" y="2209"/>
                    </a:lnTo>
                    <a:lnTo>
                      <a:pt x="1755" y="2274"/>
                    </a:lnTo>
                    <a:lnTo>
                      <a:pt x="1728" y="2339"/>
                    </a:lnTo>
                    <a:lnTo>
                      <a:pt x="1702" y="2406"/>
                    </a:lnTo>
                    <a:lnTo>
                      <a:pt x="1649" y="2438"/>
                    </a:lnTo>
                    <a:lnTo>
                      <a:pt x="1649" y="2470"/>
                    </a:lnTo>
                    <a:lnTo>
                      <a:pt x="1620" y="2470"/>
                    </a:lnTo>
                    <a:lnTo>
                      <a:pt x="1568" y="2406"/>
                    </a:lnTo>
                    <a:lnTo>
                      <a:pt x="1531" y="2345"/>
                    </a:lnTo>
                    <a:lnTo>
                      <a:pt x="1511" y="2339"/>
                    </a:lnTo>
                    <a:lnTo>
                      <a:pt x="1486" y="230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58" name="Freeform 50"/>
              <p:cNvSpPr>
                <a:spLocks/>
              </p:cNvSpPr>
              <p:nvPr/>
            </p:nvSpPr>
            <p:spPr bwMode="auto">
              <a:xfrm>
                <a:off x="3573441" y="2992658"/>
                <a:ext cx="1587500" cy="1201738"/>
              </a:xfrm>
              <a:custGeom>
                <a:avLst/>
                <a:gdLst>
                  <a:gd name="T0" fmla="*/ 2147483647 w 2828"/>
                  <a:gd name="T1" fmla="*/ 2147483647 h 2138"/>
                  <a:gd name="T2" fmla="*/ 2147483647 w 2828"/>
                  <a:gd name="T3" fmla="*/ 2147483647 h 2138"/>
                  <a:gd name="T4" fmla="*/ 2147483647 w 2828"/>
                  <a:gd name="T5" fmla="*/ 2147483647 h 2138"/>
                  <a:gd name="T6" fmla="*/ 2147483647 w 2828"/>
                  <a:gd name="T7" fmla="*/ 2147483647 h 2138"/>
                  <a:gd name="T8" fmla="*/ 2147483647 w 2828"/>
                  <a:gd name="T9" fmla="*/ 2147483647 h 2138"/>
                  <a:gd name="T10" fmla="*/ 2147483647 w 2828"/>
                  <a:gd name="T11" fmla="*/ 2147483647 h 2138"/>
                  <a:gd name="T12" fmla="*/ 2147483647 w 2828"/>
                  <a:gd name="T13" fmla="*/ 2147483647 h 2138"/>
                  <a:gd name="T14" fmla="*/ 2147483647 w 2828"/>
                  <a:gd name="T15" fmla="*/ 2147483647 h 2138"/>
                  <a:gd name="T16" fmla="*/ 2147483647 w 2828"/>
                  <a:gd name="T17" fmla="*/ 2147483647 h 2138"/>
                  <a:gd name="T18" fmla="*/ 2147483647 w 2828"/>
                  <a:gd name="T19" fmla="*/ 2147483647 h 2138"/>
                  <a:gd name="T20" fmla="*/ 2147483647 w 2828"/>
                  <a:gd name="T21" fmla="*/ 2147483647 h 2138"/>
                  <a:gd name="T22" fmla="*/ 2147483647 w 2828"/>
                  <a:gd name="T23" fmla="*/ 2147483647 h 2138"/>
                  <a:gd name="T24" fmla="*/ 2147483647 w 2828"/>
                  <a:gd name="T25" fmla="*/ 2147483647 h 2138"/>
                  <a:gd name="T26" fmla="*/ 2147483647 w 2828"/>
                  <a:gd name="T27" fmla="*/ 2147483647 h 2138"/>
                  <a:gd name="T28" fmla="*/ 2147483647 w 2828"/>
                  <a:gd name="T29" fmla="*/ 2147483647 h 2138"/>
                  <a:gd name="T30" fmla="*/ 2147483647 w 2828"/>
                  <a:gd name="T31" fmla="*/ 2147483647 h 2138"/>
                  <a:gd name="T32" fmla="*/ 2147483647 w 2828"/>
                  <a:gd name="T33" fmla="*/ 2147483647 h 2138"/>
                  <a:gd name="T34" fmla="*/ 2147483647 w 2828"/>
                  <a:gd name="T35" fmla="*/ 2147483647 h 2138"/>
                  <a:gd name="T36" fmla="*/ 2147483647 w 2828"/>
                  <a:gd name="T37" fmla="*/ 2147483647 h 2138"/>
                  <a:gd name="T38" fmla="*/ 2147483647 w 2828"/>
                  <a:gd name="T39" fmla="*/ 2147483647 h 2138"/>
                  <a:gd name="T40" fmla="*/ 2147483647 w 2828"/>
                  <a:gd name="T41" fmla="*/ 2147483647 h 2138"/>
                  <a:gd name="T42" fmla="*/ 2147483647 w 2828"/>
                  <a:gd name="T43" fmla="*/ 2147483647 h 2138"/>
                  <a:gd name="T44" fmla="*/ 2147483647 w 2828"/>
                  <a:gd name="T45" fmla="*/ 2147483647 h 2138"/>
                  <a:gd name="T46" fmla="*/ 2147483647 w 2828"/>
                  <a:gd name="T47" fmla="*/ 2147483647 h 2138"/>
                  <a:gd name="T48" fmla="*/ 2147483647 w 2828"/>
                  <a:gd name="T49" fmla="*/ 2147483647 h 2138"/>
                  <a:gd name="T50" fmla="*/ 2147483647 w 2828"/>
                  <a:gd name="T51" fmla="*/ 2147483647 h 2138"/>
                  <a:gd name="T52" fmla="*/ 2147483647 w 2828"/>
                  <a:gd name="T53" fmla="*/ 2147483647 h 2138"/>
                  <a:gd name="T54" fmla="*/ 2147483647 w 2828"/>
                  <a:gd name="T55" fmla="*/ 2147483647 h 2138"/>
                  <a:gd name="T56" fmla="*/ 2147483647 w 2828"/>
                  <a:gd name="T57" fmla="*/ 2147483647 h 2138"/>
                  <a:gd name="T58" fmla="*/ 2147483647 w 2828"/>
                  <a:gd name="T59" fmla="*/ 2147483647 h 2138"/>
                  <a:gd name="T60" fmla="*/ 2147483647 w 2828"/>
                  <a:gd name="T61" fmla="*/ 2147483647 h 2138"/>
                  <a:gd name="T62" fmla="*/ 2147483647 w 2828"/>
                  <a:gd name="T63" fmla="*/ 2147483647 h 2138"/>
                  <a:gd name="T64" fmla="*/ 2147483647 w 2828"/>
                  <a:gd name="T65" fmla="*/ 2147483647 h 2138"/>
                  <a:gd name="T66" fmla="*/ 2147483647 w 2828"/>
                  <a:gd name="T67" fmla="*/ 2147483647 h 2138"/>
                  <a:gd name="T68" fmla="*/ 2147483647 w 2828"/>
                  <a:gd name="T69" fmla="*/ 2147483647 h 2138"/>
                  <a:gd name="T70" fmla="*/ 2147483647 w 2828"/>
                  <a:gd name="T71" fmla="*/ 2147483647 h 2138"/>
                  <a:gd name="T72" fmla="*/ 2147483647 w 2828"/>
                  <a:gd name="T73" fmla="*/ 2147483647 h 2138"/>
                  <a:gd name="T74" fmla="*/ 2147483647 w 2828"/>
                  <a:gd name="T75" fmla="*/ 2147483647 h 2138"/>
                  <a:gd name="T76" fmla="*/ 2147483647 w 2828"/>
                  <a:gd name="T77" fmla="*/ 2147483647 h 2138"/>
                  <a:gd name="T78" fmla="*/ 2147483647 w 2828"/>
                  <a:gd name="T79" fmla="*/ 2147483647 h 2138"/>
                  <a:gd name="T80" fmla="*/ 2147483647 w 2828"/>
                  <a:gd name="T81" fmla="*/ 2147483647 h 2138"/>
                  <a:gd name="T82" fmla="*/ 2147483647 w 2828"/>
                  <a:gd name="T83" fmla="*/ 2147483647 h 2138"/>
                  <a:gd name="T84" fmla="*/ 2147483647 w 2828"/>
                  <a:gd name="T85" fmla="*/ 2147483647 h 2138"/>
                  <a:gd name="T86" fmla="*/ 2147483647 w 2828"/>
                  <a:gd name="T87" fmla="*/ 2147483647 h 2138"/>
                  <a:gd name="T88" fmla="*/ 2147483647 w 2828"/>
                  <a:gd name="T89" fmla="*/ 2147483647 h 2138"/>
                  <a:gd name="T90" fmla="*/ 2147483647 w 2828"/>
                  <a:gd name="T91" fmla="*/ 2147483647 h 2138"/>
                  <a:gd name="T92" fmla="*/ 2147483647 w 2828"/>
                  <a:gd name="T93" fmla="*/ 2147483647 h 2138"/>
                  <a:gd name="T94" fmla="*/ 2147483647 w 2828"/>
                  <a:gd name="T95" fmla="*/ 2147483647 h 2138"/>
                  <a:gd name="T96" fmla="*/ 2147483647 w 2828"/>
                  <a:gd name="T97" fmla="*/ 2147483647 h 213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28"/>
                  <a:gd name="T148" fmla="*/ 0 h 2138"/>
                  <a:gd name="T149" fmla="*/ 2828 w 2828"/>
                  <a:gd name="T150" fmla="*/ 2138 h 213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28" h="2138">
                    <a:moveTo>
                      <a:pt x="2749" y="956"/>
                    </a:moveTo>
                    <a:lnTo>
                      <a:pt x="2694" y="956"/>
                    </a:lnTo>
                    <a:lnTo>
                      <a:pt x="2643" y="956"/>
                    </a:lnTo>
                    <a:lnTo>
                      <a:pt x="2589" y="990"/>
                    </a:lnTo>
                    <a:lnTo>
                      <a:pt x="2564" y="1054"/>
                    </a:lnTo>
                    <a:lnTo>
                      <a:pt x="2564" y="1122"/>
                    </a:lnTo>
                    <a:lnTo>
                      <a:pt x="2564" y="1186"/>
                    </a:lnTo>
                    <a:lnTo>
                      <a:pt x="2564" y="1253"/>
                    </a:lnTo>
                    <a:lnTo>
                      <a:pt x="2564" y="1318"/>
                    </a:lnTo>
                    <a:lnTo>
                      <a:pt x="2538" y="1383"/>
                    </a:lnTo>
                    <a:lnTo>
                      <a:pt x="2484" y="1417"/>
                    </a:lnTo>
                    <a:lnTo>
                      <a:pt x="2456" y="1484"/>
                    </a:lnTo>
                    <a:lnTo>
                      <a:pt x="2401" y="1551"/>
                    </a:lnTo>
                    <a:lnTo>
                      <a:pt x="2350" y="1517"/>
                    </a:lnTo>
                    <a:lnTo>
                      <a:pt x="2295" y="1583"/>
                    </a:lnTo>
                    <a:lnTo>
                      <a:pt x="2295" y="1649"/>
                    </a:lnTo>
                    <a:lnTo>
                      <a:pt x="2295" y="1682"/>
                    </a:lnTo>
                    <a:lnTo>
                      <a:pt x="2297" y="1679"/>
                    </a:lnTo>
                    <a:lnTo>
                      <a:pt x="2271" y="1711"/>
                    </a:lnTo>
                    <a:lnTo>
                      <a:pt x="2245" y="1779"/>
                    </a:lnTo>
                    <a:lnTo>
                      <a:pt x="2218" y="1844"/>
                    </a:lnTo>
                    <a:lnTo>
                      <a:pt x="2163" y="1909"/>
                    </a:lnTo>
                    <a:lnTo>
                      <a:pt x="2084" y="1942"/>
                    </a:lnTo>
                    <a:lnTo>
                      <a:pt x="2028" y="1942"/>
                    </a:lnTo>
                    <a:lnTo>
                      <a:pt x="1976" y="1976"/>
                    </a:lnTo>
                    <a:lnTo>
                      <a:pt x="1923" y="1976"/>
                    </a:lnTo>
                    <a:lnTo>
                      <a:pt x="1871" y="1976"/>
                    </a:lnTo>
                    <a:lnTo>
                      <a:pt x="1817" y="1976"/>
                    </a:lnTo>
                    <a:lnTo>
                      <a:pt x="1764" y="1942"/>
                    </a:lnTo>
                    <a:lnTo>
                      <a:pt x="1712" y="1976"/>
                    </a:lnTo>
                    <a:lnTo>
                      <a:pt x="1656" y="1976"/>
                    </a:lnTo>
                    <a:lnTo>
                      <a:pt x="1604" y="2040"/>
                    </a:lnTo>
                    <a:lnTo>
                      <a:pt x="1600" y="2040"/>
                    </a:lnTo>
                    <a:lnTo>
                      <a:pt x="1575" y="2040"/>
                    </a:lnTo>
                    <a:lnTo>
                      <a:pt x="1520" y="2040"/>
                    </a:lnTo>
                    <a:lnTo>
                      <a:pt x="1467" y="2073"/>
                    </a:lnTo>
                    <a:lnTo>
                      <a:pt x="1413" y="2107"/>
                    </a:lnTo>
                    <a:lnTo>
                      <a:pt x="1359" y="2138"/>
                    </a:lnTo>
                    <a:lnTo>
                      <a:pt x="1309" y="2138"/>
                    </a:lnTo>
                    <a:lnTo>
                      <a:pt x="1254" y="2107"/>
                    </a:lnTo>
                    <a:lnTo>
                      <a:pt x="1201" y="2138"/>
                    </a:lnTo>
                    <a:lnTo>
                      <a:pt x="1146" y="2107"/>
                    </a:lnTo>
                    <a:lnTo>
                      <a:pt x="1122" y="2040"/>
                    </a:lnTo>
                    <a:lnTo>
                      <a:pt x="1067" y="2010"/>
                    </a:lnTo>
                    <a:lnTo>
                      <a:pt x="1093" y="1942"/>
                    </a:lnTo>
                    <a:lnTo>
                      <a:pt x="1067" y="1878"/>
                    </a:lnTo>
                    <a:lnTo>
                      <a:pt x="1067" y="1811"/>
                    </a:lnTo>
                    <a:lnTo>
                      <a:pt x="1013" y="1779"/>
                    </a:lnTo>
                    <a:lnTo>
                      <a:pt x="987" y="1711"/>
                    </a:lnTo>
                    <a:lnTo>
                      <a:pt x="987" y="1646"/>
                    </a:lnTo>
                    <a:lnTo>
                      <a:pt x="987" y="1581"/>
                    </a:lnTo>
                    <a:lnTo>
                      <a:pt x="933" y="1549"/>
                    </a:lnTo>
                    <a:lnTo>
                      <a:pt x="906" y="1482"/>
                    </a:lnTo>
                    <a:lnTo>
                      <a:pt x="880" y="1415"/>
                    </a:lnTo>
                    <a:lnTo>
                      <a:pt x="826" y="1415"/>
                    </a:lnTo>
                    <a:lnTo>
                      <a:pt x="774" y="1449"/>
                    </a:lnTo>
                    <a:lnTo>
                      <a:pt x="719" y="1449"/>
                    </a:lnTo>
                    <a:lnTo>
                      <a:pt x="669" y="1449"/>
                    </a:lnTo>
                    <a:lnTo>
                      <a:pt x="613" y="1516"/>
                    </a:lnTo>
                    <a:lnTo>
                      <a:pt x="561" y="1482"/>
                    </a:lnTo>
                    <a:lnTo>
                      <a:pt x="505" y="1449"/>
                    </a:lnTo>
                    <a:lnTo>
                      <a:pt x="454" y="1482"/>
                    </a:lnTo>
                    <a:lnTo>
                      <a:pt x="426" y="1415"/>
                    </a:lnTo>
                    <a:lnTo>
                      <a:pt x="426" y="1349"/>
                    </a:lnTo>
                    <a:lnTo>
                      <a:pt x="371" y="1349"/>
                    </a:lnTo>
                    <a:lnTo>
                      <a:pt x="320" y="1381"/>
                    </a:lnTo>
                    <a:lnTo>
                      <a:pt x="267" y="1381"/>
                    </a:lnTo>
                    <a:lnTo>
                      <a:pt x="213" y="1349"/>
                    </a:lnTo>
                    <a:lnTo>
                      <a:pt x="159" y="1349"/>
                    </a:lnTo>
                    <a:lnTo>
                      <a:pt x="105" y="1415"/>
                    </a:lnTo>
                    <a:lnTo>
                      <a:pt x="54" y="1449"/>
                    </a:lnTo>
                    <a:lnTo>
                      <a:pt x="1" y="1482"/>
                    </a:lnTo>
                    <a:lnTo>
                      <a:pt x="0" y="1482"/>
                    </a:lnTo>
                    <a:lnTo>
                      <a:pt x="52" y="1381"/>
                    </a:lnTo>
                    <a:lnTo>
                      <a:pt x="28" y="1316"/>
                    </a:lnTo>
                    <a:lnTo>
                      <a:pt x="52" y="1286"/>
                    </a:lnTo>
                    <a:lnTo>
                      <a:pt x="52" y="1280"/>
                    </a:lnTo>
                    <a:lnTo>
                      <a:pt x="54" y="1280"/>
                    </a:lnTo>
                    <a:lnTo>
                      <a:pt x="105" y="1249"/>
                    </a:lnTo>
                    <a:lnTo>
                      <a:pt x="105" y="1181"/>
                    </a:lnTo>
                    <a:lnTo>
                      <a:pt x="159" y="1117"/>
                    </a:lnTo>
                    <a:lnTo>
                      <a:pt x="213" y="1083"/>
                    </a:lnTo>
                    <a:lnTo>
                      <a:pt x="267" y="1050"/>
                    </a:lnTo>
                    <a:lnTo>
                      <a:pt x="320" y="1016"/>
                    </a:lnTo>
                    <a:lnTo>
                      <a:pt x="371" y="1016"/>
                    </a:lnTo>
                    <a:lnTo>
                      <a:pt x="426" y="1016"/>
                    </a:lnTo>
                    <a:lnTo>
                      <a:pt x="481" y="1050"/>
                    </a:lnTo>
                    <a:lnTo>
                      <a:pt x="534" y="1016"/>
                    </a:lnTo>
                    <a:lnTo>
                      <a:pt x="587" y="1016"/>
                    </a:lnTo>
                    <a:lnTo>
                      <a:pt x="639" y="984"/>
                    </a:lnTo>
                    <a:lnTo>
                      <a:pt x="695" y="1016"/>
                    </a:lnTo>
                    <a:lnTo>
                      <a:pt x="800" y="984"/>
                    </a:lnTo>
                    <a:lnTo>
                      <a:pt x="880" y="984"/>
                    </a:lnTo>
                    <a:lnTo>
                      <a:pt x="933" y="950"/>
                    </a:lnTo>
                    <a:lnTo>
                      <a:pt x="961" y="886"/>
                    </a:lnTo>
                    <a:lnTo>
                      <a:pt x="987" y="820"/>
                    </a:lnTo>
                    <a:lnTo>
                      <a:pt x="933" y="788"/>
                    </a:lnTo>
                    <a:lnTo>
                      <a:pt x="961" y="721"/>
                    </a:lnTo>
                    <a:lnTo>
                      <a:pt x="1013" y="654"/>
                    </a:lnTo>
                    <a:lnTo>
                      <a:pt x="961" y="588"/>
                    </a:lnTo>
                    <a:lnTo>
                      <a:pt x="933" y="524"/>
                    </a:lnTo>
                    <a:lnTo>
                      <a:pt x="961" y="458"/>
                    </a:lnTo>
                    <a:lnTo>
                      <a:pt x="1013" y="391"/>
                    </a:lnTo>
                    <a:lnTo>
                      <a:pt x="1067" y="391"/>
                    </a:lnTo>
                    <a:lnTo>
                      <a:pt x="1122" y="324"/>
                    </a:lnTo>
                    <a:lnTo>
                      <a:pt x="1122" y="261"/>
                    </a:lnTo>
                    <a:lnTo>
                      <a:pt x="1122" y="195"/>
                    </a:lnTo>
                    <a:lnTo>
                      <a:pt x="1174" y="195"/>
                    </a:lnTo>
                    <a:lnTo>
                      <a:pt x="1174" y="128"/>
                    </a:lnTo>
                    <a:lnTo>
                      <a:pt x="1228" y="128"/>
                    </a:lnTo>
                    <a:lnTo>
                      <a:pt x="1280" y="162"/>
                    </a:lnTo>
                    <a:lnTo>
                      <a:pt x="1282" y="165"/>
                    </a:lnTo>
                    <a:lnTo>
                      <a:pt x="1282" y="197"/>
                    </a:lnTo>
                    <a:lnTo>
                      <a:pt x="1311" y="262"/>
                    </a:lnTo>
                    <a:lnTo>
                      <a:pt x="1362" y="229"/>
                    </a:lnTo>
                    <a:lnTo>
                      <a:pt x="1388" y="229"/>
                    </a:lnTo>
                    <a:lnTo>
                      <a:pt x="1467" y="165"/>
                    </a:lnTo>
                    <a:lnTo>
                      <a:pt x="1520" y="131"/>
                    </a:lnTo>
                    <a:lnTo>
                      <a:pt x="1575" y="67"/>
                    </a:lnTo>
                    <a:lnTo>
                      <a:pt x="1628" y="32"/>
                    </a:lnTo>
                    <a:lnTo>
                      <a:pt x="1681" y="0"/>
                    </a:lnTo>
                    <a:lnTo>
                      <a:pt x="1762" y="0"/>
                    </a:lnTo>
                    <a:lnTo>
                      <a:pt x="1815" y="32"/>
                    </a:lnTo>
                    <a:lnTo>
                      <a:pt x="1815" y="99"/>
                    </a:lnTo>
                    <a:lnTo>
                      <a:pt x="1923" y="131"/>
                    </a:lnTo>
                    <a:lnTo>
                      <a:pt x="1974" y="131"/>
                    </a:lnTo>
                    <a:lnTo>
                      <a:pt x="2027" y="99"/>
                    </a:lnTo>
                    <a:lnTo>
                      <a:pt x="2084" y="99"/>
                    </a:lnTo>
                    <a:lnTo>
                      <a:pt x="2136" y="165"/>
                    </a:lnTo>
                    <a:lnTo>
                      <a:pt x="2216" y="229"/>
                    </a:lnTo>
                    <a:lnTo>
                      <a:pt x="2269" y="229"/>
                    </a:lnTo>
                    <a:lnTo>
                      <a:pt x="2322" y="262"/>
                    </a:lnTo>
                    <a:lnTo>
                      <a:pt x="2401" y="296"/>
                    </a:lnTo>
                    <a:lnTo>
                      <a:pt x="2430" y="362"/>
                    </a:lnTo>
                    <a:lnTo>
                      <a:pt x="2510" y="395"/>
                    </a:lnTo>
                    <a:lnTo>
                      <a:pt x="2564" y="429"/>
                    </a:lnTo>
                    <a:lnTo>
                      <a:pt x="2643" y="395"/>
                    </a:lnTo>
                    <a:lnTo>
                      <a:pt x="2668" y="460"/>
                    </a:lnTo>
                    <a:lnTo>
                      <a:pt x="2749" y="429"/>
                    </a:lnTo>
                    <a:lnTo>
                      <a:pt x="2802" y="460"/>
                    </a:lnTo>
                    <a:lnTo>
                      <a:pt x="2828" y="525"/>
                    </a:lnTo>
                    <a:lnTo>
                      <a:pt x="2776" y="593"/>
                    </a:lnTo>
                    <a:lnTo>
                      <a:pt x="2722" y="658"/>
                    </a:lnTo>
                    <a:lnTo>
                      <a:pt x="2668" y="658"/>
                    </a:lnTo>
                    <a:lnTo>
                      <a:pt x="2643" y="724"/>
                    </a:lnTo>
                    <a:lnTo>
                      <a:pt x="2643" y="793"/>
                    </a:lnTo>
                    <a:lnTo>
                      <a:pt x="2694" y="856"/>
                    </a:lnTo>
                    <a:lnTo>
                      <a:pt x="2722" y="921"/>
                    </a:lnTo>
                    <a:lnTo>
                      <a:pt x="2749" y="956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59" name="Freeform 51"/>
              <p:cNvSpPr>
                <a:spLocks/>
              </p:cNvSpPr>
              <p:nvPr/>
            </p:nvSpPr>
            <p:spPr bwMode="auto">
              <a:xfrm>
                <a:off x="2639991" y="3362316"/>
                <a:ext cx="1009650" cy="1001713"/>
              </a:xfrm>
              <a:custGeom>
                <a:avLst/>
                <a:gdLst>
                  <a:gd name="T0" fmla="*/ 2147483647 w 1794"/>
                  <a:gd name="T1" fmla="*/ 2147483647 h 1778"/>
                  <a:gd name="T2" fmla="*/ 2147483647 w 1794"/>
                  <a:gd name="T3" fmla="*/ 2147483647 h 1778"/>
                  <a:gd name="T4" fmla="*/ 2147483647 w 1794"/>
                  <a:gd name="T5" fmla="*/ 2147483647 h 1778"/>
                  <a:gd name="T6" fmla="*/ 2147483647 w 1794"/>
                  <a:gd name="T7" fmla="*/ 2147483647 h 1778"/>
                  <a:gd name="T8" fmla="*/ 2147483647 w 1794"/>
                  <a:gd name="T9" fmla="*/ 2147483647 h 1778"/>
                  <a:gd name="T10" fmla="*/ 2147483647 w 1794"/>
                  <a:gd name="T11" fmla="*/ 2147483647 h 1778"/>
                  <a:gd name="T12" fmla="*/ 2147483647 w 1794"/>
                  <a:gd name="T13" fmla="*/ 2147483647 h 1778"/>
                  <a:gd name="T14" fmla="*/ 2147483647 w 1794"/>
                  <a:gd name="T15" fmla="*/ 2147483647 h 1778"/>
                  <a:gd name="T16" fmla="*/ 2147483647 w 1794"/>
                  <a:gd name="T17" fmla="*/ 2147483647 h 1778"/>
                  <a:gd name="T18" fmla="*/ 2147483647 w 1794"/>
                  <a:gd name="T19" fmla="*/ 2147483647 h 1778"/>
                  <a:gd name="T20" fmla="*/ 2147483647 w 1794"/>
                  <a:gd name="T21" fmla="*/ 2147483647 h 1778"/>
                  <a:gd name="T22" fmla="*/ 2147483647 w 1794"/>
                  <a:gd name="T23" fmla="*/ 2147483647 h 1778"/>
                  <a:gd name="T24" fmla="*/ 2147483647 w 1794"/>
                  <a:gd name="T25" fmla="*/ 2147483647 h 1778"/>
                  <a:gd name="T26" fmla="*/ 2147483647 w 1794"/>
                  <a:gd name="T27" fmla="*/ 2147483647 h 1778"/>
                  <a:gd name="T28" fmla="*/ 2147483647 w 1794"/>
                  <a:gd name="T29" fmla="*/ 2147483647 h 1778"/>
                  <a:gd name="T30" fmla="*/ 2147483647 w 1794"/>
                  <a:gd name="T31" fmla="*/ 2147483647 h 1778"/>
                  <a:gd name="T32" fmla="*/ 2147483647 w 1794"/>
                  <a:gd name="T33" fmla="*/ 2147483647 h 1778"/>
                  <a:gd name="T34" fmla="*/ 2147483647 w 1794"/>
                  <a:gd name="T35" fmla="*/ 2147483647 h 1778"/>
                  <a:gd name="T36" fmla="*/ 2147483647 w 1794"/>
                  <a:gd name="T37" fmla="*/ 2147483647 h 1778"/>
                  <a:gd name="T38" fmla="*/ 2147483647 w 1794"/>
                  <a:gd name="T39" fmla="*/ 2147483647 h 1778"/>
                  <a:gd name="T40" fmla="*/ 2147483647 w 1794"/>
                  <a:gd name="T41" fmla="*/ 2147483647 h 1778"/>
                  <a:gd name="T42" fmla="*/ 2147483647 w 1794"/>
                  <a:gd name="T43" fmla="*/ 2147483647 h 1778"/>
                  <a:gd name="T44" fmla="*/ 2147483647 w 1794"/>
                  <a:gd name="T45" fmla="*/ 2147483647 h 1778"/>
                  <a:gd name="T46" fmla="*/ 2147483647 w 1794"/>
                  <a:gd name="T47" fmla="*/ 2147483647 h 1778"/>
                  <a:gd name="T48" fmla="*/ 2147483647 w 1794"/>
                  <a:gd name="T49" fmla="*/ 2147483647 h 1778"/>
                  <a:gd name="T50" fmla="*/ 2147483647 w 1794"/>
                  <a:gd name="T51" fmla="*/ 2147483647 h 1778"/>
                  <a:gd name="T52" fmla="*/ 2147483647 w 1794"/>
                  <a:gd name="T53" fmla="*/ 2147483647 h 1778"/>
                  <a:gd name="T54" fmla="*/ 2147483647 w 1794"/>
                  <a:gd name="T55" fmla="*/ 2147483647 h 1778"/>
                  <a:gd name="T56" fmla="*/ 2147483647 w 1794"/>
                  <a:gd name="T57" fmla="*/ 2147483647 h 1778"/>
                  <a:gd name="T58" fmla="*/ 2147483647 w 1794"/>
                  <a:gd name="T59" fmla="*/ 2147483647 h 1778"/>
                  <a:gd name="T60" fmla="*/ 2147483647 w 1794"/>
                  <a:gd name="T61" fmla="*/ 2147483647 h 1778"/>
                  <a:gd name="T62" fmla="*/ 2147483647 w 1794"/>
                  <a:gd name="T63" fmla="*/ 2147483647 h 1778"/>
                  <a:gd name="T64" fmla="*/ 2147483647 w 1794"/>
                  <a:gd name="T65" fmla="*/ 2147483647 h 1778"/>
                  <a:gd name="T66" fmla="*/ 0 w 1794"/>
                  <a:gd name="T67" fmla="*/ 2147483647 h 1778"/>
                  <a:gd name="T68" fmla="*/ 0 w 1794"/>
                  <a:gd name="T69" fmla="*/ 2147483647 h 1778"/>
                  <a:gd name="T70" fmla="*/ 2147483647 w 1794"/>
                  <a:gd name="T71" fmla="*/ 2147483647 h 1778"/>
                  <a:gd name="T72" fmla="*/ 2147483647 w 1794"/>
                  <a:gd name="T73" fmla="*/ 2147483647 h 1778"/>
                  <a:gd name="T74" fmla="*/ 2147483647 w 1794"/>
                  <a:gd name="T75" fmla="*/ 2147483647 h 1778"/>
                  <a:gd name="T76" fmla="*/ 2147483647 w 1794"/>
                  <a:gd name="T77" fmla="*/ 2147483647 h 1778"/>
                  <a:gd name="T78" fmla="*/ 2147483647 w 1794"/>
                  <a:gd name="T79" fmla="*/ 2147483647 h 1778"/>
                  <a:gd name="T80" fmla="*/ 2147483647 w 1794"/>
                  <a:gd name="T81" fmla="*/ 2147483647 h 1778"/>
                  <a:gd name="T82" fmla="*/ 2147483647 w 1794"/>
                  <a:gd name="T83" fmla="*/ 0 h 1778"/>
                  <a:gd name="T84" fmla="*/ 2147483647 w 1794"/>
                  <a:gd name="T85" fmla="*/ 0 h 1778"/>
                  <a:gd name="T86" fmla="*/ 2147483647 w 1794"/>
                  <a:gd name="T87" fmla="*/ 2147483647 h 1778"/>
                  <a:gd name="T88" fmla="*/ 2147483647 w 1794"/>
                  <a:gd name="T89" fmla="*/ 2147483647 h 1778"/>
                  <a:gd name="T90" fmla="*/ 2147483647 w 1794"/>
                  <a:gd name="T91" fmla="*/ 2147483647 h 1778"/>
                  <a:gd name="T92" fmla="*/ 2147483647 w 1794"/>
                  <a:gd name="T93" fmla="*/ 2147483647 h 1778"/>
                  <a:gd name="T94" fmla="*/ 2147483647 w 1794"/>
                  <a:gd name="T95" fmla="*/ 2147483647 h 1778"/>
                  <a:gd name="T96" fmla="*/ 2147483647 w 1794"/>
                  <a:gd name="T97" fmla="*/ 2147483647 h 1778"/>
                  <a:gd name="T98" fmla="*/ 2147483647 w 1794"/>
                  <a:gd name="T99" fmla="*/ 2147483647 h 17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794"/>
                  <a:gd name="T151" fmla="*/ 0 h 1778"/>
                  <a:gd name="T152" fmla="*/ 1794 w 1794"/>
                  <a:gd name="T153" fmla="*/ 1778 h 177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794" h="1778">
                    <a:moveTo>
                      <a:pt x="1233" y="194"/>
                    </a:moveTo>
                    <a:lnTo>
                      <a:pt x="1233" y="228"/>
                    </a:lnTo>
                    <a:lnTo>
                      <a:pt x="1286" y="292"/>
                    </a:lnTo>
                    <a:lnTo>
                      <a:pt x="1341" y="324"/>
                    </a:lnTo>
                    <a:lnTo>
                      <a:pt x="1392" y="358"/>
                    </a:lnTo>
                    <a:lnTo>
                      <a:pt x="1446" y="358"/>
                    </a:lnTo>
                    <a:lnTo>
                      <a:pt x="1502" y="392"/>
                    </a:lnTo>
                    <a:lnTo>
                      <a:pt x="1552" y="459"/>
                    </a:lnTo>
                    <a:lnTo>
                      <a:pt x="1609" y="459"/>
                    </a:lnTo>
                    <a:lnTo>
                      <a:pt x="1661" y="459"/>
                    </a:lnTo>
                    <a:lnTo>
                      <a:pt x="1713" y="459"/>
                    </a:lnTo>
                    <a:lnTo>
                      <a:pt x="1768" y="491"/>
                    </a:lnTo>
                    <a:lnTo>
                      <a:pt x="1794" y="558"/>
                    </a:lnTo>
                    <a:lnTo>
                      <a:pt x="1768" y="622"/>
                    </a:lnTo>
                    <a:lnTo>
                      <a:pt x="1794" y="686"/>
                    </a:lnTo>
                    <a:lnTo>
                      <a:pt x="1768" y="754"/>
                    </a:lnTo>
                    <a:lnTo>
                      <a:pt x="1764" y="757"/>
                    </a:lnTo>
                    <a:lnTo>
                      <a:pt x="1764" y="790"/>
                    </a:lnTo>
                    <a:lnTo>
                      <a:pt x="1709" y="824"/>
                    </a:lnTo>
                    <a:lnTo>
                      <a:pt x="1656" y="858"/>
                    </a:lnTo>
                    <a:lnTo>
                      <a:pt x="1603" y="922"/>
                    </a:lnTo>
                    <a:lnTo>
                      <a:pt x="1577" y="989"/>
                    </a:lnTo>
                    <a:lnTo>
                      <a:pt x="1548" y="1053"/>
                    </a:lnTo>
                    <a:lnTo>
                      <a:pt x="1497" y="1087"/>
                    </a:lnTo>
                    <a:lnTo>
                      <a:pt x="1497" y="1153"/>
                    </a:lnTo>
                    <a:lnTo>
                      <a:pt x="1497" y="1218"/>
                    </a:lnTo>
                    <a:lnTo>
                      <a:pt x="1443" y="1252"/>
                    </a:lnTo>
                    <a:lnTo>
                      <a:pt x="1389" y="1285"/>
                    </a:lnTo>
                    <a:lnTo>
                      <a:pt x="1336" y="1319"/>
                    </a:lnTo>
                    <a:lnTo>
                      <a:pt x="1282" y="1382"/>
                    </a:lnTo>
                    <a:lnTo>
                      <a:pt x="1256" y="1382"/>
                    </a:lnTo>
                    <a:lnTo>
                      <a:pt x="1205" y="1415"/>
                    </a:lnTo>
                    <a:lnTo>
                      <a:pt x="1149" y="1447"/>
                    </a:lnTo>
                    <a:lnTo>
                      <a:pt x="1123" y="1516"/>
                    </a:lnTo>
                    <a:lnTo>
                      <a:pt x="1123" y="1582"/>
                    </a:lnTo>
                    <a:lnTo>
                      <a:pt x="1070" y="1582"/>
                    </a:lnTo>
                    <a:lnTo>
                      <a:pt x="1044" y="1646"/>
                    </a:lnTo>
                    <a:lnTo>
                      <a:pt x="1044" y="1712"/>
                    </a:lnTo>
                    <a:lnTo>
                      <a:pt x="990" y="1746"/>
                    </a:lnTo>
                    <a:lnTo>
                      <a:pt x="936" y="1778"/>
                    </a:lnTo>
                    <a:lnTo>
                      <a:pt x="936" y="1712"/>
                    </a:lnTo>
                    <a:lnTo>
                      <a:pt x="883" y="1678"/>
                    </a:lnTo>
                    <a:lnTo>
                      <a:pt x="830" y="1712"/>
                    </a:lnTo>
                    <a:lnTo>
                      <a:pt x="775" y="1712"/>
                    </a:lnTo>
                    <a:lnTo>
                      <a:pt x="725" y="1678"/>
                    </a:lnTo>
                    <a:lnTo>
                      <a:pt x="695" y="1613"/>
                    </a:lnTo>
                    <a:lnTo>
                      <a:pt x="695" y="1548"/>
                    </a:lnTo>
                    <a:lnTo>
                      <a:pt x="695" y="1481"/>
                    </a:lnTo>
                    <a:lnTo>
                      <a:pt x="643" y="1415"/>
                    </a:lnTo>
                    <a:lnTo>
                      <a:pt x="615" y="1348"/>
                    </a:lnTo>
                    <a:lnTo>
                      <a:pt x="590" y="1285"/>
                    </a:lnTo>
                    <a:lnTo>
                      <a:pt x="538" y="1285"/>
                    </a:lnTo>
                    <a:lnTo>
                      <a:pt x="482" y="1252"/>
                    </a:lnTo>
                    <a:lnTo>
                      <a:pt x="431" y="1285"/>
                    </a:lnTo>
                    <a:lnTo>
                      <a:pt x="377" y="1319"/>
                    </a:lnTo>
                    <a:lnTo>
                      <a:pt x="321" y="1285"/>
                    </a:lnTo>
                    <a:lnTo>
                      <a:pt x="269" y="1285"/>
                    </a:lnTo>
                    <a:lnTo>
                      <a:pt x="216" y="1252"/>
                    </a:lnTo>
                    <a:lnTo>
                      <a:pt x="164" y="1285"/>
                    </a:lnTo>
                    <a:lnTo>
                      <a:pt x="108" y="1285"/>
                    </a:lnTo>
                    <a:lnTo>
                      <a:pt x="82" y="1218"/>
                    </a:lnTo>
                    <a:lnTo>
                      <a:pt x="56" y="1153"/>
                    </a:lnTo>
                    <a:lnTo>
                      <a:pt x="56" y="1087"/>
                    </a:lnTo>
                    <a:lnTo>
                      <a:pt x="56" y="1020"/>
                    </a:lnTo>
                    <a:lnTo>
                      <a:pt x="82" y="955"/>
                    </a:lnTo>
                    <a:lnTo>
                      <a:pt x="56" y="890"/>
                    </a:lnTo>
                    <a:lnTo>
                      <a:pt x="56" y="824"/>
                    </a:lnTo>
                    <a:lnTo>
                      <a:pt x="0" y="757"/>
                    </a:lnTo>
                    <a:lnTo>
                      <a:pt x="0" y="690"/>
                    </a:lnTo>
                    <a:lnTo>
                      <a:pt x="0" y="625"/>
                    </a:lnTo>
                    <a:lnTo>
                      <a:pt x="29" y="561"/>
                    </a:lnTo>
                    <a:lnTo>
                      <a:pt x="82" y="494"/>
                    </a:lnTo>
                    <a:lnTo>
                      <a:pt x="108" y="429"/>
                    </a:lnTo>
                    <a:lnTo>
                      <a:pt x="108" y="362"/>
                    </a:lnTo>
                    <a:lnTo>
                      <a:pt x="108" y="297"/>
                    </a:lnTo>
                    <a:lnTo>
                      <a:pt x="84" y="168"/>
                    </a:lnTo>
                    <a:lnTo>
                      <a:pt x="82" y="164"/>
                    </a:lnTo>
                    <a:lnTo>
                      <a:pt x="108" y="164"/>
                    </a:lnTo>
                    <a:lnTo>
                      <a:pt x="164" y="164"/>
                    </a:lnTo>
                    <a:lnTo>
                      <a:pt x="216" y="133"/>
                    </a:lnTo>
                    <a:lnTo>
                      <a:pt x="269" y="101"/>
                    </a:lnTo>
                    <a:lnTo>
                      <a:pt x="321" y="34"/>
                    </a:lnTo>
                    <a:lnTo>
                      <a:pt x="377" y="0"/>
                    </a:lnTo>
                    <a:lnTo>
                      <a:pt x="431" y="0"/>
                    </a:lnTo>
                    <a:lnTo>
                      <a:pt x="511" y="0"/>
                    </a:lnTo>
                    <a:lnTo>
                      <a:pt x="562" y="0"/>
                    </a:lnTo>
                    <a:lnTo>
                      <a:pt x="615" y="34"/>
                    </a:lnTo>
                    <a:lnTo>
                      <a:pt x="695" y="66"/>
                    </a:lnTo>
                    <a:lnTo>
                      <a:pt x="749" y="66"/>
                    </a:lnTo>
                    <a:lnTo>
                      <a:pt x="830" y="66"/>
                    </a:lnTo>
                    <a:lnTo>
                      <a:pt x="883" y="66"/>
                    </a:lnTo>
                    <a:lnTo>
                      <a:pt x="936" y="66"/>
                    </a:lnTo>
                    <a:lnTo>
                      <a:pt x="1018" y="34"/>
                    </a:lnTo>
                    <a:lnTo>
                      <a:pt x="1070" y="34"/>
                    </a:lnTo>
                    <a:lnTo>
                      <a:pt x="1123" y="0"/>
                    </a:lnTo>
                    <a:lnTo>
                      <a:pt x="1123" y="66"/>
                    </a:lnTo>
                    <a:lnTo>
                      <a:pt x="1123" y="133"/>
                    </a:lnTo>
                    <a:lnTo>
                      <a:pt x="1123" y="197"/>
                    </a:lnTo>
                    <a:lnTo>
                      <a:pt x="1174" y="197"/>
                    </a:lnTo>
                    <a:lnTo>
                      <a:pt x="1228" y="197"/>
                    </a:lnTo>
                    <a:lnTo>
                      <a:pt x="1233" y="19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60" name="Freeform 58"/>
              <p:cNvSpPr>
                <a:spLocks/>
              </p:cNvSpPr>
              <p:nvPr/>
            </p:nvSpPr>
            <p:spPr bwMode="auto">
              <a:xfrm>
                <a:off x="5380016" y="1884354"/>
                <a:ext cx="552450" cy="334963"/>
              </a:xfrm>
              <a:custGeom>
                <a:avLst/>
                <a:gdLst>
                  <a:gd name="T0" fmla="*/ 0 w 987"/>
                  <a:gd name="T1" fmla="*/ 2147483647 h 594"/>
                  <a:gd name="T2" fmla="*/ 2147483647 w 987"/>
                  <a:gd name="T3" fmla="*/ 2147483647 h 594"/>
                  <a:gd name="T4" fmla="*/ 2147483647 w 987"/>
                  <a:gd name="T5" fmla="*/ 2147483647 h 594"/>
                  <a:gd name="T6" fmla="*/ 2147483647 w 987"/>
                  <a:gd name="T7" fmla="*/ 2147483647 h 594"/>
                  <a:gd name="T8" fmla="*/ 2147483647 w 987"/>
                  <a:gd name="T9" fmla="*/ 2147483647 h 594"/>
                  <a:gd name="T10" fmla="*/ 2147483647 w 987"/>
                  <a:gd name="T11" fmla="*/ 2147483647 h 594"/>
                  <a:gd name="T12" fmla="*/ 2147483647 w 987"/>
                  <a:gd name="T13" fmla="*/ 2147483647 h 594"/>
                  <a:gd name="T14" fmla="*/ 2147483647 w 987"/>
                  <a:gd name="T15" fmla="*/ 2147483647 h 594"/>
                  <a:gd name="T16" fmla="*/ 2147483647 w 987"/>
                  <a:gd name="T17" fmla="*/ 2147483647 h 594"/>
                  <a:gd name="T18" fmla="*/ 2147483647 w 987"/>
                  <a:gd name="T19" fmla="*/ 2147483647 h 594"/>
                  <a:gd name="T20" fmla="*/ 2147483647 w 987"/>
                  <a:gd name="T21" fmla="*/ 0 h 594"/>
                  <a:gd name="T22" fmla="*/ 2147483647 w 987"/>
                  <a:gd name="T23" fmla="*/ 2147483647 h 594"/>
                  <a:gd name="T24" fmla="*/ 2147483647 w 987"/>
                  <a:gd name="T25" fmla="*/ 2147483647 h 594"/>
                  <a:gd name="T26" fmla="*/ 2147483647 w 987"/>
                  <a:gd name="T27" fmla="*/ 2147483647 h 594"/>
                  <a:gd name="T28" fmla="*/ 2147483647 w 987"/>
                  <a:gd name="T29" fmla="*/ 2147483647 h 594"/>
                  <a:gd name="T30" fmla="*/ 2147483647 w 987"/>
                  <a:gd name="T31" fmla="*/ 2147483647 h 594"/>
                  <a:gd name="T32" fmla="*/ 2147483647 w 987"/>
                  <a:gd name="T33" fmla="*/ 2147483647 h 594"/>
                  <a:gd name="T34" fmla="*/ 2147483647 w 987"/>
                  <a:gd name="T35" fmla="*/ 2147483647 h 594"/>
                  <a:gd name="T36" fmla="*/ 2147483647 w 987"/>
                  <a:gd name="T37" fmla="*/ 2147483647 h 594"/>
                  <a:gd name="T38" fmla="*/ 2147483647 w 987"/>
                  <a:gd name="T39" fmla="*/ 2147483647 h 594"/>
                  <a:gd name="T40" fmla="*/ 2147483647 w 987"/>
                  <a:gd name="T41" fmla="*/ 2147483647 h 594"/>
                  <a:gd name="T42" fmla="*/ 2147483647 w 987"/>
                  <a:gd name="T43" fmla="*/ 2147483647 h 594"/>
                  <a:gd name="T44" fmla="*/ 2147483647 w 987"/>
                  <a:gd name="T45" fmla="*/ 2147483647 h 594"/>
                  <a:gd name="T46" fmla="*/ 2147483647 w 987"/>
                  <a:gd name="T47" fmla="*/ 2147483647 h 594"/>
                  <a:gd name="T48" fmla="*/ 2147483647 w 987"/>
                  <a:gd name="T49" fmla="*/ 2147483647 h 594"/>
                  <a:gd name="T50" fmla="*/ 2147483647 w 987"/>
                  <a:gd name="T51" fmla="*/ 2147483647 h 594"/>
                  <a:gd name="T52" fmla="*/ 2147483647 w 987"/>
                  <a:gd name="T53" fmla="*/ 2147483647 h 594"/>
                  <a:gd name="T54" fmla="*/ 2147483647 w 987"/>
                  <a:gd name="T55" fmla="*/ 2147483647 h 594"/>
                  <a:gd name="T56" fmla="*/ 2147483647 w 987"/>
                  <a:gd name="T57" fmla="*/ 2147483647 h 594"/>
                  <a:gd name="T58" fmla="*/ 2147483647 w 987"/>
                  <a:gd name="T59" fmla="*/ 2147483647 h 594"/>
                  <a:gd name="T60" fmla="*/ 2147483647 w 987"/>
                  <a:gd name="T61" fmla="*/ 2147483647 h 594"/>
                  <a:gd name="T62" fmla="*/ 2147483647 w 987"/>
                  <a:gd name="T63" fmla="*/ 2147483647 h 594"/>
                  <a:gd name="T64" fmla="*/ 2147483647 w 987"/>
                  <a:gd name="T65" fmla="*/ 2147483647 h 594"/>
                  <a:gd name="T66" fmla="*/ 2147483647 w 987"/>
                  <a:gd name="T67" fmla="*/ 2147483647 h 594"/>
                  <a:gd name="T68" fmla="*/ 2147483647 w 987"/>
                  <a:gd name="T69" fmla="*/ 2147483647 h 594"/>
                  <a:gd name="T70" fmla="*/ 2147483647 w 987"/>
                  <a:gd name="T71" fmla="*/ 2147483647 h 594"/>
                  <a:gd name="T72" fmla="*/ 2147483647 w 987"/>
                  <a:gd name="T73" fmla="*/ 2147483647 h 594"/>
                  <a:gd name="T74" fmla="*/ 2147483647 w 987"/>
                  <a:gd name="T75" fmla="*/ 2147483647 h 594"/>
                  <a:gd name="T76" fmla="*/ 2147483647 w 987"/>
                  <a:gd name="T77" fmla="*/ 2147483647 h 594"/>
                  <a:gd name="T78" fmla="*/ 2147483647 w 987"/>
                  <a:gd name="T79" fmla="*/ 2147483647 h 594"/>
                  <a:gd name="T80" fmla="*/ 2147483647 w 987"/>
                  <a:gd name="T81" fmla="*/ 2147483647 h 594"/>
                  <a:gd name="T82" fmla="*/ 2147483647 w 987"/>
                  <a:gd name="T83" fmla="*/ 2147483647 h 594"/>
                  <a:gd name="T84" fmla="*/ 2147483647 w 987"/>
                  <a:gd name="T85" fmla="*/ 2147483647 h 594"/>
                  <a:gd name="T86" fmla="*/ 2147483647 w 987"/>
                  <a:gd name="T87" fmla="*/ 2147483647 h 594"/>
                  <a:gd name="T88" fmla="*/ 2147483647 w 987"/>
                  <a:gd name="T89" fmla="*/ 2147483647 h 594"/>
                  <a:gd name="T90" fmla="*/ 2147483647 w 987"/>
                  <a:gd name="T91" fmla="*/ 2147483647 h 594"/>
                  <a:gd name="T92" fmla="*/ 2147483647 w 987"/>
                  <a:gd name="T93" fmla="*/ 2147483647 h 594"/>
                  <a:gd name="T94" fmla="*/ 2147483647 w 987"/>
                  <a:gd name="T95" fmla="*/ 2147483647 h 594"/>
                  <a:gd name="T96" fmla="*/ 2147483647 w 987"/>
                  <a:gd name="T97" fmla="*/ 2147483647 h 594"/>
                  <a:gd name="T98" fmla="*/ 2147483647 w 987"/>
                  <a:gd name="T99" fmla="*/ 2147483647 h 594"/>
                  <a:gd name="T100" fmla="*/ 2147483647 w 987"/>
                  <a:gd name="T101" fmla="*/ 2147483647 h 594"/>
                  <a:gd name="T102" fmla="*/ 2147483647 w 987"/>
                  <a:gd name="T103" fmla="*/ 2147483647 h 594"/>
                  <a:gd name="T104" fmla="*/ 2147483647 w 987"/>
                  <a:gd name="T105" fmla="*/ 2147483647 h 594"/>
                  <a:gd name="T106" fmla="*/ 2147483647 w 987"/>
                  <a:gd name="T107" fmla="*/ 2147483647 h 594"/>
                  <a:gd name="T108" fmla="*/ 2147483647 w 987"/>
                  <a:gd name="T109" fmla="*/ 2147483647 h 594"/>
                  <a:gd name="T110" fmla="*/ 2147483647 w 987"/>
                  <a:gd name="T111" fmla="*/ 2147483647 h 594"/>
                  <a:gd name="T112" fmla="*/ 2147483647 w 987"/>
                  <a:gd name="T113" fmla="*/ 2147483647 h 594"/>
                  <a:gd name="T114" fmla="*/ 0 w 987"/>
                  <a:gd name="T115" fmla="*/ 2147483647 h 59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87"/>
                  <a:gd name="T175" fmla="*/ 0 h 594"/>
                  <a:gd name="T176" fmla="*/ 987 w 987"/>
                  <a:gd name="T177" fmla="*/ 594 h 59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87" h="594">
                    <a:moveTo>
                      <a:pt x="0" y="328"/>
                    </a:moveTo>
                    <a:lnTo>
                      <a:pt x="27" y="294"/>
                    </a:lnTo>
                    <a:lnTo>
                      <a:pt x="27" y="230"/>
                    </a:lnTo>
                    <a:lnTo>
                      <a:pt x="51" y="164"/>
                    </a:lnTo>
                    <a:lnTo>
                      <a:pt x="51" y="97"/>
                    </a:lnTo>
                    <a:lnTo>
                      <a:pt x="80" y="63"/>
                    </a:lnTo>
                    <a:lnTo>
                      <a:pt x="134" y="97"/>
                    </a:lnTo>
                    <a:lnTo>
                      <a:pt x="185" y="63"/>
                    </a:lnTo>
                    <a:lnTo>
                      <a:pt x="239" y="63"/>
                    </a:lnTo>
                    <a:lnTo>
                      <a:pt x="293" y="31"/>
                    </a:lnTo>
                    <a:lnTo>
                      <a:pt x="346" y="0"/>
                    </a:lnTo>
                    <a:lnTo>
                      <a:pt x="372" y="63"/>
                    </a:lnTo>
                    <a:lnTo>
                      <a:pt x="320" y="97"/>
                    </a:lnTo>
                    <a:lnTo>
                      <a:pt x="320" y="164"/>
                    </a:lnTo>
                    <a:lnTo>
                      <a:pt x="372" y="196"/>
                    </a:lnTo>
                    <a:lnTo>
                      <a:pt x="428" y="164"/>
                    </a:lnTo>
                    <a:lnTo>
                      <a:pt x="478" y="196"/>
                    </a:lnTo>
                    <a:lnTo>
                      <a:pt x="533" y="230"/>
                    </a:lnTo>
                    <a:lnTo>
                      <a:pt x="562" y="196"/>
                    </a:lnTo>
                    <a:lnTo>
                      <a:pt x="562" y="131"/>
                    </a:lnTo>
                    <a:lnTo>
                      <a:pt x="611" y="97"/>
                    </a:lnTo>
                    <a:lnTo>
                      <a:pt x="665" y="131"/>
                    </a:lnTo>
                    <a:lnTo>
                      <a:pt x="721" y="131"/>
                    </a:lnTo>
                    <a:lnTo>
                      <a:pt x="772" y="97"/>
                    </a:lnTo>
                    <a:lnTo>
                      <a:pt x="826" y="164"/>
                    </a:lnTo>
                    <a:lnTo>
                      <a:pt x="879" y="164"/>
                    </a:lnTo>
                    <a:lnTo>
                      <a:pt x="934" y="131"/>
                    </a:lnTo>
                    <a:lnTo>
                      <a:pt x="934" y="164"/>
                    </a:lnTo>
                    <a:lnTo>
                      <a:pt x="934" y="131"/>
                    </a:lnTo>
                    <a:lnTo>
                      <a:pt x="960" y="196"/>
                    </a:lnTo>
                    <a:lnTo>
                      <a:pt x="987" y="265"/>
                    </a:lnTo>
                    <a:lnTo>
                      <a:pt x="987" y="331"/>
                    </a:lnTo>
                    <a:lnTo>
                      <a:pt x="987" y="360"/>
                    </a:lnTo>
                    <a:lnTo>
                      <a:pt x="987" y="364"/>
                    </a:lnTo>
                    <a:lnTo>
                      <a:pt x="934" y="364"/>
                    </a:lnTo>
                    <a:lnTo>
                      <a:pt x="879" y="364"/>
                    </a:lnTo>
                    <a:lnTo>
                      <a:pt x="826" y="395"/>
                    </a:lnTo>
                    <a:lnTo>
                      <a:pt x="800" y="462"/>
                    </a:lnTo>
                    <a:lnTo>
                      <a:pt x="744" y="494"/>
                    </a:lnTo>
                    <a:lnTo>
                      <a:pt x="695" y="494"/>
                    </a:lnTo>
                    <a:lnTo>
                      <a:pt x="639" y="494"/>
                    </a:lnTo>
                    <a:lnTo>
                      <a:pt x="586" y="494"/>
                    </a:lnTo>
                    <a:lnTo>
                      <a:pt x="533" y="526"/>
                    </a:lnTo>
                    <a:lnTo>
                      <a:pt x="478" y="594"/>
                    </a:lnTo>
                    <a:lnTo>
                      <a:pt x="428" y="594"/>
                    </a:lnTo>
                    <a:lnTo>
                      <a:pt x="372" y="526"/>
                    </a:lnTo>
                    <a:lnTo>
                      <a:pt x="346" y="462"/>
                    </a:lnTo>
                    <a:lnTo>
                      <a:pt x="400" y="429"/>
                    </a:lnTo>
                    <a:lnTo>
                      <a:pt x="428" y="364"/>
                    </a:lnTo>
                    <a:lnTo>
                      <a:pt x="400" y="297"/>
                    </a:lnTo>
                    <a:lnTo>
                      <a:pt x="346" y="297"/>
                    </a:lnTo>
                    <a:lnTo>
                      <a:pt x="293" y="331"/>
                    </a:lnTo>
                    <a:lnTo>
                      <a:pt x="239" y="364"/>
                    </a:lnTo>
                    <a:lnTo>
                      <a:pt x="185" y="429"/>
                    </a:lnTo>
                    <a:lnTo>
                      <a:pt x="134" y="462"/>
                    </a:lnTo>
                    <a:lnTo>
                      <a:pt x="80" y="429"/>
                    </a:lnTo>
                    <a:lnTo>
                      <a:pt x="27" y="364"/>
                    </a:lnTo>
                    <a:lnTo>
                      <a:pt x="0" y="328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61" name="Freeform 62"/>
              <p:cNvSpPr>
                <a:spLocks/>
              </p:cNvSpPr>
              <p:nvPr/>
            </p:nvSpPr>
            <p:spPr bwMode="auto">
              <a:xfrm>
                <a:off x="2506394" y="619170"/>
                <a:ext cx="1904697" cy="1857528"/>
              </a:xfrm>
              <a:custGeom>
                <a:avLst/>
                <a:gdLst>
                  <a:gd name="T0" fmla="*/ 2147483647 w 3413"/>
                  <a:gd name="T1" fmla="*/ 2147483647 h 3165"/>
                  <a:gd name="T2" fmla="*/ 2147483647 w 3413"/>
                  <a:gd name="T3" fmla="*/ 2147483647 h 3165"/>
                  <a:gd name="T4" fmla="*/ 2147483647 w 3413"/>
                  <a:gd name="T5" fmla="*/ 2147483647 h 3165"/>
                  <a:gd name="T6" fmla="*/ 2147483647 w 3413"/>
                  <a:gd name="T7" fmla="*/ 2147483647 h 3165"/>
                  <a:gd name="T8" fmla="*/ 2147483647 w 3413"/>
                  <a:gd name="T9" fmla="*/ 2147483647 h 3165"/>
                  <a:gd name="T10" fmla="*/ 2147483647 w 3413"/>
                  <a:gd name="T11" fmla="*/ 2147483647 h 3165"/>
                  <a:gd name="T12" fmla="*/ 2147483647 w 3413"/>
                  <a:gd name="T13" fmla="*/ 2147483647 h 3165"/>
                  <a:gd name="T14" fmla="*/ 2147483647 w 3413"/>
                  <a:gd name="T15" fmla="*/ 2147483647 h 3165"/>
                  <a:gd name="T16" fmla="*/ 2147483647 w 3413"/>
                  <a:gd name="T17" fmla="*/ 2147483647 h 3165"/>
                  <a:gd name="T18" fmla="*/ 2147483647 w 3413"/>
                  <a:gd name="T19" fmla="*/ 2147483647 h 3165"/>
                  <a:gd name="T20" fmla="*/ 2147483647 w 3413"/>
                  <a:gd name="T21" fmla="*/ 2147483647 h 3165"/>
                  <a:gd name="T22" fmla="*/ 2147483647 w 3413"/>
                  <a:gd name="T23" fmla="*/ 2147483647 h 3165"/>
                  <a:gd name="T24" fmla="*/ 2147483647 w 3413"/>
                  <a:gd name="T25" fmla="*/ 2147483647 h 3165"/>
                  <a:gd name="T26" fmla="*/ 2147483647 w 3413"/>
                  <a:gd name="T27" fmla="*/ 2147483647 h 3165"/>
                  <a:gd name="T28" fmla="*/ 2147483647 w 3413"/>
                  <a:gd name="T29" fmla="*/ 2147483647 h 3165"/>
                  <a:gd name="T30" fmla="*/ 2147483647 w 3413"/>
                  <a:gd name="T31" fmla="*/ 2147483647 h 3165"/>
                  <a:gd name="T32" fmla="*/ 2147483647 w 3413"/>
                  <a:gd name="T33" fmla="*/ 2147483647 h 3165"/>
                  <a:gd name="T34" fmla="*/ 2147483647 w 3413"/>
                  <a:gd name="T35" fmla="*/ 2147483647 h 3165"/>
                  <a:gd name="T36" fmla="*/ 2147483647 w 3413"/>
                  <a:gd name="T37" fmla="*/ 2147483647 h 3165"/>
                  <a:gd name="T38" fmla="*/ 2147483647 w 3413"/>
                  <a:gd name="T39" fmla="*/ 2147483647 h 3165"/>
                  <a:gd name="T40" fmla="*/ 2147483647 w 3413"/>
                  <a:gd name="T41" fmla="*/ 2147483647 h 3165"/>
                  <a:gd name="T42" fmla="*/ 2147483647 w 3413"/>
                  <a:gd name="T43" fmla="*/ 2147483647 h 3165"/>
                  <a:gd name="T44" fmla="*/ 2147483647 w 3413"/>
                  <a:gd name="T45" fmla="*/ 2147483647 h 3165"/>
                  <a:gd name="T46" fmla="*/ 2147483647 w 3413"/>
                  <a:gd name="T47" fmla="*/ 2147483647 h 3165"/>
                  <a:gd name="T48" fmla="*/ 2147483647 w 3413"/>
                  <a:gd name="T49" fmla="*/ 2147483647 h 3165"/>
                  <a:gd name="T50" fmla="*/ 2147483647 w 3413"/>
                  <a:gd name="T51" fmla="*/ 2147483647 h 3165"/>
                  <a:gd name="T52" fmla="*/ 2147483647 w 3413"/>
                  <a:gd name="T53" fmla="*/ 2147483647 h 3165"/>
                  <a:gd name="T54" fmla="*/ 2147483647 w 3413"/>
                  <a:gd name="T55" fmla="*/ 2147483647 h 3165"/>
                  <a:gd name="T56" fmla="*/ 2147483647 w 3413"/>
                  <a:gd name="T57" fmla="*/ 2147483647 h 3165"/>
                  <a:gd name="T58" fmla="*/ 2147483647 w 3413"/>
                  <a:gd name="T59" fmla="*/ 2147483647 h 3165"/>
                  <a:gd name="T60" fmla="*/ 2147483647 w 3413"/>
                  <a:gd name="T61" fmla="*/ 2147483647 h 3165"/>
                  <a:gd name="T62" fmla="*/ 2147483647 w 3413"/>
                  <a:gd name="T63" fmla="*/ 2147483647 h 3165"/>
                  <a:gd name="T64" fmla="*/ 2147483647 w 3413"/>
                  <a:gd name="T65" fmla="*/ 2147483647 h 3165"/>
                  <a:gd name="T66" fmla="*/ 2147483647 w 3413"/>
                  <a:gd name="T67" fmla="*/ 2147483647 h 3165"/>
                  <a:gd name="T68" fmla="*/ 2147483647 w 3413"/>
                  <a:gd name="T69" fmla="*/ 2147483647 h 3165"/>
                  <a:gd name="T70" fmla="*/ 2147483647 w 3413"/>
                  <a:gd name="T71" fmla="*/ 2147483647 h 3165"/>
                  <a:gd name="T72" fmla="*/ 2147483647 w 3413"/>
                  <a:gd name="T73" fmla="*/ 2147483647 h 3165"/>
                  <a:gd name="T74" fmla="*/ 2147483647 w 3413"/>
                  <a:gd name="T75" fmla="*/ 2147483647 h 3165"/>
                  <a:gd name="T76" fmla="*/ 2147483647 w 3413"/>
                  <a:gd name="T77" fmla="*/ 2147483647 h 3165"/>
                  <a:gd name="T78" fmla="*/ 2147483647 w 3413"/>
                  <a:gd name="T79" fmla="*/ 2147483647 h 3165"/>
                  <a:gd name="T80" fmla="*/ 2147483647 w 3413"/>
                  <a:gd name="T81" fmla="*/ 2147483647 h 3165"/>
                  <a:gd name="T82" fmla="*/ 2147483647 w 3413"/>
                  <a:gd name="T83" fmla="*/ 2147483647 h 3165"/>
                  <a:gd name="T84" fmla="*/ 2147483647 w 3413"/>
                  <a:gd name="T85" fmla="*/ 2147483647 h 3165"/>
                  <a:gd name="T86" fmla="*/ 2147483647 w 3413"/>
                  <a:gd name="T87" fmla="*/ 2147483647 h 3165"/>
                  <a:gd name="T88" fmla="*/ 2147483647 w 3413"/>
                  <a:gd name="T89" fmla="*/ 2147483647 h 3165"/>
                  <a:gd name="T90" fmla="*/ 2147483647 w 3413"/>
                  <a:gd name="T91" fmla="*/ 2147483647 h 3165"/>
                  <a:gd name="T92" fmla="*/ 2147483647 w 3413"/>
                  <a:gd name="T93" fmla="*/ 2147483647 h 3165"/>
                  <a:gd name="T94" fmla="*/ 2147483647 w 3413"/>
                  <a:gd name="T95" fmla="*/ 2147483647 h 3165"/>
                  <a:gd name="T96" fmla="*/ 2147483647 w 3413"/>
                  <a:gd name="T97" fmla="*/ 2147483647 h 31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13"/>
                  <a:gd name="T148" fmla="*/ 0 h 3165"/>
                  <a:gd name="T149" fmla="*/ 3413 w 3413"/>
                  <a:gd name="T150" fmla="*/ 3165 h 316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13" h="3165">
                    <a:moveTo>
                      <a:pt x="1986" y="789"/>
                    </a:moveTo>
                    <a:lnTo>
                      <a:pt x="2050" y="761"/>
                    </a:lnTo>
                    <a:lnTo>
                      <a:pt x="2104" y="728"/>
                    </a:lnTo>
                    <a:lnTo>
                      <a:pt x="2155" y="661"/>
                    </a:lnTo>
                    <a:lnTo>
                      <a:pt x="2209" y="661"/>
                    </a:lnTo>
                    <a:lnTo>
                      <a:pt x="2235" y="728"/>
                    </a:lnTo>
                    <a:lnTo>
                      <a:pt x="2288" y="728"/>
                    </a:lnTo>
                    <a:lnTo>
                      <a:pt x="2343" y="694"/>
                    </a:lnTo>
                    <a:lnTo>
                      <a:pt x="2396" y="694"/>
                    </a:lnTo>
                    <a:lnTo>
                      <a:pt x="2451" y="728"/>
                    </a:lnTo>
                    <a:lnTo>
                      <a:pt x="2504" y="761"/>
                    </a:lnTo>
                    <a:lnTo>
                      <a:pt x="2555" y="728"/>
                    </a:lnTo>
                    <a:lnTo>
                      <a:pt x="2609" y="694"/>
                    </a:lnTo>
                    <a:lnTo>
                      <a:pt x="2663" y="728"/>
                    </a:lnTo>
                    <a:lnTo>
                      <a:pt x="2717" y="728"/>
                    </a:lnTo>
                    <a:lnTo>
                      <a:pt x="2768" y="728"/>
                    </a:lnTo>
                    <a:lnTo>
                      <a:pt x="2794" y="795"/>
                    </a:lnTo>
                    <a:lnTo>
                      <a:pt x="2744" y="860"/>
                    </a:lnTo>
                    <a:lnTo>
                      <a:pt x="2717" y="925"/>
                    </a:lnTo>
                    <a:lnTo>
                      <a:pt x="2689" y="991"/>
                    </a:lnTo>
                    <a:lnTo>
                      <a:pt x="2689" y="1058"/>
                    </a:lnTo>
                    <a:lnTo>
                      <a:pt x="2744" y="1058"/>
                    </a:lnTo>
                    <a:lnTo>
                      <a:pt x="2794" y="1024"/>
                    </a:lnTo>
                    <a:lnTo>
                      <a:pt x="2824" y="959"/>
                    </a:lnTo>
                    <a:lnTo>
                      <a:pt x="2850" y="891"/>
                    </a:lnTo>
                    <a:lnTo>
                      <a:pt x="2903" y="860"/>
                    </a:lnTo>
                    <a:lnTo>
                      <a:pt x="2955" y="826"/>
                    </a:lnTo>
                    <a:lnTo>
                      <a:pt x="3037" y="826"/>
                    </a:lnTo>
                    <a:lnTo>
                      <a:pt x="3090" y="860"/>
                    </a:lnTo>
                    <a:lnTo>
                      <a:pt x="3142" y="891"/>
                    </a:lnTo>
                    <a:lnTo>
                      <a:pt x="3196" y="891"/>
                    </a:lnTo>
                    <a:lnTo>
                      <a:pt x="3250" y="925"/>
                    </a:lnTo>
                    <a:lnTo>
                      <a:pt x="3303" y="925"/>
                    </a:lnTo>
                    <a:lnTo>
                      <a:pt x="3358" y="925"/>
                    </a:lnTo>
                    <a:lnTo>
                      <a:pt x="3409" y="959"/>
                    </a:lnTo>
                    <a:lnTo>
                      <a:pt x="3413" y="949"/>
                    </a:lnTo>
                    <a:lnTo>
                      <a:pt x="3409" y="991"/>
                    </a:lnTo>
                    <a:lnTo>
                      <a:pt x="3383" y="1058"/>
                    </a:lnTo>
                    <a:lnTo>
                      <a:pt x="3383" y="1156"/>
                    </a:lnTo>
                    <a:lnTo>
                      <a:pt x="3358" y="1222"/>
                    </a:lnTo>
                    <a:lnTo>
                      <a:pt x="3329" y="1289"/>
                    </a:lnTo>
                    <a:lnTo>
                      <a:pt x="3277" y="1321"/>
                    </a:lnTo>
                    <a:lnTo>
                      <a:pt x="3250" y="1388"/>
                    </a:lnTo>
                    <a:lnTo>
                      <a:pt x="3250" y="1451"/>
                    </a:lnTo>
                    <a:lnTo>
                      <a:pt x="3224" y="1518"/>
                    </a:lnTo>
                    <a:lnTo>
                      <a:pt x="3196" y="1584"/>
                    </a:lnTo>
                    <a:lnTo>
                      <a:pt x="3142" y="1651"/>
                    </a:lnTo>
                    <a:lnTo>
                      <a:pt x="3090" y="1683"/>
                    </a:lnTo>
                    <a:lnTo>
                      <a:pt x="3063" y="1747"/>
                    </a:lnTo>
                    <a:lnTo>
                      <a:pt x="3037" y="1815"/>
                    </a:lnTo>
                    <a:lnTo>
                      <a:pt x="2981" y="1815"/>
                    </a:lnTo>
                    <a:lnTo>
                      <a:pt x="2929" y="1847"/>
                    </a:lnTo>
                    <a:lnTo>
                      <a:pt x="2876" y="1847"/>
                    </a:lnTo>
                    <a:lnTo>
                      <a:pt x="2824" y="1914"/>
                    </a:lnTo>
                    <a:lnTo>
                      <a:pt x="2794" y="1946"/>
                    </a:lnTo>
                    <a:lnTo>
                      <a:pt x="2717" y="1946"/>
                    </a:lnTo>
                    <a:lnTo>
                      <a:pt x="2717" y="2012"/>
                    </a:lnTo>
                    <a:lnTo>
                      <a:pt x="2768" y="2044"/>
                    </a:lnTo>
                    <a:lnTo>
                      <a:pt x="2824" y="2044"/>
                    </a:lnTo>
                    <a:lnTo>
                      <a:pt x="2876" y="2076"/>
                    </a:lnTo>
                    <a:lnTo>
                      <a:pt x="2824" y="2143"/>
                    </a:lnTo>
                    <a:lnTo>
                      <a:pt x="2824" y="2210"/>
                    </a:lnTo>
                    <a:lnTo>
                      <a:pt x="2768" y="2244"/>
                    </a:lnTo>
                    <a:lnTo>
                      <a:pt x="2744" y="2308"/>
                    </a:lnTo>
                    <a:lnTo>
                      <a:pt x="2689" y="2374"/>
                    </a:lnTo>
                    <a:lnTo>
                      <a:pt x="2637" y="2374"/>
                    </a:lnTo>
                    <a:lnTo>
                      <a:pt x="2583" y="2374"/>
                    </a:lnTo>
                    <a:lnTo>
                      <a:pt x="2555" y="2440"/>
                    </a:lnTo>
                    <a:lnTo>
                      <a:pt x="2583" y="2505"/>
                    </a:lnTo>
                    <a:lnTo>
                      <a:pt x="2555" y="2571"/>
                    </a:lnTo>
                    <a:lnTo>
                      <a:pt x="2555" y="2640"/>
                    </a:lnTo>
                    <a:lnTo>
                      <a:pt x="2555" y="2704"/>
                    </a:lnTo>
                    <a:lnTo>
                      <a:pt x="2530" y="2770"/>
                    </a:lnTo>
                    <a:lnTo>
                      <a:pt x="2504" y="2835"/>
                    </a:lnTo>
                    <a:lnTo>
                      <a:pt x="2476" y="2900"/>
                    </a:lnTo>
                    <a:lnTo>
                      <a:pt x="2420" y="2933"/>
                    </a:lnTo>
                    <a:lnTo>
                      <a:pt x="2370" y="3001"/>
                    </a:lnTo>
                    <a:lnTo>
                      <a:pt x="2343" y="3065"/>
                    </a:lnTo>
                    <a:lnTo>
                      <a:pt x="2317" y="3132"/>
                    </a:lnTo>
                    <a:lnTo>
                      <a:pt x="2262" y="3132"/>
                    </a:lnTo>
                    <a:lnTo>
                      <a:pt x="2183" y="3132"/>
                    </a:lnTo>
                    <a:lnTo>
                      <a:pt x="2104" y="3165"/>
                    </a:lnTo>
                    <a:lnTo>
                      <a:pt x="2022" y="3165"/>
                    </a:lnTo>
                    <a:lnTo>
                      <a:pt x="1945" y="3165"/>
                    </a:lnTo>
                    <a:lnTo>
                      <a:pt x="1861" y="3165"/>
                    </a:lnTo>
                    <a:lnTo>
                      <a:pt x="1784" y="3132"/>
                    </a:lnTo>
                    <a:lnTo>
                      <a:pt x="1702" y="3132"/>
                    </a:lnTo>
                    <a:lnTo>
                      <a:pt x="1594" y="3132"/>
                    </a:lnTo>
                    <a:lnTo>
                      <a:pt x="1517" y="3132"/>
                    </a:lnTo>
                    <a:lnTo>
                      <a:pt x="1436" y="3132"/>
                    </a:lnTo>
                    <a:lnTo>
                      <a:pt x="1383" y="3132"/>
                    </a:lnTo>
                    <a:lnTo>
                      <a:pt x="1304" y="3132"/>
                    </a:lnTo>
                    <a:lnTo>
                      <a:pt x="1222" y="3132"/>
                    </a:lnTo>
                    <a:lnTo>
                      <a:pt x="1115" y="3132"/>
                    </a:lnTo>
                    <a:lnTo>
                      <a:pt x="1038" y="3132"/>
                    </a:lnTo>
                    <a:lnTo>
                      <a:pt x="956" y="3132"/>
                    </a:lnTo>
                    <a:lnTo>
                      <a:pt x="874" y="3132"/>
                    </a:lnTo>
                    <a:lnTo>
                      <a:pt x="796" y="3100"/>
                    </a:lnTo>
                    <a:lnTo>
                      <a:pt x="745" y="3100"/>
                    </a:lnTo>
                    <a:lnTo>
                      <a:pt x="689" y="3132"/>
                    </a:lnTo>
                    <a:lnTo>
                      <a:pt x="635" y="3100"/>
                    </a:lnTo>
                    <a:lnTo>
                      <a:pt x="610" y="3033"/>
                    </a:lnTo>
                    <a:lnTo>
                      <a:pt x="556" y="3033"/>
                    </a:lnTo>
                    <a:lnTo>
                      <a:pt x="529" y="2967"/>
                    </a:lnTo>
                    <a:lnTo>
                      <a:pt x="476" y="2900"/>
                    </a:lnTo>
                    <a:lnTo>
                      <a:pt x="422" y="2900"/>
                    </a:lnTo>
                    <a:lnTo>
                      <a:pt x="394" y="2835"/>
                    </a:lnTo>
                    <a:lnTo>
                      <a:pt x="394" y="2770"/>
                    </a:lnTo>
                    <a:lnTo>
                      <a:pt x="368" y="2704"/>
                    </a:lnTo>
                    <a:lnTo>
                      <a:pt x="342" y="2640"/>
                    </a:lnTo>
                    <a:lnTo>
                      <a:pt x="314" y="2606"/>
                    </a:lnTo>
                    <a:lnTo>
                      <a:pt x="314" y="2571"/>
                    </a:lnTo>
                    <a:lnTo>
                      <a:pt x="314" y="2540"/>
                    </a:lnTo>
                    <a:lnTo>
                      <a:pt x="289" y="2472"/>
                    </a:lnTo>
                    <a:lnTo>
                      <a:pt x="235" y="2406"/>
                    </a:lnTo>
                    <a:lnTo>
                      <a:pt x="235" y="2340"/>
                    </a:lnTo>
                    <a:lnTo>
                      <a:pt x="263" y="2277"/>
                    </a:lnTo>
                    <a:lnTo>
                      <a:pt x="289" y="2210"/>
                    </a:lnTo>
                    <a:lnTo>
                      <a:pt x="342" y="2076"/>
                    </a:lnTo>
                    <a:lnTo>
                      <a:pt x="368" y="1978"/>
                    </a:lnTo>
                    <a:lnTo>
                      <a:pt x="422" y="1880"/>
                    </a:lnTo>
                    <a:lnTo>
                      <a:pt x="448" y="1815"/>
                    </a:lnTo>
                    <a:lnTo>
                      <a:pt x="502" y="1715"/>
                    </a:lnTo>
                    <a:lnTo>
                      <a:pt x="556" y="1616"/>
                    </a:lnTo>
                    <a:lnTo>
                      <a:pt x="610" y="1484"/>
                    </a:lnTo>
                    <a:lnTo>
                      <a:pt x="635" y="1417"/>
                    </a:lnTo>
                    <a:lnTo>
                      <a:pt x="663" y="1321"/>
                    </a:lnTo>
                    <a:lnTo>
                      <a:pt x="714" y="1222"/>
                    </a:lnTo>
                    <a:lnTo>
                      <a:pt x="714" y="1156"/>
                    </a:lnTo>
                    <a:lnTo>
                      <a:pt x="635" y="1188"/>
                    </a:lnTo>
                    <a:lnTo>
                      <a:pt x="556" y="1188"/>
                    </a:lnTo>
                    <a:lnTo>
                      <a:pt x="502" y="1156"/>
                    </a:lnTo>
                    <a:lnTo>
                      <a:pt x="476" y="1089"/>
                    </a:lnTo>
                    <a:lnTo>
                      <a:pt x="448" y="1058"/>
                    </a:lnTo>
                    <a:lnTo>
                      <a:pt x="394" y="1058"/>
                    </a:lnTo>
                    <a:lnTo>
                      <a:pt x="342" y="1058"/>
                    </a:lnTo>
                    <a:lnTo>
                      <a:pt x="289" y="1058"/>
                    </a:lnTo>
                    <a:lnTo>
                      <a:pt x="210" y="1024"/>
                    </a:lnTo>
                    <a:lnTo>
                      <a:pt x="155" y="991"/>
                    </a:lnTo>
                    <a:lnTo>
                      <a:pt x="155" y="925"/>
                    </a:lnTo>
                    <a:lnTo>
                      <a:pt x="102" y="860"/>
                    </a:lnTo>
                    <a:lnTo>
                      <a:pt x="76" y="795"/>
                    </a:lnTo>
                    <a:lnTo>
                      <a:pt x="49" y="728"/>
                    </a:lnTo>
                    <a:lnTo>
                      <a:pt x="23" y="661"/>
                    </a:lnTo>
                    <a:lnTo>
                      <a:pt x="23" y="595"/>
                    </a:lnTo>
                    <a:lnTo>
                      <a:pt x="35" y="592"/>
                    </a:lnTo>
                    <a:lnTo>
                      <a:pt x="53" y="560"/>
                    </a:lnTo>
                    <a:lnTo>
                      <a:pt x="25" y="494"/>
                    </a:lnTo>
                    <a:lnTo>
                      <a:pt x="53" y="461"/>
                    </a:lnTo>
                    <a:lnTo>
                      <a:pt x="25" y="393"/>
                    </a:lnTo>
                    <a:lnTo>
                      <a:pt x="0" y="362"/>
                    </a:lnTo>
                    <a:lnTo>
                      <a:pt x="25" y="362"/>
                    </a:lnTo>
                    <a:lnTo>
                      <a:pt x="77" y="362"/>
                    </a:lnTo>
                    <a:lnTo>
                      <a:pt x="133" y="362"/>
                    </a:lnTo>
                    <a:lnTo>
                      <a:pt x="186" y="330"/>
                    </a:lnTo>
                    <a:lnTo>
                      <a:pt x="238" y="263"/>
                    </a:lnTo>
                    <a:lnTo>
                      <a:pt x="291" y="230"/>
                    </a:lnTo>
                    <a:lnTo>
                      <a:pt x="346" y="230"/>
                    </a:lnTo>
                    <a:lnTo>
                      <a:pt x="399" y="230"/>
                    </a:lnTo>
                    <a:lnTo>
                      <a:pt x="450" y="164"/>
                    </a:lnTo>
                    <a:lnTo>
                      <a:pt x="507" y="164"/>
                    </a:lnTo>
                    <a:lnTo>
                      <a:pt x="558" y="164"/>
                    </a:lnTo>
                    <a:lnTo>
                      <a:pt x="615" y="198"/>
                    </a:lnTo>
                    <a:lnTo>
                      <a:pt x="668" y="198"/>
                    </a:lnTo>
                    <a:lnTo>
                      <a:pt x="718" y="198"/>
                    </a:lnTo>
                    <a:lnTo>
                      <a:pt x="773" y="198"/>
                    </a:lnTo>
                    <a:lnTo>
                      <a:pt x="825" y="164"/>
                    </a:lnTo>
                    <a:lnTo>
                      <a:pt x="799" y="101"/>
                    </a:lnTo>
                    <a:lnTo>
                      <a:pt x="799" y="32"/>
                    </a:lnTo>
                    <a:lnTo>
                      <a:pt x="853" y="32"/>
                    </a:lnTo>
                    <a:lnTo>
                      <a:pt x="905" y="32"/>
                    </a:lnTo>
                    <a:lnTo>
                      <a:pt x="958" y="32"/>
                    </a:lnTo>
                    <a:lnTo>
                      <a:pt x="1013" y="0"/>
                    </a:lnTo>
                    <a:lnTo>
                      <a:pt x="1064" y="32"/>
                    </a:lnTo>
                    <a:lnTo>
                      <a:pt x="1119" y="66"/>
                    </a:lnTo>
                    <a:lnTo>
                      <a:pt x="1101" y="58"/>
                    </a:lnTo>
                    <a:lnTo>
                      <a:pt x="1168" y="136"/>
                    </a:lnTo>
                    <a:lnTo>
                      <a:pt x="1168" y="204"/>
                    </a:lnTo>
                    <a:lnTo>
                      <a:pt x="1220" y="204"/>
                    </a:lnTo>
                    <a:lnTo>
                      <a:pt x="1276" y="236"/>
                    </a:lnTo>
                    <a:lnTo>
                      <a:pt x="1328" y="269"/>
                    </a:lnTo>
                    <a:lnTo>
                      <a:pt x="1381" y="269"/>
                    </a:lnTo>
                    <a:lnTo>
                      <a:pt x="1409" y="334"/>
                    </a:lnTo>
                    <a:lnTo>
                      <a:pt x="1463" y="334"/>
                    </a:lnTo>
                    <a:lnTo>
                      <a:pt x="1485" y="399"/>
                    </a:lnTo>
                    <a:lnTo>
                      <a:pt x="1540" y="466"/>
                    </a:lnTo>
                    <a:lnTo>
                      <a:pt x="1594" y="500"/>
                    </a:lnTo>
                    <a:lnTo>
                      <a:pt x="1594" y="563"/>
                    </a:lnTo>
                    <a:lnTo>
                      <a:pt x="1594" y="630"/>
                    </a:lnTo>
                    <a:lnTo>
                      <a:pt x="1648" y="696"/>
                    </a:lnTo>
                    <a:lnTo>
                      <a:pt x="1701" y="729"/>
                    </a:lnTo>
                    <a:lnTo>
                      <a:pt x="1727" y="797"/>
                    </a:lnTo>
                    <a:lnTo>
                      <a:pt x="1753" y="862"/>
                    </a:lnTo>
                    <a:lnTo>
                      <a:pt x="1809" y="927"/>
                    </a:lnTo>
                    <a:lnTo>
                      <a:pt x="1860" y="927"/>
                    </a:lnTo>
                    <a:lnTo>
                      <a:pt x="1916" y="893"/>
                    </a:lnTo>
                    <a:lnTo>
                      <a:pt x="1986" y="789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62" name="Freeform 43"/>
              <p:cNvSpPr>
                <a:spLocks/>
              </p:cNvSpPr>
              <p:nvPr/>
            </p:nvSpPr>
            <p:spPr bwMode="auto">
              <a:xfrm>
                <a:off x="1744641" y="314316"/>
                <a:ext cx="884237" cy="942975"/>
              </a:xfrm>
              <a:custGeom>
                <a:avLst/>
                <a:gdLst>
                  <a:gd name="T0" fmla="*/ 2147483647 w 1576"/>
                  <a:gd name="T1" fmla="*/ 2147483647 h 1678"/>
                  <a:gd name="T2" fmla="*/ 2147483647 w 1576"/>
                  <a:gd name="T3" fmla="*/ 2147483647 h 1678"/>
                  <a:gd name="T4" fmla="*/ 2147483647 w 1576"/>
                  <a:gd name="T5" fmla="*/ 2147483647 h 1678"/>
                  <a:gd name="T6" fmla="*/ 2147483647 w 1576"/>
                  <a:gd name="T7" fmla="*/ 2147483647 h 1678"/>
                  <a:gd name="T8" fmla="*/ 2147483647 w 1576"/>
                  <a:gd name="T9" fmla="*/ 2147483647 h 1678"/>
                  <a:gd name="T10" fmla="*/ 2147483647 w 1576"/>
                  <a:gd name="T11" fmla="*/ 2147483647 h 1678"/>
                  <a:gd name="T12" fmla="*/ 2147483647 w 1576"/>
                  <a:gd name="T13" fmla="*/ 2147483647 h 1678"/>
                  <a:gd name="T14" fmla="*/ 2147483647 w 1576"/>
                  <a:gd name="T15" fmla="*/ 2147483647 h 1678"/>
                  <a:gd name="T16" fmla="*/ 2147483647 w 1576"/>
                  <a:gd name="T17" fmla="*/ 2147483647 h 1678"/>
                  <a:gd name="T18" fmla="*/ 2147483647 w 1576"/>
                  <a:gd name="T19" fmla="*/ 2147483647 h 1678"/>
                  <a:gd name="T20" fmla="*/ 2147483647 w 1576"/>
                  <a:gd name="T21" fmla="*/ 2147483647 h 1678"/>
                  <a:gd name="T22" fmla="*/ 2147483647 w 1576"/>
                  <a:gd name="T23" fmla="*/ 2147483647 h 1678"/>
                  <a:gd name="T24" fmla="*/ 2147483647 w 1576"/>
                  <a:gd name="T25" fmla="*/ 2147483647 h 1678"/>
                  <a:gd name="T26" fmla="*/ 2147483647 w 1576"/>
                  <a:gd name="T27" fmla="*/ 2147483647 h 1678"/>
                  <a:gd name="T28" fmla="*/ 2147483647 w 1576"/>
                  <a:gd name="T29" fmla="*/ 2147483647 h 1678"/>
                  <a:gd name="T30" fmla="*/ 2147483647 w 1576"/>
                  <a:gd name="T31" fmla="*/ 2147483647 h 1678"/>
                  <a:gd name="T32" fmla="*/ 2147483647 w 1576"/>
                  <a:gd name="T33" fmla="*/ 2147483647 h 1678"/>
                  <a:gd name="T34" fmla="*/ 2147483647 w 1576"/>
                  <a:gd name="T35" fmla="*/ 2147483647 h 1678"/>
                  <a:gd name="T36" fmla="*/ 2147483647 w 1576"/>
                  <a:gd name="T37" fmla="*/ 2147483647 h 1678"/>
                  <a:gd name="T38" fmla="*/ 2147483647 w 1576"/>
                  <a:gd name="T39" fmla="*/ 2147483647 h 1678"/>
                  <a:gd name="T40" fmla="*/ 2147483647 w 1576"/>
                  <a:gd name="T41" fmla="*/ 2147483647 h 1678"/>
                  <a:gd name="T42" fmla="*/ 2147483647 w 1576"/>
                  <a:gd name="T43" fmla="*/ 2147483647 h 1678"/>
                  <a:gd name="T44" fmla="*/ 2147483647 w 1576"/>
                  <a:gd name="T45" fmla="*/ 2147483647 h 1678"/>
                  <a:gd name="T46" fmla="*/ 2147483647 w 1576"/>
                  <a:gd name="T47" fmla="*/ 2147483647 h 1678"/>
                  <a:gd name="T48" fmla="*/ 2147483647 w 1576"/>
                  <a:gd name="T49" fmla="*/ 2147483647 h 1678"/>
                  <a:gd name="T50" fmla="*/ 2147483647 w 1576"/>
                  <a:gd name="T51" fmla="*/ 2147483647 h 1678"/>
                  <a:gd name="T52" fmla="*/ 2147483647 w 1576"/>
                  <a:gd name="T53" fmla="*/ 2147483647 h 1678"/>
                  <a:gd name="T54" fmla="*/ 2147483647 w 1576"/>
                  <a:gd name="T55" fmla="*/ 2147483647 h 1678"/>
                  <a:gd name="T56" fmla="*/ 2147483647 w 1576"/>
                  <a:gd name="T57" fmla="*/ 2147483647 h 1678"/>
                  <a:gd name="T58" fmla="*/ 2147483647 w 1576"/>
                  <a:gd name="T59" fmla="*/ 2147483647 h 1678"/>
                  <a:gd name="T60" fmla="*/ 2147483647 w 1576"/>
                  <a:gd name="T61" fmla="*/ 2147483647 h 1678"/>
                  <a:gd name="T62" fmla="*/ 2147483647 w 1576"/>
                  <a:gd name="T63" fmla="*/ 2147483647 h 1678"/>
                  <a:gd name="T64" fmla="*/ 2147483647 w 1576"/>
                  <a:gd name="T65" fmla="*/ 2147483647 h 1678"/>
                  <a:gd name="T66" fmla="*/ 2147483647 w 1576"/>
                  <a:gd name="T67" fmla="*/ 2147483647 h 1678"/>
                  <a:gd name="T68" fmla="*/ 2147483647 w 1576"/>
                  <a:gd name="T69" fmla="*/ 2147483647 h 1678"/>
                  <a:gd name="T70" fmla="*/ 2147483647 w 1576"/>
                  <a:gd name="T71" fmla="*/ 2147483647 h 1678"/>
                  <a:gd name="T72" fmla="*/ 2147483647 w 1576"/>
                  <a:gd name="T73" fmla="*/ 2147483647 h 1678"/>
                  <a:gd name="T74" fmla="*/ 2147483647 w 1576"/>
                  <a:gd name="T75" fmla="*/ 2147483647 h 1678"/>
                  <a:gd name="T76" fmla="*/ 2147483647 w 1576"/>
                  <a:gd name="T77" fmla="*/ 2147483647 h 1678"/>
                  <a:gd name="T78" fmla="*/ 2147483647 w 1576"/>
                  <a:gd name="T79" fmla="*/ 2147483647 h 1678"/>
                  <a:gd name="T80" fmla="*/ 2147483647 w 1576"/>
                  <a:gd name="T81" fmla="*/ 2147483647 h 1678"/>
                  <a:gd name="T82" fmla="*/ 2147483647 w 1576"/>
                  <a:gd name="T83" fmla="*/ 2147483647 h 1678"/>
                  <a:gd name="T84" fmla="*/ 2147483647 w 1576"/>
                  <a:gd name="T85" fmla="*/ 2147483647 h 1678"/>
                  <a:gd name="T86" fmla="*/ 2147483647 w 1576"/>
                  <a:gd name="T87" fmla="*/ 2147483647 h 1678"/>
                  <a:gd name="T88" fmla="*/ 2147483647 w 1576"/>
                  <a:gd name="T89" fmla="*/ 2147483647 h 1678"/>
                  <a:gd name="T90" fmla="*/ 2147483647 w 1576"/>
                  <a:gd name="T91" fmla="*/ 2147483647 h 1678"/>
                  <a:gd name="T92" fmla="*/ 2147483647 w 1576"/>
                  <a:gd name="T93" fmla="*/ 2147483647 h 1678"/>
                  <a:gd name="T94" fmla="*/ 2147483647 w 1576"/>
                  <a:gd name="T95" fmla="*/ 2147483647 h 167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76"/>
                  <a:gd name="T145" fmla="*/ 0 h 1678"/>
                  <a:gd name="T146" fmla="*/ 1576 w 1576"/>
                  <a:gd name="T147" fmla="*/ 1678 h 167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76" h="1678">
                    <a:moveTo>
                      <a:pt x="1576" y="1218"/>
                    </a:moveTo>
                    <a:lnTo>
                      <a:pt x="1550" y="1282"/>
                    </a:lnTo>
                    <a:lnTo>
                      <a:pt x="1497" y="1282"/>
                    </a:lnTo>
                    <a:lnTo>
                      <a:pt x="1441" y="1282"/>
                    </a:lnTo>
                    <a:lnTo>
                      <a:pt x="1389" y="1282"/>
                    </a:lnTo>
                    <a:lnTo>
                      <a:pt x="1334" y="1282"/>
                    </a:lnTo>
                    <a:lnTo>
                      <a:pt x="1284" y="1316"/>
                    </a:lnTo>
                    <a:lnTo>
                      <a:pt x="1254" y="1383"/>
                    </a:lnTo>
                    <a:lnTo>
                      <a:pt x="1231" y="1449"/>
                    </a:lnTo>
                    <a:lnTo>
                      <a:pt x="1176" y="1482"/>
                    </a:lnTo>
                    <a:lnTo>
                      <a:pt x="1200" y="1548"/>
                    </a:lnTo>
                    <a:lnTo>
                      <a:pt x="1149" y="1580"/>
                    </a:lnTo>
                    <a:lnTo>
                      <a:pt x="1097" y="1580"/>
                    </a:lnTo>
                    <a:lnTo>
                      <a:pt x="1043" y="1514"/>
                    </a:lnTo>
                    <a:lnTo>
                      <a:pt x="989" y="1514"/>
                    </a:lnTo>
                    <a:lnTo>
                      <a:pt x="933" y="1514"/>
                    </a:lnTo>
                    <a:lnTo>
                      <a:pt x="882" y="1548"/>
                    </a:lnTo>
                    <a:lnTo>
                      <a:pt x="856" y="1615"/>
                    </a:lnTo>
                    <a:lnTo>
                      <a:pt x="828" y="1678"/>
                    </a:lnTo>
                    <a:lnTo>
                      <a:pt x="802" y="1678"/>
                    </a:lnTo>
                    <a:lnTo>
                      <a:pt x="749" y="1645"/>
                    </a:lnTo>
                    <a:lnTo>
                      <a:pt x="695" y="1615"/>
                    </a:lnTo>
                    <a:lnTo>
                      <a:pt x="641" y="1548"/>
                    </a:lnTo>
                    <a:lnTo>
                      <a:pt x="641" y="1482"/>
                    </a:lnTo>
                    <a:lnTo>
                      <a:pt x="667" y="1415"/>
                    </a:lnTo>
                    <a:lnTo>
                      <a:pt x="641" y="1348"/>
                    </a:lnTo>
                    <a:lnTo>
                      <a:pt x="641" y="1282"/>
                    </a:lnTo>
                    <a:lnTo>
                      <a:pt x="641" y="1218"/>
                    </a:lnTo>
                    <a:lnTo>
                      <a:pt x="615" y="1152"/>
                    </a:lnTo>
                    <a:lnTo>
                      <a:pt x="561" y="1119"/>
                    </a:lnTo>
                    <a:lnTo>
                      <a:pt x="508" y="1053"/>
                    </a:lnTo>
                    <a:lnTo>
                      <a:pt x="508" y="987"/>
                    </a:lnTo>
                    <a:lnTo>
                      <a:pt x="484" y="921"/>
                    </a:lnTo>
                    <a:lnTo>
                      <a:pt x="456" y="856"/>
                    </a:lnTo>
                    <a:lnTo>
                      <a:pt x="456" y="789"/>
                    </a:lnTo>
                    <a:lnTo>
                      <a:pt x="403" y="789"/>
                    </a:lnTo>
                    <a:lnTo>
                      <a:pt x="400" y="790"/>
                    </a:lnTo>
                    <a:lnTo>
                      <a:pt x="374" y="759"/>
                    </a:lnTo>
                    <a:lnTo>
                      <a:pt x="256" y="761"/>
                    </a:lnTo>
                    <a:lnTo>
                      <a:pt x="205" y="755"/>
                    </a:lnTo>
                    <a:lnTo>
                      <a:pt x="138" y="738"/>
                    </a:lnTo>
                    <a:lnTo>
                      <a:pt x="110" y="689"/>
                    </a:lnTo>
                    <a:lnTo>
                      <a:pt x="108" y="627"/>
                    </a:lnTo>
                    <a:lnTo>
                      <a:pt x="134" y="561"/>
                    </a:lnTo>
                    <a:lnTo>
                      <a:pt x="161" y="494"/>
                    </a:lnTo>
                    <a:lnTo>
                      <a:pt x="134" y="440"/>
                    </a:lnTo>
                    <a:lnTo>
                      <a:pt x="67" y="388"/>
                    </a:lnTo>
                    <a:lnTo>
                      <a:pt x="5" y="373"/>
                    </a:lnTo>
                    <a:lnTo>
                      <a:pt x="0" y="319"/>
                    </a:lnTo>
                    <a:lnTo>
                      <a:pt x="100" y="313"/>
                    </a:lnTo>
                    <a:lnTo>
                      <a:pt x="161" y="330"/>
                    </a:lnTo>
                    <a:lnTo>
                      <a:pt x="213" y="362"/>
                    </a:lnTo>
                    <a:lnTo>
                      <a:pt x="267" y="362"/>
                    </a:lnTo>
                    <a:lnTo>
                      <a:pt x="321" y="397"/>
                    </a:lnTo>
                    <a:lnTo>
                      <a:pt x="374" y="397"/>
                    </a:lnTo>
                    <a:lnTo>
                      <a:pt x="428" y="397"/>
                    </a:lnTo>
                    <a:lnTo>
                      <a:pt x="482" y="429"/>
                    </a:lnTo>
                    <a:lnTo>
                      <a:pt x="533" y="429"/>
                    </a:lnTo>
                    <a:lnTo>
                      <a:pt x="587" y="362"/>
                    </a:lnTo>
                    <a:lnTo>
                      <a:pt x="639" y="330"/>
                    </a:lnTo>
                    <a:lnTo>
                      <a:pt x="667" y="330"/>
                    </a:lnTo>
                    <a:lnTo>
                      <a:pt x="720" y="330"/>
                    </a:lnTo>
                    <a:lnTo>
                      <a:pt x="772" y="296"/>
                    </a:lnTo>
                    <a:lnTo>
                      <a:pt x="828" y="296"/>
                    </a:lnTo>
                    <a:lnTo>
                      <a:pt x="880" y="263"/>
                    </a:lnTo>
                    <a:lnTo>
                      <a:pt x="933" y="231"/>
                    </a:lnTo>
                    <a:lnTo>
                      <a:pt x="989" y="166"/>
                    </a:lnTo>
                    <a:lnTo>
                      <a:pt x="1041" y="134"/>
                    </a:lnTo>
                    <a:lnTo>
                      <a:pt x="1097" y="101"/>
                    </a:lnTo>
                    <a:lnTo>
                      <a:pt x="1123" y="33"/>
                    </a:lnTo>
                    <a:lnTo>
                      <a:pt x="1174" y="0"/>
                    </a:lnTo>
                    <a:lnTo>
                      <a:pt x="1228" y="33"/>
                    </a:lnTo>
                    <a:lnTo>
                      <a:pt x="1228" y="101"/>
                    </a:lnTo>
                    <a:lnTo>
                      <a:pt x="1254" y="166"/>
                    </a:lnTo>
                    <a:lnTo>
                      <a:pt x="1305" y="166"/>
                    </a:lnTo>
                    <a:lnTo>
                      <a:pt x="1361" y="231"/>
                    </a:lnTo>
                    <a:lnTo>
                      <a:pt x="1361" y="296"/>
                    </a:lnTo>
                    <a:lnTo>
                      <a:pt x="1334" y="362"/>
                    </a:lnTo>
                    <a:lnTo>
                      <a:pt x="1334" y="429"/>
                    </a:lnTo>
                    <a:lnTo>
                      <a:pt x="1282" y="460"/>
                    </a:lnTo>
                    <a:lnTo>
                      <a:pt x="1254" y="527"/>
                    </a:lnTo>
                    <a:lnTo>
                      <a:pt x="1282" y="593"/>
                    </a:lnTo>
                    <a:lnTo>
                      <a:pt x="1254" y="660"/>
                    </a:lnTo>
                    <a:lnTo>
                      <a:pt x="1254" y="723"/>
                    </a:lnTo>
                    <a:lnTo>
                      <a:pt x="1305" y="790"/>
                    </a:lnTo>
                    <a:lnTo>
                      <a:pt x="1361" y="790"/>
                    </a:lnTo>
                    <a:lnTo>
                      <a:pt x="1361" y="857"/>
                    </a:lnTo>
                    <a:lnTo>
                      <a:pt x="1361" y="923"/>
                    </a:lnTo>
                    <a:lnTo>
                      <a:pt x="1413" y="989"/>
                    </a:lnTo>
                    <a:lnTo>
                      <a:pt x="1466" y="989"/>
                    </a:lnTo>
                    <a:lnTo>
                      <a:pt x="1521" y="1021"/>
                    </a:lnTo>
                    <a:lnTo>
                      <a:pt x="1548" y="1053"/>
                    </a:lnTo>
                    <a:lnTo>
                      <a:pt x="1574" y="1120"/>
                    </a:lnTo>
                    <a:lnTo>
                      <a:pt x="1548" y="1154"/>
                    </a:lnTo>
                    <a:lnTo>
                      <a:pt x="1574" y="1218"/>
                    </a:lnTo>
                    <a:lnTo>
                      <a:pt x="1576" y="121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63" name="Freeform 46"/>
              <p:cNvSpPr>
                <a:spLocks/>
              </p:cNvSpPr>
              <p:nvPr/>
            </p:nvSpPr>
            <p:spPr bwMode="auto">
              <a:xfrm>
                <a:off x="3649641" y="1685916"/>
                <a:ext cx="685800" cy="1066800"/>
              </a:xfrm>
              <a:custGeom>
                <a:avLst/>
                <a:gdLst>
                  <a:gd name="T0" fmla="*/ 2147483647 w 1238"/>
                  <a:gd name="T1" fmla="*/ 0 h 1898"/>
                  <a:gd name="T2" fmla="*/ 2147483647 w 1238"/>
                  <a:gd name="T3" fmla="*/ 0 h 1898"/>
                  <a:gd name="T4" fmla="*/ 2147483647 w 1238"/>
                  <a:gd name="T5" fmla="*/ 2147483647 h 1898"/>
                  <a:gd name="T6" fmla="*/ 2147483647 w 1238"/>
                  <a:gd name="T7" fmla="*/ 2147483647 h 1898"/>
                  <a:gd name="T8" fmla="*/ 2147483647 w 1238"/>
                  <a:gd name="T9" fmla="*/ 2147483647 h 1898"/>
                  <a:gd name="T10" fmla="*/ 2147483647 w 1238"/>
                  <a:gd name="T11" fmla="*/ 2147483647 h 1898"/>
                  <a:gd name="T12" fmla="*/ 2147483647 w 1238"/>
                  <a:gd name="T13" fmla="*/ 2147483647 h 1898"/>
                  <a:gd name="T14" fmla="*/ 2147483647 w 1238"/>
                  <a:gd name="T15" fmla="*/ 2147483647 h 1898"/>
                  <a:gd name="T16" fmla="*/ 2147483647 w 1238"/>
                  <a:gd name="T17" fmla="*/ 2147483647 h 1898"/>
                  <a:gd name="T18" fmla="*/ 2147483647 w 1238"/>
                  <a:gd name="T19" fmla="*/ 2147483647 h 1898"/>
                  <a:gd name="T20" fmla="*/ 2147483647 w 1238"/>
                  <a:gd name="T21" fmla="*/ 2147483647 h 1898"/>
                  <a:gd name="T22" fmla="*/ 2147483647 w 1238"/>
                  <a:gd name="T23" fmla="*/ 2147483647 h 1898"/>
                  <a:gd name="T24" fmla="*/ 2147483647 w 1238"/>
                  <a:gd name="T25" fmla="*/ 2147483647 h 1898"/>
                  <a:gd name="T26" fmla="*/ 2147483647 w 1238"/>
                  <a:gd name="T27" fmla="*/ 2147483647 h 1898"/>
                  <a:gd name="T28" fmla="*/ 2147483647 w 1238"/>
                  <a:gd name="T29" fmla="*/ 2147483647 h 1898"/>
                  <a:gd name="T30" fmla="*/ 2147483647 w 1238"/>
                  <a:gd name="T31" fmla="*/ 2147483647 h 1898"/>
                  <a:gd name="T32" fmla="*/ 2147483647 w 1238"/>
                  <a:gd name="T33" fmla="*/ 2147483647 h 1898"/>
                  <a:gd name="T34" fmla="*/ 2147483647 w 1238"/>
                  <a:gd name="T35" fmla="*/ 2147483647 h 1898"/>
                  <a:gd name="T36" fmla="*/ 2147483647 w 1238"/>
                  <a:gd name="T37" fmla="*/ 2147483647 h 1898"/>
                  <a:gd name="T38" fmla="*/ 2147483647 w 1238"/>
                  <a:gd name="T39" fmla="*/ 2147483647 h 1898"/>
                  <a:gd name="T40" fmla="*/ 2147483647 w 1238"/>
                  <a:gd name="T41" fmla="*/ 2147483647 h 1898"/>
                  <a:gd name="T42" fmla="*/ 2147483647 w 1238"/>
                  <a:gd name="T43" fmla="*/ 2147483647 h 1898"/>
                  <a:gd name="T44" fmla="*/ 2147483647 w 1238"/>
                  <a:gd name="T45" fmla="*/ 2147483647 h 1898"/>
                  <a:gd name="T46" fmla="*/ 2147483647 w 1238"/>
                  <a:gd name="T47" fmla="*/ 2147483647 h 1898"/>
                  <a:gd name="T48" fmla="*/ 2147483647 w 1238"/>
                  <a:gd name="T49" fmla="*/ 2147483647 h 1898"/>
                  <a:gd name="T50" fmla="*/ 2147483647 w 1238"/>
                  <a:gd name="T51" fmla="*/ 2147483647 h 1898"/>
                  <a:gd name="T52" fmla="*/ 2147483647 w 1238"/>
                  <a:gd name="T53" fmla="*/ 2147483647 h 1898"/>
                  <a:gd name="T54" fmla="*/ 2147483647 w 1238"/>
                  <a:gd name="T55" fmla="*/ 2147483647 h 1898"/>
                  <a:gd name="T56" fmla="*/ 2147483647 w 1238"/>
                  <a:gd name="T57" fmla="*/ 2147483647 h 1898"/>
                  <a:gd name="T58" fmla="*/ 2147483647 w 1238"/>
                  <a:gd name="T59" fmla="*/ 2147483647 h 1898"/>
                  <a:gd name="T60" fmla="*/ 2147483647 w 1238"/>
                  <a:gd name="T61" fmla="*/ 2147483647 h 1898"/>
                  <a:gd name="T62" fmla="*/ 2147483647 w 1238"/>
                  <a:gd name="T63" fmla="*/ 2147483647 h 1898"/>
                  <a:gd name="T64" fmla="*/ 2147483647 w 1238"/>
                  <a:gd name="T65" fmla="*/ 2147483647 h 1898"/>
                  <a:gd name="T66" fmla="*/ 2147483647 w 1238"/>
                  <a:gd name="T67" fmla="*/ 2147483647 h 1898"/>
                  <a:gd name="T68" fmla="*/ 0 w 1238"/>
                  <a:gd name="T69" fmla="*/ 2147483647 h 1898"/>
                  <a:gd name="T70" fmla="*/ 0 w 1238"/>
                  <a:gd name="T71" fmla="*/ 2147483647 h 1898"/>
                  <a:gd name="T72" fmla="*/ 2147483647 w 1238"/>
                  <a:gd name="T73" fmla="*/ 2147483647 h 1898"/>
                  <a:gd name="T74" fmla="*/ 0 w 1238"/>
                  <a:gd name="T75" fmla="*/ 2147483647 h 1898"/>
                  <a:gd name="T76" fmla="*/ 0 w 1238"/>
                  <a:gd name="T77" fmla="*/ 2147483647 h 1898"/>
                  <a:gd name="T78" fmla="*/ 2147483647 w 1238"/>
                  <a:gd name="T79" fmla="*/ 2147483647 h 1898"/>
                  <a:gd name="T80" fmla="*/ 2147483647 w 1238"/>
                  <a:gd name="T81" fmla="*/ 2147483647 h 1898"/>
                  <a:gd name="T82" fmla="*/ 2147483647 w 1238"/>
                  <a:gd name="T83" fmla="*/ 2147483647 h 1898"/>
                  <a:gd name="T84" fmla="*/ 2147483647 w 1238"/>
                  <a:gd name="T85" fmla="*/ 2147483647 h 1898"/>
                  <a:gd name="T86" fmla="*/ 2147483647 w 1238"/>
                  <a:gd name="T87" fmla="*/ 2147483647 h 1898"/>
                  <a:gd name="T88" fmla="*/ 2147483647 w 1238"/>
                  <a:gd name="T89" fmla="*/ 2147483647 h 1898"/>
                  <a:gd name="T90" fmla="*/ 2147483647 w 1238"/>
                  <a:gd name="T91" fmla="*/ 2147483647 h 1898"/>
                  <a:gd name="T92" fmla="*/ 2147483647 w 1238"/>
                  <a:gd name="T93" fmla="*/ 2147483647 h 1898"/>
                  <a:gd name="T94" fmla="*/ 2147483647 w 1238"/>
                  <a:gd name="T95" fmla="*/ 2147483647 h 1898"/>
                  <a:gd name="T96" fmla="*/ 2147483647 w 1238"/>
                  <a:gd name="T97" fmla="*/ 2147483647 h 1898"/>
                  <a:gd name="T98" fmla="*/ 2147483647 w 1238"/>
                  <a:gd name="T99" fmla="*/ 2147483647 h 1898"/>
                  <a:gd name="T100" fmla="*/ 2147483647 w 1238"/>
                  <a:gd name="T101" fmla="*/ 2147483647 h 1898"/>
                  <a:gd name="T102" fmla="*/ 2147483647 w 1238"/>
                  <a:gd name="T103" fmla="*/ 2147483647 h 1898"/>
                  <a:gd name="T104" fmla="*/ 2147483647 w 1238"/>
                  <a:gd name="T105" fmla="*/ 2147483647 h 1898"/>
                  <a:gd name="T106" fmla="*/ 2147483647 w 1238"/>
                  <a:gd name="T107" fmla="*/ 2147483647 h 1898"/>
                  <a:gd name="T108" fmla="*/ 2147483647 w 1238"/>
                  <a:gd name="T109" fmla="*/ 2147483647 h 1898"/>
                  <a:gd name="T110" fmla="*/ 2147483647 w 1238"/>
                  <a:gd name="T111" fmla="*/ 2147483647 h 1898"/>
                  <a:gd name="T112" fmla="*/ 2147483647 w 1238"/>
                  <a:gd name="T113" fmla="*/ 2147483647 h 1898"/>
                  <a:gd name="T114" fmla="*/ 2147483647 w 1238"/>
                  <a:gd name="T115" fmla="*/ 2147483647 h 1898"/>
                  <a:gd name="T116" fmla="*/ 2147483647 w 1238"/>
                  <a:gd name="T117" fmla="*/ 2147483647 h 1898"/>
                  <a:gd name="T118" fmla="*/ 2147483647 w 1238"/>
                  <a:gd name="T119" fmla="*/ 2147483647 h 1898"/>
                  <a:gd name="T120" fmla="*/ 2147483647 w 1238"/>
                  <a:gd name="T121" fmla="*/ 0 h 18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38"/>
                  <a:gd name="T184" fmla="*/ 0 h 1898"/>
                  <a:gd name="T185" fmla="*/ 1238 w 1238"/>
                  <a:gd name="T186" fmla="*/ 1898 h 18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38" h="1898">
                    <a:moveTo>
                      <a:pt x="544" y="0"/>
                    </a:moveTo>
                    <a:lnTo>
                      <a:pt x="736" y="0"/>
                    </a:lnTo>
                    <a:lnTo>
                      <a:pt x="764" y="67"/>
                    </a:lnTo>
                    <a:lnTo>
                      <a:pt x="810" y="61"/>
                    </a:lnTo>
                    <a:lnTo>
                      <a:pt x="872" y="102"/>
                    </a:lnTo>
                    <a:lnTo>
                      <a:pt x="900" y="164"/>
                    </a:lnTo>
                    <a:lnTo>
                      <a:pt x="907" y="374"/>
                    </a:lnTo>
                    <a:lnTo>
                      <a:pt x="823" y="563"/>
                    </a:lnTo>
                    <a:lnTo>
                      <a:pt x="925" y="625"/>
                    </a:lnTo>
                    <a:lnTo>
                      <a:pt x="956" y="705"/>
                    </a:lnTo>
                    <a:lnTo>
                      <a:pt x="1005" y="723"/>
                    </a:lnTo>
                    <a:lnTo>
                      <a:pt x="1116" y="723"/>
                    </a:lnTo>
                    <a:lnTo>
                      <a:pt x="1141" y="790"/>
                    </a:lnTo>
                    <a:lnTo>
                      <a:pt x="1085" y="867"/>
                    </a:lnTo>
                    <a:lnTo>
                      <a:pt x="1033" y="893"/>
                    </a:lnTo>
                    <a:lnTo>
                      <a:pt x="1037" y="960"/>
                    </a:lnTo>
                    <a:lnTo>
                      <a:pt x="1008" y="1018"/>
                    </a:lnTo>
                    <a:lnTo>
                      <a:pt x="1029" y="1085"/>
                    </a:lnTo>
                    <a:lnTo>
                      <a:pt x="1082" y="1111"/>
                    </a:lnTo>
                    <a:lnTo>
                      <a:pt x="1116" y="1188"/>
                    </a:lnTo>
                    <a:lnTo>
                      <a:pt x="1116" y="1255"/>
                    </a:lnTo>
                    <a:lnTo>
                      <a:pt x="1175" y="1290"/>
                    </a:lnTo>
                    <a:lnTo>
                      <a:pt x="1194" y="1348"/>
                    </a:lnTo>
                    <a:lnTo>
                      <a:pt x="1238" y="1354"/>
                    </a:lnTo>
                    <a:lnTo>
                      <a:pt x="1218" y="1428"/>
                    </a:lnTo>
                    <a:lnTo>
                      <a:pt x="1165" y="1460"/>
                    </a:lnTo>
                    <a:lnTo>
                      <a:pt x="1116" y="1585"/>
                    </a:lnTo>
                    <a:lnTo>
                      <a:pt x="1116" y="1643"/>
                    </a:lnTo>
                    <a:lnTo>
                      <a:pt x="1218" y="1643"/>
                    </a:lnTo>
                    <a:lnTo>
                      <a:pt x="1194" y="1719"/>
                    </a:lnTo>
                    <a:lnTo>
                      <a:pt x="1141" y="1751"/>
                    </a:lnTo>
                    <a:lnTo>
                      <a:pt x="1165" y="1817"/>
                    </a:lnTo>
                    <a:lnTo>
                      <a:pt x="1120" y="1875"/>
                    </a:lnTo>
                    <a:lnTo>
                      <a:pt x="1151" y="1898"/>
                    </a:lnTo>
                    <a:lnTo>
                      <a:pt x="0" y="1898"/>
                    </a:lnTo>
                    <a:lnTo>
                      <a:pt x="0" y="1661"/>
                    </a:lnTo>
                    <a:lnTo>
                      <a:pt x="24" y="1620"/>
                    </a:lnTo>
                    <a:lnTo>
                      <a:pt x="0" y="1550"/>
                    </a:lnTo>
                    <a:lnTo>
                      <a:pt x="0" y="1406"/>
                    </a:lnTo>
                    <a:lnTo>
                      <a:pt x="39" y="1360"/>
                    </a:lnTo>
                    <a:lnTo>
                      <a:pt x="98" y="1229"/>
                    </a:lnTo>
                    <a:lnTo>
                      <a:pt x="151" y="1174"/>
                    </a:lnTo>
                    <a:lnTo>
                      <a:pt x="195" y="1062"/>
                    </a:lnTo>
                    <a:lnTo>
                      <a:pt x="248" y="992"/>
                    </a:lnTo>
                    <a:lnTo>
                      <a:pt x="301" y="951"/>
                    </a:lnTo>
                    <a:lnTo>
                      <a:pt x="380" y="763"/>
                    </a:lnTo>
                    <a:lnTo>
                      <a:pt x="380" y="611"/>
                    </a:lnTo>
                    <a:lnTo>
                      <a:pt x="398" y="567"/>
                    </a:lnTo>
                    <a:lnTo>
                      <a:pt x="380" y="490"/>
                    </a:lnTo>
                    <a:lnTo>
                      <a:pt x="413" y="419"/>
                    </a:lnTo>
                    <a:lnTo>
                      <a:pt x="521" y="419"/>
                    </a:lnTo>
                    <a:lnTo>
                      <a:pt x="565" y="361"/>
                    </a:lnTo>
                    <a:lnTo>
                      <a:pt x="590" y="284"/>
                    </a:lnTo>
                    <a:lnTo>
                      <a:pt x="649" y="258"/>
                    </a:lnTo>
                    <a:lnTo>
                      <a:pt x="649" y="191"/>
                    </a:lnTo>
                    <a:lnTo>
                      <a:pt x="692" y="134"/>
                    </a:lnTo>
                    <a:lnTo>
                      <a:pt x="643" y="106"/>
                    </a:lnTo>
                    <a:lnTo>
                      <a:pt x="584" y="106"/>
                    </a:lnTo>
                    <a:lnTo>
                      <a:pt x="541" y="75"/>
                    </a:lnTo>
                    <a:lnTo>
                      <a:pt x="544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64" name="Freeform 48"/>
              <p:cNvSpPr>
                <a:spLocks/>
              </p:cNvSpPr>
              <p:nvPr/>
            </p:nvSpPr>
            <p:spPr bwMode="auto">
              <a:xfrm>
                <a:off x="3193431" y="4582275"/>
                <a:ext cx="702877" cy="462015"/>
              </a:xfrm>
              <a:custGeom>
                <a:avLst/>
                <a:gdLst>
                  <a:gd name="T0" fmla="*/ 2147483647 w 1252"/>
                  <a:gd name="T1" fmla="*/ 2147483647 h 826"/>
                  <a:gd name="T2" fmla="*/ 2147483647 w 1252"/>
                  <a:gd name="T3" fmla="*/ 2147483647 h 826"/>
                  <a:gd name="T4" fmla="*/ 2147483647 w 1252"/>
                  <a:gd name="T5" fmla="*/ 2147483647 h 826"/>
                  <a:gd name="T6" fmla="*/ 2147483647 w 1252"/>
                  <a:gd name="T7" fmla="*/ 2147483647 h 826"/>
                  <a:gd name="T8" fmla="*/ 2147483647 w 1252"/>
                  <a:gd name="T9" fmla="*/ 2147483647 h 826"/>
                  <a:gd name="T10" fmla="*/ 2147483647 w 1252"/>
                  <a:gd name="T11" fmla="*/ 2147483647 h 826"/>
                  <a:gd name="T12" fmla="*/ 2147483647 w 1252"/>
                  <a:gd name="T13" fmla="*/ 2147483647 h 826"/>
                  <a:gd name="T14" fmla="*/ 2147483647 w 1252"/>
                  <a:gd name="T15" fmla="*/ 2147483647 h 826"/>
                  <a:gd name="T16" fmla="*/ 2147483647 w 1252"/>
                  <a:gd name="T17" fmla="*/ 0 h 826"/>
                  <a:gd name="T18" fmla="*/ 2147483647 w 1252"/>
                  <a:gd name="T19" fmla="*/ 2147483647 h 826"/>
                  <a:gd name="T20" fmla="*/ 2147483647 w 1252"/>
                  <a:gd name="T21" fmla="*/ 2147483647 h 826"/>
                  <a:gd name="T22" fmla="*/ 2147483647 w 1252"/>
                  <a:gd name="T23" fmla="*/ 2147483647 h 826"/>
                  <a:gd name="T24" fmla="*/ 2147483647 w 1252"/>
                  <a:gd name="T25" fmla="*/ 2147483647 h 826"/>
                  <a:gd name="T26" fmla="*/ 2147483647 w 1252"/>
                  <a:gd name="T27" fmla="*/ 2147483647 h 826"/>
                  <a:gd name="T28" fmla="*/ 2147483647 w 1252"/>
                  <a:gd name="T29" fmla="*/ 2147483647 h 826"/>
                  <a:gd name="T30" fmla="*/ 2147483647 w 1252"/>
                  <a:gd name="T31" fmla="*/ 2147483647 h 826"/>
                  <a:gd name="T32" fmla="*/ 2147483647 w 1252"/>
                  <a:gd name="T33" fmla="*/ 2147483647 h 826"/>
                  <a:gd name="T34" fmla="*/ 2147483647 w 1252"/>
                  <a:gd name="T35" fmla="*/ 2147483647 h 826"/>
                  <a:gd name="T36" fmla="*/ 2147483647 w 1252"/>
                  <a:gd name="T37" fmla="*/ 2147483647 h 826"/>
                  <a:gd name="T38" fmla="*/ 2147483647 w 1252"/>
                  <a:gd name="T39" fmla="*/ 2147483647 h 826"/>
                  <a:gd name="T40" fmla="*/ 2147483647 w 1252"/>
                  <a:gd name="T41" fmla="*/ 2147483647 h 826"/>
                  <a:gd name="T42" fmla="*/ 2147483647 w 1252"/>
                  <a:gd name="T43" fmla="*/ 2147483647 h 826"/>
                  <a:gd name="T44" fmla="*/ 2147483647 w 1252"/>
                  <a:gd name="T45" fmla="*/ 2147483647 h 826"/>
                  <a:gd name="T46" fmla="*/ 2147483647 w 1252"/>
                  <a:gd name="T47" fmla="*/ 2147483647 h 826"/>
                  <a:gd name="T48" fmla="*/ 2147483647 w 1252"/>
                  <a:gd name="T49" fmla="*/ 2147483647 h 826"/>
                  <a:gd name="T50" fmla="*/ 2147483647 w 1252"/>
                  <a:gd name="T51" fmla="*/ 2147483647 h 826"/>
                  <a:gd name="T52" fmla="*/ 2147483647 w 1252"/>
                  <a:gd name="T53" fmla="*/ 2147483647 h 826"/>
                  <a:gd name="T54" fmla="*/ 2147483647 w 1252"/>
                  <a:gd name="T55" fmla="*/ 2147483647 h 826"/>
                  <a:gd name="T56" fmla="*/ 2147483647 w 1252"/>
                  <a:gd name="T57" fmla="*/ 2147483647 h 826"/>
                  <a:gd name="T58" fmla="*/ 0 w 1252"/>
                  <a:gd name="T59" fmla="*/ 2147483647 h 826"/>
                  <a:gd name="T60" fmla="*/ 2147483647 w 1252"/>
                  <a:gd name="T61" fmla="*/ 2147483647 h 826"/>
                  <a:gd name="T62" fmla="*/ 2147483647 w 1252"/>
                  <a:gd name="T63" fmla="*/ 2147483647 h 8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52"/>
                  <a:gd name="T97" fmla="*/ 0 h 826"/>
                  <a:gd name="T98" fmla="*/ 1252 w 1252"/>
                  <a:gd name="T99" fmla="*/ 826 h 8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52" h="826">
                    <a:moveTo>
                      <a:pt x="26" y="67"/>
                    </a:moveTo>
                    <a:lnTo>
                      <a:pt x="79" y="67"/>
                    </a:lnTo>
                    <a:lnTo>
                      <a:pt x="129" y="67"/>
                    </a:lnTo>
                    <a:lnTo>
                      <a:pt x="182" y="99"/>
                    </a:lnTo>
                    <a:lnTo>
                      <a:pt x="237" y="132"/>
                    </a:lnTo>
                    <a:lnTo>
                      <a:pt x="292" y="132"/>
                    </a:lnTo>
                    <a:lnTo>
                      <a:pt x="343" y="99"/>
                    </a:lnTo>
                    <a:lnTo>
                      <a:pt x="398" y="99"/>
                    </a:lnTo>
                    <a:lnTo>
                      <a:pt x="451" y="99"/>
                    </a:lnTo>
                    <a:lnTo>
                      <a:pt x="503" y="132"/>
                    </a:lnTo>
                    <a:lnTo>
                      <a:pt x="533" y="132"/>
                    </a:lnTo>
                    <a:lnTo>
                      <a:pt x="585" y="164"/>
                    </a:lnTo>
                    <a:lnTo>
                      <a:pt x="638" y="164"/>
                    </a:lnTo>
                    <a:lnTo>
                      <a:pt x="693" y="132"/>
                    </a:lnTo>
                    <a:lnTo>
                      <a:pt x="693" y="67"/>
                    </a:lnTo>
                    <a:lnTo>
                      <a:pt x="741" y="67"/>
                    </a:lnTo>
                    <a:lnTo>
                      <a:pt x="797" y="36"/>
                    </a:lnTo>
                    <a:lnTo>
                      <a:pt x="849" y="0"/>
                    </a:lnTo>
                    <a:lnTo>
                      <a:pt x="902" y="36"/>
                    </a:lnTo>
                    <a:lnTo>
                      <a:pt x="984" y="67"/>
                    </a:lnTo>
                    <a:lnTo>
                      <a:pt x="1065" y="67"/>
                    </a:lnTo>
                    <a:lnTo>
                      <a:pt x="1092" y="36"/>
                    </a:lnTo>
                    <a:lnTo>
                      <a:pt x="1144" y="0"/>
                    </a:lnTo>
                    <a:lnTo>
                      <a:pt x="1197" y="36"/>
                    </a:lnTo>
                    <a:lnTo>
                      <a:pt x="1197" y="39"/>
                    </a:lnTo>
                    <a:lnTo>
                      <a:pt x="1226" y="102"/>
                    </a:lnTo>
                    <a:lnTo>
                      <a:pt x="1252" y="166"/>
                    </a:lnTo>
                    <a:lnTo>
                      <a:pt x="1226" y="233"/>
                    </a:lnTo>
                    <a:lnTo>
                      <a:pt x="1252" y="299"/>
                    </a:lnTo>
                    <a:lnTo>
                      <a:pt x="1252" y="368"/>
                    </a:lnTo>
                    <a:lnTo>
                      <a:pt x="1226" y="430"/>
                    </a:lnTo>
                    <a:lnTo>
                      <a:pt x="1200" y="496"/>
                    </a:lnTo>
                    <a:lnTo>
                      <a:pt x="1200" y="563"/>
                    </a:lnTo>
                    <a:lnTo>
                      <a:pt x="1146" y="660"/>
                    </a:lnTo>
                    <a:lnTo>
                      <a:pt x="1092" y="693"/>
                    </a:lnTo>
                    <a:lnTo>
                      <a:pt x="1008" y="765"/>
                    </a:lnTo>
                    <a:lnTo>
                      <a:pt x="1008" y="774"/>
                    </a:lnTo>
                    <a:lnTo>
                      <a:pt x="933" y="826"/>
                    </a:lnTo>
                    <a:lnTo>
                      <a:pt x="877" y="826"/>
                    </a:lnTo>
                    <a:lnTo>
                      <a:pt x="825" y="794"/>
                    </a:lnTo>
                    <a:lnTo>
                      <a:pt x="877" y="761"/>
                    </a:lnTo>
                    <a:lnTo>
                      <a:pt x="933" y="693"/>
                    </a:lnTo>
                    <a:lnTo>
                      <a:pt x="959" y="629"/>
                    </a:lnTo>
                    <a:lnTo>
                      <a:pt x="905" y="595"/>
                    </a:lnTo>
                    <a:lnTo>
                      <a:pt x="851" y="629"/>
                    </a:lnTo>
                    <a:lnTo>
                      <a:pt x="798" y="595"/>
                    </a:lnTo>
                    <a:lnTo>
                      <a:pt x="744" y="530"/>
                    </a:lnTo>
                    <a:lnTo>
                      <a:pt x="693" y="496"/>
                    </a:lnTo>
                    <a:lnTo>
                      <a:pt x="638" y="466"/>
                    </a:lnTo>
                    <a:lnTo>
                      <a:pt x="585" y="430"/>
                    </a:lnTo>
                    <a:lnTo>
                      <a:pt x="505" y="398"/>
                    </a:lnTo>
                    <a:lnTo>
                      <a:pt x="453" y="398"/>
                    </a:lnTo>
                    <a:lnTo>
                      <a:pt x="400" y="368"/>
                    </a:lnTo>
                    <a:lnTo>
                      <a:pt x="346" y="334"/>
                    </a:lnTo>
                    <a:lnTo>
                      <a:pt x="292" y="299"/>
                    </a:lnTo>
                    <a:lnTo>
                      <a:pt x="211" y="299"/>
                    </a:lnTo>
                    <a:lnTo>
                      <a:pt x="158" y="299"/>
                    </a:lnTo>
                    <a:lnTo>
                      <a:pt x="103" y="299"/>
                    </a:lnTo>
                    <a:lnTo>
                      <a:pt x="52" y="265"/>
                    </a:lnTo>
                    <a:lnTo>
                      <a:pt x="0" y="233"/>
                    </a:lnTo>
                    <a:lnTo>
                      <a:pt x="26" y="166"/>
                    </a:lnTo>
                    <a:lnTo>
                      <a:pt x="26" y="102"/>
                    </a:lnTo>
                    <a:lnTo>
                      <a:pt x="38" y="71"/>
                    </a:lnTo>
                    <a:lnTo>
                      <a:pt x="26" y="67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65" name="Freeform 49"/>
              <p:cNvSpPr>
                <a:spLocks/>
              </p:cNvSpPr>
              <p:nvPr/>
            </p:nvSpPr>
            <p:spPr bwMode="auto">
              <a:xfrm>
                <a:off x="4851967" y="3514716"/>
                <a:ext cx="314325" cy="463550"/>
              </a:xfrm>
              <a:custGeom>
                <a:avLst/>
                <a:gdLst>
                  <a:gd name="T0" fmla="*/ 2147483647 w 560"/>
                  <a:gd name="T1" fmla="*/ 2147483647 h 824"/>
                  <a:gd name="T2" fmla="*/ 2147483647 w 560"/>
                  <a:gd name="T3" fmla="*/ 2147483647 h 824"/>
                  <a:gd name="T4" fmla="*/ 2147483647 w 560"/>
                  <a:gd name="T5" fmla="*/ 2147483647 h 824"/>
                  <a:gd name="T6" fmla="*/ 2147483647 w 560"/>
                  <a:gd name="T7" fmla="*/ 2147483647 h 824"/>
                  <a:gd name="T8" fmla="*/ 2147483647 w 560"/>
                  <a:gd name="T9" fmla="*/ 2147483647 h 824"/>
                  <a:gd name="T10" fmla="*/ 2147483647 w 560"/>
                  <a:gd name="T11" fmla="*/ 2147483647 h 824"/>
                  <a:gd name="T12" fmla="*/ 2147483647 w 560"/>
                  <a:gd name="T13" fmla="*/ 2147483647 h 824"/>
                  <a:gd name="T14" fmla="*/ 2147483647 w 560"/>
                  <a:gd name="T15" fmla="*/ 2147483647 h 824"/>
                  <a:gd name="T16" fmla="*/ 2147483647 w 560"/>
                  <a:gd name="T17" fmla="*/ 2147483647 h 824"/>
                  <a:gd name="T18" fmla="*/ 2147483647 w 560"/>
                  <a:gd name="T19" fmla="*/ 2147483647 h 824"/>
                  <a:gd name="T20" fmla="*/ 2147483647 w 560"/>
                  <a:gd name="T21" fmla="*/ 2147483647 h 824"/>
                  <a:gd name="T22" fmla="*/ 2147483647 w 560"/>
                  <a:gd name="T23" fmla="*/ 2147483647 h 824"/>
                  <a:gd name="T24" fmla="*/ 2147483647 w 560"/>
                  <a:gd name="T25" fmla="*/ 2147483647 h 824"/>
                  <a:gd name="T26" fmla="*/ 2147483647 w 560"/>
                  <a:gd name="T27" fmla="*/ 2147483647 h 824"/>
                  <a:gd name="T28" fmla="*/ 2147483647 w 560"/>
                  <a:gd name="T29" fmla="*/ 2147483647 h 824"/>
                  <a:gd name="T30" fmla="*/ 2147483647 w 560"/>
                  <a:gd name="T31" fmla="*/ 0 h 824"/>
                  <a:gd name="T32" fmla="*/ 2147483647 w 560"/>
                  <a:gd name="T33" fmla="*/ 0 h 824"/>
                  <a:gd name="T34" fmla="*/ 2147483647 w 560"/>
                  <a:gd name="T35" fmla="*/ 0 h 824"/>
                  <a:gd name="T36" fmla="*/ 2147483647 w 560"/>
                  <a:gd name="T37" fmla="*/ 0 h 824"/>
                  <a:gd name="T38" fmla="*/ 2147483647 w 560"/>
                  <a:gd name="T39" fmla="*/ 2147483647 h 824"/>
                  <a:gd name="T40" fmla="*/ 2147483647 w 560"/>
                  <a:gd name="T41" fmla="*/ 2147483647 h 824"/>
                  <a:gd name="T42" fmla="*/ 2147483647 w 560"/>
                  <a:gd name="T43" fmla="*/ 2147483647 h 824"/>
                  <a:gd name="T44" fmla="*/ 2147483647 w 560"/>
                  <a:gd name="T45" fmla="*/ 2147483647 h 824"/>
                  <a:gd name="T46" fmla="*/ 2147483647 w 560"/>
                  <a:gd name="T47" fmla="*/ 2147483647 h 824"/>
                  <a:gd name="T48" fmla="*/ 2147483647 w 560"/>
                  <a:gd name="T49" fmla="*/ 2147483647 h 824"/>
                  <a:gd name="T50" fmla="*/ 2147483647 w 560"/>
                  <a:gd name="T51" fmla="*/ 2147483647 h 824"/>
                  <a:gd name="T52" fmla="*/ 2147483647 w 560"/>
                  <a:gd name="T53" fmla="*/ 2147483647 h 824"/>
                  <a:gd name="T54" fmla="*/ 2147483647 w 560"/>
                  <a:gd name="T55" fmla="*/ 2147483647 h 824"/>
                  <a:gd name="T56" fmla="*/ 2147483647 w 560"/>
                  <a:gd name="T57" fmla="*/ 2147483647 h 824"/>
                  <a:gd name="T58" fmla="*/ 2147483647 w 560"/>
                  <a:gd name="T59" fmla="*/ 2147483647 h 824"/>
                  <a:gd name="T60" fmla="*/ 0 w 560"/>
                  <a:gd name="T61" fmla="*/ 2147483647 h 824"/>
                  <a:gd name="T62" fmla="*/ 0 w 560"/>
                  <a:gd name="T63" fmla="*/ 2147483647 h 824"/>
                  <a:gd name="T64" fmla="*/ 0 w 560"/>
                  <a:gd name="T65" fmla="*/ 2147483647 h 824"/>
                  <a:gd name="T66" fmla="*/ 2147483647 w 560"/>
                  <a:gd name="T67" fmla="*/ 2147483647 h 824"/>
                  <a:gd name="T68" fmla="*/ 2147483647 w 560"/>
                  <a:gd name="T69" fmla="*/ 2147483647 h 824"/>
                  <a:gd name="T70" fmla="*/ 2147483647 w 560"/>
                  <a:gd name="T71" fmla="*/ 2147483647 h 824"/>
                  <a:gd name="T72" fmla="*/ 2147483647 w 560"/>
                  <a:gd name="T73" fmla="*/ 2147483647 h 824"/>
                  <a:gd name="T74" fmla="*/ 2147483647 w 560"/>
                  <a:gd name="T75" fmla="*/ 2147483647 h 824"/>
                  <a:gd name="T76" fmla="*/ 2147483647 w 560"/>
                  <a:gd name="T77" fmla="*/ 2147483647 h 8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60"/>
                  <a:gd name="T118" fmla="*/ 0 h 824"/>
                  <a:gd name="T119" fmla="*/ 560 w 560"/>
                  <a:gd name="T120" fmla="*/ 824 h 8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60" h="824">
                    <a:moveTo>
                      <a:pt x="241" y="791"/>
                    </a:moveTo>
                    <a:lnTo>
                      <a:pt x="319" y="757"/>
                    </a:lnTo>
                    <a:lnTo>
                      <a:pt x="372" y="692"/>
                    </a:lnTo>
                    <a:lnTo>
                      <a:pt x="372" y="626"/>
                    </a:lnTo>
                    <a:lnTo>
                      <a:pt x="400" y="562"/>
                    </a:lnTo>
                    <a:lnTo>
                      <a:pt x="452" y="494"/>
                    </a:lnTo>
                    <a:lnTo>
                      <a:pt x="506" y="461"/>
                    </a:lnTo>
                    <a:lnTo>
                      <a:pt x="559" y="395"/>
                    </a:lnTo>
                    <a:lnTo>
                      <a:pt x="532" y="330"/>
                    </a:lnTo>
                    <a:lnTo>
                      <a:pt x="532" y="265"/>
                    </a:lnTo>
                    <a:lnTo>
                      <a:pt x="532" y="200"/>
                    </a:lnTo>
                    <a:lnTo>
                      <a:pt x="559" y="131"/>
                    </a:lnTo>
                    <a:lnTo>
                      <a:pt x="560" y="131"/>
                    </a:lnTo>
                    <a:lnTo>
                      <a:pt x="508" y="67"/>
                    </a:lnTo>
                    <a:lnTo>
                      <a:pt x="469" y="5"/>
                    </a:lnTo>
                    <a:lnTo>
                      <a:pt x="451" y="0"/>
                    </a:lnTo>
                    <a:lnTo>
                      <a:pt x="452" y="0"/>
                    </a:lnTo>
                    <a:lnTo>
                      <a:pt x="400" y="0"/>
                    </a:lnTo>
                    <a:lnTo>
                      <a:pt x="347" y="0"/>
                    </a:lnTo>
                    <a:lnTo>
                      <a:pt x="292" y="33"/>
                    </a:lnTo>
                    <a:lnTo>
                      <a:pt x="268" y="99"/>
                    </a:lnTo>
                    <a:lnTo>
                      <a:pt x="268" y="166"/>
                    </a:lnTo>
                    <a:lnTo>
                      <a:pt x="268" y="231"/>
                    </a:lnTo>
                    <a:lnTo>
                      <a:pt x="268" y="299"/>
                    </a:lnTo>
                    <a:lnTo>
                      <a:pt x="268" y="362"/>
                    </a:lnTo>
                    <a:lnTo>
                      <a:pt x="241" y="427"/>
                    </a:lnTo>
                    <a:lnTo>
                      <a:pt x="188" y="461"/>
                    </a:lnTo>
                    <a:lnTo>
                      <a:pt x="160" y="528"/>
                    </a:lnTo>
                    <a:lnTo>
                      <a:pt x="108" y="595"/>
                    </a:lnTo>
                    <a:lnTo>
                      <a:pt x="54" y="562"/>
                    </a:lnTo>
                    <a:lnTo>
                      <a:pt x="0" y="626"/>
                    </a:lnTo>
                    <a:lnTo>
                      <a:pt x="0" y="692"/>
                    </a:lnTo>
                    <a:lnTo>
                      <a:pt x="0" y="725"/>
                    </a:lnTo>
                    <a:lnTo>
                      <a:pt x="26" y="791"/>
                    </a:lnTo>
                    <a:lnTo>
                      <a:pt x="108" y="824"/>
                    </a:lnTo>
                    <a:lnTo>
                      <a:pt x="160" y="824"/>
                    </a:lnTo>
                    <a:lnTo>
                      <a:pt x="188" y="824"/>
                    </a:lnTo>
                    <a:lnTo>
                      <a:pt x="215" y="824"/>
                    </a:lnTo>
                    <a:lnTo>
                      <a:pt x="241" y="79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66" name="Freeform 52"/>
              <p:cNvSpPr>
                <a:spLocks/>
              </p:cNvSpPr>
              <p:nvPr/>
            </p:nvSpPr>
            <p:spPr bwMode="auto">
              <a:xfrm>
                <a:off x="463529" y="695316"/>
                <a:ext cx="2576512" cy="1909763"/>
              </a:xfrm>
              <a:custGeom>
                <a:avLst/>
                <a:gdLst>
                  <a:gd name="T0" fmla="*/ 2147483647 w 4586"/>
                  <a:gd name="T1" fmla="*/ 2147483647 h 3392"/>
                  <a:gd name="T2" fmla="*/ 2147483647 w 4586"/>
                  <a:gd name="T3" fmla="*/ 2147483647 h 3392"/>
                  <a:gd name="T4" fmla="*/ 2147483647 w 4586"/>
                  <a:gd name="T5" fmla="*/ 2147483647 h 3392"/>
                  <a:gd name="T6" fmla="*/ 2147483647 w 4586"/>
                  <a:gd name="T7" fmla="*/ 2147483647 h 3392"/>
                  <a:gd name="T8" fmla="*/ 2147483647 w 4586"/>
                  <a:gd name="T9" fmla="*/ 2147483647 h 3392"/>
                  <a:gd name="T10" fmla="*/ 2147483647 w 4586"/>
                  <a:gd name="T11" fmla="*/ 2147483647 h 3392"/>
                  <a:gd name="T12" fmla="*/ 2147483647 w 4586"/>
                  <a:gd name="T13" fmla="*/ 2147483647 h 3392"/>
                  <a:gd name="T14" fmla="*/ 2147483647 w 4586"/>
                  <a:gd name="T15" fmla="*/ 2147483647 h 3392"/>
                  <a:gd name="T16" fmla="*/ 2147483647 w 4586"/>
                  <a:gd name="T17" fmla="*/ 2147483647 h 3392"/>
                  <a:gd name="T18" fmla="*/ 2147483647 w 4586"/>
                  <a:gd name="T19" fmla="*/ 2147483647 h 3392"/>
                  <a:gd name="T20" fmla="*/ 2147483647 w 4586"/>
                  <a:gd name="T21" fmla="*/ 2147483647 h 3392"/>
                  <a:gd name="T22" fmla="*/ 2147483647 w 4586"/>
                  <a:gd name="T23" fmla="*/ 2147483647 h 3392"/>
                  <a:gd name="T24" fmla="*/ 2147483647 w 4586"/>
                  <a:gd name="T25" fmla="*/ 2147483647 h 3392"/>
                  <a:gd name="T26" fmla="*/ 2147483647 w 4586"/>
                  <a:gd name="T27" fmla="*/ 2147483647 h 3392"/>
                  <a:gd name="T28" fmla="*/ 2147483647 w 4586"/>
                  <a:gd name="T29" fmla="*/ 2147483647 h 3392"/>
                  <a:gd name="T30" fmla="*/ 2147483647 w 4586"/>
                  <a:gd name="T31" fmla="*/ 2147483647 h 3392"/>
                  <a:gd name="T32" fmla="*/ 2147483647 w 4586"/>
                  <a:gd name="T33" fmla="*/ 2147483647 h 3392"/>
                  <a:gd name="T34" fmla="*/ 2147483647 w 4586"/>
                  <a:gd name="T35" fmla="*/ 2147483647 h 3392"/>
                  <a:gd name="T36" fmla="*/ 2147483647 w 4586"/>
                  <a:gd name="T37" fmla="*/ 2147483647 h 3392"/>
                  <a:gd name="T38" fmla="*/ 2147483647 w 4586"/>
                  <a:gd name="T39" fmla="*/ 2147483647 h 3392"/>
                  <a:gd name="T40" fmla="*/ 2147483647 w 4586"/>
                  <a:gd name="T41" fmla="*/ 2147483647 h 3392"/>
                  <a:gd name="T42" fmla="*/ 2147483647 w 4586"/>
                  <a:gd name="T43" fmla="*/ 2147483647 h 3392"/>
                  <a:gd name="T44" fmla="*/ 2147483647 w 4586"/>
                  <a:gd name="T45" fmla="*/ 2147483647 h 3392"/>
                  <a:gd name="T46" fmla="*/ 2147483647 w 4586"/>
                  <a:gd name="T47" fmla="*/ 2147483647 h 3392"/>
                  <a:gd name="T48" fmla="*/ 0 w 4586"/>
                  <a:gd name="T49" fmla="*/ 2147483647 h 3392"/>
                  <a:gd name="T50" fmla="*/ 2147483647 w 4586"/>
                  <a:gd name="T51" fmla="*/ 2147483647 h 3392"/>
                  <a:gd name="T52" fmla="*/ 2147483647 w 4586"/>
                  <a:gd name="T53" fmla="*/ 2147483647 h 3392"/>
                  <a:gd name="T54" fmla="*/ 2147483647 w 4586"/>
                  <a:gd name="T55" fmla="*/ 2147483647 h 3392"/>
                  <a:gd name="T56" fmla="*/ 2147483647 w 4586"/>
                  <a:gd name="T57" fmla="*/ 2147483647 h 3392"/>
                  <a:gd name="T58" fmla="*/ 2147483647 w 4586"/>
                  <a:gd name="T59" fmla="*/ 2147483647 h 3392"/>
                  <a:gd name="T60" fmla="*/ 2147483647 w 4586"/>
                  <a:gd name="T61" fmla="*/ 2147483647 h 3392"/>
                  <a:gd name="T62" fmla="*/ 2147483647 w 4586"/>
                  <a:gd name="T63" fmla="*/ 2147483647 h 3392"/>
                  <a:gd name="T64" fmla="*/ 2147483647 w 4586"/>
                  <a:gd name="T65" fmla="*/ 2147483647 h 3392"/>
                  <a:gd name="T66" fmla="*/ 2147483647 w 4586"/>
                  <a:gd name="T67" fmla="*/ 2147483647 h 3392"/>
                  <a:gd name="T68" fmla="*/ 2147483647 w 4586"/>
                  <a:gd name="T69" fmla="*/ 2147483647 h 3392"/>
                  <a:gd name="T70" fmla="*/ 2147483647 w 4586"/>
                  <a:gd name="T71" fmla="*/ 2147483647 h 3392"/>
                  <a:gd name="T72" fmla="*/ 2147483647 w 4586"/>
                  <a:gd name="T73" fmla="*/ 2147483647 h 3392"/>
                  <a:gd name="T74" fmla="*/ 2147483647 w 4586"/>
                  <a:gd name="T75" fmla="*/ 2147483647 h 3392"/>
                  <a:gd name="T76" fmla="*/ 2147483647 w 4586"/>
                  <a:gd name="T77" fmla="*/ 2147483647 h 3392"/>
                  <a:gd name="T78" fmla="*/ 2147483647 w 4586"/>
                  <a:gd name="T79" fmla="*/ 2147483647 h 3392"/>
                  <a:gd name="T80" fmla="*/ 2147483647 w 4586"/>
                  <a:gd name="T81" fmla="*/ 2147483647 h 3392"/>
                  <a:gd name="T82" fmla="*/ 2147483647 w 4586"/>
                  <a:gd name="T83" fmla="*/ 2147483647 h 3392"/>
                  <a:gd name="T84" fmla="*/ 2147483647 w 4586"/>
                  <a:gd name="T85" fmla="*/ 2147483647 h 3392"/>
                  <a:gd name="T86" fmla="*/ 2147483647 w 4586"/>
                  <a:gd name="T87" fmla="*/ 2147483647 h 3392"/>
                  <a:gd name="T88" fmla="*/ 2147483647 w 4586"/>
                  <a:gd name="T89" fmla="*/ 2147483647 h 3392"/>
                  <a:gd name="T90" fmla="*/ 2147483647 w 4586"/>
                  <a:gd name="T91" fmla="*/ 2147483647 h 3392"/>
                  <a:gd name="T92" fmla="*/ 2147483647 w 4586"/>
                  <a:gd name="T93" fmla="*/ 2147483647 h 3392"/>
                  <a:gd name="T94" fmla="*/ 2147483647 w 4586"/>
                  <a:gd name="T95" fmla="*/ 2147483647 h 339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586"/>
                  <a:gd name="T145" fmla="*/ 0 h 3392"/>
                  <a:gd name="T146" fmla="*/ 4586 w 4586"/>
                  <a:gd name="T147" fmla="*/ 3392 h 339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586" h="3392">
                    <a:moveTo>
                      <a:pt x="3895" y="494"/>
                    </a:moveTo>
                    <a:lnTo>
                      <a:pt x="3681" y="494"/>
                    </a:lnTo>
                    <a:lnTo>
                      <a:pt x="3628" y="526"/>
                    </a:lnTo>
                    <a:lnTo>
                      <a:pt x="3602" y="593"/>
                    </a:lnTo>
                    <a:lnTo>
                      <a:pt x="3576" y="660"/>
                    </a:lnTo>
                    <a:lnTo>
                      <a:pt x="3520" y="691"/>
                    </a:lnTo>
                    <a:lnTo>
                      <a:pt x="3548" y="757"/>
                    </a:lnTo>
                    <a:lnTo>
                      <a:pt x="3492" y="790"/>
                    </a:lnTo>
                    <a:lnTo>
                      <a:pt x="3443" y="790"/>
                    </a:lnTo>
                    <a:lnTo>
                      <a:pt x="3389" y="725"/>
                    </a:lnTo>
                    <a:lnTo>
                      <a:pt x="3336" y="725"/>
                    </a:lnTo>
                    <a:lnTo>
                      <a:pt x="3281" y="725"/>
                    </a:lnTo>
                    <a:lnTo>
                      <a:pt x="3228" y="757"/>
                    </a:lnTo>
                    <a:lnTo>
                      <a:pt x="3202" y="824"/>
                    </a:lnTo>
                    <a:lnTo>
                      <a:pt x="3175" y="889"/>
                    </a:lnTo>
                    <a:lnTo>
                      <a:pt x="3146" y="889"/>
                    </a:lnTo>
                    <a:lnTo>
                      <a:pt x="3094" y="856"/>
                    </a:lnTo>
                    <a:lnTo>
                      <a:pt x="3041" y="824"/>
                    </a:lnTo>
                    <a:lnTo>
                      <a:pt x="2986" y="757"/>
                    </a:lnTo>
                    <a:lnTo>
                      <a:pt x="2986" y="691"/>
                    </a:lnTo>
                    <a:lnTo>
                      <a:pt x="3015" y="627"/>
                    </a:lnTo>
                    <a:lnTo>
                      <a:pt x="2986" y="559"/>
                    </a:lnTo>
                    <a:lnTo>
                      <a:pt x="2986" y="427"/>
                    </a:lnTo>
                    <a:lnTo>
                      <a:pt x="2961" y="364"/>
                    </a:lnTo>
                    <a:lnTo>
                      <a:pt x="2908" y="330"/>
                    </a:lnTo>
                    <a:lnTo>
                      <a:pt x="2854" y="263"/>
                    </a:lnTo>
                    <a:lnTo>
                      <a:pt x="2854" y="197"/>
                    </a:lnTo>
                    <a:lnTo>
                      <a:pt x="2829" y="132"/>
                    </a:lnTo>
                    <a:lnTo>
                      <a:pt x="2803" y="67"/>
                    </a:lnTo>
                    <a:lnTo>
                      <a:pt x="2803" y="0"/>
                    </a:lnTo>
                    <a:lnTo>
                      <a:pt x="2748" y="0"/>
                    </a:lnTo>
                    <a:lnTo>
                      <a:pt x="2640" y="67"/>
                    </a:lnTo>
                    <a:lnTo>
                      <a:pt x="2534" y="67"/>
                    </a:lnTo>
                    <a:lnTo>
                      <a:pt x="2482" y="197"/>
                    </a:lnTo>
                    <a:lnTo>
                      <a:pt x="2454" y="263"/>
                    </a:lnTo>
                    <a:lnTo>
                      <a:pt x="2402" y="263"/>
                    </a:lnTo>
                    <a:lnTo>
                      <a:pt x="2347" y="298"/>
                    </a:lnTo>
                    <a:lnTo>
                      <a:pt x="2294" y="298"/>
                    </a:lnTo>
                    <a:lnTo>
                      <a:pt x="2267" y="364"/>
                    </a:lnTo>
                    <a:lnTo>
                      <a:pt x="2162" y="427"/>
                    </a:lnTo>
                    <a:lnTo>
                      <a:pt x="2110" y="396"/>
                    </a:lnTo>
                    <a:lnTo>
                      <a:pt x="1946" y="396"/>
                    </a:lnTo>
                    <a:lnTo>
                      <a:pt x="1895" y="364"/>
                    </a:lnTo>
                    <a:lnTo>
                      <a:pt x="1841" y="330"/>
                    </a:lnTo>
                    <a:lnTo>
                      <a:pt x="1788" y="330"/>
                    </a:lnTo>
                    <a:lnTo>
                      <a:pt x="1735" y="330"/>
                    </a:lnTo>
                    <a:lnTo>
                      <a:pt x="1706" y="263"/>
                    </a:lnTo>
                    <a:lnTo>
                      <a:pt x="1706" y="197"/>
                    </a:lnTo>
                    <a:lnTo>
                      <a:pt x="1706" y="132"/>
                    </a:lnTo>
                    <a:lnTo>
                      <a:pt x="1654" y="67"/>
                    </a:lnTo>
                    <a:lnTo>
                      <a:pt x="1598" y="132"/>
                    </a:lnTo>
                    <a:lnTo>
                      <a:pt x="1548" y="164"/>
                    </a:lnTo>
                    <a:lnTo>
                      <a:pt x="1497" y="164"/>
                    </a:lnTo>
                    <a:lnTo>
                      <a:pt x="1441" y="132"/>
                    </a:lnTo>
                    <a:lnTo>
                      <a:pt x="1387" y="132"/>
                    </a:lnTo>
                    <a:lnTo>
                      <a:pt x="1361" y="197"/>
                    </a:lnTo>
                    <a:lnTo>
                      <a:pt x="1334" y="197"/>
                    </a:lnTo>
                    <a:lnTo>
                      <a:pt x="1279" y="197"/>
                    </a:lnTo>
                    <a:lnTo>
                      <a:pt x="1226" y="197"/>
                    </a:lnTo>
                    <a:lnTo>
                      <a:pt x="1174" y="164"/>
                    </a:lnTo>
                    <a:lnTo>
                      <a:pt x="1121" y="164"/>
                    </a:lnTo>
                    <a:lnTo>
                      <a:pt x="1066" y="164"/>
                    </a:lnTo>
                    <a:lnTo>
                      <a:pt x="1013" y="229"/>
                    </a:lnTo>
                    <a:lnTo>
                      <a:pt x="987" y="298"/>
                    </a:lnTo>
                    <a:lnTo>
                      <a:pt x="1013" y="364"/>
                    </a:lnTo>
                    <a:lnTo>
                      <a:pt x="1066" y="364"/>
                    </a:lnTo>
                    <a:lnTo>
                      <a:pt x="1121" y="396"/>
                    </a:lnTo>
                    <a:lnTo>
                      <a:pt x="1174" y="396"/>
                    </a:lnTo>
                    <a:lnTo>
                      <a:pt x="1174" y="460"/>
                    </a:lnTo>
                    <a:lnTo>
                      <a:pt x="1121" y="494"/>
                    </a:lnTo>
                    <a:lnTo>
                      <a:pt x="1066" y="460"/>
                    </a:lnTo>
                    <a:lnTo>
                      <a:pt x="960" y="559"/>
                    </a:lnTo>
                    <a:lnTo>
                      <a:pt x="987" y="627"/>
                    </a:lnTo>
                    <a:lnTo>
                      <a:pt x="987" y="691"/>
                    </a:lnTo>
                    <a:lnTo>
                      <a:pt x="1013" y="757"/>
                    </a:lnTo>
                    <a:lnTo>
                      <a:pt x="1095" y="889"/>
                    </a:lnTo>
                    <a:lnTo>
                      <a:pt x="1095" y="1186"/>
                    </a:lnTo>
                    <a:lnTo>
                      <a:pt x="1066" y="1283"/>
                    </a:lnTo>
                    <a:lnTo>
                      <a:pt x="1066" y="1449"/>
                    </a:lnTo>
                    <a:lnTo>
                      <a:pt x="1039" y="1516"/>
                    </a:lnTo>
                    <a:lnTo>
                      <a:pt x="1039" y="1581"/>
                    </a:lnTo>
                    <a:lnTo>
                      <a:pt x="1013" y="1646"/>
                    </a:lnTo>
                    <a:lnTo>
                      <a:pt x="907" y="1712"/>
                    </a:lnTo>
                    <a:lnTo>
                      <a:pt x="856" y="1712"/>
                    </a:lnTo>
                    <a:lnTo>
                      <a:pt x="775" y="1712"/>
                    </a:lnTo>
                    <a:lnTo>
                      <a:pt x="722" y="1745"/>
                    </a:lnTo>
                    <a:lnTo>
                      <a:pt x="667" y="1779"/>
                    </a:lnTo>
                    <a:lnTo>
                      <a:pt x="506" y="1779"/>
                    </a:lnTo>
                    <a:lnTo>
                      <a:pt x="454" y="1810"/>
                    </a:lnTo>
                    <a:lnTo>
                      <a:pt x="398" y="1877"/>
                    </a:lnTo>
                    <a:lnTo>
                      <a:pt x="347" y="1909"/>
                    </a:lnTo>
                    <a:lnTo>
                      <a:pt x="293" y="1976"/>
                    </a:lnTo>
                    <a:lnTo>
                      <a:pt x="213" y="2109"/>
                    </a:lnTo>
                    <a:lnTo>
                      <a:pt x="187" y="2174"/>
                    </a:lnTo>
                    <a:lnTo>
                      <a:pt x="187" y="2239"/>
                    </a:lnTo>
                    <a:lnTo>
                      <a:pt x="159" y="2337"/>
                    </a:lnTo>
                    <a:lnTo>
                      <a:pt x="106" y="2337"/>
                    </a:lnTo>
                    <a:lnTo>
                      <a:pt x="55" y="2369"/>
                    </a:lnTo>
                    <a:lnTo>
                      <a:pt x="26" y="2437"/>
                    </a:lnTo>
                    <a:lnTo>
                      <a:pt x="0" y="2504"/>
                    </a:lnTo>
                    <a:lnTo>
                      <a:pt x="0" y="2569"/>
                    </a:lnTo>
                    <a:lnTo>
                      <a:pt x="106" y="2699"/>
                    </a:lnTo>
                    <a:lnTo>
                      <a:pt x="134" y="2765"/>
                    </a:lnTo>
                    <a:lnTo>
                      <a:pt x="187" y="2799"/>
                    </a:lnTo>
                    <a:lnTo>
                      <a:pt x="213" y="2866"/>
                    </a:lnTo>
                    <a:lnTo>
                      <a:pt x="267" y="2965"/>
                    </a:lnTo>
                    <a:lnTo>
                      <a:pt x="240" y="3031"/>
                    </a:lnTo>
                    <a:lnTo>
                      <a:pt x="293" y="3063"/>
                    </a:lnTo>
                    <a:lnTo>
                      <a:pt x="347" y="3063"/>
                    </a:lnTo>
                    <a:lnTo>
                      <a:pt x="398" y="3063"/>
                    </a:lnTo>
                    <a:lnTo>
                      <a:pt x="454" y="3095"/>
                    </a:lnTo>
                    <a:lnTo>
                      <a:pt x="506" y="3127"/>
                    </a:lnTo>
                    <a:lnTo>
                      <a:pt x="562" y="3162"/>
                    </a:lnTo>
                    <a:lnTo>
                      <a:pt x="667" y="3162"/>
                    </a:lnTo>
                    <a:lnTo>
                      <a:pt x="722" y="3127"/>
                    </a:lnTo>
                    <a:lnTo>
                      <a:pt x="880" y="3031"/>
                    </a:lnTo>
                    <a:lnTo>
                      <a:pt x="934" y="3063"/>
                    </a:lnTo>
                    <a:lnTo>
                      <a:pt x="907" y="3127"/>
                    </a:lnTo>
                    <a:lnTo>
                      <a:pt x="907" y="3194"/>
                    </a:lnTo>
                    <a:lnTo>
                      <a:pt x="934" y="3262"/>
                    </a:lnTo>
                    <a:lnTo>
                      <a:pt x="934" y="3392"/>
                    </a:lnTo>
                    <a:lnTo>
                      <a:pt x="1095" y="3392"/>
                    </a:lnTo>
                    <a:lnTo>
                      <a:pt x="1147" y="3358"/>
                    </a:lnTo>
                    <a:lnTo>
                      <a:pt x="1308" y="3358"/>
                    </a:lnTo>
                    <a:lnTo>
                      <a:pt x="1361" y="3392"/>
                    </a:lnTo>
                    <a:lnTo>
                      <a:pt x="1467" y="3392"/>
                    </a:lnTo>
                    <a:lnTo>
                      <a:pt x="1521" y="3326"/>
                    </a:lnTo>
                    <a:lnTo>
                      <a:pt x="1598" y="3294"/>
                    </a:lnTo>
                    <a:lnTo>
                      <a:pt x="1654" y="3294"/>
                    </a:lnTo>
                    <a:lnTo>
                      <a:pt x="1706" y="3262"/>
                    </a:lnTo>
                    <a:lnTo>
                      <a:pt x="1735" y="3194"/>
                    </a:lnTo>
                    <a:lnTo>
                      <a:pt x="1788" y="3228"/>
                    </a:lnTo>
                    <a:lnTo>
                      <a:pt x="1895" y="3162"/>
                    </a:lnTo>
                    <a:lnTo>
                      <a:pt x="1951" y="3069"/>
                    </a:lnTo>
                    <a:lnTo>
                      <a:pt x="1946" y="3031"/>
                    </a:lnTo>
                    <a:lnTo>
                      <a:pt x="2002" y="2965"/>
                    </a:lnTo>
                    <a:lnTo>
                      <a:pt x="2054" y="2965"/>
                    </a:lnTo>
                    <a:lnTo>
                      <a:pt x="2110" y="2965"/>
                    </a:lnTo>
                    <a:lnTo>
                      <a:pt x="2162" y="2965"/>
                    </a:lnTo>
                    <a:lnTo>
                      <a:pt x="2229" y="3004"/>
                    </a:lnTo>
                    <a:lnTo>
                      <a:pt x="2267" y="2965"/>
                    </a:lnTo>
                    <a:lnTo>
                      <a:pt x="2321" y="2965"/>
                    </a:lnTo>
                    <a:lnTo>
                      <a:pt x="2341" y="2999"/>
                    </a:lnTo>
                    <a:lnTo>
                      <a:pt x="2374" y="2930"/>
                    </a:lnTo>
                    <a:lnTo>
                      <a:pt x="2402" y="2866"/>
                    </a:lnTo>
                    <a:lnTo>
                      <a:pt x="2426" y="2799"/>
                    </a:lnTo>
                    <a:lnTo>
                      <a:pt x="2482" y="2832"/>
                    </a:lnTo>
                    <a:lnTo>
                      <a:pt x="2534" y="2832"/>
                    </a:lnTo>
                    <a:lnTo>
                      <a:pt x="2589" y="2799"/>
                    </a:lnTo>
                    <a:lnTo>
                      <a:pt x="2613" y="2733"/>
                    </a:lnTo>
                    <a:lnTo>
                      <a:pt x="2640" y="2667"/>
                    </a:lnTo>
                    <a:lnTo>
                      <a:pt x="2695" y="2635"/>
                    </a:lnTo>
                    <a:lnTo>
                      <a:pt x="2748" y="2667"/>
                    </a:lnTo>
                    <a:lnTo>
                      <a:pt x="2803" y="2603"/>
                    </a:lnTo>
                    <a:lnTo>
                      <a:pt x="2854" y="2635"/>
                    </a:lnTo>
                    <a:lnTo>
                      <a:pt x="2908" y="2635"/>
                    </a:lnTo>
                    <a:lnTo>
                      <a:pt x="2961" y="2667"/>
                    </a:lnTo>
                    <a:lnTo>
                      <a:pt x="3015" y="2699"/>
                    </a:lnTo>
                    <a:lnTo>
                      <a:pt x="3067" y="2733"/>
                    </a:lnTo>
                    <a:lnTo>
                      <a:pt x="3120" y="2733"/>
                    </a:lnTo>
                    <a:lnTo>
                      <a:pt x="3175" y="2733"/>
                    </a:lnTo>
                    <a:lnTo>
                      <a:pt x="3228" y="2765"/>
                    </a:lnTo>
                    <a:lnTo>
                      <a:pt x="3548" y="2765"/>
                    </a:lnTo>
                    <a:lnTo>
                      <a:pt x="3628" y="2733"/>
                    </a:lnTo>
                    <a:lnTo>
                      <a:pt x="3708" y="2733"/>
                    </a:lnTo>
                    <a:lnTo>
                      <a:pt x="3787" y="2765"/>
                    </a:lnTo>
                    <a:lnTo>
                      <a:pt x="3842" y="2765"/>
                    </a:lnTo>
                    <a:lnTo>
                      <a:pt x="3922" y="2765"/>
                    </a:lnTo>
                    <a:lnTo>
                      <a:pt x="4002" y="2733"/>
                    </a:lnTo>
                    <a:lnTo>
                      <a:pt x="4053" y="2733"/>
                    </a:lnTo>
                    <a:lnTo>
                      <a:pt x="4082" y="2699"/>
                    </a:lnTo>
                    <a:lnTo>
                      <a:pt x="4082" y="2635"/>
                    </a:lnTo>
                    <a:lnTo>
                      <a:pt x="4174" y="2435"/>
                    </a:lnTo>
                    <a:lnTo>
                      <a:pt x="4186" y="2406"/>
                    </a:lnTo>
                    <a:lnTo>
                      <a:pt x="4107" y="2271"/>
                    </a:lnTo>
                    <a:lnTo>
                      <a:pt x="4107" y="2206"/>
                    </a:lnTo>
                    <a:lnTo>
                      <a:pt x="4586" y="1087"/>
                    </a:lnTo>
                    <a:lnTo>
                      <a:pt x="4586" y="1021"/>
                    </a:lnTo>
                    <a:lnTo>
                      <a:pt x="4507" y="1053"/>
                    </a:lnTo>
                    <a:lnTo>
                      <a:pt x="4428" y="1053"/>
                    </a:lnTo>
                    <a:lnTo>
                      <a:pt x="4374" y="1021"/>
                    </a:lnTo>
                    <a:lnTo>
                      <a:pt x="4348" y="954"/>
                    </a:lnTo>
                    <a:lnTo>
                      <a:pt x="4320" y="923"/>
                    </a:lnTo>
                    <a:lnTo>
                      <a:pt x="4267" y="923"/>
                    </a:lnTo>
                    <a:lnTo>
                      <a:pt x="4214" y="923"/>
                    </a:lnTo>
                    <a:lnTo>
                      <a:pt x="4161" y="923"/>
                    </a:lnTo>
                    <a:lnTo>
                      <a:pt x="4082" y="889"/>
                    </a:lnTo>
                    <a:lnTo>
                      <a:pt x="4027" y="856"/>
                    </a:lnTo>
                    <a:lnTo>
                      <a:pt x="4027" y="790"/>
                    </a:lnTo>
                    <a:lnTo>
                      <a:pt x="3974" y="725"/>
                    </a:lnTo>
                    <a:lnTo>
                      <a:pt x="3948" y="660"/>
                    </a:lnTo>
                    <a:lnTo>
                      <a:pt x="3922" y="593"/>
                    </a:lnTo>
                    <a:lnTo>
                      <a:pt x="3895" y="526"/>
                    </a:lnTo>
                    <a:lnTo>
                      <a:pt x="3895" y="49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67" name="Freeform 55"/>
              <p:cNvSpPr>
                <a:spLocks/>
              </p:cNvSpPr>
              <p:nvPr/>
            </p:nvSpPr>
            <p:spPr bwMode="auto">
              <a:xfrm>
                <a:off x="4991079" y="2044691"/>
                <a:ext cx="944562" cy="323850"/>
              </a:xfrm>
              <a:custGeom>
                <a:avLst/>
                <a:gdLst>
                  <a:gd name="T0" fmla="*/ 2147483647 w 1681"/>
                  <a:gd name="T1" fmla="*/ 2147483647 h 573"/>
                  <a:gd name="T2" fmla="*/ 2147483647 w 1681"/>
                  <a:gd name="T3" fmla="*/ 2147483647 h 573"/>
                  <a:gd name="T4" fmla="*/ 2147483647 w 1681"/>
                  <a:gd name="T5" fmla="*/ 2147483647 h 573"/>
                  <a:gd name="T6" fmla="*/ 2147483647 w 1681"/>
                  <a:gd name="T7" fmla="*/ 2147483647 h 573"/>
                  <a:gd name="T8" fmla="*/ 2147483647 w 1681"/>
                  <a:gd name="T9" fmla="*/ 2147483647 h 573"/>
                  <a:gd name="T10" fmla="*/ 2147483647 w 1681"/>
                  <a:gd name="T11" fmla="*/ 2147483647 h 573"/>
                  <a:gd name="T12" fmla="*/ 2147483647 w 1681"/>
                  <a:gd name="T13" fmla="*/ 2147483647 h 573"/>
                  <a:gd name="T14" fmla="*/ 2147483647 w 1681"/>
                  <a:gd name="T15" fmla="*/ 2147483647 h 573"/>
                  <a:gd name="T16" fmla="*/ 2147483647 w 1681"/>
                  <a:gd name="T17" fmla="*/ 2147483647 h 573"/>
                  <a:gd name="T18" fmla="*/ 2147483647 w 1681"/>
                  <a:gd name="T19" fmla="*/ 2147483647 h 573"/>
                  <a:gd name="T20" fmla="*/ 2147483647 w 1681"/>
                  <a:gd name="T21" fmla="*/ 2147483647 h 573"/>
                  <a:gd name="T22" fmla="*/ 2147483647 w 1681"/>
                  <a:gd name="T23" fmla="*/ 2147483647 h 573"/>
                  <a:gd name="T24" fmla="*/ 2147483647 w 1681"/>
                  <a:gd name="T25" fmla="*/ 2147483647 h 573"/>
                  <a:gd name="T26" fmla="*/ 2147483647 w 1681"/>
                  <a:gd name="T27" fmla="*/ 2147483647 h 573"/>
                  <a:gd name="T28" fmla="*/ 2147483647 w 1681"/>
                  <a:gd name="T29" fmla="*/ 2147483647 h 573"/>
                  <a:gd name="T30" fmla="*/ 2147483647 w 1681"/>
                  <a:gd name="T31" fmla="*/ 2147483647 h 573"/>
                  <a:gd name="T32" fmla="*/ 2147483647 w 1681"/>
                  <a:gd name="T33" fmla="*/ 2147483647 h 573"/>
                  <a:gd name="T34" fmla="*/ 2147483647 w 1681"/>
                  <a:gd name="T35" fmla="*/ 2147483647 h 573"/>
                  <a:gd name="T36" fmla="*/ 2147483647 w 1681"/>
                  <a:gd name="T37" fmla="*/ 2147483647 h 573"/>
                  <a:gd name="T38" fmla="*/ 2147483647 w 1681"/>
                  <a:gd name="T39" fmla="*/ 2147483647 h 573"/>
                  <a:gd name="T40" fmla="*/ 2147483647 w 1681"/>
                  <a:gd name="T41" fmla="*/ 2147483647 h 573"/>
                  <a:gd name="T42" fmla="*/ 2147483647 w 1681"/>
                  <a:gd name="T43" fmla="*/ 2147483647 h 573"/>
                  <a:gd name="T44" fmla="*/ 2147483647 w 1681"/>
                  <a:gd name="T45" fmla="*/ 2147483647 h 573"/>
                  <a:gd name="T46" fmla="*/ 2147483647 w 1681"/>
                  <a:gd name="T47" fmla="*/ 2147483647 h 573"/>
                  <a:gd name="T48" fmla="*/ 0 w 1681"/>
                  <a:gd name="T49" fmla="*/ 2147483647 h 573"/>
                  <a:gd name="T50" fmla="*/ 2147483647 w 1681"/>
                  <a:gd name="T51" fmla="*/ 2147483647 h 573"/>
                  <a:gd name="T52" fmla="*/ 2147483647 w 1681"/>
                  <a:gd name="T53" fmla="*/ 2147483647 h 573"/>
                  <a:gd name="T54" fmla="*/ 2147483647 w 1681"/>
                  <a:gd name="T55" fmla="*/ 2147483647 h 573"/>
                  <a:gd name="T56" fmla="*/ 2147483647 w 1681"/>
                  <a:gd name="T57" fmla="*/ 2147483647 h 573"/>
                  <a:gd name="T58" fmla="*/ 2147483647 w 1681"/>
                  <a:gd name="T59" fmla="*/ 2147483647 h 573"/>
                  <a:gd name="T60" fmla="*/ 2147483647 w 1681"/>
                  <a:gd name="T61" fmla="*/ 2147483647 h 573"/>
                  <a:gd name="T62" fmla="*/ 2147483647 w 1681"/>
                  <a:gd name="T63" fmla="*/ 2147483647 h 573"/>
                  <a:gd name="T64" fmla="*/ 2147483647 w 1681"/>
                  <a:gd name="T65" fmla="*/ 2147483647 h 573"/>
                  <a:gd name="T66" fmla="*/ 2147483647 w 1681"/>
                  <a:gd name="T67" fmla="*/ 2147483647 h 573"/>
                  <a:gd name="T68" fmla="*/ 2147483647 w 1681"/>
                  <a:gd name="T69" fmla="*/ 2147483647 h 573"/>
                  <a:gd name="T70" fmla="*/ 2147483647 w 1681"/>
                  <a:gd name="T71" fmla="*/ 2147483647 h 573"/>
                  <a:gd name="T72" fmla="*/ 2147483647 w 1681"/>
                  <a:gd name="T73" fmla="*/ 2147483647 h 573"/>
                  <a:gd name="T74" fmla="*/ 2147483647 w 1681"/>
                  <a:gd name="T75" fmla="*/ 2147483647 h 573"/>
                  <a:gd name="T76" fmla="*/ 2147483647 w 1681"/>
                  <a:gd name="T77" fmla="*/ 2147483647 h 573"/>
                  <a:gd name="T78" fmla="*/ 2147483647 w 1681"/>
                  <a:gd name="T79" fmla="*/ 2147483647 h 573"/>
                  <a:gd name="T80" fmla="*/ 2147483647 w 1681"/>
                  <a:gd name="T81" fmla="*/ 2147483647 h 5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81"/>
                  <a:gd name="T124" fmla="*/ 0 h 573"/>
                  <a:gd name="T125" fmla="*/ 1681 w 1681"/>
                  <a:gd name="T126" fmla="*/ 573 h 57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81" h="573">
                    <a:moveTo>
                      <a:pt x="1601" y="477"/>
                    </a:moveTo>
                    <a:lnTo>
                      <a:pt x="1627" y="410"/>
                    </a:lnTo>
                    <a:lnTo>
                      <a:pt x="1627" y="342"/>
                    </a:lnTo>
                    <a:lnTo>
                      <a:pt x="1653" y="277"/>
                    </a:lnTo>
                    <a:lnTo>
                      <a:pt x="1653" y="211"/>
                    </a:lnTo>
                    <a:lnTo>
                      <a:pt x="1681" y="147"/>
                    </a:lnTo>
                    <a:lnTo>
                      <a:pt x="1681" y="77"/>
                    </a:lnTo>
                    <a:lnTo>
                      <a:pt x="1681" y="79"/>
                    </a:lnTo>
                    <a:lnTo>
                      <a:pt x="1627" y="79"/>
                    </a:lnTo>
                    <a:lnTo>
                      <a:pt x="1573" y="79"/>
                    </a:lnTo>
                    <a:lnTo>
                      <a:pt x="1519" y="113"/>
                    </a:lnTo>
                    <a:lnTo>
                      <a:pt x="1493" y="178"/>
                    </a:lnTo>
                    <a:lnTo>
                      <a:pt x="1438" y="210"/>
                    </a:lnTo>
                    <a:lnTo>
                      <a:pt x="1387" y="210"/>
                    </a:lnTo>
                    <a:lnTo>
                      <a:pt x="1332" y="210"/>
                    </a:lnTo>
                    <a:lnTo>
                      <a:pt x="1279" y="210"/>
                    </a:lnTo>
                    <a:lnTo>
                      <a:pt x="1227" y="242"/>
                    </a:lnTo>
                    <a:lnTo>
                      <a:pt x="1171" y="309"/>
                    </a:lnTo>
                    <a:lnTo>
                      <a:pt x="1120" y="309"/>
                    </a:lnTo>
                    <a:lnTo>
                      <a:pt x="1066" y="242"/>
                    </a:lnTo>
                    <a:lnTo>
                      <a:pt x="1040" y="178"/>
                    </a:lnTo>
                    <a:lnTo>
                      <a:pt x="1092" y="144"/>
                    </a:lnTo>
                    <a:lnTo>
                      <a:pt x="1120" y="79"/>
                    </a:lnTo>
                    <a:lnTo>
                      <a:pt x="1092" y="12"/>
                    </a:lnTo>
                    <a:lnTo>
                      <a:pt x="1040" y="12"/>
                    </a:lnTo>
                    <a:lnTo>
                      <a:pt x="986" y="46"/>
                    </a:lnTo>
                    <a:lnTo>
                      <a:pt x="932" y="79"/>
                    </a:lnTo>
                    <a:lnTo>
                      <a:pt x="879" y="144"/>
                    </a:lnTo>
                    <a:lnTo>
                      <a:pt x="828" y="178"/>
                    </a:lnTo>
                    <a:lnTo>
                      <a:pt x="773" y="144"/>
                    </a:lnTo>
                    <a:lnTo>
                      <a:pt x="720" y="79"/>
                    </a:lnTo>
                    <a:lnTo>
                      <a:pt x="712" y="64"/>
                    </a:lnTo>
                    <a:lnTo>
                      <a:pt x="648" y="64"/>
                    </a:lnTo>
                    <a:lnTo>
                      <a:pt x="617" y="141"/>
                    </a:lnTo>
                    <a:lnTo>
                      <a:pt x="588" y="159"/>
                    </a:lnTo>
                    <a:lnTo>
                      <a:pt x="531" y="113"/>
                    </a:lnTo>
                    <a:lnTo>
                      <a:pt x="481" y="47"/>
                    </a:lnTo>
                    <a:lnTo>
                      <a:pt x="425" y="14"/>
                    </a:lnTo>
                    <a:lnTo>
                      <a:pt x="373" y="14"/>
                    </a:lnTo>
                    <a:lnTo>
                      <a:pt x="320" y="47"/>
                    </a:lnTo>
                    <a:lnTo>
                      <a:pt x="264" y="47"/>
                    </a:lnTo>
                    <a:lnTo>
                      <a:pt x="232" y="3"/>
                    </a:lnTo>
                    <a:lnTo>
                      <a:pt x="236" y="0"/>
                    </a:lnTo>
                    <a:lnTo>
                      <a:pt x="186" y="79"/>
                    </a:lnTo>
                    <a:lnTo>
                      <a:pt x="186" y="144"/>
                    </a:lnTo>
                    <a:lnTo>
                      <a:pt x="186" y="210"/>
                    </a:lnTo>
                    <a:lnTo>
                      <a:pt x="132" y="275"/>
                    </a:lnTo>
                    <a:lnTo>
                      <a:pt x="79" y="275"/>
                    </a:lnTo>
                    <a:lnTo>
                      <a:pt x="25" y="341"/>
                    </a:lnTo>
                    <a:lnTo>
                      <a:pt x="0" y="342"/>
                    </a:lnTo>
                    <a:lnTo>
                      <a:pt x="51" y="342"/>
                    </a:lnTo>
                    <a:lnTo>
                      <a:pt x="79" y="410"/>
                    </a:lnTo>
                    <a:lnTo>
                      <a:pt x="132" y="443"/>
                    </a:lnTo>
                    <a:lnTo>
                      <a:pt x="132" y="506"/>
                    </a:lnTo>
                    <a:lnTo>
                      <a:pt x="156" y="573"/>
                    </a:lnTo>
                    <a:lnTo>
                      <a:pt x="238" y="573"/>
                    </a:lnTo>
                    <a:lnTo>
                      <a:pt x="291" y="506"/>
                    </a:lnTo>
                    <a:lnTo>
                      <a:pt x="346" y="474"/>
                    </a:lnTo>
                    <a:lnTo>
                      <a:pt x="399" y="410"/>
                    </a:lnTo>
                    <a:lnTo>
                      <a:pt x="453" y="376"/>
                    </a:lnTo>
                    <a:lnTo>
                      <a:pt x="531" y="342"/>
                    </a:lnTo>
                    <a:lnTo>
                      <a:pt x="588" y="376"/>
                    </a:lnTo>
                    <a:lnTo>
                      <a:pt x="638" y="410"/>
                    </a:lnTo>
                    <a:lnTo>
                      <a:pt x="694" y="410"/>
                    </a:lnTo>
                    <a:lnTo>
                      <a:pt x="745" y="443"/>
                    </a:lnTo>
                    <a:lnTo>
                      <a:pt x="773" y="506"/>
                    </a:lnTo>
                    <a:lnTo>
                      <a:pt x="797" y="541"/>
                    </a:lnTo>
                    <a:lnTo>
                      <a:pt x="853" y="474"/>
                    </a:lnTo>
                    <a:lnTo>
                      <a:pt x="905" y="474"/>
                    </a:lnTo>
                    <a:lnTo>
                      <a:pt x="960" y="474"/>
                    </a:lnTo>
                    <a:lnTo>
                      <a:pt x="1013" y="541"/>
                    </a:lnTo>
                    <a:lnTo>
                      <a:pt x="1066" y="573"/>
                    </a:lnTo>
                    <a:lnTo>
                      <a:pt x="1120" y="573"/>
                    </a:lnTo>
                    <a:lnTo>
                      <a:pt x="1171" y="573"/>
                    </a:lnTo>
                    <a:lnTo>
                      <a:pt x="1227" y="573"/>
                    </a:lnTo>
                    <a:lnTo>
                      <a:pt x="1279" y="541"/>
                    </a:lnTo>
                    <a:lnTo>
                      <a:pt x="1332" y="506"/>
                    </a:lnTo>
                    <a:lnTo>
                      <a:pt x="1387" y="443"/>
                    </a:lnTo>
                    <a:lnTo>
                      <a:pt x="1438" y="443"/>
                    </a:lnTo>
                    <a:lnTo>
                      <a:pt x="1493" y="443"/>
                    </a:lnTo>
                    <a:lnTo>
                      <a:pt x="1546" y="443"/>
                    </a:lnTo>
                    <a:lnTo>
                      <a:pt x="1599" y="474"/>
                    </a:lnTo>
                    <a:lnTo>
                      <a:pt x="1601" y="477"/>
                    </a:lnTo>
                    <a:close/>
                  </a:path>
                </a:pathLst>
              </a:custGeom>
              <a:solidFill>
                <a:srgbClr val="00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68" name="Freeform 57"/>
              <p:cNvSpPr>
                <a:spLocks/>
              </p:cNvSpPr>
              <p:nvPr/>
            </p:nvSpPr>
            <p:spPr bwMode="auto">
              <a:xfrm>
                <a:off x="5391129" y="1685916"/>
                <a:ext cx="511175" cy="334963"/>
              </a:xfrm>
              <a:custGeom>
                <a:avLst/>
                <a:gdLst>
                  <a:gd name="T0" fmla="*/ 2147483647 w 908"/>
                  <a:gd name="T1" fmla="*/ 2147483647 h 592"/>
                  <a:gd name="T2" fmla="*/ 2147483647 w 908"/>
                  <a:gd name="T3" fmla="*/ 2147483647 h 592"/>
                  <a:gd name="T4" fmla="*/ 2147483647 w 908"/>
                  <a:gd name="T5" fmla="*/ 2147483647 h 592"/>
                  <a:gd name="T6" fmla="*/ 2147483647 w 908"/>
                  <a:gd name="T7" fmla="*/ 2147483647 h 592"/>
                  <a:gd name="T8" fmla="*/ 2147483647 w 908"/>
                  <a:gd name="T9" fmla="*/ 2147483647 h 592"/>
                  <a:gd name="T10" fmla="*/ 2147483647 w 908"/>
                  <a:gd name="T11" fmla="*/ 2147483647 h 592"/>
                  <a:gd name="T12" fmla="*/ 2147483647 w 908"/>
                  <a:gd name="T13" fmla="*/ 2147483647 h 592"/>
                  <a:gd name="T14" fmla="*/ 2147483647 w 908"/>
                  <a:gd name="T15" fmla="*/ 2147483647 h 592"/>
                  <a:gd name="T16" fmla="*/ 2147483647 w 908"/>
                  <a:gd name="T17" fmla="*/ 2147483647 h 592"/>
                  <a:gd name="T18" fmla="*/ 2147483647 w 908"/>
                  <a:gd name="T19" fmla="*/ 2147483647 h 592"/>
                  <a:gd name="T20" fmla="*/ 2147483647 w 908"/>
                  <a:gd name="T21" fmla="*/ 2147483647 h 592"/>
                  <a:gd name="T22" fmla="*/ 2147483647 w 908"/>
                  <a:gd name="T23" fmla="*/ 2147483647 h 592"/>
                  <a:gd name="T24" fmla="*/ 2147483647 w 908"/>
                  <a:gd name="T25" fmla="*/ 2147483647 h 592"/>
                  <a:gd name="T26" fmla="*/ 2147483647 w 908"/>
                  <a:gd name="T27" fmla="*/ 2147483647 h 592"/>
                  <a:gd name="T28" fmla="*/ 2147483647 w 908"/>
                  <a:gd name="T29" fmla="*/ 2147483647 h 592"/>
                  <a:gd name="T30" fmla="*/ 2147483647 w 908"/>
                  <a:gd name="T31" fmla="*/ 0 h 592"/>
                  <a:gd name="T32" fmla="*/ 2147483647 w 908"/>
                  <a:gd name="T33" fmla="*/ 2147483647 h 592"/>
                  <a:gd name="T34" fmla="*/ 2147483647 w 908"/>
                  <a:gd name="T35" fmla="*/ 2147483647 h 592"/>
                  <a:gd name="T36" fmla="*/ 2147483647 w 908"/>
                  <a:gd name="T37" fmla="*/ 2147483647 h 592"/>
                  <a:gd name="T38" fmla="*/ 2147483647 w 908"/>
                  <a:gd name="T39" fmla="*/ 2147483647 h 592"/>
                  <a:gd name="T40" fmla="*/ 2147483647 w 908"/>
                  <a:gd name="T41" fmla="*/ 2147483647 h 592"/>
                  <a:gd name="T42" fmla="*/ 2147483647 w 908"/>
                  <a:gd name="T43" fmla="*/ 2147483647 h 592"/>
                  <a:gd name="T44" fmla="*/ 2147483647 w 908"/>
                  <a:gd name="T45" fmla="*/ 2147483647 h 592"/>
                  <a:gd name="T46" fmla="*/ 0 w 908"/>
                  <a:gd name="T47" fmla="*/ 2147483647 h 592"/>
                  <a:gd name="T48" fmla="*/ 2147483647 w 908"/>
                  <a:gd name="T49" fmla="*/ 2147483647 h 592"/>
                  <a:gd name="T50" fmla="*/ 2147483647 w 908"/>
                  <a:gd name="T51" fmla="*/ 2147483647 h 592"/>
                  <a:gd name="T52" fmla="*/ 2147483647 w 908"/>
                  <a:gd name="T53" fmla="*/ 2147483647 h 592"/>
                  <a:gd name="T54" fmla="*/ 2147483647 w 908"/>
                  <a:gd name="T55" fmla="*/ 2147483647 h 592"/>
                  <a:gd name="T56" fmla="*/ 2147483647 w 908"/>
                  <a:gd name="T57" fmla="*/ 2147483647 h 592"/>
                  <a:gd name="T58" fmla="*/ 2147483647 w 908"/>
                  <a:gd name="T59" fmla="*/ 2147483647 h 592"/>
                  <a:gd name="T60" fmla="*/ 2147483647 w 908"/>
                  <a:gd name="T61" fmla="*/ 2147483647 h 592"/>
                  <a:gd name="T62" fmla="*/ 2147483647 w 908"/>
                  <a:gd name="T63" fmla="*/ 2147483647 h 592"/>
                  <a:gd name="T64" fmla="*/ 2147483647 w 908"/>
                  <a:gd name="T65" fmla="*/ 2147483647 h 592"/>
                  <a:gd name="T66" fmla="*/ 2147483647 w 908"/>
                  <a:gd name="T67" fmla="*/ 2147483647 h 592"/>
                  <a:gd name="T68" fmla="*/ 2147483647 w 908"/>
                  <a:gd name="T69" fmla="*/ 2147483647 h 592"/>
                  <a:gd name="T70" fmla="*/ 2147483647 w 908"/>
                  <a:gd name="T71" fmla="*/ 2147483647 h 592"/>
                  <a:gd name="T72" fmla="*/ 2147483647 w 908"/>
                  <a:gd name="T73" fmla="*/ 2147483647 h 592"/>
                  <a:gd name="T74" fmla="*/ 2147483647 w 908"/>
                  <a:gd name="T75" fmla="*/ 2147483647 h 592"/>
                  <a:gd name="T76" fmla="*/ 2147483647 w 908"/>
                  <a:gd name="T77" fmla="*/ 2147483647 h 592"/>
                  <a:gd name="T78" fmla="*/ 2147483647 w 908"/>
                  <a:gd name="T79" fmla="*/ 2147483647 h 592"/>
                  <a:gd name="T80" fmla="*/ 2147483647 w 908"/>
                  <a:gd name="T81" fmla="*/ 2147483647 h 592"/>
                  <a:gd name="T82" fmla="*/ 2147483647 w 908"/>
                  <a:gd name="T83" fmla="*/ 2147483647 h 592"/>
                  <a:gd name="T84" fmla="*/ 2147483647 w 908"/>
                  <a:gd name="T85" fmla="*/ 2147483647 h 592"/>
                  <a:gd name="T86" fmla="*/ 2147483647 w 908"/>
                  <a:gd name="T87" fmla="*/ 2147483647 h 592"/>
                  <a:gd name="T88" fmla="*/ 2147483647 w 908"/>
                  <a:gd name="T89" fmla="*/ 2147483647 h 592"/>
                  <a:gd name="T90" fmla="*/ 2147483647 w 908"/>
                  <a:gd name="T91" fmla="*/ 2147483647 h 592"/>
                  <a:gd name="T92" fmla="*/ 2147483647 w 908"/>
                  <a:gd name="T93" fmla="*/ 2147483647 h 59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08"/>
                  <a:gd name="T142" fmla="*/ 0 h 592"/>
                  <a:gd name="T143" fmla="*/ 908 w 908"/>
                  <a:gd name="T144" fmla="*/ 592 h 59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08" h="592">
                    <a:moveTo>
                      <a:pt x="908" y="491"/>
                    </a:moveTo>
                    <a:lnTo>
                      <a:pt x="908" y="461"/>
                    </a:lnTo>
                    <a:lnTo>
                      <a:pt x="908" y="396"/>
                    </a:lnTo>
                    <a:lnTo>
                      <a:pt x="908" y="330"/>
                    </a:lnTo>
                    <a:lnTo>
                      <a:pt x="879" y="263"/>
                    </a:lnTo>
                    <a:lnTo>
                      <a:pt x="853" y="198"/>
                    </a:lnTo>
                    <a:lnTo>
                      <a:pt x="800" y="162"/>
                    </a:lnTo>
                    <a:lnTo>
                      <a:pt x="744" y="131"/>
                    </a:lnTo>
                    <a:lnTo>
                      <a:pt x="694" y="131"/>
                    </a:lnTo>
                    <a:lnTo>
                      <a:pt x="639" y="99"/>
                    </a:lnTo>
                    <a:lnTo>
                      <a:pt x="584" y="99"/>
                    </a:lnTo>
                    <a:lnTo>
                      <a:pt x="536" y="99"/>
                    </a:lnTo>
                    <a:lnTo>
                      <a:pt x="479" y="99"/>
                    </a:lnTo>
                    <a:lnTo>
                      <a:pt x="428" y="99"/>
                    </a:lnTo>
                    <a:lnTo>
                      <a:pt x="372" y="32"/>
                    </a:lnTo>
                    <a:lnTo>
                      <a:pt x="346" y="0"/>
                    </a:lnTo>
                    <a:lnTo>
                      <a:pt x="293" y="32"/>
                    </a:lnTo>
                    <a:lnTo>
                      <a:pt x="241" y="66"/>
                    </a:lnTo>
                    <a:lnTo>
                      <a:pt x="212" y="131"/>
                    </a:lnTo>
                    <a:lnTo>
                      <a:pt x="185" y="198"/>
                    </a:lnTo>
                    <a:lnTo>
                      <a:pt x="159" y="263"/>
                    </a:lnTo>
                    <a:lnTo>
                      <a:pt x="108" y="263"/>
                    </a:lnTo>
                    <a:lnTo>
                      <a:pt x="54" y="297"/>
                    </a:lnTo>
                    <a:lnTo>
                      <a:pt x="0" y="364"/>
                    </a:lnTo>
                    <a:lnTo>
                      <a:pt x="54" y="428"/>
                    </a:lnTo>
                    <a:lnTo>
                      <a:pt x="108" y="461"/>
                    </a:lnTo>
                    <a:lnTo>
                      <a:pt x="159" y="428"/>
                    </a:lnTo>
                    <a:lnTo>
                      <a:pt x="212" y="428"/>
                    </a:lnTo>
                    <a:lnTo>
                      <a:pt x="267" y="396"/>
                    </a:lnTo>
                    <a:lnTo>
                      <a:pt x="320" y="364"/>
                    </a:lnTo>
                    <a:lnTo>
                      <a:pt x="346" y="428"/>
                    </a:lnTo>
                    <a:lnTo>
                      <a:pt x="293" y="461"/>
                    </a:lnTo>
                    <a:lnTo>
                      <a:pt x="293" y="526"/>
                    </a:lnTo>
                    <a:lnTo>
                      <a:pt x="346" y="558"/>
                    </a:lnTo>
                    <a:lnTo>
                      <a:pt x="401" y="526"/>
                    </a:lnTo>
                    <a:lnTo>
                      <a:pt x="452" y="558"/>
                    </a:lnTo>
                    <a:lnTo>
                      <a:pt x="507" y="592"/>
                    </a:lnTo>
                    <a:lnTo>
                      <a:pt x="536" y="558"/>
                    </a:lnTo>
                    <a:lnTo>
                      <a:pt x="536" y="492"/>
                    </a:lnTo>
                    <a:lnTo>
                      <a:pt x="584" y="461"/>
                    </a:lnTo>
                    <a:lnTo>
                      <a:pt x="639" y="492"/>
                    </a:lnTo>
                    <a:lnTo>
                      <a:pt x="694" y="492"/>
                    </a:lnTo>
                    <a:lnTo>
                      <a:pt x="744" y="461"/>
                    </a:lnTo>
                    <a:lnTo>
                      <a:pt x="800" y="526"/>
                    </a:lnTo>
                    <a:lnTo>
                      <a:pt x="853" y="526"/>
                    </a:lnTo>
                    <a:lnTo>
                      <a:pt x="908" y="492"/>
                    </a:lnTo>
                    <a:lnTo>
                      <a:pt x="908" y="491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69" name="Freeform 59"/>
              <p:cNvSpPr>
                <a:spLocks/>
              </p:cNvSpPr>
              <p:nvPr/>
            </p:nvSpPr>
            <p:spPr bwMode="auto">
              <a:xfrm>
                <a:off x="5432404" y="2405054"/>
                <a:ext cx="301625" cy="261938"/>
              </a:xfrm>
              <a:custGeom>
                <a:avLst/>
                <a:gdLst>
                  <a:gd name="T0" fmla="*/ 2147483647 w 531"/>
                  <a:gd name="T1" fmla="*/ 2147483647 h 464"/>
                  <a:gd name="T2" fmla="*/ 2147483647 w 531"/>
                  <a:gd name="T3" fmla="*/ 2147483647 h 464"/>
                  <a:gd name="T4" fmla="*/ 2147483647 w 531"/>
                  <a:gd name="T5" fmla="*/ 2147483647 h 464"/>
                  <a:gd name="T6" fmla="*/ 2147483647 w 531"/>
                  <a:gd name="T7" fmla="*/ 2147483647 h 464"/>
                  <a:gd name="T8" fmla="*/ 2147483647 w 531"/>
                  <a:gd name="T9" fmla="*/ 2147483647 h 464"/>
                  <a:gd name="T10" fmla="*/ 2147483647 w 531"/>
                  <a:gd name="T11" fmla="*/ 2147483647 h 464"/>
                  <a:gd name="T12" fmla="*/ 2147483647 w 531"/>
                  <a:gd name="T13" fmla="*/ 2147483647 h 464"/>
                  <a:gd name="T14" fmla="*/ 2147483647 w 531"/>
                  <a:gd name="T15" fmla="*/ 2147483647 h 464"/>
                  <a:gd name="T16" fmla="*/ 2147483647 w 531"/>
                  <a:gd name="T17" fmla="*/ 2147483647 h 464"/>
                  <a:gd name="T18" fmla="*/ 0 w 531"/>
                  <a:gd name="T19" fmla="*/ 2147483647 h 464"/>
                  <a:gd name="T20" fmla="*/ 0 w 531"/>
                  <a:gd name="T21" fmla="*/ 2147483647 h 464"/>
                  <a:gd name="T22" fmla="*/ 2147483647 w 531"/>
                  <a:gd name="T23" fmla="*/ 2147483647 h 464"/>
                  <a:gd name="T24" fmla="*/ 2147483647 w 531"/>
                  <a:gd name="T25" fmla="*/ 2147483647 h 464"/>
                  <a:gd name="T26" fmla="*/ 2147483647 w 531"/>
                  <a:gd name="T27" fmla="*/ 2147483647 h 464"/>
                  <a:gd name="T28" fmla="*/ 2147483647 w 531"/>
                  <a:gd name="T29" fmla="*/ 2147483647 h 464"/>
                  <a:gd name="T30" fmla="*/ 2147483647 w 531"/>
                  <a:gd name="T31" fmla="*/ 2147483647 h 464"/>
                  <a:gd name="T32" fmla="*/ 2147483647 w 531"/>
                  <a:gd name="T33" fmla="*/ 0 h 464"/>
                  <a:gd name="T34" fmla="*/ 2147483647 w 531"/>
                  <a:gd name="T35" fmla="*/ 2147483647 h 4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1"/>
                  <a:gd name="T55" fmla="*/ 0 h 464"/>
                  <a:gd name="T56" fmla="*/ 531 w 531"/>
                  <a:gd name="T57" fmla="*/ 464 h 4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1" h="464">
                    <a:moveTo>
                      <a:pt x="49" y="3"/>
                    </a:moveTo>
                    <a:lnTo>
                      <a:pt x="531" y="165"/>
                    </a:lnTo>
                    <a:lnTo>
                      <a:pt x="449" y="291"/>
                    </a:lnTo>
                    <a:lnTo>
                      <a:pt x="377" y="298"/>
                    </a:lnTo>
                    <a:lnTo>
                      <a:pt x="293" y="335"/>
                    </a:lnTo>
                    <a:lnTo>
                      <a:pt x="238" y="416"/>
                    </a:lnTo>
                    <a:lnTo>
                      <a:pt x="220" y="464"/>
                    </a:lnTo>
                    <a:lnTo>
                      <a:pt x="132" y="464"/>
                    </a:lnTo>
                    <a:lnTo>
                      <a:pt x="34" y="396"/>
                    </a:lnTo>
                    <a:lnTo>
                      <a:pt x="0" y="330"/>
                    </a:lnTo>
                    <a:lnTo>
                      <a:pt x="0" y="263"/>
                    </a:lnTo>
                    <a:lnTo>
                      <a:pt x="62" y="259"/>
                    </a:lnTo>
                    <a:lnTo>
                      <a:pt x="108" y="129"/>
                    </a:lnTo>
                    <a:lnTo>
                      <a:pt x="108" y="54"/>
                    </a:lnTo>
                    <a:lnTo>
                      <a:pt x="108" y="57"/>
                    </a:lnTo>
                    <a:lnTo>
                      <a:pt x="59" y="39"/>
                    </a:lnTo>
                    <a:lnTo>
                      <a:pt x="43" y="0"/>
                    </a:lnTo>
                    <a:lnTo>
                      <a:pt x="49" y="3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70" name="Freeform 60"/>
              <p:cNvSpPr>
                <a:spLocks/>
              </p:cNvSpPr>
              <p:nvPr/>
            </p:nvSpPr>
            <p:spPr bwMode="auto">
              <a:xfrm>
                <a:off x="5434717" y="2294921"/>
                <a:ext cx="457366" cy="198817"/>
              </a:xfrm>
              <a:custGeom>
                <a:avLst/>
                <a:gdLst>
                  <a:gd name="T0" fmla="*/ 2147483647 w 810"/>
                  <a:gd name="T1" fmla="*/ 2147483647 h 354"/>
                  <a:gd name="T2" fmla="*/ 2147483647 w 810"/>
                  <a:gd name="T3" fmla="*/ 2147483647 h 354"/>
                  <a:gd name="T4" fmla="*/ 2147483647 w 810"/>
                  <a:gd name="T5" fmla="*/ 2147483647 h 354"/>
                  <a:gd name="T6" fmla="*/ 2147483647 w 810"/>
                  <a:gd name="T7" fmla="*/ 2147483647 h 354"/>
                  <a:gd name="T8" fmla="*/ 2147483647 w 810"/>
                  <a:gd name="T9" fmla="*/ 2147483647 h 354"/>
                  <a:gd name="T10" fmla="*/ 2147483647 w 810"/>
                  <a:gd name="T11" fmla="*/ 2147483647 h 354"/>
                  <a:gd name="T12" fmla="*/ 2147483647 w 810"/>
                  <a:gd name="T13" fmla="*/ 2147483647 h 354"/>
                  <a:gd name="T14" fmla="*/ 2147483647 w 810"/>
                  <a:gd name="T15" fmla="*/ 2147483647 h 354"/>
                  <a:gd name="T16" fmla="*/ 2147483647 w 810"/>
                  <a:gd name="T17" fmla="*/ 0 h 354"/>
                  <a:gd name="T18" fmla="*/ 2147483647 w 810"/>
                  <a:gd name="T19" fmla="*/ 2147483647 h 354"/>
                  <a:gd name="T20" fmla="*/ 2147483647 w 810"/>
                  <a:gd name="T21" fmla="*/ 2147483647 h 354"/>
                  <a:gd name="T22" fmla="*/ 2147483647 w 810"/>
                  <a:gd name="T23" fmla="*/ 2147483647 h 354"/>
                  <a:gd name="T24" fmla="*/ 2147483647 w 810"/>
                  <a:gd name="T25" fmla="*/ 2147483647 h 354"/>
                  <a:gd name="T26" fmla="*/ 2147483647 w 810"/>
                  <a:gd name="T27" fmla="*/ 2147483647 h 354"/>
                  <a:gd name="T28" fmla="*/ 2147483647 w 810"/>
                  <a:gd name="T29" fmla="*/ 2147483647 h 354"/>
                  <a:gd name="T30" fmla="*/ 2147483647 w 810"/>
                  <a:gd name="T31" fmla="*/ 2147483647 h 354"/>
                  <a:gd name="T32" fmla="*/ 2147483647 w 810"/>
                  <a:gd name="T33" fmla="*/ 2147483647 h 354"/>
                  <a:gd name="T34" fmla="*/ 0 w 810"/>
                  <a:gd name="T35" fmla="*/ 2147483647 h 354"/>
                  <a:gd name="T36" fmla="*/ 0 w 810"/>
                  <a:gd name="T37" fmla="*/ 2147483647 h 354"/>
                  <a:gd name="T38" fmla="*/ 2147483647 w 810"/>
                  <a:gd name="T39" fmla="*/ 2147483647 h 3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0"/>
                  <a:gd name="T61" fmla="*/ 0 h 354"/>
                  <a:gd name="T62" fmla="*/ 810 w 810"/>
                  <a:gd name="T63" fmla="*/ 354 h 3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0" h="354">
                    <a:moveTo>
                      <a:pt x="49" y="193"/>
                    </a:moveTo>
                    <a:lnTo>
                      <a:pt x="521" y="354"/>
                    </a:lnTo>
                    <a:lnTo>
                      <a:pt x="587" y="345"/>
                    </a:lnTo>
                    <a:lnTo>
                      <a:pt x="590" y="301"/>
                    </a:lnTo>
                    <a:lnTo>
                      <a:pt x="625" y="271"/>
                    </a:lnTo>
                    <a:lnTo>
                      <a:pt x="625" y="229"/>
                    </a:lnTo>
                    <a:lnTo>
                      <a:pt x="684" y="225"/>
                    </a:lnTo>
                    <a:lnTo>
                      <a:pt x="810" y="27"/>
                    </a:lnTo>
                    <a:lnTo>
                      <a:pt x="751" y="0"/>
                    </a:lnTo>
                    <a:lnTo>
                      <a:pt x="587" y="3"/>
                    </a:lnTo>
                    <a:lnTo>
                      <a:pt x="541" y="64"/>
                    </a:lnTo>
                    <a:lnTo>
                      <a:pt x="497" y="93"/>
                    </a:lnTo>
                    <a:lnTo>
                      <a:pt x="430" y="132"/>
                    </a:lnTo>
                    <a:lnTo>
                      <a:pt x="273" y="132"/>
                    </a:lnTo>
                    <a:lnTo>
                      <a:pt x="214" y="93"/>
                    </a:lnTo>
                    <a:lnTo>
                      <a:pt x="165" y="30"/>
                    </a:lnTo>
                    <a:lnTo>
                      <a:pt x="54" y="30"/>
                    </a:lnTo>
                    <a:lnTo>
                      <a:pt x="0" y="105"/>
                    </a:lnTo>
                    <a:lnTo>
                      <a:pt x="0" y="110"/>
                    </a:lnTo>
                    <a:lnTo>
                      <a:pt x="49" y="193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71" name="Freeform 61"/>
              <p:cNvSpPr>
                <a:spLocks/>
              </p:cNvSpPr>
              <p:nvPr/>
            </p:nvSpPr>
            <p:spPr bwMode="auto">
              <a:xfrm>
                <a:off x="4411641" y="3895716"/>
                <a:ext cx="539750" cy="296863"/>
              </a:xfrm>
              <a:custGeom>
                <a:avLst/>
                <a:gdLst>
                  <a:gd name="T0" fmla="*/ 2147483647 w 962"/>
                  <a:gd name="T1" fmla="*/ 2147483647 h 530"/>
                  <a:gd name="T2" fmla="*/ 2147483647 w 962"/>
                  <a:gd name="T3" fmla="*/ 2147483647 h 530"/>
                  <a:gd name="T4" fmla="*/ 2147483647 w 962"/>
                  <a:gd name="T5" fmla="*/ 2147483647 h 530"/>
                  <a:gd name="T6" fmla="*/ 2147483647 w 962"/>
                  <a:gd name="T7" fmla="*/ 2147483647 h 530"/>
                  <a:gd name="T8" fmla="*/ 2147483647 w 962"/>
                  <a:gd name="T9" fmla="*/ 2147483647 h 530"/>
                  <a:gd name="T10" fmla="*/ 2147483647 w 962"/>
                  <a:gd name="T11" fmla="*/ 0 h 530"/>
                  <a:gd name="T12" fmla="*/ 2147483647 w 962"/>
                  <a:gd name="T13" fmla="*/ 2147483647 h 530"/>
                  <a:gd name="T14" fmla="*/ 2147483647 w 962"/>
                  <a:gd name="T15" fmla="*/ 2147483647 h 530"/>
                  <a:gd name="T16" fmla="*/ 2147483647 w 962"/>
                  <a:gd name="T17" fmla="*/ 2147483647 h 530"/>
                  <a:gd name="T18" fmla="*/ 2147483647 w 962"/>
                  <a:gd name="T19" fmla="*/ 2147483647 h 530"/>
                  <a:gd name="T20" fmla="*/ 2147483647 w 962"/>
                  <a:gd name="T21" fmla="*/ 2147483647 h 530"/>
                  <a:gd name="T22" fmla="*/ 2147483647 w 962"/>
                  <a:gd name="T23" fmla="*/ 2147483647 h 530"/>
                  <a:gd name="T24" fmla="*/ 2147483647 w 962"/>
                  <a:gd name="T25" fmla="*/ 2147483647 h 530"/>
                  <a:gd name="T26" fmla="*/ 2147483647 w 962"/>
                  <a:gd name="T27" fmla="*/ 2147483647 h 530"/>
                  <a:gd name="T28" fmla="*/ 2147483647 w 962"/>
                  <a:gd name="T29" fmla="*/ 2147483647 h 530"/>
                  <a:gd name="T30" fmla="*/ 2147483647 w 962"/>
                  <a:gd name="T31" fmla="*/ 2147483647 h 530"/>
                  <a:gd name="T32" fmla="*/ 2147483647 w 962"/>
                  <a:gd name="T33" fmla="*/ 2147483647 h 530"/>
                  <a:gd name="T34" fmla="*/ 2147483647 w 962"/>
                  <a:gd name="T35" fmla="*/ 2147483647 h 530"/>
                  <a:gd name="T36" fmla="*/ 2147483647 w 962"/>
                  <a:gd name="T37" fmla="*/ 2147483647 h 530"/>
                  <a:gd name="T38" fmla="*/ 2147483647 w 962"/>
                  <a:gd name="T39" fmla="*/ 2147483647 h 530"/>
                  <a:gd name="T40" fmla="*/ 2147483647 w 962"/>
                  <a:gd name="T41" fmla="*/ 2147483647 h 530"/>
                  <a:gd name="T42" fmla="*/ 2147483647 w 962"/>
                  <a:gd name="T43" fmla="*/ 2147483647 h 530"/>
                  <a:gd name="T44" fmla="*/ 0 w 962"/>
                  <a:gd name="T45" fmla="*/ 2147483647 h 530"/>
                  <a:gd name="T46" fmla="*/ 0 w 962"/>
                  <a:gd name="T47" fmla="*/ 2147483647 h 530"/>
                  <a:gd name="T48" fmla="*/ 2147483647 w 962"/>
                  <a:gd name="T49" fmla="*/ 2147483647 h 530"/>
                  <a:gd name="T50" fmla="*/ 2147483647 w 962"/>
                  <a:gd name="T51" fmla="*/ 2147483647 h 530"/>
                  <a:gd name="T52" fmla="*/ 2147483647 w 962"/>
                  <a:gd name="T53" fmla="*/ 2147483647 h 530"/>
                  <a:gd name="T54" fmla="*/ 2147483647 w 962"/>
                  <a:gd name="T55" fmla="*/ 2147483647 h 530"/>
                  <a:gd name="T56" fmla="*/ 2147483647 w 962"/>
                  <a:gd name="T57" fmla="*/ 2147483647 h 530"/>
                  <a:gd name="T58" fmla="*/ 2147483647 w 962"/>
                  <a:gd name="T59" fmla="*/ 2147483647 h 530"/>
                  <a:gd name="T60" fmla="*/ 2147483647 w 962"/>
                  <a:gd name="T61" fmla="*/ 2147483647 h 530"/>
                  <a:gd name="T62" fmla="*/ 2147483647 w 962"/>
                  <a:gd name="T63" fmla="*/ 2147483647 h 530"/>
                  <a:gd name="T64" fmla="*/ 2147483647 w 962"/>
                  <a:gd name="T65" fmla="*/ 2147483647 h 530"/>
                  <a:gd name="T66" fmla="*/ 2147483647 w 962"/>
                  <a:gd name="T67" fmla="*/ 2147483647 h 530"/>
                  <a:gd name="T68" fmla="*/ 2147483647 w 962"/>
                  <a:gd name="T69" fmla="*/ 2147483647 h 530"/>
                  <a:gd name="T70" fmla="*/ 2147483647 w 962"/>
                  <a:gd name="T71" fmla="*/ 2147483647 h 530"/>
                  <a:gd name="T72" fmla="*/ 2147483647 w 962"/>
                  <a:gd name="T73" fmla="*/ 2147483647 h 530"/>
                  <a:gd name="T74" fmla="*/ 2147483647 w 962"/>
                  <a:gd name="T75" fmla="*/ 2147483647 h 530"/>
                  <a:gd name="T76" fmla="*/ 2147483647 w 962"/>
                  <a:gd name="T77" fmla="*/ 2147483647 h 530"/>
                  <a:gd name="T78" fmla="*/ 2147483647 w 962"/>
                  <a:gd name="T79" fmla="*/ 2147483647 h 530"/>
                  <a:gd name="T80" fmla="*/ 2147483647 w 962"/>
                  <a:gd name="T81" fmla="*/ 2147483647 h 530"/>
                  <a:gd name="T82" fmla="*/ 2147483647 w 962"/>
                  <a:gd name="T83" fmla="*/ 2147483647 h 530"/>
                  <a:gd name="T84" fmla="*/ 2147483647 w 962"/>
                  <a:gd name="T85" fmla="*/ 2147483647 h 530"/>
                  <a:gd name="T86" fmla="*/ 2147483647 w 962"/>
                  <a:gd name="T87" fmla="*/ 2147483647 h 530"/>
                  <a:gd name="T88" fmla="*/ 2147483647 w 962"/>
                  <a:gd name="T89" fmla="*/ 2147483647 h 530"/>
                  <a:gd name="T90" fmla="*/ 2147483647 w 962"/>
                  <a:gd name="T91" fmla="*/ 2147483647 h 5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62"/>
                  <a:gd name="T139" fmla="*/ 0 h 530"/>
                  <a:gd name="T140" fmla="*/ 962 w 962"/>
                  <a:gd name="T141" fmla="*/ 530 h 5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62" h="530">
                    <a:moveTo>
                      <a:pt x="962" y="99"/>
                    </a:moveTo>
                    <a:lnTo>
                      <a:pt x="936" y="99"/>
                    </a:lnTo>
                    <a:lnTo>
                      <a:pt x="908" y="99"/>
                    </a:lnTo>
                    <a:lnTo>
                      <a:pt x="854" y="99"/>
                    </a:lnTo>
                    <a:lnTo>
                      <a:pt x="773" y="65"/>
                    </a:lnTo>
                    <a:lnTo>
                      <a:pt x="747" y="0"/>
                    </a:lnTo>
                    <a:lnTo>
                      <a:pt x="747" y="2"/>
                    </a:lnTo>
                    <a:lnTo>
                      <a:pt x="722" y="34"/>
                    </a:lnTo>
                    <a:lnTo>
                      <a:pt x="693" y="101"/>
                    </a:lnTo>
                    <a:lnTo>
                      <a:pt x="667" y="166"/>
                    </a:lnTo>
                    <a:lnTo>
                      <a:pt x="613" y="231"/>
                    </a:lnTo>
                    <a:lnTo>
                      <a:pt x="535" y="265"/>
                    </a:lnTo>
                    <a:lnTo>
                      <a:pt x="480" y="265"/>
                    </a:lnTo>
                    <a:lnTo>
                      <a:pt x="427" y="299"/>
                    </a:lnTo>
                    <a:lnTo>
                      <a:pt x="375" y="299"/>
                    </a:lnTo>
                    <a:lnTo>
                      <a:pt x="321" y="299"/>
                    </a:lnTo>
                    <a:lnTo>
                      <a:pt x="267" y="299"/>
                    </a:lnTo>
                    <a:lnTo>
                      <a:pt x="214" y="265"/>
                    </a:lnTo>
                    <a:lnTo>
                      <a:pt x="160" y="299"/>
                    </a:lnTo>
                    <a:lnTo>
                      <a:pt x="108" y="299"/>
                    </a:lnTo>
                    <a:lnTo>
                      <a:pt x="53" y="363"/>
                    </a:lnTo>
                    <a:lnTo>
                      <a:pt x="53" y="429"/>
                    </a:lnTo>
                    <a:lnTo>
                      <a:pt x="0" y="461"/>
                    </a:lnTo>
                    <a:lnTo>
                      <a:pt x="0" y="530"/>
                    </a:lnTo>
                    <a:lnTo>
                      <a:pt x="53" y="494"/>
                    </a:lnTo>
                    <a:lnTo>
                      <a:pt x="108" y="461"/>
                    </a:lnTo>
                    <a:lnTo>
                      <a:pt x="160" y="461"/>
                    </a:lnTo>
                    <a:lnTo>
                      <a:pt x="214" y="494"/>
                    </a:lnTo>
                    <a:lnTo>
                      <a:pt x="267" y="530"/>
                    </a:lnTo>
                    <a:lnTo>
                      <a:pt x="321" y="530"/>
                    </a:lnTo>
                    <a:lnTo>
                      <a:pt x="375" y="494"/>
                    </a:lnTo>
                    <a:lnTo>
                      <a:pt x="427" y="461"/>
                    </a:lnTo>
                    <a:lnTo>
                      <a:pt x="480" y="494"/>
                    </a:lnTo>
                    <a:lnTo>
                      <a:pt x="535" y="530"/>
                    </a:lnTo>
                    <a:lnTo>
                      <a:pt x="588" y="530"/>
                    </a:lnTo>
                    <a:lnTo>
                      <a:pt x="639" y="494"/>
                    </a:lnTo>
                    <a:lnTo>
                      <a:pt x="667" y="429"/>
                    </a:lnTo>
                    <a:lnTo>
                      <a:pt x="722" y="363"/>
                    </a:lnTo>
                    <a:lnTo>
                      <a:pt x="773" y="332"/>
                    </a:lnTo>
                    <a:lnTo>
                      <a:pt x="801" y="332"/>
                    </a:lnTo>
                    <a:lnTo>
                      <a:pt x="854" y="332"/>
                    </a:lnTo>
                    <a:lnTo>
                      <a:pt x="908" y="299"/>
                    </a:lnTo>
                    <a:lnTo>
                      <a:pt x="936" y="231"/>
                    </a:lnTo>
                    <a:lnTo>
                      <a:pt x="936" y="166"/>
                    </a:lnTo>
                    <a:lnTo>
                      <a:pt x="962" y="101"/>
                    </a:lnTo>
                    <a:lnTo>
                      <a:pt x="962" y="99"/>
                    </a:lnTo>
                    <a:close/>
                  </a:path>
                </a:pathLst>
              </a:custGeom>
              <a:solidFill>
                <a:srgbClr val="008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72" name="Freeform 63"/>
              <p:cNvSpPr>
                <a:spLocks/>
              </p:cNvSpPr>
              <p:nvPr/>
            </p:nvSpPr>
            <p:spPr bwMode="auto">
              <a:xfrm>
                <a:off x="1500166" y="2143116"/>
                <a:ext cx="1006475" cy="796925"/>
              </a:xfrm>
              <a:custGeom>
                <a:avLst/>
                <a:gdLst>
                  <a:gd name="T0" fmla="*/ 2147483647 w 1790"/>
                  <a:gd name="T1" fmla="*/ 2147483647 h 1415"/>
                  <a:gd name="T2" fmla="*/ 2147483647 w 1790"/>
                  <a:gd name="T3" fmla="*/ 2147483647 h 1415"/>
                  <a:gd name="T4" fmla="*/ 2147483647 w 1790"/>
                  <a:gd name="T5" fmla="*/ 2147483647 h 1415"/>
                  <a:gd name="T6" fmla="*/ 2147483647 w 1790"/>
                  <a:gd name="T7" fmla="*/ 2147483647 h 1415"/>
                  <a:gd name="T8" fmla="*/ 2147483647 w 1790"/>
                  <a:gd name="T9" fmla="*/ 2147483647 h 1415"/>
                  <a:gd name="T10" fmla="*/ 2147483647 w 1790"/>
                  <a:gd name="T11" fmla="*/ 2147483647 h 1415"/>
                  <a:gd name="T12" fmla="*/ 2147483647 w 1790"/>
                  <a:gd name="T13" fmla="*/ 2147483647 h 1415"/>
                  <a:gd name="T14" fmla="*/ 2147483647 w 1790"/>
                  <a:gd name="T15" fmla="*/ 2147483647 h 1415"/>
                  <a:gd name="T16" fmla="*/ 2147483647 w 1790"/>
                  <a:gd name="T17" fmla="*/ 2147483647 h 1415"/>
                  <a:gd name="T18" fmla="*/ 2147483647 w 1790"/>
                  <a:gd name="T19" fmla="*/ 2147483647 h 1415"/>
                  <a:gd name="T20" fmla="*/ 2147483647 w 1790"/>
                  <a:gd name="T21" fmla="*/ 2147483647 h 1415"/>
                  <a:gd name="T22" fmla="*/ 2147483647 w 1790"/>
                  <a:gd name="T23" fmla="*/ 2147483647 h 1415"/>
                  <a:gd name="T24" fmla="*/ 2147483647 w 1790"/>
                  <a:gd name="T25" fmla="*/ 2147483647 h 1415"/>
                  <a:gd name="T26" fmla="*/ 2147483647 w 1790"/>
                  <a:gd name="T27" fmla="*/ 2147483647 h 1415"/>
                  <a:gd name="T28" fmla="*/ 2147483647 w 1790"/>
                  <a:gd name="T29" fmla="*/ 2147483647 h 1415"/>
                  <a:gd name="T30" fmla="*/ 2147483647 w 1790"/>
                  <a:gd name="T31" fmla="*/ 2147483647 h 1415"/>
                  <a:gd name="T32" fmla="*/ 2147483647 w 1790"/>
                  <a:gd name="T33" fmla="*/ 2147483647 h 1415"/>
                  <a:gd name="T34" fmla="*/ 2147483647 w 1790"/>
                  <a:gd name="T35" fmla="*/ 0 h 1415"/>
                  <a:gd name="T36" fmla="*/ 2147483647 w 1790"/>
                  <a:gd name="T37" fmla="*/ 2147483647 h 1415"/>
                  <a:gd name="T38" fmla="*/ 2147483647 w 1790"/>
                  <a:gd name="T39" fmla="*/ 2147483647 h 1415"/>
                  <a:gd name="T40" fmla="*/ 2147483647 w 1790"/>
                  <a:gd name="T41" fmla="*/ 2147483647 h 1415"/>
                  <a:gd name="T42" fmla="*/ 2147483647 w 1790"/>
                  <a:gd name="T43" fmla="*/ 2147483647 h 1415"/>
                  <a:gd name="T44" fmla="*/ 2147483647 w 1790"/>
                  <a:gd name="T45" fmla="*/ 2147483647 h 1415"/>
                  <a:gd name="T46" fmla="*/ 2147483647 w 1790"/>
                  <a:gd name="T47" fmla="*/ 2147483647 h 1415"/>
                  <a:gd name="T48" fmla="*/ 2147483647 w 1790"/>
                  <a:gd name="T49" fmla="*/ 2147483647 h 1415"/>
                  <a:gd name="T50" fmla="*/ 2147483647 w 1790"/>
                  <a:gd name="T51" fmla="*/ 2147483647 h 1415"/>
                  <a:gd name="T52" fmla="*/ 2147483647 w 1790"/>
                  <a:gd name="T53" fmla="*/ 2147483647 h 1415"/>
                  <a:gd name="T54" fmla="*/ 2147483647 w 1790"/>
                  <a:gd name="T55" fmla="*/ 2147483647 h 1415"/>
                  <a:gd name="T56" fmla="*/ 2147483647 w 1790"/>
                  <a:gd name="T57" fmla="*/ 2147483647 h 1415"/>
                  <a:gd name="T58" fmla="*/ 2147483647 w 1790"/>
                  <a:gd name="T59" fmla="*/ 2147483647 h 1415"/>
                  <a:gd name="T60" fmla="*/ 2147483647 w 1790"/>
                  <a:gd name="T61" fmla="*/ 2147483647 h 1415"/>
                  <a:gd name="T62" fmla="*/ 2147483647 w 1790"/>
                  <a:gd name="T63" fmla="*/ 2147483647 h 1415"/>
                  <a:gd name="T64" fmla="*/ 2147483647 w 1790"/>
                  <a:gd name="T65" fmla="*/ 2147483647 h 1415"/>
                  <a:gd name="T66" fmla="*/ 2147483647 w 1790"/>
                  <a:gd name="T67" fmla="*/ 2147483647 h 1415"/>
                  <a:gd name="T68" fmla="*/ 2147483647 w 1790"/>
                  <a:gd name="T69" fmla="*/ 2147483647 h 1415"/>
                  <a:gd name="T70" fmla="*/ 2147483647 w 1790"/>
                  <a:gd name="T71" fmla="*/ 2147483647 h 1415"/>
                  <a:gd name="T72" fmla="*/ 2147483647 w 1790"/>
                  <a:gd name="T73" fmla="*/ 2147483647 h 1415"/>
                  <a:gd name="T74" fmla="*/ 2147483647 w 1790"/>
                  <a:gd name="T75" fmla="*/ 2147483647 h 1415"/>
                  <a:gd name="T76" fmla="*/ 2147483647 w 1790"/>
                  <a:gd name="T77" fmla="*/ 2147483647 h 1415"/>
                  <a:gd name="T78" fmla="*/ 2147483647 w 1790"/>
                  <a:gd name="T79" fmla="*/ 2147483647 h 1415"/>
                  <a:gd name="T80" fmla="*/ 2147483647 w 1790"/>
                  <a:gd name="T81" fmla="*/ 2147483647 h 1415"/>
                  <a:gd name="T82" fmla="*/ 2147483647 w 1790"/>
                  <a:gd name="T83" fmla="*/ 2147483647 h 1415"/>
                  <a:gd name="T84" fmla="*/ 2147483647 w 1790"/>
                  <a:gd name="T85" fmla="*/ 2147483647 h 1415"/>
                  <a:gd name="T86" fmla="*/ 2147483647 w 1790"/>
                  <a:gd name="T87" fmla="*/ 2147483647 h 1415"/>
                  <a:gd name="T88" fmla="*/ 2147483647 w 1790"/>
                  <a:gd name="T89" fmla="*/ 2147483647 h 141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90"/>
                  <a:gd name="T136" fmla="*/ 0 h 1415"/>
                  <a:gd name="T137" fmla="*/ 1790 w 1790"/>
                  <a:gd name="T138" fmla="*/ 1415 h 141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90" h="1415">
                    <a:moveTo>
                      <a:pt x="1576" y="1415"/>
                    </a:moveTo>
                    <a:lnTo>
                      <a:pt x="1631" y="1348"/>
                    </a:lnTo>
                    <a:lnTo>
                      <a:pt x="1658" y="1284"/>
                    </a:lnTo>
                    <a:lnTo>
                      <a:pt x="1684" y="1249"/>
                    </a:lnTo>
                    <a:lnTo>
                      <a:pt x="1708" y="1218"/>
                    </a:lnTo>
                    <a:lnTo>
                      <a:pt x="1764" y="1184"/>
                    </a:lnTo>
                    <a:lnTo>
                      <a:pt x="1790" y="1117"/>
                    </a:lnTo>
                    <a:lnTo>
                      <a:pt x="1790" y="1053"/>
                    </a:lnTo>
                    <a:lnTo>
                      <a:pt x="1764" y="986"/>
                    </a:lnTo>
                    <a:lnTo>
                      <a:pt x="1736" y="920"/>
                    </a:lnTo>
                    <a:lnTo>
                      <a:pt x="1736" y="854"/>
                    </a:lnTo>
                    <a:lnTo>
                      <a:pt x="1764" y="788"/>
                    </a:lnTo>
                    <a:lnTo>
                      <a:pt x="1708" y="788"/>
                    </a:lnTo>
                    <a:lnTo>
                      <a:pt x="1658" y="788"/>
                    </a:lnTo>
                    <a:lnTo>
                      <a:pt x="1631" y="723"/>
                    </a:lnTo>
                    <a:lnTo>
                      <a:pt x="1576" y="755"/>
                    </a:lnTo>
                    <a:lnTo>
                      <a:pt x="1525" y="723"/>
                    </a:lnTo>
                    <a:lnTo>
                      <a:pt x="1469" y="689"/>
                    </a:lnTo>
                    <a:lnTo>
                      <a:pt x="1418" y="657"/>
                    </a:lnTo>
                    <a:lnTo>
                      <a:pt x="1364" y="591"/>
                    </a:lnTo>
                    <a:lnTo>
                      <a:pt x="1336" y="524"/>
                    </a:lnTo>
                    <a:lnTo>
                      <a:pt x="1364" y="460"/>
                    </a:lnTo>
                    <a:lnTo>
                      <a:pt x="1392" y="393"/>
                    </a:lnTo>
                    <a:lnTo>
                      <a:pt x="1364" y="325"/>
                    </a:lnTo>
                    <a:lnTo>
                      <a:pt x="1336" y="263"/>
                    </a:lnTo>
                    <a:lnTo>
                      <a:pt x="1336" y="195"/>
                    </a:lnTo>
                    <a:lnTo>
                      <a:pt x="1336" y="162"/>
                    </a:lnTo>
                    <a:lnTo>
                      <a:pt x="1284" y="162"/>
                    </a:lnTo>
                    <a:lnTo>
                      <a:pt x="1231" y="130"/>
                    </a:lnTo>
                    <a:lnTo>
                      <a:pt x="1175" y="130"/>
                    </a:lnTo>
                    <a:lnTo>
                      <a:pt x="1123" y="130"/>
                    </a:lnTo>
                    <a:lnTo>
                      <a:pt x="1069" y="96"/>
                    </a:lnTo>
                    <a:lnTo>
                      <a:pt x="1017" y="63"/>
                    </a:lnTo>
                    <a:lnTo>
                      <a:pt x="964" y="32"/>
                    </a:lnTo>
                    <a:lnTo>
                      <a:pt x="910" y="32"/>
                    </a:lnTo>
                    <a:lnTo>
                      <a:pt x="859" y="0"/>
                    </a:lnTo>
                    <a:lnTo>
                      <a:pt x="803" y="63"/>
                    </a:lnTo>
                    <a:lnTo>
                      <a:pt x="751" y="32"/>
                    </a:lnTo>
                    <a:lnTo>
                      <a:pt x="695" y="63"/>
                    </a:lnTo>
                    <a:lnTo>
                      <a:pt x="669" y="130"/>
                    </a:lnTo>
                    <a:lnTo>
                      <a:pt x="644" y="195"/>
                    </a:lnTo>
                    <a:lnTo>
                      <a:pt x="590" y="229"/>
                    </a:lnTo>
                    <a:lnTo>
                      <a:pt x="536" y="229"/>
                    </a:lnTo>
                    <a:lnTo>
                      <a:pt x="482" y="195"/>
                    </a:lnTo>
                    <a:lnTo>
                      <a:pt x="457" y="263"/>
                    </a:lnTo>
                    <a:lnTo>
                      <a:pt x="429" y="325"/>
                    </a:lnTo>
                    <a:lnTo>
                      <a:pt x="397" y="394"/>
                    </a:lnTo>
                    <a:lnTo>
                      <a:pt x="377" y="361"/>
                    </a:lnTo>
                    <a:lnTo>
                      <a:pt x="323" y="361"/>
                    </a:lnTo>
                    <a:lnTo>
                      <a:pt x="285" y="400"/>
                    </a:lnTo>
                    <a:lnTo>
                      <a:pt x="218" y="361"/>
                    </a:lnTo>
                    <a:lnTo>
                      <a:pt x="164" y="361"/>
                    </a:lnTo>
                    <a:lnTo>
                      <a:pt x="110" y="361"/>
                    </a:lnTo>
                    <a:lnTo>
                      <a:pt x="57" y="361"/>
                    </a:lnTo>
                    <a:lnTo>
                      <a:pt x="2" y="426"/>
                    </a:lnTo>
                    <a:lnTo>
                      <a:pt x="6" y="466"/>
                    </a:lnTo>
                    <a:lnTo>
                      <a:pt x="0" y="466"/>
                    </a:lnTo>
                    <a:lnTo>
                      <a:pt x="116" y="457"/>
                    </a:lnTo>
                    <a:lnTo>
                      <a:pt x="181" y="436"/>
                    </a:lnTo>
                    <a:lnTo>
                      <a:pt x="228" y="441"/>
                    </a:lnTo>
                    <a:lnTo>
                      <a:pt x="290" y="445"/>
                    </a:lnTo>
                    <a:lnTo>
                      <a:pt x="319" y="460"/>
                    </a:lnTo>
                    <a:lnTo>
                      <a:pt x="323" y="492"/>
                    </a:lnTo>
                    <a:lnTo>
                      <a:pt x="323" y="559"/>
                    </a:lnTo>
                    <a:lnTo>
                      <a:pt x="349" y="625"/>
                    </a:lnTo>
                    <a:lnTo>
                      <a:pt x="349" y="689"/>
                    </a:lnTo>
                    <a:lnTo>
                      <a:pt x="349" y="755"/>
                    </a:lnTo>
                    <a:lnTo>
                      <a:pt x="349" y="820"/>
                    </a:lnTo>
                    <a:lnTo>
                      <a:pt x="377" y="889"/>
                    </a:lnTo>
                    <a:lnTo>
                      <a:pt x="429" y="986"/>
                    </a:lnTo>
                    <a:lnTo>
                      <a:pt x="482" y="1053"/>
                    </a:lnTo>
                    <a:lnTo>
                      <a:pt x="536" y="1085"/>
                    </a:lnTo>
                    <a:lnTo>
                      <a:pt x="590" y="1117"/>
                    </a:lnTo>
                    <a:lnTo>
                      <a:pt x="644" y="1150"/>
                    </a:lnTo>
                    <a:lnTo>
                      <a:pt x="724" y="1150"/>
                    </a:lnTo>
                    <a:lnTo>
                      <a:pt x="777" y="1150"/>
                    </a:lnTo>
                    <a:lnTo>
                      <a:pt x="830" y="1150"/>
                    </a:lnTo>
                    <a:lnTo>
                      <a:pt x="885" y="1150"/>
                    </a:lnTo>
                    <a:lnTo>
                      <a:pt x="936" y="1184"/>
                    </a:lnTo>
                    <a:lnTo>
                      <a:pt x="990" y="1218"/>
                    </a:lnTo>
                    <a:lnTo>
                      <a:pt x="1069" y="1249"/>
                    </a:lnTo>
                    <a:lnTo>
                      <a:pt x="1123" y="1249"/>
                    </a:lnTo>
                    <a:lnTo>
                      <a:pt x="1175" y="1284"/>
                    </a:lnTo>
                    <a:lnTo>
                      <a:pt x="1231" y="1348"/>
                    </a:lnTo>
                    <a:lnTo>
                      <a:pt x="1284" y="1381"/>
                    </a:lnTo>
                    <a:lnTo>
                      <a:pt x="1336" y="1415"/>
                    </a:lnTo>
                    <a:lnTo>
                      <a:pt x="1392" y="1415"/>
                    </a:lnTo>
                    <a:lnTo>
                      <a:pt x="1444" y="1381"/>
                    </a:lnTo>
                    <a:lnTo>
                      <a:pt x="1499" y="1381"/>
                    </a:lnTo>
                    <a:lnTo>
                      <a:pt x="1548" y="1415"/>
                    </a:lnTo>
                    <a:lnTo>
                      <a:pt x="1576" y="141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73" name="Freeform 65"/>
              <p:cNvSpPr>
                <a:spLocks/>
              </p:cNvSpPr>
              <p:nvPr/>
            </p:nvSpPr>
            <p:spPr bwMode="auto">
              <a:xfrm>
                <a:off x="5016479" y="1406516"/>
                <a:ext cx="571500" cy="728663"/>
              </a:xfrm>
              <a:custGeom>
                <a:avLst/>
                <a:gdLst>
                  <a:gd name="T0" fmla="*/ 2147483647 w 1015"/>
                  <a:gd name="T1" fmla="*/ 2147483647 h 1299"/>
                  <a:gd name="T2" fmla="*/ 2147483647 w 1015"/>
                  <a:gd name="T3" fmla="*/ 2147483647 h 1299"/>
                  <a:gd name="T4" fmla="*/ 2147483647 w 1015"/>
                  <a:gd name="T5" fmla="*/ 2147483647 h 1299"/>
                  <a:gd name="T6" fmla="*/ 2147483647 w 1015"/>
                  <a:gd name="T7" fmla="*/ 2147483647 h 1299"/>
                  <a:gd name="T8" fmla="*/ 2147483647 w 1015"/>
                  <a:gd name="T9" fmla="*/ 2147483647 h 1299"/>
                  <a:gd name="T10" fmla="*/ 2147483647 w 1015"/>
                  <a:gd name="T11" fmla="*/ 2147483647 h 1299"/>
                  <a:gd name="T12" fmla="*/ 2147483647 w 1015"/>
                  <a:gd name="T13" fmla="*/ 2147483647 h 1299"/>
                  <a:gd name="T14" fmla="*/ 2147483647 w 1015"/>
                  <a:gd name="T15" fmla="*/ 2147483647 h 1299"/>
                  <a:gd name="T16" fmla="*/ 2147483647 w 1015"/>
                  <a:gd name="T17" fmla="*/ 2147483647 h 1299"/>
                  <a:gd name="T18" fmla="*/ 2147483647 w 1015"/>
                  <a:gd name="T19" fmla="*/ 2147483647 h 1299"/>
                  <a:gd name="T20" fmla="*/ 2147483647 w 1015"/>
                  <a:gd name="T21" fmla="*/ 2147483647 h 1299"/>
                  <a:gd name="T22" fmla="*/ 2147483647 w 1015"/>
                  <a:gd name="T23" fmla="*/ 0 h 1299"/>
                  <a:gd name="T24" fmla="*/ 2147483647 w 1015"/>
                  <a:gd name="T25" fmla="*/ 2147483647 h 1299"/>
                  <a:gd name="T26" fmla="*/ 2147483647 w 1015"/>
                  <a:gd name="T27" fmla="*/ 2147483647 h 1299"/>
                  <a:gd name="T28" fmla="*/ 2147483647 w 1015"/>
                  <a:gd name="T29" fmla="*/ 2147483647 h 1299"/>
                  <a:gd name="T30" fmla="*/ 0 w 1015"/>
                  <a:gd name="T31" fmla="*/ 2147483647 h 1299"/>
                  <a:gd name="T32" fmla="*/ 2147483647 w 1015"/>
                  <a:gd name="T33" fmla="*/ 2147483647 h 1299"/>
                  <a:gd name="T34" fmla="*/ 2147483647 w 1015"/>
                  <a:gd name="T35" fmla="*/ 2147483647 h 1299"/>
                  <a:gd name="T36" fmla="*/ 2147483647 w 1015"/>
                  <a:gd name="T37" fmla="*/ 2147483647 h 1299"/>
                  <a:gd name="T38" fmla="*/ 2147483647 w 1015"/>
                  <a:gd name="T39" fmla="*/ 2147483647 h 1299"/>
                  <a:gd name="T40" fmla="*/ 2147483647 w 1015"/>
                  <a:gd name="T41" fmla="*/ 2147483647 h 1299"/>
                  <a:gd name="T42" fmla="*/ 2147483647 w 1015"/>
                  <a:gd name="T43" fmla="*/ 2147483647 h 1299"/>
                  <a:gd name="T44" fmla="*/ 2147483647 w 1015"/>
                  <a:gd name="T45" fmla="*/ 2147483647 h 1299"/>
                  <a:gd name="T46" fmla="*/ 2147483647 w 1015"/>
                  <a:gd name="T47" fmla="*/ 2147483647 h 1299"/>
                  <a:gd name="T48" fmla="*/ 2147483647 w 1015"/>
                  <a:gd name="T49" fmla="*/ 2147483647 h 1299"/>
                  <a:gd name="T50" fmla="*/ 2147483647 w 1015"/>
                  <a:gd name="T51" fmla="*/ 2147483647 h 1299"/>
                  <a:gd name="T52" fmla="*/ 2147483647 w 1015"/>
                  <a:gd name="T53" fmla="*/ 2147483647 h 1299"/>
                  <a:gd name="T54" fmla="*/ 2147483647 w 1015"/>
                  <a:gd name="T55" fmla="*/ 2147483647 h 1299"/>
                  <a:gd name="T56" fmla="*/ 2147483647 w 1015"/>
                  <a:gd name="T57" fmla="*/ 2147483647 h 1299"/>
                  <a:gd name="T58" fmla="*/ 2147483647 w 1015"/>
                  <a:gd name="T59" fmla="*/ 2147483647 h 1299"/>
                  <a:gd name="T60" fmla="*/ 2147483647 w 1015"/>
                  <a:gd name="T61" fmla="*/ 2147483647 h 1299"/>
                  <a:gd name="T62" fmla="*/ 2147483647 w 1015"/>
                  <a:gd name="T63" fmla="*/ 2147483647 h 1299"/>
                  <a:gd name="T64" fmla="*/ 2147483647 w 1015"/>
                  <a:gd name="T65" fmla="*/ 2147483647 h 12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15"/>
                  <a:gd name="T100" fmla="*/ 0 h 1299"/>
                  <a:gd name="T101" fmla="*/ 1015 w 1015"/>
                  <a:gd name="T102" fmla="*/ 1299 h 12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15" h="1299">
                    <a:moveTo>
                      <a:pt x="723" y="923"/>
                    </a:moveTo>
                    <a:lnTo>
                      <a:pt x="669" y="859"/>
                    </a:lnTo>
                    <a:lnTo>
                      <a:pt x="723" y="793"/>
                    </a:lnTo>
                    <a:lnTo>
                      <a:pt x="778" y="758"/>
                    </a:lnTo>
                    <a:lnTo>
                      <a:pt x="828" y="758"/>
                    </a:lnTo>
                    <a:lnTo>
                      <a:pt x="855" y="693"/>
                    </a:lnTo>
                    <a:lnTo>
                      <a:pt x="881" y="626"/>
                    </a:lnTo>
                    <a:lnTo>
                      <a:pt x="910" y="561"/>
                    </a:lnTo>
                    <a:lnTo>
                      <a:pt x="963" y="527"/>
                    </a:lnTo>
                    <a:lnTo>
                      <a:pt x="1015" y="495"/>
                    </a:lnTo>
                    <a:lnTo>
                      <a:pt x="989" y="463"/>
                    </a:lnTo>
                    <a:lnTo>
                      <a:pt x="936" y="463"/>
                    </a:lnTo>
                    <a:lnTo>
                      <a:pt x="881" y="429"/>
                    </a:lnTo>
                    <a:lnTo>
                      <a:pt x="828" y="397"/>
                    </a:lnTo>
                    <a:lnTo>
                      <a:pt x="802" y="330"/>
                    </a:lnTo>
                    <a:lnTo>
                      <a:pt x="748" y="298"/>
                    </a:lnTo>
                    <a:lnTo>
                      <a:pt x="694" y="232"/>
                    </a:lnTo>
                    <a:lnTo>
                      <a:pt x="643" y="197"/>
                    </a:lnTo>
                    <a:lnTo>
                      <a:pt x="589" y="165"/>
                    </a:lnTo>
                    <a:lnTo>
                      <a:pt x="509" y="100"/>
                    </a:lnTo>
                    <a:lnTo>
                      <a:pt x="430" y="67"/>
                    </a:lnTo>
                    <a:lnTo>
                      <a:pt x="375" y="33"/>
                    </a:lnTo>
                    <a:lnTo>
                      <a:pt x="322" y="0"/>
                    </a:lnTo>
                    <a:lnTo>
                      <a:pt x="269" y="0"/>
                    </a:lnTo>
                    <a:lnTo>
                      <a:pt x="215" y="33"/>
                    </a:lnTo>
                    <a:lnTo>
                      <a:pt x="161" y="33"/>
                    </a:lnTo>
                    <a:lnTo>
                      <a:pt x="107" y="33"/>
                    </a:lnTo>
                    <a:lnTo>
                      <a:pt x="54" y="33"/>
                    </a:lnTo>
                    <a:lnTo>
                      <a:pt x="56" y="32"/>
                    </a:lnTo>
                    <a:lnTo>
                      <a:pt x="43" y="32"/>
                    </a:lnTo>
                    <a:lnTo>
                      <a:pt x="30" y="67"/>
                    </a:lnTo>
                    <a:lnTo>
                      <a:pt x="0" y="134"/>
                    </a:lnTo>
                    <a:lnTo>
                      <a:pt x="0" y="197"/>
                    </a:lnTo>
                    <a:lnTo>
                      <a:pt x="30" y="264"/>
                    </a:lnTo>
                    <a:lnTo>
                      <a:pt x="30" y="330"/>
                    </a:lnTo>
                    <a:lnTo>
                      <a:pt x="30" y="397"/>
                    </a:lnTo>
                    <a:lnTo>
                      <a:pt x="30" y="463"/>
                    </a:lnTo>
                    <a:lnTo>
                      <a:pt x="82" y="527"/>
                    </a:lnTo>
                    <a:lnTo>
                      <a:pt x="54" y="594"/>
                    </a:lnTo>
                    <a:lnTo>
                      <a:pt x="54" y="658"/>
                    </a:lnTo>
                    <a:lnTo>
                      <a:pt x="30" y="724"/>
                    </a:lnTo>
                    <a:lnTo>
                      <a:pt x="54" y="793"/>
                    </a:lnTo>
                    <a:lnTo>
                      <a:pt x="82" y="859"/>
                    </a:lnTo>
                    <a:lnTo>
                      <a:pt x="107" y="923"/>
                    </a:lnTo>
                    <a:lnTo>
                      <a:pt x="161" y="956"/>
                    </a:lnTo>
                    <a:lnTo>
                      <a:pt x="161" y="1022"/>
                    </a:lnTo>
                    <a:lnTo>
                      <a:pt x="161" y="1087"/>
                    </a:lnTo>
                    <a:lnTo>
                      <a:pt x="187" y="1154"/>
                    </a:lnTo>
                    <a:lnTo>
                      <a:pt x="161" y="1154"/>
                    </a:lnTo>
                    <a:lnTo>
                      <a:pt x="182" y="1143"/>
                    </a:lnTo>
                    <a:lnTo>
                      <a:pt x="215" y="1187"/>
                    </a:lnTo>
                    <a:lnTo>
                      <a:pt x="269" y="1187"/>
                    </a:lnTo>
                    <a:lnTo>
                      <a:pt x="322" y="1154"/>
                    </a:lnTo>
                    <a:lnTo>
                      <a:pt x="375" y="1154"/>
                    </a:lnTo>
                    <a:lnTo>
                      <a:pt x="430" y="1187"/>
                    </a:lnTo>
                    <a:lnTo>
                      <a:pt x="481" y="1253"/>
                    </a:lnTo>
                    <a:lnTo>
                      <a:pt x="538" y="1299"/>
                    </a:lnTo>
                    <a:lnTo>
                      <a:pt x="566" y="1281"/>
                    </a:lnTo>
                    <a:lnTo>
                      <a:pt x="599" y="1204"/>
                    </a:lnTo>
                    <a:lnTo>
                      <a:pt x="661" y="1204"/>
                    </a:lnTo>
                    <a:lnTo>
                      <a:pt x="661" y="1198"/>
                    </a:lnTo>
                    <a:lnTo>
                      <a:pt x="669" y="1154"/>
                    </a:lnTo>
                    <a:lnTo>
                      <a:pt x="669" y="1087"/>
                    </a:lnTo>
                    <a:lnTo>
                      <a:pt x="694" y="1022"/>
                    </a:lnTo>
                    <a:lnTo>
                      <a:pt x="694" y="956"/>
                    </a:lnTo>
                    <a:lnTo>
                      <a:pt x="715" y="923"/>
                    </a:lnTo>
                    <a:lnTo>
                      <a:pt x="723" y="923"/>
                    </a:lnTo>
                    <a:close/>
                  </a:path>
                </a:pathLst>
              </a:custGeom>
              <a:solidFill>
                <a:srgbClr val="00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74" name="Freeform 68"/>
              <p:cNvSpPr>
                <a:spLocks/>
              </p:cNvSpPr>
              <p:nvPr/>
            </p:nvSpPr>
            <p:spPr bwMode="auto">
              <a:xfrm>
                <a:off x="4036991" y="2876541"/>
                <a:ext cx="146050" cy="98425"/>
              </a:xfrm>
              <a:custGeom>
                <a:avLst/>
                <a:gdLst>
                  <a:gd name="T0" fmla="*/ 2147483647 w 262"/>
                  <a:gd name="T1" fmla="*/ 2147483647 h 173"/>
                  <a:gd name="T2" fmla="*/ 2147483647 w 262"/>
                  <a:gd name="T3" fmla="*/ 0 h 173"/>
                  <a:gd name="T4" fmla="*/ 2147483647 w 262"/>
                  <a:gd name="T5" fmla="*/ 0 h 173"/>
                  <a:gd name="T6" fmla="*/ 2147483647 w 262"/>
                  <a:gd name="T7" fmla="*/ 2147483647 h 173"/>
                  <a:gd name="T8" fmla="*/ 0 w 262"/>
                  <a:gd name="T9" fmla="*/ 2147483647 h 173"/>
                  <a:gd name="T10" fmla="*/ 2147483647 w 262"/>
                  <a:gd name="T11" fmla="*/ 2147483647 h 173"/>
                  <a:gd name="T12" fmla="*/ 2147483647 w 262"/>
                  <a:gd name="T13" fmla="*/ 2147483647 h 173"/>
                  <a:gd name="T14" fmla="*/ 2147483647 w 262"/>
                  <a:gd name="T15" fmla="*/ 2147483647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2"/>
                  <a:gd name="T25" fmla="*/ 0 h 173"/>
                  <a:gd name="T26" fmla="*/ 262 w 262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2" h="173">
                    <a:moveTo>
                      <a:pt x="262" y="173"/>
                    </a:moveTo>
                    <a:lnTo>
                      <a:pt x="262" y="0"/>
                    </a:lnTo>
                    <a:lnTo>
                      <a:pt x="35" y="0"/>
                    </a:lnTo>
                    <a:lnTo>
                      <a:pt x="5" y="39"/>
                    </a:lnTo>
                    <a:lnTo>
                      <a:pt x="0" y="108"/>
                    </a:lnTo>
                    <a:lnTo>
                      <a:pt x="5" y="158"/>
                    </a:lnTo>
                    <a:lnTo>
                      <a:pt x="16" y="173"/>
                    </a:lnTo>
                    <a:lnTo>
                      <a:pt x="262" y="173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75" name="Freeform 53"/>
              <p:cNvSpPr>
                <a:spLocks/>
              </p:cNvSpPr>
              <p:nvPr/>
            </p:nvSpPr>
            <p:spPr bwMode="auto">
              <a:xfrm>
                <a:off x="3116214" y="465796"/>
                <a:ext cx="718716" cy="755508"/>
              </a:xfrm>
              <a:custGeom>
                <a:avLst/>
                <a:gdLst>
                  <a:gd name="T0" fmla="*/ 2147483647 w 1281"/>
                  <a:gd name="T1" fmla="*/ 2147483647 h 1340"/>
                  <a:gd name="T2" fmla="*/ 2147483647 w 1281"/>
                  <a:gd name="T3" fmla="*/ 2147483647 h 1340"/>
                  <a:gd name="T4" fmla="*/ 2147483647 w 1281"/>
                  <a:gd name="T5" fmla="*/ 2147483647 h 1340"/>
                  <a:gd name="T6" fmla="*/ 2147483647 w 1281"/>
                  <a:gd name="T7" fmla="*/ 2147483647 h 1340"/>
                  <a:gd name="T8" fmla="*/ 2147483647 w 1281"/>
                  <a:gd name="T9" fmla="*/ 2147483647 h 1340"/>
                  <a:gd name="T10" fmla="*/ 2147483647 w 1281"/>
                  <a:gd name="T11" fmla="*/ 2147483647 h 1340"/>
                  <a:gd name="T12" fmla="*/ 2147483647 w 1281"/>
                  <a:gd name="T13" fmla="*/ 2147483647 h 1340"/>
                  <a:gd name="T14" fmla="*/ 2147483647 w 1281"/>
                  <a:gd name="T15" fmla="*/ 2147483647 h 1340"/>
                  <a:gd name="T16" fmla="*/ 2147483647 w 1281"/>
                  <a:gd name="T17" fmla="*/ 2147483647 h 1340"/>
                  <a:gd name="T18" fmla="*/ 2147483647 w 1281"/>
                  <a:gd name="T19" fmla="*/ 2147483647 h 1340"/>
                  <a:gd name="T20" fmla="*/ 2147483647 w 1281"/>
                  <a:gd name="T21" fmla="*/ 0 h 1340"/>
                  <a:gd name="T22" fmla="*/ 2147483647 w 1281"/>
                  <a:gd name="T23" fmla="*/ 2147483647 h 1340"/>
                  <a:gd name="T24" fmla="*/ 2147483647 w 1281"/>
                  <a:gd name="T25" fmla="*/ 2147483647 h 1340"/>
                  <a:gd name="T26" fmla="*/ 2147483647 w 1281"/>
                  <a:gd name="T27" fmla="*/ 2147483647 h 1340"/>
                  <a:gd name="T28" fmla="*/ 2147483647 w 1281"/>
                  <a:gd name="T29" fmla="*/ 2147483647 h 1340"/>
                  <a:gd name="T30" fmla="*/ 2147483647 w 1281"/>
                  <a:gd name="T31" fmla="*/ 2147483647 h 1340"/>
                  <a:gd name="T32" fmla="*/ 2147483647 w 1281"/>
                  <a:gd name="T33" fmla="*/ 2147483647 h 1340"/>
                  <a:gd name="T34" fmla="*/ 2147483647 w 1281"/>
                  <a:gd name="T35" fmla="*/ 2147483647 h 1340"/>
                  <a:gd name="T36" fmla="*/ 2147483647 w 1281"/>
                  <a:gd name="T37" fmla="*/ 2147483647 h 1340"/>
                  <a:gd name="T38" fmla="*/ 2147483647 w 1281"/>
                  <a:gd name="T39" fmla="*/ 2147483647 h 1340"/>
                  <a:gd name="T40" fmla="*/ 2147483647 w 1281"/>
                  <a:gd name="T41" fmla="*/ 2147483647 h 1340"/>
                  <a:gd name="T42" fmla="*/ 2147483647 w 1281"/>
                  <a:gd name="T43" fmla="*/ 2147483647 h 1340"/>
                  <a:gd name="T44" fmla="*/ 2147483647 w 1281"/>
                  <a:gd name="T45" fmla="*/ 2147483647 h 1340"/>
                  <a:gd name="T46" fmla="*/ 2147483647 w 1281"/>
                  <a:gd name="T47" fmla="*/ 2147483647 h 1340"/>
                  <a:gd name="T48" fmla="*/ 2147483647 w 1281"/>
                  <a:gd name="T49" fmla="*/ 2147483647 h 1340"/>
                  <a:gd name="T50" fmla="*/ 2147483647 w 1281"/>
                  <a:gd name="T51" fmla="*/ 2147483647 h 1340"/>
                  <a:gd name="T52" fmla="*/ 2147483647 w 1281"/>
                  <a:gd name="T53" fmla="*/ 2147483647 h 1340"/>
                  <a:gd name="T54" fmla="*/ 2147483647 w 1281"/>
                  <a:gd name="T55" fmla="*/ 2147483647 h 1340"/>
                  <a:gd name="T56" fmla="*/ 2147483647 w 1281"/>
                  <a:gd name="T57" fmla="*/ 2147483647 h 1340"/>
                  <a:gd name="T58" fmla="*/ 2147483647 w 1281"/>
                  <a:gd name="T59" fmla="*/ 2147483647 h 1340"/>
                  <a:gd name="T60" fmla="*/ 2147483647 w 1281"/>
                  <a:gd name="T61" fmla="*/ 2147483647 h 1340"/>
                  <a:gd name="T62" fmla="*/ 2147483647 w 1281"/>
                  <a:gd name="T63" fmla="*/ 2147483647 h 1340"/>
                  <a:gd name="T64" fmla="*/ 2147483647 w 1281"/>
                  <a:gd name="T65" fmla="*/ 2147483647 h 1340"/>
                  <a:gd name="T66" fmla="*/ 0 w 1281"/>
                  <a:gd name="T67" fmla="*/ 2147483647 h 13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81"/>
                  <a:gd name="T103" fmla="*/ 0 h 1340"/>
                  <a:gd name="T104" fmla="*/ 1281 w 1281"/>
                  <a:gd name="T105" fmla="*/ 1340 h 13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81" h="1340">
                    <a:moveTo>
                      <a:pt x="0" y="483"/>
                    </a:moveTo>
                    <a:lnTo>
                      <a:pt x="28" y="483"/>
                    </a:lnTo>
                    <a:lnTo>
                      <a:pt x="81" y="483"/>
                    </a:lnTo>
                    <a:lnTo>
                      <a:pt x="134" y="518"/>
                    </a:lnTo>
                    <a:lnTo>
                      <a:pt x="189" y="518"/>
                    </a:lnTo>
                    <a:lnTo>
                      <a:pt x="241" y="518"/>
                    </a:lnTo>
                    <a:lnTo>
                      <a:pt x="295" y="483"/>
                    </a:lnTo>
                    <a:lnTo>
                      <a:pt x="348" y="483"/>
                    </a:lnTo>
                    <a:lnTo>
                      <a:pt x="402" y="483"/>
                    </a:lnTo>
                    <a:lnTo>
                      <a:pt x="453" y="518"/>
                    </a:lnTo>
                    <a:lnTo>
                      <a:pt x="508" y="518"/>
                    </a:lnTo>
                    <a:lnTo>
                      <a:pt x="561" y="483"/>
                    </a:lnTo>
                    <a:lnTo>
                      <a:pt x="614" y="483"/>
                    </a:lnTo>
                    <a:lnTo>
                      <a:pt x="641" y="419"/>
                    </a:lnTo>
                    <a:lnTo>
                      <a:pt x="669" y="351"/>
                    </a:lnTo>
                    <a:lnTo>
                      <a:pt x="695" y="286"/>
                    </a:lnTo>
                    <a:lnTo>
                      <a:pt x="722" y="220"/>
                    </a:lnTo>
                    <a:lnTo>
                      <a:pt x="722" y="156"/>
                    </a:lnTo>
                    <a:lnTo>
                      <a:pt x="774" y="88"/>
                    </a:lnTo>
                    <a:lnTo>
                      <a:pt x="830" y="88"/>
                    </a:lnTo>
                    <a:lnTo>
                      <a:pt x="830" y="21"/>
                    </a:lnTo>
                    <a:lnTo>
                      <a:pt x="871" y="0"/>
                    </a:lnTo>
                    <a:lnTo>
                      <a:pt x="935" y="21"/>
                    </a:lnTo>
                    <a:lnTo>
                      <a:pt x="961" y="88"/>
                    </a:lnTo>
                    <a:lnTo>
                      <a:pt x="989" y="156"/>
                    </a:lnTo>
                    <a:lnTo>
                      <a:pt x="1012" y="220"/>
                    </a:lnTo>
                    <a:lnTo>
                      <a:pt x="1012" y="286"/>
                    </a:lnTo>
                    <a:lnTo>
                      <a:pt x="1012" y="351"/>
                    </a:lnTo>
                    <a:lnTo>
                      <a:pt x="1040" y="419"/>
                    </a:lnTo>
                    <a:lnTo>
                      <a:pt x="1068" y="483"/>
                    </a:lnTo>
                    <a:lnTo>
                      <a:pt x="1094" y="549"/>
                    </a:lnTo>
                    <a:lnTo>
                      <a:pt x="1147" y="616"/>
                    </a:lnTo>
                    <a:lnTo>
                      <a:pt x="1202" y="616"/>
                    </a:lnTo>
                    <a:lnTo>
                      <a:pt x="1255" y="648"/>
                    </a:lnTo>
                    <a:lnTo>
                      <a:pt x="1281" y="713"/>
                    </a:lnTo>
                    <a:lnTo>
                      <a:pt x="1255" y="779"/>
                    </a:lnTo>
                    <a:lnTo>
                      <a:pt x="1255" y="848"/>
                    </a:lnTo>
                    <a:lnTo>
                      <a:pt x="1202" y="879"/>
                    </a:lnTo>
                    <a:lnTo>
                      <a:pt x="1147" y="912"/>
                    </a:lnTo>
                    <a:lnTo>
                      <a:pt x="1094" y="976"/>
                    </a:lnTo>
                    <a:lnTo>
                      <a:pt x="1040" y="1044"/>
                    </a:lnTo>
                    <a:lnTo>
                      <a:pt x="989" y="1076"/>
                    </a:lnTo>
                    <a:lnTo>
                      <a:pt x="961" y="1143"/>
                    </a:lnTo>
                    <a:lnTo>
                      <a:pt x="907" y="1175"/>
                    </a:lnTo>
                    <a:lnTo>
                      <a:pt x="854" y="1209"/>
                    </a:lnTo>
                    <a:lnTo>
                      <a:pt x="854" y="1275"/>
                    </a:lnTo>
                    <a:lnTo>
                      <a:pt x="802" y="1306"/>
                    </a:lnTo>
                    <a:lnTo>
                      <a:pt x="746" y="1340"/>
                    </a:lnTo>
                    <a:lnTo>
                      <a:pt x="695" y="1340"/>
                    </a:lnTo>
                    <a:lnTo>
                      <a:pt x="641" y="1275"/>
                    </a:lnTo>
                    <a:lnTo>
                      <a:pt x="614" y="1209"/>
                    </a:lnTo>
                    <a:lnTo>
                      <a:pt x="587" y="1143"/>
                    </a:lnTo>
                    <a:lnTo>
                      <a:pt x="535" y="1108"/>
                    </a:lnTo>
                    <a:lnTo>
                      <a:pt x="479" y="1044"/>
                    </a:lnTo>
                    <a:lnTo>
                      <a:pt x="479" y="976"/>
                    </a:lnTo>
                    <a:lnTo>
                      <a:pt x="479" y="912"/>
                    </a:lnTo>
                    <a:lnTo>
                      <a:pt x="427" y="879"/>
                    </a:lnTo>
                    <a:lnTo>
                      <a:pt x="372" y="813"/>
                    </a:lnTo>
                    <a:lnTo>
                      <a:pt x="348" y="747"/>
                    </a:lnTo>
                    <a:lnTo>
                      <a:pt x="295" y="747"/>
                    </a:lnTo>
                    <a:lnTo>
                      <a:pt x="269" y="682"/>
                    </a:lnTo>
                    <a:lnTo>
                      <a:pt x="215" y="682"/>
                    </a:lnTo>
                    <a:lnTo>
                      <a:pt x="163" y="648"/>
                    </a:lnTo>
                    <a:lnTo>
                      <a:pt x="108" y="616"/>
                    </a:lnTo>
                    <a:lnTo>
                      <a:pt x="54" y="616"/>
                    </a:lnTo>
                    <a:lnTo>
                      <a:pt x="54" y="549"/>
                    </a:lnTo>
                    <a:lnTo>
                      <a:pt x="20" y="484"/>
                    </a:lnTo>
                    <a:lnTo>
                      <a:pt x="0" y="483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76" name="Freeform 54"/>
              <p:cNvSpPr>
                <a:spLocks/>
              </p:cNvSpPr>
              <p:nvPr/>
            </p:nvSpPr>
            <p:spPr bwMode="auto">
              <a:xfrm>
                <a:off x="449241" y="2067701"/>
                <a:ext cx="1088964" cy="552903"/>
              </a:xfrm>
              <a:custGeom>
                <a:avLst/>
                <a:gdLst>
                  <a:gd name="T0" fmla="*/ 2147483647 w 1939"/>
                  <a:gd name="T1" fmla="*/ 0 h 984"/>
                  <a:gd name="T2" fmla="*/ 2147483647 w 1939"/>
                  <a:gd name="T3" fmla="*/ 2147483647 h 984"/>
                  <a:gd name="T4" fmla="*/ 2147483647 w 1939"/>
                  <a:gd name="T5" fmla="*/ 2147483647 h 984"/>
                  <a:gd name="T6" fmla="*/ 2147483647 w 1939"/>
                  <a:gd name="T7" fmla="*/ 2147483647 h 984"/>
                  <a:gd name="T8" fmla="*/ 2147483647 w 1939"/>
                  <a:gd name="T9" fmla="*/ 2147483647 h 984"/>
                  <a:gd name="T10" fmla="*/ 2147483647 w 1939"/>
                  <a:gd name="T11" fmla="*/ 2147483647 h 984"/>
                  <a:gd name="T12" fmla="*/ 2147483647 w 1939"/>
                  <a:gd name="T13" fmla="*/ 2147483647 h 984"/>
                  <a:gd name="T14" fmla="*/ 2147483647 w 1939"/>
                  <a:gd name="T15" fmla="*/ 2147483647 h 984"/>
                  <a:gd name="T16" fmla="*/ 2147483647 w 1939"/>
                  <a:gd name="T17" fmla="*/ 2147483647 h 984"/>
                  <a:gd name="T18" fmla="*/ 2147483647 w 1939"/>
                  <a:gd name="T19" fmla="*/ 2147483647 h 984"/>
                  <a:gd name="T20" fmla="*/ 2147483647 w 1939"/>
                  <a:gd name="T21" fmla="*/ 2147483647 h 984"/>
                  <a:gd name="T22" fmla="*/ 2147483647 w 1939"/>
                  <a:gd name="T23" fmla="*/ 2147483647 h 984"/>
                  <a:gd name="T24" fmla="*/ 2147483647 w 1939"/>
                  <a:gd name="T25" fmla="*/ 2147483647 h 984"/>
                  <a:gd name="T26" fmla="*/ 2147483647 w 1939"/>
                  <a:gd name="T27" fmla="*/ 2147483647 h 984"/>
                  <a:gd name="T28" fmla="*/ 2147483647 w 1939"/>
                  <a:gd name="T29" fmla="*/ 2147483647 h 984"/>
                  <a:gd name="T30" fmla="*/ 2147483647 w 1939"/>
                  <a:gd name="T31" fmla="*/ 2147483647 h 984"/>
                  <a:gd name="T32" fmla="*/ 2147483647 w 1939"/>
                  <a:gd name="T33" fmla="*/ 2147483647 h 984"/>
                  <a:gd name="T34" fmla="*/ 2147483647 w 1939"/>
                  <a:gd name="T35" fmla="*/ 2147483647 h 984"/>
                  <a:gd name="T36" fmla="*/ 2147483647 w 1939"/>
                  <a:gd name="T37" fmla="*/ 2147483647 h 984"/>
                  <a:gd name="T38" fmla="*/ 2147483647 w 1939"/>
                  <a:gd name="T39" fmla="*/ 2147483647 h 984"/>
                  <a:gd name="T40" fmla="*/ 2147483647 w 1939"/>
                  <a:gd name="T41" fmla="*/ 2147483647 h 984"/>
                  <a:gd name="T42" fmla="*/ 2147483647 w 1939"/>
                  <a:gd name="T43" fmla="*/ 2147483647 h 984"/>
                  <a:gd name="T44" fmla="*/ 2147483647 w 1939"/>
                  <a:gd name="T45" fmla="*/ 2147483647 h 984"/>
                  <a:gd name="T46" fmla="*/ 2147483647 w 1939"/>
                  <a:gd name="T47" fmla="*/ 2147483647 h 984"/>
                  <a:gd name="T48" fmla="*/ 2147483647 w 1939"/>
                  <a:gd name="T49" fmla="*/ 2147483647 h 984"/>
                  <a:gd name="T50" fmla="*/ 2147483647 w 1939"/>
                  <a:gd name="T51" fmla="*/ 2147483647 h 984"/>
                  <a:gd name="T52" fmla="*/ 2147483647 w 1939"/>
                  <a:gd name="T53" fmla="*/ 2147483647 h 984"/>
                  <a:gd name="T54" fmla="*/ 2147483647 w 1939"/>
                  <a:gd name="T55" fmla="*/ 2147483647 h 984"/>
                  <a:gd name="T56" fmla="*/ 2147483647 w 1939"/>
                  <a:gd name="T57" fmla="*/ 2147483647 h 984"/>
                  <a:gd name="T58" fmla="*/ 2147483647 w 1939"/>
                  <a:gd name="T59" fmla="*/ 2147483647 h 984"/>
                  <a:gd name="T60" fmla="*/ 2147483647 w 1939"/>
                  <a:gd name="T61" fmla="*/ 2147483647 h 984"/>
                  <a:gd name="T62" fmla="*/ 2147483647 w 1939"/>
                  <a:gd name="T63" fmla="*/ 2147483647 h 984"/>
                  <a:gd name="T64" fmla="*/ 0 w 1939"/>
                  <a:gd name="T65" fmla="*/ 2147483647 h 984"/>
                  <a:gd name="T66" fmla="*/ 0 w 1939"/>
                  <a:gd name="T67" fmla="*/ 2147483647 h 984"/>
                  <a:gd name="T68" fmla="*/ 0 w 1939"/>
                  <a:gd name="T69" fmla="*/ 2147483647 h 984"/>
                  <a:gd name="T70" fmla="*/ 2147483647 w 1939"/>
                  <a:gd name="T71" fmla="*/ 2147483647 h 984"/>
                  <a:gd name="T72" fmla="*/ 2147483647 w 1939"/>
                  <a:gd name="T73" fmla="*/ 0 h 9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39"/>
                  <a:gd name="T112" fmla="*/ 0 h 984"/>
                  <a:gd name="T113" fmla="*/ 1939 w 1939"/>
                  <a:gd name="T114" fmla="*/ 984 h 9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39" h="984">
                    <a:moveTo>
                      <a:pt x="19" y="0"/>
                    </a:moveTo>
                    <a:lnTo>
                      <a:pt x="1004" y="332"/>
                    </a:lnTo>
                    <a:lnTo>
                      <a:pt x="1939" y="663"/>
                    </a:lnTo>
                    <a:lnTo>
                      <a:pt x="1901" y="743"/>
                    </a:lnTo>
                    <a:lnTo>
                      <a:pt x="1783" y="824"/>
                    </a:lnTo>
                    <a:lnTo>
                      <a:pt x="1724" y="789"/>
                    </a:lnTo>
                    <a:lnTo>
                      <a:pt x="1695" y="859"/>
                    </a:lnTo>
                    <a:lnTo>
                      <a:pt x="1647" y="887"/>
                    </a:lnTo>
                    <a:lnTo>
                      <a:pt x="1569" y="887"/>
                    </a:lnTo>
                    <a:lnTo>
                      <a:pt x="1549" y="913"/>
                    </a:lnTo>
                    <a:lnTo>
                      <a:pt x="1500" y="931"/>
                    </a:lnTo>
                    <a:lnTo>
                      <a:pt x="1472" y="977"/>
                    </a:lnTo>
                    <a:lnTo>
                      <a:pt x="1354" y="984"/>
                    </a:lnTo>
                    <a:lnTo>
                      <a:pt x="1287" y="939"/>
                    </a:lnTo>
                    <a:lnTo>
                      <a:pt x="1141" y="939"/>
                    </a:lnTo>
                    <a:lnTo>
                      <a:pt x="1082" y="977"/>
                    </a:lnTo>
                    <a:lnTo>
                      <a:pt x="926" y="977"/>
                    </a:lnTo>
                    <a:lnTo>
                      <a:pt x="926" y="842"/>
                    </a:lnTo>
                    <a:lnTo>
                      <a:pt x="906" y="798"/>
                    </a:lnTo>
                    <a:lnTo>
                      <a:pt x="906" y="708"/>
                    </a:lnTo>
                    <a:lnTo>
                      <a:pt x="926" y="654"/>
                    </a:lnTo>
                    <a:lnTo>
                      <a:pt x="878" y="609"/>
                    </a:lnTo>
                    <a:lnTo>
                      <a:pt x="672" y="752"/>
                    </a:lnTo>
                    <a:lnTo>
                      <a:pt x="547" y="743"/>
                    </a:lnTo>
                    <a:lnTo>
                      <a:pt x="380" y="645"/>
                    </a:lnTo>
                    <a:lnTo>
                      <a:pt x="274" y="645"/>
                    </a:lnTo>
                    <a:lnTo>
                      <a:pt x="226" y="609"/>
                    </a:lnTo>
                    <a:lnTo>
                      <a:pt x="254" y="555"/>
                    </a:lnTo>
                    <a:lnTo>
                      <a:pt x="195" y="411"/>
                    </a:lnTo>
                    <a:lnTo>
                      <a:pt x="185" y="376"/>
                    </a:lnTo>
                    <a:lnTo>
                      <a:pt x="156" y="376"/>
                    </a:lnTo>
                    <a:lnTo>
                      <a:pt x="118" y="341"/>
                    </a:lnTo>
                    <a:lnTo>
                      <a:pt x="0" y="135"/>
                    </a:lnTo>
                    <a:lnTo>
                      <a:pt x="0" y="126"/>
                    </a:lnTo>
                    <a:lnTo>
                      <a:pt x="10" y="12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77" name="Freeform 56"/>
              <p:cNvSpPr>
                <a:spLocks/>
              </p:cNvSpPr>
              <p:nvPr/>
            </p:nvSpPr>
            <p:spPr bwMode="auto">
              <a:xfrm>
                <a:off x="4314804" y="1406516"/>
                <a:ext cx="808038" cy="1130300"/>
              </a:xfrm>
              <a:custGeom>
                <a:avLst/>
                <a:gdLst>
                  <a:gd name="T0" fmla="*/ 2147483647 w 1441"/>
                  <a:gd name="T1" fmla="*/ 2147483647 h 2009"/>
                  <a:gd name="T2" fmla="*/ 2147483647 w 1441"/>
                  <a:gd name="T3" fmla="*/ 2147483647 h 2009"/>
                  <a:gd name="T4" fmla="*/ 2147483647 w 1441"/>
                  <a:gd name="T5" fmla="*/ 2147483647 h 2009"/>
                  <a:gd name="T6" fmla="*/ 2147483647 w 1441"/>
                  <a:gd name="T7" fmla="*/ 2147483647 h 2009"/>
                  <a:gd name="T8" fmla="*/ 2147483647 w 1441"/>
                  <a:gd name="T9" fmla="*/ 2147483647 h 2009"/>
                  <a:gd name="T10" fmla="*/ 2147483647 w 1441"/>
                  <a:gd name="T11" fmla="*/ 2147483647 h 2009"/>
                  <a:gd name="T12" fmla="*/ 2147483647 w 1441"/>
                  <a:gd name="T13" fmla="*/ 2147483647 h 2009"/>
                  <a:gd name="T14" fmla="*/ 2147483647 w 1441"/>
                  <a:gd name="T15" fmla="*/ 2147483647 h 2009"/>
                  <a:gd name="T16" fmla="*/ 2147483647 w 1441"/>
                  <a:gd name="T17" fmla="*/ 2147483647 h 2009"/>
                  <a:gd name="T18" fmla="*/ 2147483647 w 1441"/>
                  <a:gd name="T19" fmla="*/ 2147483647 h 2009"/>
                  <a:gd name="T20" fmla="*/ 2147483647 w 1441"/>
                  <a:gd name="T21" fmla="*/ 2147483647 h 2009"/>
                  <a:gd name="T22" fmla="*/ 2147483647 w 1441"/>
                  <a:gd name="T23" fmla="*/ 2147483647 h 2009"/>
                  <a:gd name="T24" fmla="*/ 2147483647 w 1441"/>
                  <a:gd name="T25" fmla="*/ 2147483647 h 2009"/>
                  <a:gd name="T26" fmla="*/ 2147483647 w 1441"/>
                  <a:gd name="T27" fmla="*/ 2147483647 h 2009"/>
                  <a:gd name="T28" fmla="*/ 2147483647 w 1441"/>
                  <a:gd name="T29" fmla="*/ 0 h 2009"/>
                  <a:gd name="T30" fmla="*/ 2147483647 w 1441"/>
                  <a:gd name="T31" fmla="*/ 2147483647 h 2009"/>
                  <a:gd name="T32" fmla="*/ 2147483647 w 1441"/>
                  <a:gd name="T33" fmla="*/ 2147483647 h 2009"/>
                  <a:gd name="T34" fmla="*/ 2147483647 w 1441"/>
                  <a:gd name="T35" fmla="*/ 2147483647 h 2009"/>
                  <a:gd name="T36" fmla="*/ 2147483647 w 1441"/>
                  <a:gd name="T37" fmla="*/ 2147483647 h 2009"/>
                  <a:gd name="T38" fmla="*/ 2147483647 w 1441"/>
                  <a:gd name="T39" fmla="*/ 2147483647 h 2009"/>
                  <a:gd name="T40" fmla="*/ 2147483647 w 1441"/>
                  <a:gd name="T41" fmla="*/ 2147483647 h 2009"/>
                  <a:gd name="T42" fmla="*/ 2147483647 w 1441"/>
                  <a:gd name="T43" fmla="*/ 2147483647 h 2009"/>
                  <a:gd name="T44" fmla="*/ 2147483647 w 1441"/>
                  <a:gd name="T45" fmla="*/ 2147483647 h 2009"/>
                  <a:gd name="T46" fmla="*/ 2147483647 w 1441"/>
                  <a:gd name="T47" fmla="*/ 2147483647 h 2009"/>
                  <a:gd name="T48" fmla="*/ 2147483647 w 1441"/>
                  <a:gd name="T49" fmla="*/ 2147483647 h 2009"/>
                  <a:gd name="T50" fmla="*/ 2147483647 w 1441"/>
                  <a:gd name="T51" fmla="*/ 2147483647 h 2009"/>
                  <a:gd name="T52" fmla="*/ 2147483647 w 1441"/>
                  <a:gd name="T53" fmla="*/ 2147483647 h 2009"/>
                  <a:gd name="T54" fmla="*/ 2147483647 w 1441"/>
                  <a:gd name="T55" fmla="*/ 2147483647 h 2009"/>
                  <a:gd name="T56" fmla="*/ 2147483647 w 1441"/>
                  <a:gd name="T57" fmla="*/ 2147483647 h 2009"/>
                  <a:gd name="T58" fmla="*/ 2147483647 w 1441"/>
                  <a:gd name="T59" fmla="*/ 2147483647 h 2009"/>
                  <a:gd name="T60" fmla="*/ 2147483647 w 1441"/>
                  <a:gd name="T61" fmla="*/ 2147483647 h 2009"/>
                  <a:gd name="T62" fmla="*/ 2147483647 w 1441"/>
                  <a:gd name="T63" fmla="*/ 2147483647 h 2009"/>
                  <a:gd name="T64" fmla="*/ 2147483647 w 1441"/>
                  <a:gd name="T65" fmla="*/ 2147483647 h 2009"/>
                  <a:gd name="T66" fmla="*/ 2147483647 w 1441"/>
                  <a:gd name="T67" fmla="*/ 2147483647 h 2009"/>
                  <a:gd name="T68" fmla="*/ 2147483647 w 1441"/>
                  <a:gd name="T69" fmla="*/ 2147483647 h 2009"/>
                  <a:gd name="T70" fmla="*/ 2147483647 w 1441"/>
                  <a:gd name="T71" fmla="*/ 2147483647 h 2009"/>
                  <a:gd name="T72" fmla="*/ 2147483647 w 1441"/>
                  <a:gd name="T73" fmla="*/ 2147483647 h 2009"/>
                  <a:gd name="T74" fmla="*/ 2147483647 w 1441"/>
                  <a:gd name="T75" fmla="*/ 2147483647 h 2009"/>
                  <a:gd name="T76" fmla="*/ 2147483647 w 1441"/>
                  <a:gd name="T77" fmla="*/ 2147483647 h 2009"/>
                  <a:gd name="T78" fmla="*/ 2147483647 w 1441"/>
                  <a:gd name="T79" fmla="*/ 2147483647 h 2009"/>
                  <a:gd name="T80" fmla="*/ 2147483647 w 1441"/>
                  <a:gd name="T81" fmla="*/ 2147483647 h 2009"/>
                  <a:gd name="T82" fmla="*/ 2147483647 w 1441"/>
                  <a:gd name="T83" fmla="*/ 2147483647 h 2009"/>
                  <a:gd name="T84" fmla="*/ 2147483647 w 1441"/>
                  <a:gd name="T85" fmla="*/ 2147483647 h 2009"/>
                  <a:gd name="T86" fmla="*/ 2147483647 w 1441"/>
                  <a:gd name="T87" fmla="*/ 2147483647 h 2009"/>
                  <a:gd name="T88" fmla="*/ 2147483647 w 1441"/>
                  <a:gd name="T89" fmla="*/ 2147483647 h 2009"/>
                  <a:gd name="T90" fmla="*/ 2147483647 w 1441"/>
                  <a:gd name="T91" fmla="*/ 2147483647 h 2009"/>
                  <a:gd name="T92" fmla="*/ 2147483647 w 1441"/>
                  <a:gd name="T93" fmla="*/ 2147483647 h 2009"/>
                  <a:gd name="T94" fmla="*/ 2147483647 w 1441"/>
                  <a:gd name="T95" fmla="*/ 2147483647 h 2009"/>
                  <a:gd name="T96" fmla="*/ 2147483647 w 1441"/>
                  <a:gd name="T97" fmla="*/ 2147483647 h 2009"/>
                  <a:gd name="T98" fmla="*/ 2147483647 w 1441"/>
                  <a:gd name="T99" fmla="*/ 2147483647 h 200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41"/>
                  <a:gd name="T151" fmla="*/ 0 h 2009"/>
                  <a:gd name="T152" fmla="*/ 1441 w 1441"/>
                  <a:gd name="T153" fmla="*/ 2009 h 200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41" h="2009">
                    <a:moveTo>
                      <a:pt x="1227" y="1482"/>
                    </a:moveTo>
                    <a:lnTo>
                      <a:pt x="1282" y="1416"/>
                    </a:lnTo>
                    <a:lnTo>
                      <a:pt x="1335" y="1416"/>
                    </a:lnTo>
                    <a:lnTo>
                      <a:pt x="1387" y="1352"/>
                    </a:lnTo>
                    <a:lnTo>
                      <a:pt x="1387" y="1286"/>
                    </a:lnTo>
                    <a:lnTo>
                      <a:pt x="1387" y="1221"/>
                    </a:lnTo>
                    <a:lnTo>
                      <a:pt x="1434" y="1149"/>
                    </a:lnTo>
                    <a:lnTo>
                      <a:pt x="1441" y="1154"/>
                    </a:lnTo>
                    <a:lnTo>
                      <a:pt x="1415" y="1086"/>
                    </a:lnTo>
                    <a:lnTo>
                      <a:pt x="1415" y="1022"/>
                    </a:lnTo>
                    <a:lnTo>
                      <a:pt x="1415" y="956"/>
                    </a:lnTo>
                    <a:lnTo>
                      <a:pt x="1359" y="923"/>
                    </a:lnTo>
                    <a:lnTo>
                      <a:pt x="1335" y="860"/>
                    </a:lnTo>
                    <a:lnTo>
                      <a:pt x="1307" y="793"/>
                    </a:lnTo>
                    <a:lnTo>
                      <a:pt x="1282" y="725"/>
                    </a:lnTo>
                    <a:lnTo>
                      <a:pt x="1307" y="658"/>
                    </a:lnTo>
                    <a:lnTo>
                      <a:pt x="1307" y="594"/>
                    </a:lnTo>
                    <a:lnTo>
                      <a:pt x="1335" y="527"/>
                    </a:lnTo>
                    <a:lnTo>
                      <a:pt x="1282" y="462"/>
                    </a:lnTo>
                    <a:lnTo>
                      <a:pt x="1282" y="397"/>
                    </a:lnTo>
                    <a:lnTo>
                      <a:pt x="1282" y="330"/>
                    </a:lnTo>
                    <a:lnTo>
                      <a:pt x="1282" y="264"/>
                    </a:lnTo>
                    <a:lnTo>
                      <a:pt x="1254" y="197"/>
                    </a:lnTo>
                    <a:lnTo>
                      <a:pt x="1254" y="134"/>
                    </a:lnTo>
                    <a:lnTo>
                      <a:pt x="1282" y="67"/>
                    </a:lnTo>
                    <a:lnTo>
                      <a:pt x="1297" y="31"/>
                    </a:lnTo>
                    <a:lnTo>
                      <a:pt x="1288" y="31"/>
                    </a:lnTo>
                    <a:lnTo>
                      <a:pt x="1254" y="33"/>
                    </a:lnTo>
                    <a:lnTo>
                      <a:pt x="1203" y="0"/>
                    </a:lnTo>
                    <a:lnTo>
                      <a:pt x="1149" y="0"/>
                    </a:lnTo>
                    <a:lnTo>
                      <a:pt x="1095" y="0"/>
                    </a:lnTo>
                    <a:lnTo>
                      <a:pt x="1095" y="33"/>
                    </a:lnTo>
                    <a:lnTo>
                      <a:pt x="1095" y="100"/>
                    </a:lnTo>
                    <a:lnTo>
                      <a:pt x="1041" y="134"/>
                    </a:lnTo>
                    <a:lnTo>
                      <a:pt x="989" y="134"/>
                    </a:lnTo>
                    <a:lnTo>
                      <a:pt x="934" y="166"/>
                    </a:lnTo>
                    <a:lnTo>
                      <a:pt x="882" y="232"/>
                    </a:lnTo>
                    <a:lnTo>
                      <a:pt x="854" y="298"/>
                    </a:lnTo>
                    <a:lnTo>
                      <a:pt x="800" y="363"/>
                    </a:lnTo>
                    <a:lnTo>
                      <a:pt x="854" y="397"/>
                    </a:lnTo>
                    <a:lnTo>
                      <a:pt x="854" y="462"/>
                    </a:lnTo>
                    <a:lnTo>
                      <a:pt x="854" y="527"/>
                    </a:lnTo>
                    <a:lnTo>
                      <a:pt x="854" y="594"/>
                    </a:lnTo>
                    <a:lnTo>
                      <a:pt x="854" y="658"/>
                    </a:lnTo>
                    <a:lnTo>
                      <a:pt x="800" y="725"/>
                    </a:lnTo>
                    <a:lnTo>
                      <a:pt x="775" y="793"/>
                    </a:lnTo>
                    <a:lnTo>
                      <a:pt x="826" y="826"/>
                    </a:lnTo>
                    <a:lnTo>
                      <a:pt x="854" y="891"/>
                    </a:lnTo>
                    <a:lnTo>
                      <a:pt x="854" y="956"/>
                    </a:lnTo>
                    <a:lnTo>
                      <a:pt x="800" y="988"/>
                    </a:lnTo>
                    <a:lnTo>
                      <a:pt x="747" y="988"/>
                    </a:lnTo>
                    <a:lnTo>
                      <a:pt x="694" y="1022"/>
                    </a:lnTo>
                    <a:lnTo>
                      <a:pt x="615" y="988"/>
                    </a:lnTo>
                    <a:lnTo>
                      <a:pt x="562" y="988"/>
                    </a:lnTo>
                    <a:lnTo>
                      <a:pt x="508" y="1022"/>
                    </a:lnTo>
                    <a:lnTo>
                      <a:pt x="454" y="1053"/>
                    </a:lnTo>
                    <a:lnTo>
                      <a:pt x="401" y="1123"/>
                    </a:lnTo>
                    <a:lnTo>
                      <a:pt x="349" y="1123"/>
                    </a:lnTo>
                    <a:lnTo>
                      <a:pt x="295" y="1154"/>
                    </a:lnTo>
                    <a:lnTo>
                      <a:pt x="241" y="1154"/>
                    </a:lnTo>
                    <a:lnTo>
                      <a:pt x="188" y="1187"/>
                    </a:lnTo>
                    <a:lnTo>
                      <a:pt x="133" y="1253"/>
                    </a:lnTo>
                    <a:lnTo>
                      <a:pt x="133" y="1352"/>
                    </a:lnTo>
                    <a:lnTo>
                      <a:pt x="108" y="1416"/>
                    </a:lnTo>
                    <a:lnTo>
                      <a:pt x="82" y="1482"/>
                    </a:lnTo>
                    <a:lnTo>
                      <a:pt x="26" y="1549"/>
                    </a:lnTo>
                    <a:lnTo>
                      <a:pt x="54" y="1615"/>
                    </a:lnTo>
                    <a:lnTo>
                      <a:pt x="54" y="1682"/>
                    </a:lnTo>
                    <a:lnTo>
                      <a:pt x="82" y="1747"/>
                    </a:lnTo>
                    <a:lnTo>
                      <a:pt x="54" y="1812"/>
                    </a:lnTo>
                    <a:lnTo>
                      <a:pt x="0" y="1879"/>
                    </a:lnTo>
                    <a:lnTo>
                      <a:pt x="5" y="1878"/>
                    </a:lnTo>
                    <a:lnTo>
                      <a:pt x="26" y="1879"/>
                    </a:lnTo>
                    <a:lnTo>
                      <a:pt x="82" y="1911"/>
                    </a:lnTo>
                    <a:lnTo>
                      <a:pt x="133" y="1945"/>
                    </a:lnTo>
                    <a:lnTo>
                      <a:pt x="188" y="1979"/>
                    </a:lnTo>
                    <a:lnTo>
                      <a:pt x="241" y="2009"/>
                    </a:lnTo>
                    <a:lnTo>
                      <a:pt x="295" y="2009"/>
                    </a:lnTo>
                    <a:lnTo>
                      <a:pt x="349" y="1979"/>
                    </a:lnTo>
                    <a:lnTo>
                      <a:pt x="401" y="1911"/>
                    </a:lnTo>
                    <a:lnTo>
                      <a:pt x="454" y="1911"/>
                    </a:lnTo>
                    <a:lnTo>
                      <a:pt x="536" y="1911"/>
                    </a:lnTo>
                    <a:lnTo>
                      <a:pt x="562" y="1844"/>
                    </a:lnTo>
                    <a:lnTo>
                      <a:pt x="562" y="1780"/>
                    </a:lnTo>
                    <a:lnTo>
                      <a:pt x="536" y="1713"/>
                    </a:lnTo>
                    <a:lnTo>
                      <a:pt x="562" y="1646"/>
                    </a:lnTo>
                    <a:lnTo>
                      <a:pt x="615" y="1646"/>
                    </a:lnTo>
                    <a:lnTo>
                      <a:pt x="667" y="1646"/>
                    </a:lnTo>
                    <a:lnTo>
                      <a:pt x="723" y="1646"/>
                    </a:lnTo>
                    <a:lnTo>
                      <a:pt x="775" y="1646"/>
                    </a:lnTo>
                    <a:lnTo>
                      <a:pt x="826" y="1682"/>
                    </a:lnTo>
                    <a:lnTo>
                      <a:pt x="882" y="1682"/>
                    </a:lnTo>
                    <a:lnTo>
                      <a:pt x="934" y="1646"/>
                    </a:lnTo>
                    <a:lnTo>
                      <a:pt x="989" y="1583"/>
                    </a:lnTo>
                    <a:lnTo>
                      <a:pt x="1069" y="1583"/>
                    </a:lnTo>
                    <a:lnTo>
                      <a:pt x="1123" y="1549"/>
                    </a:lnTo>
                    <a:lnTo>
                      <a:pt x="1164" y="1517"/>
                    </a:lnTo>
                    <a:lnTo>
                      <a:pt x="1208" y="1482"/>
                    </a:lnTo>
                    <a:lnTo>
                      <a:pt x="1205" y="1482"/>
                    </a:lnTo>
                    <a:lnTo>
                      <a:pt x="1227" y="148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78" name="Freeform 64"/>
              <p:cNvSpPr>
                <a:spLocks/>
              </p:cNvSpPr>
              <p:nvPr/>
            </p:nvSpPr>
            <p:spPr bwMode="auto">
              <a:xfrm>
                <a:off x="3989366" y="1152516"/>
                <a:ext cx="955675" cy="1322388"/>
              </a:xfrm>
              <a:custGeom>
                <a:avLst/>
                <a:gdLst>
                  <a:gd name="T0" fmla="*/ 2147483647 w 1704"/>
                  <a:gd name="T1" fmla="*/ 2147483647 h 2350"/>
                  <a:gd name="T2" fmla="*/ 2147483647 w 1704"/>
                  <a:gd name="T3" fmla="*/ 2147483647 h 2350"/>
                  <a:gd name="T4" fmla="*/ 2147483647 w 1704"/>
                  <a:gd name="T5" fmla="*/ 2147483647 h 2350"/>
                  <a:gd name="T6" fmla="*/ 2147483647 w 1704"/>
                  <a:gd name="T7" fmla="*/ 2147483647 h 2350"/>
                  <a:gd name="T8" fmla="*/ 2147483647 w 1704"/>
                  <a:gd name="T9" fmla="*/ 2147483647 h 2350"/>
                  <a:gd name="T10" fmla="*/ 2147483647 w 1704"/>
                  <a:gd name="T11" fmla="*/ 2147483647 h 2350"/>
                  <a:gd name="T12" fmla="*/ 2147483647 w 1704"/>
                  <a:gd name="T13" fmla="*/ 2147483647 h 2350"/>
                  <a:gd name="T14" fmla="*/ 2147483647 w 1704"/>
                  <a:gd name="T15" fmla="*/ 2147483647 h 2350"/>
                  <a:gd name="T16" fmla="*/ 2147483647 w 1704"/>
                  <a:gd name="T17" fmla="*/ 2147483647 h 2350"/>
                  <a:gd name="T18" fmla="*/ 2147483647 w 1704"/>
                  <a:gd name="T19" fmla="*/ 2147483647 h 2350"/>
                  <a:gd name="T20" fmla="*/ 2147483647 w 1704"/>
                  <a:gd name="T21" fmla="*/ 2147483647 h 2350"/>
                  <a:gd name="T22" fmla="*/ 2147483647 w 1704"/>
                  <a:gd name="T23" fmla="*/ 2147483647 h 2350"/>
                  <a:gd name="T24" fmla="*/ 2147483647 w 1704"/>
                  <a:gd name="T25" fmla="*/ 2147483647 h 2350"/>
                  <a:gd name="T26" fmla="*/ 2147483647 w 1704"/>
                  <a:gd name="T27" fmla="*/ 2147483647 h 2350"/>
                  <a:gd name="T28" fmla="*/ 2147483647 w 1704"/>
                  <a:gd name="T29" fmla="*/ 2147483647 h 2350"/>
                  <a:gd name="T30" fmla="*/ 2147483647 w 1704"/>
                  <a:gd name="T31" fmla="*/ 2147483647 h 2350"/>
                  <a:gd name="T32" fmla="*/ 2147483647 w 1704"/>
                  <a:gd name="T33" fmla="*/ 2147483647 h 2350"/>
                  <a:gd name="T34" fmla="*/ 2147483647 w 1704"/>
                  <a:gd name="T35" fmla="*/ 2147483647 h 2350"/>
                  <a:gd name="T36" fmla="*/ 2147483647 w 1704"/>
                  <a:gd name="T37" fmla="*/ 2147483647 h 2350"/>
                  <a:gd name="T38" fmla="*/ 2147483647 w 1704"/>
                  <a:gd name="T39" fmla="*/ 2147483647 h 2350"/>
                  <a:gd name="T40" fmla="*/ 2147483647 w 1704"/>
                  <a:gd name="T41" fmla="*/ 2147483647 h 2350"/>
                  <a:gd name="T42" fmla="*/ 2147483647 w 1704"/>
                  <a:gd name="T43" fmla="*/ 2147483647 h 2350"/>
                  <a:gd name="T44" fmla="*/ 2147483647 w 1704"/>
                  <a:gd name="T45" fmla="*/ 2147483647 h 2350"/>
                  <a:gd name="T46" fmla="*/ 2147483647 w 1704"/>
                  <a:gd name="T47" fmla="*/ 2147483647 h 2350"/>
                  <a:gd name="T48" fmla="*/ 2147483647 w 1704"/>
                  <a:gd name="T49" fmla="*/ 2147483647 h 2350"/>
                  <a:gd name="T50" fmla="*/ 2147483647 w 1704"/>
                  <a:gd name="T51" fmla="*/ 2147483647 h 2350"/>
                  <a:gd name="T52" fmla="*/ 2147483647 w 1704"/>
                  <a:gd name="T53" fmla="*/ 2147483647 h 2350"/>
                  <a:gd name="T54" fmla="*/ 2147483647 w 1704"/>
                  <a:gd name="T55" fmla="*/ 2147483647 h 2350"/>
                  <a:gd name="T56" fmla="*/ 2147483647 w 1704"/>
                  <a:gd name="T57" fmla="*/ 2147483647 h 2350"/>
                  <a:gd name="T58" fmla="*/ 2147483647 w 1704"/>
                  <a:gd name="T59" fmla="*/ 2147483647 h 2350"/>
                  <a:gd name="T60" fmla="*/ 2147483647 w 1704"/>
                  <a:gd name="T61" fmla="*/ 2147483647 h 2350"/>
                  <a:gd name="T62" fmla="*/ 2147483647 w 1704"/>
                  <a:gd name="T63" fmla="*/ 2147483647 h 2350"/>
                  <a:gd name="T64" fmla="*/ 2147483647 w 1704"/>
                  <a:gd name="T65" fmla="*/ 2147483647 h 2350"/>
                  <a:gd name="T66" fmla="*/ 2147483647 w 1704"/>
                  <a:gd name="T67" fmla="*/ 2147483647 h 2350"/>
                  <a:gd name="T68" fmla="*/ 2147483647 w 1704"/>
                  <a:gd name="T69" fmla="*/ 2147483647 h 2350"/>
                  <a:gd name="T70" fmla="*/ 2147483647 w 1704"/>
                  <a:gd name="T71" fmla="*/ 2147483647 h 2350"/>
                  <a:gd name="T72" fmla="*/ 2147483647 w 1704"/>
                  <a:gd name="T73" fmla="*/ 2147483647 h 2350"/>
                  <a:gd name="T74" fmla="*/ 2147483647 w 1704"/>
                  <a:gd name="T75" fmla="*/ 2147483647 h 2350"/>
                  <a:gd name="T76" fmla="*/ 2147483647 w 1704"/>
                  <a:gd name="T77" fmla="*/ 2147483647 h 2350"/>
                  <a:gd name="T78" fmla="*/ 2147483647 w 1704"/>
                  <a:gd name="T79" fmla="*/ 2147483647 h 2350"/>
                  <a:gd name="T80" fmla="*/ 2147483647 w 1704"/>
                  <a:gd name="T81" fmla="*/ 2147483647 h 2350"/>
                  <a:gd name="T82" fmla="*/ 2147483647 w 1704"/>
                  <a:gd name="T83" fmla="*/ 2147483647 h 2350"/>
                  <a:gd name="T84" fmla="*/ 2147483647 w 1704"/>
                  <a:gd name="T85" fmla="*/ 2147483647 h 2350"/>
                  <a:gd name="T86" fmla="*/ 2147483647 w 1704"/>
                  <a:gd name="T87" fmla="*/ 2147483647 h 2350"/>
                  <a:gd name="T88" fmla="*/ 2147483647 w 1704"/>
                  <a:gd name="T89" fmla="*/ 2147483647 h 2350"/>
                  <a:gd name="T90" fmla="*/ 2147483647 w 1704"/>
                  <a:gd name="T91" fmla="*/ 2147483647 h 2350"/>
                  <a:gd name="T92" fmla="*/ 2147483647 w 1704"/>
                  <a:gd name="T93" fmla="*/ 2147483647 h 2350"/>
                  <a:gd name="T94" fmla="*/ 2147483647 w 1704"/>
                  <a:gd name="T95" fmla="*/ 2147483647 h 2350"/>
                  <a:gd name="T96" fmla="*/ 2147483647 w 1704"/>
                  <a:gd name="T97" fmla="*/ 2147483647 h 2350"/>
                  <a:gd name="T98" fmla="*/ 2147483647 w 1704"/>
                  <a:gd name="T99" fmla="*/ 2147483647 h 2350"/>
                  <a:gd name="T100" fmla="*/ 2147483647 w 1704"/>
                  <a:gd name="T101" fmla="*/ 2147483647 h 2350"/>
                  <a:gd name="T102" fmla="*/ 2147483647 w 1704"/>
                  <a:gd name="T103" fmla="*/ 2147483647 h 2350"/>
                  <a:gd name="T104" fmla="*/ 2147483647 w 1704"/>
                  <a:gd name="T105" fmla="*/ 2147483647 h 2350"/>
                  <a:gd name="T106" fmla="*/ 2147483647 w 1704"/>
                  <a:gd name="T107" fmla="*/ 2147483647 h 2350"/>
                  <a:gd name="T108" fmla="*/ 2147483647 w 1704"/>
                  <a:gd name="T109" fmla="*/ 2147483647 h 2350"/>
                  <a:gd name="T110" fmla="*/ 2147483647 w 1704"/>
                  <a:gd name="T111" fmla="*/ 2147483647 h 2350"/>
                  <a:gd name="T112" fmla="*/ 2147483647 w 1704"/>
                  <a:gd name="T113" fmla="*/ 2147483647 h 2350"/>
                  <a:gd name="T114" fmla="*/ 2147483647 w 1704"/>
                  <a:gd name="T115" fmla="*/ 2147483647 h 235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04"/>
                  <a:gd name="T175" fmla="*/ 0 h 2350"/>
                  <a:gd name="T176" fmla="*/ 1704 w 1704"/>
                  <a:gd name="T177" fmla="*/ 2350 h 235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04" h="2350">
                    <a:moveTo>
                      <a:pt x="614" y="0"/>
                    </a:moveTo>
                    <a:lnTo>
                      <a:pt x="585" y="110"/>
                    </a:lnTo>
                    <a:lnTo>
                      <a:pt x="585" y="209"/>
                    </a:lnTo>
                    <a:lnTo>
                      <a:pt x="563" y="275"/>
                    </a:lnTo>
                    <a:lnTo>
                      <a:pt x="534" y="342"/>
                    </a:lnTo>
                    <a:lnTo>
                      <a:pt x="482" y="373"/>
                    </a:lnTo>
                    <a:lnTo>
                      <a:pt x="453" y="440"/>
                    </a:lnTo>
                    <a:lnTo>
                      <a:pt x="453" y="504"/>
                    </a:lnTo>
                    <a:lnTo>
                      <a:pt x="429" y="571"/>
                    </a:lnTo>
                    <a:lnTo>
                      <a:pt x="401" y="636"/>
                    </a:lnTo>
                    <a:lnTo>
                      <a:pt x="347" y="703"/>
                    </a:lnTo>
                    <a:lnTo>
                      <a:pt x="295" y="735"/>
                    </a:lnTo>
                    <a:lnTo>
                      <a:pt x="268" y="800"/>
                    </a:lnTo>
                    <a:lnTo>
                      <a:pt x="240" y="868"/>
                    </a:lnTo>
                    <a:lnTo>
                      <a:pt x="189" y="868"/>
                    </a:lnTo>
                    <a:lnTo>
                      <a:pt x="132" y="900"/>
                    </a:lnTo>
                    <a:lnTo>
                      <a:pt x="79" y="900"/>
                    </a:lnTo>
                    <a:lnTo>
                      <a:pt x="26" y="966"/>
                    </a:lnTo>
                    <a:lnTo>
                      <a:pt x="0" y="998"/>
                    </a:lnTo>
                    <a:lnTo>
                      <a:pt x="26" y="998"/>
                    </a:lnTo>
                    <a:lnTo>
                      <a:pt x="55" y="998"/>
                    </a:lnTo>
                    <a:lnTo>
                      <a:pt x="106" y="998"/>
                    </a:lnTo>
                    <a:lnTo>
                      <a:pt x="132" y="1065"/>
                    </a:lnTo>
                    <a:lnTo>
                      <a:pt x="189" y="1065"/>
                    </a:lnTo>
                    <a:lnTo>
                      <a:pt x="240" y="1097"/>
                    </a:lnTo>
                    <a:lnTo>
                      <a:pt x="268" y="1164"/>
                    </a:lnTo>
                    <a:lnTo>
                      <a:pt x="268" y="1229"/>
                    </a:lnTo>
                    <a:lnTo>
                      <a:pt x="268" y="1296"/>
                    </a:lnTo>
                    <a:lnTo>
                      <a:pt x="268" y="1361"/>
                    </a:lnTo>
                    <a:lnTo>
                      <a:pt x="240" y="1427"/>
                    </a:lnTo>
                    <a:lnTo>
                      <a:pt x="213" y="1493"/>
                    </a:lnTo>
                    <a:lnTo>
                      <a:pt x="189" y="1557"/>
                    </a:lnTo>
                    <a:lnTo>
                      <a:pt x="240" y="1592"/>
                    </a:lnTo>
                    <a:lnTo>
                      <a:pt x="295" y="1624"/>
                    </a:lnTo>
                    <a:lnTo>
                      <a:pt x="321" y="1692"/>
                    </a:lnTo>
                    <a:lnTo>
                      <a:pt x="375" y="1724"/>
                    </a:lnTo>
                    <a:lnTo>
                      <a:pt x="429" y="1724"/>
                    </a:lnTo>
                    <a:lnTo>
                      <a:pt x="482" y="1724"/>
                    </a:lnTo>
                    <a:lnTo>
                      <a:pt x="506" y="1791"/>
                    </a:lnTo>
                    <a:lnTo>
                      <a:pt x="453" y="1854"/>
                    </a:lnTo>
                    <a:lnTo>
                      <a:pt x="401" y="1887"/>
                    </a:lnTo>
                    <a:lnTo>
                      <a:pt x="401" y="1953"/>
                    </a:lnTo>
                    <a:lnTo>
                      <a:pt x="375" y="2020"/>
                    </a:lnTo>
                    <a:lnTo>
                      <a:pt x="401" y="2086"/>
                    </a:lnTo>
                    <a:lnTo>
                      <a:pt x="453" y="2117"/>
                    </a:lnTo>
                    <a:lnTo>
                      <a:pt x="482" y="2184"/>
                    </a:lnTo>
                    <a:lnTo>
                      <a:pt x="482" y="2251"/>
                    </a:lnTo>
                    <a:lnTo>
                      <a:pt x="534" y="2283"/>
                    </a:lnTo>
                    <a:lnTo>
                      <a:pt x="563" y="2350"/>
                    </a:lnTo>
                    <a:lnTo>
                      <a:pt x="614" y="2350"/>
                    </a:lnTo>
                    <a:lnTo>
                      <a:pt x="610" y="2350"/>
                    </a:lnTo>
                    <a:lnTo>
                      <a:pt x="663" y="2283"/>
                    </a:lnTo>
                    <a:lnTo>
                      <a:pt x="691" y="2217"/>
                    </a:lnTo>
                    <a:lnTo>
                      <a:pt x="663" y="2152"/>
                    </a:lnTo>
                    <a:lnTo>
                      <a:pt x="663" y="2086"/>
                    </a:lnTo>
                    <a:lnTo>
                      <a:pt x="636" y="2020"/>
                    </a:lnTo>
                    <a:lnTo>
                      <a:pt x="691" y="1953"/>
                    </a:lnTo>
                    <a:lnTo>
                      <a:pt x="718" y="1887"/>
                    </a:lnTo>
                    <a:lnTo>
                      <a:pt x="742" y="1823"/>
                    </a:lnTo>
                    <a:lnTo>
                      <a:pt x="742" y="1724"/>
                    </a:lnTo>
                    <a:lnTo>
                      <a:pt x="798" y="1658"/>
                    </a:lnTo>
                    <a:lnTo>
                      <a:pt x="850" y="1624"/>
                    </a:lnTo>
                    <a:lnTo>
                      <a:pt x="905" y="1624"/>
                    </a:lnTo>
                    <a:lnTo>
                      <a:pt x="957" y="1592"/>
                    </a:lnTo>
                    <a:lnTo>
                      <a:pt x="1011" y="1592"/>
                    </a:lnTo>
                    <a:lnTo>
                      <a:pt x="1064" y="1524"/>
                    </a:lnTo>
                    <a:lnTo>
                      <a:pt x="1118" y="1493"/>
                    </a:lnTo>
                    <a:lnTo>
                      <a:pt x="1172" y="1459"/>
                    </a:lnTo>
                    <a:lnTo>
                      <a:pt x="1224" y="1459"/>
                    </a:lnTo>
                    <a:lnTo>
                      <a:pt x="1303" y="1493"/>
                    </a:lnTo>
                    <a:lnTo>
                      <a:pt x="1357" y="1459"/>
                    </a:lnTo>
                    <a:lnTo>
                      <a:pt x="1409" y="1459"/>
                    </a:lnTo>
                    <a:lnTo>
                      <a:pt x="1464" y="1427"/>
                    </a:lnTo>
                    <a:lnTo>
                      <a:pt x="1464" y="1361"/>
                    </a:lnTo>
                    <a:lnTo>
                      <a:pt x="1436" y="1296"/>
                    </a:lnTo>
                    <a:lnTo>
                      <a:pt x="1385" y="1262"/>
                    </a:lnTo>
                    <a:lnTo>
                      <a:pt x="1409" y="1195"/>
                    </a:lnTo>
                    <a:lnTo>
                      <a:pt x="1464" y="1129"/>
                    </a:lnTo>
                    <a:lnTo>
                      <a:pt x="1464" y="1065"/>
                    </a:lnTo>
                    <a:lnTo>
                      <a:pt x="1464" y="998"/>
                    </a:lnTo>
                    <a:lnTo>
                      <a:pt x="1464" y="932"/>
                    </a:lnTo>
                    <a:lnTo>
                      <a:pt x="1464" y="868"/>
                    </a:lnTo>
                    <a:lnTo>
                      <a:pt x="1409" y="834"/>
                    </a:lnTo>
                    <a:lnTo>
                      <a:pt x="1464" y="768"/>
                    </a:lnTo>
                    <a:lnTo>
                      <a:pt x="1490" y="703"/>
                    </a:lnTo>
                    <a:lnTo>
                      <a:pt x="1544" y="636"/>
                    </a:lnTo>
                    <a:lnTo>
                      <a:pt x="1598" y="605"/>
                    </a:lnTo>
                    <a:lnTo>
                      <a:pt x="1651" y="605"/>
                    </a:lnTo>
                    <a:lnTo>
                      <a:pt x="1704" y="571"/>
                    </a:lnTo>
                    <a:lnTo>
                      <a:pt x="1704" y="504"/>
                    </a:lnTo>
                    <a:lnTo>
                      <a:pt x="1704" y="470"/>
                    </a:lnTo>
                    <a:lnTo>
                      <a:pt x="1678" y="470"/>
                    </a:lnTo>
                    <a:lnTo>
                      <a:pt x="1625" y="470"/>
                    </a:lnTo>
                    <a:lnTo>
                      <a:pt x="1570" y="440"/>
                    </a:lnTo>
                    <a:lnTo>
                      <a:pt x="1519" y="405"/>
                    </a:lnTo>
                    <a:lnTo>
                      <a:pt x="1464" y="405"/>
                    </a:lnTo>
                    <a:lnTo>
                      <a:pt x="1409" y="373"/>
                    </a:lnTo>
                    <a:lnTo>
                      <a:pt x="1357" y="373"/>
                    </a:lnTo>
                    <a:lnTo>
                      <a:pt x="1303" y="373"/>
                    </a:lnTo>
                    <a:lnTo>
                      <a:pt x="1251" y="373"/>
                    </a:lnTo>
                    <a:lnTo>
                      <a:pt x="1198" y="373"/>
                    </a:lnTo>
                    <a:lnTo>
                      <a:pt x="1145" y="440"/>
                    </a:lnTo>
                    <a:lnTo>
                      <a:pt x="1092" y="440"/>
                    </a:lnTo>
                    <a:lnTo>
                      <a:pt x="1037" y="470"/>
                    </a:lnTo>
                    <a:lnTo>
                      <a:pt x="985" y="440"/>
                    </a:lnTo>
                    <a:lnTo>
                      <a:pt x="985" y="373"/>
                    </a:lnTo>
                    <a:lnTo>
                      <a:pt x="985" y="308"/>
                    </a:lnTo>
                    <a:lnTo>
                      <a:pt x="1011" y="241"/>
                    </a:lnTo>
                    <a:lnTo>
                      <a:pt x="985" y="174"/>
                    </a:lnTo>
                    <a:lnTo>
                      <a:pt x="929" y="142"/>
                    </a:lnTo>
                    <a:lnTo>
                      <a:pt x="878" y="110"/>
                    </a:lnTo>
                    <a:lnTo>
                      <a:pt x="826" y="110"/>
                    </a:lnTo>
                    <a:lnTo>
                      <a:pt x="770" y="110"/>
                    </a:lnTo>
                    <a:lnTo>
                      <a:pt x="718" y="43"/>
                    </a:lnTo>
                    <a:lnTo>
                      <a:pt x="663" y="12"/>
                    </a:lnTo>
                    <a:lnTo>
                      <a:pt x="608" y="7"/>
                    </a:ln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79" name="Freeform 66"/>
              <p:cNvSpPr>
                <a:spLocks/>
              </p:cNvSpPr>
              <p:nvPr/>
            </p:nvSpPr>
            <p:spPr bwMode="auto">
              <a:xfrm>
                <a:off x="3116241" y="4124316"/>
                <a:ext cx="881063" cy="593725"/>
              </a:xfrm>
              <a:custGeom>
                <a:avLst/>
                <a:gdLst>
                  <a:gd name="T0" fmla="*/ 2147483647 w 1572"/>
                  <a:gd name="T1" fmla="*/ 2147483647 h 1055"/>
                  <a:gd name="T2" fmla="*/ 2147483647 w 1572"/>
                  <a:gd name="T3" fmla="*/ 2147483647 h 1055"/>
                  <a:gd name="T4" fmla="*/ 2147483647 w 1572"/>
                  <a:gd name="T5" fmla="*/ 2147483647 h 1055"/>
                  <a:gd name="T6" fmla="*/ 2147483647 w 1572"/>
                  <a:gd name="T7" fmla="*/ 2147483647 h 1055"/>
                  <a:gd name="T8" fmla="*/ 2147483647 w 1572"/>
                  <a:gd name="T9" fmla="*/ 2147483647 h 1055"/>
                  <a:gd name="T10" fmla="*/ 2147483647 w 1572"/>
                  <a:gd name="T11" fmla="*/ 2147483647 h 1055"/>
                  <a:gd name="T12" fmla="*/ 2147483647 w 1572"/>
                  <a:gd name="T13" fmla="*/ 2147483647 h 1055"/>
                  <a:gd name="T14" fmla="*/ 0 w 1572"/>
                  <a:gd name="T15" fmla="*/ 2147483647 h 1055"/>
                  <a:gd name="T16" fmla="*/ 2147483647 w 1572"/>
                  <a:gd name="T17" fmla="*/ 2147483647 h 1055"/>
                  <a:gd name="T18" fmla="*/ 2147483647 w 1572"/>
                  <a:gd name="T19" fmla="*/ 2147483647 h 1055"/>
                  <a:gd name="T20" fmla="*/ 2147483647 w 1572"/>
                  <a:gd name="T21" fmla="*/ 2147483647 h 1055"/>
                  <a:gd name="T22" fmla="*/ 2147483647 w 1572"/>
                  <a:gd name="T23" fmla="*/ 2147483647 h 1055"/>
                  <a:gd name="T24" fmla="*/ 2147483647 w 1572"/>
                  <a:gd name="T25" fmla="*/ 2147483647 h 1055"/>
                  <a:gd name="T26" fmla="*/ 2147483647 w 1572"/>
                  <a:gd name="T27" fmla="*/ 2147483647 h 1055"/>
                  <a:gd name="T28" fmla="*/ 2147483647 w 1572"/>
                  <a:gd name="T29" fmla="*/ 2147483647 h 1055"/>
                  <a:gd name="T30" fmla="*/ 2147483647 w 1572"/>
                  <a:gd name="T31" fmla="*/ 2147483647 h 1055"/>
                  <a:gd name="T32" fmla="*/ 2147483647 w 1572"/>
                  <a:gd name="T33" fmla="*/ 2147483647 h 1055"/>
                  <a:gd name="T34" fmla="*/ 2147483647 w 1572"/>
                  <a:gd name="T35" fmla="*/ 2147483647 h 1055"/>
                  <a:gd name="T36" fmla="*/ 2147483647 w 1572"/>
                  <a:gd name="T37" fmla="*/ 2147483647 h 1055"/>
                  <a:gd name="T38" fmla="*/ 2147483647 w 1572"/>
                  <a:gd name="T39" fmla="*/ 2147483647 h 1055"/>
                  <a:gd name="T40" fmla="*/ 2147483647 w 1572"/>
                  <a:gd name="T41" fmla="*/ 2147483647 h 1055"/>
                  <a:gd name="T42" fmla="*/ 2147483647 w 1572"/>
                  <a:gd name="T43" fmla="*/ 2147483647 h 1055"/>
                  <a:gd name="T44" fmla="*/ 2147483647 w 1572"/>
                  <a:gd name="T45" fmla="*/ 2147483647 h 1055"/>
                  <a:gd name="T46" fmla="*/ 2147483647 w 1572"/>
                  <a:gd name="T47" fmla="*/ 2147483647 h 1055"/>
                  <a:gd name="T48" fmla="*/ 2147483647 w 1572"/>
                  <a:gd name="T49" fmla="*/ 2147483647 h 1055"/>
                  <a:gd name="T50" fmla="*/ 2147483647 w 1572"/>
                  <a:gd name="T51" fmla="*/ 2147483647 h 1055"/>
                  <a:gd name="T52" fmla="*/ 2147483647 w 1572"/>
                  <a:gd name="T53" fmla="*/ 2147483647 h 1055"/>
                  <a:gd name="T54" fmla="*/ 2147483647 w 1572"/>
                  <a:gd name="T55" fmla="*/ 2147483647 h 1055"/>
                  <a:gd name="T56" fmla="*/ 2147483647 w 1572"/>
                  <a:gd name="T57" fmla="*/ 2147483647 h 1055"/>
                  <a:gd name="T58" fmla="*/ 2147483647 w 1572"/>
                  <a:gd name="T59" fmla="*/ 2147483647 h 1055"/>
                  <a:gd name="T60" fmla="*/ 2147483647 w 1572"/>
                  <a:gd name="T61" fmla="*/ 2147483647 h 1055"/>
                  <a:gd name="T62" fmla="*/ 2147483647 w 1572"/>
                  <a:gd name="T63" fmla="*/ 2147483647 h 1055"/>
                  <a:gd name="T64" fmla="*/ 2147483647 w 1572"/>
                  <a:gd name="T65" fmla="*/ 2147483647 h 1055"/>
                  <a:gd name="T66" fmla="*/ 2147483647 w 1572"/>
                  <a:gd name="T67" fmla="*/ 2147483647 h 1055"/>
                  <a:gd name="T68" fmla="*/ 2147483647 w 1572"/>
                  <a:gd name="T69" fmla="*/ 2147483647 h 1055"/>
                  <a:gd name="T70" fmla="*/ 2147483647 w 1572"/>
                  <a:gd name="T71" fmla="*/ 2147483647 h 1055"/>
                  <a:gd name="T72" fmla="*/ 2147483647 w 1572"/>
                  <a:gd name="T73" fmla="*/ 2147483647 h 1055"/>
                  <a:gd name="T74" fmla="*/ 2147483647 w 1572"/>
                  <a:gd name="T75" fmla="*/ 0 h 1055"/>
                  <a:gd name="T76" fmla="*/ 2147483647 w 1572"/>
                  <a:gd name="T77" fmla="*/ 2147483647 h 1055"/>
                  <a:gd name="T78" fmla="*/ 2147483647 w 1572"/>
                  <a:gd name="T79" fmla="*/ 2147483647 h 1055"/>
                  <a:gd name="T80" fmla="*/ 2147483647 w 1572"/>
                  <a:gd name="T81" fmla="*/ 2147483647 h 10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72"/>
                  <a:gd name="T124" fmla="*/ 0 h 1055"/>
                  <a:gd name="T125" fmla="*/ 1572 w 1572"/>
                  <a:gd name="T126" fmla="*/ 1055 h 10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72" h="1055">
                    <a:moveTo>
                      <a:pt x="398" y="35"/>
                    </a:moveTo>
                    <a:lnTo>
                      <a:pt x="369" y="35"/>
                    </a:lnTo>
                    <a:lnTo>
                      <a:pt x="317" y="68"/>
                    </a:lnTo>
                    <a:lnTo>
                      <a:pt x="266" y="100"/>
                    </a:lnTo>
                    <a:lnTo>
                      <a:pt x="238" y="169"/>
                    </a:lnTo>
                    <a:lnTo>
                      <a:pt x="238" y="235"/>
                    </a:lnTo>
                    <a:lnTo>
                      <a:pt x="185" y="235"/>
                    </a:lnTo>
                    <a:lnTo>
                      <a:pt x="158" y="299"/>
                    </a:lnTo>
                    <a:lnTo>
                      <a:pt x="158" y="365"/>
                    </a:lnTo>
                    <a:lnTo>
                      <a:pt x="105" y="399"/>
                    </a:lnTo>
                    <a:lnTo>
                      <a:pt x="51" y="430"/>
                    </a:lnTo>
                    <a:lnTo>
                      <a:pt x="52" y="430"/>
                    </a:lnTo>
                    <a:lnTo>
                      <a:pt x="26" y="470"/>
                    </a:lnTo>
                    <a:lnTo>
                      <a:pt x="3" y="541"/>
                    </a:lnTo>
                    <a:lnTo>
                      <a:pt x="0" y="597"/>
                    </a:lnTo>
                    <a:lnTo>
                      <a:pt x="0" y="661"/>
                    </a:lnTo>
                    <a:lnTo>
                      <a:pt x="26" y="727"/>
                    </a:lnTo>
                    <a:lnTo>
                      <a:pt x="80" y="727"/>
                    </a:lnTo>
                    <a:lnTo>
                      <a:pt x="134" y="695"/>
                    </a:lnTo>
                    <a:lnTo>
                      <a:pt x="187" y="759"/>
                    </a:lnTo>
                    <a:lnTo>
                      <a:pt x="239" y="793"/>
                    </a:lnTo>
                    <a:lnTo>
                      <a:pt x="239" y="860"/>
                    </a:lnTo>
                    <a:lnTo>
                      <a:pt x="239" y="927"/>
                    </a:lnTo>
                    <a:lnTo>
                      <a:pt x="213" y="958"/>
                    </a:lnTo>
                    <a:lnTo>
                      <a:pt x="266" y="958"/>
                    </a:lnTo>
                    <a:lnTo>
                      <a:pt x="321" y="958"/>
                    </a:lnTo>
                    <a:lnTo>
                      <a:pt x="372" y="992"/>
                    </a:lnTo>
                    <a:lnTo>
                      <a:pt x="426" y="1025"/>
                    </a:lnTo>
                    <a:lnTo>
                      <a:pt x="479" y="1025"/>
                    </a:lnTo>
                    <a:lnTo>
                      <a:pt x="533" y="992"/>
                    </a:lnTo>
                    <a:lnTo>
                      <a:pt x="587" y="992"/>
                    </a:lnTo>
                    <a:lnTo>
                      <a:pt x="640" y="992"/>
                    </a:lnTo>
                    <a:lnTo>
                      <a:pt x="693" y="1025"/>
                    </a:lnTo>
                    <a:lnTo>
                      <a:pt x="720" y="1025"/>
                    </a:lnTo>
                    <a:lnTo>
                      <a:pt x="772" y="1055"/>
                    </a:lnTo>
                    <a:lnTo>
                      <a:pt x="825" y="1055"/>
                    </a:lnTo>
                    <a:lnTo>
                      <a:pt x="880" y="1025"/>
                    </a:lnTo>
                    <a:lnTo>
                      <a:pt x="880" y="958"/>
                    </a:lnTo>
                    <a:lnTo>
                      <a:pt x="931" y="958"/>
                    </a:lnTo>
                    <a:lnTo>
                      <a:pt x="986" y="927"/>
                    </a:lnTo>
                    <a:lnTo>
                      <a:pt x="1039" y="893"/>
                    </a:lnTo>
                    <a:lnTo>
                      <a:pt x="1092" y="927"/>
                    </a:lnTo>
                    <a:lnTo>
                      <a:pt x="1173" y="958"/>
                    </a:lnTo>
                    <a:lnTo>
                      <a:pt x="1254" y="958"/>
                    </a:lnTo>
                    <a:lnTo>
                      <a:pt x="1279" y="927"/>
                    </a:lnTo>
                    <a:lnTo>
                      <a:pt x="1333" y="893"/>
                    </a:lnTo>
                    <a:lnTo>
                      <a:pt x="1387" y="927"/>
                    </a:lnTo>
                    <a:lnTo>
                      <a:pt x="1387" y="924"/>
                    </a:lnTo>
                    <a:lnTo>
                      <a:pt x="1439" y="889"/>
                    </a:lnTo>
                    <a:lnTo>
                      <a:pt x="1466" y="824"/>
                    </a:lnTo>
                    <a:lnTo>
                      <a:pt x="1439" y="756"/>
                    </a:lnTo>
                    <a:lnTo>
                      <a:pt x="1492" y="724"/>
                    </a:lnTo>
                    <a:lnTo>
                      <a:pt x="1548" y="724"/>
                    </a:lnTo>
                    <a:lnTo>
                      <a:pt x="1572" y="660"/>
                    </a:lnTo>
                    <a:lnTo>
                      <a:pt x="1520" y="626"/>
                    </a:lnTo>
                    <a:lnTo>
                      <a:pt x="1466" y="660"/>
                    </a:lnTo>
                    <a:lnTo>
                      <a:pt x="1439" y="593"/>
                    </a:lnTo>
                    <a:lnTo>
                      <a:pt x="1387" y="561"/>
                    </a:lnTo>
                    <a:lnTo>
                      <a:pt x="1333" y="561"/>
                    </a:lnTo>
                    <a:lnTo>
                      <a:pt x="1279" y="561"/>
                    </a:lnTo>
                    <a:lnTo>
                      <a:pt x="1254" y="496"/>
                    </a:lnTo>
                    <a:lnTo>
                      <a:pt x="1279" y="429"/>
                    </a:lnTo>
                    <a:lnTo>
                      <a:pt x="1279" y="363"/>
                    </a:lnTo>
                    <a:lnTo>
                      <a:pt x="1223" y="330"/>
                    </a:lnTo>
                    <a:lnTo>
                      <a:pt x="1200" y="262"/>
                    </a:lnTo>
                    <a:lnTo>
                      <a:pt x="1223" y="197"/>
                    </a:lnTo>
                    <a:lnTo>
                      <a:pt x="1173" y="132"/>
                    </a:lnTo>
                    <a:lnTo>
                      <a:pt x="1092" y="99"/>
                    </a:lnTo>
                    <a:lnTo>
                      <a:pt x="1039" y="99"/>
                    </a:lnTo>
                    <a:lnTo>
                      <a:pt x="986" y="132"/>
                    </a:lnTo>
                    <a:lnTo>
                      <a:pt x="931" y="132"/>
                    </a:lnTo>
                    <a:lnTo>
                      <a:pt x="880" y="67"/>
                    </a:lnTo>
                    <a:lnTo>
                      <a:pt x="825" y="32"/>
                    </a:lnTo>
                    <a:lnTo>
                      <a:pt x="772" y="32"/>
                    </a:lnTo>
                    <a:lnTo>
                      <a:pt x="720" y="32"/>
                    </a:lnTo>
                    <a:lnTo>
                      <a:pt x="664" y="0"/>
                    </a:lnTo>
                    <a:lnTo>
                      <a:pt x="613" y="0"/>
                    </a:lnTo>
                    <a:lnTo>
                      <a:pt x="559" y="32"/>
                    </a:lnTo>
                    <a:lnTo>
                      <a:pt x="505" y="67"/>
                    </a:lnTo>
                    <a:lnTo>
                      <a:pt x="453" y="67"/>
                    </a:lnTo>
                    <a:lnTo>
                      <a:pt x="398" y="32"/>
                    </a:lnTo>
                    <a:lnTo>
                      <a:pt x="372" y="32"/>
                    </a:lnTo>
                    <a:lnTo>
                      <a:pt x="398" y="3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80" name="Freeform 67"/>
              <p:cNvSpPr>
                <a:spLocks/>
              </p:cNvSpPr>
              <p:nvPr/>
            </p:nvSpPr>
            <p:spPr bwMode="auto">
              <a:xfrm>
                <a:off x="3317854" y="3743316"/>
                <a:ext cx="1169989" cy="777876"/>
              </a:xfrm>
              <a:custGeom>
                <a:avLst/>
                <a:gdLst>
                  <a:gd name="T0" fmla="*/ 2147483647 w 2082"/>
                  <a:gd name="T1" fmla="*/ 2147483647 h 1385"/>
                  <a:gd name="T2" fmla="*/ 2147483647 w 2082"/>
                  <a:gd name="T3" fmla="*/ 0 h 1385"/>
                  <a:gd name="T4" fmla="*/ 2147483647 w 2082"/>
                  <a:gd name="T5" fmla="*/ 2147483647 h 1385"/>
                  <a:gd name="T6" fmla="*/ 2147483647 w 2082"/>
                  <a:gd name="T7" fmla="*/ 0 h 1385"/>
                  <a:gd name="T8" fmla="*/ 2147483647 w 2082"/>
                  <a:gd name="T9" fmla="*/ 2147483647 h 1385"/>
                  <a:gd name="T10" fmla="*/ 2147483647 w 2082"/>
                  <a:gd name="T11" fmla="*/ 2147483647 h 1385"/>
                  <a:gd name="T12" fmla="*/ 2147483647 w 2082"/>
                  <a:gd name="T13" fmla="*/ 2147483647 h 1385"/>
                  <a:gd name="T14" fmla="*/ 2147483647 w 2082"/>
                  <a:gd name="T15" fmla="*/ 2147483647 h 1385"/>
                  <a:gd name="T16" fmla="*/ 2147483647 w 2082"/>
                  <a:gd name="T17" fmla="*/ 2147483647 h 1385"/>
                  <a:gd name="T18" fmla="*/ 2147483647 w 2082"/>
                  <a:gd name="T19" fmla="*/ 2147483647 h 1385"/>
                  <a:gd name="T20" fmla="*/ 2147483647 w 2082"/>
                  <a:gd name="T21" fmla="*/ 2147483647 h 1385"/>
                  <a:gd name="T22" fmla="*/ 2147483647 w 2082"/>
                  <a:gd name="T23" fmla="*/ 2147483647 h 1385"/>
                  <a:gd name="T24" fmla="*/ 2147483647 w 2082"/>
                  <a:gd name="T25" fmla="*/ 2147483647 h 1385"/>
                  <a:gd name="T26" fmla="*/ 2147483647 w 2082"/>
                  <a:gd name="T27" fmla="*/ 2147483647 h 1385"/>
                  <a:gd name="T28" fmla="*/ 2147483647 w 2082"/>
                  <a:gd name="T29" fmla="*/ 2147483647 h 1385"/>
                  <a:gd name="T30" fmla="*/ 2147483647 w 2082"/>
                  <a:gd name="T31" fmla="*/ 2147483647 h 1385"/>
                  <a:gd name="T32" fmla="*/ 2147483647 w 2082"/>
                  <a:gd name="T33" fmla="*/ 2147483647 h 1385"/>
                  <a:gd name="T34" fmla="*/ 2147483647 w 2082"/>
                  <a:gd name="T35" fmla="*/ 2147483647 h 1385"/>
                  <a:gd name="T36" fmla="*/ 2147483647 w 2082"/>
                  <a:gd name="T37" fmla="*/ 2147483647 h 1385"/>
                  <a:gd name="T38" fmla="*/ 2147483647 w 2082"/>
                  <a:gd name="T39" fmla="*/ 2147483647 h 1385"/>
                  <a:gd name="T40" fmla="*/ 2147483647 w 2082"/>
                  <a:gd name="T41" fmla="*/ 2147483647 h 1385"/>
                  <a:gd name="T42" fmla="*/ 2147483647 w 2082"/>
                  <a:gd name="T43" fmla="*/ 2147483647 h 1385"/>
                  <a:gd name="T44" fmla="*/ 2147483647 w 2082"/>
                  <a:gd name="T45" fmla="*/ 2147483647 h 1385"/>
                  <a:gd name="T46" fmla="*/ 2147483647 w 2082"/>
                  <a:gd name="T47" fmla="*/ 2147483647 h 1385"/>
                  <a:gd name="T48" fmla="*/ 2147483647 w 2082"/>
                  <a:gd name="T49" fmla="*/ 2147483647 h 1385"/>
                  <a:gd name="T50" fmla="*/ 2147483647 w 2082"/>
                  <a:gd name="T51" fmla="*/ 2147483647 h 1385"/>
                  <a:gd name="T52" fmla="*/ 2147483647 w 2082"/>
                  <a:gd name="T53" fmla="*/ 2147483647 h 1385"/>
                  <a:gd name="T54" fmla="*/ 2147483647 w 2082"/>
                  <a:gd name="T55" fmla="*/ 2147483647 h 1385"/>
                  <a:gd name="T56" fmla="*/ 2147483647 w 2082"/>
                  <a:gd name="T57" fmla="*/ 2147483647 h 1385"/>
                  <a:gd name="T58" fmla="*/ 2147483647 w 2082"/>
                  <a:gd name="T59" fmla="*/ 2147483647 h 1385"/>
                  <a:gd name="T60" fmla="*/ 2147483647 w 2082"/>
                  <a:gd name="T61" fmla="*/ 2147483647 h 1385"/>
                  <a:gd name="T62" fmla="*/ 2147483647 w 2082"/>
                  <a:gd name="T63" fmla="*/ 2147483647 h 1385"/>
                  <a:gd name="T64" fmla="*/ 2147483647 w 2082"/>
                  <a:gd name="T65" fmla="*/ 2147483647 h 1385"/>
                  <a:gd name="T66" fmla="*/ 2147483647 w 2082"/>
                  <a:gd name="T67" fmla="*/ 2147483647 h 1385"/>
                  <a:gd name="T68" fmla="*/ 2147483647 w 2082"/>
                  <a:gd name="T69" fmla="*/ 2147483647 h 1385"/>
                  <a:gd name="T70" fmla="*/ 2147483647 w 2082"/>
                  <a:gd name="T71" fmla="*/ 2147483647 h 1385"/>
                  <a:gd name="T72" fmla="*/ 2147483647 w 2082"/>
                  <a:gd name="T73" fmla="*/ 2147483647 h 1385"/>
                  <a:gd name="T74" fmla="*/ 2147483647 w 2082"/>
                  <a:gd name="T75" fmla="*/ 2147483647 h 1385"/>
                  <a:gd name="T76" fmla="*/ 2147483647 w 2082"/>
                  <a:gd name="T77" fmla="*/ 2147483647 h 1385"/>
                  <a:gd name="T78" fmla="*/ 2147483647 w 2082"/>
                  <a:gd name="T79" fmla="*/ 2147483647 h 1385"/>
                  <a:gd name="T80" fmla="*/ 2147483647 w 2082"/>
                  <a:gd name="T81" fmla="*/ 2147483647 h 1385"/>
                  <a:gd name="T82" fmla="*/ 2147483647 w 2082"/>
                  <a:gd name="T83" fmla="*/ 2147483647 h 1385"/>
                  <a:gd name="T84" fmla="*/ 2147483647 w 2082"/>
                  <a:gd name="T85" fmla="*/ 2147483647 h 1385"/>
                  <a:gd name="T86" fmla="*/ 2147483647 w 2082"/>
                  <a:gd name="T87" fmla="*/ 2147483647 h 1385"/>
                  <a:gd name="T88" fmla="*/ 2147483647 w 2082"/>
                  <a:gd name="T89" fmla="*/ 2147483647 h 1385"/>
                  <a:gd name="T90" fmla="*/ 0 w 2082"/>
                  <a:gd name="T91" fmla="*/ 2147483647 h 1385"/>
                  <a:gd name="T92" fmla="*/ 2147483647 w 2082"/>
                  <a:gd name="T93" fmla="*/ 2147483647 h 1385"/>
                  <a:gd name="T94" fmla="*/ 2147483647 w 2082"/>
                  <a:gd name="T95" fmla="*/ 2147483647 h 1385"/>
                  <a:gd name="T96" fmla="*/ 2147483647 w 2082"/>
                  <a:gd name="T97" fmla="*/ 2147483647 h 1385"/>
                  <a:gd name="T98" fmla="*/ 2147483647 w 2082"/>
                  <a:gd name="T99" fmla="*/ 2147483647 h 1385"/>
                  <a:gd name="T100" fmla="*/ 2147483647 w 2082"/>
                  <a:gd name="T101" fmla="*/ 2147483647 h 1385"/>
                  <a:gd name="T102" fmla="*/ 2147483647 w 2082"/>
                  <a:gd name="T103" fmla="*/ 2147483647 h 1385"/>
                  <a:gd name="T104" fmla="*/ 2147483647 w 2082"/>
                  <a:gd name="T105" fmla="*/ 2147483647 h 13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082"/>
                  <a:gd name="T160" fmla="*/ 0 h 1385"/>
                  <a:gd name="T161" fmla="*/ 2082 w 2082"/>
                  <a:gd name="T162" fmla="*/ 1385 h 138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082" h="1385">
                    <a:moveTo>
                      <a:pt x="482" y="132"/>
                    </a:moveTo>
                    <a:lnTo>
                      <a:pt x="536" y="98"/>
                    </a:lnTo>
                    <a:lnTo>
                      <a:pt x="587" y="64"/>
                    </a:lnTo>
                    <a:lnTo>
                      <a:pt x="642" y="0"/>
                    </a:lnTo>
                    <a:lnTo>
                      <a:pt x="695" y="0"/>
                    </a:lnTo>
                    <a:lnTo>
                      <a:pt x="748" y="31"/>
                    </a:lnTo>
                    <a:lnTo>
                      <a:pt x="803" y="31"/>
                    </a:lnTo>
                    <a:lnTo>
                      <a:pt x="856" y="0"/>
                    </a:lnTo>
                    <a:lnTo>
                      <a:pt x="908" y="0"/>
                    </a:lnTo>
                    <a:lnTo>
                      <a:pt x="908" y="64"/>
                    </a:lnTo>
                    <a:lnTo>
                      <a:pt x="935" y="132"/>
                    </a:lnTo>
                    <a:lnTo>
                      <a:pt x="988" y="98"/>
                    </a:lnTo>
                    <a:lnTo>
                      <a:pt x="1043" y="132"/>
                    </a:lnTo>
                    <a:lnTo>
                      <a:pt x="1095" y="165"/>
                    </a:lnTo>
                    <a:lnTo>
                      <a:pt x="1151" y="98"/>
                    </a:lnTo>
                    <a:lnTo>
                      <a:pt x="1202" y="98"/>
                    </a:lnTo>
                    <a:lnTo>
                      <a:pt x="1256" y="98"/>
                    </a:lnTo>
                    <a:lnTo>
                      <a:pt x="1310" y="64"/>
                    </a:lnTo>
                    <a:lnTo>
                      <a:pt x="1362" y="64"/>
                    </a:lnTo>
                    <a:lnTo>
                      <a:pt x="1389" y="132"/>
                    </a:lnTo>
                    <a:lnTo>
                      <a:pt x="1417" y="199"/>
                    </a:lnTo>
                    <a:lnTo>
                      <a:pt x="1468" y="231"/>
                    </a:lnTo>
                    <a:lnTo>
                      <a:pt x="1468" y="296"/>
                    </a:lnTo>
                    <a:lnTo>
                      <a:pt x="1468" y="361"/>
                    </a:lnTo>
                    <a:lnTo>
                      <a:pt x="1497" y="428"/>
                    </a:lnTo>
                    <a:lnTo>
                      <a:pt x="1551" y="460"/>
                    </a:lnTo>
                    <a:lnTo>
                      <a:pt x="1551" y="527"/>
                    </a:lnTo>
                    <a:lnTo>
                      <a:pt x="1576" y="593"/>
                    </a:lnTo>
                    <a:lnTo>
                      <a:pt x="1551" y="660"/>
                    </a:lnTo>
                    <a:lnTo>
                      <a:pt x="1602" y="689"/>
                    </a:lnTo>
                    <a:lnTo>
                      <a:pt x="1628" y="757"/>
                    </a:lnTo>
                    <a:lnTo>
                      <a:pt x="1684" y="789"/>
                    </a:lnTo>
                    <a:lnTo>
                      <a:pt x="1736" y="757"/>
                    </a:lnTo>
                    <a:lnTo>
                      <a:pt x="1792" y="789"/>
                    </a:lnTo>
                    <a:lnTo>
                      <a:pt x="1843" y="789"/>
                    </a:lnTo>
                    <a:lnTo>
                      <a:pt x="1895" y="757"/>
                    </a:lnTo>
                    <a:lnTo>
                      <a:pt x="1948" y="723"/>
                    </a:lnTo>
                    <a:lnTo>
                      <a:pt x="2000" y="689"/>
                    </a:lnTo>
                    <a:lnTo>
                      <a:pt x="2056" y="689"/>
                    </a:lnTo>
                    <a:lnTo>
                      <a:pt x="2082" y="689"/>
                    </a:lnTo>
                    <a:lnTo>
                      <a:pt x="2082" y="688"/>
                    </a:lnTo>
                    <a:lnTo>
                      <a:pt x="2082" y="755"/>
                    </a:lnTo>
                    <a:lnTo>
                      <a:pt x="2030" y="787"/>
                    </a:lnTo>
                    <a:lnTo>
                      <a:pt x="2030" y="854"/>
                    </a:lnTo>
                    <a:lnTo>
                      <a:pt x="2025" y="854"/>
                    </a:lnTo>
                    <a:lnTo>
                      <a:pt x="2056" y="889"/>
                    </a:lnTo>
                    <a:lnTo>
                      <a:pt x="2028" y="954"/>
                    </a:lnTo>
                    <a:lnTo>
                      <a:pt x="1972" y="954"/>
                    </a:lnTo>
                    <a:lnTo>
                      <a:pt x="1893" y="954"/>
                    </a:lnTo>
                    <a:lnTo>
                      <a:pt x="1840" y="988"/>
                    </a:lnTo>
                    <a:lnTo>
                      <a:pt x="1814" y="1053"/>
                    </a:lnTo>
                    <a:lnTo>
                      <a:pt x="1735" y="1053"/>
                    </a:lnTo>
                    <a:lnTo>
                      <a:pt x="1656" y="1053"/>
                    </a:lnTo>
                    <a:lnTo>
                      <a:pt x="1574" y="1053"/>
                    </a:lnTo>
                    <a:lnTo>
                      <a:pt x="1521" y="1119"/>
                    </a:lnTo>
                    <a:lnTo>
                      <a:pt x="1468" y="1152"/>
                    </a:lnTo>
                    <a:lnTo>
                      <a:pt x="1387" y="1187"/>
                    </a:lnTo>
                    <a:lnTo>
                      <a:pt x="1361" y="1250"/>
                    </a:lnTo>
                    <a:lnTo>
                      <a:pt x="1307" y="1284"/>
                    </a:lnTo>
                    <a:lnTo>
                      <a:pt x="1254" y="1350"/>
                    </a:lnTo>
                    <a:lnTo>
                      <a:pt x="1200" y="1383"/>
                    </a:lnTo>
                    <a:lnTo>
                      <a:pt x="1200" y="1385"/>
                    </a:lnTo>
                    <a:lnTo>
                      <a:pt x="1200" y="1350"/>
                    </a:lnTo>
                    <a:lnTo>
                      <a:pt x="1175" y="1331"/>
                    </a:lnTo>
                    <a:lnTo>
                      <a:pt x="1149" y="1316"/>
                    </a:lnTo>
                    <a:lnTo>
                      <a:pt x="1094" y="1350"/>
                    </a:lnTo>
                    <a:lnTo>
                      <a:pt x="1067" y="1284"/>
                    </a:lnTo>
                    <a:lnTo>
                      <a:pt x="1015" y="1250"/>
                    </a:lnTo>
                    <a:lnTo>
                      <a:pt x="961" y="1250"/>
                    </a:lnTo>
                    <a:lnTo>
                      <a:pt x="907" y="1250"/>
                    </a:lnTo>
                    <a:lnTo>
                      <a:pt x="882" y="1187"/>
                    </a:lnTo>
                    <a:lnTo>
                      <a:pt x="907" y="1119"/>
                    </a:lnTo>
                    <a:lnTo>
                      <a:pt x="907" y="1053"/>
                    </a:lnTo>
                    <a:lnTo>
                      <a:pt x="851" y="1019"/>
                    </a:lnTo>
                    <a:lnTo>
                      <a:pt x="828" y="954"/>
                    </a:lnTo>
                    <a:lnTo>
                      <a:pt x="851" y="889"/>
                    </a:lnTo>
                    <a:lnTo>
                      <a:pt x="800" y="822"/>
                    </a:lnTo>
                    <a:lnTo>
                      <a:pt x="720" y="789"/>
                    </a:lnTo>
                    <a:lnTo>
                      <a:pt x="667" y="789"/>
                    </a:lnTo>
                    <a:lnTo>
                      <a:pt x="613" y="822"/>
                    </a:lnTo>
                    <a:lnTo>
                      <a:pt x="559" y="822"/>
                    </a:lnTo>
                    <a:lnTo>
                      <a:pt x="508" y="757"/>
                    </a:lnTo>
                    <a:lnTo>
                      <a:pt x="453" y="723"/>
                    </a:lnTo>
                    <a:lnTo>
                      <a:pt x="400" y="723"/>
                    </a:lnTo>
                    <a:lnTo>
                      <a:pt x="347" y="723"/>
                    </a:lnTo>
                    <a:lnTo>
                      <a:pt x="292" y="689"/>
                    </a:lnTo>
                    <a:lnTo>
                      <a:pt x="241" y="689"/>
                    </a:lnTo>
                    <a:lnTo>
                      <a:pt x="187" y="723"/>
                    </a:lnTo>
                    <a:lnTo>
                      <a:pt x="134" y="757"/>
                    </a:lnTo>
                    <a:lnTo>
                      <a:pt x="81" y="757"/>
                    </a:lnTo>
                    <a:lnTo>
                      <a:pt x="26" y="723"/>
                    </a:lnTo>
                    <a:lnTo>
                      <a:pt x="0" y="723"/>
                    </a:lnTo>
                    <a:lnTo>
                      <a:pt x="21" y="720"/>
                    </a:lnTo>
                    <a:lnTo>
                      <a:pt x="79" y="656"/>
                    </a:lnTo>
                    <a:lnTo>
                      <a:pt x="131" y="622"/>
                    </a:lnTo>
                    <a:lnTo>
                      <a:pt x="185" y="589"/>
                    </a:lnTo>
                    <a:lnTo>
                      <a:pt x="239" y="558"/>
                    </a:lnTo>
                    <a:lnTo>
                      <a:pt x="239" y="492"/>
                    </a:lnTo>
                    <a:lnTo>
                      <a:pt x="239" y="425"/>
                    </a:lnTo>
                    <a:lnTo>
                      <a:pt x="290" y="393"/>
                    </a:lnTo>
                    <a:lnTo>
                      <a:pt x="318" y="326"/>
                    </a:lnTo>
                    <a:lnTo>
                      <a:pt x="347" y="258"/>
                    </a:lnTo>
                    <a:lnTo>
                      <a:pt x="400" y="194"/>
                    </a:lnTo>
                    <a:lnTo>
                      <a:pt x="453" y="162"/>
                    </a:lnTo>
                    <a:lnTo>
                      <a:pt x="508" y="128"/>
                    </a:lnTo>
                    <a:lnTo>
                      <a:pt x="504" y="119"/>
                    </a:lnTo>
                    <a:lnTo>
                      <a:pt x="482" y="132"/>
                    </a:lnTo>
                    <a:close/>
                  </a:path>
                </a:pathLst>
              </a:custGeom>
              <a:solidFill>
                <a:srgbClr val="00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81" name="Freeform 44"/>
              <p:cNvSpPr>
                <a:spLocks/>
              </p:cNvSpPr>
              <p:nvPr/>
            </p:nvSpPr>
            <p:spPr bwMode="auto">
              <a:xfrm>
                <a:off x="2090716" y="2051041"/>
                <a:ext cx="1635125" cy="1463674"/>
              </a:xfrm>
              <a:custGeom>
                <a:avLst/>
                <a:gdLst>
                  <a:gd name="T0" fmla="*/ 2147483647 w 2912"/>
                  <a:gd name="T1" fmla="*/ 2147483647 h 2602"/>
                  <a:gd name="T2" fmla="*/ 2147483647 w 2912"/>
                  <a:gd name="T3" fmla="*/ 2147483647 h 2602"/>
                  <a:gd name="T4" fmla="*/ 2147483647 w 2912"/>
                  <a:gd name="T5" fmla="*/ 2147483647 h 2602"/>
                  <a:gd name="T6" fmla="*/ 2147483647 w 2912"/>
                  <a:gd name="T7" fmla="*/ 2147483647 h 2602"/>
                  <a:gd name="T8" fmla="*/ 2147483647 w 2912"/>
                  <a:gd name="T9" fmla="*/ 2147483647 h 2602"/>
                  <a:gd name="T10" fmla="*/ 0 w 2912"/>
                  <a:gd name="T11" fmla="*/ 2147483647 h 2602"/>
                  <a:gd name="T12" fmla="*/ 2147483647 w 2912"/>
                  <a:gd name="T13" fmla="*/ 2147483647 h 2602"/>
                  <a:gd name="T14" fmla="*/ 2147483647 w 2912"/>
                  <a:gd name="T15" fmla="*/ 2147483647 h 2602"/>
                  <a:gd name="T16" fmla="*/ 2147483647 w 2912"/>
                  <a:gd name="T17" fmla="*/ 2147483647 h 2602"/>
                  <a:gd name="T18" fmla="*/ 2147483647 w 2912"/>
                  <a:gd name="T19" fmla="*/ 2147483647 h 2602"/>
                  <a:gd name="T20" fmla="*/ 2147483647 w 2912"/>
                  <a:gd name="T21" fmla="*/ 2147483647 h 2602"/>
                  <a:gd name="T22" fmla="*/ 2147483647 w 2912"/>
                  <a:gd name="T23" fmla="*/ 2147483647 h 2602"/>
                  <a:gd name="T24" fmla="*/ 2147483647 w 2912"/>
                  <a:gd name="T25" fmla="*/ 2147483647 h 2602"/>
                  <a:gd name="T26" fmla="*/ 2147483647 w 2912"/>
                  <a:gd name="T27" fmla="*/ 2147483647 h 2602"/>
                  <a:gd name="T28" fmla="*/ 2147483647 w 2912"/>
                  <a:gd name="T29" fmla="*/ 2147483647 h 2602"/>
                  <a:gd name="T30" fmla="*/ 2147483647 w 2912"/>
                  <a:gd name="T31" fmla="*/ 2147483647 h 2602"/>
                  <a:gd name="T32" fmla="*/ 2147483647 w 2912"/>
                  <a:gd name="T33" fmla="*/ 2147483647 h 2602"/>
                  <a:gd name="T34" fmla="*/ 2147483647 w 2912"/>
                  <a:gd name="T35" fmla="*/ 2147483647 h 2602"/>
                  <a:gd name="T36" fmla="*/ 2147483647 w 2912"/>
                  <a:gd name="T37" fmla="*/ 2147483647 h 2602"/>
                  <a:gd name="T38" fmla="*/ 2147483647 w 2912"/>
                  <a:gd name="T39" fmla="*/ 2147483647 h 2602"/>
                  <a:gd name="T40" fmla="*/ 2147483647 w 2912"/>
                  <a:gd name="T41" fmla="*/ 2147483647 h 2602"/>
                  <a:gd name="T42" fmla="*/ 2147483647 w 2912"/>
                  <a:gd name="T43" fmla="*/ 2147483647 h 2602"/>
                  <a:gd name="T44" fmla="*/ 2147483647 w 2912"/>
                  <a:gd name="T45" fmla="*/ 2147483647 h 2602"/>
                  <a:gd name="T46" fmla="*/ 2147483647 w 2912"/>
                  <a:gd name="T47" fmla="*/ 2147483647 h 2602"/>
                  <a:gd name="T48" fmla="*/ 2147483647 w 2912"/>
                  <a:gd name="T49" fmla="*/ 2147483647 h 2602"/>
                  <a:gd name="T50" fmla="*/ 2147483647 w 2912"/>
                  <a:gd name="T51" fmla="*/ 2147483647 h 2602"/>
                  <a:gd name="T52" fmla="*/ 2147483647 w 2912"/>
                  <a:gd name="T53" fmla="*/ 2147483647 h 2602"/>
                  <a:gd name="T54" fmla="*/ 2147483647 w 2912"/>
                  <a:gd name="T55" fmla="*/ 2147483647 h 2602"/>
                  <a:gd name="T56" fmla="*/ 2147483647 w 2912"/>
                  <a:gd name="T57" fmla="*/ 2147483647 h 2602"/>
                  <a:gd name="T58" fmla="*/ 2147483647 w 2912"/>
                  <a:gd name="T59" fmla="*/ 2147483647 h 2602"/>
                  <a:gd name="T60" fmla="*/ 2147483647 w 2912"/>
                  <a:gd name="T61" fmla="*/ 2147483647 h 2602"/>
                  <a:gd name="T62" fmla="*/ 2147483647 w 2912"/>
                  <a:gd name="T63" fmla="*/ 2147483647 h 2602"/>
                  <a:gd name="T64" fmla="*/ 2147483647 w 2912"/>
                  <a:gd name="T65" fmla="*/ 2147483647 h 2602"/>
                  <a:gd name="T66" fmla="*/ 2147483647 w 2912"/>
                  <a:gd name="T67" fmla="*/ 2147483647 h 2602"/>
                  <a:gd name="T68" fmla="*/ 2147483647 w 2912"/>
                  <a:gd name="T69" fmla="*/ 2147483647 h 2602"/>
                  <a:gd name="T70" fmla="*/ 2147483647 w 2912"/>
                  <a:gd name="T71" fmla="*/ 2147483647 h 2602"/>
                  <a:gd name="T72" fmla="*/ 2147483647 w 2912"/>
                  <a:gd name="T73" fmla="*/ 2147483647 h 2602"/>
                  <a:gd name="T74" fmla="*/ 2147483647 w 2912"/>
                  <a:gd name="T75" fmla="*/ 2147483647 h 2602"/>
                  <a:gd name="T76" fmla="*/ 2147483647 w 2912"/>
                  <a:gd name="T77" fmla="*/ 2147483647 h 2602"/>
                  <a:gd name="T78" fmla="*/ 2147483647 w 2912"/>
                  <a:gd name="T79" fmla="*/ 2147483647 h 2602"/>
                  <a:gd name="T80" fmla="*/ 2147483647 w 2912"/>
                  <a:gd name="T81" fmla="*/ 2147483647 h 2602"/>
                  <a:gd name="T82" fmla="*/ 2147483647 w 2912"/>
                  <a:gd name="T83" fmla="*/ 2147483647 h 2602"/>
                  <a:gd name="T84" fmla="*/ 2147483647 w 2912"/>
                  <a:gd name="T85" fmla="*/ 2147483647 h 2602"/>
                  <a:gd name="T86" fmla="*/ 2147483647 w 2912"/>
                  <a:gd name="T87" fmla="*/ 2147483647 h 2602"/>
                  <a:gd name="T88" fmla="*/ 2147483647 w 2912"/>
                  <a:gd name="T89" fmla="*/ 2147483647 h 2602"/>
                  <a:gd name="T90" fmla="*/ 2147483647 w 2912"/>
                  <a:gd name="T91" fmla="*/ 2147483647 h 2602"/>
                  <a:gd name="T92" fmla="*/ 2147483647 w 2912"/>
                  <a:gd name="T93" fmla="*/ 2147483647 h 2602"/>
                  <a:gd name="T94" fmla="*/ 2147483647 w 2912"/>
                  <a:gd name="T95" fmla="*/ 2147483647 h 2602"/>
                  <a:gd name="T96" fmla="*/ 2147483647 w 2912"/>
                  <a:gd name="T97" fmla="*/ 2147483647 h 2602"/>
                  <a:gd name="T98" fmla="*/ 2147483647 w 2912"/>
                  <a:gd name="T99" fmla="*/ 2147483647 h 2602"/>
                  <a:gd name="T100" fmla="*/ 2147483647 w 2912"/>
                  <a:gd name="T101" fmla="*/ 2147483647 h 2602"/>
                  <a:gd name="T102" fmla="*/ 2147483647 w 2912"/>
                  <a:gd name="T103" fmla="*/ 2147483647 h 2602"/>
                  <a:gd name="T104" fmla="*/ 2147483647 w 2912"/>
                  <a:gd name="T105" fmla="*/ 2147483647 h 260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912"/>
                  <a:gd name="T160" fmla="*/ 0 h 2602"/>
                  <a:gd name="T161" fmla="*/ 2912 w 2912"/>
                  <a:gd name="T162" fmla="*/ 2602 h 260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912" h="2602">
                    <a:moveTo>
                      <a:pt x="905" y="0"/>
                    </a:moveTo>
                    <a:lnTo>
                      <a:pt x="852" y="67"/>
                    </a:lnTo>
                    <a:lnTo>
                      <a:pt x="828" y="132"/>
                    </a:lnTo>
                    <a:lnTo>
                      <a:pt x="802" y="198"/>
                    </a:lnTo>
                    <a:lnTo>
                      <a:pt x="802" y="264"/>
                    </a:lnTo>
                    <a:lnTo>
                      <a:pt x="772" y="296"/>
                    </a:lnTo>
                    <a:lnTo>
                      <a:pt x="722" y="296"/>
                    </a:lnTo>
                    <a:lnTo>
                      <a:pt x="641" y="328"/>
                    </a:lnTo>
                    <a:lnTo>
                      <a:pt x="561" y="328"/>
                    </a:lnTo>
                    <a:lnTo>
                      <a:pt x="508" y="328"/>
                    </a:lnTo>
                    <a:lnTo>
                      <a:pt x="428" y="296"/>
                    </a:lnTo>
                    <a:lnTo>
                      <a:pt x="348" y="296"/>
                    </a:lnTo>
                    <a:lnTo>
                      <a:pt x="266" y="328"/>
                    </a:lnTo>
                    <a:lnTo>
                      <a:pt x="213" y="328"/>
                    </a:lnTo>
                    <a:lnTo>
                      <a:pt x="132" y="328"/>
                    </a:lnTo>
                    <a:lnTo>
                      <a:pt x="83" y="328"/>
                    </a:lnTo>
                    <a:lnTo>
                      <a:pt x="28" y="328"/>
                    </a:lnTo>
                    <a:lnTo>
                      <a:pt x="0" y="328"/>
                    </a:lnTo>
                    <a:lnTo>
                      <a:pt x="6" y="328"/>
                    </a:lnTo>
                    <a:lnTo>
                      <a:pt x="6" y="363"/>
                    </a:lnTo>
                    <a:lnTo>
                      <a:pt x="6" y="429"/>
                    </a:lnTo>
                    <a:lnTo>
                      <a:pt x="34" y="496"/>
                    </a:lnTo>
                    <a:lnTo>
                      <a:pt x="59" y="562"/>
                    </a:lnTo>
                    <a:lnTo>
                      <a:pt x="34" y="626"/>
                    </a:lnTo>
                    <a:lnTo>
                      <a:pt x="6" y="693"/>
                    </a:lnTo>
                    <a:lnTo>
                      <a:pt x="34" y="759"/>
                    </a:lnTo>
                    <a:lnTo>
                      <a:pt x="87" y="825"/>
                    </a:lnTo>
                    <a:lnTo>
                      <a:pt x="141" y="857"/>
                    </a:lnTo>
                    <a:lnTo>
                      <a:pt x="193" y="889"/>
                    </a:lnTo>
                    <a:lnTo>
                      <a:pt x="244" y="923"/>
                    </a:lnTo>
                    <a:lnTo>
                      <a:pt x="299" y="889"/>
                    </a:lnTo>
                    <a:lnTo>
                      <a:pt x="325" y="956"/>
                    </a:lnTo>
                    <a:lnTo>
                      <a:pt x="378" y="956"/>
                    </a:lnTo>
                    <a:lnTo>
                      <a:pt x="433" y="956"/>
                    </a:lnTo>
                    <a:lnTo>
                      <a:pt x="405" y="1022"/>
                    </a:lnTo>
                    <a:lnTo>
                      <a:pt x="405" y="1088"/>
                    </a:lnTo>
                    <a:lnTo>
                      <a:pt x="433" y="1155"/>
                    </a:lnTo>
                    <a:lnTo>
                      <a:pt x="459" y="1219"/>
                    </a:lnTo>
                    <a:lnTo>
                      <a:pt x="459" y="1285"/>
                    </a:lnTo>
                    <a:lnTo>
                      <a:pt x="433" y="1352"/>
                    </a:lnTo>
                    <a:lnTo>
                      <a:pt x="378" y="1386"/>
                    </a:lnTo>
                    <a:lnTo>
                      <a:pt x="352" y="1418"/>
                    </a:lnTo>
                    <a:lnTo>
                      <a:pt x="325" y="1451"/>
                    </a:lnTo>
                    <a:lnTo>
                      <a:pt x="299" y="1518"/>
                    </a:lnTo>
                    <a:lnTo>
                      <a:pt x="244" y="1581"/>
                    </a:lnTo>
                    <a:lnTo>
                      <a:pt x="242" y="1581"/>
                    </a:lnTo>
                    <a:lnTo>
                      <a:pt x="269" y="1613"/>
                    </a:lnTo>
                    <a:lnTo>
                      <a:pt x="323" y="1679"/>
                    </a:lnTo>
                    <a:lnTo>
                      <a:pt x="323" y="1743"/>
                    </a:lnTo>
                    <a:lnTo>
                      <a:pt x="297" y="1811"/>
                    </a:lnTo>
                    <a:lnTo>
                      <a:pt x="297" y="1910"/>
                    </a:lnTo>
                    <a:lnTo>
                      <a:pt x="269" y="1975"/>
                    </a:lnTo>
                    <a:lnTo>
                      <a:pt x="297" y="2040"/>
                    </a:lnTo>
                    <a:lnTo>
                      <a:pt x="323" y="2107"/>
                    </a:lnTo>
                    <a:lnTo>
                      <a:pt x="403" y="2141"/>
                    </a:lnTo>
                    <a:lnTo>
                      <a:pt x="482" y="2141"/>
                    </a:lnTo>
                    <a:lnTo>
                      <a:pt x="535" y="2141"/>
                    </a:lnTo>
                    <a:lnTo>
                      <a:pt x="590" y="2173"/>
                    </a:lnTo>
                    <a:lnTo>
                      <a:pt x="643" y="2173"/>
                    </a:lnTo>
                    <a:lnTo>
                      <a:pt x="695" y="2173"/>
                    </a:lnTo>
                    <a:lnTo>
                      <a:pt x="748" y="2173"/>
                    </a:lnTo>
                    <a:lnTo>
                      <a:pt x="828" y="2206"/>
                    </a:lnTo>
                    <a:lnTo>
                      <a:pt x="828" y="2272"/>
                    </a:lnTo>
                    <a:lnTo>
                      <a:pt x="828" y="2339"/>
                    </a:lnTo>
                    <a:lnTo>
                      <a:pt x="856" y="2404"/>
                    </a:lnTo>
                    <a:lnTo>
                      <a:pt x="907" y="2437"/>
                    </a:lnTo>
                    <a:lnTo>
                      <a:pt x="962" y="2437"/>
                    </a:lnTo>
                    <a:lnTo>
                      <a:pt x="989" y="2504"/>
                    </a:lnTo>
                    <a:lnTo>
                      <a:pt x="989" y="2568"/>
                    </a:lnTo>
                    <a:lnTo>
                      <a:pt x="1015" y="2568"/>
                    </a:lnTo>
                    <a:lnTo>
                      <a:pt x="1069" y="2568"/>
                    </a:lnTo>
                    <a:lnTo>
                      <a:pt x="1123" y="2536"/>
                    </a:lnTo>
                    <a:lnTo>
                      <a:pt x="1176" y="2504"/>
                    </a:lnTo>
                    <a:lnTo>
                      <a:pt x="1228" y="2437"/>
                    </a:lnTo>
                    <a:lnTo>
                      <a:pt x="1284" y="2404"/>
                    </a:lnTo>
                    <a:lnTo>
                      <a:pt x="1338" y="2404"/>
                    </a:lnTo>
                    <a:lnTo>
                      <a:pt x="1418" y="2404"/>
                    </a:lnTo>
                    <a:lnTo>
                      <a:pt x="1469" y="2404"/>
                    </a:lnTo>
                    <a:lnTo>
                      <a:pt x="1521" y="2437"/>
                    </a:lnTo>
                    <a:lnTo>
                      <a:pt x="1602" y="2469"/>
                    </a:lnTo>
                    <a:lnTo>
                      <a:pt x="1656" y="2469"/>
                    </a:lnTo>
                    <a:lnTo>
                      <a:pt x="1736" y="2469"/>
                    </a:lnTo>
                    <a:lnTo>
                      <a:pt x="1790" y="2469"/>
                    </a:lnTo>
                    <a:lnTo>
                      <a:pt x="1843" y="2469"/>
                    </a:lnTo>
                    <a:lnTo>
                      <a:pt x="1923" y="2437"/>
                    </a:lnTo>
                    <a:lnTo>
                      <a:pt x="1977" y="2437"/>
                    </a:lnTo>
                    <a:lnTo>
                      <a:pt x="2030" y="2404"/>
                    </a:lnTo>
                    <a:lnTo>
                      <a:pt x="2030" y="2469"/>
                    </a:lnTo>
                    <a:lnTo>
                      <a:pt x="2030" y="2536"/>
                    </a:lnTo>
                    <a:lnTo>
                      <a:pt x="2030" y="2602"/>
                    </a:lnTo>
                    <a:lnTo>
                      <a:pt x="2081" y="2602"/>
                    </a:lnTo>
                    <a:lnTo>
                      <a:pt x="2135" y="2602"/>
                    </a:lnTo>
                    <a:lnTo>
                      <a:pt x="2162" y="2536"/>
                    </a:lnTo>
                    <a:lnTo>
                      <a:pt x="2135" y="2469"/>
                    </a:lnTo>
                    <a:lnTo>
                      <a:pt x="2162" y="2404"/>
                    </a:lnTo>
                    <a:lnTo>
                      <a:pt x="2217" y="2339"/>
                    </a:lnTo>
                    <a:lnTo>
                      <a:pt x="2243" y="2272"/>
                    </a:lnTo>
                    <a:lnTo>
                      <a:pt x="2296" y="2206"/>
                    </a:lnTo>
                    <a:lnTo>
                      <a:pt x="2323" y="2141"/>
                    </a:lnTo>
                    <a:lnTo>
                      <a:pt x="2349" y="2074"/>
                    </a:lnTo>
                    <a:lnTo>
                      <a:pt x="2404" y="2074"/>
                    </a:lnTo>
                    <a:lnTo>
                      <a:pt x="2455" y="2040"/>
                    </a:lnTo>
                    <a:lnTo>
                      <a:pt x="2510" y="2009"/>
                    </a:lnTo>
                    <a:lnTo>
                      <a:pt x="2510" y="1942"/>
                    </a:lnTo>
                    <a:lnTo>
                      <a:pt x="2563" y="1878"/>
                    </a:lnTo>
                    <a:lnTo>
                      <a:pt x="2615" y="1844"/>
                    </a:lnTo>
                    <a:lnTo>
                      <a:pt x="2671" y="1844"/>
                    </a:lnTo>
                    <a:lnTo>
                      <a:pt x="2697" y="1780"/>
                    </a:lnTo>
                    <a:lnTo>
                      <a:pt x="2697" y="1712"/>
                    </a:lnTo>
                    <a:lnTo>
                      <a:pt x="2722" y="1647"/>
                    </a:lnTo>
                    <a:lnTo>
                      <a:pt x="2776" y="1581"/>
                    </a:lnTo>
                    <a:lnTo>
                      <a:pt x="2776" y="1514"/>
                    </a:lnTo>
                    <a:lnTo>
                      <a:pt x="2776" y="1451"/>
                    </a:lnTo>
                    <a:lnTo>
                      <a:pt x="2802" y="1384"/>
                    </a:lnTo>
                    <a:lnTo>
                      <a:pt x="2802" y="1317"/>
                    </a:lnTo>
                    <a:lnTo>
                      <a:pt x="2776" y="1251"/>
                    </a:lnTo>
                    <a:lnTo>
                      <a:pt x="2776" y="1187"/>
                    </a:lnTo>
                    <a:lnTo>
                      <a:pt x="2776" y="1121"/>
                    </a:lnTo>
                    <a:lnTo>
                      <a:pt x="2776" y="1056"/>
                    </a:lnTo>
                    <a:lnTo>
                      <a:pt x="2802" y="987"/>
                    </a:lnTo>
                    <a:lnTo>
                      <a:pt x="2776" y="921"/>
                    </a:lnTo>
                    <a:lnTo>
                      <a:pt x="2776" y="857"/>
                    </a:lnTo>
                    <a:lnTo>
                      <a:pt x="2776" y="791"/>
                    </a:lnTo>
                    <a:lnTo>
                      <a:pt x="2802" y="757"/>
                    </a:lnTo>
                    <a:lnTo>
                      <a:pt x="2830" y="690"/>
                    </a:lnTo>
                    <a:lnTo>
                      <a:pt x="2856" y="626"/>
                    </a:lnTo>
                    <a:lnTo>
                      <a:pt x="2910" y="559"/>
                    </a:lnTo>
                    <a:lnTo>
                      <a:pt x="2912" y="559"/>
                    </a:lnTo>
                    <a:lnTo>
                      <a:pt x="2859" y="559"/>
                    </a:lnTo>
                    <a:lnTo>
                      <a:pt x="2781" y="559"/>
                    </a:lnTo>
                    <a:lnTo>
                      <a:pt x="2701" y="594"/>
                    </a:lnTo>
                    <a:lnTo>
                      <a:pt x="2620" y="594"/>
                    </a:lnTo>
                    <a:lnTo>
                      <a:pt x="2540" y="594"/>
                    </a:lnTo>
                    <a:lnTo>
                      <a:pt x="2459" y="594"/>
                    </a:lnTo>
                    <a:lnTo>
                      <a:pt x="2379" y="559"/>
                    </a:lnTo>
                    <a:lnTo>
                      <a:pt x="2298" y="559"/>
                    </a:lnTo>
                    <a:lnTo>
                      <a:pt x="2192" y="559"/>
                    </a:lnTo>
                    <a:lnTo>
                      <a:pt x="2113" y="559"/>
                    </a:lnTo>
                    <a:lnTo>
                      <a:pt x="2033" y="559"/>
                    </a:lnTo>
                    <a:lnTo>
                      <a:pt x="1979" y="559"/>
                    </a:lnTo>
                    <a:lnTo>
                      <a:pt x="1900" y="559"/>
                    </a:lnTo>
                    <a:lnTo>
                      <a:pt x="1820" y="559"/>
                    </a:lnTo>
                    <a:lnTo>
                      <a:pt x="1712" y="559"/>
                    </a:lnTo>
                    <a:lnTo>
                      <a:pt x="1633" y="559"/>
                    </a:lnTo>
                    <a:lnTo>
                      <a:pt x="1551" y="559"/>
                    </a:lnTo>
                    <a:lnTo>
                      <a:pt x="1472" y="559"/>
                    </a:lnTo>
                    <a:lnTo>
                      <a:pt x="1393" y="528"/>
                    </a:lnTo>
                    <a:lnTo>
                      <a:pt x="1340" y="528"/>
                    </a:lnTo>
                    <a:lnTo>
                      <a:pt x="1285" y="559"/>
                    </a:lnTo>
                    <a:lnTo>
                      <a:pt x="1233" y="528"/>
                    </a:lnTo>
                    <a:lnTo>
                      <a:pt x="1208" y="461"/>
                    </a:lnTo>
                    <a:lnTo>
                      <a:pt x="1151" y="461"/>
                    </a:lnTo>
                    <a:lnTo>
                      <a:pt x="1126" y="395"/>
                    </a:lnTo>
                    <a:lnTo>
                      <a:pt x="1074" y="328"/>
                    </a:lnTo>
                    <a:lnTo>
                      <a:pt x="1018" y="328"/>
                    </a:lnTo>
                    <a:lnTo>
                      <a:pt x="992" y="264"/>
                    </a:lnTo>
                    <a:lnTo>
                      <a:pt x="992" y="198"/>
                    </a:lnTo>
                    <a:lnTo>
                      <a:pt x="966" y="132"/>
                    </a:lnTo>
                    <a:lnTo>
                      <a:pt x="939" y="67"/>
                    </a:lnTo>
                    <a:lnTo>
                      <a:pt x="913" y="33"/>
                    </a:lnTo>
                    <a:lnTo>
                      <a:pt x="90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4" name="Text Box 15"/>
            <p:cNvSpPr txBox="1">
              <a:spLocks noChangeArrowheads="1"/>
            </p:cNvSpPr>
            <p:nvPr/>
          </p:nvSpPr>
          <p:spPr bwMode="auto">
            <a:xfrm>
              <a:off x="6264570" y="2733958"/>
              <a:ext cx="1891195" cy="247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200" b="1" dirty="0"/>
                <a:t>    PE – 26 casos (D8)</a:t>
              </a:r>
            </a:p>
          </p:txBody>
        </p:sp>
        <p:cxnSp>
          <p:nvCxnSpPr>
            <p:cNvPr id="10254" name="Conector de seta reta 13"/>
            <p:cNvCxnSpPr>
              <a:cxnSpLocks noChangeShapeType="1"/>
            </p:cNvCxnSpPr>
            <p:nvPr/>
          </p:nvCxnSpPr>
          <p:spPr bwMode="auto">
            <a:xfrm>
              <a:off x="5920909" y="2875054"/>
              <a:ext cx="642942" cy="1588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44" name="CaixaDeTexto 74"/>
          <p:cNvSpPr txBox="1">
            <a:spLocks noChangeArrowheads="1"/>
          </p:cNvSpPr>
          <p:nvPr/>
        </p:nvSpPr>
        <p:spPr bwMode="auto">
          <a:xfrm>
            <a:off x="7881939" y="1428750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800" b="1"/>
              <a:t>N= 876</a:t>
            </a:r>
          </a:p>
        </p:txBody>
      </p:sp>
      <p:cxnSp>
        <p:nvCxnSpPr>
          <p:cNvPr id="10245" name="Conector de seta reta 13"/>
          <p:cNvCxnSpPr>
            <a:cxnSpLocks noChangeShapeType="1"/>
          </p:cNvCxnSpPr>
          <p:nvPr/>
        </p:nvCxnSpPr>
        <p:spPr bwMode="auto">
          <a:xfrm>
            <a:off x="5810250" y="5070475"/>
            <a:ext cx="642938" cy="158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Text Box 15"/>
          <p:cNvSpPr txBox="1">
            <a:spLocks noChangeArrowheads="1"/>
          </p:cNvSpPr>
          <p:nvPr/>
        </p:nvSpPr>
        <p:spPr bwMode="auto">
          <a:xfrm>
            <a:off x="6089651" y="4945064"/>
            <a:ext cx="230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/>
              <a:t>       SP – 07 casos (D8 e B3)</a:t>
            </a: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7313614" y="2300289"/>
            <a:ext cx="2071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/>
              <a:t>    CE – 840 casos (D8)</a:t>
            </a:r>
          </a:p>
        </p:txBody>
      </p:sp>
      <p:cxnSp>
        <p:nvCxnSpPr>
          <p:cNvPr id="10248" name="Conector de seta reta 13"/>
          <p:cNvCxnSpPr>
            <a:cxnSpLocks noChangeShapeType="1"/>
          </p:cNvCxnSpPr>
          <p:nvPr/>
        </p:nvCxnSpPr>
        <p:spPr bwMode="auto">
          <a:xfrm>
            <a:off x="6973889" y="2439989"/>
            <a:ext cx="642937" cy="1587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9" name="Conector de seta reta 2"/>
          <p:cNvCxnSpPr>
            <a:cxnSpLocks noChangeShapeType="1"/>
          </p:cNvCxnSpPr>
          <p:nvPr/>
        </p:nvCxnSpPr>
        <p:spPr bwMode="auto">
          <a:xfrm>
            <a:off x="6453189" y="4783138"/>
            <a:ext cx="668337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7032626" y="4652964"/>
            <a:ext cx="230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/>
              <a:t>       RJ – 03 casos (D8)</a:t>
            </a:r>
          </a:p>
        </p:txBody>
      </p:sp>
      <p:sp>
        <p:nvSpPr>
          <p:cNvPr id="41" name="CaixaDeTexto 1"/>
          <p:cNvSpPr txBox="1">
            <a:spLocks noChangeArrowheads="1"/>
          </p:cNvSpPr>
          <p:nvPr/>
        </p:nvSpPr>
        <p:spPr bwMode="auto">
          <a:xfrm>
            <a:off x="1666876" y="6524625"/>
            <a:ext cx="30718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1050" b="1" dirty="0">
                <a:latin typeface="Arial" pitchFamily="34" charset="0"/>
                <a:cs typeface="Arial" pitchFamily="34" charset="0"/>
              </a:rPr>
              <a:t>Fonte: UVRI/CGDT/DEVIT/SVS/MS.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6262688"/>
            <a:ext cx="278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50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3"/>
          <p:cNvSpPr txBox="1">
            <a:spLocks noChangeArrowheads="1"/>
          </p:cNvSpPr>
          <p:nvPr/>
        </p:nvSpPr>
        <p:spPr bwMode="auto">
          <a:xfrm>
            <a:off x="1763714" y="188914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2800" b="1">
                <a:solidFill>
                  <a:srgbClr val="339966"/>
                </a:solidFill>
              </a:rPr>
              <a:t>     Casos Confirmados de Sarampo, Brasil - 2015*</a:t>
            </a:r>
          </a:p>
        </p:txBody>
      </p:sp>
      <p:grpSp>
        <p:nvGrpSpPr>
          <p:cNvPr id="12291" name="Grupo 50"/>
          <p:cNvGrpSpPr>
            <a:grpSpLocks/>
          </p:cNvGrpSpPr>
          <p:nvPr/>
        </p:nvGrpSpPr>
        <p:grpSpPr bwMode="auto">
          <a:xfrm>
            <a:off x="2452688" y="1285876"/>
            <a:ext cx="4984750" cy="5000625"/>
            <a:chOff x="449241" y="314316"/>
            <a:chExt cx="5486400" cy="5334001"/>
          </a:xfrm>
        </p:grpSpPr>
        <p:sp>
          <p:nvSpPr>
            <p:cNvPr id="12300" name="Freeform 42"/>
            <p:cNvSpPr>
              <a:spLocks/>
            </p:cNvSpPr>
            <p:nvPr/>
          </p:nvSpPr>
          <p:spPr bwMode="auto">
            <a:xfrm>
              <a:off x="3287691" y="1685916"/>
              <a:ext cx="1047750" cy="2039938"/>
            </a:xfrm>
            <a:custGeom>
              <a:avLst/>
              <a:gdLst>
                <a:gd name="T0" fmla="*/ 2147483647 w 1867"/>
                <a:gd name="T1" fmla="*/ 2147483647 h 3624"/>
                <a:gd name="T2" fmla="*/ 2147483647 w 1867"/>
                <a:gd name="T3" fmla="*/ 2147483647 h 3624"/>
                <a:gd name="T4" fmla="*/ 2147483647 w 1867"/>
                <a:gd name="T5" fmla="*/ 2147483647 h 3624"/>
                <a:gd name="T6" fmla="*/ 0 w 1867"/>
                <a:gd name="T7" fmla="*/ 2147483647 h 3624"/>
                <a:gd name="T8" fmla="*/ 2147483647 w 1867"/>
                <a:gd name="T9" fmla="*/ 2147483647 h 3624"/>
                <a:gd name="T10" fmla="*/ 2147483647 w 1867"/>
                <a:gd name="T11" fmla="*/ 2147483647 h 3624"/>
                <a:gd name="T12" fmla="*/ 2147483647 w 1867"/>
                <a:gd name="T13" fmla="*/ 2147483647 h 3624"/>
                <a:gd name="T14" fmla="*/ 2147483647 w 1867"/>
                <a:gd name="T15" fmla="*/ 2147483647 h 3624"/>
                <a:gd name="T16" fmla="*/ 2147483647 w 1867"/>
                <a:gd name="T17" fmla="*/ 2147483647 h 3624"/>
                <a:gd name="T18" fmla="*/ 2147483647 w 1867"/>
                <a:gd name="T19" fmla="*/ 2147483647 h 3624"/>
                <a:gd name="T20" fmla="*/ 2147483647 w 1867"/>
                <a:gd name="T21" fmla="*/ 2147483647 h 3624"/>
                <a:gd name="T22" fmla="*/ 2147483647 w 1867"/>
                <a:gd name="T23" fmla="*/ 2147483647 h 3624"/>
                <a:gd name="T24" fmla="*/ 2147483647 w 1867"/>
                <a:gd name="T25" fmla="*/ 2147483647 h 3624"/>
                <a:gd name="T26" fmla="*/ 2147483647 w 1867"/>
                <a:gd name="T27" fmla="*/ 2147483647 h 3624"/>
                <a:gd name="T28" fmla="*/ 2147483647 w 1867"/>
                <a:gd name="T29" fmla="*/ 2147483647 h 3624"/>
                <a:gd name="T30" fmla="*/ 2147483647 w 1867"/>
                <a:gd name="T31" fmla="*/ 2147483647 h 3624"/>
                <a:gd name="T32" fmla="*/ 2147483647 w 1867"/>
                <a:gd name="T33" fmla="*/ 2147483647 h 3624"/>
                <a:gd name="T34" fmla="*/ 2147483647 w 1867"/>
                <a:gd name="T35" fmla="*/ 2147483647 h 3624"/>
                <a:gd name="T36" fmla="*/ 2147483647 w 1867"/>
                <a:gd name="T37" fmla="*/ 2147483647 h 3624"/>
                <a:gd name="T38" fmla="*/ 2147483647 w 1867"/>
                <a:gd name="T39" fmla="*/ 2147483647 h 3624"/>
                <a:gd name="T40" fmla="*/ 2147483647 w 1867"/>
                <a:gd name="T41" fmla="*/ 2147483647 h 3624"/>
                <a:gd name="T42" fmla="*/ 2147483647 w 1867"/>
                <a:gd name="T43" fmla="*/ 2147483647 h 3624"/>
                <a:gd name="T44" fmla="*/ 2147483647 w 1867"/>
                <a:gd name="T45" fmla="*/ 2147483647 h 3624"/>
                <a:gd name="T46" fmla="*/ 2147483647 w 1867"/>
                <a:gd name="T47" fmla="*/ 2147483647 h 3624"/>
                <a:gd name="T48" fmla="*/ 2147483647 w 1867"/>
                <a:gd name="T49" fmla="*/ 0 h 3624"/>
                <a:gd name="T50" fmla="*/ 2147483647 w 1867"/>
                <a:gd name="T51" fmla="*/ 0 h 3624"/>
                <a:gd name="T52" fmla="*/ 2147483647 w 1867"/>
                <a:gd name="T53" fmla="*/ 2147483647 h 3624"/>
                <a:gd name="T54" fmla="*/ 2147483647 w 1867"/>
                <a:gd name="T55" fmla="*/ 2147483647 h 3624"/>
                <a:gd name="T56" fmla="*/ 2147483647 w 1867"/>
                <a:gd name="T57" fmla="*/ 2147483647 h 3624"/>
                <a:gd name="T58" fmla="*/ 2147483647 w 1867"/>
                <a:gd name="T59" fmla="*/ 2147483647 h 3624"/>
                <a:gd name="T60" fmla="*/ 2147483647 w 1867"/>
                <a:gd name="T61" fmla="*/ 2147483647 h 3624"/>
                <a:gd name="T62" fmla="*/ 2147483647 w 1867"/>
                <a:gd name="T63" fmla="*/ 2147483647 h 3624"/>
                <a:gd name="T64" fmla="*/ 2147483647 w 1867"/>
                <a:gd name="T65" fmla="*/ 2147483647 h 3624"/>
                <a:gd name="T66" fmla="*/ 2147483647 w 1867"/>
                <a:gd name="T67" fmla="*/ 2147483647 h 3624"/>
                <a:gd name="T68" fmla="*/ 2147483647 w 1867"/>
                <a:gd name="T69" fmla="*/ 2147483647 h 3624"/>
                <a:gd name="T70" fmla="*/ 2147483647 w 1867"/>
                <a:gd name="T71" fmla="*/ 2147483647 h 3624"/>
                <a:gd name="T72" fmla="*/ 2147483647 w 1867"/>
                <a:gd name="T73" fmla="*/ 2147483647 h 3624"/>
                <a:gd name="T74" fmla="*/ 2147483647 w 1867"/>
                <a:gd name="T75" fmla="*/ 2147483647 h 3624"/>
                <a:gd name="T76" fmla="*/ 2147483647 w 1867"/>
                <a:gd name="T77" fmla="*/ 2147483647 h 3624"/>
                <a:gd name="T78" fmla="*/ 2147483647 w 1867"/>
                <a:gd name="T79" fmla="*/ 2147483647 h 3624"/>
                <a:gd name="T80" fmla="*/ 2147483647 w 1867"/>
                <a:gd name="T81" fmla="*/ 2147483647 h 3624"/>
                <a:gd name="T82" fmla="*/ 2147483647 w 1867"/>
                <a:gd name="T83" fmla="*/ 2147483647 h 3624"/>
                <a:gd name="T84" fmla="*/ 2147483647 w 1867"/>
                <a:gd name="T85" fmla="*/ 2147483647 h 3624"/>
                <a:gd name="T86" fmla="*/ 2147483647 w 1867"/>
                <a:gd name="T87" fmla="*/ 2147483647 h 3624"/>
                <a:gd name="T88" fmla="*/ 2147483647 w 1867"/>
                <a:gd name="T89" fmla="*/ 2147483647 h 3624"/>
                <a:gd name="T90" fmla="*/ 2147483647 w 1867"/>
                <a:gd name="T91" fmla="*/ 2147483647 h 3624"/>
                <a:gd name="T92" fmla="*/ 2147483647 w 1867"/>
                <a:gd name="T93" fmla="*/ 2147483647 h 3624"/>
                <a:gd name="T94" fmla="*/ 2147483647 w 1867"/>
                <a:gd name="T95" fmla="*/ 2147483647 h 3624"/>
                <a:gd name="T96" fmla="*/ 2147483647 w 1867"/>
                <a:gd name="T97" fmla="*/ 2147483647 h 3624"/>
                <a:gd name="T98" fmla="*/ 2147483647 w 1867"/>
                <a:gd name="T99" fmla="*/ 2147483647 h 3624"/>
                <a:gd name="T100" fmla="*/ 2147483647 w 1867"/>
                <a:gd name="T101" fmla="*/ 2147483647 h 3624"/>
                <a:gd name="T102" fmla="*/ 2147483647 w 1867"/>
                <a:gd name="T103" fmla="*/ 2147483647 h 3624"/>
                <a:gd name="T104" fmla="*/ 2147483647 w 1867"/>
                <a:gd name="T105" fmla="*/ 2147483647 h 3624"/>
                <a:gd name="T106" fmla="*/ 2147483647 w 1867"/>
                <a:gd name="T107" fmla="*/ 2147483647 h 36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67"/>
                <a:gd name="T163" fmla="*/ 0 h 3624"/>
                <a:gd name="T164" fmla="*/ 1867 w 1867"/>
                <a:gd name="T165" fmla="*/ 3624 h 36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67" h="3624">
                  <a:moveTo>
                    <a:pt x="562" y="3592"/>
                  </a:moveTo>
                  <a:lnTo>
                    <a:pt x="534" y="3524"/>
                  </a:lnTo>
                  <a:lnTo>
                    <a:pt x="480" y="3494"/>
                  </a:lnTo>
                  <a:lnTo>
                    <a:pt x="427" y="3494"/>
                  </a:lnTo>
                  <a:lnTo>
                    <a:pt x="375" y="3494"/>
                  </a:lnTo>
                  <a:lnTo>
                    <a:pt x="319" y="3494"/>
                  </a:lnTo>
                  <a:lnTo>
                    <a:pt x="269" y="3425"/>
                  </a:lnTo>
                  <a:lnTo>
                    <a:pt x="214" y="3393"/>
                  </a:lnTo>
                  <a:lnTo>
                    <a:pt x="160" y="3393"/>
                  </a:lnTo>
                  <a:lnTo>
                    <a:pt x="108" y="3361"/>
                  </a:lnTo>
                  <a:lnTo>
                    <a:pt x="52" y="3327"/>
                  </a:lnTo>
                  <a:lnTo>
                    <a:pt x="0" y="3260"/>
                  </a:lnTo>
                  <a:lnTo>
                    <a:pt x="0" y="3229"/>
                  </a:lnTo>
                  <a:lnTo>
                    <a:pt x="3" y="3226"/>
                  </a:lnTo>
                  <a:lnTo>
                    <a:pt x="29" y="3162"/>
                  </a:lnTo>
                  <a:lnTo>
                    <a:pt x="3" y="3092"/>
                  </a:lnTo>
                  <a:lnTo>
                    <a:pt x="29" y="3029"/>
                  </a:lnTo>
                  <a:lnTo>
                    <a:pt x="82" y="2963"/>
                  </a:lnTo>
                  <a:lnTo>
                    <a:pt x="110" y="2896"/>
                  </a:lnTo>
                  <a:lnTo>
                    <a:pt x="162" y="2833"/>
                  </a:lnTo>
                  <a:lnTo>
                    <a:pt x="190" y="2766"/>
                  </a:lnTo>
                  <a:lnTo>
                    <a:pt x="216" y="2699"/>
                  </a:lnTo>
                  <a:lnTo>
                    <a:pt x="270" y="2699"/>
                  </a:lnTo>
                  <a:lnTo>
                    <a:pt x="324" y="2665"/>
                  </a:lnTo>
                  <a:lnTo>
                    <a:pt x="377" y="2633"/>
                  </a:lnTo>
                  <a:lnTo>
                    <a:pt x="377" y="2569"/>
                  </a:lnTo>
                  <a:lnTo>
                    <a:pt x="429" y="2503"/>
                  </a:lnTo>
                  <a:lnTo>
                    <a:pt x="482" y="2470"/>
                  </a:lnTo>
                  <a:lnTo>
                    <a:pt x="537" y="2470"/>
                  </a:lnTo>
                  <a:lnTo>
                    <a:pt x="564" y="2404"/>
                  </a:lnTo>
                  <a:lnTo>
                    <a:pt x="564" y="2337"/>
                  </a:lnTo>
                  <a:lnTo>
                    <a:pt x="588" y="2272"/>
                  </a:lnTo>
                  <a:lnTo>
                    <a:pt x="643" y="2207"/>
                  </a:lnTo>
                  <a:lnTo>
                    <a:pt x="643" y="2139"/>
                  </a:lnTo>
                  <a:lnTo>
                    <a:pt x="643" y="2076"/>
                  </a:lnTo>
                  <a:lnTo>
                    <a:pt x="669" y="2008"/>
                  </a:lnTo>
                  <a:lnTo>
                    <a:pt x="669" y="1942"/>
                  </a:lnTo>
                  <a:lnTo>
                    <a:pt x="643" y="1877"/>
                  </a:lnTo>
                  <a:lnTo>
                    <a:pt x="643" y="1811"/>
                  </a:lnTo>
                  <a:lnTo>
                    <a:pt x="643" y="1745"/>
                  </a:lnTo>
                  <a:lnTo>
                    <a:pt x="643" y="1681"/>
                  </a:lnTo>
                  <a:lnTo>
                    <a:pt x="669" y="1612"/>
                  </a:lnTo>
                  <a:lnTo>
                    <a:pt x="643" y="1548"/>
                  </a:lnTo>
                  <a:lnTo>
                    <a:pt x="643" y="1481"/>
                  </a:lnTo>
                  <a:lnTo>
                    <a:pt x="643" y="1415"/>
                  </a:lnTo>
                  <a:lnTo>
                    <a:pt x="669" y="1383"/>
                  </a:lnTo>
                  <a:lnTo>
                    <a:pt x="696" y="1317"/>
                  </a:lnTo>
                  <a:lnTo>
                    <a:pt x="722" y="1252"/>
                  </a:lnTo>
                  <a:lnTo>
                    <a:pt x="775" y="1184"/>
                  </a:lnTo>
                  <a:lnTo>
                    <a:pt x="777" y="1184"/>
                  </a:lnTo>
                  <a:lnTo>
                    <a:pt x="803" y="1119"/>
                  </a:lnTo>
                  <a:lnTo>
                    <a:pt x="830" y="1053"/>
                  </a:lnTo>
                  <a:lnTo>
                    <a:pt x="883" y="989"/>
                  </a:lnTo>
                  <a:lnTo>
                    <a:pt x="938" y="953"/>
                  </a:lnTo>
                  <a:lnTo>
                    <a:pt x="964" y="888"/>
                  </a:lnTo>
                  <a:lnTo>
                    <a:pt x="990" y="822"/>
                  </a:lnTo>
                  <a:lnTo>
                    <a:pt x="1018" y="758"/>
                  </a:lnTo>
                  <a:lnTo>
                    <a:pt x="1018" y="692"/>
                  </a:lnTo>
                  <a:lnTo>
                    <a:pt x="1018" y="625"/>
                  </a:lnTo>
                  <a:lnTo>
                    <a:pt x="1046" y="559"/>
                  </a:lnTo>
                  <a:lnTo>
                    <a:pt x="1018" y="495"/>
                  </a:lnTo>
                  <a:lnTo>
                    <a:pt x="1046" y="428"/>
                  </a:lnTo>
                  <a:lnTo>
                    <a:pt x="1098" y="428"/>
                  </a:lnTo>
                  <a:lnTo>
                    <a:pt x="1151" y="428"/>
                  </a:lnTo>
                  <a:lnTo>
                    <a:pt x="1205" y="362"/>
                  </a:lnTo>
                  <a:lnTo>
                    <a:pt x="1231" y="297"/>
                  </a:lnTo>
                  <a:lnTo>
                    <a:pt x="1283" y="263"/>
                  </a:lnTo>
                  <a:lnTo>
                    <a:pt x="1283" y="198"/>
                  </a:lnTo>
                  <a:lnTo>
                    <a:pt x="1336" y="131"/>
                  </a:lnTo>
                  <a:lnTo>
                    <a:pt x="1283" y="98"/>
                  </a:lnTo>
                  <a:lnTo>
                    <a:pt x="1231" y="98"/>
                  </a:lnTo>
                  <a:lnTo>
                    <a:pt x="1180" y="67"/>
                  </a:lnTo>
                  <a:lnTo>
                    <a:pt x="1180" y="0"/>
                  </a:lnTo>
                  <a:lnTo>
                    <a:pt x="1257" y="0"/>
                  </a:lnTo>
                  <a:lnTo>
                    <a:pt x="1253" y="0"/>
                  </a:lnTo>
                  <a:lnTo>
                    <a:pt x="1282" y="0"/>
                  </a:lnTo>
                  <a:lnTo>
                    <a:pt x="1308" y="0"/>
                  </a:lnTo>
                  <a:lnTo>
                    <a:pt x="1361" y="0"/>
                  </a:lnTo>
                  <a:lnTo>
                    <a:pt x="1387" y="67"/>
                  </a:lnTo>
                  <a:lnTo>
                    <a:pt x="1441" y="67"/>
                  </a:lnTo>
                  <a:lnTo>
                    <a:pt x="1495" y="99"/>
                  </a:lnTo>
                  <a:lnTo>
                    <a:pt x="1521" y="166"/>
                  </a:lnTo>
                  <a:lnTo>
                    <a:pt x="1521" y="232"/>
                  </a:lnTo>
                  <a:lnTo>
                    <a:pt x="1521" y="299"/>
                  </a:lnTo>
                  <a:lnTo>
                    <a:pt x="1521" y="364"/>
                  </a:lnTo>
                  <a:lnTo>
                    <a:pt x="1495" y="429"/>
                  </a:lnTo>
                  <a:lnTo>
                    <a:pt x="1469" y="495"/>
                  </a:lnTo>
                  <a:lnTo>
                    <a:pt x="1441" y="559"/>
                  </a:lnTo>
                  <a:lnTo>
                    <a:pt x="1495" y="596"/>
                  </a:lnTo>
                  <a:lnTo>
                    <a:pt x="1548" y="627"/>
                  </a:lnTo>
                  <a:lnTo>
                    <a:pt x="1574" y="694"/>
                  </a:lnTo>
                  <a:lnTo>
                    <a:pt x="1629" y="726"/>
                  </a:lnTo>
                  <a:lnTo>
                    <a:pt x="1682" y="726"/>
                  </a:lnTo>
                  <a:lnTo>
                    <a:pt x="1735" y="726"/>
                  </a:lnTo>
                  <a:lnTo>
                    <a:pt x="1762" y="793"/>
                  </a:lnTo>
                  <a:lnTo>
                    <a:pt x="1708" y="856"/>
                  </a:lnTo>
                  <a:lnTo>
                    <a:pt x="1654" y="890"/>
                  </a:lnTo>
                  <a:lnTo>
                    <a:pt x="1654" y="955"/>
                  </a:lnTo>
                  <a:lnTo>
                    <a:pt x="1629" y="1022"/>
                  </a:lnTo>
                  <a:lnTo>
                    <a:pt x="1654" y="1088"/>
                  </a:lnTo>
                  <a:lnTo>
                    <a:pt x="1708" y="1119"/>
                  </a:lnTo>
                  <a:lnTo>
                    <a:pt x="1735" y="1186"/>
                  </a:lnTo>
                  <a:lnTo>
                    <a:pt x="1735" y="1253"/>
                  </a:lnTo>
                  <a:lnTo>
                    <a:pt x="1788" y="1285"/>
                  </a:lnTo>
                  <a:lnTo>
                    <a:pt x="1816" y="1352"/>
                  </a:lnTo>
                  <a:lnTo>
                    <a:pt x="1867" y="1352"/>
                  </a:lnTo>
                  <a:lnTo>
                    <a:pt x="1841" y="1418"/>
                  </a:lnTo>
                  <a:lnTo>
                    <a:pt x="1788" y="1452"/>
                  </a:lnTo>
                  <a:lnTo>
                    <a:pt x="1762" y="1516"/>
                  </a:lnTo>
                  <a:lnTo>
                    <a:pt x="1735" y="1582"/>
                  </a:lnTo>
                  <a:lnTo>
                    <a:pt x="1735" y="1647"/>
                  </a:lnTo>
                  <a:lnTo>
                    <a:pt x="1788" y="1647"/>
                  </a:lnTo>
                  <a:lnTo>
                    <a:pt x="1841" y="1647"/>
                  </a:lnTo>
                  <a:lnTo>
                    <a:pt x="1816" y="1714"/>
                  </a:lnTo>
                  <a:lnTo>
                    <a:pt x="1762" y="1748"/>
                  </a:lnTo>
                  <a:lnTo>
                    <a:pt x="1788" y="1813"/>
                  </a:lnTo>
                  <a:lnTo>
                    <a:pt x="1735" y="1878"/>
                  </a:lnTo>
                  <a:lnTo>
                    <a:pt x="1788" y="1910"/>
                  </a:lnTo>
                  <a:lnTo>
                    <a:pt x="1816" y="1977"/>
                  </a:lnTo>
                  <a:lnTo>
                    <a:pt x="1816" y="2042"/>
                  </a:lnTo>
                  <a:lnTo>
                    <a:pt x="1816" y="2109"/>
                  </a:lnTo>
                  <a:lnTo>
                    <a:pt x="1762" y="2141"/>
                  </a:lnTo>
                  <a:lnTo>
                    <a:pt x="1762" y="2208"/>
                  </a:lnTo>
                  <a:lnTo>
                    <a:pt x="1762" y="2274"/>
                  </a:lnTo>
                  <a:lnTo>
                    <a:pt x="1816" y="2306"/>
                  </a:lnTo>
                  <a:lnTo>
                    <a:pt x="1867" y="2338"/>
                  </a:lnTo>
                  <a:lnTo>
                    <a:pt x="1867" y="2406"/>
                  </a:lnTo>
                  <a:lnTo>
                    <a:pt x="1841" y="2471"/>
                  </a:lnTo>
                  <a:lnTo>
                    <a:pt x="1788" y="2505"/>
                  </a:lnTo>
                  <a:lnTo>
                    <a:pt x="1735" y="2471"/>
                  </a:lnTo>
                  <a:lnTo>
                    <a:pt x="1682" y="2471"/>
                  </a:lnTo>
                  <a:lnTo>
                    <a:pt x="1682" y="2537"/>
                  </a:lnTo>
                  <a:lnTo>
                    <a:pt x="1629" y="2537"/>
                  </a:lnTo>
                  <a:lnTo>
                    <a:pt x="1629" y="2601"/>
                  </a:lnTo>
                  <a:lnTo>
                    <a:pt x="1629" y="2667"/>
                  </a:lnTo>
                  <a:lnTo>
                    <a:pt x="1574" y="2734"/>
                  </a:lnTo>
                  <a:lnTo>
                    <a:pt x="1521" y="2734"/>
                  </a:lnTo>
                  <a:lnTo>
                    <a:pt x="1469" y="2800"/>
                  </a:lnTo>
                  <a:lnTo>
                    <a:pt x="1441" y="2865"/>
                  </a:lnTo>
                  <a:lnTo>
                    <a:pt x="1469" y="2931"/>
                  </a:lnTo>
                  <a:lnTo>
                    <a:pt x="1521" y="2997"/>
                  </a:lnTo>
                  <a:lnTo>
                    <a:pt x="1469" y="3064"/>
                  </a:lnTo>
                  <a:lnTo>
                    <a:pt x="1441" y="3131"/>
                  </a:lnTo>
                  <a:lnTo>
                    <a:pt x="1495" y="3163"/>
                  </a:lnTo>
                  <a:lnTo>
                    <a:pt x="1469" y="3229"/>
                  </a:lnTo>
                  <a:lnTo>
                    <a:pt x="1441" y="3294"/>
                  </a:lnTo>
                  <a:lnTo>
                    <a:pt x="1387" y="3327"/>
                  </a:lnTo>
                  <a:lnTo>
                    <a:pt x="1308" y="3327"/>
                  </a:lnTo>
                  <a:lnTo>
                    <a:pt x="1202" y="3361"/>
                  </a:lnTo>
                  <a:lnTo>
                    <a:pt x="1147" y="3327"/>
                  </a:lnTo>
                  <a:lnTo>
                    <a:pt x="1095" y="3361"/>
                  </a:lnTo>
                  <a:lnTo>
                    <a:pt x="1041" y="3361"/>
                  </a:lnTo>
                  <a:lnTo>
                    <a:pt x="988" y="3393"/>
                  </a:lnTo>
                  <a:lnTo>
                    <a:pt x="934" y="3361"/>
                  </a:lnTo>
                  <a:lnTo>
                    <a:pt x="879" y="3361"/>
                  </a:lnTo>
                  <a:lnTo>
                    <a:pt x="828" y="3361"/>
                  </a:lnTo>
                  <a:lnTo>
                    <a:pt x="775" y="3393"/>
                  </a:lnTo>
                  <a:lnTo>
                    <a:pt x="720" y="3425"/>
                  </a:lnTo>
                  <a:lnTo>
                    <a:pt x="667" y="3460"/>
                  </a:lnTo>
                  <a:lnTo>
                    <a:pt x="613" y="3524"/>
                  </a:lnTo>
                  <a:lnTo>
                    <a:pt x="613" y="3592"/>
                  </a:lnTo>
                  <a:lnTo>
                    <a:pt x="562" y="3624"/>
                  </a:lnTo>
                  <a:lnTo>
                    <a:pt x="562" y="359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01" name="Freeform 41"/>
            <p:cNvSpPr>
              <a:spLocks/>
            </p:cNvSpPr>
            <p:nvPr/>
          </p:nvSpPr>
          <p:spPr bwMode="auto">
            <a:xfrm>
              <a:off x="2735241" y="4719629"/>
              <a:ext cx="1033463" cy="928688"/>
            </a:xfrm>
            <a:custGeom>
              <a:avLst/>
              <a:gdLst>
                <a:gd name="T0" fmla="*/ 2147483647 w 1837"/>
                <a:gd name="T1" fmla="*/ 2147483647 h 1646"/>
                <a:gd name="T2" fmla="*/ 2147483647 w 1837"/>
                <a:gd name="T3" fmla="*/ 2147483647 h 1646"/>
                <a:gd name="T4" fmla="*/ 2147483647 w 1837"/>
                <a:gd name="T5" fmla="*/ 2147483647 h 1646"/>
                <a:gd name="T6" fmla="*/ 2147483647 w 1837"/>
                <a:gd name="T7" fmla="*/ 2147483647 h 1646"/>
                <a:gd name="T8" fmla="*/ 2147483647 w 1837"/>
                <a:gd name="T9" fmla="*/ 2147483647 h 1646"/>
                <a:gd name="T10" fmla="*/ 2147483647 w 1837"/>
                <a:gd name="T11" fmla="*/ 2147483647 h 1646"/>
                <a:gd name="T12" fmla="*/ 2147483647 w 1837"/>
                <a:gd name="T13" fmla="*/ 2147483647 h 1646"/>
                <a:gd name="T14" fmla="*/ 2147483647 w 1837"/>
                <a:gd name="T15" fmla="*/ 2147483647 h 1646"/>
                <a:gd name="T16" fmla="*/ 2147483647 w 1837"/>
                <a:gd name="T17" fmla="*/ 2147483647 h 1646"/>
                <a:gd name="T18" fmla="*/ 2147483647 w 1837"/>
                <a:gd name="T19" fmla="*/ 2147483647 h 1646"/>
                <a:gd name="T20" fmla="*/ 2147483647 w 1837"/>
                <a:gd name="T21" fmla="*/ 2147483647 h 1646"/>
                <a:gd name="T22" fmla="*/ 2147483647 w 1837"/>
                <a:gd name="T23" fmla="*/ 0 h 1646"/>
                <a:gd name="T24" fmla="*/ 2147483647 w 1837"/>
                <a:gd name="T25" fmla="*/ 2147483647 h 1646"/>
                <a:gd name="T26" fmla="*/ 2147483647 w 1837"/>
                <a:gd name="T27" fmla="*/ 2147483647 h 1646"/>
                <a:gd name="T28" fmla="*/ 2147483647 w 1837"/>
                <a:gd name="T29" fmla="*/ 2147483647 h 1646"/>
                <a:gd name="T30" fmla="*/ 2147483647 w 1837"/>
                <a:gd name="T31" fmla="*/ 2147483647 h 1646"/>
                <a:gd name="T32" fmla="*/ 2147483647 w 1837"/>
                <a:gd name="T33" fmla="*/ 2147483647 h 1646"/>
                <a:gd name="T34" fmla="*/ 2147483647 w 1837"/>
                <a:gd name="T35" fmla="*/ 2147483647 h 1646"/>
                <a:gd name="T36" fmla="*/ 2147483647 w 1837"/>
                <a:gd name="T37" fmla="*/ 2147483647 h 1646"/>
                <a:gd name="T38" fmla="*/ 0 w 1837"/>
                <a:gd name="T39" fmla="*/ 2147483647 h 1646"/>
                <a:gd name="T40" fmla="*/ 2147483647 w 1837"/>
                <a:gd name="T41" fmla="*/ 2147483647 h 1646"/>
                <a:gd name="T42" fmla="*/ 2147483647 w 1837"/>
                <a:gd name="T43" fmla="*/ 2147483647 h 1646"/>
                <a:gd name="T44" fmla="*/ 2147483647 w 1837"/>
                <a:gd name="T45" fmla="*/ 2147483647 h 1646"/>
                <a:gd name="T46" fmla="*/ 2147483647 w 1837"/>
                <a:gd name="T47" fmla="*/ 2147483647 h 1646"/>
                <a:gd name="T48" fmla="*/ 2147483647 w 1837"/>
                <a:gd name="T49" fmla="*/ 2147483647 h 1646"/>
                <a:gd name="T50" fmla="*/ 2147483647 w 1837"/>
                <a:gd name="T51" fmla="*/ 2147483647 h 1646"/>
                <a:gd name="T52" fmla="*/ 2147483647 w 1837"/>
                <a:gd name="T53" fmla="*/ 2147483647 h 1646"/>
                <a:gd name="T54" fmla="*/ 2147483647 w 1837"/>
                <a:gd name="T55" fmla="*/ 2147483647 h 1646"/>
                <a:gd name="T56" fmla="*/ 2147483647 w 1837"/>
                <a:gd name="T57" fmla="*/ 2147483647 h 1646"/>
                <a:gd name="T58" fmla="*/ 2147483647 w 1837"/>
                <a:gd name="T59" fmla="*/ 2147483647 h 1646"/>
                <a:gd name="T60" fmla="*/ 2147483647 w 1837"/>
                <a:gd name="T61" fmla="*/ 2147483647 h 1646"/>
                <a:gd name="T62" fmla="*/ 2147483647 w 1837"/>
                <a:gd name="T63" fmla="*/ 2147483647 h 1646"/>
                <a:gd name="T64" fmla="*/ 2147483647 w 1837"/>
                <a:gd name="T65" fmla="*/ 2147483647 h 1646"/>
                <a:gd name="T66" fmla="*/ 2147483647 w 1837"/>
                <a:gd name="T67" fmla="*/ 2147483647 h 1646"/>
                <a:gd name="T68" fmla="*/ 2147483647 w 1837"/>
                <a:gd name="T69" fmla="*/ 2147483647 h 1646"/>
                <a:gd name="T70" fmla="*/ 2147483647 w 1837"/>
                <a:gd name="T71" fmla="*/ 2147483647 h 1646"/>
                <a:gd name="T72" fmla="*/ 2147483647 w 1837"/>
                <a:gd name="T73" fmla="*/ 2147483647 h 1646"/>
                <a:gd name="T74" fmla="*/ 2147483647 w 1837"/>
                <a:gd name="T75" fmla="*/ 2147483647 h 1646"/>
                <a:gd name="T76" fmla="*/ 2147483647 w 1837"/>
                <a:gd name="T77" fmla="*/ 2147483647 h 1646"/>
                <a:gd name="T78" fmla="*/ 2147483647 w 1837"/>
                <a:gd name="T79" fmla="*/ 2147483647 h 1646"/>
                <a:gd name="T80" fmla="*/ 2147483647 w 1837"/>
                <a:gd name="T81" fmla="*/ 2147483647 h 1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37"/>
                <a:gd name="T124" fmla="*/ 0 h 1646"/>
                <a:gd name="T125" fmla="*/ 1837 w 1837"/>
                <a:gd name="T126" fmla="*/ 1646 h 16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37" h="1646">
                  <a:moveTo>
                    <a:pt x="1837" y="541"/>
                  </a:moveTo>
                  <a:lnTo>
                    <a:pt x="1761" y="593"/>
                  </a:lnTo>
                  <a:lnTo>
                    <a:pt x="1707" y="593"/>
                  </a:lnTo>
                  <a:lnTo>
                    <a:pt x="1654" y="561"/>
                  </a:lnTo>
                  <a:lnTo>
                    <a:pt x="1707" y="527"/>
                  </a:lnTo>
                  <a:lnTo>
                    <a:pt x="1761" y="460"/>
                  </a:lnTo>
                  <a:lnTo>
                    <a:pt x="1789" y="394"/>
                  </a:lnTo>
                  <a:lnTo>
                    <a:pt x="1733" y="362"/>
                  </a:lnTo>
                  <a:lnTo>
                    <a:pt x="1681" y="394"/>
                  </a:lnTo>
                  <a:lnTo>
                    <a:pt x="1628" y="362"/>
                  </a:lnTo>
                  <a:lnTo>
                    <a:pt x="1572" y="296"/>
                  </a:lnTo>
                  <a:lnTo>
                    <a:pt x="1522" y="263"/>
                  </a:lnTo>
                  <a:lnTo>
                    <a:pt x="1467" y="232"/>
                  </a:lnTo>
                  <a:lnTo>
                    <a:pt x="1414" y="197"/>
                  </a:lnTo>
                  <a:lnTo>
                    <a:pt x="1335" y="165"/>
                  </a:lnTo>
                  <a:lnTo>
                    <a:pt x="1282" y="165"/>
                  </a:lnTo>
                  <a:lnTo>
                    <a:pt x="1228" y="134"/>
                  </a:lnTo>
                  <a:lnTo>
                    <a:pt x="1174" y="101"/>
                  </a:lnTo>
                  <a:lnTo>
                    <a:pt x="1121" y="64"/>
                  </a:lnTo>
                  <a:lnTo>
                    <a:pt x="1040" y="64"/>
                  </a:lnTo>
                  <a:lnTo>
                    <a:pt x="987" y="64"/>
                  </a:lnTo>
                  <a:lnTo>
                    <a:pt x="932" y="64"/>
                  </a:lnTo>
                  <a:lnTo>
                    <a:pt x="881" y="32"/>
                  </a:lnTo>
                  <a:lnTo>
                    <a:pt x="828" y="0"/>
                  </a:lnTo>
                  <a:lnTo>
                    <a:pt x="802" y="32"/>
                  </a:lnTo>
                  <a:lnTo>
                    <a:pt x="749" y="64"/>
                  </a:lnTo>
                  <a:lnTo>
                    <a:pt x="694" y="64"/>
                  </a:lnTo>
                  <a:lnTo>
                    <a:pt x="641" y="101"/>
                  </a:lnTo>
                  <a:lnTo>
                    <a:pt x="588" y="165"/>
                  </a:lnTo>
                  <a:lnTo>
                    <a:pt x="533" y="197"/>
                  </a:lnTo>
                  <a:lnTo>
                    <a:pt x="482" y="263"/>
                  </a:lnTo>
                  <a:lnTo>
                    <a:pt x="425" y="296"/>
                  </a:lnTo>
                  <a:lnTo>
                    <a:pt x="372" y="362"/>
                  </a:lnTo>
                  <a:lnTo>
                    <a:pt x="320" y="426"/>
                  </a:lnTo>
                  <a:lnTo>
                    <a:pt x="269" y="494"/>
                  </a:lnTo>
                  <a:lnTo>
                    <a:pt x="216" y="561"/>
                  </a:lnTo>
                  <a:lnTo>
                    <a:pt x="159" y="626"/>
                  </a:lnTo>
                  <a:lnTo>
                    <a:pt x="80" y="723"/>
                  </a:lnTo>
                  <a:lnTo>
                    <a:pt x="26" y="790"/>
                  </a:lnTo>
                  <a:lnTo>
                    <a:pt x="0" y="857"/>
                  </a:lnTo>
                  <a:lnTo>
                    <a:pt x="56" y="857"/>
                  </a:lnTo>
                  <a:lnTo>
                    <a:pt x="108" y="824"/>
                  </a:lnTo>
                  <a:lnTo>
                    <a:pt x="159" y="790"/>
                  </a:lnTo>
                  <a:lnTo>
                    <a:pt x="241" y="824"/>
                  </a:lnTo>
                  <a:lnTo>
                    <a:pt x="295" y="857"/>
                  </a:lnTo>
                  <a:lnTo>
                    <a:pt x="348" y="955"/>
                  </a:lnTo>
                  <a:lnTo>
                    <a:pt x="401" y="987"/>
                  </a:lnTo>
                  <a:lnTo>
                    <a:pt x="454" y="987"/>
                  </a:lnTo>
                  <a:lnTo>
                    <a:pt x="507" y="1019"/>
                  </a:lnTo>
                  <a:lnTo>
                    <a:pt x="559" y="1053"/>
                  </a:lnTo>
                  <a:lnTo>
                    <a:pt x="615" y="1087"/>
                  </a:lnTo>
                  <a:lnTo>
                    <a:pt x="667" y="1119"/>
                  </a:lnTo>
                  <a:lnTo>
                    <a:pt x="723" y="1154"/>
                  </a:lnTo>
                  <a:lnTo>
                    <a:pt x="775" y="1186"/>
                  </a:lnTo>
                  <a:lnTo>
                    <a:pt x="828" y="1253"/>
                  </a:lnTo>
                  <a:lnTo>
                    <a:pt x="881" y="1316"/>
                  </a:lnTo>
                  <a:lnTo>
                    <a:pt x="932" y="1349"/>
                  </a:lnTo>
                  <a:lnTo>
                    <a:pt x="987" y="1417"/>
                  </a:lnTo>
                  <a:lnTo>
                    <a:pt x="1013" y="1482"/>
                  </a:lnTo>
                  <a:lnTo>
                    <a:pt x="962" y="1516"/>
                  </a:lnTo>
                  <a:lnTo>
                    <a:pt x="932" y="1580"/>
                  </a:lnTo>
                  <a:lnTo>
                    <a:pt x="932" y="1646"/>
                  </a:lnTo>
                  <a:lnTo>
                    <a:pt x="987" y="1646"/>
                  </a:lnTo>
                  <a:lnTo>
                    <a:pt x="1040" y="1615"/>
                  </a:lnTo>
                  <a:lnTo>
                    <a:pt x="1095" y="1580"/>
                  </a:lnTo>
                  <a:lnTo>
                    <a:pt x="1148" y="1516"/>
                  </a:lnTo>
                  <a:lnTo>
                    <a:pt x="1174" y="1449"/>
                  </a:lnTo>
                  <a:lnTo>
                    <a:pt x="1200" y="1383"/>
                  </a:lnTo>
                  <a:lnTo>
                    <a:pt x="1228" y="1316"/>
                  </a:lnTo>
                  <a:lnTo>
                    <a:pt x="1282" y="1285"/>
                  </a:lnTo>
                  <a:lnTo>
                    <a:pt x="1335" y="1219"/>
                  </a:lnTo>
                  <a:lnTo>
                    <a:pt x="1389" y="1186"/>
                  </a:lnTo>
                  <a:lnTo>
                    <a:pt x="1443" y="1154"/>
                  </a:lnTo>
                  <a:lnTo>
                    <a:pt x="1495" y="1087"/>
                  </a:lnTo>
                  <a:lnTo>
                    <a:pt x="1548" y="1053"/>
                  </a:lnTo>
                  <a:lnTo>
                    <a:pt x="1599" y="987"/>
                  </a:lnTo>
                  <a:lnTo>
                    <a:pt x="1628" y="923"/>
                  </a:lnTo>
                  <a:lnTo>
                    <a:pt x="1654" y="824"/>
                  </a:lnTo>
                  <a:lnTo>
                    <a:pt x="1681" y="756"/>
                  </a:lnTo>
                  <a:lnTo>
                    <a:pt x="1761" y="660"/>
                  </a:lnTo>
                  <a:lnTo>
                    <a:pt x="1815" y="593"/>
                  </a:lnTo>
                  <a:lnTo>
                    <a:pt x="1837" y="54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02" name="Freeform 45"/>
            <p:cNvSpPr>
              <a:spLocks/>
            </p:cNvSpPr>
            <p:nvPr/>
          </p:nvSpPr>
          <p:spPr bwMode="auto">
            <a:xfrm>
              <a:off x="4251407" y="2216274"/>
              <a:ext cx="1316657" cy="1391725"/>
            </a:xfrm>
            <a:custGeom>
              <a:avLst/>
              <a:gdLst>
                <a:gd name="T0" fmla="*/ 2147483647 w 2343"/>
                <a:gd name="T1" fmla="*/ 2147483647 h 2470"/>
                <a:gd name="T2" fmla="*/ 2147483647 w 2343"/>
                <a:gd name="T3" fmla="*/ 2147483647 h 2470"/>
                <a:gd name="T4" fmla="*/ 2147483647 w 2343"/>
                <a:gd name="T5" fmla="*/ 2147483647 h 2470"/>
                <a:gd name="T6" fmla="*/ 2147483647 w 2343"/>
                <a:gd name="T7" fmla="*/ 2147483647 h 2470"/>
                <a:gd name="T8" fmla="*/ 2147483647 w 2343"/>
                <a:gd name="T9" fmla="*/ 2147483647 h 2470"/>
                <a:gd name="T10" fmla="*/ 2147483647 w 2343"/>
                <a:gd name="T11" fmla="*/ 2147483647 h 2470"/>
                <a:gd name="T12" fmla="*/ 2147483647 w 2343"/>
                <a:gd name="T13" fmla="*/ 2147483647 h 2470"/>
                <a:gd name="T14" fmla="*/ 2147483647 w 2343"/>
                <a:gd name="T15" fmla="*/ 2147483647 h 2470"/>
                <a:gd name="T16" fmla="*/ 2147483647 w 2343"/>
                <a:gd name="T17" fmla="*/ 2147483647 h 2470"/>
                <a:gd name="T18" fmla="*/ 2147483647 w 2343"/>
                <a:gd name="T19" fmla="*/ 2147483647 h 2470"/>
                <a:gd name="T20" fmla="*/ 2147483647 w 2343"/>
                <a:gd name="T21" fmla="*/ 2147483647 h 2470"/>
                <a:gd name="T22" fmla="*/ 2147483647 w 2343"/>
                <a:gd name="T23" fmla="*/ 2147483647 h 2470"/>
                <a:gd name="T24" fmla="*/ 2147483647 w 2343"/>
                <a:gd name="T25" fmla="*/ 2147483647 h 2470"/>
                <a:gd name="T26" fmla="*/ 2147483647 w 2343"/>
                <a:gd name="T27" fmla="*/ 2147483647 h 2470"/>
                <a:gd name="T28" fmla="*/ 2147483647 w 2343"/>
                <a:gd name="T29" fmla="*/ 2147483647 h 2470"/>
                <a:gd name="T30" fmla="*/ 2147483647 w 2343"/>
                <a:gd name="T31" fmla="*/ 2147483647 h 2470"/>
                <a:gd name="T32" fmla="*/ 2147483647 w 2343"/>
                <a:gd name="T33" fmla="*/ 2147483647 h 2470"/>
                <a:gd name="T34" fmla="*/ 2147483647 w 2343"/>
                <a:gd name="T35" fmla="*/ 2147483647 h 2470"/>
                <a:gd name="T36" fmla="*/ 0 w 2343"/>
                <a:gd name="T37" fmla="*/ 2147483647 h 2470"/>
                <a:gd name="T38" fmla="*/ 2147483647 w 2343"/>
                <a:gd name="T39" fmla="*/ 2147483647 h 2470"/>
                <a:gd name="T40" fmla="*/ 2147483647 w 2343"/>
                <a:gd name="T41" fmla="*/ 2147483647 h 2470"/>
                <a:gd name="T42" fmla="*/ 2147483647 w 2343"/>
                <a:gd name="T43" fmla="*/ 2147483647 h 2470"/>
                <a:gd name="T44" fmla="*/ 2147483647 w 2343"/>
                <a:gd name="T45" fmla="*/ 2147483647 h 2470"/>
                <a:gd name="T46" fmla="*/ 2147483647 w 2343"/>
                <a:gd name="T47" fmla="*/ 2147483647 h 2470"/>
                <a:gd name="T48" fmla="*/ 2147483647 w 2343"/>
                <a:gd name="T49" fmla="*/ 2147483647 h 2470"/>
                <a:gd name="T50" fmla="*/ 2147483647 w 2343"/>
                <a:gd name="T51" fmla="*/ 2147483647 h 2470"/>
                <a:gd name="T52" fmla="*/ 2147483647 w 2343"/>
                <a:gd name="T53" fmla="*/ 2147483647 h 2470"/>
                <a:gd name="T54" fmla="*/ 2147483647 w 2343"/>
                <a:gd name="T55" fmla="*/ 2147483647 h 2470"/>
                <a:gd name="T56" fmla="*/ 2147483647 w 2343"/>
                <a:gd name="T57" fmla="*/ 0 h 2470"/>
                <a:gd name="T58" fmla="*/ 2147483647 w 2343"/>
                <a:gd name="T59" fmla="*/ 2147483647 h 2470"/>
                <a:gd name="T60" fmla="*/ 2147483647 w 2343"/>
                <a:gd name="T61" fmla="*/ 2147483647 h 2470"/>
                <a:gd name="T62" fmla="*/ 2147483647 w 2343"/>
                <a:gd name="T63" fmla="*/ 2147483647 h 2470"/>
                <a:gd name="T64" fmla="*/ 2147483647 w 2343"/>
                <a:gd name="T65" fmla="*/ 0 h 2470"/>
                <a:gd name="T66" fmla="*/ 2147483647 w 2343"/>
                <a:gd name="T67" fmla="*/ 2147483647 h 2470"/>
                <a:gd name="T68" fmla="*/ 2147483647 w 2343"/>
                <a:gd name="T69" fmla="*/ 2147483647 h 2470"/>
                <a:gd name="T70" fmla="*/ 2147483647 w 2343"/>
                <a:gd name="T71" fmla="*/ 2147483647 h 2470"/>
                <a:gd name="T72" fmla="*/ 2147483647 w 2343"/>
                <a:gd name="T73" fmla="*/ 2147483647 h 2470"/>
                <a:gd name="T74" fmla="*/ 2147483647 w 2343"/>
                <a:gd name="T75" fmla="*/ 2147483647 h 2470"/>
                <a:gd name="T76" fmla="*/ 2147483647 w 2343"/>
                <a:gd name="T77" fmla="*/ 2147483647 h 2470"/>
                <a:gd name="T78" fmla="*/ 2147483647 w 2343"/>
                <a:gd name="T79" fmla="*/ 2147483647 h 2470"/>
                <a:gd name="T80" fmla="*/ 2147483647 w 2343"/>
                <a:gd name="T81" fmla="*/ 2147483647 h 2470"/>
                <a:gd name="T82" fmla="*/ 2147483647 w 2343"/>
                <a:gd name="T83" fmla="*/ 2147483647 h 2470"/>
                <a:gd name="T84" fmla="*/ 2147483647 w 2343"/>
                <a:gd name="T85" fmla="*/ 2147483647 h 2470"/>
                <a:gd name="T86" fmla="*/ 2147483647 w 2343"/>
                <a:gd name="T87" fmla="*/ 2147483647 h 2470"/>
                <a:gd name="T88" fmla="*/ 2147483647 w 2343"/>
                <a:gd name="T89" fmla="*/ 2147483647 h 2470"/>
                <a:gd name="T90" fmla="*/ 2147483647 w 2343"/>
                <a:gd name="T91" fmla="*/ 2147483647 h 2470"/>
                <a:gd name="T92" fmla="*/ 2147483647 w 2343"/>
                <a:gd name="T93" fmla="*/ 2147483647 h 2470"/>
                <a:gd name="T94" fmla="*/ 2147483647 w 2343"/>
                <a:gd name="T95" fmla="*/ 2147483647 h 2470"/>
                <a:gd name="T96" fmla="*/ 2147483647 w 2343"/>
                <a:gd name="T97" fmla="*/ 2147483647 h 2470"/>
                <a:gd name="T98" fmla="*/ 2147483647 w 2343"/>
                <a:gd name="T99" fmla="*/ 2147483647 h 2470"/>
                <a:gd name="T100" fmla="*/ 2147483647 w 2343"/>
                <a:gd name="T101" fmla="*/ 2147483647 h 2470"/>
                <a:gd name="T102" fmla="*/ 2147483647 w 2343"/>
                <a:gd name="T103" fmla="*/ 2147483647 h 24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43"/>
                <a:gd name="T157" fmla="*/ 0 h 2470"/>
                <a:gd name="T158" fmla="*/ 2343 w 2343"/>
                <a:gd name="T159" fmla="*/ 2470 h 24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43" h="2470">
                  <a:moveTo>
                    <a:pt x="1486" y="2305"/>
                  </a:moveTo>
                  <a:lnTo>
                    <a:pt x="1462" y="2239"/>
                  </a:lnTo>
                  <a:lnTo>
                    <a:pt x="1409" y="2177"/>
                  </a:lnTo>
                  <a:lnTo>
                    <a:pt x="1409" y="2109"/>
                  </a:lnTo>
                  <a:lnTo>
                    <a:pt x="1433" y="2042"/>
                  </a:lnTo>
                  <a:lnTo>
                    <a:pt x="1486" y="2042"/>
                  </a:lnTo>
                  <a:lnTo>
                    <a:pt x="1541" y="1978"/>
                  </a:lnTo>
                  <a:lnTo>
                    <a:pt x="1594" y="1910"/>
                  </a:lnTo>
                  <a:lnTo>
                    <a:pt x="1568" y="1845"/>
                  </a:lnTo>
                  <a:lnTo>
                    <a:pt x="1515" y="1813"/>
                  </a:lnTo>
                  <a:lnTo>
                    <a:pt x="1433" y="1845"/>
                  </a:lnTo>
                  <a:lnTo>
                    <a:pt x="1409" y="1779"/>
                  </a:lnTo>
                  <a:lnTo>
                    <a:pt x="1330" y="1813"/>
                  </a:lnTo>
                  <a:lnTo>
                    <a:pt x="1277" y="1779"/>
                  </a:lnTo>
                  <a:lnTo>
                    <a:pt x="1196" y="1746"/>
                  </a:lnTo>
                  <a:lnTo>
                    <a:pt x="1169" y="1680"/>
                  </a:lnTo>
                  <a:lnTo>
                    <a:pt x="1087" y="1646"/>
                  </a:lnTo>
                  <a:lnTo>
                    <a:pt x="1037" y="1614"/>
                  </a:lnTo>
                  <a:lnTo>
                    <a:pt x="982" y="1614"/>
                  </a:lnTo>
                  <a:lnTo>
                    <a:pt x="902" y="1550"/>
                  </a:lnTo>
                  <a:lnTo>
                    <a:pt x="850" y="1483"/>
                  </a:lnTo>
                  <a:lnTo>
                    <a:pt x="795" y="1483"/>
                  </a:lnTo>
                  <a:lnTo>
                    <a:pt x="743" y="1516"/>
                  </a:lnTo>
                  <a:lnTo>
                    <a:pt x="689" y="1516"/>
                  </a:lnTo>
                  <a:lnTo>
                    <a:pt x="582" y="1483"/>
                  </a:lnTo>
                  <a:lnTo>
                    <a:pt x="582" y="1416"/>
                  </a:lnTo>
                  <a:lnTo>
                    <a:pt x="528" y="1385"/>
                  </a:lnTo>
                  <a:lnTo>
                    <a:pt x="448" y="1385"/>
                  </a:lnTo>
                  <a:lnTo>
                    <a:pt x="397" y="1416"/>
                  </a:lnTo>
                  <a:lnTo>
                    <a:pt x="343" y="1451"/>
                  </a:lnTo>
                  <a:lnTo>
                    <a:pt x="289" y="1516"/>
                  </a:lnTo>
                  <a:lnTo>
                    <a:pt x="236" y="1550"/>
                  </a:lnTo>
                  <a:lnTo>
                    <a:pt x="154" y="1614"/>
                  </a:lnTo>
                  <a:lnTo>
                    <a:pt x="128" y="1614"/>
                  </a:lnTo>
                  <a:lnTo>
                    <a:pt x="77" y="1646"/>
                  </a:lnTo>
                  <a:lnTo>
                    <a:pt x="48" y="1582"/>
                  </a:lnTo>
                  <a:lnTo>
                    <a:pt x="48" y="1550"/>
                  </a:lnTo>
                  <a:lnTo>
                    <a:pt x="53" y="1548"/>
                  </a:lnTo>
                  <a:lnTo>
                    <a:pt x="103" y="1515"/>
                  </a:lnTo>
                  <a:lnTo>
                    <a:pt x="132" y="1449"/>
                  </a:lnTo>
                  <a:lnTo>
                    <a:pt x="132" y="1382"/>
                  </a:lnTo>
                  <a:lnTo>
                    <a:pt x="81" y="1351"/>
                  </a:lnTo>
                  <a:lnTo>
                    <a:pt x="25" y="1317"/>
                  </a:lnTo>
                  <a:lnTo>
                    <a:pt x="25" y="1252"/>
                  </a:lnTo>
                  <a:lnTo>
                    <a:pt x="25" y="1185"/>
                  </a:lnTo>
                  <a:lnTo>
                    <a:pt x="81" y="1153"/>
                  </a:lnTo>
                  <a:lnTo>
                    <a:pt x="81" y="1085"/>
                  </a:lnTo>
                  <a:lnTo>
                    <a:pt x="81" y="1021"/>
                  </a:lnTo>
                  <a:lnTo>
                    <a:pt x="53" y="954"/>
                  </a:lnTo>
                  <a:lnTo>
                    <a:pt x="0" y="922"/>
                  </a:lnTo>
                  <a:lnTo>
                    <a:pt x="53" y="856"/>
                  </a:lnTo>
                  <a:lnTo>
                    <a:pt x="25" y="792"/>
                  </a:lnTo>
                  <a:lnTo>
                    <a:pt x="81" y="757"/>
                  </a:lnTo>
                  <a:lnTo>
                    <a:pt x="103" y="691"/>
                  </a:lnTo>
                  <a:lnTo>
                    <a:pt x="53" y="691"/>
                  </a:lnTo>
                  <a:lnTo>
                    <a:pt x="0" y="691"/>
                  </a:lnTo>
                  <a:lnTo>
                    <a:pt x="0" y="625"/>
                  </a:lnTo>
                  <a:lnTo>
                    <a:pt x="25" y="560"/>
                  </a:lnTo>
                  <a:lnTo>
                    <a:pt x="53" y="494"/>
                  </a:lnTo>
                  <a:lnTo>
                    <a:pt x="103" y="460"/>
                  </a:lnTo>
                  <a:lnTo>
                    <a:pt x="132" y="396"/>
                  </a:lnTo>
                  <a:lnTo>
                    <a:pt x="154" y="398"/>
                  </a:lnTo>
                  <a:lnTo>
                    <a:pt x="210" y="429"/>
                  </a:lnTo>
                  <a:lnTo>
                    <a:pt x="261" y="463"/>
                  </a:lnTo>
                  <a:lnTo>
                    <a:pt x="315" y="497"/>
                  </a:lnTo>
                  <a:lnTo>
                    <a:pt x="368" y="528"/>
                  </a:lnTo>
                  <a:lnTo>
                    <a:pt x="423" y="528"/>
                  </a:lnTo>
                  <a:lnTo>
                    <a:pt x="476" y="497"/>
                  </a:lnTo>
                  <a:lnTo>
                    <a:pt x="528" y="429"/>
                  </a:lnTo>
                  <a:lnTo>
                    <a:pt x="582" y="429"/>
                  </a:lnTo>
                  <a:lnTo>
                    <a:pt x="663" y="429"/>
                  </a:lnTo>
                  <a:lnTo>
                    <a:pt x="689" y="362"/>
                  </a:lnTo>
                  <a:lnTo>
                    <a:pt x="689" y="298"/>
                  </a:lnTo>
                  <a:lnTo>
                    <a:pt x="663" y="231"/>
                  </a:lnTo>
                  <a:lnTo>
                    <a:pt x="689" y="164"/>
                  </a:lnTo>
                  <a:lnTo>
                    <a:pt x="743" y="164"/>
                  </a:lnTo>
                  <a:lnTo>
                    <a:pt x="795" y="164"/>
                  </a:lnTo>
                  <a:lnTo>
                    <a:pt x="850" y="164"/>
                  </a:lnTo>
                  <a:lnTo>
                    <a:pt x="902" y="164"/>
                  </a:lnTo>
                  <a:lnTo>
                    <a:pt x="953" y="200"/>
                  </a:lnTo>
                  <a:lnTo>
                    <a:pt x="1009" y="200"/>
                  </a:lnTo>
                  <a:lnTo>
                    <a:pt x="1061" y="164"/>
                  </a:lnTo>
                  <a:lnTo>
                    <a:pt x="1117" y="101"/>
                  </a:lnTo>
                  <a:lnTo>
                    <a:pt x="1196" y="101"/>
                  </a:lnTo>
                  <a:lnTo>
                    <a:pt x="1251" y="67"/>
                  </a:lnTo>
                  <a:lnTo>
                    <a:pt x="1291" y="35"/>
                  </a:lnTo>
                  <a:lnTo>
                    <a:pt x="1336" y="0"/>
                  </a:lnTo>
                  <a:lnTo>
                    <a:pt x="1332" y="0"/>
                  </a:lnTo>
                  <a:lnTo>
                    <a:pt x="1384" y="0"/>
                  </a:lnTo>
                  <a:lnTo>
                    <a:pt x="1412" y="67"/>
                  </a:lnTo>
                  <a:lnTo>
                    <a:pt x="1462" y="101"/>
                  </a:lnTo>
                  <a:lnTo>
                    <a:pt x="1462" y="164"/>
                  </a:lnTo>
                  <a:lnTo>
                    <a:pt x="1491" y="231"/>
                  </a:lnTo>
                  <a:lnTo>
                    <a:pt x="1570" y="231"/>
                  </a:lnTo>
                  <a:lnTo>
                    <a:pt x="1623" y="164"/>
                  </a:lnTo>
                  <a:lnTo>
                    <a:pt x="1678" y="133"/>
                  </a:lnTo>
                  <a:lnTo>
                    <a:pt x="1730" y="67"/>
                  </a:lnTo>
                  <a:lnTo>
                    <a:pt x="1786" y="34"/>
                  </a:lnTo>
                  <a:lnTo>
                    <a:pt x="1863" y="0"/>
                  </a:lnTo>
                  <a:lnTo>
                    <a:pt x="1917" y="34"/>
                  </a:lnTo>
                  <a:lnTo>
                    <a:pt x="1973" y="67"/>
                  </a:lnTo>
                  <a:lnTo>
                    <a:pt x="2025" y="67"/>
                  </a:lnTo>
                  <a:lnTo>
                    <a:pt x="2076" y="101"/>
                  </a:lnTo>
                  <a:lnTo>
                    <a:pt x="2102" y="164"/>
                  </a:lnTo>
                  <a:lnTo>
                    <a:pt x="2130" y="200"/>
                  </a:lnTo>
                  <a:lnTo>
                    <a:pt x="2123" y="208"/>
                  </a:lnTo>
                  <a:lnTo>
                    <a:pt x="2182" y="330"/>
                  </a:lnTo>
                  <a:lnTo>
                    <a:pt x="2235" y="362"/>
                  </a:lnTo>
                  <a:lnTo>
                    <a:pt x="2235" y="429"/>
                  </a:lnTo>
                  <a:lnTo>
                    <a:pt x="2209" y="497"/>
                  </a:lnTo>
                  <a:lnTo>
                    <a:pt x="2182" y="561"/>
                  </a:lnTo>
                  <a:lnTo>
                    <a:pt x="2127" y="561"/>
                  </a:lnTo>
                  <a:lnTo>
                    <a:pt x="2127" y="627"/>
                  </a:lnTo>
                  <a:lnTo>
                    <a:pt x="2158" y="692"/>
                  </a:lnTo>
                  <a:lnTo>
                    <a:pt x="2209" y="728"/>
                  </a:lnTo>
                  <a:lnTo>
                    <a:pt x="2261" y="760"/>
                  </a:lnTo>
                  <a:lnTo>
                    <a:pt x="2317" y="760"/>
                  </a:lnTo>
                  <a:lnTo>
                    <a:pt x="2337" y="760"/>
                  </a:lnTo>
                  <a:lnTo>
                    <a:pt x="2343" y="760"/>
                  </a:lnTo>
                  <a:lnTo>
                    <a:pt x="2317" y="824"/>
                  </a:lnTo>
                  <a:lnTo>
                    <a:pt x="2261" y="858"/>
                  </a:lnTo>
                  <a:lnTo>
                    <a:pt x="2209" y="891"/>
                  </a:lnTo>
                  <a:lnTo>
                    <a:pt x="2182" y="955"/>
                  </a:lnTo>
                  <a:lnTo>
                    <a:pt x="2158" y="1023"/>
                  </a:lnTo>
                  <a:lnTo>
                    <a:pt x="2127" y="1087"/>
                  </a:lnTo>
                  <a:lnTo>
                    <a:pt x="2074" y="1087"/>
                  </a:lnTo>
                  <a:lnTo>
                    <a:pt x="2050" y="1023"/>
                  </a:lnTo>
                  <a:lnTo>
                    <a:pt x="1995" y="1023"/>
                  </a:lnTo>
                  <a:lnTo>
                    <a:pt x="1968" y="1087"/>
                  </a:lnTo>
                  <a:lnTo>
                    <a:pt x="1968" y="1123"/>
                  </a:lnTo>
                  <a:lnTo>
                    <a:pt x="1942" y="1186"/>
                  </a:lnTo>
                  <a:lnTo>
                    <a:pt x="1889" y="1253"/>
                  </a:lnTo>
                  <a:lnTo>
                    <a:pt x="1889" y="1319"/>
                  </a:lnTo>
                  <a:lnTo>
                    <a:pt x="1889" y="1385"/>
                  </a:lnTo>
                  <a:lnTo>
                    <a:pt x="1861" y="1483"/>
                  </a:lnTo>
                  <a:lnTo>
                    <a:pt x="1861" y="1550"/>
                  </a:lnTo>
                  <a:lnTo>
                    <a:pt x="1836" y="1646"/>
                  </a:lnTo>
                  <a:lnTo>
                    <a:pt x="1836" y="1712"/>
                  </a:lnTo>
                  <a:lnTo>
                    <a:pt x="1861" y="1779"/>
                  </a:lnTo>
                  <a:lnTo>
                    <a:pt x="1861" y="1845"/>
                  </a:lnTo>
                  <a:lnTo>
                    <a:pt x="1836" y="1910"/>
                  </a:lnTo>
                  <a:lnTo>
                    <a:pt x="1836" y="1978"/>
                  </a:lnTo>
                  <a:lnTo>
                    <a:pt x="1810" y="2010"/>
                  </a:lnTo>
                  <a:lnTo>
                    <a:pt x="1784" y="2076"/>
                  </a:lnTo>
                  <a:lnTo>
                    <a:pt x="1784" y="2141"/>
                  </a:lnTo>
                  <a:lnTo>
                    <a:pt x="1784" y="2209"/>
                  </a:lnTo>
                  <a:lnTo>
                    <a:pt x="1755" y="2274"/>
                  </a:lnTo>
                  <a:lnTo>
                    <a:pt x="1728" y="2339"/>
                  </a:lnTo>
                  <a:lnTo>
                    <a:pt x="1702" y="2406"/>
                  </a:lnTo>
                  <a:lnTo>
                    <a:pt x="1649" y="2438"/>
                  </a:lnTo>
                  <a:lnTo>
                    <a:pt x="1649" y="2470"/>
                  </a:lnTo>
                  <a:lnTo>
                    <a:pt x="1620" y="2470"/>
                  </a:lnTo>
                  <a:lnTo>
                    <a:pt x="1568" y="2406"/>
                  </a:lnTo>
                  <a:lnTo>
                    <a:pt x="1531" y="2345"/>
                  </a:lnTo>
                  <a:lnTo>
                    <a:pt x="1511" y="2339"/>
                  </a:lnTo>
                  <a:lnTo>
                    <a:pt x="1486" y="230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03" name="Freeform 50"/>
            <p:cNvSpPr>
              <a:spLocks/>
            </p:cNvSpPr>
            <p:nvPr/>
          </p:nvSpPr>
          <p:spPr bwMode="auto">
            <a:xfrm>
              <a:off x="3573441" y="2992658"/>
              <a:ext cx="1587500" cy="1201738"/>
            </a:xfrm>
            <a:custGeom>
              <a:avLst/>
              <a:gdLst>
                <a:gd name="T0" fmla="*/ 2147483647 w 2828"/>
                <a:gd name="T1" fmla="*/ 2147483647 h 2138"/>
                <a:gd name="T2" fmla="*/ 2147483647 w 2828"/>
                <a:gd name="T3" fmla="*/ 2147483647 h 2138"/>
                <a:gd name="T4" fmla="*/ 2147483647 w 2828"/>
                <a:gd name="T5" fmla="*/ 2147483647 h 2138"/>
                <a:gd name="T6" fmla="*/ 2147483647 w 2828"/>
                <a:gd name="T7" fmla="*/ 2147483647 h 2138"/>
                <a:gd name="T8" fmla="*/ 2147483647 w 2828"/>
                <a:gd name="T9" fmla="*/ 2147483647 h 2138"/>
                <a:gd name="T10" fmla="*/ 2147483647 w 2828"/>
                <a:gd name="T11" fmla="*/ 2147483647 h 2138"/>
                <a:gd name="T12" fmla="*/ 2147483647 w 2828"/>
                <a:gd name="T13" fmla="*/ 2147483647 h 2138"/>
                <a:gd name="T14" fmla="*/ 2147483647 w 2828"/>
                <a:gd name="T15" fmla="*/ 2147483647 h 2138"/>
                <a:gd name="T16" fmla="*/ 2147483647 w 2828"/>
                <a:gd name="T17" fmla="*/ 2147483647 h 2138"/>
                <a:gd name="T18" fmla="*/ 2147483647 w 2828"/>
                <a:gd name="T19" fmla="*/ 2147483647 h 2138"/>
                <a:gd name="T20" fmla="*/ 2147483647 w 2828"/>
                <a:gd name="T21" fmla="*/ 2147483647 h 2138"/>
                <a:gd name="T22" fmla="*/ 2147483647 w 2828"/>
                <a:gd name="T23" fmla="*/ 2147483647 h 2138"/>
                <a:gd name="T24" fmla="*/ 2147483647 w 2828"/>
                <a:gd name="T25" fmla="*/ 2147483647 h 2138"/>
                <a:gd name="T26" fmla="*/ 2147483647 w 2828"/>
                <a:gd name="T27" fmla="*/ 2147483647 h 2138"/>
                <a:gd name="T28" fmla="*/ 2147483647 w 2828"/>
                <a:gd name="T29" fmla="*/ 2147483647 h 2138"/>
                <a:gd name="T30" fmla="*/ 2147483647 w 2828"/>
                <a:gd name="T31" fmla="*/ 2147483647 h 2138"/>
                <a:gd name="T32" fmla="*/ 2147483647 w 2828"/>
                <a:gd name="T33" fmla="*/ 2147483647 h 2138"/>
                <a:gd name="T34" fmla="*/ 2147483647 w 2828"/>
                <a:gd name="T35" fmla="*/ 2147483647 h 2138"/>
                <a:gd name="T36" fmla="*/ 2147483647 w 2828"/>
                <a:gd name="T37" fmla="*/ 2147483647 h 2138"/>
                <a:gd name="T38" fmla="*/ 2147483647 w 2828"/>
                <a:gd name="T39" fmla="*/ 2147483647 h 2138"/>
                <a:gd name="T40" fmla="*/ 2147483647 w 2828"/>
                <a:gd name="T41" fmla="*/ 2147483647 h 2138"/>
                <a:gd name="T42" fmla="*/ 2147483647 w 2828"/>
                <a:gd name="T43" fmla="*/ 2147483647 h 2138"/>
                <a:gd name="T44" fmla="*/ 2147483647 w 2828"/>
                <a:gd name="T45" fmla="*/ 2147483647 h 2138"/>
                <a:gd name="T46" fmla="*/ 2147483647 w 2828"/>
                <a:gd name="T47" fmla="*/ 2147483647 h 2138"/>
                <a:gd name="T48" fmla="*/ 2147483647 w 2828"/>
                <a:gd name="T49" fmla="*/ 2147483647 h 2138"/>
                <a:gd name="T50" fmla="*/ 2147483647 w 2828"/>
                <a:gd name="T51" fmla="*/ 2147483647 h 2138"/>
                <a:gd name="T52" fmla="*/ 2147483647 w 2828"/>
                <a:gd name="T53" fmla="*/ 2147483647 h 2138"/>
                <a:gd name="T54" fmla="*/ 2147483647 w 2828"/>
                <a:gd name="T55" fmla="*/ 2147483647 h 2138"/>
                <a:gd name="T56" fmla="*/ 2147483647 w 2828"/>
                <a:gd name="T57" fmla="*/ 2147483647 h 2138"/>
                <a:gd name="T58" fmla="*/ 2147483647 w 2828"/>
                <a:gd name="T59" fmla="*/ 2147483647 h 2138"/>
                <a:gd name="T60" fmla="*/ 2147483647 w 2828"/>
                <a:gd name="T61" fmla="*/ 2147483647 h 2138"/>
                <a:gd name="T62" fmla="*/ 2147483647 w 2828"/>
                <a:gd name="T63" fmla="*/ 2147483647 h 2138"/>
                <a:gd name="T64" fmla="*/ 2147483647 w 2828"/>
                <a:gd name="T65" fmla="*/ 2147483647 h 2138"/>
                <a:gd name="T66" fmla="*/ 2147483647 w 2828"/>
                <a:gd name="T67" fmla="*/ 2147483647 h 2138"/>
                <a:gd name="T68" fmla="*/ 2147483647 w 2828"/>
                <a:gd name="T69" fmla="*/ 2147483647 h 2138"/>
                <a:gd name="T70" fmla="*/ 2147483647 w 2828"/>
                <a:gd name="T71" fmla="*/ 2147483647 h 2138"/>
                <a:gd name="T72" fmla="*/ 2147483647 w 2828"/>
                <a:gd name="T73" fmla="*/ 2147483647 h 2138"/>
                <a:gd name="T74" fmla="*/ 2147483647 w 2828"/>
                <a:gd name="T75" fmla="*/ 2147483647 h 2138"/>
                <a:gd name="T76" fmla="*/ 2147483647 w 2828"/>
                <a:gd name="T77" fmla="*/ 2147483647 h 2138"/>
                <a:gd name="T78" fmla="*/ 2147483647 w 2828"/>
                <a:gd name="T79" fmla="*/ 2147483647 h 2138"/>
                <a:gd name="T80" fmla="*/ 2147483647 w 2828"/>
                <a:gd name="T81" fmla="*/ 2147483647 h 2138"/>
                <a:gd name="T82" fmla="*/ 2147483647 w 2828"/>
                <a:gd name="T83" fmla="*/ 2147483647 h 2138"/>
                <a:gd name="T84" fmla="*/ 2147483647 w 2828"/>
                <a:gd name="T85" fmla="*/ 2147483647 h 2138"/>
                <a:gd name="T86" fmla="*/ 2147483647 w 2828"/>
                <a:gd name="T87" fmla="*/ 2147483647 h 2138"/>
                <a:gd name="T88" fmla="*/ 2147483647 w 2828"/>
                <a:gd name="T89" fmla="*/ 2147483647 h 2138"/>
                <a:gd name="T90" fmla="*/ 2147483647 w 2828"/>
                <a:gd name="T91" fmla="*/ 2147483647 h 2138"/>
                <a:gd name="T92" fmla="*/ 2147483647 w 2828"/>
                <a:gd name="T93" fmla="*/ 2147483647 h 2138"/>
                <a:gd name="T94" fmla="*/ 2147483647 w 2828"/>
                <a:gd name="T95" fmla="*/ 2147483647 h 2138"/>
                <a:gd name="T96" fmla="*/ 2147483647 w 2828"/>
                <a:gd name="T97" fmla="*/ 2147483647 h 21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28"/>
                <a:gd name="T148" fmla="*/ 0 h 2138"/>
                <a:gd name="T149" fmla="*/ 2828 w 2828"/>
                <a:gd name="T150" fmla="*/ 2138 h 213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28" h="2138">
                  <a:moveTo>
                    <a:pt x="2749" y="956"/>
                  </a:moveTo>
                  <a:lnTo>
                    <a:pt x="2694" y="956"/>
                  </a:lnTo>
                  <a:lnTo>
                    <a:pt x="2643" y="956"/>
                  </a:lnTo>
                  <a:lnTo>
                    <a:pt x="2589" y="990"/>
                  </a:lnTo>
                  <a:lnTo>
                    <a:pt x="2564" y="1054"/>
                  </a:lnTo>
                  <a:lnTo>
                    <a:pt x="2564" y="1122"/>
                  </a:lnTo>
                  <a:lnTo>
                    <a:pt x="2564" y="1186"/>
                  </a:lnTo>
                  <a:lnTo>
                    <a:pt x="2564" y="1253"/>
                  </a:lnTo>
                  <a:lnTo>
                    <a:pt x="2564" y="1318"/>
                  </a:lnTo>
                  <a:lnTo>
                    <a:pt x="2538" y="1383"/>
                  </a:lnTo>
                  <a:lnTo>
                    <a:pt x="2484" y="1417"/>
                  </a:lnTo>
                  <a:lnTo>
                    <a:pt x="2456" y="1484"/>
                  </a:lnTo>
                  <a:lnTo>
                    <a:pt x="2401" y="1551"/>
                  </a:lnTo>
                  <a:lnTo>
                    <a:pt x="2350" y="1517"/>
                  </a:lnTo>
                  <a:lnTo>
                    <a:pt x="2295" y="1583"/>
                  </a:lnTo>
                  <a:lnTo>
                    <a:pt x="2295" y="1649"/>
                  </a:lnTo>
                  <a:lnTo>
                    <a:pt x="2295" y="1682"/>
                  </a:lnTo>
                  <a:lnTo>
                    <a:pt x="2297" y="1679"/>
                  </a:lnTo>
                  <a:lnTo>
                    <a:pt x="2271" y="1711"/>
                  </a:lnTo>
                  <a:lnTo>
                    <a:pt x="2245" y="1779"/>
                  </a:lnTo>
                  <a:lnTo>
                    <a:pt x="2218" y="1844"/>
                  </a:lnTo>
                  <a:lnTo>
                    <a:pt x="2163" y="1909"/>
                  </a:lnTo>
                  <a:lnTo>
                    <a:pt x="2084" y="1942"/>
                  </a:lnTo>
                  <a:lnTo>
                    <a:pt x="2028" y="1942"/>
                  </a:lnTo>
                  <a:lnTo>
                    <a:pt x="1976" y="1976"/>
                  </a:lnTo>
                  <a:lnTo>
                    <a:pt x="1923" y="1976"/>
                  </a:lnTo>
                  <a:lnTo>
                    <a:pt x="1871" y="1976"/>
                  </a:lnTo>
                  <a:lnTo>
                    <a:pt x="1817" y="1976"/>
                  </a:lnTo>
                  <a:lnTo>
                    <a:pt x="1764" y="1942"/>
                  </a:lnTo>
                  <a:lnTo>
                    <a:pt x="1712" y="1976"/>
                  </a:lnTo>
                  <a:lnTo>
                    <a:pt x="1656" y="1976"/>
                  </a:lnTo>
                  <a:lnTo>
                    <a:pt x="1604" y="2040"/>
                  </a:lnTo>
                  <a:lnTo>
                    <a:pt x="1600" y="2040"/>
                  </a:lnTo>
                  <a:lnTo>
                    <a:pt x="1575" y="2040"/>
                  </a:lnTo>
                  <a:lnTo>
                    <a:pt x="1520" y="2040"/>
                  </a:lnTo>
                  <a:lnTo>
                    <a:pt x="1467" y="2073"/>
                  </a:lnTo>
                  <a:lnTo>
                    <a:pt x="1413" y="2107"/>
                  </a:lnTo>
                  <a:lnTo>
                    <a:pt x="1359" y="2138"/>
                  </a:lnTo>
                  <a:lnTo>
                    <a:pt x="1309" y="2138"/>
                  </a:lnTo>
                  <a:lnTo>
                    <a:pt x="1254" y="2107"/>
                  </a:lnTo>
                  <a:lnTo>
                    <a:pt x="1201" y="2138"/>
                  </a:lnTo>
                  <a:lnTo>
                    <a:pt x="1146" y="2107"/>
                  </a:lnTo>
                  <a:lnTo>
                    <a:pt x="1122" y="2040"/>
                  </a:lnTo>
                  <a:lnTo>
                    <a:pt x="1067" y="2010"/>
                  </a:lnTo>
                  <a:lnTo>
                    <a:pt x="1093" y="1942"/>
                  </a:lnTo>
                  <a:lnTo>
                    <a:pt x="1067" y="1878"/>
                  </a:lnTo>
                  <a:lnTo>
                    <a:pt x="1067" y="1811"/>
                  </a:lnTo>
                  <a:lnTo>
                    <a:pt x="1013" y="1779"/>
                  </a:lnTo>
                  <a:lnTo>
                    <a:pt x="987" y="1711"/>
                  </a:lnTo>
                  <a:lnTo>
                    <a:pt x="987" y="1646"/>
                  </a:lnTo>
                  <a:lnTo>
                    <a:pt x="987" y="1581"/>
                  </a:lnTo>
                  <a:lnTo>
                    <a:pt x="933" y="1549"/>
                  </a:lnTo>
                  <a:lnTo>
                    <a:pt x="906" y="1482"/>
                  </a:lnTo>
                  <a:lnTo>
                    <a:pt x="880" y="1415"/>
                  </a:lnTo>
                  <a:lnTo>
                    <a:pt x="826" y="1415"/>
                  </a:lnTo>
                  <a:lnTo>
                    <a:pt x="774" y="1449"/>
                  </a:lnTo>
                  <a:lnTo>
                    <a:pt x="719" y="1449"/>
                  </a:lnTo>
                  <a:lnTo>
                    <a:pt x="669" y="1449"/>
                  </a:lnTo>
                  <a:lnTo>
                    <a:pt x="613" y="1516"/>
                  </a:lnTo>
                  <a:lnTo>
                    <a:pt x="561" y="1482"/>
                  </a:lnTo>
                  <a:lnTo>
                    <a:pt x="505" y="1449"/>
                  </a:lnTo>
                  <a:lnTo>
                    <a:pt x="454" y="1482"/>
                  </a:lnTo>
                  <a:lnTo>
                    <a:pt x="426" y="1415"/>
                  </a:lnTo>
                  <a:lnTo>
                    <a:pt x="426" y="1349"/>
                  </a:lnTo>
                  <a:lnTo>
                    <a:pt x="371" y="1349"/>
                  </a:lnTo>
                  <a:lnTo>
                    <a:pt x="320" y="1381"/>
                  </a:lnTo>
                  <a:lnTo>
                    <a:pt x="267" y="1381"/>
                  </a:lnTo>
                  <a:lnTo>
                    <a:pt x="213" y="1349"/>
                  </a:lnTo>
                  <a:lnTo>
                    <a:pt x="159" y="1349"/>
                  </a:lnTo>
                  <a:lnTo>
                    <a:pt x="105" y="1415"/>
                  </a:lnTo>
                  <a:lnTo>
                    <a:pt x="54" y="1449"/>
                  </a:lnTo>
                  <a:lnTo>
                    <a:pt x="1" y="1482"/>
                  </a:lnTo>
                  <a:lnTo>
                    <a:pt x="0" y="1482"/>
                  </a:lnTo>
                  <a:lnTo>
                    <a:pt x="52" y="1381"/>
                  </a:lnTo>
                  <a:lnTo>
                    <a:pt x="28" y="1316"/>
                  </a:lnTo>
                  <a:lnTo>
                    <a:pt x="52" y="1286"/>
                  </a:lnTo>
                  <a:lnTo>
                    <a:pt x="52" y="1280"/>
                  </a:lnTo>
                  <a:lnTo>
                    <a:pt x="54" y="1280"/>
                  </a:lnTo>
                  <a:lnTo>
                    <a:pt x="105" y="1249"/>
                  </a:lnTo>
                  <a:lnTo>
                    <a:pt x="105" y="1181"/>
                  </a:lnTo>
                  <a:lnTo>
                    <a:pt x="159" y="1117"/>
                  </a:lnTo>
                  <a:lnTo>
                    <a:pt x="213" y="1083"/>
                  </a:lnTo>
                  <a:lnTo>
                    <a:pt x="267" y="1050"/>
                  </a:lnTo>
                  <a:lnTo>
                    <a:pt x="320" y="1016"/>
                  </a:lnTo>
                  <a:lnTo>
                    <a:pt x="371" y="1016"/>
                  </a:lnTo>
                  <a:lnTo>
                    <a:pt x="426" y="1016"/>
                  </a:lnTo>
                  <a:lnTo>
                    <a:pt x="481" y="1050"/>
                  </a:lnTo>
                  <a:lnTo>
                    <a:pt x="534" y="1016"/>
                  </a:lnTo>
                  <a:lnTo>
                    <a:pt x="587" y="1016"/>
                  </a:lnTo>
                  <a:lnTo>
                    <a:pt x="639" y="984"/>
                  </a:lnTo>
                  <a:lnTo>
                    <a:pt x="695" y="1016"/>
                  </a:lnTo>
                  <a:lnTo>
                    <a:pt x="800" y="984"/>
                  </a:lnTo>
                  <a:lnTo>
                    <a:pt x="880" y="984"/>
                  </a:lnTo>
                  <a:lnTo>
                    <a:pt x="933" y="950"/>
                  </a:lnTo>
                  <a:lnTo>
                    <a:pt x="961" y="886"/>
                  </a:lnTo>
                  <a:lnTo>
                    <a:pt x="987" y="820"/>
                  </a:lnTo>
                  <a:lnTo>
                    <a:pt x="933" y="788"/>
                  </a:lnTo>
                  <a:lnTo>
                    <a:pt x="961" y="721"/>
                  </a:lnTo>
                  <a:lnTo>
                    <a:pt x="1013" y="654"/>
                  </a:lnTo>
                  <a:lnTo>
                    <a:pt x="961" y="588"/>
                  </a:lnTo>
                  <a:lnTo>
                    <a:pt x="933" y="524"/>
                  </a:lnTo>
                  <a:lnTo>
                    <a:pt x="961" y="458"/>
                  </a:lnTo>
                  <a:lnTo>
                    <a:pt x="1013" y="391"/>
                  </a:lnTo>
                  <a:lnTo>
                    <a:pt x="1067" y="391"/>
                  </a:lnTo>
                  <a:lnTo>
                    <a:pt x="1122" y="324"/>
                  </a:lnTo>
                  <a:lnTo>
                    <a:pt x="1122" y="261"/>
                  </a:lnTo>
                  <a:lnTo>
                    <a:pt x="1122" y="195"/>
                  </a:lnTo>
                  <a:lnTo>
                    <a:pt x="1174" y="195"/>
                  </a:lnTo>
                  <a:lnTo>
                    <a:pt x="1174" y="128"/>
                  </a:lnTo>
                  <a:lnTo>
                    <a:pt x="1228" y="128"/>
                  </a:lnTo>
                  <a:lnTo>
                    <a:pt x="1280" y="162"/>
                  </a:lnTo>
                  <a:lnTo>
                    <a:pt x="1282" y="165"/>
                  </a:lnTo>
                  <a:lnTo>
                    <a:pt x="1282" y="197"/>
                  </a:lnTo>
                  <a:lnTo>
                    <a:pt x="1311" y="262"/>
                  </a:lnTo>
                  <a:lnTo>
                    <a:pt x="1362" y="229"/>
                  </a:lnTo>
                  <a:lnTo>
                    <a:pt x="1388" y="229"/>
                  </a:lnTo>
                  <a:lnTo>
                    <a:pt x="1467" y="165"/>
                  </a:lnTo>
                  <a:lnTo>
                    <a:pt x="1520" y="131"/>
                  </a:lnTo>
                  <a:lnTo>
                    <a:pt x="1575" y="67"/>
                  </a:lnTo>
                  <a:lnTo>
                    <a:pt x="1628" y="32"/>
                  </a:lnTo>
                  <a:lnTo>
                    <a:pt x="1681" y="0"/>
                  </a:lnTo>
                  <a:lnTo>
                    <a:pt x="1762" y="0"/>
                  </a:lnTo>
                  <a:lnTo>
                    <a:pt x="1815" y="32"/>
                  </a:lnTo>
                  <a:lnTo>
                    <a:pt x="1815" y="99"/>
                  </a:lnTo>
                  <a:lnTo>
                    <a:pt x="1923" y="131"/>
                  </a:lnTo>
                  <a:lnTo>
                    <a:pt x="1974" y="131"/>
                  </a:lnTo>
                  <a:lnTo>
                    <a:pt x="2027" y="99"/>
                  </a:lnTo>
                  <a:lnTo>
                    <a:pt x="2084" y="99"/>
                  </a:lnTo>
                  <a:lnTo>
                    <a:pt x="2136" y="165"/>
                  </a:lnTo>
                  <a:lnTo>
                    <a:pt x="2216" y="229"/>
                  </a:lnTo>
                  <a:lnTo>
                    <a:pt x="2269" y="229"/>
                  </a:lnTo>
                  <a:lnTo>
                    <a:pt x="2322" y="262"/>
                  </a:lnTo>
                  <a:lnTo>
                    <a:pt x="2401" y="296"/>
                  </a:lnTo>
                  <a:lnTo>
                    <a:pt x="2430" y="362"/>
                  </a:lnTo>
                  <a:lnTo>
                    <a:pt x="2510" y="395"/>
                  </a:lnTo>
                  <a:lnTo>
                    <a:pt x="2564" y="429"/>
                  </a:lnTo>
                  <a:lnTo>
                    <a:pt x="2643" y="395"/>
                  </a:lnTo>
                  <a:lnTo>
                    <a:pt x="2668" y="460"/>
                  </a:lnTo>
                  <a:lnTo>
                    <a:pt x="2749" y="429"/>
                  </a:lnTo>
                  <a:lnTo>
                    <a:pt x="2802" y="460"/>
                  </a:lnTo>
                  <a:lnTo>
                    <a:pt x="2828" y="525"/>
                  </a:lnTo>
                  <a:lnTo>
                    <a:pt x="2776" y="593"/>
                  </a:lnTo>
                  <a:lnTo>
                    <a:pt x="2722" y="658"/>
                  </a:lnTo>
                  <a:lnTo>
                    <a:pt x="2668" y="658"/>
                  </a:lnTo>
                  <a:lnTo>
                    <a:pt x="2643" y="724"/>
                  </a:lnTo>
                  <a:lnTo>
                    <a:pt x="2643" y="793"/>
                  </a:lnTo>
                  <a:lnTo>
                    <a:pt x="2694" y="856"/>
                  </a:lnTo>
                  <a:lnTo>
                    <a:pt x="2722" y="921"/>
                  </a:lnTo>
                  <a:lnTo>
                    <a:pt x="2749" y="95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04" name="Freeform 51"/>
            <p:cNvSpPr>
              <a:spLocks/>
            </p:cNvSpPr>
            <p:nvPr/>
          </p:nvSpPr>
          <p:spPr bwMode="auto">
            <a:xfrm>
              <a:off x="2639991" y="3362316"/>
              <a:ext cx="1009650" cy="1001713"/>
            </a:xfrm>
            <a:custGeom>
              <a:avLst/>
              <a:gdLst>
                <a:gd name="T0" fmla="*/ 2147483647 w 1794"/>
                <a:gd name="T1" fmla="*/ 2147483647 h 1778"/>
                <a:gd name="T2" fmla="*/ 2147483647 w 1794"/>
                <a:gd name="T3" fmla="*/ 2147483647 h 1778"/>
                <a:gd name="T4" fmla="*/ 2147483647 w 1794"/>
                <a:gd name="T5" fmla="*/ 2147483647 h 1778"/>
                <a:gd name="T6" fmla="*/ 2147483647 w 1794"/>
                <a:gd name="T7" fmla="*/ 2147483647 h 1778"/>
                <a:gd name="T8" fmla="*/ 2147483647 w 1794"/>
                <a:gd name="T9" fmla="*/ 2147483647 h 1778"/>
                <a:gd name="T10" fmla="*/ 2147483647 w 1794"/>
                <a:gd name="T11" fmla="*/ 2147483647 h 1778"/>
                <a:gd name="T12" fmla="*/ 2147483647 w 1794"/>
                <a:gd name="T13" fmla="*/ 2147483647 h 1778"/>
                <a:gd name="T14" fmla="*/ 2147483647 w 1794"/>
                <a:gd name="T15" fmla="*/ 2147483647 h 1778"/>
                <a:gd name="T16" fmla="*/ 2147483647 w 1794"/>
                <a:gd name="T17" fmla="*/ 2147483647 h 1778"/>
                <a:gd name="T18" fmla="*/ 2147483647 w 1794"/>
                <a:gd name="T19" fmla="*/ 2147483647 h 1778"/>
                <a:gd name="T20" fmla="*/ 2147483647 w 1794"/>
                <a:gd name="T21" fmla="*/ 2147483647 h 1778"/>
                <a:gd name="T22" fmla="*/ 2147483647 w 1794"/>
                <a:gd name="T23" fmla="*/ 2147483647 h 1778"/>
                <a:gd name="T24" fmla="*/ 2147483647 w 1794"/>
                <a:gd name="T25" fmla="*/ 2147483647 h 1778"/>
                <a:gd name="T26" fmla="*/ 2147483647 w 1794"/>
                <a:gd name="T27" fmla="*/ 2147483647 h 1778"/>
                <a:gd name="T28" fmla="*/ 2147483647 w 1794"/>
                <a:gd name="T29" fmla="*/ 2147483647 h 1778"/>
                <a:gd name="T30" fmla="*/ 2147483647 w 1794"/>
                <a:gd name="T31" fmla="*/ 2147483647 h 1778"/>
                <a:gd name="T32" fmla="*/ 2147483647 w 1794"/>
                <a:gd name="T33" fmla="*/ 2147483647 h 1778"/>
                <a:gd name="T34" fmla="*/ 2147483647 w 1794"/>
                <a:gd name="T35" fmla="*/ 2147483647 h 1778"/>
                <a:gd name="T36" fmla="*/ 2147483647 w 1794"/>
                <a:gd name="T37" fmla="*/ 2147483647 h 1778"/>
                <a:gd name="T38" fmla="*/ 2147483647 w 1794"/>
                <a:gd name="T39" fmla="*/ 2147483647 h 1778"/>
                <a:gd name="T40" fmla="*/ 2147483647 w 1794"/>
                <a:gd name="T41" fmla="*/ 2147483647 h 1778"/>
                <a:gd name="T42" fmla="*/ 2147483647 w 1794"/>
                <a:gd name="T43" fmla="*/ 2147483647 h 1778"/>
                <a:gd name="T44" fmla="*/ 2147483647 w 1794"/>
                <a:gd name="T45" fmla="*/ 2147483647 h 1778"/>
                <a:gd name="T46" fmla="*/ 2147483647 w 1794"/>
                <a:gd name="T47" fmla="*/ 2147483647 h 1778"/>
                <a:gd name="T48" fmla="*/ 2147483647 w 1794"/>
                <a:gd name="T49" fmla="*/ 2147483647 h 1778"/>
                <a:gd name="T50" fmla="*/ 2147483647 w 1794"/>
                <a:gd name="T51" fmla="*/ 2147483647 h 1778"/>
                <a:gd name="T52" fmla="*/ 2147483647 w 1794"/>
                <a:gd name="T53" fmla="*/ 2147483647 h 1778"/>
                <a:gd name="T54" fmla="*/ 2147483647 w 1794"/>
                <a:gd name="T55" fmla="*/ 2147483647 h 1778"/>
                <a:gd name="T56" fmla="*/ 2147483647 w 1794"/>
                <a:gd name="T57" fmla="*/ 2147483647 h 1778"/>
                <a:gd name="T58" fmla="*/ 2147483647 w 1794"/>
                <a:gd name="T59" fmla="*/ 2147483647 h 1778"/>
                <a:gd name="T60" fmla="*/ 2147483647 w 1794"/>
                <a:gd name="T61" fmla="*/ 2147483647 h 1778"/>
                <a:gd name="T62" fmla="*/ 2147483647 w 1794"/>
                <a:gd name="T63" fmla="*/ 2147483647 h 1778"/>
                <a:gd name="T64" fmla="*/ 2147483647 w 1794"/>
                <a:gd name="T65" fmla="*/ 2147483647 h 1778"/>
                <a:gd name="T66" fmla="*/ 0 w 1794"/>
                <a:gd name="T67" fmla="*/ 2147483647 h 1778"/>
                <a:gd name="T68" fmla="*/ 0 w 1794"/>
                <a:gd name="T69" fmla="*/ 2147483647 h 1778"/>
                <a:gd name="T70" fmla="*/ 2147483647 w 1794"/>
                <a:gd name="T71" fmla="*/ 2147483647 h 1778"/>
                <a:gd name="T72" fmla="*/ 2147483647 w 1794"/>
                <a:gd name="T73" fmla="*/ 2147483647 h 1778"/>
                <a:gd name="T74" fmla="*/ 2147483647 w 1794"/>
                <a:gd name="T75" fmla="*/ 2147483647 h 1778"/>
                <a:gd name="T76" fmla="*/ 2147483647 w 1794"/>
                <a:gd name="T77" fmla="*/ 2147483647 h 1778"/>
                <a:gd name="T78" fmla="*/ 2147483647 w 1794"/>
                <a:gd name="T79" fmla="*/ 2147483647 h 1778"/>
                <a:gd name="T80" fmla="*/ 2147483647 w 1794"/>
                <a:gd name="T81" fmla="*/ 2147483647 h 1778"/>
                <a:gd name="T82" fmla="*/ 2147483647 w 1794"/>
                <a:gd name="T83" fmla="*/ 0 h 1778"/>
                <a:gd name="T84" fmla="*/ 2147483647 w 1794"/>
                <a:gd name="T85" fmla="*/ 0 h 1778"/>
                <a:gd name="T86" fmla="*/ 2147483647 w 1794"/>
                <a:gd name="T87" fmla="*/ 2147483647 h 1778"/>
                <a:gd name="T88" fmla="*/ 2147483647 w 1794"/>
                <a:gd name="T89" fmla="*/ 2147483647 h 1778"/>
                <a:gd name="T90" fmla="*/ 2147483647 w 1794"/>
                <a:gd name="T91" fmla="*/ 2147483647 h 1778"/>
                <a:gd name="T92" fmla="*/ 2147483647 w 1794"/>
                <a:gd name="T93" fmla="*/ 2147483647 h 1778"/>
                <a:gd name="T94" fmla="*/ 2147483647 w 1794"/>
                <a:gd name="T95" fmla="*/ 2147483647 h 1778"/>
                <a:gd name="T96" fmla="*/ 2147483647 w 1794"/>
                <a:gd name="T97" fmla="*/ 2147483647 h 1778"/>
                <a:gd name="T98" fmla="*/ 2147483647 w 1794"/>
                <a:gd name="T99" fmla="*/ 2147483647 h 17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94"/>
                <a:gd name="T151" fmla="*/ 0 h 1778"/>
                <a:gd name="T152" fmla="*/ 1794 w 1794"/>
                <a:gd name="T153" fmla="*/ 1778 h 17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94" h="1778">
                  <a:moveTo>
                    <a:pt x="1233" y="194"/>
                  </a:moveTo>
                  <a:lnTo>
                    <a:pt x="1233" y="228"/>
                  </a:lnTo>
                  <a:lnTo>
                    <a:pt x="1286" y="292"/>
                  </a:lnTo>
                  <a:lnTo>
                    <a:pt x="1341" y="324"/>
                  </a:lnTo>
                  <a:lnTo>
                    <a:pt x="1392" y="358"/>
                  </a:lnTo>
                  <a:lnTo>
                    <a:pt x="1446" y="358"/>
                  </a:lnTo>
                  <a:lnTo>
                    <a:pt x="1502" y="392"/>
                  </a:lnTo>
                  <a:lnTo>
                    <a:pt x="1552" y="459"/>
                  </a:lnTo>
                  <a:lnTo>
                    <a:pt x="1609" y="459"/>
                  </a:lnTo>
                  <a:lnTo>
                    <a:pt x="1661" y="459"/>
                  </a:lnTo>
                  <a:lnTo>
                    <a:pt x="1713" y="459"/>
                  </a:lnTo>
                  <a:lnTo>
                    <a:pt x="1768" y="491"/>
                  </a:lnTo>
                  <a:lnTo>
                    <a:pt x="1794" y="558"/>
                  </a:lnTo>
                  <a:lnTo>
                    <a:pt x="1768" y="622"/>
                  </a:lnTo>
                  <a:lnTo>
                    <a:pt x="1794" y="686"/>
                  </a:lnTo>
                  <a:lnTo>
                    <a:pt x="1768" y="754"/>
                  </a:lnTo>
                  <a:lnTo>
                    <a:pt x="1764" y="757"/>
                  </a:lnTo>
                  <a:lnTo>
                    <a:pt x="1764" y="790"/>
                  </a:lnTo>
                  <a:lnTo>
                    <a:pt x="1709" y="824"/>
                  </a:lnTo>
                  <a:lnTo>
                    <a:pt x="1656" y="858"/>
                  </a:lnTo>
                  <a:lnTo>
                    <a:pt x="1603" y="922"/>
                  </a:lnTo>
                  <a:lnTo>
                    <a:pt x="1577" y="989"/>
                  </a:lnTo>
                  <a:lnTo>
                    <a:pt x="1548" y="1053"/>
                  </a:lnTo>
                  <a:lnTo>
                    <a:pt x="1497" y="1087"/>
                  </a:lnTo>
                  <a:lnTo>
                    <a:pt x="1497" y="1153"/>
                  </a:lnTo>
                  <a:lnTo>
                    <a:pt x="1497" y="1218"/>
                  </a:lnTo>
                  <a:lnTo>
                    <a:pt x="1443" y="1252"/>
                  </a:lnTo>
                  <a:lnTo>
                    <a:pt x="1389" y="1285"/>
                  </a:lnTo>
                  <a:lnTo>
                    <a:pt x="1336" y="1319"/>
                  </a:lnTo>
                  <a:lnTo>
                    <a:pt x="1282" y="1382"/>
                  </a:lnTo>
                  <a:lnTo>
                    <a:pt x="1256" y="1382"/>
                  </a:lnTo>
                  <a:lnTo>
                    <a:pt x="1205" y="1415"/>
                  </a:lnTo>
                  <a:lnTo>
                    <a:pt x="1149" y="1447"/>
                  </a:lnTo>
                  <a:lnTo>
                    <a:pt x="1123" y="1516"/>
                  </a:lnTo>
                  <a:lnTo>
                    <a:pt x="1123" y="1582"/>
                  </a:lnTo>
                  <a:lnTo>
                    <a:pt x="1070" y="1582"/>
                  </a:lnTo>
                  <a:lnTo>
                    <a:pt x="1044" y="1646"/>
                  </a:lnTo>
                  <a:lnTo>
                    <a:pt x="1044" y="1712"/>
                  </a:lnTo>
                  <a:lnTo>
                    <a:pt x="990" y="1746"/>
                  </a:lnTo>
                  <a:lnTo>
                    <a:pt x="936" y="1778"/>
                  </a:lnTo>
                  <a:lnTo>
                    <a:pt x="936" y="1712"/>
                  </a:lnTo>
                  <a:lnTo>
                    <a:pt x="883" y="1678"/>
                  </a:lnTo>
                  <a:lnTo>
                    <a:pt x="830" y="1712"/>
                  </a:lnTo>
                  <a:lnTo>
                    <a:pt x="775" y="1712"/>
                  </a:lnTo>
                  <a:lnTo>
                    <a:pt x="725" y="1678"/>
                  </a:lnTo>
                  <a:lnTo>
                    <a:pt x="695" y="1613"/>
                  </a:lnTo>
                  <a:lnTo>
                    <a:pt x="695" y="1548"/>
                  </a:lnTo>
                  <a:lnTo>
                    <a:pt x="695" y="1481"/>
                  </a:lnTo>
                  <a:lnTo>
                    <a:pt x="643" y="1415"/>
                  </a:lnTo>
                  <a:lnTo>
                    <a:pt x="615" y="1348"/>
                  </a:lnTo>
                  <a:lnTo>
                    <a:pt x="590" y="1285"/>
                  </a:lnTo>
                  <a:lnTo>
                    <a:pt x="538" y="1285"/>
                  </a:lnTo>
                  <a:lnTo>
                    <a:pt x="482" y="1252"/>
                  </a:lnTo>
                  <a:lnTo>
                    <a:pt x="431" y="1285"/>
                  </a:lnTo>
                  <a:lnTo>
                    <a:pt x="377" y="1319"/>
                  </a:lnTo>
                  <a:lnTo>
                    <a:pt x="321" y="1285"/>
                  </a:lnTo>
                  <a:lnTo>
                    <a:pt x="269" y="1285"/>
                  </a:lnTo>
                  <a:lnTo>
                    <a:pt x="216" y="1252"/>
                  </a:lnTo>
                  <a:lnTo>
                    <a:pt x="164" y="1285"/>
                  </a:lnTo>
                  <a:lnTo>
                    <a:pt x="108" y="1285"/>
                  </a:lnTo>
                  <a:lnTo>
                    <a:pt x="82" y="1218"/>
                  </a:lnTo>
                  <a:lnTo>
                    <a:pt x="56" y="1153"/>
                  </a:lnTo>
                  <a:lnTo>
                    <a:pt x="56" y="1087"/>
                  </a:lnTo>
                  <a:lnTo>
                    <a:pt x="56" y="1020"/>
                  </a:lnTo>
                  <a:lnTo>
                    <a:pt x="82" y="955"/>
                  </a:lnTo>
                  <a:lnTo>
                    <a:pt x="56" y="890"/>
                  </a:lnTo>
                  <a:lnTo>
                    <a:pt x="56" y="824"/>
                  </a:lnTo>
                  <a:lnTo>
                    <a:pt x="0" y="757"/>
                  </a:lnTo>
                  <a:lnTo>
                    <a:pt x="0" y="690"/>
                  </a:lnTo>
                  <a:lnTo>
                    <a:pt x="0" y="625"/>
                  </a:lnTo>
                  <a:lnTo>
                    <a:pt x="29" y="561"/>
                  </a:lnTo>
                  <a:lnTo>
                    <a:pt x="82" y="494"/>
                  </a:lnTo>
                  <a:lnTo>
                    <a:pt x="108" y="429"/>
                  </a:lnTo>
                  <a:lnTo>
                    <a:pt x="108" y="362"/>
                  </a:lnTo>
                  <a:lnTo>
                    <a:pt x="108" y="297"/>
                  </a:lnTo>
                  <a:lnTo>
                    <a:pt x="84" y="168"/>
                  </a:lnTo>
                  <a:lnTo>
                    <a:pt x="82" y="164"/>
                  </a:lnTo>
                  <a:lnTo>
                    <a:pt x="108" y="164"/>
                  </a:lnTo>
                  <a:lnTo>
                    <a:pt x="164" y="164"/>
                  </a:lnTo>
                  <a:lnTo>
                    <a:pt x="216" y="133"/>
                  </a:lnTo>
                  <a:lnTo>
                    <a:pt x="269" y="101"/>
                  </a:lnTo>
                  <a:lnTo>
                    <a:pt x="321" y="34"/>
                  </a:lnTo>
                  <a:lnTo>
                    <a:pt x="377" y="0"/>
                  </a:lnTo>
                  <a:lnTo>
                    <a:pt x="431" y="0"/>
                  </a:lnTo>
                  <a:lnTo>
                    <a:pt x="511" y="0"/>
                  </a:lnTo>
                  <a:lnTo>
                    <a:pt x="562" y="0"/>
                  </a:lnTo>
                  <a:lnTo>
                    <a:pt x="615" y="34"/>
                  </a:lnTo>
                  <a:lnTo>
                    <a:pt x="695" y="66"/>
                  </a:lnTo>
                  <a:lnTo>
                    <a:pt x="749" y="66"/>
                  </a:lnTo>
                  <a:lnTo>
                    <a:pt x="830" y="66"/>
                  </a:lnTo>
                  <a:lnTo>
                    <a:pt x="883" y="66"/>
                  </a:lnTo>
                  <a:lnTo>
                    <a:pt x="936" y="66"/>
                  </a:lnTo>
                  <a:lnTo>
                    <a:pt x="1018" y="34"/>
                  </a:lnTo>
                  <a:lnTo>
                    <a:pt x="1070" y="34"/>
                  </a:lnTo>
                  <a:lnTo>
                    <a:pt x="1123" y="0"/>
                  </a:lnTo>
                  <a:lnTo>
                    <a:pt x="1123" y="66"/>
                  </a:lnTo>
                  <a:lnTo>
                    <a:pt x="1123" y="133"/>
                  </a:lnTo>
                  <a:lnTo>
                    <a:pt x="1123" y="197"/>
                  </a:lnTo>
                  <a:lnTo>
                    <a:pt x="1174" y="197"/>
                  </a:lnTo>
                  <a:lnTo>
                    <a:pt x="1228" y="197"/>
                  </a:lnTo>
                  <a:lnTo>
                    <a:pt x="1233" y="194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05" name="Freeform 58"/>
            <p:cNvSpPr>
              <a:spLocks/>
            </p:cNvSpPr>
            <p:nvPr/>
          </p:nvSpPr>
          <p:spPr bwMode="auto">
            <a:xfrm>
              <a:off x="5380016" y="1884354"/>
              <a:ext cx="552450" cy="334963"/>
            </a:xfrm>
            <a:custGeom>
              <a:avLst/>
              <a:gdLst>
                <a:gd name="T0" fmla="*/ 0 w 987"/>
                <a:gd name="T1" fmla="*/ 2147483647 h 594"/>
                <a:gd name="T2" fmla="*/ 2147483647 w 987"/>
                <a:gd name="T3" fmla="*/ 2147483647 h 594"/>
                <a:gd name="T4" fmla="*/ 2147483647 w 987"/>
                <a:gd name="T5" fmla="*/ 2147483647 h 594"/>
                <a:gd name="T6" fmla="*/ 2147483647 w 987"/>
                <a:gd name="T7" fmla="*/ 2147483647 h 594"/>
                <a:gd name="T8" fmla="*/ 2147483647 w 987"/>
                <a:gd name="T9" fmla="*/ 2147483647 h 594"/>
                <a:gd name="T10" fmla="*/ 2147483647 w 987"/>
                <a:gd name="T11" fmla="*/ 2147483647 h 594"/>
                <a:gd name="T12" fmla="*/ 2147483647 w 987"/>
                <a:gd name="T13" fmla="*/ 2147483647 h 594"/>
                <a:gd name="T14" fmla="*/ 2147483647 w 987"/>
                <a:gd name="T15" fmla="*/ 2147483647 h 594"/>
                <a:gd name="T16" fmla="*/ 2147483647 w 987"/>
                <a:gd name="T17" fmla="*/ 2147483647 h 594"/>
                <a:gd name="T18" fmla="*/ 2147483647 w 987"/>
                <a:gd name="T19" fmla="*/ 2147483647 h 594"/>
                <a:gd name="T20" fmla="*/ 2147483647 w 987"/>
                <a:gd name="T21" fmla="*/ 0 h 594"/>
                <a:gd name="T22" fmla="*/ 2147483647 w 987"/>
                <a:gd name="T23" fmla="*/ 2147483647 h 594"/>
                <a:gd name="T24" fmla="*/ 2147483647 w 987"/>
                <a:gd name="T25" fmla="*/ 2147483647 h 594"/>
                <a:gd name="T26" fmla="*/ 2147483647 w 987"/>
                <a:gd name="T27" fmla="*/ 2147483647 h 594"/>
                <a:gd name="T28" fmla="*/ 2147483647 w 987"/>
                <a:gd name="T29" fmla="*/ 2147483647 h 594"/>
                <a:gd name="T30" fmla="*/ 2147483647 w 987"/>
                <a:gd name="T31" fmla="*/ 2147483647 h 594"/>
                <a:gd name="T32" fmla="*/ 2147483647 w 987"/>
                <a:gd name="T33" fmla="*/ 2147483647 h 594"/>
                <a:gd name="T34" fmla="*/ 2147483647 w 987"/>
                <a:gd name="T35" fmla="*/ 2147483647 h 594"/>
                <a:gd name="T36" fmla="*/ 2147483647 w 987"/>
                <a:gd name="T37" fmla="*/ 2147483647 h 594"/>
                <a:gd name="T38" fmla="*/ 2147483647 w 987"/>
                <a:gd name="T39" fmla="*/ 2147483647 h 594"/>
                <a:gd name="T40" fmla="*/ 2147483647 w 987"/>
                <a:gd name="T41" fmla="*/ 2147483647 h 594"/>
                <a:gd name="T42" fmla="*/ 2147483647 w 987"/>
                <a:gd name="T43" fmla="*/ 2147483647 h 594"/>
                <a:gd name="T44" fmla="*/ 2147483647 w 987"/>
                <a:gd name="T45" fmla="*/ 2147483647 h 594"/>
                <a:gd name="T46" fmla="*/ 2147483647 w 987"/>
                <a:gd name="T47" fmla="*/ 2147483647 h 594"/>
                <a:gd name="T48" fmla="*/ 2147483647 w 987"/>
                <a:gd name="T49" fmla="*/ 2147483647 h 594"/>
                <a:gd name="T50" fmla="*/ 2147483647 w 987"/>
                <a:gd name="T51" fmla="*/ 2147483647 h 594"/>
                <a:gd name="T52" fmla="*/ 2147483647 w 987"/>
                <a:gd name="T53" fmla="*/ 2147483647 h 594"/>
                <a:gd name="T54" fmla="*/ 2147483647 w 987"/>
                <a:gd name="T55" fmla="*/ 2147483647 h 594"/>
                <a:gd name="T56" fmla="*/ 2147483647 w 987"/>
                <a:gd name="T57" fmla="*/ 2147483647 h 594"/>
                <a:gd name="T58" fmla="*/ 2147483647 w 987"/>
                <a:gd name="T59" fmla="*/ 2147483647 h 594"/>
                <a:gd name="T60" fmla="*/ 2147483647 w 987"/>
                <a:gd name="T61" fmla="*/ 2147483647 h 594"/>
                <a:gd name="T62" fmla="*/ 2147483647 w 987"/>
                <a:gd name="T63" fmla="*/ 2147483647 h 594"/>
                <a:gd name="T64" fmla="*/ 2147483647 w 987"/>
                <a:gd name="T65" fmla="*/ 2147483647 h 594"/>
                <a:gd name="T66" fmla="*/ 2147483647 w 987"/>
                <a:gd name="T67" fmla="*/ 2147483647 h 594"/>
                <a:gd name="T68" fmla="*/ 2147483647 w 987"/>
                <a:gd name="T69" fmla="*/ 2147483647 h 594"/>
                <a:gd name="T70" fmla="*/ 2147483647 w 987"/>
                <a:gd name="T71" fmla="*/ 2147483647 h 594"/>
                <a:gd name="T72" fmla="*/ 2147483647 w 987"/>
                <a:gd name="T73" fmla="*/ 2147483647 h 594"/>
                <a:gd name="T74" fmla="*/ 2147483647 w 987"/>
                <a:gd name="T75" fmla="*/ 2147483647 h 594"/>
                <a:gd name="T76" fmla="*/ 2147483647 w 987"/>
                <a:gd name="T77" fmla="*/ 2147483647 h 594"/>
                <a:gd name="T78" fmla="*/ 2147483647 w 987"/>
                <a:gd name="T79" fmla="*/ 2147483647 h 594"/>
                <a:gd name="T80" fmla="*/ 2147483647 w 987"/>
                <a:gd name="T81" fmla="*/ 2147483647 h 594"/>
                <a:gd name="T82" fmla="*/ 2147483647 w 987"/>
                <a:gd name="T83" fmla="*/ 2147483647 h 594"/>
                <a:gd name="T84" fmla="*/ 2147483647 w 987"/>
                <a:gd name="T85" fmla="*/ 2147483647 h 594"/>
                <a:gd name="T86" fmla="*/ 2147483647 w 987"/>
                <a:gd name="T87" fmla="*/ 2147483647 h 594"/>
                <a:gd name="T88" fmla="*/ 2147483647 w 987"/>
                <a:gd name="T89" fmla="*/ 2147483647 h 594"/>
                <a:gd name="T90" fmla="*/ 2147483647 w 987"/>
                <a:gd name="T91" fmla="*/ 2147483647 h 594"/>
                <a:gd name="T92" fmla="*/ 2147483647 w 987"/>
                <a:gd name="T93" fmla="*/ 2147483647 h 594"/>
                <a:gd name="T94" fmla="*/ 2147483647 w 987"/>
                <a:gd name="T95" fmla="*/ 2147483647 h 594"/>
                <a:gd name="T96" fmla="*/ 2147483647 w 987"/>
                <a:gd name="T97" fmla="*/ 2147483647 h 594"/>
                <a:gd name="T98" fmla="*/ 2147483647 w 987"/>
                <a:gd name="T99" fmla="*/ 2147483647 h 594"/>
                <a:gd name="T100" fmla="*/ 2147483647 w 987"/>
                <a:gd name="T101" fmla="*/ 2147483647 h 594"/>
                <a:gd name="T102" fmla="*/ 2147483647 w 987"/>
                <a:gd name="T103" fmla="*/ 2147483647 h 594"/>
                <a:gd name="T104" fmla="*/ 2147483647 w 987"/>
                <a:gd name="T105" fmla="*/ 2147483647 h 594"/>
                <a:gd name="T106" fmla="*/ 2147483647 w 987"/>
                <a:gd name="T107" fmla="*/ 2147483647 h 594"/>
                <a:gd name="T108" fmla="*/ 2147483647 w 987"/>
                <a:gd name="T109" fmla="*/ 2147483647 h 594"/>
                <a:gd name="T110" fmla="*/ 2147483647 w 987"/>
                <a:gd name="T111" fmla="*/ 2147483647 h 594"/>
                <a:gd name="T112" fmla="*/ 2147483647 w 987"/>
                <a:gd name="T113" fmla="*/ 2147483647 h 594"/>
                <a:gd name="T114" fmla="*/ 0 w 987"/>
                <a:gd name="T115" fmla="*/ 2147483647 h 5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87"/>
                <a:gd name="T175" fmla="*/ 0 h 594"/>
                <a:gd name="T176" fmla="*/ 987 w 987"/>
                <a:gd name="T177" fmla="*/ 594 h 5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87" h="594">
                  <a:moveTo>
                    <a:pt x="0" y="328"/>
                  </a:moveTo>
                  <a:lnTo>
                    <a:pt x="27" y="294"/>
                  </a:lnTo>
                  <a:lnTo>
                    <a:pt x="27" y="230"/>
                  </a:lnTo>
                  <a:lnTo>
                    <a:pt x="51" y="164"/>
                  </a:lnTo>
                  <a:lnTo>
                    <a:pt x="51" y="97"/>
                  </a:lnTo>
                  <a:lnTo>
                    <a:pt x="80" y="63"/>
                  </a:lnTo>
                  <a:lnTo>
                    <a:pt x="134" y="97"/>
                  </a:lnTo>
                  <a:lnTo>
                    <a:pt x="185" y="63"/>
                  </a:lnTo>
                  <a:lnTo>
                    <a:pt x="239" y="63"/>
                  </a:lnTo>
                  <a:lnTo>
                    <a:pt x="293" y="31"/>
                  </a:lnTo>
                  <a:lnTo>
                    <a:pt x="346" y="0"/>
                  </a:lnTo>
                  <a:lnTo>
                    <a:pt x="372" y="63"/>
                  </a:lnTo>
                  <a:lnTo>
                    <a:pt x="320" y="97"/>
                  </a:lnTo>
                  <a:lnTo>
                    <a:pt x="320" y="164"/>
                  </a:lnTo>
                  <a:lnTo>
                    <a:pt x="372" y="196"/>
                  </a:lnTo>
                  <a:lnTo>
                    <a:pt x="428" y="164"/>
                  </a:lnTo>
                  <a:lnTo>
                    <a:pt x="478" y="196"/>
                  </a:lnTo>
                  <a:lnTo>
                    <a:pt x="533" y="230"/>
                  </a:lnTo>
                  <a:lnTo>
                    <a:pt x="562" y="196"/>
                  </a:lnTo>
                  <a:lnTo>
                    <a:pt x="562" y="131"/>
                  </a:lnTo>
                  <a:lnTo>
                    <a:pt x="611" y="97"/>
                  </a:lnTo>
                  <a:lnTo>
                    <a:pt x="665" y="131"/>
                  </a:lnTo>
                  <a:lnTo>
                    <a:pt x="721" y="131"/>
                  </a:lnTo>
                  <a:lnTo>
                    <a:pt x="772" y="97"/>
                  </a:lnTo>
                  <a:lnTo>
                    <a:pt x="826" y="164"/>
                  </a:lnTo>
                  <a:lnTo>
                    <a:pt x="879" y="164"/>
                  </a:lnTo>
                  <a:lnTo>
                    <a:pt x="934" y="131"/>
                  </a:lnTo>
                  <a:lnTo>
                    <a:pt x="934" y="164"/>
                  </a:lnTo>
                  <a:lnTo>
                    <a:pt x="934" y="131"/>
                  </a:lnTo>
                  <a:lnTo>
                    <a:pt x="960" y="196"/>
                  </a:lnTo>
                  <a:lnTo>
                    <a:pt x="987" y="265"/>
                  </a:lnTo>
                  <a:lnTo>
                    <a:pt x="987" y="331"/>
                  </a:lnTo>
                  <a:lnTo>
                    <a:pt x="987" y="360"/>
                  </a:lnTo>
                  <a:lnTo>
                    <a:pt x="987" y="364"/>
                  </a:lnTo>
                  <a:lnTo>
                    <a:pt x="934" y="364"/>
                  </a:lnTo>
                  <a:lnTo>
                    <a:pt x="879" y="364"/>
                  </a:lnTo>
                  <a:lnTo>
                    <a:pt x="826" y="395"/>
                  </a:lnTo>
                  <a:lnTo>
                    <a:pt x="800" y="462"/>
                  </a:lnTo>
                  <a:lnTo>
                    <a:pt x="744" y="494"/>
                  </a:lnTo>
                  <a:lnTo>
                    <a:pt x="695" y="494"/>
                  </a:lnTo>
                  <a:lnTo>
                    <a:pt x="639" y="494"/>
                  </a:lnTo>
                  <a:lnTo>
                    <a:pt x="586" y="494"/>
                  </a:lnTo>
                  <a:lnTo>
                    <a:pt x="533" y="526"/>
                  </a:lnTo>
                  <a:lnTo>
                    <a:pt x="478" y="594"/>
                  </a:lnTo>
                  <a:lnTo>
                    <a:pt x="428" y="594"/>
                  </a:lnTo>
                  <a:lnTo>
                    <a:pt x="372" y="526"/>
                  </a:lnTo>
                  <a:lnTo>
                    <a:pt x="346" y="462"/>
                  </a:lnTo>
                  <a:lnTo>
                    <a:pt x="400" y="429"/>
                  </a:lnTo>
                  <a:lnTo>
                    <a:pt x="428" y="364"/>
                  </a:lnTo>
                  <a:lnTo>
                    <a:pt x="400" y="297"/>
                  </a:lnTo>
                  <a:lnTo>
                    <a:pt x="346" y="297"/>
                  </a:lnTo>
                  <a:lnTo>
                    <a:pt x="293" y="331"/>
                  </a:lnTo>
                  <a:lnTo>
                    <a:pt x="239" y="364"/>
                  </a:lnTo>
                  <a:lnTo>
                    <a:pt x="185" y="429"/>
                  </a:lnTo>
                  <a:lnTo>
                    <a:pt x="134" y="462"/>
                  </a:lnTo>
                  <a:lnTo>
                    <a:pt x="80" y="429"/>
                  </a:lnTo>
                  <a:lnTo>
                    <a:pt x="27" y="364"/>
                  </a:lnTo>
                  <a:lnTo>
                    <a:pt x="0" y="32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06" name="Freeform 62"/>
            <p:cNvSpPr>
              <a:spLocks/>
            </p:cNvSpPr>
            <p:nvPr/>
          </p:nvSpPr>
          <p:spPr bwMode="auto">
            <a:xfrm>
              <a:off x="2506394" y="619170"/>
              <a:ext cx="1904697" cy="1857528"/>
            </a:xfrm>
            <a:custGeom>
              <a:avLst/>
              <a:gdLst>
                <a:gd name="T0" fmla="*/ 2147483647 w 3413"/>
                <a:gd name="T1" fmla="*/ 2147483647 h 3165"/>
                <a:gd name="T2" fmla="*/ 2147483647 w 3413"/>
                <a:gd name="T3" fmla="*/ 2147483647 h 3165"/>
                <a:gd name="T4" fmla="*/ 2147483647 w 3413"/>
                <a:gd name="T5" fmla="*/ 2147483647 h 3165"/>
                <a:gd name="T6" fmla="*/ 2147483647 w 3413"/>
                <a:gd name="T7" fmla="*/ 2147483647 h 3165"/>
                <a:gd name="T8" fmla="*/ 2147483647 w 3413"/>
                <a:gd name="T9" fmla="*/ 2147483647 h 3165"/>
                <a:gd name="T10" fmla="*/ 2147483647 w 3413"/>
                <a:gd name="T11" fmla="*/ 2147483647 h 3165"/>
                <a:gd name="T12" fmla="*/ 2147483647 w 3413"/>
                <a:gd name="T13" fmla="*/ 2147483647 h 3165"/>
                <a:gd name="T14" fmla="*/ 2147483647 w 3413"/>
                <a:gd name="T15" fmla="*/ 2147483647 h 3165"/>
                <a:gd name="T16" fmla="*/ 2147483647 w 3413"/>
                <a:gd name="T17" fmla="*/ 2147483647 h 3165"/>
                <a:gd name="T18" fmla="*/ 2147483647 w 3413"/>
                <a:gd name="T19" fmla="*/ 2147483647 h 3165"/>
                <a:gd name="T20" fmla="*/ 2147483647 w 3413"/>
                <a:gd name="T21" fmla="*/ 2147483647 h 3165"/>
                <a:gd name="T22" fmla="*/ 2147483647 w 3413"/>
                <a:gd name="T23" fmla="*/ 2147483647 h 3165"/>
                <a:gd name="T24" fmla="*/ 2147483647 w 3413"/>
                <a:gd name="T25" fmla="*/ 2147483647 h 3165"/>
                <a:gd name="T26" fmla="*/ 2147483647 w 3413"/>
                <a:gd name="T27" fmla="*/ 2147483647 h 3165"/>
                <a:gd name="T28" fmla="*/ 2147483647 w 3413"/>
                <a:gd name="T29" fmla="*/ 2147483647 h 3165"/>
                <a:gd name="T30" fmla="*/ 2147483647 w 3413"/>
                <a:gd name="T31" fmla="*/ 2147483647 h 3165"/>
                <a:gd name="T32" fmla="*/ 2147483647 w 3413"/>
                <a:gd name="T33" fmla="*/ 2147483647 h 3165"/>
                <a:gd name="T34" fmla="*/ 2147483647 w 3413"/>
                <a:gd name="T35" fmla="*/ 2147483647 h 3165"/>
                <a:gd name="T36" fmla="*/ 2147483647 w 3413"/>
                <a:gd name="T37" fmla="*/ 2147483647 h 3165"/>
                <a:gd name="T38" fmla="*/ 2147483647 w 3413"/>
                <a:gd name="T39" fmla="*/ 2147483647 h 3165"/>
                <a:gd name="T40" fmla="*/ 2147483647 w 3413"/>
                <a:gd name="T41" fmla="*/ 2147483647 h 3165"/>
                <a:gd name="T42" fmla="*/ 2147483647 w 3413"/>
                <a:gd name="T43" fmla="*/ 2147483647 h 3165"/>
                <a:gd name="T44" fmla="*/ 2147483647 w 3413"/>
                <a:gd name="T45" fmla="*/ 2147483647 h 3165"/>
                <a:gd name="T46" fmla="*/ 2147483647 w 3413"/>
                <a:gd name="T47" fmla="*/ 2147483647 h 3165"/>
                <a:gd name="T48" fmla="*/ 2147483647 w 3413"/>
                <a:gd name="T49" fmla="*/ 2147483647 h 3165"/>
                <a:gd name="T50" fmla="*/ 2147483647 w 3413"/>
                <a:gd name="T51" fmla="*/ 2147483647 h 3165"/>
                <a:gd name="T52" fmla="*/ 2147483647 w 3413"/>
                <a:gd name="T53" fmla="*/ 2147483647 h 3165"/>
                <a:gd name="T54" fmla="*/ 2147483647 w 3413"/>
                <a:gd name="T55" fmla="*/ 2147483647 h 3165"/>
                <a:gd name="T56" fmla="*/ 2147483647 w 3413"/>
                <a:gd name="T57" fmla="*/ 2147483647 h 3165"/>
                <a:gd name="T58" fmla="*/ 2147483647 w 3413"/>
                <a:gd name="T59" fmla="*/ 2147483647 h 3165"/>
                <a:gd name="T60" fmla="*/ 2147483647 w 3413"/>
                <a:gd name="T61" fmla="*/ 2147483647 h 3165"/>
                <a:gd name="T62" fmla="*/ 2147483647 w 3413"/>
                <a:gd name="T63" fmla="*/ 2147483647 h 3165"/>
                <a:gd name="T64" fmla="*/ 2147483647 w 3413"/>
                <a:gd name="T65" fmla="*/ 2147483647 h 3165"/>
                <a:gd name="T66" fmla="*/ 2147483647 w 3413"/>
                <a:gd name="T67" fmla="*/ 2147483647 h 3165"/>
                <a:gd name="T68" fmla="*/ 2147483647 w 3413"/>
                <a:gd name="T69" fmla="*/ 2147483647 h 3165"/>
                <a:gd name="T70" fmla="*/ 2147483647 w 3413"/>
                <a:gd name="T71" fmla="*/ 2147483647 h 3165"/>
                <a:gd name="T72" fmla="*/ 2147483647 w 3413"/>
                <a:gd name="T73" fmla="*/ 2147483647 h 3165"/>
                <a:gd name="T74" fmla="*/ 2147483647 w 3413"/>
                <a:gd name="T75" fmla="*/ 2147483647 h 3165"/>
                <a:gd name="T76" fmla="*/ 2147483647 w 3413"/>
                <a:gd name="T77" fmla="*/ 2147483647 h 3165"/>
                <a:gd name="T78" fmla="*/ 2147483647 w 3413"/>
                <a:gd name="T79" fmla="*/ 2147483647 h 3165"/>
                <a:gd name="T80" fmla="*/ 2147483647 w 3413"/>
                <a:gd name="T81" fmla="*/ 2147483647 h 3165"/>
                <a:gd name="T82" fmla="*/ 2147483647 w 3413"/>
                <a:gd name="T83" fmla="*/ 2147483647 h 3165"/>
                <a:gd name="T84" fmla="*/ 2147483647 w 3413"/>
                <a:gd name="T85" fmla="*/ 2147483647 h 3165"/>
                <a:gd name="T86" fmla="*/ 2147483647 w 3413"/>
                <a:gd name="T87" fmla="*/ 2147483647 h 3165"/>
                <a:gd name="T88" fmla="*/ 2147483647 w 3413"/>
                <a:gd name="T89" fmla="*/ 2147483647 h 3165"/>
                <a:gd name="T90" fmla="*/ 2147483647 w 3413"/>
                <a:gd name="T91" fmla="*/ 2147483647 h 3165"/>
                <a:gd name="T92" fmla="*/ 2147483647 w 3413"/>
                <a:gd name="T93" fmla="*/ 2147483647 h 3165"/>
                <a:gd name="T94" fmla="*/ 2147483647 w 3413"/>
                <a:gd name="T95" fmla="*/ 2147483647 h 3165"/>
                <a:gd name="T96" fmla="*/ 2147483647 w 3413"/>
                <a:gd name="T97" fmla="*/ 2147483647 h 31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13"/>
                <a:gd name="T148" fmla="*/ 0 h 3165"/>
                <a:gd name="T149" fmla="*/ 3413 w 3413"/>
                <a:gd name="T150" fmla="*/ 3165 h 316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13" h="3165">
                  <a:moveTo>
                    <a:pt x="1986" y="789"/>
                  </a:moveTo>
                  <a:lnTo>
                    <a:pt x="2050" y="761"/>
                  </a:lnTo>
                  <a:lnTo>
                    <a:pt x="2104" y="728"/>
                  </a:lnTo>
                  <a:lnTo>
                    <a:pt x="2155" y="661"/>
                  </a:lnTo>
                  <a:lnTo>
                    <a:pt x="2209" y="661"/>
                  </a:lnTo>
                  <a:lnTo>
                    <a:pt x="2235" y="728"/>
                  </a:lnTo>
                  <a:lnTo>
                    <a:pt x="2288" y="728"/>
                  </a:lnTo>
                  <a:lnTo>
                    <a:pt x="2343" y="694"/>
                  </a:lnTo>
                  <a:lnTo>
                    <a:pt x="2396" y="694"/>
                  </a:lnTo>
                  <a:lnTo>
                    <a:pt x="2451" y="728"/>
                  </a:lnTo>
                  <a:lnTo>
                    <a:pt x="2504" y="761"/>
                  </a:lnTo>
                  <a:lnTo>
                    <a:pt x="2555" y="728"/>
                  </a:lnTo>
                  <a:lnTo>
                    <a:pt x="2609" y="694"/>
                  </a:lnTo>
                  <a:lnTo>
                    <a:pt x="2663" y="728"/>
                  </a:lnTo>
                  <a:lnTo>
                    <a:pt x="2717" y="728"/>
                  </a:lnTo>
                  <a:lnTo>
                    <a:pt x="2768" y="728"/>
                  </a:lnTo>
                  <a:lnTo>
                    <a:pt x="2794" y="795"/>
                  </a:lnTo>
                  <a:lnTo>
                    <a:pt x="2744" y="860"/>
                  </a:lnTo>
                  <a:lnTo>
                    <a:pt x="2717" y="925"/>
                  </a:lnTo>
                  <a:lnTo>
                    <a:pt x="2689" y="991"/>
                  </a:lnTo>
                  <a:lnTo>
                    <a:pt x="2689" y="1058"/>
                  </a:lnTo>
                  <a:lnTo>
                    <a:pt x="2744" y="1058"/>
                  </a:lnTo>
                  <a:lnTo>
                    <a:pt x="2794" y="1024"/>
                  </a:lnTo>
                  <a:lnTo>
                    <a:pt x="2824" y="959"/>
                  </a:lnTo>
                  <a:lnTo>
                    <a:pt x="2850" y="891"/>
                  </a:lnTo>
                  <a:lnTo>
                    <a:pt x="2903" y="860"/>
                  </a:lnTo>
                  <a:lnTo>
                    <a:pt x="2955" y="826"/>
                  </a:lnTo>
                  <a:lnTo>
                    <a:pt x="3037" y="826"/>
                  </a:lnTo>
                  <a:lnTo>
                    <a:pt x="3090" y="860"/>
                  </a:lnTo>
                  <a:lnTo>
                    <a:pt x="3142" y="891"/>
                  </a:lnTo>
                  <a:lnTo>
                    <a:pt x="3196" y="891"/>
                  </a:lnTo>
                  <a:lnTo>
                    <a:pt x="3250" y="925"/>
                  </a:lnTo>
                  <a:lnTo>
                    <a:pt x="3303" y="925"/>
                  </a:lnTo>
                  <a:lnTo>
                    <a:pt x="3358" y="925"/>
                  </a:lnTo>
                  <a:lnTo>
                    <a:pt x="3409" y="959"/>
                  </a:lnTo>
                  <a:lnTo>
                    <a:pt x="3413" y="949"/>
                  </a:lnTo>
                  <a:lnTo>
                    <a:pt x="3409" y="991"/>
                  </a:lnTo>
                  <a:lnTo>
                    <a:pt x="3383" y="1058"/>
                  </a:lnTo>
                  <a:lnTo>
                    <a:pt x="3383" y="1156"/>
                  </a:lnTo>
                  <a:lnTo>
                    <a:pt x="3358" y="1222"/>
                  </a:lnTo>
                  <a:lnTo>
                    <a:pt x="3329" y="1289"/>
                  </a:lnTo>
                  <a:lnTo>
                    <a:pt x="3277" y="1321"/>
                  </a:lnTo>
                  <a:lnTo>
                    <a:pt x="3250" y="1388"/>
                  </a:lnTo>
                  <a:lnTo>
                    <a:pt x="3250" y="1451"/>
                  </a:lnTo>
                  <a:lnTo>
                    <a:pt x="3224" y="1518"/>
                  </a:lnTo>
                  <a:lnTo>
                    <a:pt x="3196" y="1584"/>
                  </a:lnTo>
                  <a:lnTo>
                    <a:pt x="3142" y="1651"/>
                  </a:lnTo>
                  <a:lnTo>
                    <a:pt x="3090" y="1683"/>
                  </a:lnTo>
                  <a:lnTo>
                    <a:pt x="3063" y="1747"/>
                  </a:lnTo>
                  <a:lnTo>
                    <a:pt x="3037" y="1815"/>
                  </a:lnTo>
                  <a:lnTo>
                    <a:pt x="2981" y="1815"/>
                  </a:lnTo>
                  <a:lnTo>
                    <a:pt x="2929" y="1847"/>
                  </a:lnTo>
                  <a:lnTo>
                    <a:pt x="2876" y="1847"/>
                  </a:lnTo>
                  <a:lnTo>
                    <a:pt x="2824" y="1914"/>
                  </a:lnTo>
                  <a:lnTo>
                    <a:pt x="2794" y="1946"/>
                  </a:lnTo>
                  <a:lnTo>
                    <a:pt x="2717" y="1946"/>
                  </a:lnTo>
                  <a:lnTo>
                    <a:pt x="2717" y="2012"/>
                  </a:lnTo>
                  <a:lnTo>
                    <a:pt x="2768" y="2044"/>
                  </a:lnTo>
                  <a:lnTo>
                    <a:pt x="2824" y="2044"/>
                  </a:lnTo>
                  <a:lnTo>
                    <a:pt x="2876" y="2076"/>
                  </a:lnTo>
                  <a:lnTo>
                    <a:pt x="2824" y="2143"/>
                  </a:lnTo>
                  <a:lnTo>
                    <a:pt x="2824" y="2210"/>
                  </a:lnTo>
                  <a:lnTo>
                    <a:pt x="2768" y="2244"/>
                  </a:lnTo>
                  <a:lnTo>
                    <a:pt x="2744" y="2308"/>
                  </a:lnTo>
                  <a:lnTo>
                    <a:pt x="2689" y="2374"/>
                  </a:lnTo>
                  <a:lnTo>
                    <a:pt x="2637" y="2374"/>
                  </a:lnTo>
                  <a:lnTo>
                    <a:pt x="2583" y="2374"/>
                  </a:lnTo>
                  <a:lnTo>
                    <a:pt x="2555" y="2440"/>
                  </a:lnTo>
                  <a:lnTo>
                    <a:pt x="2583" y="2505"/>
                  </a:lnTo>
                  <a:lnTo>
                    <a:pt x="2555" y="2571"/>
                  </a:lnTo>
                  <a:lnTo>
                    <a:pt x="2555" y="2640"/>
                  </a:lnTo>
                  <a:lnTo>
                    <a:pt x="2555" y="2704"/>
                  </a:lnTo>
                  <a:lnTo>
                    <a:pt x="2530" y="2770"/>
                  </a:lnTo>
                  <a:lnTo>
                    <a:pt x="2504" y="2835"/>
                  </a:lnTo>
                  <a:lnTo>
                    <a:pt x="2476" y="2900"/>
                  </a:lnTo>
                  <a:lnTo>
                    <a:pt x="2420" y="2933"/>
                  </a:lnTo>
                  <a:lnTo>
                    <a:pt x="2370" y="3001"/>
                  </a:lnTo>
                  <a:lnTo>
                    <a:pt x="2343" y="3065"/>
                  </a:lnTo>
                  <a:lnTo>
                    <a:pt x="2317" y="3132"/>
                  </a:lnTo>
                  <a:lnTo>
                    <a:pt x="2262" y="3132"/>
                  </a:lnTo>
                  <a:lnTo>
                    <a:pt x="2183" y="3132"/>
                  </a:lnTo>
                  <a:lnTo>
                    <a:pt x="2104" y="3165"/>
                  </a:lnTo>
                  <a:lnTo>
                    <a:pt x="2022" y="3165"/>
                  </a:lnTo>
                  <a:lnTo>
                    <a:pt x="1945" y="3165"/>
                  </a:lnTo>
                  <a:lnTo>
                    <a:pt x="1861" y="3165"/>
                  </a:lnTo>
                  <a:lnTo>
                    <a:pt x="1784" y="3132"/>
                  </a:lnTo>
                  <a:lnTo>
                    <a:pt x="1702" y="3132"/>
                  </a:lnTo>
                  <a:lnTo>
                    <a:pt x="1594" y="3132"/>
                  </a:lnTo>
                  <a:lnTo>
                    <a:pt x="1517" y="3132"/>
                  </a:lnTo>
                  <a:lnTo>
                    <a:pt x="1436" y="3132"/>
                  </a:lnTo>
                  <a:lnTo>
                    <a:pt x="1383" y="3132"/>
                  </a:lnTo>
                  <a:lnTo>
                    <a:pt x="1304" y="3132"/>
                  </a:lnTo>
                  <a:lnTo>
                    <a:pt x="1222" y="3132"/>
                  </a:lnTo>
                  <a:lnTo>
                    <a:pt x="1115" y="3132"/>
                  </a:lnTo>
                  <a:lnTo>
                    <a:pt x="1038" y="3132"/>
                  </a:lnTo>
                  <a:lnTo>
                    <a:pt x="956" y="3132"/>
                  </a:lnTo>
                  <a:lnTo>
                    <a:pt x="874" y="3132"/>
                  </a:lnTo>
                  <a:lnTo>
                    <a:pt x="796" y="3100"/>
                  </a:lnTo>
                  <a:lnTo>
                    <a:pt x="745" y="3100"/>
                  </a:lnTo>
                  <a:lnTo>
                    <a:pt x="689" y="3132"/>
                  </a:lnTo>
                  <a:lnTo>
                    <a:pt x="635" y="3100"/>
                  </a:lnTo>
                  <a:lnTo>
                    <a:pt x="610" y="3033"/>
                  </a:lnTo>
                  <a:lnTo>
                    <a:pt x="556" y="3033"/>
                  </a:lnTo>
                  <a:lnTo>
                    <a:pt x="529" y="2967"/>
                  </a:lnTo>
                  <a:lnTo>
                    <a:pt x="476" y="2900"/>
                  </a:lnTo>
                  <a:lnTo>
                    <a:pt x="422" y="2900"/>
                  </a:lnTo>
                  <a:lnTo>
                    <a:pt x="394" y="2835"/>
                  </a:lnTo>
                  <a:lnTo>
                    <a:pt x="394" y="2770"/>
                  </a:lnTo>
                  <a:lnTo>
                    <a:pt x="368" y="2704"/>
                  </a:lnTo>
                  <a:lnTo>
                    <a:pt x="342" y="2640"/>
                  </a:lnTo>
                  <a:lnTo>
                    <a:pt x="314" y="2606"/>
                  </a:lnTo>
                  <a:lnTo>
                    <a:pt x="314" y="2571"/>
                  </a:lnTo>
                  <a:lnTo>
                    <a:pt x="314" y="2540"/>
                  </a:lnTo>
                  <a:lnTo>
                    <a:pt x="289" y="2472"/>
                  </a:lnTo>
                  <a:lnTo>
                    <a:pt x="235" y="2406"/>
                  </a:lnTo>
                  <a:lnTo>
                    <a:pt x="235" y="2340"/>
                  </a:lnTo>
                  <a:lnTo>
                    <a:pt x="263" y="2277"/>
                  </a:lnTo>
                  <a:lnTo>
                    <a:pt x="289" y="2210"/>
                  </a:lnTo>
                  <a:lnTo>
                    <a:pt x="342" y="2076"/>
                  </a:lnTo>
                  <a:lnTo>
                    <a:pt x="368" y="1978"/>
                  </a:lnTo>
                  <a:lnTo>
                    <a:pt x="422" y="1880"/>
                  </a:lnTo>
                  <a:lnTo>
                    <a:pt x="448" y="1815"/>
                  </a:lnTo>
                  <a:lnTo>
                    <a:pt x="502" y="1715"/>
                  </a:lnTo>
                  <a:lnTo>
                    <a:pt x="556" y="1616"/>
                  </a:lnTo>
                  <a:lnTo>
                    <a:pt x="610" y="1484"/>
                  </a:lnTo>
                  <a:lnTo>
                    <a:pt x="635" y="1417"/>
                  </a:lnTo>
                  <a:lnTo>
                    <a:pt x="663" y="1321"/>
                  </a:lnTo>
                  <a:lnTo>
                    <a:pt x="714" y="1222"/>
                  </a:lnTo>
                  <a:lnTo>
                    <a:pt x="714" y="1156"/>
                  </a:lnTo>
                  <a:lnTo>
                    <a:pt x="635" y="1188"/>
                  </a:lnTo>
                  <a:lnTo>
                    <a:pt x="556" y="1188"/>
                  </a:lnTo>
                  <a:lnTo>
                    <a:pt x="502" y="1156"/>
                  </a:lnTo>
                  <a:lnTo>
                    <a:pt x="476" y="1089"/>
                  </a:lnTo>
                  <a:lnTo>
                    <a:pt x="448" y="1058"/>
                  </a:lnTo>
                  <a:lnTo>
                    <a:pt x="394" y="1058"/>
                  </a:lnTo>
                  <a:lnTo>
                    <a:pt x="342" y="1058"/>
                  </a:lnTo>
                  <a:lnTo>
                    <a:pt x="289" y="1058"/>
                  </a:lnTo>
                  <a:lnTo>
                    <a:pt x="210" y="1024"/>
                  </a:lnTo>
                  <a:lnTo>
                    <a:pt x="155" y="991"/>
                  </a:lnTo>
                  <a:lnTo>
                    <a:pt x="155" y="925"/>
                  </a:lnTo>
                  <a:lnTo>
                    <a:pt x="102" y="860"/>
                  </a:lnTo>
                  <a:lnTo>
                    <a:pt x="76" y="795"/>
                  </a:lnTo>
                  <a:lnTo>
                    <a:pt x="49" y="728"/>
                  </a:lnTo>
                  <a:lnTo>
                    <a:pt x="23" y="661"/>
                  </a:lnTo>
                  <a:lnTo>
                    <a:pt x="23" y="595"/>
                  </a:lnTo>
                  <a:lnTo>
                    <a:pt x="35" y="592"/>
                  </a:lnTo>
                  <a:lnTo>
                    <a:pt x="53" y="560"/>
                  </a:lnTo>
                  <a:lnTo>
                    <a:pt x="25" y="494"/>
                  </a:lnTo>
                  <a:lnTo>
                    <a:pt x="53" y="461"/>
                  </a:lnTo>
                  <a:lnTo>
                    <a:pt x="25" y="393"/>
                  </a:lnTo>
                  <a:lnTo>
                    <a:pt x="0" y="362"/>
                  </a:lnTo>
                  <a:lnTo>
                    <a:pt x="25" y="362"/>
                  </a:lnTo>
                  <a:lnTo>
                    <a:pt x="77" y="362"/>
                  </a:lnTo>
                  <a:lnTo>
                    <a:pt x="133" y="362"/>
                  </a:lnTo>
                  <a:lnTo>
                    <a:pt x="186" y="330"/>
                  </a:lnTo>
                  <a:lnTo>
                    <a:pt x="238" y="263"/>
                  </a:lnTo>
                  <a:lnTo>
                    <a:pt x="291" y="230"/>
                  </a:lnTo>
                  <a:lnTo>
                    <a:pt x="346" y="230"/>
                  </a:lnTo>
                  <a:lnTo>
                    <a:pt x="399" y="230"/>
                  </a:lnTo>
                  <a:lnTo>
                    <a:pt x="450" y="164"/>
                  </a:lnTo>
                  <a:lnTo>
                    <a:pt x="507" y="164"/>
                  </a:lnTo>
                  <a:lnTo>
                    <a:pt x="558" y="164"/>
                  </a:lnTo>
                  <a:lnTo>
                    <a:pt x="615" y="198"/>
                  </a:lnTo>
                  <a:lnTo>
                    <a:pt x="668" y="198"/>
                  </a:lnTo>
                  <a:lnTo>
                    <a:pt x="718" y="198"/>
                  </a:lnTo>
                  <a:lnTo>
                    <a:pt x="773" y="198"/>
                  </a:lnTo>
                  <a:lnTo>
                    <a:pt x="825" y="164"/>
                  </a:lnTo>
                  <a:lnTo>
                    <a:pt x="799" y="101"/>
                  </a:lnTo>
                  <a:lnTo>
                    <a:pt x="799" y="32"/>
                  </a:lnTo>
                  <a:lnTo>
                    <a:pt x="853" y="32"/>
                  </a:lnTo>
                  <a:lnTo>
                    <a:pt x="905" y="32"/>
                  </a:lnTo>
                  <a:lnTo>
                    <a:pt x="958" y="32"/>
                  </a:lnTo>
                  <a:lnTo>
                    <a:pt x="1013" y="0"/>
                  </a:lnTo>
                  <a:lnTo>
                    <a:pt x="1064" y="32"/>
                  </a:lnTo>
                  <a:lnTo>
                    <a:pt x="1119" y="66"/>
                  </a:lnTo>
                  <a:lnTo>
                    <a:pt x="1101" y="58"/>
                  </a:lnTo>
                  <a:lnTo>
                    <a:pt x="1168" y="136"/>
                  </a:lnTo>
                  <a:lnTo>
                    <a:pt x="1168" y="204"/>
                  </a:lnTo>
                  <a:lnTo>
                    <a:pt x="1220" y="204"/>
                  </a:lnTo>
                  <a:lnTo>
                    <a:pt x="1276" y="236"/>
                  </a:lnTo>
                  <a:lnTo>
                    <a:pt x="1328" y="269"/>
                  </a:lnTo>
                  <a:lnTo>
                    <a:pt x="1381" y="269"/>
                  </a:lnTo>
                  <a:lnTo>
                    <a:pt x="1409" y="334"/>
                  </a:lnTo>
                  <a:lnTo>
                    <a:pt x="1463" y="334"/>
                  </a:lnTo>
                  <a:lnTo>
                    <a:pt x="1485" y="399"/>
                  </a:lnTo>
                  <a:lnTo>
                    <a:pt x="1540" y="466"/>
                  </a:lnTo>
                  <a:lnTo>
                    <a:pt x="1594" y="500"/>
                  </a:lnTo>
                  <a:lnTo>
                    <a:pt x="1594" y="563"/>
                  </a:lnTo>
                  <a:lnTo>
                    <a:pt x="1594" y="630"/>
                  </a:lnTo>
                  <a:lnTo>
                    <a:pt x="1648" y="696"/>
                  </a:lnTo>
                  <a:lnTo>
                    <a:pt x="1701" y="729"/>
                  </a:lnTo>
                  <a:lnTo>
                    <a:pt x="1727" y="797"/>
                  </a:lnTo>
                  <a:lnTo>
                    <a:pt x="1753" y="862"/>
                  </a:lnTo>
                  <a:lnTo>
                    <a:pt x="1809" y="927"/>
                  </a:lnTo>
                  <a:lnTo>
                    <a:pt x="1860" y="927"/>
                  </a:lnTo>
                  <a:lnTo>
                    <a:pt x="1916" y="893"/>
                  </a:lnTo>
                  <a:lnTo>
                    <a:pt x="1986" y="78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07" name="Freeform 43"/>
            <p:cNvSpPr>
              <a:spLocks/>
            </p:cNvSpPr>
            <p:nvPr/>
          </p:nvSpPr>
          <p:spPr bwMode="auto">
            <a:xfrm>
              <a:off x="1744641" y="314316"/>
              <a:ext cx="884237" cy="942975"/>
            </a:xfrm>
            <a:custGeom>
              <a:avLst/>
              <a:gdLst>
                <a:gd name="T0" fmla="*/ 2147483647 w 1576"/>
                <a:gd name="T1" fmla="*/ 2147483647 h 1678"/>
                <a:gd name="T2" fmla="*/ 2147483647 w 1576"/>
                <a:gd name="T3" fmla="*/ 2147483647 h 1678"/>
                <a:gd name="T4" fmla="*/ 2147483647 w 1576"/>
                <a:gd name="T5" fmla="*/ 2147483647 h 1678"/>
                <a:gd name="T6" fmla="*/ 2147483647 w 1576"/>
                <a:gd name="T7" fmla="*/ 2147483647 h 1678"/>
                <a:gd name="T8" fmla="*/ 2147483647 w 1576"/>
                <a:gd name="T9" fmla="*/ 2147483647 h 1678"/>
                <a:gd name="T10" fmla="*/ 2147483647 w 1576"/>
                <a:gd name="T11" fmla="*/ 2147483647 h 1678"/>
                <a:gd name="T12" fmla="*/ 2147483647 w 1576"/>
                <a:gd name="T13" fmla="*/ 2147483647 h 1678"/>
                <a:gd name="T14" fmla="*/ 2147483647 w 1576"/>
                <a:gd name="T15" fmla="*/ 2147483647 h 1678"/>
                <a:gd name="T16" fmla="*/ 2147483647 w 1576"/>
                <a:gd name="T17" fmla="*/ 2147483647 h 1678"/>
                <a:gd name="T18" fmla="*/ 2147483647 w 1576"/>
                <a:gd name="T19" fmla="*/ 2147483647 h 1678"/>
                <a:gd name="T20" fmla="*/ 2147483647 w 1576"/>
                <a:gd name="T21" fmla="*/ 2147483647 h 1678"/>
                <a:gd name="T22" fmla="*/ 2147483647 w 1576"/>
                <a:gd name="T23" fmla="*/ 2147483647 h 1678"/>
                <a:gd name="T24" fmla="*/ 2147483647 w 1576"/>
                <a:gd name="T25" fmla="*/ 2147483647 h 1678"/>
                <a:gd name="T26" fmla="*/ 2147483647 w 1576"/>
                <a:gd name="T27" fmla="*/ 2147483647 h 1678"/>
                <a:gd name="T28" fmla="*/ 2147483647 w 1576"/>
                <a:gd name="T29" fmla="*/ 2147483647 h 1678"/>
                <a:gd name="T30" fmla="*/ 2147483647 w 1576"/>
                <a:gd name="T31" fmla="*/ 2147483647 h 1678"/>
                <a:gd name="T32" fmla="*/ 2147483647 w 1576"/>
                <a:gd name="T33" fmla="*/ 2147483647 h 1678"/>
                <a:gd name="T34" fmla="*/ 2147483647 w 1576"/>
                <a:gd name="T35" fmla="*/ 2147483647 h 1678"/>
                <a:gd name="T36" fmla="*/ 2147483647 w 1576"/>
                <a:gd name="T37" fmla="*/ 2147483647 h 1678"/>
                <a:gd name="T38" fmla="*/ 2147483647 w 1576"/>
                <a:gd name="T39" fmla="*/ 2147483647 h 1678"/>
                <a:gd name="T40" fmla="*/ 2147483647 w 1576"/>
                <a:gd name="T41" fmla="*/ 2147483647 h 1678"/>
                <a:gd name="T42" fmla="*/ 2147483647 w 1576"/>
                <a:gd name="T43" fmla="*/ 2147483647 h 1678"/>
                <a:gd name="T44" fmla="*/ 2147483647 w 1576"/>
                <a:gd name="T45" fmla="*/ 2147483647 h 1678"/>
                <a:gd name="T46" fmla="*/ 2147483647 w 1576"/>
                <a:gd name="T47" fmla="*/ 2147483647 h 1678"/>
                <a:gd name="T48" fmla="*/ 2147483647 w 1576"/>
                <a:gd name="T49" fmla="*/ 2147483647 h 1678"/>
                <a:gd name="T50" fmla="*/ 2147483647 w 1576"/>
                <a:gd name="T51" fmla="*/ 2147483647 h 1678"/>
                <a:gd name="T52" fmla="*/ 2147483647 w 1576"/>
                <a:gd name="T53" fmla="*/ 2147483647 h 1678"/>
                <a:gd name="T54" fmla="*/ 2147483647 w 1576"/>
                <a:gd name="T55" fmla="*/ 2147483647 h 1678"/>
                <a:gd name="T56" fmla="*/ 2147483647 w 1576"/>
                <a:gd name="T57" fmla="*/ 2147483647 h 1678"/>
                <a:gd name="T58" fmla="*/ 2147483647 w 1576"/>
                <a:gd name="T59" fmla="*/ 2147483647 h 1678"/>
                <a:gd name="T60" fmla="*/ 2147483647 w 1576"/>
                <a:gd name="T61" fmla="*/ 2147483647 h 1678"/>
                <a:gd name="T62" fmla="*/ 2147483647 w 1576"/>
                <a:gd name="T63" fmla="*/ 2147483647 h 1678"/>
                <a:gd name="T64" fmla="*/ 2147483647 w 1576"/>
                <a:gd name="T65" fmla="*/ 2147483647 h 1678"/>
                <a:gd name="T66" fmla="*/ 2147483647 w 1576"/>
                <a:gd name="T67" fmla="*/ 2147483647 h 1678"/>
                <a:gd name="T68" fmla="*/ 2147483647 w 1576"/>
                <a:gd name="T69" fmla="*/ 2147483647 h 1678"/>
                <a:gd name="T70" fmla="*/ 2147483647 w 1576"/>
                <a:gd name="T71" fmla="*/ 2147483647 h 1678"/>
                <a:gd name="T72" fmla="*/ 2147483647 w 1576"/>
                <a:gd name="T73" fmla="*/ 2147483647 h 1678"/>
                <a:gd name="T74" fmla="*/ 2147483647 w 1576"/>
                <a:gd name="T75" fmla="*/ 2147483647 h 1678"/>
                <a:gd name="T76" fmla="*/ 2147483647 w 1576"/>
                <a:gd name="T77" fmla="*/ 2147483647 h 1678"/>
                <a:gd name="T78" fmla="*/ 2147483647 w 1576"/>
                <a:gd name="T79" fmla="*/ 2147483647 h 1678"/>
                <a:gd name="T80" fmla="*/ 2147483647 w 1576"/>
                <a:gd name="T81" fmla="*/ 2147483647 h 1678"/>
                <a:gd name="T82" fmla="*/ 2147483647 w 1576"/>
                <a:gd name="T83" fmla="*/ 2147483647 h 1678"/>
                <a:gd name="T84" fmla="*/ 2147483647 w 1576"/>
                <a:gd name="T85" fmla="*/ 2147483647 h 1678"/>
                <a:gd name="T86" fmla="*/ 2147483647 w 1576"/>
                <a:gd name="T87" fmla="*/ 2147483647 h 1678"/>
                <a:gd name="T88" fmla="*/ 2147483647 w 1576"/>
                <a:gd name="T89" fmla="*/ 2147483647 h 1678"/>
                <a:gd name="T90" fmla="*/ 2147483647 w 1576"/>
                <a:gd name="T91" fmla="*/ 2147483647 h 1678"/>
                <a:gd name="T92" fmla="*/ 2147483647 w 1576"/>
                <a:gd name="T93" fmla="*/ 2147483647 h 1678"/>
                <a:gd name="T94" fmla="*/ 2147483647 w 1576"/>
                <a:gd name="T95" fmla="*/ 2147483647 h 16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76"/>
                <a:gd name="T145" fmla="*/ 0 h 1678"/>
                <a:gd name="T146" fmla="*/ 1576 w 1576"/>
                <a:gd name="T147" fmla="*/ 1678 h 16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76" h="1678">
                  <a:moveTo>
                    <a:pt x="1576" y="1218"/>
                  </a:moveTo>
                  <a:lnTo>
                    <a:pt x="1550" y="1282"/>
                  </a:lnTo>
                  <a:lnTo>
                    <a:pt x="1497" y="1282"/>
                  </a:lnTo>
                  <a:lnTo>
                    <a:pt x="1441" y="1282"/>
                  </a:lnTo>
                  <a:lnTo>
                    <a:pt x="1389" y="1282"/>
                  </a:lnTo>
                  <a:lnTo>
                    <a:pt x="1334" y="1282"/>
                  </a:lnTo>
                  <a:lnTo>
                    <a:pt x="1284" y="1316"/>
                  </a:lnTo>
                  <a:lnTo>
                    <a:pt x="1254" y="1383"/>
                  </a:lnTo>
                  <a:lnTo>
                    <a:pt x="1231" y="1449"/>
                  </a:lnTo>
                  <a:lnTo>
                    <a:pt x="1176" y="1482"/>
                  </a:lnTo>
                  <a:lnTo>
                    <a:pt x="1200" y="1548"/>
                  </a:lnTo>
                  <a:lnTo>
                    <a:pt x="1149" y="1580"/>
                  </a:lnTo>
                  <a:lnTo>
                    <a:pt x="1097" y="1580"/>
                  </a:lnTo>
                  <a:lnTo>
                    <a:pt x="1043" y="1514"/>
                  </a:lnTo>
                  <a:lnTo>
                    <a:pt x="989" y="1514"/>
                  </a:lnTo>
                  <a:lnTo>
                    <a:pt x="933" y="1514"/>
                  </a:lnTo>
                  <a:lnTo>
                    <a:pt x="882" y="1548"/>
                  </a:lnTo>
                  <a:lnTo>
                    <a:pt x="856" y="1615"/>
                  </a:lnTo>
                  <a:lnTo>
                    <a:pt x="828" y="1678"/>
                  </a:lnTo>
                  <a:lnTo>
                    <a:pt x="802" y="1678"/>
                  </a:lnTo>
                  <a:lnTo>
                    <a:pt x="749" y="1645"/>
                  </a:lnTo>
                  <a:lnTo>
                    <a:pt x="695" y="1615"/>
                  </a:lnTo>
                  <a:lnTo>
                    <a:pt x="641" y="1548"/>
                  </a:lnTo>
                  <a:lnTo>
                    <a:pt x="641" y="1482"/>
                  </a:lnTo>
                  <a:lnTo>
                    <a:pt x="667" y="1415"/>
                  </a:lnTo>
                  <a:lnTo>
                    <a:pt x="641" y="1348"/>
                  </a:lnTo>
                  <a:lnTo>
                    <a:pt x="641" y="1282"/>
                  </a:lnTo>
                  <a:lnTo>
                    <a:pt x="641" y="1218"/>
                  </a:lnTo>
                  <a:lnTo>
                    <a:pt x="615" y="1152"/>
                  </a:lnTo>
                  <a:lnTo>
                    <a:pt x="561" y="1119"/>
                  </a:lnTo>
                  <a:lnTo>
                    <a:pt x="508" y="1053"/>
                  </a:lnTo>
                  <a:lnTo>
                    <a:pt x="508" y="987"/>
                  </a:lnTo>
                  <a:lnTo>
                    <a:pt x="484" y="921"/>
                  </a:lnTo>
                  <a:lnTo>
                    <a:pt x="456" y="856"/>
                  </a:lnTo>
                  <a:lnTo>
                    <a:pt x="456" y="789"/>
                  </a:lnTo>
                  <a:lnTo>
                    <a:pt x="403" y="789"/>
                  </a:lnTo>
                  <a:lnTo>
                    <a:pt x="400" y="790"/>
                  </a:lnTo>
                  <a:lnTo>
                    <a:pt x="374" y="759"/>
                  </a:lnTo>
                  <a:lnTo>
                    <a:pt x="256" y="761"/>
                  </a:lnTo>
                  <a:lnTo>
                    <a:pt x="205" y="755"/>
                  </a:lnTo>
                  <a:lnTo>
                    <a:pt x="138" y="738"/>
                  </a:lnTo>
                  <a:lnTo>
                    <a:pt x="110" y="689"/>
                  </a:lnTo>
                  <a:lnTo>
                    <a:pt x="108" y="627"/>
                  </a:lnTo>
                  <a:lnTo>
                    <a:pt x="134" y="561"/>
                  </a:lnTo>
                  <a:lnTo>
                    <a:pt x="161" y="494"/>
                  </a:lnTo>
                  <a:lnTo>
                    <a:pt x="134" y="440"/>
                  </a:lnTo>
                  <a:lnTo>
                    <a:pt x="67" y="388"/>
                  </a:lnTo>
                  <a:lnTo>
                    <a:pt x="5" y="373"/>
                  </a:lnTo>
                  <a:lnTo>
                    <a:pt x="0" y="319"/>
                  </a:lnTo>
                  <a:lnTo>
                    <a:pt x="100" y="313"/>
                  </a:lnTo>
                  <a:lnTo>
                    <a:pt x="161" y="330"/>
                  </a:lnTo>
                  <a:lnTo>
                    <a:pt x="213" y="362"/>
                  </a:lnTo>
                  <a:lnTo>
                    <a:pt x="267" y="362"/>
                  </a:lnTo>
                  <a:lnTo>
                    <a:pt x="321" y="397"/>
                  </a:lnTo>
                  <a:lnTo>
                    <a:pt x="374" y="397"/>
                  </a:lnTo>
                  <a:lnTo>
                    <a:pt x="428" y="397"/>
                  </a:lnTo>
                  <a:lnTo>
                    <a:pt x="482" y="429"/>
                  </a:lnTo>
                  <a:lnTo>
                    <a:pt x="533" y="429"/>
                  </a:lnTo>
                  <a:lnTo>
                    <a:pt x="587" y="362"/>
                  </a:lnTo>
                  <a:lnTo>
                    <a:pt x="639" y="330"/>
                  </a:lnTo>
                  <a:lnTo>
                    <a:pt x="667" y="330"/>
                  </a:lnTo>
                  <a:lnTo>
                    <a:pt x="720" y="330"/>
                  </a:lnTo>
                  <a:lnTo>
                    <a:pt x="772" y="296"/>
                  </a:lnTo>
                  <a:lnTo>
                    <a:pt x="828" y="296"/>
                  </a:lnTo>
                  <a:lnTo>
                    <a:pt x="880" y="263"/>
                  </a:lnTo>
                  <a:lnTo>
                    <a:pt x="933" y="231"/>
                  </a:lnTo>
                  <a:lnTo>
                    <a:pt x="989" y="166"/>
                  </a:lnTo>
                  <a:lnTo>
                    <a:pt x="1041" y="134"/>
                  </a:lnTo>
                  <a:lnTo>
                    <a:pt x="1097" y="101"/>
                  </a:lnTo>
                  <a:lnTo>
                    <a:pt x="1123" y="33"/>
                  </a:lnTo>
                  <a:lnTo>
                    <a:pt x="1174" y="0"/>
                  </a:lnTo>
                  <a:lnTo>
                    <a:pt x="1228" y="33"/>
                  </a:lnTo>
                  <a:lnTo>
                    <a:pt x="1228" y="101"/>
                  </a:lnTo>
                  <a:lnTo>
                    <a:pt x="1254" y="166"/>
                  </a:lnTo>
                  <a:lnTo>
                    <a:pt x="1305" y="166"/>
                  </a:lnTo>
                  <a:lnTo>
                    <a:pt x="1361" y="231"/>
                  </a:lnTo>
                  <a:lnTo>
                    <a:pt x="1361" y="296"/>
                  </a:lnTo>
                  <a:lnTo>
                    <a:pt x="1334" y="362"/>
                  </a:lnTo>
                  <a:lnTo>
                    <a:pt x="1334" y="429"/>
                  </a:lnTo>
                  <a:lnTo>
                    <a:pt x="1282" y="460"/>
                  </a:lnTo>
                  <a:lnTo>
                    <a:pt x="1254" y="527"/>
                  </a:lnTo>
                  <a:lnTo>
                    <a:pt x="1282" y="593"/>
                  </a:lnTo>
                  <a:lnTo>
                    <a:pt x="1254" y="660"/>
                  </a:lnTo>
                  <a:lnTo>
                    <a:pt x="1254" y="723"/>
                  </a:lnTo>
                  <a:lnTo>
                    <a:pt x="1305" y="790"/>
                  </a:lnTo>
                  <a:lnTo>
                    <a:pt x="1361" y="790"/>
                  </a:lnTo>
                  <a:lnTo>
                    <a:pt x="1361" y="857"/>
                  </a:lnTo>
                  <a:lnTo>
                    <a:pt x="1361" y="923"/>
                  </a:lnTo>
                  <a:lnTo>
                    <a:pt x="1413" y="989"/>
                  </a:lnTo>
                  <a:lnTo>
                    <a:pt x="1466" y="989"/>
                  </a:lnTo>
                  <a:lnTo>
                    <a:pt x="1521" y="1021"/>
                  </a:lnTo>
                  <a:lnTo>
                    <a:pt x="1548" y="1053"/>
                  </a:lnTo>
                  <a:lnTo>
                    <a:pt x="1574" y="1120"/>
                  </a:lnTo>
                  <a:lnTo>
                    <a:pt x="1548" y="1154"/>
                  </a:lnTo>
                  <a:lnTo>
                    <a:pt x="1574" y="1218"/>
                  </a:lnTo>
                  <a:lnTo>
                    <a:pt x="1576" y="1218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08" name="Freeform 46"/>
            <p:cNvSpPr>
              <a:spLocks/>
            </p:cNvSpPr>
            <p:nvPr/>
          </p:nvSpPr>
          <p:spPr bwMode="auto">
            <a:xfrm>
              <a:off x="3649641" y="1685916"/>
              <a:ext cx="685800" cy="1066800"/>
            </a:xfrm>
            <a:custGeom>
              <a:avLst/>
              <a:gdLst>
                <a:gd name="T0" fmla="*/ 2147483647 w 1238"/>
                <a:gd name="T1" fmla="*/ 0 h 1898"/>
                <a:gd name="T2" fmla="*/ 2147483647 w 1238"/>
                <a:gd name="T3" fmla="*/ 0 h 1898"/>
                <a:gd name="T4" fmla="*/ 2147483647 w 1238"/>
                <a:gd name="T5" fmla="*/ 2147483647 h 1898"/>
                <a:gd name="T6" fmla="*/ 2147483647 w 1238"/>
                <a:gd name="T7" fmla="*/ 2147483647 h 1898"/>
                <a:gd name="T8" fmla="*/ 2147483647 w 1238"/>
                <a:gd name="T9" fmla="*/ 2147483647 h 1898"/>
                <a:gd name="T10" fmla="*/ 2147483647 w 1238"/>
                <a:gd name="T11" fmla="*/ 2147483647 h 1898"/>
                <a:gd name="T12" fmla="*/ 2147483647 w 1238"/>
                <a:gd name="T13" fmla="*/ 2147483647 h 1898"/>
                <a:gd name="T14" fmla="*/ 2147483647 w 1238"/>
                <a:gd name="T15" fmla="*/ 2147483647 h 1898"/>
                <a:gd name="T16" fmla="*/ 2147483647 w 1238"/>
                <a:gd name="T17" fmla="*/ 2147483647 h 1898"/>
                <a:gd name="T18" fmla="*/ 2147483647 w 1238"/>
                <a:gd name="T19" fmla="*/ 2147483647 h 1898"/>
                <a:gd name="T20" fmla="*/ 2147483647 w 1238"/>
                <a:gd name="T21" fmla="*/ 2147483647 h 1898"/>
                <a:gd name="T22" fmla="*/ 2147483647 w 1238"/>
                <a:gd name="T23" fmla="*/ 2147483647 h 1898"/>
                <a:gd name="T24" fmla="*/ 2147483647 w 1238"/>
                <a:gd name="T25" fmla="*/ 2147483647 h 1898"/>
                <a:gd name="T26" fmla="*/ 2147483647 w 1238"/>
                <a:gd name="T27" fmla="*/ 2147483647 h 1898"/>
                <a:gd name="T28" fmla="*/ 2147483647 w 1238"/>
                <a:gd name="T29" fmla="*/ 2147483647 h 1898"/>
                <a:gd name="T30" fmla="*/ 2147483647 w 1238"/>
                <a:gd name="T31" fmla="*/ 2147483647 h 1898"/>
                <a:gd name="T32" fmla="*/ 2147483647 w 1238"/>
                <a:gd name="T33" fmla="*/ 2147483647 h 1898"/>
                <a:gd name="T34" fmla="*/ 2147483647 w 1238"/>
                <a:gd name="T35" fmla="*/ 2147483647 h 1898"/>
                <a:gd name="T36" fmla="*/ 2147483647 w 1238"/>
                <a:gd name="T37" fmla="*/ 2147483647 h 1898"/>
                <a:gd name="T38" fmla="*/ 2147483647 w 1238"/>
                <a:gd name="T39" fmla="*/ 2147483647 h 1898"/>
                <a:gd name="T40" fmla="*/ 2147483647 w 1238"/>
                <a:gd name="T41" fmla="*/ 2147483647 h 1898"/>
                <a:gd name="T42" fmla="*/ 2147483647 w 1238"/>
                <a:gd name="T43" fmla="*/ 2147483647 h 1898"/>
                <a:gd name="T44" fmla="*/ 2147483647 w 1238"/>
                <a:gd name="T45" fmla="*/ 2147483647 h 1898"/>
                <a:gd name="T46" fmla="*/ 2147483647 w 1238"/>
                <a:gd name="T47" fmla="*/ 2147483647 h 1898"/>
                <a:gd name="T48" fmla="*/ 2147483647 w 1238"/>
                <a:gd name="T49" fmla="*/ 2147483647 h 1898"/>
                <a:gd name="T50" fmla="*/ 2147483647 w 1238"/>
                <a:gd name="T51" fmla="*/ 2147483647 h 1898"/>
                <a:gd name="T52" fmla="*/ 2147483647 w 1238"/>
                <a:gd name="T53" fmla="*/ 2147483647 h 1898"/>
                <a:gd name="T54" fmla="*/ 2147483647 w 1238"/>
                <a:gd name="T55" fmla="*/ 2147483647 h 1898"/>
                <a:gd name="T56" fmla="*/ 2147483647 w 1238"/>
                <a:gd name="T57" fmla="*/ 2147483647 h 1898"/>
                <a:gd name="T58" fmla="*/ 2147483647 w 1238"/>
                <a:gd name="T59" fmla="*/ 2147483647 h 1898"/>
                <a:gd name="T60" fmla="*/ 2147483647 w 1238"/>
                <a:gd name="T61" fmla="*/ 2147483647 h 1898"/>
                <a:gd name="T62" fmla="*/ 2147483647 w 1238"/>
                <a:gd name="T63" fmla="*/ 2147483647 h 1898"/>
                <a:gd name="T64" fmla="*/ 2147483647 w 1238"/>
                <a:gd name="T65" fmla="*/ 2147483647 h 1898"/>
                <a:gd name="T66" fmla="*/ 2147483647 w 1238"/>
                <a:gd name="T67" fmla="*/ 2147483647 h 1898"/>
                <a:gd name="T68" fmla="*/ 0 w 1238"/>
                <a:gd name="T69" fmla="*/ 2147483647 h 1898"/>
                <a:gd name="T70" fmla="*/ 0 w 1238"/>
                <a:gd name="T71" fmla="*/ 2147483647 h 1898"/>
                <a:gd name="T72" fmla="*/ 2147483647 w 1238"/>
                <a:gd name="T73" fmla="*/ 2147483647 h 1898"/>
                <a:gd name="T74" fmla="*/ 0 w 1238"/>
                <a:gd name="T75" fmla="*/ 2147483647 h 1898"/>
                <a:gd name="T76" fmla="*/ 0 w 1238"/>
                <a:gd name="T77" fmla="*/ 2147483647 h 1898"/>
                <a:gd name="T78" fmla="*/ 2147483647 w 1238"/>
                <a:gd name="T79" fmla="*/ 2147483647 h 1898"/>
                <a:gd name="T80" fmla="*/ 2147483647 w 1238"/>
                <a:gd name="T81" fmla="*/ 2147483647 h 1898"/>
                <a:gd name="T82" fmla="*/ 2147483647 w 1238"/>
                <a:gd name="T83" fmla="*/ 2147483647 h 1898"/>
                <a:gd name="T84" fmla="*/ 2147483647 w 1238"/>
                <a:gd name="T85" fmla="*/ 2147483647 h 1898"/>
                <a:gd name="T86" fmla="*/ 2147483647 w 1238"/>
                <a:gd name="T87" fmla="*/ 2147483647 h 1898"/>
                <a:gd name="T88" fmla="*/ 2147483647 w 1238"/>
                <a:gd name="T89" fmla="*/ 2147483647 h 1898"/>
                <a:gd name="T90" fmla="*/ 2147483647 w 1238"/>
                <a:gd name="T91" fmla="*/ 2147483647 h 1898"/>
                <a:gd name="T92" fmla="*/ 2147483647 w 1238"/>
                <a:gd name="T93" fmla="*/ 2147483647 h 1898"/>
                <a:gd name="T94" fmla="*/ 2147483647 w 1238"/>
                <a:gd name="T95" fmla="*/ 2147483647 h 1898"/>
                <a:gd name="T96" fmla="*/ 2147483647 w 1238"/>
                <a:gd name="T97" fmla="*/ 2147483647 h 1898"/>
                <a:gd name="T98" fmla="*/ 2147483647 w 1238"/>
                <a:gd name="T99" fmla="*/ 2147483647 h 1898"/>
                <a:gd name="T100" fmla="*/ 2147483647 w 1238"/>
                <a:gd name="T101" fmla="*/ 2147483647 h 1898"/>
                <a:gd name="T102" fmla="*/ 2147483647 w 1238"/>
                <a:gd name="T103" fmla="*/ 2147483647 h 1898"/>
                <a:gd name="T104" fmla="*/ 2147483647 w 1238"/>
                <a:gd name="T105" fmla="*/ 2147483647 h 1898"/>
                <a:gd name="T106" fmla="*/ 2147483647 w 1238"/>
                <a:gd name="T107" fmla="*/ 2147483647 h 1898"/>
                <a:gd name="T108" fmla="*/ 2147483647 w 1238"/>
                <a:gd name="T109" fmla="*/ 2147483647 h 1898"/>
                <a:gd name="T110" fmla="*/ 2147483647 w 1238"/>
                <a:gd name="T111" fmla="*/ 2147483647 h 1898"/>
                <a:gd name="T112" fmla="*/ 2147483647 w 1238"/>
                <a:gd name="T113" fmla="*/ 2147483647 h 1898"/>
                <a:gd name="T114" fmla="*/ 2147483647 w 1238"/>
                <a:gd name="T115" fmla="*/ 2147483647 h 1898"/>
                <a:gd name="T116" fmla="*/ 2147483647 w 1238"/>
                <a:gd name="T117" fmla="*/ 2147483647 h 1898"/>
                <a:gd name="T118" fmla="*/ 2147483647 w 1238"/>
                <a:gd name="T119" fmla="*/ 2147483647 h 1898"/>
                <a:gd name="T120" fmla="*/ 2147483647 w 1238"/>
                <a:gd name="T121" fmla="*/ 0 h 18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38"/>
                <a:gd name="T184" fmla="*/ 0 h 1898"/>
                <a:gd name="T185" fmla="*/ 1238 w 1238"/>
                <a:gd name="T186" fmla="*/ 1898 h 18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38" h="1898">
                  <a:moveTo>
                    <a:pt x="544" y="0"/>
                  </a:moveTo>
                  <a:lnTo>
                    <a:pt x="736" y="0"/>
                  </a:lnTo>
                  <a:lnTo>
                    <a:pt x="764" y="67"/>
                  </a:lnTo>
                  <a:lnTo>
                    <a:pt x="810" y="61"/>
                  </a:lnTo>
                  <a:lnTo>
                    <a:pt x="872" y="102"/>
                  </a:lnTo>
                  <a:lnTo>
                    <a:pt x="900" y="164"/>
                  </a:lnTo>
                  <a:lnTo>
                    <a:pt x="907" y="374"/>
                  </a:lnTo>
                  <a:lnTo>
                    <a:pt x="823" y="563"/>
                  </a:lnTo>
                  <a:lnTo>
                    <a:pt x="925" y="625"/>
                  </a:lnTo>
                  <a:lnTo>
                    <a:pt x="956" y="705"/>
                  </a:lnTo>
                  <a:lnTo>
                    <a:pt x="1005" y="723"/>
                  </a:lnTo>
                  <a:lnTo>
                    <a:pt x="1116" y="723"/>
                  </a:lnTo>
                  <a:lnTo>
                    <a:pt x="1141" y="790"/>
                  </a:lnTo>
                  <a:lnTo>
                    <a:pt x="1085" y="867"/>
                  </a:lnTo>
                  <a:lnTo>
                    <a:pt x="1033" y="893"/>
                  </a:lnTo>
                  <a:lnTo>
                    <a:pt x="1037" y="960"/>
                  </a:lnTo>
                  <a:lnTo>
                    <a:pt x="1008" y="1018"/>
                  </a:lnTo>
                  <a:lnTo>
                    <a:pt x="1029" y="1085"/>
                  </a:lnTo>
                  <a:lnTo>
                    <a:pt x="1082" y="1111"/>
                  </a:lnTo>
                  <a:lnTo>
                    <a:pt x="1116" y="1188"/>
                  </a:lnTo>
                  <a:lnTo>
                    <a:pt x="1116" y="1255"/>
                  </a:lnTo>
                  <a:lnTo>
                    <a:pt x="1175" y="1290"/>
                  </a:lnTo>
                  <a:lnTo>
                    <a:pt x="1194" y="1348"/>
                  </a:lnTo>
                  <a:lnTo>
                    <a:pt x="1238" y="1354"/>
                  </a:lnTo>
                  <a:lnTo>
                    <a:pt x="1218" y="1428"/>
                  </a:lnTo>
                  <a:lnTo>
                    <a:pt x="1165" y="1460"/>
                  </a:lnTo>
                  <a:lnTo>
                    <a:pt x="1116" y="1585"/>
                  </a:lnTo>
                  <a:lnTo>
                    <a:pt x="1116" y="1643"/>
                  </a:lnTo>
                  <a:lnTo>
                    <a:pt x="1218" y="1643"/>
                  </a:lnTo>
                  <a:lnTo>
                    <a:pt x="1194" y="1719"/>
                  </a:lnTo>
                  <a:lnTo>
                    <a:pt x="1141" y="1751"/>
                  </a:lnTo>
                  <a:lnTo>
                    <a:pt x="1165" y="1817"/>
                  </a:lnTo>
                  <a:lnTo>
                    <a:pt x="1120" y="1875"/>
                  </a:lnTo>
                  <a:lnTo>
                    <a:pt x="1151" y="1898"/>
                  </a:lnTo>
                  <a:lnTo>
                    <a:pt x="0" y="1898"/>
                  </a:lnTo>
                  <a:lnTo>
                    <a:pt x="0" y="1661"/>
                  </a:lnTo>
                  <a:lnTo>
                    <a:pt x="24" y="1620"/>
                  </a:lnTo>
                  <a:lnTo>
                    <a:pt x="0" y="1550"/>
                  </a:lnTo>
                  <a:lnTo>
                    <a:pt x="0" y="1406"/>
                  </a:lnTo>
                  <a:lnTo>
                    <a:pt x="39" y="1360"/>
                  </a:lnTo>
                  <a:lnTo>
                    <a:pt x="98" y="1229"/>
                  </a:lnTo>
                  <a:lnTo>
                    <a:pt x="151" y="1174"/>
                  </a:lnTo>
                  <a:lnTo>
                    <a:pt x="195" y="1062"/>
                  </a:lnTo>
                  <a:lnTo>
                    <a:pt x="248" y="992"/>
                  </a:lnTo>
                  <a:lnTo>
                    <a:pt x="301" y="951"/>
                  </a:lnTo>
                  <a:lnTo>
                    <a:pt x="380" y="763"/>
                  </a:lnTo>
                  <a:lnTo>
                    <a:pt x="380" y="611"/>
                  </a:lnTo>
                  <a:lnTo>
                    <a:pt x="398" y="567"/>
                  </a:lnTo>
                  <a:lnTo>
                    <a:pt x="380" y="490"/>
                  </a:lnTo>
                  <a:lnTo>
                    <a:pt x="413" y="419"/>
                  </a:lnTo>
                  <a:lnTo>
                    <a:pt x="521" y="419"/>
                  </a:lnTo>
                  <a:lnTo>
                    <a:pt x="565" y="361"/>
                  </a:lnTo>
                  <a:lnTo>
                    <a:pt x="590" y="284"/>
                  </a:lnTo>
                  <a:lnTo>
                    <a:pt x="649" y="258"/>
                  </a:lnTo>
                  <a:lnTo>
                    <a:pt x="649" y="191"/>
                  </a:lnTo>
                  <a:lnTo>
                    <a:pt x="692" y="134"/>
                  </a:lnTo>
                  <a:lnTo>
                    <a:pt x="643" y="106"/>
                  </a:lnTo>
                  <a:lnTo>
                    <a:pt x="584" y="106"/>
                  </a:lnTo>
                  <a:lnTo>
                    <a:pt x="541" y="75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09" name="Freeform 48"/>
            <p:cNvSpPr>
              <a:spLocks/>
            </p:cNvSpPr>
            <p:nvPr/>
          </p:nvSpPr>
          <p:spPr bwMode="auto">
            <a:xfrm>
              <a:off x="3193431" y="4582275"/>
              <a:ext cx="702877" cy="462015"/>
            </a:xfrm>
            <a:custGeom>
              <a:avLst/>
              <a:gdLst>
                <a:gd name="T0" fmla="*/ 2147483647 w 1252"/>
                <a:gd name="T1" fmla="*/ 2147483647 h 826"/>
                <a:gd name="T2" fmla="*/ 2147483647 w 1252"/>
                <a:gd name="T3" fmla="*/ 2147483647 h 826"/>
                <a:gd name="T4" fmla="*/ 2147483647 w 1252"/>
                <a:gd name="T5" fmla="*/ 2147483647 h 826"/>
                <a:gd name="T6" fmla="*/ 2147483647 w 1252"/>
                <a:gd name="T7" fmla="*/ 2147483647 h 826"/>
                <a:gd name="T8" fmla="*/ 2147483647 w 1252"/>
                <a:gd name="T9" fmla="*/ 2147483647 h 826"/>
                <a:gd name="T10" fmla="*/ 2147483647 w 1252"/>
                <a:gd name="T11" fmla="*/ 2147483647 h 826"/>
                <a:gd name="T12" fmla="*/ 2147483647 w 1252"/>
                <a:gd name="T13" fmla="*/ 2147483647 h 826"/>
                <a:gd name="T14" fmla="*/ 2147483647 w 1252"/>
                <a:gd name="T15" fmla="*/ 2147483647 h 826"/>
                <a:gd name="T16" fmla="*/ 2147483647 w 1252"/>
                <a:gd name="T17" fmla="*/ 0 h 826"/>
                <a:gd name="T18" fmla="*/ 2147483647 w 1252"/>
                <a:gd name="T19" fmla="*/ 2147483647 h 826"/>
                <a:gd name="T20" fmla="*/ 2147483647 w 1252"/>
                <a:gd name="T21" fmla="*/ 2147483647 h 826"/>
                <a:gd name="T22" fmla="*/ 2147483647 w 1252"/>
                <a:gd name="T23" fmla="*/ 2147483647 h 826"/>
                <a:gd name="T24" fmla="*/ 2147483647 w 1252"/>
                <a:gd name="T25" fmla="*/ 2147483647 h 826"/>
                <a:gd name="T26" fmla="*/ 2147483647 w 1252"/>
                <a:gd name="T27" fmla="*/ 2147483647 h 826"/>
                <a:gd name="T28" fmla="*/ 2147483647 w 1252"/>
                <a:gd name="T29" fmla="*/ 2147483647 h 826"/>
                <a:gd name="T30" fmla="*/ 2147483647 w 1252"/>
                <a:gd name="T31" fmla="*/ 2147483647 h 826"/>
                <a:gd name="T32" fmla="*/ 2147483647 w 1252"/>
                <a:gd name="T33" fmla="*/ 2147483647 h 826"/>
                <a:gd name="T34" fmla="*/ 2147483647 w 1252"/>
                <a:gd name="T35" fmla="*/ 2147483647 h 826"/>
                <a:gd name="T36" fmla="*/ 2147483647 w 1252"/>
                <a:gd name="T37" fmla="*/ 2147483647 h 826"/>
                <a:gd name="T38" fmla="*/ 2147483647 w 1252"/>
                <a:gd name="T39" fmla="*/ 2147483647 h 826"/>
                <a:gd name="T40" fmla="*/ 2147483647 w 1252"/>
                <a:gd name="T41" fmla="*/ 2147483647 h 826"/>
                <a:gd name="T42" fmla="*/ 2147483647 w 1252"/>
                <a:gd name="T43" fmla="*/ 2147483647 h 826"/>
                <a:gd name="T44" fmla="*/ 2147483647 w 1252"/>
                <a:gd name="T45" fmla="*/ 2147483647 h 826"/>
                <a:gd name="T46" fmla="*/ 2147483647 w 1252"/>
                <a:gd name="T47" fmla="*/ 2147483647 h 826"/>
                <a:gd name="T48" fmla="*/ 2147483647 w 1252"/>
                <a:gd name="T49" fmla="*/ 2147483647 h 826"/>
                <a:gd name="T50" fmla="*/ 2147483647 w 1252"/>
                <a:gd name="T51" fmla="*/ 2147483647 h 826"/>
                <a:gd name="T52" fmla="*/ 2147483647 w 1252"/>
                <a:gd name="T53" fmla="*/ 2147483647 h 826"/>
                <a:gd name="T54" fmla="*/ 2147483647 w 1252"/>
                <a:gd name="T55" fmla="*/ 2147483647 h 826"/>
                <a:gd name="T56" fmla="*/ 2147483647 w 1252"/>
                <a:gd name="T57" fmla="*/ 2147483647 h 826"/>
                <a:gd name="T58" fmla="*/ 0 w 1252"/>
                <a:gd name="T59" fmla="*/ 2147483647 h 826"/>
                <a:gd name="T60" fmla="*/ 2147483647 w 1252"/>
                <a:gd name="T61" fmla="*/ 2147483647 h 826"/>
                <a:gd name="T62" fmla="*/ 2147483647 w 1252"/>
                <a:gd name="T63" fmla="*/ 2147483647 h 8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52"/>
                <a:gd name="T97" fmla="*/ 0 h 826"/>
                <a:gd name="T98" fmla="*/ 1252 w 1252"/>
                <a:gd name="T99" fmla="*/ 826 h 8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52" h="826">
                  <a:moveTo>
                    <a:pt x="26" y="67"/>
                  </a:moveTo>
                  <a:lnTo>
                    <a:pt x="79" y="67"/>
                  </a:lnTo>
                  <a:lnTo>
                    <a:pt x="129" y="67"/>
                  </a:lnTo>
                  <a:lnTo>
                    <a:pt x="182" y="99"/>
                  </a:lnTo>
                  <a:lnTo>
                    <a:pt x="237" y="132"/>
                  </a:lnTo>
                  <a:lnTo>
                    <a:pt x="292" y="132"/>
                  </a:lnTo>
                  <a:lnTo>
                    <a:pt x="343" y="99"/>
                  </a:lnTo>
                  <a:lnTo>
                    <a:pt x="398" y="99"/>
                  </a:lnTo>
                  <a:lnTo>
                    <a:pt x="451" y="99"/>
                  </a:lnTo>
                  <a:lnTo>
                    <a:pt x="503" y="132"/>
                  </a:lnTo>
                  <a:lnTo>
                    <a:pt x="533" y="132"/>
                  </a:lnTo>
                  <a:lnTo>
                    <a:pt x="585" y="164"/>
                  </a:lnTo>
                  <a:lnTo>
                    <a:pt x="638" y="164"/>
                  </a:lnTo>
                  <a:lnTo>
                    <a:pt x="693" y="132"/>
                  </a:lnTo>
                  <a:lnTo>
                    <a:pt x="693" y="67"/>
                  </a:lnTo>
                  <a:lnTo>
                    <a:pt x="741" y="67"/>
                  </a:lnTo>
                  <a:lnTo>
                    <a:pt x="797" y="36"/>
                  </a:lnTo>
                  <a:lnTo>
                    <a:pt x="849" y="0"/>
                  </a:lnTo>
                  <a:lnTo>
                    <a:pt x="902" y="36"/>
                  </a:lnTo>
                  <a:lnTo>
                    <a:pt x="984" y="67"/>
                  </a:lnTo>
                  <a:lnTo>
                    <a:pt x="1065" y="67"/>
                  </a:lnTo>
                  <a:lnTo>
                    <a:pt x="1092" y="36"/>
                  </a:lnTo>
                  <a:lnTo>
                    <a:pt x="1144" y="0"/>
                  </a:lnTo>
                  <a:lnTo>
                    <a:pt x="1197" y="36"/>
                  </a:lnTo>
                  <a:lnTo>
                    <a:pt x="1197" y="39"/>
                  </a:lnTo>
                  <a:lnTo>
                    <a:pt x="1226" y="102"/>
                  </a:lnTo>
                  <a:lnTo>
                    <a:pt x="1252" y="166"/>
                  </a:lnTo>
                  <a:lnTo>
                    <a:pt x="1226" y="233"/>
                  </a:lnTo>
                  <a:lnTo>
                    <a:pt x="1252" y="299"/>
                  </a:lnTo>
                  <a:lnTo>
                    <a:pt x="1252" y="368"/>
                  </a:lnTo>
                  <a:lnTo>
                    <a:pt x="1226" y="430"/>
                  </a:lnTo>
                  <a:lnTo>
                    <a:pt x="1200" y="496"/>
                  </a:lnTo>
                  <a:lnTo>
                    <a:pt x="1200" y="563"/>
                  </a:lnTo>
                  <a:lnTo>
                    <a:pt x="1146" y="660"/>
                  </a:lnTo>
                  <a:lnTo>
                    <a:pt x="1092" y="693"/>
                  </a:lnTo>
                  <a:lnTo>
                    <a:pt x="1008" y="765"/>
                  </a:lnTo>
                  <a:lnTo>
                    <a:pt x="1008" y="774"/>
                  </a:lnTo>
                  <a:lnTo>
                    <a:pt x="933" y="826"/>
                  </a:lnTo>
                  <a:lnTo>
                    <a:pt x="877" y="826"/>
                  </a:lnTo>
                  <a:lnTo>
                    <a:pt x="825" y="794"/>
                  </a:lnTo>
                  <a:lnTo>
                    <a:pt x="877" y="761"/>
                  </a:lnTo>
                  <a:lnTo>
                    <a:pt x="933" y="693"/>
                  </a:lnTo>
                  <a:lnTo>
                    <a:pt x="959" y="629"/>
                  </a:lnTo>
                  <a:lnTo>
                    <a:pt x="905" y="595"/>
                  </a:lnTo>
                  <a:lnTo>
                    <a:pt x="851" y="629"/>
                  </a:lnTo>
                  <a:lnTo>
                    <a:pt x="798" y="595"/>
                  </a:lnTo>
                  <a:lnTo>
                    <a:pt x="744" y="530"/>
                  </a:lnTo>
                  <a:lnTo>
                    <a:pt x="693" y="496"/>
                  </a:lnTo>
                  <a:lnTo>
                    <a:pt x="638" y="466"/>
                  </a:lnTo>
                  <a:lnTo>
                    <a:pt x="585" y="430"/>
                  </a:lnTo>
                  <a:lnTo>
                    <a:pt x="505" y="398"/>
                  </a:lnTo>
                  <a:lnTo>
                    <a:pt x="453" y="398"/>
                  </a:lnTo>
                  <a:lnTo>
                    <a:pt x="400" y="368"/>
                  </a:lnTo>
                  <a:lnTo>
                    <a:pt x="346" y="334"/>
                  </a:lnTo>
                  <a:lnTo>
                    <a:pt x="292" y="299"/>
                  </a:lnTo>
                  <a:lnTo>
                    <a:pt x="211" y="299"/>
                  </a:lnTo>
                  <a:lnTo>
                    <a:pt x="158" y="299"/>
                  </a:lnTo>
                  <a:lnTo>
                    <a:pt x="103" y="299"/>
                  </a:lnTo>
                  <a:lnTo>
                    <a:pt x="52" y="265"/>
                  </a:lnTo>
                  <a:lnTo>
                    <a:pt x="0" y="233"/>
                  </a:lnTo>
                  <a:lnTo>
                    <a:pt x="26" y="166"/>
                  </a:lnTo>
                  <a:lnTo>
                    <a:pt x="26" y="102"/>
                  </a:lnTo>
                  <a:lnTo>
                    <a:pt x="38" y="71"/>
                  </a:lnTo>
                  <a:lnTo>
                    <a:pt x="26" y="67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10" name="Freeform 49"/>
            <p:cNvSpPr>
              <a:spLocks/>
            </p:cNvSpPr>
            <p:nvPr/>
          </p:nvSpPr>
          <p:spPr bwMode="auto">
            <a:xfrm>
              <a:off x="4851967" y="3514716"/>
              <a:ext cx="314325" cy="463550"/>
            </a:xfrm>
            <a:custGeom>
              <a:avLst/>
              <a:gdLst>
                <a:gd name="T0" fmla="*/ 2147483647 w 560"/>
                <a:gd name="T1" fmla="*/ 2147483647 h 824"/>
                <a:gd name="T2" fmla="*/ 2147483647 w 560"/>
                <a:gd name="T3" fmla="*/ 2147483647 h 824"/>
                <a:gd name="T4" fmla="*/ 2147483647 w 560"/>
                <a:gd name="T5" fmla="*/ 2147483647 h 824"/>
                <a:gd name="T6" fmla="*/ 2147483647 w 560"/>
                <a:gd name="T7" fmla="*/ 2147483647 h 824"/>
                <a:gd name="T8" fmla="*/ 2147483647 w 560"/>
                <a:gd name="T9" fmla="*/ 2147483647 h 824"/>
                <a:gd name="T10" fmla="*/ 2147483647 w 560"/>
                <a:gd name="T11" fmla="*/ 2147483647 h 824"/>
                <a:gd name="T12" fmla="*/ 2147483647 w 560"/>
                <a:gd name="T13" fmla="*/ 2147483647 h 824"/>
                <a:gd name="T14" fmla="*/ 2147483647 w 560"/>
                <a:gd name="T15" fmla="*/ 2147483647 h 824"/>
                <a:gd name="T16" fmla="*/ 2147483647 w 560"/>
                <a:gd name="T17" fmla="*/ 2147483647 h 824"/>
                <a:gd name="T18" fmla="*/ 2147483647 w 560"/>
                <a:gd name="T19" fmla="*/ 2147483647 h 824"/>
                <a:gd name="T20" fmla="*/ 2147483647 w 560"/>
                <a:gd name="T21" fmla="*/ 2147483647 h 824"/>
                <a:gd name="T22" fmla="*/ 2147483647 w 560"/>
                <a:gd name="T23" fmla="*/ 2147483647 h 824"/>
                <a:gd name="T24" fmla="*/ 2147483647 w 560"/>
                <a:gd name="T25" fmla="*/ 2147483647 h 824"/>
                <a:gd name="T26" fmla="*/ 2147483647 w 560"/>
                <a:gd name="T27" fmla="*/ 2147483647 h 824"/>
                <a:gd name="T28" fmla="*/ 2147483647 w 560"/>
                <a:gd name="T29" fmla="*/ 2147483647 h 824"/>
                <a:gd name="T30" fmla="*/ 2147483647 w 560"/>
                <a:gd name="T31" fmla="*/ 0 h 824"/>
                <a:gd name="T32" fmla="*/ 2147483647 w 560"/>
                <a:gd name="T33" fmla="*/ 0 h 824"/>
                <a:gd name="T34" fmla="*/ 2147483647 w 560"/>
                <a:gd name="T35" fmla="*/ 0 h 824"/>
                <a:gd name="T36" fmla="*/ 2147483647 w 560"/>
                <a:gd name="T37" fmla="*/ 0 h 824"/>
                <a:gd name="T38" fmla="*/ 2147483647 w 560"/>
                <a:gd name="T39" fmla="*/ 2147483647 h 824"/>
                <a:gd name="T40" fmla="*/ 2147483647 w 560"/>
                <a:gd name="T41" fmla="*/ 2147483647 h 824"/>
                <a:gd name="T42" fmla="*/ 2147483647 w 560"/>
                <a:gd name="T43" fmla="*/ 2147483647 h 824"/>
                <a:gd name="T44" fmla="*/ 2147483647 w 560"/>
                <a:gd name="T45" fmla="*/ 2147483647 h 824"/>
                <a:gd name="T46" fmla="*/ 2147483647 w 560"/>
                <a:gd name="T47" fmla="*/ 2147483647 h 824"/>
                <a:gd name="T48" fmla="*/ 2147483647 w 560"/>
                <a:gd name="T49" fmla="*/ 2147483647 h 824"/>
                <a:gd name="T50" fmla="*/ 2147483647 w 560"/>
                <a:gd name="T51" fmla="*/ 2147483647 h 824"/>
                <a:gd name="T52" fmla="*/ 2147483647 w 560"/>
                <a:gd name="T53" fmla="*/ 2147483647 h 824"/>
                <a:gd name="T54" fmla="*/ 2147483647 w 560"/>
                <a:gd name="T55" fmla="*/ 2147483647 h 824"/>
                <a:gd name="T56" fmla="*/ 2147483647 w 560"/>
                <a:gd name="T57" fmla="*/ 2147483647 h 824"/>
                <a:gd name="T58" fmla="*/ 2147483647 w 560"/>
                <a:gd name="T59" fmla="*/ 2147483647 h 824"/>
                <a:gd name="T60" fmla="*/ 0 w 560"/>
                <a:gd name="T61" fmla="*/ 2147483647 h 824"/>
                <a:gd name="T62" fmla="*/ 0 w 560"/>
                <a:gd name="T63" fmla="*/ 2147483647 h 824"/>
                <a:gd name="T64" fmla="*/ 0 w 560"/>
                <a:gd name="T65" fmla="*/ 2147483647 h 824"/>
                <a:gd name="T66" fmla="*/ 2147483647 w 560"/>
                <a:gd name="T67" fmla="*/ 2147483647 h 824"/>
                <a:gd name="T68" fmla="*/ 2147483647 w 560"/>
                <a:gd name="T69" fmla="*/ 2147483647 h 824"/>
                <a:gd name="T70" fmla="*/ 2147483647 w 560"/>
                <a:gd name="T71" fmla="*/ 2147483647 h 824"/>
                <a:gd name="T72" fmla="*/ 2147483647 w 560"/>
                <a:gd name="T73" fmla="*/ 2147483647 h 824"/>
                <a:gd name="T74" fmla="*/ 2147483647 w 560"/>
                <a:gd name="T75" fmla="*/ 2147483647 h 824"/>
                <a:gd name="T76" fmla="*/ 2147483647 w 560"/>
                <a:gd name="T77" fmla="*/ 2147483647 h 8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0"/>
                <a:gd name="T118" fmla="*/ 0 h 824"/>
                <a:gd name="T119" fmla="*/ 560 w 560"/>
                <a:gd name="T120" fmla="*/ 824 h 8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0" h="824">
                  <a:moveTo>
                    <a:pt x="241" y="791"/>
                  </a:moveTo>
                  <a:lnTo>
                    <a:pt x="319" y="757"/>
                  </a:lnTo>
                  <a:lnTo>
                    <a:pt x="372" y="692"/>
                  </a:lnTo>
                  <a:lnTo>
                    <a:pt x="372" y="626"/>
                  </a:lnTo>
                  <a:lnTo>
                    <a:pt x="400" y="562"/>
                  </a:lnTo>
                  <a:lnTo>
                    <a:pt x="452" y="494"/>
                  </a:lnTo>
                  <a:lnTo>
                    <a:pt x="506" y="461"/>
                  </a:lnTo>
                  <a:lnTo>
                    <a:pt x="559" y="395"/>
                  </a:lnTo>
                  <a:lnTo>
                    <a:pt x="532" y="330"/>
                  </a:lnTo>
                  <a:lnTo>
                    <a:pt x="532" y="265"/>
                  </a:lnTo>
                  <a:lnTo>
                    <a:pt x="532" y="200"/>
                  </a:lnTo>
                  <a:lnTo>
                    <a:pt x="559" y="131"/>
                  </a:lnTo>
                  <a:lnTo>
                    <a:pt x="560" y="131"/>
                  </a:lnTo>
                  <a:lnTo>
                    <a:pt x="508" y="67"/>
                  </a:lnTo>
                  <a:lnTo>
                    <a:pt x="469" y="5"/>
                  </a:lnTo>
                  <a:lnTo>
                    <a:pt x="451" y="0"/>
                  </a:lnTo>
                  <a:lnTo>
                    <a:pt x="452" y="0"/>
                  </a:lnTo>
                  <a:lnTo>
                    <a:pt x="400" y="0"/>
                  </a:lnTo>
                  <a:lnTo>
                    <a:pt x="347" y="0"/>
                  </a:lnTo>
                  <a:lnTo>
                    <a:pt x="292" y="33"/>
                  </a:lnTo>
                  <a:lnTo>
                    <a:pt x="268" y="99"/>
                  </a:lnTo>
                  <a:lnTo>
                    <a:pt x="268" y="166"/>
                  </a:lnTo>
                  <a:lnTo>
                    <a:pt x="268" y="231"/>
                  </a:lnTo>
                  <a:lnTo>
                    <a:pt x="268" y="299"/>
                  </a:lnTo>
                  <a:lnTo>
                    <a:pt x="268" y="362"/>
                  </a:lnTo>
                  <a:lnTo>
                    <a:pt x="241" y="427"/>
                  </a:lnTo>
                  <a:lnTo>
                    <a:pt x="188" y="461"/>
                  </a:lnTo>
                  <a:lnTo>
                    <a:pt x="160" y="528"/>
                  </a:lnTo>
                  <a:lnTo>
                    <a:pt x="108" y="595"/>
                  </a:lnTo>
                  <a:lnTo>
                    <a:pt x="54" y="562"/>
                  </a:lnTo>
                  <a:lnTo>
                    <a:pt x="0" y="626"/>
                  </a:lnTo>
                  <a:lnTo>
                    <a:pt x="0" y="692"/>
                  </a:lnTo>
                  <a:lnTo>
                    <a:pt x="0" y="725"/>
                  </a:lnTo>
                  <a:lnTo>
                    <a:pt x="26" y="791"/>
                  </a:lnTo>
                  <a:lnTo>
                    <a:pt x="108" y="824"/>
                  </a:lnTo>
                  <a:lnTo>
                    <a:pt x="160" y="824"/>
                  </a:lnTo>
                  <a:lnTo>
                    <a:pt x="188" y="824"/>
                  </a:lnTo>
                  <a:lnTo>
                    <a:pt x="215" y="824"/>
                  </a:lnTo>
                  <a:lnTo>
                    <a:pt x="241" y="79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11" name="Freeform 52"/>
            <p:cNvSpPr>
              <a:spLocks/>
            </p:cNvSpPr>
            <p:nvPr/>
          </p:nvSpPr>
          <p:spPr bwMode="auto">
            <a:xfrm>
              <a:off x="463529" y="695316"/>
              <a:ext cx="2576512" cy="1909763"/>
            </a:xfrm>
            <a:custGeom>
              <a:avLst/>
              <a:gdLst>
                <a:gd name="T0" fmla="*/ 2147483647 w 4586"/>
                <a:gd name="T1" fmla="*/ 2147483647 h 3392"/>
                <a:gd name="T2" fmla="*/ 2147483647 w 4586"/>
                <a:gd name="T3" fmla="*/ 2147483647 h 3392"/>
                <a:gd name="T4" fmla="*/ 2147483647 w 4586"/>
                <a:gd name="T5" fmla="*/ 2147483647 h 3392"/>
                <a:gd name="T6" fmla="*/ 2147483647 w 4586"/>
                <a:gd name="T7" fmla="*/ 2147483647 h 3392"/>
                <a:gd name="T8" fmla="*/ 2147483647 w 4586"/>
                <a:gd name="T9" fmla="*/ 2147483647 h 3392"/>
                <a:gd name="T10" fmla="*/ 2147483647 w 4586"/>
                <a:gd name="T11" fmla="*/ 2147483647 h 3392"/>
                <a:gd name="T12" fmla="*/ 2147483647 w 4586"/>
                <a:gd name="T13" fmla="*/ 2147483647 h 3392"/>
                <a:gd name="T14" fmla="*/ 2147483647 w 4586"/>
                <a:gd name="T15" fmla="*/ 2147483647 h 3392"/>
                <a:gd name="T16" fmla="*/ 2147483647 w 4586"/>
                <a:gd name="T17" fmla="*/ 2147483647 h 3392"/>
                <a:gd name="T18" fmla="*/ 2147483647 w 4586"/>
                <a:gd name="T19" fmla="*/ 2147483647 h 3392"/>
                <a:gd name="T20" fmla="*/ 2147483647 w 4586"/>
                <a:gd name="T21" fmla="*/ 2147483647 h 3392"/>
                <a:gd name="T22" fmla="*/ 2147483647 w 4586"/>
                <a:gd name="T23" fmla="*/ 2147483647 h 3392"/>
                <a:gd name="T24" fmla="*/ 2147483647 w 4586"/>
                <a:gd name="T25" fmla="*/ 2147483647 h 3392"/>
                <a:gd name="T26" fmla="*/ 2147483647 w 4586"/>
                <a:gd name="T27" fmla="*/ 2147483647 h 3392"/>
                <a:gd name="T28" fmla="*/ 2147483647 w 4586"/>
                <a:gd name="T29" fmla="*/ 2147483647 h 3392"/>
                <a:gd name="T30" fmla="*/ 2147483647 w 4586"/>
                <a:gd name="T31" fmla="*/ 2147483647 h 3392"/>
                <a:gd name="T32" fmla="*/ 2147483647 w 4586"/>
                <a:gd name="T33" fmla="*/ 2147483647 h 3392"/>
                <a:gd name="T34" fmla="*/ 2147483647 w 4586"/>
                <a:gd name="T35" fmla="*/ 2147483647 h 3392"/>
                <a:gd name="T36" fmla="*/ 2147483647 w 4586"/>
                <a:gd name="T37" fmla="*/ 2147483647 h 3392"/>
                <a:gd name="T38" fmla="*/ 2147483647 w 4586"/>
                <a:gd name="T39" fmla="*/ 2147483647 h 3392"/>
                <a:gd name="T40" fmla="*/ 2147483647 w 4586"/>
                <a:gd name="T41" fmla="*/ 2147483647 h 3392"/>
                <a:gd name="T42" fmla="*/ 2147483647 w 4586"/>
                <a:gd name="T43" fmla="*/ 2147483647 h 3392"/>
                <a:gd name="T44" fmla="*/ 2147483647 w 4586"/>
                <a:gd name="T45" fmla="*/ 2147483647 h 3392"/>
                <a:gd name="T46" fmla="*/ 2147483647 w 4586"/>
                <a:gd name="T47" fmla="*/ 2147483647 h 3392"/>
                <a:gd name="T48" fmla="*/ 0 w 4586"/>
                <a:gd name="T49" fmla="*/ 2147483647 h 3392"/>
                <a:gd name="T50" fmla="*/ 2147483647 w 4586"/>
                <a:gd name="T51" fmla="*/ 2147483647 h 3392"/>
                <a:gd name="T52" fmla="*/ 2147483647 w 4586"/>
                <a:gd name="T53" fmla="*/ 2147483647 h 3392"/>
                <a:gd name="T54" fmla="*/ 2147483647 w 4586"/>
                <a:gd name="T55" fmla="*/ 2147483647 h 3392"/>
                <a:gd name="T56" fmla="*/ 2147483647 w 4586"/>
                <a:gd name="T57" fmla="*/ 2147483647 h 3392"/>
                <a:gd name="T58" fmla="*/ 2147483647 w 4586"/>
                <a:gd name="T59" fmla="*/ 2147483647 h 3392"/>
                <a:gd name="T60" fmla="*/ 2147483647 w 4586"/>
                <a:gd name="T61" fmla="*/ 2147483647 h 3392"/>
                <a:gd name="T62" fmla="*/ 2147483647 w 4586"/>
                <a:gd name="T63" fmla="*/ 2147483647 h 3392"/>
                <a:gd name="T64" fmla="*/ 2147483647 w 4586"/>
                <a:gd name="T65" fmla="*/ 2147483647 h 3392"/>
                <a:gd name="T66" fmla="*/ 2147483647 w 4586"/>
                <a:gd name="T67" fmla="*/ 2147483647 h 3392"/>
                <a:gd name="T68" fmla="*/ 2147483647 w 4586"/>
                <a:gd name="T69" fmla="*/ 2147483647 h 3392"/>
                <a:gd name="T70" fmla="*/ 2147483647 w 4586"/>
                <a:gd name="T71" fmla="*/ 2147483647 h 3392"/>
                <a:gd name="T72" fmla="*/ 2147483647 w 4586"/>
                <a:gd name="T73" fmla="*/ 2147483647 h 3392"/>
                <a:gd name="T74" fmla="*/ 2147483647 w 4586"/>
                <a:gd name="T75" fmla="*/ 2147483647 h 3392"/>
                <a:gd name="T76" fmla="*/ 2147483647 w 4586"/>
                <a:gd name="T77" fmla="*/ 2147483647 h 3392"/>
                <a:gd name="T78" fmla="*/ 2147483647 w 4586"/>
                <a:gd name="T79" fmla="*/ 2147483647 h 3392"/>
                <a:gd name="T80" fmla="*/ 2147483647 w 4586"/>
                <a:gd name="T81" fmla="*/ 2147483647 h 3392"/>
                <a:gd name="T82" fmla="*/ 2147483647 w 4586"/>
                <a:gd name="T83" fmla="*/ 2147483647 h 3392"/>
                <a:gd name="T84" fmla="*/ 2147483647 w 4586"/>
                <a:gd name="T85" fmla="*/ 2147483647 h 3392"/>
                <a:gd name="T86" fmla="*/ 2147483647 w 4586"/>
                <a:gd name="T87" fmla="*/ 2147483647 h 3392"/>
                <a:gd name="T88" fmla="*/ 2147483647 w 4586"/>
                <a:gd name="T89" fmla="*/ 2147483647 h 3392"/>
                <a:gd name="T90" fmla="*/ 2147483647 w 4586"/>
                <a:gd name="T91" fmla="*/ 2147483647 h 3392"/>
                <a:gd name="T92" fmla="*/ 2147483647 w 4586"/>
                <a:gd name="T93" fmla="*/ 2147483647 h 3392"/>
                <a:gd name="T94" fmla="*/ 2147483647 w 4586"/>
                <a:gd name="T95" fmla="*/ 2147483647 h 33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86"/>
                <a:gd name="T145" fmla="*/ 0 h 3392"/>
                <a:gd name="T146" fmla="*/ 4586 w 4586"/>
                <a:gd name="T147" fmla="*/ 3392 h 33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86" h="3392">
                  <a:moveTo>
                    <a:pt x="3895" y="494"/>
                  </a:moveTo>
                  <a:lnTo>
                    <a:pt x="3681" y="494"/>
                  </a:lnTo>
                  <a:lnTo>
                    <a:pt x="3628" y="526"/>
                  </a:lnTo>
                  <a:lnTo>
                    <a:pt x="3602" y="593"/>
                  </a:lnTo>
                  <a:lnTo>
                    <a:pt x="3576" y="660"/>
                  </a:lnTo>
                  <a:lnTo>
                    <a:pt x="3520" y="691"/>
                  </a:lnTo>
                  <a:lnTo>
                    <a:pt x="3548" y="757"/>
                  </a:lnTo>
                  <a:lnTo>
                    <a:pt x="3492" y="790"/>
                  </a:lnTo>
                  <a:lnTo>
                    <a:pt x="3443" y="790"/>
                  </a:lnTo>
                  <a:lnTo>
                    <a:pt x="3389" y="725"/>
                  </a:lnTo>
                  <a:lnTo>
                    <a:pt x="3336" y="725"/>
                  </a:lnTo>
                  <a:lnTo>
                    <a:pt x="3281" y="725"/>
                  </a:lnTo>
                  <a:lnTo>
                    <a:pt x="3228" y="757"/>
                  </a:lnTo>
                  <a:lnTo>
                    <a:pt x="3202" y="824"/>
                  </a:lnTo>
                  <a:lnTo>
                    <a:pt x="3175" y="889"/>
                  </a:lnTo>
                  <a:lnTo>
                    <a:pt x="3146" y="889"/>
                  </a:lnTo>
                  <a:lnTo>
                    <a:pt x="3094" y="856"/>
                  </a:lnTo>
                  <a:lnTo>
                    <a:pt x="3041" y="824"/>
                  </a:lnTo>
                  <a:lnTo>
                    <a:pt x="2986" y="757"/>
                  </a:lnTo>
                  <a:lnTo>
                    <a:pt x="2986" y="691"/>
                  </a:lnTo>
                  <a:lnTo>
                    <a:pt x="3015" y="627"/>
                  </a:lnTo>
                  <a:lnTo>
                    <a:pt x="2986" y="559"/>
                  </a:lnTo>
                  <a:lnTo>
                    <a:pt x="2986" y="427"/>
                  </a:lnTo>
                  <a:lnTo>
                    <a:pt x="2961" y="364"/>
                  </a:lnTo>
                  <a:lnTo>
                    <a:pt x="2908" y="330"/>
                  </a:lnTo>
                  <a:lnTo>
                    <a:pt x="2854" y="263"/>
                  </a:lnTo>
                  <a:lnTo>
                    <a:pt x="2854" y="197"/>
                  </a:lnTo>
                  <a:lnTo>
                    <a:pt x="2829" y="132"/>
                  </a:lnTo>
                  <a:lnTo>
                    <a:pt x="2803" y="67"/>
                  </a:lnTo>
                  <a:lnTo>
                    <a:pt x="2803" y="0"/>
                  </a:lnTo>
                  <a:lnTo>
                    <a:pt x="2748" y="0"/>
                  </a:lnTo>
                  <a:lnTo>
                    <a:pt x="2640" y="67"/>
                  </a:lnTo>
                  <a:lnTo>
                    <a:pt x="2534" y="67"/>
                  </a:lnTo>
                  <a:lnTo>
                    <a:pt x="2482" y="197"/>
                  </a:lnTo>
                  <a:lnTo>
                    <a:pt x="2454" y="263"/>
                  </a:lnTo>
                  <a:lnTo>
                    <a:pt x="2402" y="263"/>
                  </a:lnTo>
                  <a:lnTo>
                    <a:pt x="2347" y="298"/>
                  </a:lnTo>
                  <a:lnTo>
                    <a:pt x="2294" y="298"/>
                  </a:lnTo>
                  <a:lnTo>
                    <a:pt x="2267" y="364"/>
                  </a:lnTo>
                  <a:lnTo>
                    <a:pt x="2162" y="427"/>
                  </a:lnTo>
                  <a:lnTo>
                    <a:pt x="2110" y="396"/>
                  </a:lnTo>
                  <a:lnTo>
                    <a:pt x="1946" y="396"/>
                  </a:lnTo>
                  <a:lnTo>
                    <a:pt x="1895" y="364"/>
                  </a:lnTo>
                  <a:lnTo>
                    <a:pt x="1841" y="330"/>
                  </a:lnTo>
                  <a:lnTo>
                    <a:pt x="1788" y="330"/>
                  </a:lnTo>
                  <a:lnTo>
                    <a:pt x="1735" y="330"/>
                  </a:lnTo>
                  <a:lnTo>
                    <a:pt x="1706" y="263"/>
                  </a:lnTo>
                  <a:lnTo>
                    <a:pt x="1706" y="197"/>
                  </a:lnTo>
                  <a:lnTo>
                    <a:pt x="1706" y="132"/>
                  </a:lnTo>
                  <a:lnTo>
                    <a:pt x="1654" y="67"/>
                  </a:lnTo>
                  <a:lnTo>
                    <a:pt x="1598" y="132"/>
                  </a:lnTo>
                  <a:lnTo>
                    <a:pt x="1548" y="164"/>
                  </a:lnTo>
                  <a:lnTo>
                    <a:pt x="1497" y="164"/>
                  </a:lnTo>
                  <a:lnTo>
                    <a:pt x="1441" y="132"/>
                  </a:lnTo>
                  <a:lnTo>
                    <a:pt x="1387" y="132"/>
                  </a:lnTo>
                  <a:lnTo>
                    <a:pt x="1361" y="197"/>
                  </a:lnTo>
                  <a:lnTo>
                    <a:pt x="1334" y="197"/>
                  </a:lnTo>
                  <a:lnTo>
                    <a:pt x="1279" y="197"/>
                  </a:lnTo>
                  <a:lnTo>
                    <a:pt x="1226" y="197"/>
                  </a:lnTo>
                  <a:lnTo>
                    <a:pt x="1174" y="164"/>
                  </a:lnTo>
                  <a:lnTo>
                    <a:pt x="1121" y="164"/>
                  </a:lnTo>
                  <a:lnTo>
                    <a:pt x="1066" y="164"/>
                  </a:lnTo>
                  <a:lnTo>
                    <a:pt x="1013" y="229"/>
                  </a:lnTo>
                  <a:lnTo>
                    <a:pt x="987" y="298"/>
                  </a:lnTo>
                  <a:lnTo>
                    <a:pt x="1013" y="364"/>
                  </a:lnTo>
                  <a:lnTo>
                    <a:pt x="1066" y="364"/>
                  </a:lnTo>
                  <a:lnTo>
                    <a:pt x="1121" y="396"/>
                  </a:lnTo>
                  <a:lnTo>
                    <a:pt x="1174" y="396"/>
                  </a:lnTo>
                  <a:lnTo>
                    <a:pt x="1174" y="460"/>
                  </a:lnTo>
                  <a:lnTo>
                    <a:pt x="1121" y="494"/>
                  </a:lnTo>
                  <a:lnTo>
                    <a:pt x="1066" y="460"/>
                  </a:lnTo>
                  <a:lnTo>
                    <a:pt x="960" y="559"/>
                  </a:lnTo>
                  <a:lnTo>
                    <a:pt x="987" y="627"/>
                  </a:lnTo>
                  <a:lnTo>
                    <a:pt x="987" y="691"/>
                  </a:lnTo>
                  <a:lnTo>
                    <a:pt x="1013" y="757"/>
                  </a:lnTo>
                  <a:lnTo>
                    <a:pt x="1095" y="889"/>
                  </a:lnTo>
                  <a:lnTo>
                    <a:pt x="1095" y="1186"/>
                  </a:lnTo>
                  <a:lnTo>
                    <a:pt x="1066" y="1283"/>
                  </a:lnTo>
                  <a:lnTo>
                    <a:pt x="1066" y="1449"/>
                  </a:lnTo>
                  <a:lnTo>
                    <a:pt x="1039" y="1516"/>
                  </a:lnTo>
                  <a:lnTo>
                    <a:pt x="1039" y="1581"/>
                  </a:lnTo>
                  <a:lnTo>
                    <a:pt x="1013" y="1646"/>
                  </a:lnTo>
                  <a:lnTo>
                    <a:pt x="907" y="1712"/>
                  </a:lnTo>
                  <a:lnTo>
                    <a:pt x="856" y="1712"/>
                  </a:lnTo>
                  <a:lnTo>
                    <a:pt x="775" y="1712"/>
                  </a:lnTo>
                  <a:lnTo>
                    <a:pt x="722" y="1745"/>
                  </a:lnTo>
                  <a:lnTo>
                    <a:pt x="667" y="1779"/>
                  </a:lnTo>
                  <a:lnTo>
                    <a:pt x="506" y="1779"/>
                  </a:lnTo>
                  <a:lnTo>
                    <a:pt x="454" y="1810"/>
                  </a:lnTo>
                  <a:lnTo>
                    <a:pt x="398" y="1877"/>
                  </a:lnTo>
                  <a:lnTo>
                    <a:pt x="347" y="1909"/>
                  </a:lnTo>
                  <a:lnTo>
                    <a:pt x="293" y="1976"/>
                  </a:lnTo>
                  <a:lnTo>
                    <a:pt x="213" y="2109"/>
                  </a:lnTo>
                  <a:lnTo>
                    <a:pt x="187" y="2174"/>
                  </a:lnTo>
                  <a:lnTo>
                    <a:pt x="187" y="2239"/>
                  </a:lnTo>
                  <a:lnTo>
                    <a:pt x="159" y="2337"/>
                  </a:lnTo>
                  <a:lnTo>
                    <a:pt x="106" y="2337"/>
                  </a:lnTo>
                  <a:lnTo>
                    <a:pt x="55" y="2369"/>
                  </a:lnTo>
                  <a:lnTo>
                    <a:pt x="26" y="2437"/>
                  </a:lnTo>
                  <a:lnTo>
                    <a:pt x="0" y="2504"/>
                  </a:lnTo>
                  <a:lnTo>
                    <a:pt x="0" y="2569"/>
                  </a:lnTo>
                  <a:lnTo>
                    <a:pt x="106" y="2699"/>
                  </a:lnTo>
                  <a:lnTo>
                    <a:pt x="134" y="2765"/>
                  </a:lnTo>
                  <a:lnTo>
                    <a:pt x="187" y="2799"/>
                  </a:lnTo>
                  <a:lnTo>
                    <a:pt x="213" y="2866"/>
                  </a:lnTo>
                  <a:lnTo>
                    <a:pt x="267" y="2965"/>
                  </a:lnTo>
                  <a:lnTo>
                    <a:pt x="240" y="3031"/>
                  </a:lnTo>
                  <a:lnTo>
                    <a:pt x="293" y="3063"/>
                  </a:lnTo>
                  <a:lnTo>
                    <a:pt x="347" y="3063"/>
                  </a:lnTo>
                  <a:lnTo>
                    <a:pt x="398" y="3063"/>
                  </a:lnTo>
                  <a:lnTo>
                    <a:pt x="454" y="3095"/>
                  </a:lnTo>
                  <a:lnTo>
                    <a:pt x="506" y="3127"/>
                  </a:lnTo>
                  <a:lnTo>
                    <a:pt x="562" y="3162"/>
                  </a:lnTo>
                  <a:lnTo>
                    <a:pt x="667" y="3162"/>
                  </a:lnTo>
                  <a:lnTo>
                    <a:pt x="722" y="3127"/>
                  </a:lnTo>
                  <a:lnTo>
                    <a:pt x="880" y="3031"/>
                  </a:lnTo>
                  <a:lnTo>
                    <a:pt x="934" y="3063"/>
                  </a:lnTo>
                  <a:lnTo>
                    <a:pt x="907" y="3127"/>
                  </a:lnTo>
                  <a:lnTo>
                    <a:pt x="907" y="3194"/>
                  </a:lnTo>
                  <a:lnTo>
                    <a:pt x="934" y="3262"/>
                  </a:lnTo>
                  <a:lnTo>
                    <a:pt x="934" y="3392"/>
                  </a:lnTo>
                  <a:lnTo>
                    <a:pt x="1095" y="3392"/>
                  </a:lnTo>
                  <a:lnTo>
                    <a:pt x="1147" y="3358"/>
                  </a:lnTo>
                  <a:lnTo>
                    <a:pt x="1308" y="3358"/>
                  </a:lnTo>
                  <a:lnTo>
                    <a:pt x="1361" y="3392"/>
                  </a:lnTo>
                  <a:lnTo>
                    <a:pt x="1467" y="3392"/>
                  </a:lnTo>
                  <a:lnTo>
                    <a:pt x="1521" y="3326"/>
                  </a:lnTo>
                  <a:lnTo>
                    <a:pt x="1598" y="3294"/>
                  </a:lnTo>
                  <a:lnTo>
                    <a:pt x="1654" y="3294"/>
                  </a:lnTo>
                  <a:lnTo>
                    <a:pt x="1706" y="3262"/>
                  </a:lnTo>
                  <a:lnTo>
                    <a:pt x="1735" y="3194"/>
                  </a:lnTo>
                  <a:lnTo>
                    <a:pt x="1788" y="3228"/>
                  </a:lnTo>
                  <a:lnTo>
                    <a:pt x="1895" y="3162"/>
                  </a:lnTo>
                  <a:lnTo>
                    <a:pt x="1951" y="3069"/>
                  </a:lnTo>
                  <a:lnTo>
                    <a:pt x="1946" y="3031"/>
                  </a:lnTo>
                  <a:lnTo>
                    <a:pt x="2002" y="2965"/>
                  </a:lnTo>
                  <a:lnTo>
                    <a:pt x="2054" y="2965"/>
                  </a:lnTo>
                  <a:lnTo>
                    <a:pt x="2110" y="2965"/>
                  </a:lnTo>
                  <a:lnTo>
                    <a:pt x="2162" y="2965"/>
                  </a:lnTo>
                  <a:lnTo>
                    <a:pt x="2229" y="3004"/>
                  </a:lnTo>
                  <a:lnTo>
                    <a:pt x="2267" y="2965"/>
                  </a:lnTo>
                  <a:lnTo>
                    <a:pt x="2321" y="2965"/>
                  </a:lnTo>
                  <a:lnTo>
                    <a:pt x="2341" y="2999"/>
                  </a:lnTo>
                  <a:lnTo>
                    <a:pt x="2374" y="2930"/>
                  </a:lnTo>
                  <a:lnTo>
                    <a:pt x="2402" y="2866"/>
                  </a:lnTo>
                  <a:lnTo>
                    <a:pt x="2426" y="2799"/>
                  </a:lnTo>
                  <a:lnTo>
                    <a:pt x="2482" y="2832"/>
                  </a:lnTo>
                  <a:lnTo>
                    <a:pt x="2534" y="2832"/>
                  </a:lnTo>
                  <a:lnTo>
                    <a:pt x="2589" y="2799"/>
                  </a:lnTo>
                  <a:lnTo>
                    <a:pt x="2613" y="2733"/>
                  </a:lnTo>
                  <a:lnTo>
                    <a:pt x="2640" y="2667"/>
                  </a:lnTo>
                  <a:lnTo>
                    <a:pt x="2695" y="2635"/>
                  </a:lnTo>
                  <a:lnTo>
                    <a:pt x="2748" y="2667"/>
                  </a:lnTo>
                  <a:lnTo>
                    <a:pt x="2803" y="2603"/>
                  </a:lnTo>
                  <a:lnTo>
                    <a:pt x="2854" y="2635"/>
                  </a:lnTo>
                  <a:lnTo>
                    <a:pt x="2908" y="2635"/>
                  </a:lnTo>
                  <a:lnTo>
                    <a:pt x="2961" y="2667"/>
                  </a:lnTo>
                  <a:lnTo>
                    <a:pt x="3015" y="2699"/>
                  </a:lnTo>
                  <a:lnTo>
                    <a:pt x="3067" y="2733"/>
                  </a:lnTo>
                  <a:lnTo>
                    <a:pt x="3120" y="2733"/>
                  </a:lnTo>
                  <a:lnTo>
                    <a:pt x="3175" y="2733"/>
                  </a:lnTo>
                  <a:lnTo>
                    <a:pt x="3228" y="2765"/>
                  </a:lnTo>
                  <a:lnTo>
                    <a:pt x="3548" y="2765"/>
                  </a:lnTo>
                  <a:lnTo>
                    <a:pt x="3628" y="2733"/>
                  </a:lnTo>
                  <a:lnTo>
                    <a:pt x="3708" y="2733"/>
                  </a:lnTo>
                  <a:lnTo>
                    <a:pt x="3787" y="2765"/>
                  </a:lnTo>
                  <a:lnTo>
                    <a:pt x="3842" y="2765"/>
                  </a:lnTo>
                  <a:lnTo>
                    <a:pt x="3922" y="2765"/>
                  </a:lnTo>
                  <a:lnTo>
                    <a:pt x="4002" y="2733"/>
                  </a:lnTo>
                  <a:lnTo>
                    <a:pt x="4053" y="2733"/>
                  </a:lnTo>
                  <a:lnTo>
                    <a:pt x="4082" y="2699"/>
                  </a:lnTo>
                  <a:lnTo>
                    <a:pt x="4082" y="2635"/>
                  </a:lnTo>
                  <a:lnTo>
                    <a:pt x="4174" y="2435"/>
                  </a:lnTo>
                  <a:lnTo>
                    <a:pt x="4186" y="2406"/>
                  </a:lnTo>
                  <a:lnTo>
                    <a:pt x="4107" y="2271"/>
                  </a:lnTo>
                  <a:lnTo>
                    <a:pt x="4107" y="2206"/>
                  </a:lnTo>
                  <a:lnTo>
                    <a:pt x="4586" y="1087"/>
                  </a:lnTo>
                  <a:lnTo>
                    <a:pt x="4586" y="1021"/>
                  </a:lnTo>
                  <a:lnTo>
                    <a:pt x="4507" y="1053"/>
                  </a:lnTo>
                  <a:lnTo>
                    <a:pt x="4428" y="1053"/>
                  </a:lnTo>
                  <a:lnTo>
                    <a:pt x="4374" y="1021"/>
                  </a:lnTo>
                  <a:lnTo>
                    <a:pt x="4348" y="954"/>
                  </a:lnTo>
                  <a:lnTo>
                    <a:pt x="4320" y="923"/>
                  </a:lnTo>
                  <a:lnTo>
                    <a:pt x="4267" y="923"/>
                  </a:lnTo>
                  <a:lnTo>
                    <a:pt x="4214" y="923"/>
                  </a:lnTo>
                  <a:lnTo>
                    <a:pt x="4161" y="923"/>
                  </a:lnTo>
                  <a:lnTo>
                    <a:pt x="4082" y="889"/>
                  </a:lnTo>
                  <a:lnTo>
                    <a:pt x="4027" y="856"/>
                  </a:lnTo>
                  <a:lnTo>
                    <a:pt x="4027" y="790"/>
                  </a:lnTo>
                  <a:lnTo>
                    <a:pt x="3974" y="725"/>
                  </a:lnTo>
                  <a:lnTo>
                    <a:pt x="3948" y="660"/>
                  </a:lnTo>
                  <a:lnTo>
                    <a:pt x="3922" y="593"/>
                  </a:lnTo>
                  <a:lnTo>
                    <a:pt x="3895" y="526"/>
                  </a:lnTo>
                  <a:lnTo>
                    <a:pt x="3895" y="494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12" name="Freeform 55"/>
            <p:cNvSpPr>
              <a:spLocks/>
            </p:cNvSpPr>
            <p:nvPr/>
          </p:nvSpPr>
          <p:spPr bwMode="auto">
            <a:xfrm>
              <a:off x="4991079" y="2044691"/>
              <a:ext cx="944562" cy="323850"/>
            </a:xfrm>
            <a:custGeom>
              <a:avLst/>
              <a:gdLst>
                <a:gd name="T0" fmla="*/ 2147483647 w 1681"/>
                <a:gd name="T1" fmla="*/ 2147483647 h 573"/>
                <a:gd name="T2" fmla="*/ 2147483647 w 1681"/>
                <a:gd name="T3" fmla="*/ 2147483647 h 573"/>
                <a:gd name="T4" fmla="*/ 2147483647 w 1681"/>
                <a:gd name="T5" fmla="*/ 2147483647 h 573"/>
                <a:gd name="T6" fmla="*/ 2147483647 w 1681"/>
                <a:gd name="T7" fmla="*/ 2147483647 h 573"/>
                <a:gd name="T8" fmla="*/ 2147483647 w 1681"/>
                <a:gd name="T9" fmla="*/ 2147483647 h 573"/>
                <a:gd name="T10" fmla="*/ 2147483647 w 1681"/>
                <a:gd name="T11" fmla="*/ 2147483647 h 573"/>
                <a:gd name="T12" fmla="*/ 2147483647 w 1681"/>
                <a:gd name="T13" fmla="*/ 2147483647 h 573"/>
                <a:gd name="T14" fmla="*/ 2147483647 w 1681"/>
                <a:gd name="T15" fmla="*/ 2147483647 h 573"/>
                <a:gd name="T16" fmla="*/ 2147483647 w 1681"/>
                <a:gd name="T17" fmla="*/ 2147483647 h 573"/>
                <a:gd name="T18" fmla="*/ 2147483647 w 1681"/>
                <a:gd name="T19" fmla="*/ 2147483647 h 573"/>
                <a:gd name="T20" fmla="*/ 2147483647 w 1681"/>
                <a:gd name="T21" fmla="*/ 2147483647 h 573"/>
                <a:gd name="T22" fmla="*/ 2147483647 w 1681"/>
                <a:gd name="T23" fmla="*/ 2147483647 h 573"/>
                <a:gd name="T24" fmla="*/ 2147483647 w 1681"/>
                <a:gd name="T25" fmla="*/ 2147483647 h 573"/>
                <a:gd name="T26" fmla="*/ 2147483647 w 1681"/>
                <a:gd name="T27" fmla="*/ 2147483647 h 573"/>
                <a:gd name="T28" fmla="*/ 2147483647 w 1681"/>
                <a:gd name="T29" fmla="*/ 2147483647 h 573"/>
                <a:gd name="T30" fmla="*/ 2147483647 w 1681"/>
                <a:gd name="T31" fmla="*/ 2147483647 h 573"/>
                <a:gd name="T32" fmla="*/ 2147483647 w 1681"/>
                <a:gd name="T33" fmla="*/ 2147483647 h 573"/>
                <a:gd name="T34" fmla="*/ 2147483647 w 1681"/>
                <a:gd name="T35" fmla="*/ 2147483647 h 573"/>
                <a:gd name="T36" fmla="*/ 2147483647 w 1681"/>
                <a:gd name="T37" fmla="*/ 2147483647 h 573"/>
                <a:gd name="T38" fmla="*/ 2147483647 w 1681"/>
                <a:gd name="T39" fmla="*/ 2147483647 h 573"/>
                <a:gd name="T40" fmla="*/ 2147483647 w 1681"/>
                <a:gd name="T41" fmla="*/ 2147483647 h 573"/>
                <a:gd name="T42" fmla="*/ 2147483647 w 1681"/>
                <a:gd name="T43" fmla="*/ 2147483647 h 573"/>
                <a:gd name="T44" fmla="*/ 2147483647 w 1681"/>
                <a:gd name="T45" fmla="*/ 2147483647 h 573"/>
                <a:gd name="T46" fmla="*/ 2147483647 w 1681"/>
                <a:gd name="T47" fmla="*/ 2147483647 h 573"/>
                <a:gd name="T48" fmla="*/ 0 w 1681"/>
                <a:gd name="T49" fmla="*/ 2147483647 h 573"/>
                <a:gd name="T50" fmla="*/ 2147483647 w 1681"/>
                <a:gd name="T51" fmla="*/ 2147483647 h 573"/>
                <a:gd name="T52" fmla="*/ 2147483647 w 1681"/>
                <a:gd name="T53" fmla="*/ 2147483647 h 573"/>
                <a:gd name="T54" fmla="*/ 2147483647 w 1681"/>
                <a:gd name="T55" fmla="*/ 2147483647 h 573"/>
                <a:gd name="T56" fmla="*/ 2147483647 w 1681"/>
                <a:gd name="T57" fmla="*/ 2147483647 h 573"/>
                <a:gd name="T58" fmla="*/ 2147483647 w 1681"/>
                <a:gd name="T59" fmla="*/ 2147483647 h 573"/>
                <a:gd name="T60" fmla="*/ 2147483647 w 1681"/>
                <a:gd name="T61" fmla="*/ 2147483647 h 573"/>
                <a:gd name="T62" fmla="*/ 2147483647 w 1681"/>
                <a:gd name="T63" fmla="*/ 2147483647 h 573"/>
                <a:gd name="T64" fmla="*/ 2147483647 w 1681"/>
                <a:gd name="T65" fmla="*/ 2147483647 h 573"/>
                <a:gd name="T66" fmla="*/ 2147483647 w 1681"/>
                <a:gd name="T67" fmla="*/ 2147483647 h 573"/>
                <a:gd name="T68" fmla="*/ 2147483647 w 1681"/>
                <a:gd name="T69" fmla="*/ 2147483647 h 573"/>
                <a:gd name="T70" fmla="*/ 2147483647 w 1681"/>
                <a:gd name="T71" fmla="*/ 2147483647 h 573"/>
                <a:gd name="T72" fmla="*/ 2147483647 w 1681"/>
                <a:gd name="T73" fmla="*/ 2147483647 h 573"/>
                <a:gd name="T74" fmla="*/ 2147483647 w 1681"/>
                <a:gd name="T75" fmla="*/ 2147483647 h 573"/>
                <a:gd name="T76" fmla="*/ 2147483647 w 1681"/>
                <a:gd name="T77" fmla="*/ 2147483647 h 573"/>
                <a:gd name="T78" fmla="*/ 2147483647 w 1681"/>
                <a:gd name="T79" fmla="*/ 2147483647 h 573"/>
                <a:gd name="T80" fmla="*/ 2147483647 w 1681"/>
                <a:gd name="T81" fmla="*/ 2147483647 h 5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81"/>
                <a:gd name="T124" fmla="*/ 0 h 573"/>
                <a:gd name="T125" fmla="*/ 1681 w 1681"/>
                <a:gd name="T126" fmla="*/ 573 h 5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81" h="573">
                  <a:moveTo>
                    <a:pt x="1601" y="477"/>
                  </a:moveTo>
                  <a:lnTo>
                    <a:pt x="1627" y="410"/>
                  </a:lnTo>
                  <a:lnTo>
                    <a:pt x="1627" y="342"/>
                  </a:lnTo>
                  <a:lnTo>
                    <a:pt x="1653" y="277"/>
                  </a:lnTo>
                  <a:lnTo>
                    <a:pt x="1653" y="211"/>
                  </a:lnTo>
                  <a:lnTo>
                    <a:pt x="1681" y="147"/>
                  </a:lnTo>
                  <a:lnTo>
                    <a:pt x="1681" y="77"/>
                  </a:lnTo>
                  <a:lnTo>
                    <a:pt x="1681" y="79"/>
                  </a:lnTo>
                  <a:lnTo>
                    <a:pt x="1627" y="79"/>
                  </a:lnTo>
                  <a:lnTo>
                    <a:pt x="1573" y="79"/>
                  </a:lnTo>
                  <a:lnTo>
                    <a:pt x="1519" y="113"/>
                  </a:lnTo>
                  <a:lnTo>
                    <a:pt x="1493" y="178"/>
                  </a:lnTo>
                  <a:lnTo>
                    <a:pt x="1438" y="210"/>
                  </a:lnTo>
                  <a:lnTo>
                    <a:pt x="1387" y="210"/>
                  </a:lnTo>
                  <a:lnTo>
                    <a:pt x="1332" y="210"/>
                  </a:lnTo>
                  <a:lnTo>
                    <a:pt x="1279" y="210"/>
                  </a:lnTo>
                  <a:lnTo>
                    <a:pt x="1227" y="242"/>
                  </a:lnTo>
                  <a:lnTo>
                    <a:pt x="1171" y="309"/>
                  </a:lnTo>
                  <a:lnTo>
                    <a:pt x="1120" y="309"/>
                  </a:lnTo>
                  <a:lnTo>
                    <a:pt x="1066" y="242"/>
                  </a:lnTo>
                  <a:lnTo>
                    <a:pt x="1040" y="178"/>
                  </a:lnTo>
                  <a:lnTo>
                    <a:pt x="1092" y="144"/>
                  </a:lnTo>
                  <a:lnTo>
                    <a:pt x="1120" y="79"/>
                  </a:lnTo>
                  <a:lnTo>
                    <a:pt x="1092" y="12"/>
                  </a:lnTo>
                  <a:lnTo>
                    <a:pt x="1040" y="12"/>
                  </a:lnTo>
                  <a:lnTo>
                    <a:pt x="986" y="46"/>
                  </a:lnTo>
                  <a:lnTo>
                    <a:pt x="932" y="79"/>
                  </a:lnTo>
                  <a:lnTo>
                    <a:pt x="879" y="144"/>
                  </a:lnTo>
                  <a:lnTo>
                    <a:pt x="828" y="178"/>
                  </a:lnTo>
                  <a:lnTo>
                    <a:pt x="773" y="144"/>
                  </a:lnTo>
                  <a:lnTo>
                    <a:pt x="720" y="79"/>
                  </a:lnTo>
                  <a:lnTo>
                    <a:pt x="712" y="64"/>
                  </a:lnTo>
                  <a:lnTo>
                    <a:pt x="648" y="64"/>
                  </a:lnTo>
                  <a:lnTo>
                    <a:pt x="617" y="141"/>
                  </a:lnTo>
                  <a:lnTo>
                    <a:pt x="588" y="159"/>
                  </a:lnTo>
                  <a:lnTo>
                    <a:pt x="531" y="113"/>
                  </a:lnTo>
                  <a:lnTo>
                    <a:pt x="481" y="47"/>
                  </a:lnTo>
                  <a:lnTo>
                    <a:pt x="425" y="14"/>
                  </a:lnTo>
                  <a:lnTo>
                    <a:pt x="373" y="14"/>
                  </a:lnTo>
                  <a:lnTo>
                    <a:pt x="320" y="47"/>
                  </a:lnTo>
                  <a:lnTo>
                    <a:pt x="264" y="47"/>
                  </a:lnTo>
                  <a:lnTo>
                    <a:pt x="232" y="3"/>
                  </a:lnTo>
                  <a:lnTo>
                    <a:pt x="236" y="0"/>
                  </a:lnTo>
                  <a:lnTo>
                    <a:pt x="186" y="79"/>
                  </a:lnTo>
                  <a:lnTo>
                    <a:pt x="186" y="144"/>
                  </a:lnTo>
                  <a:lnTo>
                    <a:pt x="186" y="210"/>
                  </a:lnTo>
                  <a:lnTo>
                    <a:pt x="132" y="275"/>
                  </a:lnTo>
                  <a:lnTo>
                    <a:pt x="79" y="275"/>
                  </a:lnTo>
                  <a:lnTo>
                    <a:pt x="25" y="341"/>
                  </a:lnTo>
                  <a:lnTo>
                    <a:pt x="0" y="342"/>
                  </a:lnTo>
                  <a:lnTo>
                    <a:pt x="51" y="342"/>
                  </a:lnTo>
                  <a:lnTo>
                    <a:pt x="79" y="410"/>
                  </a:lnTo>
                  <a:lnTo>
                    <a:pt x="132" y="443"/>
                  </a:lnTo>
                  <a:lnTo>
                    <a:pt x="132" y="506"/>
                  </a:lnTo>
                  <a:lnTo>
                    <a:pt x="156" y="573"/>
                  </a:lnTo>
                  <a:lnTo>
                    <a:pt x="238" y="573"/>
                  </a:lnTo>
                  <a:lnTo>
                    <a:pt x="291" y="506"/>
                  </a:lnTo>
                  <a:lnTo>
                    <a:pt x="346" y="474"/>
                  </a:lnTo>
                  <a:lnTo>
                    <a:pt x="399" y="410"/>
                  </a:lnTo>
                  <a:lnTo>
                    <a:pt x="453" y="376"/>
                  </a:lnTo>
                  <a:lnTo>
                    <a:pt x="531" y="342"/>
                  </a:lnTo>
                  <a:lnTo>
                    <a:pt x="588" y="376"/>
                  </a:lnTo>
                  <a:lnTo>
                    <a:pt x="638" y="410"/>
                  </a:lnTo>
                  <a:lnTo>
                    <a:pt x="694" y="410"/>
                  </a:lnTo>
                  <a:lnTo>
                    <a:pt x="745" y="443"/>
                  </a:lnTo>
                  <a:lnTo>
                    <a:pt x="773" y="506"/>
                  </a:lnTo>
                  <a:lnTo>
                    <a:pt x="797" y="541"/>
                  </a:lnTo>
                  <a:lnTo>
                    <a:pt x="853" y="474"/>
                  </a:lnTo>
                  <a:lnTo>
                    <a:pt x="905" y="474"/>
                  </a:lnTo>
                  <a:lnTo>
                    <a:pt x="960" y="474"/>
                  </a:lnTo>
                  <a:lnTo>
                    <a:pt x="1013" y="541"/>
                  </a:lnTo>
                  <a:lnTo>
                    <a:pt x="1066" y="573"/>
                  </a:lnTo>
                  <a:lnTo>
                    <a:pt x="1120" y="573"/>
                  </a:lnTo>
                  <a:lnTo>
                    <a:pt x="1171" y="573"/>
                  </a:lnTo>
                  <a:lnTo>
                    <a:pt x="1227" y="573"/>
                  </a:lnTo>
                  <a:lnTo>
                    <a:pt x="1279" y="541"/>
                  </a:lnTo>
                  <a:lnTo>
                    <a:pt x="1332" y="506"/>
                  </a:lnTo>
                  <a:lnTo>
                    <a:pt x="1387" y="443"/>
                  </a:lnTo>
                  <a:lnTo>
                    <a:pt x="1438" y="443"/>
                  </a:lnTo>
                  <a:lnTo>
                    <a:pt x="1493" y="443"/>
                  </a:lnTo>
                  <a:lnTo>
                    <a:pt x="1546" y="443"/>
                  </a:lnTo>
                  <a:lnTo>
                    <a:pt x="1599" y="474"/>
                  </a:lnTo>
                  <a:lnTo>
                    <a:pt x="1601" y="477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13" name="Freeform 57"/>
            <p:cNvSpPr>
              <a:spLocks/>
            </p:cNvSpPr>
            <p:nvPr/>
          </p:nvSpPr>
          <p:spPr bwMode="auto">
            <a:xfrm>
              <a:off x="5391129" y="1685916"/>
              <a:ext cx="511175" cy="334963"/>
            </a:xfrm>
            <a:custGeom>
              <a:avLst/>
              <a:gdLst>
                <a:gd name="T0" fmla="*/ 2147483647 w 908"/>
                <a:gd name="T1" fmla="*/ 2147483647 h 592"/>
                <a:gd name="T2" fmla="*/ 2147483647 w 908"/>
                <a:gd name="T3" fmla="*/ 2147483647 h 592"/>
                <a:gd name="T4" fmla="*/ 2147483647 w 908"/>
                <a:gd name="T5" fmla="*/ 2147483647 h 592"/>
                <a:gd name="T6" fmla="*/ 2147483647 w 908"/>
                <a:gd name="T7" fmla="*/ 2147483647 h 592"/>
                <a:gd name="T8" fmla="*/ 2147483647 w 908"/>
                <a:gd name="T9" fmla="*/ 2147483647 h 592"/>
                <a:gd name="T10" fmla="*/ 2147483647 w 908"/>
                <a:gd name="T11" fmla="*/ 2147483647 h 592"/>
                <a:gd name="T12" fmla="*/ 2147483647 w 908"/>
                <a:gd name="T13" fmla="*/ 2147483647 h 592"/>
                <a:gd name="T14" fmla="*/ 2147483647 w 908"/>
                <a:gd name="T15" fmla="*/ 2147483647 h 592"/>
                <a:gd name="T16" fmla="*/ 2147483647 w 908"/>
                <a:gd name="T17" fmla="*/ 2147483647 h 592"/>
                <a:gd name="T18" fmla="*/ 2147483647 w 908"/>
                <a:gd name="T19" fmla="*/ 2147483647 h 592"/>
                <a:gd name="T20" fmla="*/ 2147483647 w 908"/>
                <a:gd name="T21" fmla="*/ 2147483647 h 592"/>
                <a:gd name="T22" fmla="*/ 2147483647 w 908"/>
                <a:gd name="T23" fmla="*/ 2147483647 h 592"/>
                <a:gd name="T24" fmla="*/ 2147483647 w 908"/>
                <a:gd name="T25" fmla="*/ 2147483647 h 592"/>
                <a:gd name="T26" fmla="*/ 2147483647 w 908"/>
                <a:gd name="T27" fmla="*/ 2147483647 h 592"/>
                <a:gd name="T28" fmla="*/ 2147483647 w 908"/>
                <a:gd name="T29" fmla="*/ 2147483647 h 592"/>
                <a:gd name="T30" fmla="*/ 2147483647 w 908"/>
                <a:gd name="T31" fmla="*/ 0 h 592"/>
                <a:gd name="T32" fmla="*/ 2147483647 w 908"/>
                <a:gd name="T33" fmla="*/ 2147483647 h 592"/>
                <a:gd name="T34" fmla="*/ 2147483647 w 908"/>
                <a:gd name="T35" fmla="*/ 2147483647 h 592"/>
                <a:gd name="T36" fmla="*/ 2147483647 w 908"/>
                <a:gd name="T37" fmla="*/ 2147483647 h 592"/>
                <a:gd name="T38" fmla="*/ 2147483647 w 908"/>
                <a:gd name="T39" fmla="*/ 2147483647 h 592"/>
                <a:gd name="T40" fmla="*/ 2147483647 w 908"/>
                <a:gd name="T41" fmla="*/ 2147483647 h 592"/>
                <a:gd name="T42" fmla="*/ 2147483647 w 908"/>
                <a:gd name="T43" fmla="*/ 2147483647 h 592"/>
                <a:gd name="T44" fmla="*/ 2147483647 w 908"/>
                <a:gd name="T45" fmla="*/ 2147483647 h 592"/>
                <a:gd name="T46" fmla="*/ 0 w 908"/>
                <a:gd name="T47" fmla="*/ 2147483647 h 592"/>
                <a:gd name="T48" fmla="*/ 2147483647 w 908"/>
                <a:gd name="T49" fmla="*/ 2147483647 h 592"/>
                <a:gd name="T50" fmla="*/ 2147483647 w 908"/>
                <a:gd name="T51" fmla="*/ 2147483647 h 592"/>
                <a:gd name="T52" fmla="*/ 2147483647 w 908"/>
                <a:gd name="T53" fmla="*/ 2147483647 h 592"/>
                <a:gd name="T54" fmla="*/ 2147483647 w 908"/>
                <a:gd name="T55" fmla="*/ 2147483647 h 592"/>
                <a:gd name="T56" fmla="*/ 2147483647 w 908"/>
                <a:gd name="T57" fmla="*/ 2147483647 h 592"/>
                <a:gd name="T58" fmla="*/ 2147483647 w 908"/>
                <a:gd name="T59" fmla="*/ 2147483647 h 592"/>
                <a:gd name="T60" fmla="*/ 2147483647 w 908"/>
                <a:gd name="T61" fmla="*/ 2147483647 h 592"/>
                <a:gd name="T62" fmla="*/ 2147483647 w 908"/>
                <a:gd name="T63" fmla="*/ 2147483647 h 592"/>
                <a:gd name="T64" fmla="*/ 2147483647 w 908"/>
                <a:gd name="T65" fmla="*/ 2147483647 h 592"/>
                <a:gd name="T66" fmla="*/ 2147483647 w 908"/>
                <a:gd name="T67" fmla="*/ 2147483647 h 592"/>
                <a:gd name="T68" fmla="*/ 2147483647 w 908"/>
                <a:gd name="T69" fmla="*/ 2147483647 h 592"/>
                <a:gd name="T70" fmla="*/ 2147483647 w 908"/>
                <a:gd name="T71" fmla="*/ 2147483647 h 592"/>
                <a:gd name="T72" fmla="*/ 2147483647 w 908"/>
                <a:gd name="T73" fmla="*/ 2147483647 h 592"/>
                <a:gd name="T74" fmla="*/ 2147483647 w 908"/>
                <a:gd name="T75" fmla="*/ 2147483647 h 592"/>
                <a:gd name="T76" fmla="*/ 2147483647 w 908"/>
                <a:gd name="T77" fmla="*/ 2147483647 h 592"/>
                <a:gd name="T78" fmla="*/ 2147483647 w 908"/>
                <a:gd name="T79" fmla="*/ 2147483647 h 592"/>
                <a:gd name="T80" fmla="*/ 2147483647 w 908"/>
                <a:gd name="T81" fmla="*/ 2147483647 h 592"/>
                <a:gd name="T82" fmla="*/ 2147483647 w 908"/>
                <a:gd name="T83" fmla="*/ 2147483647 h 592"/>
                <a:gd name="T84" fmla="*/ 2147483647 w 908"/>
                <a:gd name="T85" fmla="*/ 2147483647 h 592"/>
                <a:gd name="T86" fmla="*/ 2147483647 w 908"/>
                <a:gd name="T87" fmla="*/ 2147483647 h 592"/>
                <a:gd name="T88" fmla="*/ 2147483647 w 908"/>
                <a:gd name="T89" fmla="*/ 2147483647 h 592"/>
                <a:gd name="T90" fmla="*/ 2147483647 w 908"/>
                <a:gd name="T91" fmla="*/ 2147483647 h 592"/>
                <a:gd name="T92" fmla="*/ 2147483647 w 908"/>
                <a:gd name="T93" fmla="*/ 2147483647 h 59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08"/>
                <a:gd name="T142" fmla="*/ 0 h 592"/>
                <a:gd name="T143" fmla="*/ 908 w 908"/>
                <a:gd name="T144" fmla="*/ 592 h 59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08" h="592">
                  <a:moveTo>
                    <a:pt x="908" y="491"/>
                  </a:moveTo>
                  <a:lnTo>
                    <a:pt x="908" y="461"/>
                  </a:lnTo>
                  <a:lnTo>
                    <a:pt x="908" y="396"/>
                  </a:lnTo>
                  <a:lnTo>
                    <a:pt x="908" y="330"/>
                  </a:lnTo>
                  <a:lnTo>
                    <a:pt x="879" y="263"/>
                  </a:lnTo>
                  <a:lnTo>
                    <a:pt x="853" y="198"/>
                  </a:lnTo>
                  <a:lnTo>
                    <a:pt x="800" y="162"/>
                  </a:lnTo>
                  <a:lnTo>
                    <a:pt x="744" y="131"/>
                  </a:lnTo>
                  <a:lnTo>
                    <a:pt x="694" y="131"/>
                  </a:lnTo>
                  <a:lnTo>
                    <a:pt x="639" y="99"/>
                  </a:lnTo>
                  <a:lnTo>
                    <a:pt x="584" y="99"/>
                  </a:lnTo>
                  <a:lnTo>
                    <a:pt x="536" y="99"/>
                  </a:lnTo>
                  <a:lnTo>
                    <a:pt x="479" y="99"/>
                  </a:lnTo>
                  <a:lnTo>
                    <a:pt x="428" y="99"/>
                  </a:lnTo>
                  <a:lnTo>
                    <a:pt x="372" y="32"/>
                  </a:lnTo>
                  <a:lnTo>
                    <a:pt x="346" y="0"/>
                  </a:lnTo>
                  <a:lnTo>
                    <a:pt x="293" y="32"/>
                  </a:lnTo>
                  <a:lnTo>
                    <a:pt x="241" y="66"/>
                  </a:lnTo>
                  <a:lnTo>
                    <a:pt x="212" y="131"/>
                  </a:lnTo>
                  <a:lnTo>
                    <a:pt x="185" y="198"/>
                  </a:lnTo>
                  <a:lnTo>
                    <a:pt x="159" y="263"/>
                  </a:lnTo>
                  <a:lnTo>
                    <a:pt x="108" y="263"/>
                  </a:lnTo>
                  <a:lnTo>
                    <a:pt x="54" y="297"/>
                  </a:lnTo>
                  <a:lnTo>
                    <a:pt x="0" y="364"/>
                  </a:lnTo>
                  <a:lnTo>
                    <a:pt x="54" y="428"/>
                  </a:lnTo>
                  <a:lnTo>
                    <a:pt x="108" y="461"/>
                  </a:lnTo>
                  <a:lnTo>
                    <a:pt x="159" y="428"/>
                  </a:lnTo>
                  <a:lnTo>
                    <a:pt x="212" y="428"/>
                  </a:lnTo>
                  <a:lnTo>
                    <a:pt x="267" y="396"/>
                  </a:lnTo>
                  <a:lnTo>
                    <a:pt x="320" y="364"/>
                  </a:lnTo>
                  <a:lnTo>
                    <a:pt x="346" y="428"/>
                  </a:lnTo>
                  <a:lnTo>
                    <a:pt x="293" y="461"/>
                  </a:lnTo>
                  <a:lnTo>
                    <a:pt x="293" y="526"/>
                  </a:lnTo>
                  <a:lnTo>
                    <a:pt x="346" y="558"/>
                  </a:lnTo>
                  <a:lnTo>
                    <a:pt x="401" y="526"/>
                  </a:lnTo>
                  <a:lnTo>
                    <a:pt x="452" y="558"/>
                  </a:lnTo>
                  <a:lnTo>
                    <a:pt x="507" y="592"/>
                  </a:lnTo>
                  <a:lnTo>
                    <a:pt x="536" y="558"/>
                  </a:lnTo>
                  <a:lnTo>
                    <a:pt x="536" y="492"/>
                  </a:lnTo>
                  <a:lnTo>
                    <a:pt x="584" y="461"/>
                  </a:lnTo>
                  <a:lnTo>
                    <a:pt x="639" y="492"/>
                  </a:lnTo>
                  <a:lnTo>
                    <a:pt x="694" y="492"/>
                  </a:lnTo>
                  <a:lnTo>
                    <a:pt x="744" y="461"/>
                  </a:lnTo>
                  <a:lnTo>
                    <a:pt x="800" y="526"/>
                  </a:lnTo>
                  <a:lnTo>
                    <a:pt x="853" y="526"/>
                  </a:lnTo>
                  <a:lnTo>
                    <a:pt x="908" y="492"/>
                  </a:lnTo>
                  <a:lnTo>
                    <a:pt x="908" y="49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14" name="Freeform 59"/>
            <p:cNvSpPr>
              <a:spLocks/>
            </p:cNvSpPr>
            <p:nvPr/>
          </p:nvSpPr>
          <p:spPr bwMode="auto">
            <a:xfrm>
              <a:off x="5432404" y="2405054"/>
              <a:ext cx="301625" cy="261938"/>
            </a:xfrm>
            <a:custGeom>
              <a:avLst/>
              <a:gdLst>
                <a:gd name="T0" fmla="*/ 2147483647 w 531"/>
                <a:gd name="T1" fmla="*/ 2147483647 h 464"/>
                <a:gd name="T2" fmla="*/ 2147483647 w 531"/>
                <a:gd name="T3" fmla="*/ 2147483647 h 464"/>
                <a:gd name="T4" fmla="*/ 2147483647 w 531"/>
                <a:gd name="T5" fmla="*/ 2147483647 h 464"/>
                <a:gd name="T6" fmla="*/ 2147483647 w 531"/>
                <a:gd name="T7" fmla="*/ 2147483647 h 464"/>
                <a:gd name="T8" fmla="*/ 2147483647 w 531"/>
                <a:gd name="T9" fmla="*/ 2147483647 h 464"/>
                <a:gd name="T10" fmla="*/ 2147483647 w 531"/>
                <a:gd name="T11" fmla="*/ 2147483647 h 464"/>
                <a:gd name="T12" fmla="*/ 2147483647 w 531"/>
                <a:gd name="T13" fmla="*/ 2147483647 h 464"/>
                <a:gd name="T14" fmla="*/ 2147483647 w 531"/>
                <a:gd name="T15" fmla="*/ 2147483647 h 464"/>
                <a:gd name="T16" fmla="*/ 2147483647 w 531"/>
                <a:gd name="T17" fmla="*/ 2147483647 h 464"/>
                <a:gd name="T18" fmla="*/ 0 w 531"/>
                <a:gd name="T19" fmla="*/ 2147483647 h 464"/>
                <a:gd name="T20" fmla="*/ 0 w 531"/>
                <a:gd name="T21" fmla="*/ 2147483647 h 464"/>
                <a:gd name="T22" fmla="*/ 2147483647 w 531"/>
                <a:gd name="T23" fmla="*/ 2147483647 h 464"/>
                <a:gd name="T24" fmla="*/ 2147483647 w 531"/>
                <a:gd name="T25" fmla="*/ 2147483647 h 464"/>
                <a:gd name="T26" fmla="*/ 2147483647 w 531"/>
                <a:gd name="T27" fmla="*/ 2147483647 h 464"/>
                <a:gd name="T28" fmla="*/ 2147483647 w 531"/>
                <a:gd name="T29" fmla="*/ 2147483647 h 464"/>
                <a:gd name="T30" fmla="*/ 2147483647 w 531"/>
                <a:gd name="T31" fmla="*/ 2147483647 h 464"/>
                <a:gd name="T32" fmla="*/ 2147483647 w 531"/>
                <a:gd name="T33" fmla="*/ 0 h 464"/>
                <a:gd name="T34" fmla="*/ 2147483647 w 531"/>
                <a:gd name="T35" fmla="*/ 2147483647 h 4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1"/>
                <a:gd name="T55" fmla="*/ 0 h 464"/>
                <a:gd name="T56" fmla="*/ 531 w 531"/>
                <a:gd name="T57" fmla="*/ 464 h 4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1" h="464">
                  <a:moveTo>
                    <a:pt x="49" y="3"/>
                  </a:moveTo>
                  <a:lnTo>
                    <a:pt x="531" y="165"/>
                  </a:lnTo>
                  <a:lnTo>
                    <a:pt x="449" y="291"/>
                  </a:lnTo>
                  <a:lnTo>
                    <a:pt x="377" y="298"/>
                  </a:lnTo>
                  <a:lnTo>
                    <a:pt x="293" y="335"/>
                  </a:lnTo>
                  <a:lnTo>
                    <a:pt x="238" y="416"/>
                  </a:lnTo>
                  <a:lnTo>
                    <a:pt x="220" y="464"/>
                  </a:lnTo>
                  <a:lnTo>
                    <a:pt x="132" y="464"/>
                  </a:lnTo>
                  <a:lnTo>
                    <a:pt x="34" y="396"/>
                  </a:lnTo>
                  <a:lnTo>
                    <a:pt x="0" y="330"/>
                  </a:lnTo>
                  <a:lnTo>
                    <a:pt x="0" y="263"/>
                  </a:lnTo>
                  <a:lnTo>
                    <a:pt x="62" y="259"/>
                  </a:lnTo>
                  <a:lnTo>
                    <a:pt x="108" y="129"/>
                  </a:lnTo>
                  <a:lnTo>
                    <a:pt x="108" y="54"/>
                  </a:lnTo>
                  <a:lnTo>
                    <a:pt x="108" y="57"/>
                  </a:lnTo>
                  <a:lnTo>
                    <a:pt x="59" y="39"/>
                  </a:lnTo>
                  <a:lnTo>
                    <a:pt x="43" y="0"/>
                  </a:lnTo>
                  <a:lnTo>
                    <a:pt x="49" y="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15" name="Freeform 60"/>
            <p:cNvSpPr>
              <a:spLocks/>
            </p:cNvSpPr>
            <p:nvPr/>
          </p:nvSpPr>
          <p:spPr bwMode="auto">
            <a:xfrm>
              <a:off x="5434717" y="2294921"/>
              <a:ext cx="457366" cy="198817"/>
            </a:xfrm>
            <a:custGeom>
              <a:avLst/>
              <a:gdLst>
                <a:gd name="T0" fmla="*/ 2147483647 w 810"/>
                <a:gd name="T1" fmla="*/ 2147483647 h 354"/>
                <a:gd name="T2" fmla="*/ 2147483647 w 810"/>
                <a:gd name="T3" fmla="*/ 2147483647 h 354"/>
                <a:gd name="T4" fmla="*/ 2147483647 w 810"/>
                <a:gd name="T5" fmla="*/ 2147483647 h 354"/>
                <a:gd name="T6" fmla="*/ 2147483647 w 810"/>
                <a:gd name="T7" fmla="*/ 2147483647 h 354"/>
                <a:gd name="T8" fmla="*/ 2147483647 w 810"/>
                <a:gd name="T9" fmla="*/ 2147483647 h 354"/>
                <a:gd name="T10" fmla="*/ 2147483647 w 810"/>
                <a:gd name="T11" fmla="*/ 2147483647 h 354"/>
                <a:gd name="T12" fmla="*/ 2147483647 w 810"/>
                <a:gd name="T13" fmla="*/ 2147483647 h 354"/>
                <a:gd name="T14" fmla="*/ 2147483647 w 810"/>
                <a:gd name="T15" fmla="*/ 2147483647 h 354"/>
                <a:gd name="T16" fmla="*/ 2147483647 w 810"/>
                <a:gd name="T17" fmla="*/ 0 h 354"/>
                <a:gd name="T18" fmla="*/ 2147483647 w 810"/>
                <a:gd name="T19" fmla="*/ 2147483647 h 354"/>
                <a:gd name="T20" fmla="*/ 2147483647 w 810"/>
                <a:gd name="T21" fmla="*/ 2147483647 h 354"/>
                <a:gd name="T22" fmla="*/ 2147483647 w 810"/>
                <a:gd name="T23" fmla="*/ 2147483647 h 354"/>
                <a:gd name="T24" fmla="*/ 2147483647 w 810"/>
                <a:gd name="T25" fmla="*/ 2147483647 h 354"/>
                <a:gd name="T26" fmla="*/ 2147483647 w 810"/>
                <a:gd name="T27" fmla="*/ 2147483647 h 354"/>
                <a:gd name="T28" fmla="*/ 2147483647 w 810"/>
                <a:gd name="T29" fmla="*/ 2147483647 h 354"/>
                <a:gd name="T30" fmla="*/ 2147483647 w 810"/>
                <a:gd name="T31" fmla="*/ 2147483647 h 354"/>
                <a:gd name="T32" fmla="*/ 2147483647 w 810"/>
                <a:gd name="T33" fmla="*/ 2147483647 h 354"/>
                <a:gd name="T34" fmla="*/ 0 w 810"/>
                <a:gd name="T35" fmla="*/ 2147483647 h 354"/>
                <a:gd name="T36" fmla="*/ 0 w 810"/>
                <a:gd name="T37" fmla="*/ 2147483647 h 354"/>
                <a:gd name="T38" fmla="*/ 2147483647 w 810"/>
                <a:gd name="T39" fmla="*/ 2147483647 h 3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0"/>
                <a:gd name="T61" fmla="*/ 0 h 354"/>
                <a:gd name="T62" fmla="*/ 810 w 810"/>
                <a:gd name="T63" fmla="*/ 354 h 3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0" h="354">
                  <a:moveTo>
                    <a:pt x="49" y="193"/>
                  </a:moveTo>
                  <a:lnTo>
                    <a:pt x="521" y="354"/>
                  </a:lnTo>
                  <a:lnTo>
                    <a:pt x="587" y="345"/>
                  </a:lnTo>
                  <a:lnTo>
                    <a:pt x="590" y="301"/>
                  </a:lnTo>
                  <a:lnTo>
                    <a:pt x="625" y="271"/>
                  </a:lnTo>
                  <a:lnTo>
                    <a:pt x="625" y="229"/>
                  </a:lnTo>
                  <a:lnTo>
                    <a:pt x="684" y="225"/>
                  </a:lnTo>
                  <a:lnTo>
                    <a:pt x="810" y="27"/>
                  </a:lnTo>
                  <a:lnTo>
                    <a:pt x="751" y="0"/>
                  </a:lnTo>
                  <a:lnTo>
                    <a:pt x="587" y="3"/>
                  </a:lnTo>
                  <a:lnTo>
                    <a:pt x="541" y="64"/>
                  </a:lnTo>
                  <a:lnTo>
                    <a:pt x="497" y="93"/>
                  </a:lnTo>
                  <a:lnTo>
                    <a:pt x="430" y="132"/>
                  </a:lnTo>
                  <a:lnTo>
                    <a:pt x="273" y="132"/>
                  </a:lnTo>
                  <a:lnTo>
                    <a:pt x="214" y="93"/>
                  </a:lnTo>
                  <a:lnTo>
                    <a:pt x="165" y="30"/>
                  </a:lnTo>
                  <a:lnTo>
                    <a:pt x="54" y="30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49" y="19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16" name="Freeform 61"/>
            <p:cNvSpPr>
              <a:spLocks/>
            </p:cNvSpPr>
            <p:nvPr/>
          </p:nvSpPr>
          <p:spPr bwMode="auto">
            <a:xfrm>
              <a:off x="4411641" y="3895716"/>
              <a:ext cx="539750" cy="296863"/>
            </a:xfrm>
            <a:custGeom>
              <a:avLst/>
              <a:gdLst>
                <a:gd name="T0" fmla="*/ 2147483647 w 962"/>
                <a:gd name="T1" fmla="*/ 2147483647 h 530"/>
                <a:gd name="T2" fmla="*/ 2147483647 w 962"/>
                <a:gd name="T3" fmla="*/ 2147483647 h 530"/>
                <a:gd name="T4" fmla="*/ 2147483647 w 962"/>
                <a:gd name="T5" fmla="*/ 2147483647 h 530"/>
                <a:gd name="T6" fmla="*/ 2147483647 w 962"/>
                <a:gd name="T7" fmla="*/ 2147483647 h 530"/>
                <a:gd name="T8" fmla="*/ 2147483647 w 962"/>
                <a:gd name="T9" fmla="*/ 2147483647 h 530"/>
                <a:gd name="T10" fmla="*/ 2147483647 w 962"/>
                <a:gd name="T11" fmla="*/ 0 h 530"/>
                <a:gd name="T12" fmla="*/ 2147483647 w 962"/>
                <a:gd name="T13" fmla="*/ 2147483647 h 530"/>
                <a:gd name="T14" fmla="*/ 2147483647 w 962"/>
                <a:gd name="T15" fmla="*/ 2147483647 h 530"/>
                <a:gd name="T16" fmla="*/ 2147483647 w 962"/>
                <a:gd name="T17" fmla="*/ 2147483647 h 530"/>
                <a:gd name="T18" fmla="*/ 2147483647 w 962"/>
                <a:gd name="T19" fmla="*/ 2147483647 h 530"/>
                <a:gd name="T20" fmla="*/ 2147483647 w 962"/>
                <a:gd name="T21" fmla="*/ 2147483647 h 530"/>
                <a:gd name="T22" fmla="*/ 2147483647 w 962"/>
                <a:gd name="T23" fmla="*/ 2147483647 h 530"/>
                <a:gd name="T24" fmla="*/ 2147483647 w 962"/>
                <a:gd name="T25" fmla="*/ 2147483647 h 530"/>
                <a:gd name="T26" fmla="*/ 2147483647 w 962"/>
                <a:gd name="T27" fmla="*/ 2147483647 h 530"/>
                <a:gd name="T28" fmla="*/ 2147483647 w 962"/>
                <a:gd name="T29" fmla="*/ 2147483647 h 530"/>
                <a:gd name="T30" fmla="*/ 2147483647 w 962"/>
                <a:gd name="T31" fmla="*/ 2147483647 h 530"/>
                <a:gd name="T32" fmla="*/ 2147483647 w 962"/>
                <a:gd name="T33" fmla="*/ 2147483647 h 530"/>
                <a:gd name="T34" fmla="*/ 2147483647 w 962"/>
                <a:gd name="T35" fmla="*/ 2147483647 h 530"/>
                <a:gd name="T36" fmla="*/ 2147483647 w 962"/>
                <a:gd name="T37" fmla="*/ 2147483647 h 530"/>
                <a:gd name="T38" fmla="*/ 2147483647 w 962"/>
                <a:gd name="T39" fmla="*/ 2147483647 h 530"/>
                <a:gd name="T40" fmla="*/ 2147483647 w 962"/>
                <a:gd name="T41" fmla="*/ 2147483647 h 530"/>
                <a:gd name="T42" fmla="*/ 2147483647 w 962"/>
                <a:gd name="T43" fmla="*/ 2147483647 h 530"/>
                <a:gd name="T44" fmla="*/ 0 w 962"/>
                <a:gd name="T45" fmla="*/ 2147483647 h 530"/>
                <a:gd name="T46" fmla="*/ 0 w 962"/>
                <a:gd name="T47" fmla="*/ 2147483647 h 530"/>
                <a:gd name="T48" fmla="*/ 2147483647 w 962"/>
                <a:gd name="T49" fmla="*/ 2147483647 h 530"/>
                <a:gd name="T50" fmla="*/ 2147483647 w 962"/>
                <a:gd name="T51" fmla="*/ 2147483647 h 530"/>
                <a:gd name="T52" fmla="*/ 2147483647 w 962"/>
                <a:gd name="T53" fmla="*/ 2147483647 h 530"/>
                <a:gd name="T54" fmla="*/ 2147483647 w 962"/>
                <a:gd name="T55" fmla="*/ 2147483647 h 530"/>
                <a:gd name="T56" fmla="*/ 2147483647 w 962"/>
                <a:gd name="T57" fmla="*/ 2147483647 h 530"/>
                <a:gd name="T58" fmla="*/ 2147483647 w 962"/>
                <a:gd name="T59" fmla="*/ 2147483647 h 530"/>
                <a:gd name="T60" fmla="*/ 2147483647 w 962"/>
                <a:gd name="T61" fmla="*/ 2147483647 h 530"/>
                <a:gd name="T62" fmla="*/ 2147483647 w 962"/>
                <a:gd name="T63" fmla="*/ 2147483647 h 530"/>
                <a:gd name="T64" fmla="*/ 2147483647 w 962"/>
                <a:gd name="T65" fmla="*/ 2147483647 h 530"/>
                <a:gd name="T66" fmla="*/ 2147483647 w 962"/>
                <a:gd name="T67" fmla="*/ 2147483647 h 530"/>
                <a:gd name="T68" fmla="*/ 2147483647 w 962"/>
                <a:gd name="T69" fmla="*/ 2147483647 h 530"/>
                <a:gd name="T70" fmla="*/ 2147483647 w 962"/>
                <a:gd name="T71" fmla="*/ 2147483647 h 530"/>
                <a:gd name="T72" fmla="*/ 2147483647 w 962"/>
                <a:gd name="T73" fmla="*/ 2147483647 h 530"/>
                <a:gd name="T74" fmla="*/ 2147483647 w 962"/>
                <a:gd name="T75" fmla="*/ 2147483647 h 530"/>
                <a:gd name="T76" fmla="*/ 2147483647 w 962"/>
                <a:gd name="T77" fmla="*/ 2147483647 h 530"/>
                <a:gd name="T78" fmla="*/ 2147483647 w 962"/>
                <a:gd name="T79" fmla="*/ 2147483647 h 530"/>
                <a:gd name="T80" fmla="*/ 2147483647 w 962"/>
                <a:gd name="T81" fmla="*/ 2147483647 h 530"/>
                <a:gd name="T82" fmla="*/ 2147483647 w 962"/>
                <a:gd name="T83" fmla="*/ 2147483647 h 530"/>
                <a:gd name="T84" fmla="*/ 2147483647 w 962"/>
                <a:gd name="T85" fmla="*/ 2147483647 h 530"/>
                <a:gd name="T86" fmla="*/ 2147483647 w 962"/>
                <a:gd name="T87" fmla="*/ 2147483647 h 530"/>
                <a:gd name="T88" fmla="*/ 2147483647 w 962"/>
                <a:gd name="T89" fmla="*/ 2147483647 h 530"/>
                <a:gd name="T90" fmla="*/ 2147483647 w 962"/>
                <a:gd name="T91" fmla="*/ 2147483647 h 5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62"/>
                <a:gd name="T139" fmla="*/ 0 h 530"/>
                <a:gd name="T140" fmla="*/ 962 w 962"/>
                <a:gd name="T141" fmla="*/ 530 h 5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62" h="530">
                  <a:moveTo>
                    <a:pt x="962" y="99"/>
                  </a:moveTo>
                  <a:lnTo>
                    <a:pt x="936" y="99"/>
                  </a:lnTo>
                  <a:lnTo>
                    <a:pt x="908" y="99"/>
                  </a:lnTo>
                  <a:lnTo>
                    <a:pt x="854" y="99"/>
                  </a:lnTo>
                  <a:lnTo>
                    <a:pt x="773" y="65"/>
                  </a:lnTo>
                  <a:lnTo>
                    <a:pt x="747" y="0"/>
                  </a:lnTo>
                  <a:lnTo>
                    <a:pt x="747" y="2"/>
                  </a:lnTo>
                  <a:lnTo>
                    <a:pt x="722" y="34"/>
                  </a:lnTo>
                  <a:lnTo>
                    <a:pt x="693" y="101"/>
                  </a:lnTo>
                  <a:lnTo>
                    <a:pt x="667" y="166"/>
                  </a:lnTo>
                  <a:lnTo>
                    <a:pt x="613" y="231"/>
                  </a:lnTo>
                  <a:lnTo>
                    <a:pt x="535" y="265"/>
                  </a:lnTo>
                  <a:lnTo>
                    <a:pt x="480" y="265"/>
                  </a:lnTo>
                  <a:lnTo>
                    <a:pt x="427" y="299"/>
                  </a:lnTo>
                  <a:lnTo>
                    <a:pt x="375" y="299"/>
                  </a:lnTo>
                  <a:lnTo>
                    <a:pt x="321" y="299"/>
                  </a:lnTo>
                  <a:lnTo>
                    <a:pt x="267" y="299"/>
                  </a:lnTo>
                  <a:lnTo>
                    <a:pt x="214" y="265"/>
                  </a:lnTo>
                  <a:lnTo>
                    <a:pt x="160" y="299"/>
                  </a:lnTo>
                  <a:lnTo>
                    <a:pt x="108" y="299"/>
                  </a:lnTo>
                  <a:lnTo>
                    <a:pt x="53" y="363"/>
                  </a:lnTo>
                  <a:lnTo>
                    <a:pt x="53" y="429"/>
                  </a:lnTo>
                  <a:lnTo>
                    <a:pt x="0" y="461"/>
                  </a:lnTo>
                  <a:lnTo>
                    <a:pt x="0" y="530"/>
                  </a:lnTo>
                  <a:lnTo>
                    <a:pt x="53" y="494"/>
                  </a:lnTo>
                  <a:lnTo>
                    <a:pt x="108" y="461"/>
                  </a:lnTo>
                  <a:lnTo>
                    <a:pt x="160" y="461"/>
                  </a:lnTo>
                  <a:lnTo>
                    <a:pt x="214" y="494"/>
                  </a:lnTo>
                  <a:lnTo>
                    <a:pt x="267" y="530"/>
                  </a:lnTo>
                  <a:lnTo>
                    <a:pt x="321" y="530"/>
                  </a:lnTo>
                  <a:lnTo>
                    <a:pt x="375" y="494"/>
                  </a:lnTo>
                  <a:lnTo>
                    <a:pt x="427" y="461"/>
                  </a:lnTo>
                  <a:lnTo>
                    <a:pt x="480" y="494"/>
                  </a:lnTo>
                  <a:lnTo>
                    <a:pt x="535" y="530"/>
                  </a:lnTo>
                  <a:lnTo>
                    <a:pt x="588" y="530"/>
                  </a:lnTo>
                  <a:lnTo>
                    <a:pt x="639" y="494"/>
                  </a:lnTo>
                  <a:lnTo>
                    <a:pt x="667" y="429"/>
                  </a:lnTo>
                  <a:lnTo>
                    <a:pt x="722" y="363"/>
                  </a:lnTo>
                  <a:lnTo>
                    <a:pt x="773" y="332"/>
                  </a:lnTo>
                  <a:lnTo>
                    <a:pt x="801" y="332"/>
                  </a:lnTo>
                  <a:lnTo>
                    <a:pt x="854" y="332"/>
                  </a:lnTo>
                  <a:lnTo>
                    <a:pt x="908" y="299"/>
                  </a:lnTo>
                  <a:lnTo>
                    <a:pt x="936" y="231"/>
                  </a:lnTo>
                  <a:lnTo>
                    <a:pt x="936" y="166"/>
                  </a:lnTo>
                  <a:lnTo>
                    <a:pt x="962" y="101"/>
                  </a:lnTo>
                  <a:lnTo>
                    <a:pt x="962" y="99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17" name="Freeform 63"/>
            <p:cNvSpPr>
              <a:spLocks/>
            </p:cNvSpPr>
            <p:nvPr/>
          </p:nvSpPr>
          <p:spPr bwMode="auto">
            <a:xfrm>
              <a:off x="1500166" y="2143116"/>
              <a:ext cx="1006475" cy="796925"/>
            </a:xfrm>
            <a:custGeom>
              <a:avLst/>
              <a:gdLst>
                <a:gd name="T0" fmla="*/ 2147483647 w 1790"/>
                <a:gd name="T1" fmla="*/ 2147483647 h 1415"/>
                <a:gd name="T2" fmla="*/ 2147483647 w 1790"/>
                <a:gd name="T3" fmla="*/ 2147483647 h 1415"/>
                <a:gd name="T4" fmla="*/ 2147483647 w 1790"/>
                <a:gd name="T5" fmla="*/ 2147483647 h 1415"/>
                <a:gd name="T6" fmla="*/ 2147483647 w 1790"/>
                <a:gd name="T7" fmla="*/ 2147483647 h 1415"/>
                <a:gd name="T8" fmla="*/ 2147483647 w 1790"/>
                <a:gd name="T9" fmla="*/ 2147483647 h 1415"/>
                <a:gd name="T10" fmla="*/ 2147483647 w 1790"/>
                <a:gd name="T11" fmla="*/ 2147483647 h 1415"/>
                <a:gd name="T12" fmla="*/ 2147483647 w 1790"/>
                <a:gd name="T13" fmla="*/ 2147483647 h 1415"/>
                <a:gd name="T14" fmla="*/ 2147483647 w 1790"/>
                <a:gd name="T15" fmla="*/ 2147483647 h 1415"/>
                <a:gd name="T16" fmla="*/ 2147483647 w 1790"/>
                <a:gd name="T17" fmla="*/ 2147483647 h 1415"/>
                <a:gd name="T18" fmla="*/ 2147483647 w 1790"/>
                <a:gd name="T19" fmla="*/ 2147483647 h 1415"/>
                <a:gd name="T20" fmla="*/ 2147483647 w 1790"/>
                <a:gd name="T21" fmla="*/ 2147483647 h 1415"/>
                <a:gd name="T22" fmla="*/ 2147483647 w 1790"/>
                <a:gd name="T23" fmla="*/ 2147483647 h 1415"/>
                <a:gd name="T24" fmla="*/ 2147483647 w 1790"/>
                <a:gd name="T25" fmla="*/ 2147483647 h 1415"/>
                <a:gd name="T26" fmla="*/ 2147483647 w 1790"/>
                <a:gd name="T27" fmla="*/ 2147483647 h 1415"/>
                <a:gd name="T28" fmla="*/ 2147483647 w 1790"/>
                <a:gd name="T29" fmla="*/ 2147483647 h 1415"/>
                <a:gd name="T30" fmla="*/ 2147483647 w 1790"/>
                <a:gd name="T31" fmla="*/ 2147483647 h 1415"/>
                <a:gd name="T32" fmla="*/ 2147483647 w 1790"/>
                <a:gd name="T33" fmla="*/ 2147483647 h 1415"/>
                <a:gd name="T34" fmla="*/ 2147483647 w 1790"/>
                <a:gd name="T35" fmla="*/ 0 h 1415"/>
                <a:gd name="T36" fmla="*/ 2147483647 w 1790"/>
                <a:gd name="T37" fmla="*/ 2147483647 h 1415"/>
                <a:gd name="T38" fmla="*/ 2147483647 w 1790"/>
                <a:gd name="T39" fmla="*/ 2147483647 h 1415"/>
                <a:gd name="T40" fmla="*/ 2147483647 w 1790"/>
                <a:gd name="T41" fmla="*/ 2147483647 h 1415"/>
                <a:gd name="T42" fmla="*/ 2147483647 w 1790"/>
                <a:gd name="T43" fmla="*/ 2147483647 h 1415"/>
                <a:gd name="T44" fmla="*/ 2147483647 w 1790"/>
                <a:gd name="T45" fmla="*/ 2147483647 h 1415"/>
                <a:gd name="T46" fmla="*/ 2147483647 w 1790"/>
                <a:gd name="T47" fmla="*/ 2147483647 h 1415"/>
                <a:gd name="T48" fmla="*/ 2147483647 w 1790"/>
                <a:gd name="T49" fmla="*/ 2147483647 h 1415"/>
                <a:gd name="T50" fmla="*/ 2147483647 w 1790"/>
                <a:gd name="T51" fmla="*/ 2147483647 h 1415"/>
                <a:gd name="T52" fmla="*/ 2147483647 w 1790"/>
                <a:gd name="T53" fmla="*/ 2147483647 h 1415"/>
                <a:gd name="T54" fmla="*/ 2147483647 w 1790"/>
                <a:gd name="T55" fmla="*/ 2147483647 h 1415"/>
                <a:gd name="T56" fmla="*/ 2147483647 w 1790"/>
                <a:gd name="T57" fmla="*/ 2147483647 h 1415"/>
                <a:gd name="T58" fmla="*/ 2147483647 w 1790"/>
                <a:gd name="T59" fmla="*/ 2147483647 h 1415"/>
                <a:gd name="T60" fmla="*/ 2147483647 w 1790"/>
                <a:gd name="T61" fmla="*/ 2147483647 h 1415"/>
                <a:gd name="T62" fmla="*/ 2147483647 w 1790"/>
                <a:gd name="T63" fmla="*/ 2147483647 h 1415"/>
                <a:gd name="T64" fmla="*/ 2147483647 w 1790"/>
                <a:gd name="T65" fmla="*/ 2147483647 h 1415"/>
                <a:gd name="T66" fmla="*/ 2147483647 w 1790"/>
                <a:gd name="T67" fmla="*/ 2147483647 h 1415"/>
                <a:gd name="T68" fmla="*/ 2147483647 w 1790"/>
                <a:gd name="T69" fmla="*/ 2147483647 h 1415"/>
                <a:gd name="T70" fmla="*/ 2147483647 w 1790"/>
                <a:gd name="T71" fmla="*/ 2147483647 h 1415"/>
                <a:gd name="T72" fmla="*/ 2147483647 w 1790"/>
                <a:gd name="T73" fmla="*/ 2147483647 h 1415"/>
                <a:gd name="T74" fmla="*/ 2147483647 w 1790"/>
                <a:gd name="T75" fmla="*/ 2147483647 h 1415"/>
                <a:gd name="T76" fmla="*/ 2147483647 w 1790"/>
                <a:gd name="T77" fmla="*/ 2147483647 h 1415"/>
                <a:gd name="T78" fmla="*/ 2147483647 w 1790"/>
                <a:gd name="T79" fmla="*/ 2147483647 h 1415"/>
                <a:gd name="T80" fmla="*/ 2147483647 w 1790"/>
                <a:gd name="T81" fmla="*/ 2147483647 h 1415"/>
                <a:gd name="T82" fmla="*/ 2147483647 w 1790"/>
                <a:gd name="T83" fmla="*/ 2147483647 h 1415"/>
                <a:gd name="T84" fmla="*/ 2147483647 w 1790"/>
                <a:gd name="T85" fmla="*/ 2147483647 h 1415"/>
                <a:gd name="T86" fmla="*/ 2147483647 w 1790"/>
                <a:gd name="T87" fmla="*/ 2147483647 h 1415"/>
                <a:gd name="T88" fmla="*/ 2147483647 w 1790"/>
                <a:gd name="T89" fmla="*/ 2147483647 h 141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90"/>
                <a:gd name="T136" fmla="*/ 0 h 1415"/>
                <a:gd name="T137" fmla="*/ 1790 w 1790"/>
                <a:gd name="T138" fmla="*/ 1415 h 141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90" h="1415">
                  <a:moveTo>
                    <a:pt x="1576" y="1415"/>
                  </a:moveTo>
                  <a:lnTo>
                    <a:pt x="1631" y="1348"/>
                  </a:lnTo>
                  <a:lnTo>
                    <a:pt x="1658" y="1284"/>
                  </a:lnTo>
                  <a:lnTo>
                    <a:pt x="1684" y="1249"/>
                  </a:lnTo>
                  <a:lnTo>
                    <a:pt x="1708" y="1218"/>
                  </a:lnTo>
                  <a:lnTo>
                    <a:pt x="1764" y="1184"/>
                  </a:lnTo>
                  <a:lnTo>
                    <a:pt x="1790" y="1117"/>
                  </a:lnTo>
                  <a:lnTo>
                    <a:pt x="1790" y="1053"/>
                  </a:lnTo>
                  <a:lnTo>
                    <a:pt x="1764" y="986"/>
                  </a:lnTo>
                  <a:lnTo>
                    <a:pt x="1736" y="920"/>
                  </a:lnTo>
                  <a:lnTo>
                    <a:pt x="1736" y="854"/>
                  </a:lnTo>
                  <a:lnTo>
                    <a:pt x="1764" y="788"/>
                  </a:lnTo>
                  <a:lnTo>
                    <a:pt x="1708" y="788"/>
                  </a:lnTo>
                  <a:lnTo>
                    <a:pt x="1658" y="788"/>
                  </a:lnTo>
                  <a:lnTo>
                    <a:pt x="1631" y="723"/>
                  </a:lnTo>
                  <a:lnTo>
                    <a:pt x="1576" y="755"/>
                  </a:lnTo>
                  <a:lnTo>
                    <a:pt x="1525" y="723"/>
                  </a:lnTo>
                  <a:lnTo>
                    <a:pt x="1469" y="689"/>
                  </a:lnTo>
                  <a:lnTo>
                    <a:pt x="1418" y="657"/>
                  </a:lnTo>
                  <a:lnTo>
                    <a:pt x="1364" y="591"/>
                  </a:lnTo>
                  <a:lnTo>
                    <a:pt x="1336" y="524"/>
                  </a:lnTo>
                  <a:lnTo>
                    <a:pt x="1364" y="460"/>
                  </a:lnTo>
                  <a:lnTo>
                    <a:pt x="1392" y="393"/>
                  </a:lnTo>
                  <a:lnTo>
                    <a:pt x="1364" y="325"/>
                  </a:lnTo>
                  <a:lnTo>
                    <a:pt x="1336" y="263"/>
                  </a:lnTo>
                  <a:lnTo>
                    <a:pt x="1336" y="195"/>
                  </a:lnTo>
                  <a:lnTo>
                    <a:pt x="1336" y="162"/>
                  </a:lnTo>
                  <a:lnTo>
                    <a:pt x="1284" y="162"/>
                  </a:lnTo>
                  <a:lnTo>
                    <a:pt x="1231" y="130"/>
                  </a:lnTo>
                  <a:lnTo>
                    <a:pt x="1175" y="130"/>
                  </a:lnTo>
                  <a:lnTo>
                    <a:pt x="1123" y="130"/>
                  </a:lnTo>
                  <a:lnTo>
                    <a:pt x="1069" y="96"/>
                  </a:lnTo>
                  <a:lnTo>
                    <a:pt x="1017" y="63"/>
                  </a:lnTo>
                  <a:lnTo>
                    <a:pt x="964" y="32"/>
                  </a:lnTo>
                  <a:lnTo>
                    <a:pt x="910" y="32"/>
                  </a:lnTo>
                  <a:lnTo>
                    <a:pt x="859" y="0"/>
                  </a:lnTo>
                  <a:lnTo>
                    <a:pt x="803" y="63"/>
                  </a:lnTo>
                  <a:lnTo>
                    <a:pt x="751" y="32"/>
                  </a:lnTo>
                  <a:lnTo>
                    <a:pt x="695" y="63"/>
                  </a:lnTo>
                  <a:lnTo>
                    <a:pt x="669" y="130"/>
                  </a:lnTo>
                  <a:lnTo>
                    <a:pt x="644" y="195"/>
                  </a:lnTo>
                  <a:lnTo>
                    <a:pt x="590" y="229"/>
                  </a:lnTo>
                  <a:lnTo>
                    <a:pt x="536" y="229"/>
                  </a:lnTo>
                  <a:lnTo>
                    <a:pt x="482" y="195"/>
                  </a:lnTo>
                  <a:lnTo>
                    <a:pt x="457" y="263"/>
                  </a:lnTo>
                  <a:lnTo>
                    <a:pt x="429" y="325"/>
                  </a:lnTo>
                  <a:lnTo>
                    <a:pt x="397" y="394"/>
                  </a:lnTo>
                  <a:lnTo>
                    <a:pt x="377" y="361"/>
                  </a:lnTo>
                  <a:lnTo>
                    <a:pt x="323" y="361"/>
                  </a:lnTo>
                  <a:lnTo>
                    <a:pt x="285" y="400"/>
                  </a:lnTo>
                  <a:lnTo>
                    <a:pt x="218" y="361"/>
                  </a:lnTo>
                  <a:lnTo>
                    <a:pt x="164" y="361"/>
                  </a:lnTo>
                  <a:lnTo>
                    <a:pt x="110" y="361"/>
                  </a:lnTo>
                  <a:lnTo>
                    <a:pt x="57" y="361"/>
                  </a:lnTo>
                  <a:lnTo>
                    <a:pt x="2" y="426"/>
                  </a:lnTo>
                  <a:lnTo>
                    <a:pt x="6" y="466"/>
                  </a:lnTo>
                  <a:lnTo>
                    <a:pt x="0" y="466"/>
                  </a:lnTo>
                  <a:lnTo>
                    <a:pt x="116" y="457"/>
                  </a:lnTo>
                  <a:lnTo>
                    <a:pt x="181" y="436"/>
                  </a:lnTo>
                  <a:lnTo>
                    <a:pt x="228" y="441"/>
                  </a:lnTo>
                  <a:lnTo>
                    <a:pt x="290" y="445"/>
                  </a:lnTo>
                  <a:lnTo>
                    <a:pt x="319" y="460"/>
                  </a:lnTo>
                  <a:lnTo>
                    <a:pt x="323" y="492"/>
                  </a:lnTo>
                  <a:lnTo>
                    <a:pt x="323" y="559"/>
                  </a:lnTo>
                  <a:lnTo>
                    <a:pt x="349" y="625"/>
                  </a:lnTo>
                  <a:lnTo>
                    <a:pt x="349" y="689"/>
                  </a:lnTo>
                  <a:lnTo>
                    <a:pt x="349" y="755"/>
                  </a:lnTo>
                  <a:lnTo>
                    <a:pt x="349" y="820"/>
                  </a:lnTo>
                  <a:lnTo>
                    <a:pt x="377" y="889"/>
                  </a:lnTo>
                  <a:lnTo>
                    <a:pt x="429" y="986"/>
                  </a:lnTo>
                  <a:lnTo>
                    <a:pt x="482" y="1053"/>
                  </a:lnTo>
                  <a:lnTo>
                    <a:pt x="536" y="1085"/>
                  </a:lnTo>
                  <a:lnTo>
                    <a:pt x="590" y="1117"/>
                  </a:lnTo>
                  <a:lnTo>
                    <a:pt x="644" y="1150"/>
                  </a:lnTo>
                  <a:lnTo>
                    <a:pt x="724" y="1150"/>
                  </a:lnTo>
                  <a:lnTo>
                    <a:pt x="777" y="1150"/>
                  </a:lnTo>
                  <a:lnTo>
                    <a:pt x="830" y="1150"/>
                  </a:lnTo>
                  <a:lnTo>
                    <a:pt x="885" y="1150"/>
                  </a:lnTo>
                  <a:lnTo>
                    <a:pt x="936" y="1184"/>
                  </a:lnTo>
                  <a:lnTo>
                    <a:pt x="990" y="1218"/>
                  </a:lnTo>
                  <a:lnTo>
                    <a:pt x="1069" y="1249"/>
                  </a:lnTo>
                  <a:lnTo>
                    <a:pt x="1123" y="1249"/>
                  </a:lnTo>
                  <a:lnTo>
                    <a:pt x="1175" y="1284"/>
                  </a:lnTo>
                  <a:lnTo>
                    <a:pt x="1231" y="1348"/>
                  </a:lnTo>
                  <a:lnTo>
                    <a:pt x="1284" y="1381"/>
                  </a:lnTo>
                  <a:lnTo>
                    <a:pt x="1336" y="1415"/>
                  </a:lnTo>
                  <a:lnTo>
                    <a:pt x="1392" y="1415"/>
                  </a:lnTo>
                  <a:lnTo>
                    <a:pt x="1444" y="1381"/>
                  </a:lnTo>
                  <a:lnTo>
                    <a:pt x="1499" y="1381"/>
                  </a:lnTo>
                  <a:lnTo>
                    <a:pt x="1548" y="1415"/>
                  </a:lnTo>
                  <a:lnTo>
                    <a:pt x="1576" y="141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18" name="Freeform 65"/>
            <p:cNvSpPr>
              <a:spLocks/>
            </p:cNvSpPr>
            <p:nvPr/>
          </p:nvSpPr>
          <p:spPr bwMode="auto">
            <a:xfrm>
              <a:off x="5016479" y="1406516"/>
              <a:ext cx="571500" cy="728663"/>
            </a:xfrm>
            <a:custGeom>
              <a:avLst/>
              <a:gdLst>
                <a:gd name="T0" fmla="*/ 2147483647 w 1015"/>
                <a:gd name="T1" fmla="*/ 2147483647 h 1299"/>
                <a:gd name="T2" fmla="*/ 2147483647 w 1015"/>
                <a:gd name="T3" fmla="*/ 2147483647 h 1299"/>
                <a:gd name="T4" fmla="*/ 2147483647 w 1015"/>
                <a:gd name="T5" fmla="*/ 2147483647 h 1299"/>
                <a:gd name="T6" fmla="*/ 2147483647 w 1015"/>
                <a:gd name="T7" fmla="*/ 2147483647 h 1299"/>
                <a:gd name="T8" fmla="*/ 2147483647 w 1015"/>
                <a:gd name="T9" fmla="*/ 2147483647 h 1299"/>
                <a:gd name="T10" fmla="*/ 2147483647 w 1015"/>
                <a:gd name="T11" fmla="*/ 2147483647 h 1299"/>
                <a:gd name="T12" fmla="*/ 2147483647 w 1015"/>
                <a:gd name="T13" fmla="*/ 2147483647 h 1299"/>
                <a:gd name="T14" fmla="*/ 2147483647 w 1015"/>
                <a:gd name="T15" fmla="*/ 2147483647 h 1299"/>
                <a:gd name="T16" fmla="*/ 2147483647 w 1015"/>
                <a:gd name="T17" fmla="*/ 2147483647 h 1299"/>
                <a:gd name="T18" fmla="*/ 2147483647 w 1015"/>
                <a:gd name="T19" fmla="*/ 2147483647 h 1299"/>
                <a:gd name="T20" fmla="*/ 2147483647 w 1015"/>
                <a:gd name="T21" fmla="*/ 2147483647 h 1299"/>
                <a:gd name="T22" fmla="*/ 2147483647 w 1015"/>
                <a:gd name="T23" fmla="*/ 0 h 1299"/>
                <a:gd name="T24" fmla="*/ 2147483647 w 1015"/>
                <a:gd name="T25" fmla="*/ 2147483647 h 1299"/>
                <a:gd name="T26" fmla="*/ 2147483647 w 1015"/>
                <a:gd name="T27" fmla="*/ 2147483647 h 1299"/>
                <a:gd name="T28" fmla="*/ 2147483647 w 1015"/>
                <a:gd name="T29" fmla="*/ 2147483647 h 1299"/>
                <a:gd name="T30" fmla="*/ 0 w 1015"/>
                <a:gd name="T31" fmla="*/ 2147483647 h 1299"/>
                <a:gd name="T32" fmla="*/ 2147483647 w 1015"/>
                <a:gd name="T33" fmla="*/ 2147483647 h 1299"/>
                <a:gd name="T34" fmla="*/ 2147483647 w 1015"/>
                <a:gd name="T35" fmla="*/ 2147483647 h 1299"/>
                <a:gd name="T36" fmla="*/ 2147483647 w 1015"/>
                <a:gd name="T37" fmla="*/ 2147483647 h 1299"/>
                <a:gd name="T38" fmla="*/ 2147483647 w 1015"/>
                <a:gd name="T39" fmla="*/ 2147483647 h 1299"/>
                <a:gd name="T40" fmla="*/ 2147483647 w 1015"/>
                <a:gd name="T41" fmla="*/ 2147483647 h 1299"/>
                <a:gd name="T42" fmla="*/ 2147483647 w 1015"/>
                <a:gd name="T43" fmla="*/ 2147483647 h 1299"/>
                <a:gd name="T44" fmla="*/ 2147483647 w 1015"/>
                <a:gd name="T45" fmla="*/ 2147483647 h 1299"/>
                <a:gd name="T46" fmla="*/ 2147483647 w 1015"/>
                <a:gd name="T47" fmla="*/ 2147483647 h 1299"/>
                <a:gd name="T48" fmla="*/ 2147483647 w 1015"/>
                <a:gd name="T49" fmla="*/ 2147483647 h 1299"/>
                <a:gd name="T50" fmla="*/ 2147483647 w 1015"/>
                <a:gd name="T51" fmla="*/ 2147483647 h 1299"/>
                <a:gd name="T52" fmla="*/ 2147483647 w 1015"/>
                <a:gd name="T53" fmla="*/ 2147483647 h 1299"/>
                <a:gd name="T54" fmla="*/ 2147483647 w 1015"/>
                <a:gd name="T55" fmla="*/ 2147483647 h 1299"/>
                <a:gd name="T56" fmla="*/ 2147483647 w 1015"/>
                <a:gd name="T57" fmla="*/ 2147483647 h 1299"/>
                <a:gd name="T58" fmla="*/ 2147483647 w 1015"/>
                <a:gd name="T59" fmla="*/ 2147483647 h 1299"/>
                <a:gd name="T60" fmla="*/ 2147483647 w 1015"/>
                <a:gd name="T61" fmla="*/ 2147483647 h 1299"/>
                <a:gd name="T62" fmla="*/ 2147483647 w 1015"/>
                <a:gd name="T63" fmla="*/ 2147483647 h 1299"/>
                <a:gd name="T64" fmla="*/ 2147483647 w 1015"/>
                <a:gd name="T65" fmla="*/ 2147483647 h 12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5"/>
                <a:gd name="T100" fmla="*/ 0 h 1299"/>
                <a:gd name="T101" fmla="*/ 1015 w 1015"/>
                <a:gd name="T102" fmla="*/ 1299 h 12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5" h="1299">
                  <a:moveTo>
                    <a:pt x="723" y="923"/>
                  </a:moveTo>
                  <a:lnTo>
                    <a:pt x="669" y="859"/>
                  </a:lnTo>
                  <a:lnTo>
                    <a:pt x="723" y="793"/>
                  </a:lnTo>
                  <a:lnTo>
                    <a:pt x="778" y="758"/>
                  </a:lnTo>
                  <a:lnTo>
                    <a:pt x="828" y="758"/>
                  </a:lnTo>
                  <a:lnTo>
                    <a:pt x="855" y="693"/>
                  </a:lnTo>
                  <a:lnTo>
                    <a:pt x="881" y="626"/>
                  </a:lnTo>
                  <a:lnTo>
                    <a:pt x="910" y="561"/>
                  </a:lnTo>
                  <a:lnTo>
                    <a:pt x="963" y="527"/>
                  </a:lnTo>
                  <a:lnTo>
                    <a:pt x="1015" y="495"/>
                  </a:lnTo>
                  <a:lnTo>
                    <a:pt x="989" y="463"/>
                  </a:lnTo>
                  <a:lnTo>
                    <a:pt x="936" y="463"/>
                  </a:lnTo>
                  <a:lnTo>
                    <a:pt x="881" y="429"/>
                  </a:lnTo>
                  <a:lnTo>
                    <a:pt x="828" y="397"/>
                  </a:lnTo>
                  <a:lnTo>
                    <a:pt x="802" y="330"/>
                  </a:lnTo>
                  <a:lnTo>
                    <a:pt x="748" y="298"/>
                  </a:lnTo>
                  <a:lnTo>
                    <a:pt x="694" y="232"/>
                  </a:lnTo>
                  <a:lnTo>
                    <a:pt x="643" y="197"/>
                  </a:lnTo>
                  <a:lnTo>
                    <a:pt x="589" y="165"/>
                  </a:lnTo>
                  <a:lnTo>
                    <a:pt x="509" y="100"/>
                  </a:lnTo>
                  <a:lnTo>
                    <a:pt x="430" y="67"/>
                  </a:lnTo>
                  <a:lnTo>
                    <a:pt x="375" y="33"/>
                  </a:lnTo>
                  <a:lnTo>
                    <a:pt x="322" y="0"/>
                  </a:lnTo>
                  <a:lnTo>
                    <a:pt x="269" y="0"/>
                  </a:lnTo>
                  <a:lnTo>
                    <a:pt x="215" y="33"/>
                  </a:lnTo>
                  <a:lnTo>
                    <a:pt x="161" y="33"/>
                  </a:lnTo>
                  <a:lnTo>
                    <a:pt x="107" y="33"/>
                  </a:lnTo>
                  <a:lnTo>
                    <a:pt x="54" y="33"/>
                  </a:lnTo>
                  <a:lnTo>
                    <a:pt x="56" y="32"/>
                  </a:lnTo>
                  <a:lnTo>
                    <a:pt x="43" y="32"/>
                  </a:lnTo>
                  <a:lnTo>
                    <a:pt x="30" y="67"/>
                  </a:lnTo>
                  <a:lnTo>
                    <a:pt x="0" y="134"/>
                  </a:lnTo>
                  <a:lnTo>
                    <a:pt x="0" y="197"/>
                  </a:lnTo>
                  <a:lnTo>
                    <a:pt x="30" y="264"/>
                  </a:lnTo>
                  <a:lnTo>
                    <a:pt x="30" y="330"/>
                  </a:lnTo>
                  <a:lnTo>
                    <a:pt x="30" y="397"/>
                  </a:lnTo>
                  <a:lnTo>
                    <a:pt x="30" y="463"/>
                  </a:lnTo>
                  <a:lnTo>
                    <a:pt x="82" y="527"/>
                  </a:lnTo>
                  <a:lnTo>
                    <a:pt x="54" y="594"/>
                  </a:lnTo>
                  <a:lnTo>
                    <a:pt x="54" y="658"/>
                  </a:lnTo>
                  <a:lnTo>
                    <a:pt x="30" y="724"/>
                  </a:lnTo>
                  <a:lnTo>
                    <a:pt x="54" y="793"/>
                  </a:lnTo>
                  <a:lnTo>
                    <a:pt x="82" y="859"/>
                  </a:lnTo>
                  <a:lnTo>
                    <a:pt x="107" y="923"/>
                  </a:lnTo>
                  <a:lnTo>
                    <a:pt x="161" y="956"/>
                  </a:lnTo>
                  <a:lnTo>
                    <a:pt x="161" y="1022"/>
                  </a:lnTo>
                  <a:lnTo>
                    <a:pt x="161" y="1087"/>
                  </a:lnTo>
                  <a:lnTo>
                    <a:pt x="187" y="1154"/>
                  </a:lnTo>
                  <a:lnTo>
                    <a:pt x="161" y="1154"/>
                  </a:lnTo>
                  <a:lnTo>
                    <a:pt x="182" y="1143"/>
                  </a:lnTo>
                  <a:lnTo>
                    <a:pt x="215" y="1187"/>
                  </a:lnTo>
                  <a:lnTo>
                    <a:pt x="269" y="1187"/>
                  </a:lnTo>
                  <a:lnTo>
                    <a:pt x="322" y="1154"/>
                  </a:lnTo>
                  <a:lnTo>
                    <a:pt x="375" y="1154"/>
                  </a:lnTo>
                  <a:lnTo>
                    <a:pt x="430" y="1187"/>
                  </a:lnTo>
                  <a:lnTo>
                    <a:pt x="481" y="1253"/>
                  </a:lnTo>
                  <a:lnTo>
                    <a:pt x="538" y="1299"/>
                  </a:lnTo>
                  <a:lnTo>
                    <a:pt x="566" y="1281"/>
                  </a:lnTo>
                  <a:lnTo>
                    <a:pt x="599" y="1204"/>
                  </a:lnTo>
                  <a:lnTo>
                    <a:pt x="661" y="1204"/>
                  </a:lnTo>
                  <a:lnTo>
                    <a:pt x="661" y="1198"/>
                  </a:lnTo>
                  <a:lnTo>
                    <a:pt x="669" y="1154"/>
                  </a:lnTo>
                  <a:lnTo>
                    <a:pt x="669" y="1087"/>
                  </a:lnTo>
                  <a:lnTo>
                    <a:pt x="694" y="1022"/>
                  </a:lnTo>
                  <a:lnTo>
                    <a:pt x="694" y="956"/>
                  </a:lnTo>
                  <a:lnTo>
                    <a:pt x="715" y="923"/>
                  </a:lnTo>
                  <a:lnTo>
                    <a:pt x="723" y="923"/>
                  </a:lnTo>
                  <a:close/>
                </a:path>
              </a:pathLst>
            </a:custGeom>
            <a:solidFill>
              <a:srgbClr val="0066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19" name="Freeform 68"/>
            <p:cNvSpPr>
              <a:spLocks/>
            </p:cNvSpPr>
            <p:nvPr/>
          </p:nvSpPr>
          <p:spPr bwMode="auto">
            <a:xfrm>
              <a:off x="4036991" y="2876541"/>
              <a:ext cx="146050" cy="98425"/>
            </a:xfrm>
            <a:custGeom>
              <a:avLst/>
              <a:gdLst>
                <a:gd name="T0" fmla="*/ 2147483647 w 262"/>
                <a:gd name="T1" fmla="*/ 2147483647 h 173"/>
                <a:gd name="T2" fmla="*/ 2147483647 w 262"/>
                <a:gd name="T3" fmla="*/ 0 h 173"/>
                <a:gd name="T4" fmla="*/ 2147483647 w 262"/>
                <a:gd name="T5" fmla="*/ 0 h 173"/>
                <a:gd name="T6" fmla="*/ 2147483647 w 262"/>
                <a:gd name="T7" fmla="*/ 2147483647 h 173"/>
                <a:gd name="T8" fmla="*/ 0 w 262"/>
                <a:gd name="T9" fmla="*/ 2147483647 h 173"/>
                <a:gd name="T10" fmla="*/ 2147483647 w 262"/>
                <a:gd name="T11" fmla="*/ 2147483647 h 173"/>
                <a:gd name="T12" fmla="*/ 2147483647 w 262"/>
                <a:gd name="T13" fmla="*/ 2147483647 h 173"/>
                <a:gd name="T14" fmla="*/ 2147483647 w 262"/>
                <a:gd name="T15" fmla="*/ 2147483647 h 1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"/>
                <a:gd name="T25" fmla="*/ 0 h 173"/>
                <a:gd name="T26" fmla="*/ 262 w 262"/>
                <a:gd name="T27" fmla="*/ 173 h 1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" h="173">
                  <a:moveTo>
                    <a:pt x="262" y="173"/>
                  </a:moveTo>
                  <a:lnTo>
                    <a:pt x="262" y="0"/>
                  </a:lnTo>
                  <a:lnTo>
                    <a:pt x="35" y="0"/>
                  </a:lnTo>
                  <a:lnTo>
                    <a:pt x="5" y="39"/>
                  </a:lnTo>
                  <a:lnTo>
                    <a:pt x="0" y="108"/>
                  </a:lnTo>
                  <a:lnTo>
                    <a:pt x="5" y="158"/>
                  </a:lnTo>
                  <a:lnTo>
                    <a:pt x="16" y="173"/>
                  </a:lnTo>
                  <a:lnTo>
                    <a:pt x="262" y="173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20" name="Freeform 53"/>
            <p:cNvSpPr>
              <a:spLocks/>
            </p:cNvSpPr>
            <p:nvPr/>
          </p:nvSpPr>
          <p:spPr bwMode="auto">
            <a:xfrm>
              <a:off x="3116214" y="465796"/>
              <a:ext cx="718716" cy="755508"/>
            </a:xfrm>
            <a:custGeom>
              <a:avLst/>
              <a:gdLst>
                <a:gd name="T0" fmla="*/ 2147483647 w 1281"/>
                <a:gd name="T1" fmla="*/ 2147483647 h 1340"/>
                <a:gd name="T2" fmla="*/ 2147483647 w 1281"/>
                <a:gd name="T3" fmla="*/ 2147483647 h 1340"/>
                <a:gd name="T4" fmla="*/ 2147483647 w 1281"/>
                <a:gd name="T5" fmla="*/ 2147483647 h 1340"/>
                <a:gd name="T6" fmla="*/ 2147483647 w 1281"/>
                <a:gd name="T7" fmla="*/ 2147483647 h 1340"/>
                <a:gd name="T8" fmla="*/ 2147483647 w 1281"/>
                <a:gd name="T9" fmla="*/ 2147483647 h 1340"/>
                <a:gd name="T10" fmla="*/ 2147483647 w 1281"/>
                <a:gd name="T11" fmla="*/ 2147483647 h 1340"/>
                <a:gd name="T12" fmla="*/ 2147483647 w 1281"/>
                <a:gd name="T13" fmla="*/ 2147483647 h 1340"/>
                <a:gd name="T14" fmla="*/ 2147483647 w 1281"/>
                <a:gd name="T15" fmla="*/ 2147483647 h 1340"/>
                <a:gd name="T16" fmla="*/ 2147483647 w 1281"/>
                <a:gd name="T17" fmla="*/ 2147483647 h 1340"/>
                <a:gd name="T18" fmla="*/ 2147483647 w 1281"/>
                <a:gd name="T19" fmla="*/ 2147483647 h 1340"/>
                <a:gd name="T20" fmla="*/ 2147483647 w 1281"/>
                <a:gd name="T21" fmla="*/ 0 h 1340"/>
                <a:gd name="T22" fmla="*/ 2147483647 w 1281"/>
                <a:gd name="T23" fmla="*/ 2147483647 h 1340"/>
                <a:gd name="T24" fmla="*/ 2147483647 w 1281"/>
                <a:gd name="T25" fmla="*/ 2147483647 h 1340"/>
                <a:gd name="T26" fmla="*/ 2147483647 w 1281"/>
                <a:gd name="T27" fmla="*/ 2147483647 h 1340"/>
                <a:gd name="T28" fmla="*/ 2147483647 w 1281"/>
                <a:gd name="T29" fmla="*/ 2147483647 h 1340"/>
                <a:gd name="T30" fmla="*/ 2147483647 w 1281"/>
                <a:gd name="T31" fmla="*/ 2147483647 h 1340"/>
                <a:gd name="T32" fmla="*/ 2147483647 w 1281"/>
                <a:gd name="T33" fmla="*/ 2147483647 h 1340"/>
                <a:gd name="T34" fmla="*/ 2147483647 w 1281"/>
                <a:gd name="T35" fmla="*/ 2147483647 h 1340"/>
                <a:gd name="T36" fmla="*/ 2147483647 w 1281"/>
                <a:gd name="T37" fmla="*/ 2147483647 h 1340"/>
                <a:gd name="T38" fmla="*/ 2147483647 w 1281"/>
                <a:gd name="T39" fmla="*/ 2147483647 h 1340"/>
                <a:gd name="T40" fmla="*/ 2147483647 w 1281"/>
                <a:gd name="T41" fmla="*/ 2147483647 h 1340"/>
                <a:gd name="T42" fmla="*/ 2147483647 w 1281"/>
                <a:gd name="T43" fmla="*/ 2147483647 h 1340"/>
                <a:gd name="T44" fmla="*/ 2147483647 w 1281"/>
                <a:gd name="T45" fmla="*/ 2147483647 h 1340"/>
                <a:gd name="T46" fmla="*/ 2147483647 w 1281"/>
                <a:gd name="T47" fmla="*/ 2147483647 h 1340"/>
                <a:gd name="T48" fmla="*/ 2147483647 w 1281"/>
                <a:gd name="T49" fmla="*/ 2147483647 h 1340"/>
                <a:gd name="T50" fmla="*/ 2147483647 w 1281"/>
                <a:gd name="T51" fmla="*/ 2147483647 h 1340"/>
                <a:gd name="T52" fmla="*/ 2147483647 w 1281"/>
                <a:gd name="T53" fmla="*/ 2147483647 h 1340"/>
                <a:gd name="T54" fmla="*/ 2147483647 w 1281"/>
                <a:gd name="T55" fmla="*/ 2147483647 h 1340"/>
                <a:gd name="T56" fmla="*/ 2147483647 w 1281"/>
                <a:gd name="T57" fmla="*/ 2147483647 h 1340"/>
                <a:gd name="T58" fmla="*/ 2147483647 w 1281"/>
                <a:gd name="T59" fmla="*/ 2147483647 h 1340"/>
                <a:gd name="T60" fmla="*/ 2147483647 w 1281"/>
                <a:gd name="T61" fmla="*/ 2147483647 h 1340"/>
                <a:gd name="T62" fmla="*/ 2147483647 w 1281"/>
                <a:gd name="T63" fmla="*/ 2147483647 h 1340"/>
                <a:gd name="T64" fmla="*/ 2147483647 w 1281"/>
                <a:gd name="T65" fmla="*/ 2147483647 h 1340"/>
                <a:gd name="T66" fmla="*/ 0 w 1281"/>
                <a:gd name="T67" fmla="*/ 2147483647 h 13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81"/>
                <a:gd name="T103" fmla="*/ 0 h 1340"/>
                <a:gd name="T104" fmla="*/ 1281 w 1281"/>
                <a:gd name="T105" fmla="*/ 1340 h 13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81" h="1340">
                  <a:moveTo>
                    <a:pt x="0" y="483"/>
                  </a:moveTo>
                  <a:lnTo>
                    <a:pt x="28" y="483"/>
                  </a:lnTo>
                  <a:lnTo>
                    <a:pt x="81" y="483"/>
                  </a:lnTo>
                  <a:lnTo>
                    <a:pt x="134" y="518"/>
                  </a:lnTo>
                  <a:lnTo>
                    <a:pt x="189" y="518"/>
                  </a:lnTo>
                  <a:lnTo>
                    <a:pt x="241" y="518"/>
                  </a:lnTo>
                  <a:lnTo>
                    <a:pt x="295" y="483"/>
                  </a:lnTo>
                  <a:lnTo>
                    <a:pt x="348" y="483"/>
                  </a:lnTo>
                  <a:lnTo>
                    <a:pt x="402" y="483"/>
                  </a:lnTo>
                  <a:lnTo>
                    <a:pt x="453" y="518"/>
                  </a:lnTo>
                  <a:lnTo>
                    <a:pt x="508" y="518"/>
                  </a:lnTo>
                  <a:lnTo>
                    <a:pt x="561" y="483"/>
                  </a:lnTo>
                  <a:lnTo>
                    <a:pt x="614" y="483"/>
                  </a:lnTo>
                  <a:lnTo>
                    <a:pt x="641" y="419"/>
                  </a:lnTo>
                  <a:lnTo>
                    <a:pt x="669" y="351"/>
                  </a:lnTo>
                  <a:lnTo>
                    <a:pt x="695" y="286"/>
                  </a:lnTo>
                  <a:lnTo>
                    <a:pt x="722" y="220"/>
                  </a:lnTo>
                  <a:lnTo>
                    <a:pt x="722" y="156"/>
                  </a:lnTo>
                  <a:lnTo>
                    <a:pt x="774" y="88"/>
                  </a:lnTo>
                  <a:lnTo>
                    <a:pt x="830" y="88"/>
                  </a:lnTo>
                  <a:lnTo>
                    <a:pt x="830" y="21"/>
                  </a:lnTo>
                  <a:lnTo>
                    <a:pt x="871" y="0"/>
                  </a:lnTo>
                  <a:lnTo>
                    <a:pt x="935" y="21"/>
                  </a:lnTo>
                  <a:lnTo>
                    <a:pt x="961" y="88"/>
                  </a:lnTo>
                  <a:lnTo>
                    <a:pt x="989" y="156"/>
                  </a:lnTo>
                  <a:lnTo>
                    <a:pt x="1012" y="220"/>
                  </a:lnTo>
                  <a:lnTo>
                    <a:pt x="1012" y="286"/>
                  </a:lnTo>
                  <a:lnTo>
                    <a:pt x="1012" y="351"/>
                  </a:lnTo>
                  <a:lnTo>
                    <a:pt x="1040" y="419"/>
                  </a:lnTo>
                  <a:lnTo>
                    <a:pt x="1068" y="483"/>
                  </a:lnTo>
                  <a:lnTo>
                    <a:pt x="1094" y="549"/>
                  </a:lnTo>
                  <a:lnTo>
                    <a:pt x="1147" y="616"/>
                  </a:lnTo>
                  <a:lnTo>
                    <a:pt x="1202" y="616"/>
                  </a:lnTo>
                  <a:lnTo>
                    <a:pt x="1255" y="648"/>
                  </a:lnTo>
                  <a:lnTo>
                    <a:pt x="1281" y="713"/>
                  </a:lnTo>
                  <a:lnTo>
                    <a:pt x="1255" y="779"/>
                  </a:lnTo>
                  <a:lnTo>
                    <a:pt x="1255" y="848"/>
                  </a:lnTo>
                  <a:lnTo>
                    <a:pt x="1202" y="879"/>
                  </a:lnTo>
                  <a:lnTo>
                    <a:pt x="1147" y="912"/>
                  </a:lnTo>
                  <a:lnTo>
                    <a:pt x="1094" y="976"/>
                  </a:lnTo>
                  <a:lnTo>
                    <a:pt x="1040" y="1044"/>
                  </a:lnTo>
                  <a:lnTo>
                    <a:pt x="989" y="1076"/>
                  </a:lnTo>
                  <a:lnTo>
                    <a:pt x="961" y="1143"/>
                  </a:lnTo>
                  <a:lnTo>
                    <a:pt x="907" y="1175"/>
                  </a:lnTo>
                  <a:lnTo>
                    <a:pt x="854" y="1209"/>
                  </a:lnTo>
                  <a:lnTo>
                    <a:pt x="854" y="1275"/>
                  </a:lnTo>
                  <a:lnTo>
                    <a:pt x="802" y="1306"/>
                  </a:lnTo>
                  <a:lnTo>
                    <a:pt x="746" y="1340"/>
                  </a:lnTo>
                  <a:lnTo>
                    <a:pt x="695" y="1340"/>
                  </a:lnTo>
                  <a:lnTo>
                    <a:pt x="641" y="1275"/>
                  </a:lnTo>
                  <a:lnTo>
                    <a:pt x="614" y="1209"/>
                  </a:lnTo>
                  <a:lnTo>
                    <a:pt x="587" y="1143"/>
                  </a:lnTo>
                  <a:lnTo>
                    <a:pt x="535" y="1108"/>
                  </a:lnTo>
                  <a:lnTo>
                    <a:pt x="479" y="1044"/>
                  </a:lnTo>
                  <a:lnTo>
                    <a:pt x="479" y="976"/>
                  </a:lnTo>
                  <a:lnTo>
                    <a:pt x="479" y="912"/>
                  </a:lnTo>
                  <a:lnTo>
                    <a:pt x="427" y="879"/>
                  </a:lnTo>
                  <a:lnTo>
                    <a:pt x="372" y="813"/>
                  </a:lnTo>
                  <a:lnTo>
                    <a:pt x="348" y="747"/>
                  </a:lnTo>
                  <a:lnTo>
                    <a:pt x="295" y="747"/>
                  </a:lnTo>
                  <a:lnTo>
                    <a:pt x="269" y="682"/>
                  </a:lnTo>
                  <a:lnTo>
                    <a:pt x="215" y="682"/>
                  </a:lnTo>
                  <a:lnTo>
                    <a:pt x="163" y="648"/>
                  </a:lnTo>
                  <a:lnTo>
                    <a:pt x="108" y="616"/>
                  </a:lnTo>
                  <a:lnTo>
                    <a:pt x="54" y="616"/>
                  </a:lnTo>
                  <a:lnTo>
                    <a:pt x="54" y="549"/>
                  </a:lnTo>
                  <a:lnTo>
                    <a:pt x="20" y="484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21" name="Freeform 54"/>
            <p:cNvSpPr>
              <a:spLocks/>
            </p:cNvSpPr>
            <p:nvPr/>
          </p:nvSpPr>
          <p:spPr bwMode="auto">
            <a:xfrm>
              <a:off x="449241" y="2067701"/>
              <a:ext cx="1088964" cy="552903"/>
            </a:xfrm>
            <a:custGeom>
              <a:avLst/>
              <a:gdLst>
                <a:gd name="T0" fmla="*/ 2147483647 w 1939"/>
                <a:gd name="T1" fmla="*/ 0 h 984"/>
                <a:gd name="T2" fmla="*/ 2147483647 w 1939"/>
                <a:gd name="T3" fmla="*/ 2147483647 h 984"/>
                <a:gd name="T4" fmla="*/ 2147483647 w 1939"/>
                <a:gd name="T5" fmla="*/ 2147483647 h 984"/>
                <a:gd name="T6" fmla="*/ 2147483647 w 1939"/>
                <a:gd name="T7" fmla="*/ 2147483647 h 984"/>
                <a:gd name="T8" fmla="*/ 2147483647 w 1939"/>
                <a:gd name="T9" fmla="*/ 2147483647 h 984"/>
                <a:gd name="T10" fmla="*/ 2147483647 w 1939"/>
                <a:gd name="T11" fmla="*/ 2147483647 h 984"/>
                <a:gd name="T12" fmla="*/ 2147483647 w 1939"/>
                <a:gd name="T13" fmla="*/ 2147483647 h 984"/>
                <a:gd name="T14" fmla="*/ 2147483647 w 1939"/>
                <a:gd name="T15" fmla="*/ 2147483647 h 984"/>
                <a:gd name="T16" fmla="*/ 2147483647 w 1939"/>
                <a:gd name="T17" fmla="*/ 2147483647 h 984"/>
                <a:gd name="T18" fmla="*/ 2147483647 w 1939"/>
                <a:gd name="T19" fmla="*/ 2147483647 h 984"/>
                <a:gd name="T20" fmla="*/ 2147483647 w 1939"/>
                <a:gd name="T21" fmla="*/ 2147483647 h 984"/>
                <a:gd name="T22" fmla="*/ 2147483647 w 1939"/>
                <a:gd name="T23" fmla="*/ 2147483647 h 984"/>
                <a:gd name="T24" fmla="*/ 2147483647 w 1939"/>
                <a:gd name="T25" fmla="*/ 2147483647 h 984"/>
                <a:gd name="T26" fmla="*/ 2147483647 w 1939"/>
                <a:gd name="T27" fmla="*/ 2147483647 h 984"/>
                <a:gd name="T28" fmla="*/ 2147483647 w 1939"/>
                <a:gd name="T29" fmla="*/ 2147483647 h 984"/>
                <a:gd name="T30" fmla="*/ 2147483647 w 1939"/>
                <a:gd name="T31" fmla="*/ 2147483647 h 984"/>
                <a:gd name="T32" fmla="*/ 2147483647 w 1939"/>
                <a:gd name="T33" fmla="*/ 2147483647 h 984"/>
                <a:gd name="T34" fmla="*/ 2147483647 w 1939"/>
                <a:gd name="T35" fmla="*/ 2147483647 h 984"/>
                <a:gd name="T36" fmla="*/ 2147483647 w 1939"/>
                <a:gd name="T37" fmla="*/ 2147483647 h 984"/>
                <a:gd name="T38" fmla="*/ 2147483647 w 1939"/>
                <a:gd name="T39" fmla="*/ 2147483647 h 984"/>
                <a:gd name="T40" fmla="*/ 2147483647 w 1939"/>
                <a:gd name="T41" fmla="*/ 2147483647 h 984"/>
                <a:gd name="T42" fmla="*/ 2147483647 w 1939"/>
                <a:gd name="T43" fmla="*/ 2147483647 h 984"/>
                <a:gd name="T44" fmla="*/ 2147483647 w 1939"/>
                <a:gd name="T45" fmla="*/ 2147483647 h 984"/>
                <a:gd name="T46" fmla="*/ 2147483647 w 1939"/>
                <a:gd name="T47" fmla="*/ 2147483647 h 984"/>
                <a:gd name="T48" fmla="*/ 2147483647 w 1939"/>
                <a:gd name="T49" fmla="*/ 2147483647 h 984"/>
                <a:gd name="T50" fmla="*/ 2147483647 w 1939"/>
                <a:gd name="T51" fmla="*/ 2147483647 h 984"/>
                <a:gd name="T52" fmla="*/ 2147483647 w 1939"/>
                <a:gd name="T53" fmla="*/ 2147483647 h 984"/>
                <a:gd name="T54" fmla="*/ 2147483647 w 1939"/>
                <a:gd name="T55" fmla="*/ 2147483647 h 984"/>
                <a:gd name="T56" fmla="*/ 2147483647 w 1939"/>
                <a:gd name="T57" fmla="*/ 2147483647 h 984"/>
                <a:gd name="T58" fmla="*/ 2147483647 w 1939"/>
                <a:gd name="T59" fmla="*/ 2147483647 h 984"/>
                <a:gd name="T60" fmla="*/ 2147483647 w 1939"/>
                <a:gd name="T61" fmla="*/ 2147483647 h 984"/>
                <a:gd name="T62" fmla="*/ 2147483647 w 1939"/>
                <a:gd name="T63" fmla="*/ 2147483647 h 984"/>
                <a:gd name="T64" fmla="*/ 0 w 1939"/>
                <a:gd name="T65" fmla="*/ 2147483647 h 984"/>
                <a:gd name="T66" fmla="*/ 0 w 1939"/>
                <a:gd name="T67" fmla="*/ 2147483647 h 984"/>
                <a:gd name="T68" fmla="*/ 0 w 1939"/>
                <a:gd name="T69" fmla="*/ 2147483647 h 984"/>
                <a:gd name="T70" fmla="*/ 2147483647 w 1939"/>
                <a:gd name="T71" fmla="*/ 2147483647 h 984"/>
                <a:gd name="T72" fmla="*/ 2147483647 w 1939"/>
                <a:gd name="T73" fmla="*/ 0 h 9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39"/>
                <a:gd name="T112" fmla="*/ 0 h 984"/>
                <a:gd name="T113" fmla="*/ 1939 w 1939"/>
                <a:gd name="T114" fmla="*/ 984 h 9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39" h="984">
                  <a:moveTo>
                    <a:pt x="19" y="0"/>
                  </a:moveTo>
                  <a:lnTo>
                    <a:pt x="1004" y="332"/>
                  </a:lnTo>
                  <a:lnTo>
                    <a:pt x="1939" y="663"/>
                  </a:lnTo>
                  <a:lnTo>
                    <a:pt x="1901" y="743"/>
                  </a:lnTo>
                  <a:lnTo>
                    <a:pt x="1783" y="824"/>
                  </a:lnTo>
                  <a:lnTo>
                    <a:pt x="1724" y="789"/>
                  </a:lnTo>
                  <a:lnTo>
                    <a:pt x="1695" y="859"/>
                  </a:lnTo>
                  <a:lnTo>
                    <a:pt x="1647" y="887"/>
                  </a:lnTo>
                  <a:lnTo>
                    <a:pt x="1569" y="887"/>
                  </a:lnTo>
                  <a:lnTo>
                    <a:pt x="1549" y="913"/>
                  </a:lnTo>
                  <a:lnTo>
                    <a:pt x="1500" y="931"/>
                  </a:lnTo>
                  <a:lnTo>
                    <a:pt x="1472" y="977"/>
                  </a:lnTo>
                  <a:lnTo>
                    <a:pt x="1354" y="984"/>
                  </a:lnTo>
                  <a:lnTo>
                    <a:pt x="1287" y="939"/>
                  </a:lnTo>
                  <a:lnTo>
                    <a:pt x="1141" y="939"/>
                  </a:lnTo>
                  <a:lnTo>
                    <a:pt x="1082" y="977"/>
                  </a:lnTo>
                  <a:lnTo>
                    <a:pt x="926" y="977"/>
                  </a:lnTo>
                  <a:lnTo>
                    <a:pt x="926" y="842"/>
                  </a:lnTo>
                  <a:lnTo>
                    <a:pt x="906" y="798"/>
                  </a:lnTo>
                  <a:lnTo>
                    <a:pt x="906" y="708"/>
                  </a:lnTo>
                  <a:lnTo>
                    <a:pt x="926" y="654"/>
                  </a:lnTo>
                  <a:lnTo>
                    <a:pt x="878" y="609"/>
                  </a:lnTo>
                  <a:lnTo>
                    <a:pt x="672" y="752"/>
                  </a:lnTo>
                  <a:lnTo>
                    <a:pt x="547" y="743"/>
                  </a:lnTo>
                  <a:lnTo>
                    <a:pt x="380" y="645"/>
                  </a:lnTo>
                  <a:lnTo>
                    <a:pt x="274" y="645"/>
                  </a:lnTo>
                  <a:lnTo>
                    <a:pt x="226" y="609"/>
                  </a:lnTo>
                  <a:lnTo>
                    <a:pt x="254" y="555"/>
                  </a:lnTo>
                  <a:lnTo>
                    <a:pt x="195" y="411"/>
                  </a:lnTo>
                  <a:lnTo>
                    <a:pt x="185" y="376"/>
                  </a:lnTo>
                  <a:lnTo>
                    <a:pt x="156" y="376"/>
                  </a:lnTo>
                  <a:lnTo>
                    <a:pt x="118" y="341"/>
                  </a:lnTo>
                  <a:lnTo>
                    <a:pt x="0" y="135"/>
                  </a:lnTo>
                  <a:lnTo>
                    <a:pt x="0" y="126"/>
                  </a:lnTo>
                  <a:lnTo>
                    <a:pt x="10" y="12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22" name="Freeform 56"/>
            <p:cNvSpPr>
              <a:spLocks/>
            </p:cNvSpPr>
            <p:nvPr/>
          </p:nvSpPr>
          <p:spPr bwMode="auto">
            <a:xfrm>
              <a:off x="4314804" y="1406516"/>
              <a:ext cx="808038" cy="1130300"/>
            </a:xfrm>
            <a:custGeom>
              <a:avLst/>
              <a:gdLst>
                <a:gd name="T0" fmla="*/ 2147483647 w 1441"/>
                <a:gd name="T1" fmla="*/ 2147483647 h 2009"/>
                <a:gd name="T2" fmla="*/ 2147483647 w 1441"/>
                <a:gd name="T3" fmla="*/ 2147483647 h 2009"/>
                <a:gd name="T4" fmla="*/ 2147483647 w 1441"/>
                <a:gd name="T5" fmla="*/ 2147483647 h 2009"/>
                <a:gd name="T6" fmla="*/ 2147483647 w 1441"/>
                <a:gd name="T7" fmla="*/ 2147483647 h 2009"/>
                <a:gd name="T8" fmla="*/ 2147483647 w 1441"/>
                <a:gd name="T9" fmla="*/ 2147483647 h 2009"/>
                <a:gd name="T10" fmla="*/ 2147483647 w 1441"/>
                <a:gd name="T11" fmla="*/ 2147483647 h 2009"/>
                <a:gd name="T12" fmla="*/ 2147483647 w 1441"/>
                <a:gd name="T13" fmla="*/ 2147483647 h 2009"/>
                <a:gd name="T14" fmla="*/ 2147483647 w 1441"/>
                <a:gd name="T15" fmla="*/ 2147483647 h 2009"/>
                <a:gd name="T16" fmla="*/ 2147483647 w 1441"/>
                <a:gd name="T17" fmla="*/ 2147483647 h 2009"/>
                <a:gd name="T18" fmla="*/ 2147483647 w 1441"/>
                <a:gd name="T19" fmla="*/ 2147483647 h 2009"/>
                <a:gd name="T20" fmla="*/ 2147483647 w 1441"/>
                <a:gd name="T21" fmla="*/ 2147483647 h 2009"/>
                <a:gd name="T22" fmla="*/ 2147483647 w 1441"/>
                <a:gd name="T23" fmla="*/ 2147483647 h 2009"/>
                <a:gd name="T24" fmla="*/ 2147483647 w 1441"/>
                <a:gd name="T25" fmla="*/ 2147483647 h 2009"/>
                <a:gd name="T26" fmla="*/ 2147483647 w 1441"/>
                <a:gd name="T27" fmla="*/ 2147483647 h 2009"/>
                <a:gd name="T28" fmla="*/ 2147483647 w 1441"/>
                <a:gd name="T29" fmla="*/ 0 h 2009"/>
                <a:gd name="T30" fmla="*/ 2147483647 w 1441"/>
                <a:gd name="T31" fmla="*/ 2147483647 h 2009"/>
                <a:gd name="T32" fmla="*/ 2147483647 w 1441"/>
                <a:gd name="T33" fmla="*/ 2147483647 h 2009"/>
                <a:gd name="T34" fmla="*/ 2147483647 w 1441"/>
                <a:gd name="T35" fmla="*/ 2147483647 h 2009"/>
                <a:gd name="T36" fmla="*/ 2147483647 w 1441"/>
                <a:gd name="T37" fmla="*/ 2147483647 h 2009"/>
                <a:gd name="T38" fmla="*/ 2147483647 w 1441"/>
                <a:gd name="T39" fmla="*/ 2147483647 h 2009"/>
                <a:gd name="T40" fmla="*/ 2147483647 w 1441"/>
                <a:gd name="T41" fmla="*/ 2147483647 h 2009"/>
                <a:gd name="T42" fmla="*/ 2147483647 w 1441"/>
                <a:gd name="T43" fmla="*/ 2147483647 h 2009"/>
                <a:gd name="T44" fmla="*/ 2147483647 w 1441"/>
                <a:gd name="T45" fmla="*/ 2147483647 h 2009"/>
                <a:gd name="T46" fmla="*/ 2147483647 w 1441"/>
                <a:gd name="T47" fmla="*/ 2147483647 h 2009"/>
                <a:gd name="T48" fmla="*/ 2147483647 w 1441"/>
                <a:gd name="T49" fmla="*/ 2147483647 h 2009"/>
                <a:gd name="T50" fmla="*/ 2147483647 w 1441"/>
                <a:gd name="T51" fmla="*/ 2147483647 h 2009"/>
                <a:gd name="T52" fmla="*/ 2147483647 w 1441"/>
                <a:gd name="T53" fmla="*/ 2147483647 h 2009"/>
                <a:gd name="T54" fmla="*/ 2147483647 w 1441"/>
                <a:gd name="T55" fmla="*/ 2147483647 h 2009"/>
                <a:gd name="T56" fmla="*/ 2147483647 w 1441"/>
                <a:gd name="T57" fmla="*/ 2147483647 h 2009"/>
                <a:gd name="T58" fmla="*/ 2147483647 w 1441"/>
                <a:gd name="T59" fmla="*/ 2147483647 h 2009"/>
                <a:gd name="T60" fmla="*/ 2147483647 w 1441"/>
                <a:gd name="T61" fmla="*/ 2147483647 h 2009"/>
                <a:gd name="T62" fmla="*/ 2147483647 w 1441"/>
                <a:gd name="T63" fmla="*/ 2147483647 h 2009"/>
                <a:gd name="T64" fmla="*/ 2147483647 w 1441"/>
                <a:gd name="T65" fmla="*/ 2147483647 h 2009"/>
                <a:gd name="T66" fmla="*/ 2147483647 w 1441"/>
                <a:gd name="T67" fmla="*/ 2147483647 h 2009"/>
                <a:gd name="T68" fmla="*/ 2147483647 w 1441"/>
                <a:gd name="T69" fmla="*/ 2147483647 h 2009"/>
                <a:gd name="T70" fmla="*/ 2147483647 w 1441"/>
                <a:gd name="T71" fmla="*/ 2147483647 h 2009"/>
                <a:gd name="T72" fmla="*/ 2147483647 w 1441"/>
                <a:gd name="T73" fmla="*/ 2147483647 h 2009"/>
                <a:gd name="T74" fmla="*/ 2147483647 w 1441"/>
                <a:gd name="T75" fmla="*/ 2147483647 h 2009"/>
                <a:gd name="T76" fmla="*/ 2147483647 w 1441"/>
                <a:gd name="T77" fmla="*/ 2147483647 h 2009"/>
                <a:gd name="T78" fmla="*/ 2147483647 w 1441"/>
                <a:gd name="T79" fmla="*/ 2147483647 h 2009"/>
                <a:gd name="T80" fmla="*/ 2147483647 w 1441"/>
                <a:gd name="T81" fmla="*/ 2147483647 h 2009"/>
                <a:gd name="T82" fmla="*/ 2147483647 w 1441"/>
                <a:gd name="T83" fmla="*/ 2147483647 h 2009"/>
                <a:gd name="T84" fmla="*/ 2147483647 w 1441"/>
                <a:gd name="T85" fmla="*/ 2147483647 h 2009"/>
                <a:gd name="T86" fmla="*/ 2147483647 w 1441"/>
                <a:gd name="T87" fmla="*/ 2147483647 h 2009"/>
                <a:gd name="T88" fmla="*/ 2147483647 w 1441"/>
                <a:gd name="T89" fmla="*/ 2147483647 h 2009"/>
                <a:gd name="T90" fmla="*/ 2147483647 w 1441"/>
                <a:gd name="T91" fmla="*/ 2147483647 h 2009"/>
                <a:gd name="T92" fmla="*/ 2147483647 w 1441"/>
                <a:gd name="T93" fmla="*/ 2147483647 h 2009"/>
                <a:gd name="T94" fmla="*/ 2147483647 w 1441"/>
                <a:gd name="T95" fmla="*/ 2147483647 h 2009"/>
                <a:gd name="T96" fmla="*/ 2147483647 w 1441"/>
                <a:gd name="T97" fmla="*/ 2147483647 h 2009"/>
                <a:gd name="T98" fmla="*/ 2147483647 w 1441"/>
                <a:gd name="T99" fmla="*/ 2147483647 h 20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41"/>
                <a:gd name="T151" fmla="*/ 0 h 2009"/>
                <a:gd name="T152" fmla="*/ 1441 w 1441"/>
                <a:gd name="T153" fmla="*/ 2009 h 20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41" h="2009">
                  <a:moveTo>
                    <a:pt x="1227" y="1482"/>
                  </a:moveTo>
                  <a:lnTo>
                    <a:pt x="1282" y="1416"/>
                  </a:lnTo>
                  <a:lnTo>
                    <a:pt x="1335" y="1416"/>
                  </a:lnTo>
                  <a:lnTo>
                    <a:pt x="1387" y="1352"/>
                  </a:lnTo>
                  <a:lnTo>
                    <a:pt x="1387" y="1286"/>
                  </a:lnTo>
                  <a:lnTo>
                    <a:pt x="1387" y="1221"/>
                  </a:lnTo>
                  <a:lnTo>
                    <a:pt x="1434" y="1149"/>
                  </a:lnTo>
                  <a:lnTo>
                    <a:pt x="1441" y="1154"/>
                  </a:lnTo>
                  <a:lnTo>
                    <a:pt x="1415" y="1086"/>
                  </a:lnTo>
                  <a:lnTo>
                    <a:pt x="1415" y="1022"/>
                  </a:lnTo>
                  <a:lnTo>
                    <a:pt x="1415" y="956"/>
                  </a:lnTo>
                  <a:lnTo>
                    <a:pt x="1359" y="923"/>
                  </a:lnTo>
                  <a:lnTo>
                    <a:pt x="1335" y="860"/>
                  </a:lnTo>
                  <a:lnTo>
                    <a:pt x="1307" y="793"/>
                  </a:lnTo>
                  <a:lnTo>
                    <a:pt x="1282" y="725"/>
                  </a:lnTo>
                  <a:lnTo>
                    <a:pt x="1307" y="658"/>
                  </a:lnTo>
                  <a:lnTo>
                    <a:pt x="1307" y="594"/>
                  </a:lnTo>
                  <a:lnTo>
                    <a:pt x="1335" y="527"/>
                  </a:lnTo>
                  <a:lnTo>
                    <a:pt x="1282" y="462"/>
                  </a:lnTo>
                  <a:lnTo>
                    <a:pt x="1282" y="397"/>
                  </a:lnTo>
                  <a:lnTo>
                    <a:pt x="1282" y="330"/>
                  </a:lnTo>
                  <a:lnTo>
                    <a:pt x="1282" y="264"/>
                  </a:lnTo>
                  <a:lnTo>
                    <a:pt x="1254" y="197"/>
                  </a:lnTo>
                  <a:lnTo>
                    <a:pt x="1254" y="134"/>
                  </a:lnTo>
                  <a:lnTo>
                    <a:pt x="1282" y="67"/>
                  </a:lnTo>
                  <a:lnTo>
                    <a:pt x="1297" y="31"/>
                  </a:lnTo>
                  <a:lnTo>
                    <a:pt x="1288" y="31"/>
                  </a:lnTo>
                  <a:lnTo>
                    <a:pt x="1254" y="33"/>
                  </a:lnTo>
                  <a:lnTo>
                    <a:pt x="1203" y="0"/>
                  </a:lnTo>
                  <a:lnTo>
                    <a:pt x="1149" y="0"/>
                  </a:lnTo>
                  <a:lnTo>
                    <a:pt x="1095" y="0"/>
                  </a:lnTo>
                  <a:lnTo>
                    <a:pt x="1095" y="33"/>
                  </a:lnTo>
                  <a:lnTo>
                    <a:pt x="1095" y="100"/>
                  </a:lnTo>
                  <a:lnTo>
                    <a:pt x="1041" y="134"/>
                  </a:lnTo>
                  <a:lnTo>
                    <a:pt x="989" y="134"/>
                  </a:lnTo>
                  <a:lnTo>
                    <a:pt x="934" y="166"/>
                  </a:lnTo>
                  <a:lnTo>
                    <a:pt x="882" y="232"/>
                  </a:lnTo>
                  <a:lnTo>
                    <a:pt x="854" y="298"/>
                  </a:lnTo>
                  <a:lnTo>
                    <a:pt x="800" y="363"/>
                  </a:lnTo>
                  <a:lnTo>
                    <a:pt x="854" y="397"/>
                  </a:lnTo>
                  <a:lnTo>
                    <a:pt x="854" y="462"/>
                  </a:lnTo>
                  <a:lnTo>
                    <a:pt x="854" y="527"/>
                  </a:lnTo>
                  <a:lnTo>
                    <a:pt x="854" y="594"/>
                  </a:lnTo>
                  <a:lnTo>
                    <a:pt x="854" y="658"/>
                  </a:lnTo>
                  <a:lnTo>
                    <a:pt x="800" y="725"/>
                  </a:lnTo>
                  <a:lnTo>
                    <a:pt x="775" y="793"/>
                  </a:lnTo>
                  <a:lnTo>
                    <a:pt x="826" y="826"/>
                  </a:lnTo>
                  <a:lnTo>
                    <a:pt x="854" y="891"/>
                  </a:lnTo>
                  <a:lnTo>
                    <a:pt x="854" y="956"/>
                  </a:lnTo>
                  <a:lnTo>
                    <a:pt x="800" y="988"/>
                  </a:lnTo>
                  <a:lnTo>
                    <a:pt x="747" y="988"/>
                  </a:lnTo>
                  <a:lnTo>
                    <a:pt x="694" y="1022"/>
                  </a:lnTo>
                  <a:lnTo>
                    <a:pt x="615" y="988"/>
                  </a:lnTo>
                  <a:lnTo>
                    <a:pt x="562" y="988"/>
                  </a:lnTo>
                  <a:lnTo>
                    <a:pt x="508" y="1022"/>
                  </a:lnTo>
                  <a:lnTo>
                    <a:pt x="454" y="1053"/>
                  </a:lnTo>
                  <a:lnTo>
                    <a:pt x="401" y="1123"/>
                  </a:lnTo>
                  <a:lnTo>
                    <a:pt x="349" y="1123"/>
                  </a:lnTo>
                  <a:lnTo>
                    <a:pt x="295" y="1154"/>
                  </a:lnTo>
                  <a:lnTo>
                    <a:pt x="241" y="1154"/>
                  </a:lnTo>
                  <a:lnTo>
                    <a:pt x="188" y="1187"/>
                  </a:lnTo>
                  <a:lnTo>
                    <a:pt x="133" y="1253"/>
                  </a:lnTo>
                  <a:lnTo>
                    <a:pt x="133" y="1352"/>
                  </a:lnTo>
                  <a:lnTo>
                    <a:pt x="108" y="1416"/>
                  </a:lnTo>
                  <a:lnTo>
                    <a:pt x="82" y="1482"/>
                  </a:lnTo>
                  <a:lnTo>
                    <a:pt x="26" y="1549"/>
                  </a:lnTo>
                  <a:lnTo>
                    <a:pt x="54" y="1615"/>
                  </a:lnTo>
                  <a:lnTo>
                    <a:pt x="54" y="1682"/>
                  </a:lnTo>
                  <a:lnTo>
                    <a:pt x="82" y="1747"/>
                  </a:lnTo>
                  <a:lnTo>
                    <a:pt x="54" y="1812"/>
                  </a:lnTo>
                  <a:lnTo>
                    <a:pt x="0" y="1879"/>
                  </a:lnTo>
                  <a:lnTo>
                    <a:pt x="5" y="1878"/>
                  </a:lnTo>
                  <a:lnTo>
                    <a:pt x="26" y="1879"/>
                  </a:lnTo>
                  <a:lnTo>
                    <a:pt x="82" y="1911"/>
                  </a:lnTo>
                  <a:lnTo>
                    <a:pt x="133" y="1945"/>
                  </a:lnTo>
                  <a:lnTo>
                    <a:pt x="188" y="1979"/>
                  </a:lnTo>
                  <a:lnTo>
                    <a:pt x="241" y="2009"/>
                  </a:lnTo>
                  <a:lnTo>
                    <a:pt x="295" y="2009"/>
                  </a:lnTo>
                  <a:lnTo>
                    <a:pt x="349" y="1979"/>
                  </a:lnTo>
                  <a:lnTo>
                    <a:pt x="401" y="1911"/>
                  </a:lnTo>
                  <a:lnTo>
                    <a:pt x="454" y="1911"/>
                  </a:lnTo>
                  <a:lnTo>
                    <a:pt x="536" y="1911"/>
                  </a:lnTo>
                  <a:lnTo>
                    <a:pt x="562" y="1844"/>
                  </a:lnTo>
                  <a:lnTo>
                    <a:pt x="562" y="1780"/>
                  </a:lnTo>
                  <a:lnTo>
                    <a:pt x="536" y="1713"/>
                  </a:lnTo>
                  <a:lnTo>
                    <a:pt x="562" y="1646"/>
                  </a:lnTo>
                  <a:lnTo>
                    <a:pt x="615" y="1646"/>
                  </a:lnTo>
                  <a:lnTo>
                    <a:pt x="667" y="1646"/>
                  </a:lnTo>
                  <a:lnTo>
                    <a:pt x="723" y="1646"/>
                  </a:lnTo>
                  <a:lnTo>
                    <a:pt x="775" y="1646"/>
                  </a:lnTo>
                  <a:lnTo>
                    <a:pt x="826" y="1682"/>
                  </a:lnTo>
                  <a:lnTo>
                    <a:pt x="882" y="1682"/>
                  </a:lnTo>
                  <a:lnTo>
                    <a:pt x="934" y="1646"/>
                  </a:lnTo>
                  <a:lnTo>
                    <a:pt x="989" y="1583"/>
                  </a:lnTo>
                  <a:lnTo>
                    <a:pt x="1069" y="1583"/>
                  </a:lnTo>
                  <a:lnTo>
                    <a:pt x="1123" y="1549"/>
                  </a:lnTo>
                  <a:lnTo>
                    <a:pt x="1164" y="1517"/>
                  </a:lnTo>
                  <a:lnTo>
                    <a:pt x="1208" y="1482"/>
                  </a:lnTo>
                  <a:lnTo>
                    <a:pt x="1205" y="1482"/>
                  </a:lnTo>
                  <a:lnTo>
                    <a:pt x="1227" y="148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23" name="Freeform 64"/>
            <p:cNvSpPr>
              <a:spLocks/>
            </p:cNvSpPr>
            <p:nvPr/>
          </p:nvSpPr>
          <p:spPr bwMode="auto">
            <a:xfrm>
              <a:off x="3989366" y="1152516"/>
              <a:ext cx="955675" cy="1322388"/>
            </a:xfrm>
            <a:custGeom>
              <a:avLst/>
              <a:gdLst>
                <a:gd name="T0" fmla="*/ 2147483647 w 1704"/>
                <a:gd name="T1" fmla="*/ 2147483647 h 2350"/>
                <a:gd name="T2" fmla="*/ 2147483647 w 1704"/>
                <a:gd name="T3" fmla="*/ 2147483647 h 2350"/>
                <a:gd name="T4" fmla="*/ 2147483647 w 1704"/>
                <a:gd name="T5" fmla="*/ 2147483647 h 2350"/>
                <a:gd name="T6" fmla="*/ 2147483647 w 1704"/>
                <a:gd name="T7" fmla="*/ 2147483647 h 2350"/>
                <a:gd name="T8" fmla="*/ 2147483647 w 1704"/>
                <a:gd name="T9" fmla="*/ 2147483647 h 2350"/>
                <a:gd name="T10" fmla="*/ 2147483647 w 1704"/>
                <a:gd name="T11" fmla="*/ 2147483647 h 2350"/>
                <a:gd name="T12" fmla="*/ 2147483647 w 1704"/>
                <a:gd name="T13" fmla="*/ 2147483647 h 2350"/>
                <a:gd name="T14" fmla="*/ 2147483647 w 1704"/>
                <a:gd name="T15" fmla="*/ 2147483647 h 2350"/>
                <a:gd name="T16" fmla="*/ 2147483647 w 1704"/>
                <a:gd name="T17" fmla="*/ 2147483647 h 2350"/>
                <a:gd name="T18" fmla="*/ 2147483647 w 1704"/>
                <a:gd name="T19" fmla="*/ 2147483647 h 2350"/>
                <a:gd name="T20" fmla="*/ 2147483647 w 1704"/>
                <a:gd name="T21" fmla="*/ 2147483647 h 2350"/>
                <a:gd name="T22" fmla="*/ 2147483647 w 1704"/>
                <a:gd name="T23" fmla="*/ 2147483647 h 2350"/>
                <a:gd name="T24" fmla="*/ 2147483647 w 1704"/>
                <a:gd name="T25" fmla="*/ 2147483647 h 2350"/>
                <a:gd name="T26" fmla="*/ 2147483647 w 1704"/>
                <a:gd name="T27" fmla="*/ 2147483647 h 2350"/>
                <a:gd name="T28" fmla="*/ 2147483647 w 1704"/>
                <a:gd name="T29" fmla="*/ 2147483647 h 2350"/>
                <a:gd name="T30" fmla="*/ 2147483647 w 1704"/>
                <a:gd name="T31" fmla="*/ 2147483647 h 2350"/>
                <a:gd name="T32" fmla="*/ 2147483647 w 1704"/>
                <a:gd name="T33" fmla="*/ 2147483647 h 2350"/>
                <a:gd name="T34" fmla="*/ 2147483647 w 1704"/>
                <a:gd name="T35" fmla="*/ 2147483647 h 2350"/>
                <a:gd name="T36" fmla="*/ 2147483647 w 1704"/>
                <a:gd name="T37" fmla="*/ 2147483647 h 2350"/>
                <a:gd name="T38" fmla="*/ 2147483647 w 1704"/>
                <a:gd name="T39" fmla="*/ 2147483647 h 2350"/>
                <a:gd name="T40" fmla="*/ 2147483647 w 1704"/>
                <a:gd name="T41" fmla="*/ 2147483647 h 2350"/>
                <a:gd name="T42" fmla="*/ 2147483647 w 1704"/>
                <a:gd name="T43" fmla="*/ 2147483647 h 2350"/>
                <a:gd name="T44" fmla="*/ 2147483647 w 1704"/>
                <a:gd name="T45" fmla="*/ 2147483647 h 2350"/>
                <a:gd name="T46" fmla="*/ 2147483647 w 1704"/>
                <a:gd name="T47" fmla="*/ 2147483647 h 2350"/>
                <a:gd name="T48" fmla="*/ 2147483647 w 1704"/>
                <a:gd name="T49" fmla="*/ 2147483647 h 2350"/>
                <a:gd name="T50" fmla="*/ 2147483647 w 1704"/>
                <a:gd name="T51" fmla="*/ 2147483647 h 2350"/>
                <a:gd name="T52" fmla="*/ 2147483647 w 1704"/>
                <a:gd name="T53" fmla="*/ 2147483647 h 2350"/>
                <a:gd name="T54" fmla="*/ 2147483647 w 1704"/>
                <a:gd name="T55" fmla="*/ 2147483647 h 2350"/>
                <a:gd name="T56" fmla="*/ 2147483647 w 1704"/>
                <a:gd name="T57" fmla="*/ 2147483647 h 2350"/>
                <a:gd name="T58" fmla="*/ 2147483647 w 1704"/>
                <a:gd name="T59" fmla="*/ 2147483647 h 2350"/>
                <a:gd name="T60" fmla="*/ 2147483647 w 1704"/>
                <a:gd name="T61" fmla="*/ 2147483647 h 2350"/>
                <a:gd name="T62" fmla="*/ 2147483647 w 1704"/>
                <a:gd name="T63" fmla="*/ 2147483647 h 2350"/>
                <a:gd name="T64" fmla="*/ 2147483647 w 1704"/>
                <a:gd name="T65" fmla="*/ 2147483647 h 2350"/>
                <a:gd name="T66" fmla="*/ 2147483647 w 1704"/>
                <a:gd name="T67" fmla="*/ 2147483647 h 2350"/>
                <a:gd name="T68" fmla="*/ 2147483647 w 1704"/>
                <a:gd name="T69" fmla="*/ 2147483647 h 2350"/>
                <a:gd name="T70" fmla="*/ 2147483647 w 1704"/>
                <a:gd name="T71" fmla="*/ 2147483647 h 2350"/>
                <a:gd name="T72" fmla="*/ 2147483647 w 1704"/>
                <a:gd name="T73" fmla="*/ 2147483647 h 2350"/>
                <a:gd name="T74" fmla="*/ 2147483647 w 1704"/>
                <a:gd name="T75" fmla="*/ 2147483647 h 2350"/>
                <a:gd name="T76" fmla="*/ 2147483647 w 1704"/>
                <a:gd name="T77" fmla="*/ 2147483647 h 2350"/>
                <a:gd name="T78" fmla="*/ 2147483647 w 1704"/>
                <a:gd name="T79" fmla="*/ 2147483647 h 2350"/>
                <a:gd name="T80" fmla="*/ 2147483647 w 1704"/>
                <a:gd name="T81" fmla="*/ 2147483647 h 2350"/>
                <a:gd name="T82" fmla="*/ 2147483647 w 1704"/>
                <a:gd name="T83" fmla="*/ 2147483647 h 2350"/>
                <a:gd name="T84" fmla="*/ 2147483647 w 1704"/>
                <a:gd name="T85" fmla="*/ 2147483647 h 2350"/>
                <a:gd name="T86" fmla="*/ 2147483647 w 1704"/>
                <a:gd name="T87" fmla="*/ 2147483647 h 2350"/>
                <a:gd name="T88" fmla="*/ 2147483647 w 1704"/>
                <a:gd name="T89" fmla="*/ 2147483647 h 2350"/>
                <a:gd name="T90" fmla="*/ 2147483647 w 1704"/>
                <a:gd name="T91" fmla="*/ 2147483647 h 2350"/>
                <a:gd name="T92" fmla="*/ 2147483647 w 1704"/>
                <a:gd name="T93" fmla="*/ 2147483647 h 2350"/>
                <a:gd name="T94" fmla="*/ 2147483647 w 1704"/>
                <a:gd name="T95" fmla="*/ 2147483647 h 2350"/>
                <a:gd name="T96" fmla="*/ 2147483647 w 1704"/>
                <a:gd name="T97" fmla="*/ 2147483647 h 2350"/>
                <a:gd name="T98" fmla="*/ 2147483647 w 1704"/>
                <a:gd name="T99" fmla="*/ 2147483647 h 2350"/>
                <a:gd name="T100" fmla="*/ 2147483647 w 1704"/>
                <a:gd name="T101" fmla="*/ 2147483647 h 2350"/>
                <a:gd name="T102" fmla="*/ 2147483647 w 1704"/>
                <a:gd name="T103" fmla="*/ 2147483647 h 2350"/>
                <a:gd name="T104" fmla="*/ 2147483647 w 1704"/>
                <a:gd name="T105" fmla="*/ 2147483647 h 2350"/>
                <a:gd name="T106" fmla="*/ 2147483647 w 1704"/>
                <a:gd name="T107" fmla="*/ 2147483647 h 2350"/>
                <a:gd name="T108" fmla="*/ 2147483647 w 1704"/>
                <a:gd name="T109" fmla="*/ 2147483647 h 2350"/>
                <a:gd name="T110" fmla="*/ 2147483647 w 1704"/>
                <a:gd name="T111" fmla="*/ 2147483647 h 2350"/>
                <a:gd name="T112" fmla="*/ 2147483647 w 1704"/>
                <a:gd name="T113" fmla="*/ 2147483647 h 2350"/>
                <a:gd name="T114" fmla="*/ 2147483647 w 1704"/>
                <a:gd name="T115" fmla="*/ 2147483647 h 23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04"/>
                <a:gd name="T175" fmla="*/ 0 h 2350"/>
                <a:gd name="T176" fmla="*/ 1704 w 1704"/>
                <a:gd name="T177" fmla="*/ 2350 h 23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04" h="2350">
                  <a:moveTo>
                    <a:pt x="614" y="0"/>
                  </a:moveTo>
                  <a:lnTo>
                    <a:pt x="585" y="110"/>
                  </a:lnTo>
                  <a:lnTo>
                    <a:pt x="585" y="209"/>
                  </a:lnTo>
                  <a:lnTo>
                    <a:pt x="563" y="275"/>
                  </a:lnTo>
                  <a:lnTo>
                    <a:pt x="534" y="342"/>
                  </a:lnTo>
                  <a:lnTo>
                    <a:pt x="482" y="373"/>
                  </a:lnTo>
                  <a:lnTo>
                    <a:pt x="453" y="440"/>
                  </a:lnTo>
                  <a:lnTo>
                    <a:pt x="453" y="504"/>
                  </a:lnTo>
                  <a:lnTo>
                    <a:pt x="429" y="571"/>
                  </a:lnTo>
                  <a:lnTo>
                    <a:pt x="401" y="636"/>
                  </a:lnTo>
                  <a:lnTo>
                    <a:pt x="347" y="703"/>
                  </a:lnTo>
                  <a:lnTo>
                    <a:pt x="295" y="735"/>
                  </a:lnTo>
                  <a:lnTo>
                    <a:pt x="268" y="800"/>
                  </a:lnTo>
                  <a:lnTo>
                    <a:pt x="240" y="868"/>
                  </a:lnTo>
                  <a:lnTo>
                    <a:pt x="189" y="868"/>
                  </a:lnTo>
                  <a:lnTo>
                    <a:pt x="132" y="900"/>
                  </a:lnTo>
                  <a:lnTo>
                    <a:pt x="79" y="900"/>
                  </a:lnTo>
                  <a:lnTo>
                    <a:pt x="26" y="966"/>
                  </a:lnTo>
                  <a:lnTo>
                    <a:pt x="0" y="998"/>
                  </a:lnTo>
                  <a:lnTo>
                    <a:pt x="26" y="998"/>
                  </a:lnTo>
                  <a:lnTo>
                    <a:pt x="55" y="998"/>
                  </a:lnTo>
                  <a:lnTo>
                    <a:pt x="106" y="998"/>
                  </a:lnTo>
                  <a:lnTo>
                    <a:pt x="132" y="1065"/>
                  </a:lnTo>
                  <a:lnTo>
                    <a:pt x="189" y="1065"/>
                  </a:lnTo>
                  <a:lnTo>
                    <a:pt x="240" y="1097"/>
                  </a:lnTo>
                  <a:lnTo>
                    <a:pt x="268" y="1164"/>
                  </a:lnTo>
                  <a:lnTo>
                    <a:pt x="268" y="1229"/>
                  </a:lnTo>
                  <a:lnTo>
                    <a:pt x="268" y="1296"/>
                  </a:lnTo>
                  <a:lnTo>
                    <a:pt x="268" y="1361"/>
                  </a:lnTo>
                  <a:lnTo>
                    <a:pt x="240" y="1427"/>
                  </a:lnTo>
                  <a:lnTo>
                    <a:pt x="213" y="1493"/>
                  </a:lnTo>
                  <a:lnTo>
                    <a:pt x="189" y="1557"/>
                  </a:lnTo>
                  <a:lnTo>
                    <a:pt x="240" y="1592"/>
                  </a:lnTo>
                  <a:lnTo>
                    <a:pt x="295" y="1624"/>
                  </a:lnTo>
                  <a:lnTo>
                    <a:pt x="321" y="1692"/>
                  </a:lnTo>
                  <a:lnTo>
                    <a:pt x="375" y="1724"/>
                  </a:lnTo>
                  <a:lnTo>
                    <a:pt x="429" y="1724"/>
                  </a:lnTo>
                  <a:lnTo>
                    <a:pt x="482" y="1724"/>
                  </a:lnTo>
                  <a:lnTo>
                    <a:pt x="506" y="1791"/>
                  </a:lnTo>
                  <a:lnTo>
                    <a:pt x="453" y="1854"/>
                  </a:lnTo>
                  <a:lnTo>
                    <a:pt x="401" y="1887"/>
                  </a:lnTo>
                  <a:lnTo>
                    <a:pt x="401" y="1953"/>
                  </a:lnTo>
                  <a:lnTo>
                    <a:pt x="375" y="2020"/>
                  </a:lnTo>
                  <a:lnTo>
                    <a:pt x="401" y="2086"/>
                  </a:lnTo>
                  <a:lnTo>
                    <a:pt x="453" y="2117"/>
                  </a:lnTo>
                  <a:lnTo>
                    <a:pt x="482" y="2184"/>
                  </a:lnTo>
                  <a:lnTo>
                    <a:pt x="482" y="2251"/>
                  </a:lnTo>
                  <a:lnTo>
                    <a:pt x="534" y="2283"/>
                  </a:lnTo>
                  <a:lnTo>
                    <a:pt x="563" y="2350"/>
                  </a:lnTo>
                  <a:lnTo>
                    <a:pt x="614" y="2350"/>
                  </a:lnTo>
                  <a:lnTo>
                    <a:pt x="610" y="2350"/>
                  </a:lnTo>
                  <a:lnTo>
                    <a:pt x="663" y="2283"/>
                  </a:lnTo>
                  <a:lnTo>
                    <a:pt x="691" y="2217"/>
                  </a:lnTo>
                  <a:lnTo>
                    <a:pt x="663" y="2152"/>
                  </a:lnTo>
                  <a:lnTo>
                    <a:pt x="663" y="2086"/>
                  </a:lnTo>
                  <a:lnTo>
                    <a:pt x="636" y="2020"/>
                  </a:lnTo>
                  <a:lnTo>
                    <a:pt x="691" y="1953"/>
                  </a:lnTo>
                  <a:lnTo>
                    <a:pt x="718" y="1887"/>
                  </a:lnTo>
                  <a:lnTo>
                    <a:pt x="742" y="1823"/>
                  </a:lnTo>
                  <a:lnTo>
                    <a:pt x="742" y="1724"/>
                  </a:lnTo>
                  <a:lnTo>
                    <a:pt x="798" y="1658"/>
                  </a:lnTo>
                  <a:lnTo>
                    <a:pt x="850" y="1624"/>
                  </a:lnTo>
                  <a:lnTo>
                    <a:pt x="905" y="1624"/>
                  </a:lnTo>
                  <a:lnTo>
                    <a:pt x="957" y="1592"/>
                  </a:lnTo>
                  <a:lnTo>
                    <a:pt x="1011" y="1592"/>
                  </a:lnTo>
                  <a:lnTo>
                    <a:pt x="1064" y="1524"/>
                  </a:lnTo>
                  <a:lnTo>
                    <a:pt x="1118" y="1493"/>
                  </a:lnTo>
                  <a:lnTo>
                    <a:pt x="1172" y="1459"/>
                  </a:lnTo>
                  <a:lnTo>
                    <a:pt x="1224" y="1459"/>
                  </a:lnTo>
                  <a:lnTo>
                    <a:pt x="1303" y="1493"/>
                  </a:lnTo>
                  <a:lnTo>
                    <a:pt x="1357" y="1459"/>
                  </a:lnTo>
                  <a:lnTo>
                    <a:pt x="1409" y="1459"/>
                  </a:lnTo>
                  <a:lnTo>
                    <a:pt x="1464" y="1427"/>
                  </a:lnTo>
                  <a:lnTo>
                    <a:pt x="1464" y="1361"/>
                  </a:lnTo>
                  <a:lnTo>
                    <a:pt x="1436" y="1296"/>
                  </a:lnTo>
                  <a:lnTo>
                    <a:pt x="1385" y="1262"/>
                  </a:lnTo>
                  <a:lnTo>
                    <a:pt x="1409" y="1195"/>
                  </a:lnTo>
                  <a:lnTo>
                    <a:pt x="1464" y="1129"/>
                  </a:lnTo>
                  <a:lnTo>
                    <a:pt x="1464" y="1065"/>
                  </a:lnTo>
                  <a:lnTo>
                    <a:pt x="1464" y="998"/>
                  </a:lnTo>
                  <a:lnTo>
                    <a:pt x="1464" y="932"/>
                  </a:lnTo>
                  <a:lnTo>
                    <a:pt x="1464" y="868"/>
                  </a:lnTo>
                  <a:lnTo>
                    <a:pt x="1409" y="834"/>
                  </a:lnTo>
                  <a:lnTo>
                    <a:pt x="1464" y="768"/>
                  </a:lnTo>
                  <a:lnTo>
                    <a:pt x="1490" y="703"/>
                  </a:lnTo>
                  <a:lnTo>
                    <a:pt x="1544" y="636"/>
                  </a:lnTo>
                  <a:lnTo>
                    <a:pt x="1598" y="605"/>
                  </a:lnTo>
                  <a:lnTo>
                    <a:pt x="1651" y="605"/>
                  </a:lnTo>
                  <a:lnTo>
                    <a:pt x="1704" y="571"/>
                  </a:lnTo>
                  <a:lnTo>
                    <a:pt x="1704" y="504"/>
                  </a:lnTo>
                  <a:lnTo>
                    <a:pt x="1704" y="470"/>
                  </a:lnTo>
                  <a:lnTo>
                    <a:pt x="1678" y="470"/>
                  </a:lnTo>
                  <a:lnTo>
                    <a:pt x="1625" y="470"/>
                  </a:lnTo>
                  <a:lnTo>
                    <a:pt x="1570" y="440"/>
                  </a:lnTo>
                  <a:lnTo>
                    <a:pt x="1519" y="405"/>
                  </a:lnTo>
                  <a:lnTo>
                    <a:pt x="1464" y="405"/>
                  </a:lnTo>
                  <a:lnTo>
                    <a:pt x="1409" y="373"/>
                  </a:lnTo>
                  <a:lnTo>
                    <a:pt x="1357" y="373"/>
                  </a:lnTo>
                  <a:lnTo>
                    <a:pt x="1303" y="373"/>
                  </a:lnTo>
                  <a:lnTo>
                    <a:pt x="1251" y="373"/>
                  </a:lnTo>
                  <a:lnTo>
                    <a:pt x="1198" y="373"/>
                  </a:lnTo>
                  <a:lnTo>
                    <a:pt x="1145" y="440"/>
                  </a:lnTo>
                  <a:lnTo>
                    <a:pt x="1092" y="440"/>
                  </a:lnTo>
                  <a:lnTo>
                    <a:pt x="1037" y="470"/>
                  </a:lnTo>
                  <a:lnTo>
                    <a:pt x="985" y="440"/>
                  </a:lnTo>
                  <a:lnTo>
                    <a:pt x="985" y="373"/>
                  </a:lnTo>
                  <a:lnTo>
                    <a:pt x="985" y="308"/>
                  </a:lnTo>
                  <a:lnTo>
                    <a:pt x="1011" y="241"/>
                  </a:lnTo>
                  <a:lnTo>
                    <a:pt x="985" y="174"/>
                  </a:lnTo>
                  <a:lnTo>
                    <a:pt x="929" y="142"/>
                  </a:lnTo>
                  <a:lnTo>
                    <a:pt x="878" y="110"/>
                  </a:lnTo>
                  <a:lnTo>
                    <a:pt x="826" y="110"/>
                  </a:lnTo>
                  <a:lnTo>
                    <a:pt x="770" y="110"/>
                  </a:lnTo>
                  <a:lnTo>
                    <a:pt x="718" y="43"/>
                  </a:lnTo>
                  <a:lnTo>
                    <a:pt x="663" y="12"/>
                  </a:lnTo>
                  <a:lnTo>
                    <a:pt x="608" y="7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24" name="Freeform 66"/>
            <p:cNvSpPr>
              <a:spLocks/>
            </p:cNvSpPr>
            <p:nvPr/>
          </p:nvSpPr>
          <p:spPr bwMode="auto">
            <a:xfrm>
              <a:off x="3116241" y="4124316"/>
              <a:ext cx="881063" cy="593725"/>
            </a:xfrm>
            <a:custGeom>
              <a:avLst/>
              <a:gdLst>
                <a:gd name="T0" fmla="*/ 2147483647 w 1572"/>
                <a:gd name="T1" fmla="*/ 2147483647 h 1055"/>
                <a:gd name="T2" fmla="*/ 2147483647 w 1572"/>
                <a:gd name="T3" fmla="*/ 2147483647 h 1055"/>
                <a:gd name="T4" fmla="*/ 2147483647 w 1572"/>
                <a:gd name="T5" fmla="*/ 2147483647 h 1055"/>
                <a:gd name="T6" fmla="*/ 2147483647 w 1572"/>
                <a:gd name="T7" fmla="*/ 2147483647 h 1055"/>
                <a:gd name="T8" fmla="*/ 2147483647 w 1572"/>
                <a:gd name="T9" fmla="*/ 2147483647 h 1055"/>
                <a:gd name="T10" fmla="*/ 2147483647 w 1572"/>
                <a:gd name="T11" fmla="*/ 2147483647 h 1055"/>
                <a:gd name="T12" fmla="*/ 2147483647 w 1572"/>
                <a:gd name="T13" fmla="*/ 2147483647 h 1055"/>
                <a:gd name="T14" fmla="*/ 0 w 1572"/>
                <a:gd name="T15" fmla="*/ 2147483647 h 1055"/>
                <a:gd name="T16" fmla="*/ 2147483647 w 1572"/>
                <a:gd name="T17" fmla="*/ 2147483647 h 1055"/>
                <a:gd name="T18" fmla="*/ 2147483647 w 1572"/>
                <a:gd name="T19" fmla="*/ 2147483647 h 1055"/>
                <a:gd name="T20" fmla="*/ 2147483647 w 1572"/>
                <a:gd name="T21" fmla="*/ 2147483647 h 1055"/>
                <a:gd name="T22" fmla="*/ 2147483647 w 1572"/>
                <a:gd name="T23" fmla="*/ 2147483647 h 1055"/>
                <a:gd name="T24" fmla="*/ 2147483647 w 1572"/>
                <a:gd name="T25" fmla="*/ 2147483647 h 1055"/>
                <a:gd name="T26" fmla="*/ 2147483647 w 1572"/>
                <a:gd name="T27" fmla="*/ 2147483647 h 1055"/>
                <a:gd name="T28" fmla="*/ 2147483647 w 1572"/>
                <a:gd name="T29" fmla="*/ 2147483647 h 1055"/>
                <a:gd name="T30" fmla="*/ 2147483647 w 1572"/>
                <a:gd name="T31" fmla="*/ 2147483647 h 1055"/>
                <a:gd name="T32" fmla="*/ 2147483647 w 1572"/>
                <a:gd name="T33" fmla="*/ 2147483647 h 1055"/>
                <a:gd name="T34" fmla="*/ 2147483647 w 1572"/>
                <a:gd name="T35" fmla="*/ 2147483647 h 1055"/>
                <a:gd name="T36" fmla="*/ 2147483647 w 1572"/>
                <a:gd name="T37" fmla="*/ 2147483647 h 1055"/>
                <a:gd name="T38" fmla="*/ 2147483647 w 1572"/>
                <a:gd name="T39" fmla="*/ 2147483647 h 1055"/>
                <a:gd name="T40" fmla="*/ 2147483647 w 1572"/>
                <a:gd name="T41" fmla="*/ 2147483647 h 1055"/>
                <a:gd name="T42" fmla="*/ 2147483647 w 1572"/>
                <a:gd name="T43" fmla="*/ 2147483647 h 1055"/>
                <a:gd name="T44" fmla="*/ 2147483647 w 1572"/>
                <a:gd name="T45" fmla="*/ 2147483647 h 1055"/>
                <a:gd name="T46" fmla="*/ 2147483647 w 1572"/>
                <a:gd name="T47" fmla="*/ 2147483647 h 1055"/>
                <a:gd name="T48" fmla="*/ 2147483647 w 1572"/>
                <a:gd name="T49" fmla="*/ 2147483647 h 1055"/>
                <a:gd name="T50" fmla="*/ 2147483647 w 1572"/>
                <a:gd name="T51" fmla="*/ 2147483647 h 1055"/>
                <a:gd name="T52" fmla="*/ 2147483647 w 1572"/>
                <a:gd name="T53" fmla="*/ 2147483647 h 1055"/>
                <a:gd name="T54" fmla="*/ 2147483647 w 1572"/>
                <a:gd name="T55" fmla="*/ 2147483647 h 1055"/>
                <a:gd name="T56" fmla="*/ 2147483647 w 1572"/>
                <a:gd name="T57" fmla="*/ 2147483647 h 1055"/>
                <a:gd name="T58" fmla="*/ 2147483647 w 1572"/>
                <a:gd name="T59" fmla="*/ 2147483647 h 1055"/>
                <a:gd name="T60" fmla="*/ 2147483647 w 1572"/>
                <a:gd name="T61" fmla="*/ 2147483647 h 1055"/>
                <a:gd name="T62" fmla="*/ 2147483647 w 1572"/>
                <a:gd name="T63" fmla="*/ 2147483647 h 1055"/>
                <a:gd name="T64" fmla="*/ 2147483647 w 1572"/>
                <a:gd name="T65" fmla="*/ 2147483647 h 1055"/>
                <a:gd name="T66" fmla="*/ 2147483647 w 1572"/>
                <a:gd name="T67" fmla="*/ 2147483647 h 1055"/>
                <a:gd name="T68" fmla="*/ 2147483647 w 1572"/>
                <a:gd name="T69" fmla="*/ 2147483647 h 1055"/>
                <a:gd name="T70" fmla="*/ 2147483647 w 1572"/>
                <a:gd name="T71" fmla="*/ 2147483647 h 1055"/>
                <a:gd name="T72" fmla="*/ 2147483647 w 1572"/>
                <a:gd name="T73" fmla="*/ 2147483647 h 1055"/>
                <a:gd name="T74" fmla="*/ 2147483647 w 1572"/>
                <a:gd name="T75" fmla="*/ 0 h 1055"/>
                <a:gd name="T76" fmla="*/ 2147483647 w 1572"/>
                <a:gd name="T77" fmla="*/ 2147483647 h 1055"/>
                <a:gd name="T78" fmla="*/ 2147483647 w 1572"/>
                <a:gd name="T79" fmla="*/ 2147483647 h 1055"/>
                <a:gd name="T80" fmla="*/ 2147483647 w 1572"/>
                <a:gd name="T81" fmla="*/ 2147483647 h 10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72"/>
                <a:gd name="T124" fmla="*/ 0 h 1055"/>
                <a:gd name="T125" fmla="*/ 1572 w 1572"/>
                <a:gd name="T126" fmla="*/ 1055 h 10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72" h="1055">
                  <a:moveTo>
                    <a:pt x="398" y="35"/>
                  </a:moveTo>
                  <a:lnTo>
                    <a:pt x="369" y="35"/>
                  </a:lnTo>
                  <a:lnTo>
                    <a:pt x="317" y="68"/>
                  </a:lnTo>
                  <a:lnTo>
                    <a:pt x="266" y="100"/>
                  </a:lnTo>
                  <a:lnTo>
                    <a:pt x="238" y="169"/>
                  </a:lnTo>
                  <a:lnTo>
                    <a:pt x="238" y="235"/>
                  </a:lnTo>
                  <a:lnTo>
                    <a:pt x="185" y="235"/>
                  </a:lnTo>
                  <a:lnTo>
                    <a:pt x="158" y="299"/>
                  </a:lnTo>
                  <a:lnTo>
                    <a:pt x="158" y="365"/>
                  </a:lnTo>
                  <a:lnTo>
                    <a:pt x="105" y="399"/>
                  </a:lnTo>
                  <a:lnTo>
                    <a:pt x="51" y="430"/>
                  </a:lnTo>
                  <a:lnTo>
                    <a:pt x="52" y="430"/>
                  </a:lnTo>
                  <a:lnTo>
                    <a:pt x="26" y="470"/>
                  </a:lnTo>
                  <a:lnTo>
                    <a:pt x="3" y="541"/>
                  </a:lnTo>
                  <a:lnTo>
                    <a:pt x="0" y="597"/>
                  </a:lnTo>
                  <a:lnTo>
                    <a:pt x="0" y="661"/>
                  </a:lnTo>
                  <a:lnTo>
                    <a:pt x="26" y="727"/>
                  </a:lnTo>
                  <a:lnTo>
                    <a:pt x="80" y="727"/>
                  </a:lnTo>
                  <a:lnTo>
                    <a:pt x="134" y="695"/>
                  </a:lnTo>
                  <a:lnTo>
                    <a:pt x="187" y="759"/>
                  </a:lnTo>
                  <a:lnTo>
                    <a:pt x="239" y="793"/>
                  </a:lnTo>
                  <a:lnTo>
                    <a:pt x="239" y="860"/>
                  </a:lnTo>
                  <a:lnTo>
                    <a:pt x="239" y="927"/>
                  </a:lnTo>
                  <a:lnTo>
                    <a:pt x="213" y="958"/>
                  </a:lnTo>
                  <a:lnTo>
                    <a:pt x="266" y="958"/>
                  </a:lnTo>
                  <a:lnTo>
                    <a:pt x="321" y="958"/>
                  </a:lnTo>
                  <a:lnTo>
                    <a:pt x="372" y="992"/>
                  </a:lnTo>
                  <a:lnTo>
                    <a:pt x="426" y="1025"/>
                  </a:lnTo>
                  <a:lnTo>
                    <a:pt x="479" y="1025"/>
                  </a:lnTo>
                  <a:lnTo>
                    <a:pt x="533" y="992"/>
                  </a:lnTo>
                  <a:lnTo>
                    <a:pt x="587" y="992"/>
                  </a:lnTo>
                  <a:lnTo>
                    <a:pt x="640" y="992"/>
                  </a:lnTo>
                  <a:lnTo>
                    <a:pt x="693" y="1025"/>
                  </a:lnTo>
                  <a:lnTo>
                    <a:pt x="720" y="1025"/>
                  </a:lnTo>
                  <a:lnTo>
                    <a:pt x="772" y="1055"/>
                  </a:lnTo>
                  <a:lnTo>
                    <a:pt x="825" y="1055"/>
                  </a:lnTo>
                  <a:lnTo>
                    <a:pt x="880" y="1025"/>
                  </a:lnTo>
                  <a:lnTo>
                    <a:pt x="880" y="958"/>
                  </a:lnTo>
                  <a:lnTo>
                    <a:pt x="931" y="958"/>
                  </a:lnTo>
                  <a:lnTo>
                    <a:pt x="986" y="927"/>
                  </a:lnTo>
                  <a:lnTo>
                    <a:pt x="1039" y="893"/>
                  </a:lnTo>
                  <a:lnTo>
                    <a:pt x="1092" y="927"/>
                  </a:lnTo>
                  <a:lnTo>
                    <a:pt x="1173" y="958"/>
                  </a:lnTo>
                  <a:lnTo>
                    <a:pt x="1254" y="958"/>
                  </a:lnTo>
                  <a:lnTo>
                    <a:pt x="1279" y="927"/>
                  </a:lnTo>
                  <a:lnTo>
                    <a:pt x="1333" y="893"/>
                  </a:lnTo>
                  <a:lnTo>
                    <a:pt x="1387" y="927"/>
                  </a:lnTo>
                  <a:lnTo>
                    <a:pt x="1387" y="924"/>
                  </a:lnTo>
                  <a:lnTo>
                    <a:pt x="1439" y="889"/>
                  </a:lnTo>
                  <a:lnTo>
                    <a:pt x="1466" y="824"/>
                  </a:lnTo>
                  <a:lnTo>
                    <a:pt x="1439" y="756"/>
                  </a:lnTo>
                  <a:lnTo>
                    <a:pt x="1492" y="724"/>
                  </a:lnTo>
                  <a:lnTo>
                    <a:pt x="1548" y="724"/>
                  </a:lnTo>
                  <a:lnTo>
                    <a:pt x="1572" y="660"/>
                  </a:lnTo>
                  <a:lnTo>
                    <a:pt x="1520" y="626"/>
                  </a:lnTo>
                  <a:lnTo>
                    <a:pt x="1466" y="660"/>
                  </a:lnTo>
                  <a:lnTo>
                    <a:pt x="1439" y="593"/>
                  </a:lnTo>
                  <a:lnTo>
                    <a:pt x="1387" y="561"/>
                  </a:lnTo>
                  <a:lnTo>
                    <a:pt x="1333" y="561"/>
                  </a:lnTo>
                  <a:lnTo>
                    <a:pt x="1279" y="561"/>
                  </a:lnTo>
                  <a:lnTo>
                    <a:pt x="1254" y="496"/>
                  </a:lnTo>
                  <a:lnTo>
                    <a:pt x="1279" y="429"/>
                  </a:lnTo>
                  <a:lnTo>
                    <a:pt x="1279" y="363"/>
                  </a:lnTo>
                  <a:lnTo>
                    <a:pt x="1223" y="330"/>
                  </a:lnTo>
                  <a:lnTo>
                    <a:pt x="1200" y="262"/>
                  </a:lnTo>
                  <a:lnTo>
                    <a:pt x="1223" y="197"/>
                  </a:lnTo>
                  <a:lnTo>
                    <a:pt x="1173" y="132"/>
                  </a:lnTo>
                  <a:lnTo>
                    <a:pt x="1092" y="99"/>
                  </a:lnTo>
                  <a:lnTo>
                    <a:pt x="1039" y="99"/>
                  </a:lnTo>
                  <a:lnTo>
                    <a:pt x="986" y="132"/>
                  </a:lnTo>
                  <a:lnTo>
                    <a:pt x="931" y="132"/>
                  </a:lnTo>
                  <a:lnTo>
                    <a:pt x="880" y="67"/>
                  </a:lnTo>
                  <a:lnTo>
                    <a:pt x="825" y="32"/>
                  </a:lnTo>
                  <a:lnTo>
                    <a:pt x="772" y="32"/>
                  </a:lnTo>
                  <a:lnTo>
                    <a:pt x="720" y="32"/>
                  </a:lnTo>
                  <a:lnTo>
                    <a:pt x="664" y="0"/>
                  </a:lnTo>
                  <a:lnTo>
                    <a:pt x="613" y="0"/>
                  </a:lnTo>
                  <a:lnTo>
                    <a:pt x="559" y="32"/>
                  </a:lnTo>
                  <a:lnTo>
                    <a:pt x="505" y="67"/>
                  </a:lnTo>
                  <a:lnTo>
                    <a:pt x="453" y="67"/>
                  </a:lnTo>
                  <a:lnTo>
                    <a:pt x="398" y="32"/>
                  </a:lnTo>
                  <a:lnTo>
                    <a:pt x="372" y="32"/>
                  </a:lnTo>
                  <a:lnTo>
                    <a:pt x="398" y="3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25" name="Freeform 67"/>
            <p:cNvSpPr>
              <a:spLocks/>
            </p:cNvSpPr>
            <p:nvPr/>
          </p:nvSpPr>
          <p:spPr bwMode="auto">
            <a:xfrm>
              <a:off x="3317854" y="3743316"/>
              <a:ext cx="1169989" cy="777876"/>
            </a:xfrm>
            <a:custGeom>
              <a:avLst/>
              <a:gdLst>
                <a:gd name="T0" fmla="*/ 2147483647 w 2082"/>
                <a:gd name="T1" fmla="*/ 2147483647 h 1385"/>
                <a:gd name="T2" fmla="*/ 2147483647 w 2082"/>
                <a:gd name="T3" fmla="*/ 0 h 1385"/>
                <a:gd name="T4" fmla="*/ 2147483647 w 2082"/>
                <a:gd name="T5" fmla="*/ 2147483647 h 1385"/>
                <a:gd name="T6" fmla="*/ 2147483647 w 2082"/>
                <a:gd name="T7" fmla="*/ 0 h 1385"/>
                <a:gd name="T8" fmla="*/ 2147483647 w 2082"/>
                <a:gd name="T9" fmla="*/ 2147483647 h 1385"/>
                <a:gd name="T10" fmla="*/ 2147483647 w 2082"/>
                <a:gd name="T11" fmla="*/ 2147483647 h 1385"/>
                <a:gd name="T12" fmla="*/ 2147483647 w 2082"/>
                <a:gd name="T13" fmla="*/ 2147483647 h 1385"/>
                <a:gd name="T14" fmla="*/ 2147483647 w 2082"/>
                <a:gd name="T15" fmla="*/ 2147483647 h 1385"/>
                <a:gd name="T16" fmla="*/ 2147483647 w 2082"/>
                <a:gd name="T17" fmla="*/ 2147483647 h 1385"/>
                <a:gd name="T18" fmla="*/ 2147483647 w 2082"/>
                <a:gd name="T19" fmla="*/ 2147483647 h 1385"/>
                <a:gd name="T20" fmla="*/ 2147483647 w 2082"/>
                <a:gd name="T21" fmla="*/ 2147483647 h 1385"/>
                <a:gd name="T22" fmla="*/ 2147483647 w 2082"/>
                <a:gd name="T23" fmla="*/ 2147483647 h 1385"/>
                <a:gd name="T24" fmla="*/ 2147483647 w 2082"/>
                <a:gd name="T25" fmla="*/ 2147483647 h 1385"/>
                <a:gd name="T26" fmla="*/ 2147483647 w 2082"/>
                <a:gd name="T27" fmla="*/ 2147483647 h 1385"/>
                <a:gd name="T28" fmla="*/ 2147483647 w 2082"/>
                <a:gd name="T29" fmla="*/ 2147483647 h 1385"/>
                <a:gd name="T30" fmla="*/ 2147483647 w 2082"/>
                <a:gd name="T31" fmla="*/ 2147483647 h 1385"/>
                <a:gd name="T32" fmla="*/ 2147483647 w 2082"/>
                <a:gd name="T33" fmla="*/ 2147483647 h 1385"/>
                <a:gd name="T34" fmla="*/ 2147483647 w 2082"/>
                <a:gd name="T35" fmla="*/ 2147483647 h 1385"/>
                <a:gd name="T36" fmla="*/ 2147483647 w 2082"/>
                <a:gd name="T37" fmla="*/ 2147483647 h 1385"/>
                <a:gd name="T38" fmla="*/ 2147483647 w 2082"/>
                <a:gd name="T39" fmla="*/ 2147483647 h 1385"/>
                <a:gd name="T40" fmla="*/ 2147483647 w 2082"/>
                <a:gd name="T41" fmla="*/ 2147483647 h 1385"/>
                <a:gd name="T42" fmla="*/ 2147483647 w 2082"/>
                <a:gd name="T43" fmla="*/ 2147483647 h 1385"/>
                <a:gd name="T44" fmla="*/ 2147483647 w 2082"/>
                <a:gd name="T45" fmla="*/ 2147483647 h 1385"/>
                <a:gd name="T46" fmla="*/ 2147483647 w 2082"/>
                <a:gd name="T47" fmla="*/ 2147483647 h 1385"/>
                <a:gd name="T48" fmla="*/ 2147483647 w 2082"/>
                <a:gd name="T49" fmla="*/ 2147483647 h 1385"/>
                <a:gd name="T50" fmla="*/ 2147483647 w 2082"/>
                <a:gd name="T51" fmla="*/ 2147483647 h 1385"/>
                <a:gd name="T52" fmla="*/ 2147483647 w 2082"/>
                <a:gd name="T53" fmla="*/ 2147483647 h 1385"/>
                <a:gd name="T54" fmla="*/ 2147483647 w 2082"/>
                <a:gd name="T55" fmla="*/ 2147483647 h 1385"/>
                <a:gd name="T56" fmla="*/ 2147483647 w 2082"/>
                <a:gd name="T57" fmla="*/ 2147483647 h 1385"/>
                <a:gd name="T58" fmla="*/ 2147483647 w 2082"/>
                <a:gd name="T59" fmla="*/ 2147483647 h 1385"/>
                <a:gd name="T60" fmla="*/ 2147483647 w 2082"/>
                <a:gd name="T61" fmla="*/ 2147483647 h 1385"/>
                <a:gd name="T62" fmla="*/ 2147483647 w 2082"/>
                <a:gd name="T63" fmla="*/ 2147483647 h 1385"/>
                <a:gd name="T64" fmla="*/ 2147483647 w 2082"/>
                <a:gd name="T65" fmla="*/ 2147483647 h 1385"/>
                <a:gd name="T66" fmla="*/ 2147483647 w 2082"/>
                <a:gd name="T67" fmla="*/ 2147483647 h 1385"/>
                <a:gd name="T68" fmla="*/ 2147483647 w 2082"/>
                <a:gd name="T69" fmla="*/ 2147483647 h 1385"/>
                <a:gd name="T70" fmla="*/ 2147483647 w 2082"/>
                <a:gd name="T71" fmla="*/ 2147483647 h 1385"/>
                <a:gd name="T72" fmla="*/ 2147483647 w 2082"/>
                <a:gd name="T73" fmla="*/ 2147483647 h 1385"/>
                <a:gd name="T74" fmla="*/ 2147483647 w 2082"/>
                <a:gd name="T75" fmla="*/ 2147483647 h 1385"/>
                <a:gd name="T76" fmla="*/ 2147483647 w 2082"/>
                <a:gd name="T77" fmla="*/ 2147483647 h 1385"/>
                <a:gd name="T78" fmla="*/ 2147483647 w 2082"/>
                <a:gd name="T79" fmla="*/ 2147483647 h 1385"/>
                <a:gd name="T80" fmla="*/ 2147483647 w 2082"/>
                <a:gd name="T81" fmla="*/ 2147483647 h 1385"/>
                <a:gd name="T82" fmla="*/ 2147483647 w 2082"/>
                <a:gd name="T83" fmla="*/ 2147483647 h 1385"/>
                <a:gd name="T84" fmla="*/ 2147483647 w 2082"/>
                <a:gd name="T85" fmla="*/ 2147483647 h 1385"/>
                <a:gd name="T86" fmla="*/ 2147483647 w 2082"/>
                <a:gd name="T87" fmla="*/ 2147483647 h 1385"/>
                <a:gd name="T88" fmla="*/ 2147483647 w 2082"/>
                <a:gd name="T89" fmla="*/ 2147483647 h 1385"/>
                <a:gd name="T90" fmla="*/ 0 w 2082"/>
                <a:gd name="T91" fmla="*/ 2147483647 h 1385"/>
                <a:gd name="T92" fmla="*/ 2147483647 w 2082"/>
                <a:gd name="T93" fmla="*/ 2147483647 h 1385"/>
                <a:gd name="T94" fmla="*/ 2147483647 w 2082"/>
                <a:gd name="T95" fmla="*/ 2147483647 h 1385"/>
                <a:gd name="T96" fmla="*/ 2147483647 w 2082"/>
                <a:gd name="T97" fmla="*/ 2147483647 h 1385"/>
                <a:gd name="T98" fmla="*/ 2147483647 w 2082"/>
                <a:gd name="T99" fmla="*/ 2147483647 h 1385"/>
                <a:gd name="T100" fmla="*/ 2147483647 w 2082"/>
                <a:gd name="T101" fmla="*/ 2147483647 h 1385"/>
                <a:gd name="T102" fmla="*/ 2147483647 w 2082"/>
                <a:gd name="T103" fmla="*/ 2147483647 h 1385"/>
                <a:gd name="T104" fmla="*/ 2147483647 w 2082"/>
                <a:gd name="T105" fmla="*/ 2147483647 h 13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82"/>
                <a:gd name="T160" fmla="*/ 0 h 1385"/>
                <a:gd name="T161" fmla="*/ 2082 w 2082"/>
                <a:gd name="T162" fmla="*/ 1385 h 138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82" h="1385">
                  <a:moveTo>
                    <a:pt x="482" y="132"/>
                  </a:moveTo>
                  <a:lnTo>
                    <a:pt x="536" y="98"/>
                  </a:lnTo>
                  <a:lnTo>
                    <a:pt x="587" y="64"/>
                  </a:lnTo>
                  <a:lnTo>
                    <a:pt x="642" y="0"/>
                  </a:lnTo>
                  <a:lnTo>
                    <a:pt x="695" y="0"/>
                  </a:lnTo>
                  <a:lnTo>
                    <a:pt x="748" y="31"/>
                  </a:lnTo>
                  <a:lnTo>
                    <a:pt x="803" y="31"/>
                  </a:lnTo>
                  <a:lnTo>
                    <a:pt x="856" y="0"/>
                  </a:lnTo>
                  <a:lnTo>
                    <a:pt x="908" y="0"/>
                  </a:lnTo>
                  <a:lnTo>
                    <a:pt x="908" y="64"/>
                  </a:lnTo>
                  <a:lnTo>
                    <a:pt x="935" y="132"/>
                  </a:lnTo>
                  <a:lnTo>
                    <a:pt x="988" y="98"/>
                  </a:lnTo>
                  <a:lnTo>
                    <a:pt x="1043" y="132"/>
                  </a:lnTo>
                  <a:lnTo>
                    <a:pt x="1095" y="165"/>
                  </a:lnTo>
                  <a:lnTo>
                    <a:pt x="1151" y="98"/>
                  </a:lnTo>
                  <a:lnTo>
                    <a:pt x="1202" y="98"/>
                  </a:lnTo>
                  <a:lnTo>
                    <a:pt x="1256" y="98"/>
                  </a:lnTo>
                  <a:lnTo>
                    <a:pt x="1310" y="64"/>
                  </a:lnTo>
                  <a:lnTo>
                    <a:pt x="1362" y="64"/>
                  </a:lnTo>
                  <a:lnTo>
                    <a:pt x="1389" y="132"/>
                  </a:lnTo>
                  <a:lnTo>
                    <a:pt x="1417" y="199"/>
                  </a:lnTo>
                  <a:lnTo>
                    <a:pt x="1468" y="231"/>
                  </a:lnTo>
                  <a:lnTo>
                    <a:pt x="1468" y="296"/>
                  </a:lnTo>
                  <a:lnTo>
                    <a:pt x="1468" y="361"/>
                  </a:lnTo>
                  <a:lnTo>
                    <a:pt x="1497" y="428"/>
                  </a:lnTo>
                  <a:lnTo>
                    <a:pt x="1551" y="460"/>
                  </a:lnTo>
                  <a:lnTo>
                    <a:pt x="1551" y="527"/>
                  </a:lnTo>
                  <a:lnTo>
                    <a:pt x="1576" y="593"/>
                  </a:lnTo>
                  <a:lnTo>
                    <a:pt x="1551" y="660"/>
                  </a:lnTo>
                  <a:lnTo>
                    <a:pt x="1602" y="689"/>
                  </a:lnTo>
                  <a:lnTo>
                    <a:pt x="1628" y="757"/>
                  </a:lnTo>
                  <a:lnTo>
                    <a:pt x="1684" y="789"/>
                  </a:lnTo>
                  <a:lnTo>
                    <a:pt x="1736" y="757"/>
                  </a:lnTo>
                  <a:lnTo>
                    <a:pt x="1792" y="789"/>
                  </a:lnTo>
                  <a:lnTo>
                    <a:pt x="1843" y="789"/>
                  </a:lnTo>
                  <a:lnTo>
                    <a:pt x="1895" y="757"/>
                  </a:lnTo>
                  <a:lnTo>
                    <a:pt x="1948" y="723"/>
                  </a:lnTo>
                  <a:lnTo>
                    <a:pt x="2000" y="689"/>
                  </a:lnTo>
                  <a:lnTo>
                    <a:pt x="2056" y="689"/>
                  </a:lnTo>
                  <a:lnTo>
                    <a:pt x="2082" y="689"/>
                  </a:lnTo>
                  <a:lnTo>
                    <a:pt x="2082" y="688"/>
                  </a:lnTo>
                  <a:lnTo>
                    <a:pt x="2082" y="755"/>
                  </a:lnTo>
                  <a:lnTo>
                    <a:pt x="2030" y="787"/>
                  </a:lnTo>
                  <a:lnTo>
                    <a:pt x="2030" y="854"/>
                  </a:lnTo>
                  <a:lnTo>
                    <a:pt x="2025" y="854"/>
                  </a:lnTo>
                  <a:lnTo>
                    <a:pt x="2056" y="889"/>
                  </a:lnTo>
                  <a:lnTo>
                    <a:pt x="2028" y="954"/>
                  </a:lnTo>
                  <a:lnTo>
                    <a:pt x="1972" y="954"/>
                  </a:lnTo>
                  <a:lnTo>
                    <a:pt x="1893" y="954"/>
                  </a:lnTo>
                  <a:lnTo>
                    <a:pt x="1840" y="988"/>
                  </a:lnTo>
                  <a:lnTo>
                    <a:pt x="1814" y="1053"/>
                  </a:lnTo>
                  <a:lnTo>
                    <a:pt x="1735" y="1053"/>
                  </a:lnTo>
                  <a:lnTo>
                    <a:pt x="1656" y="1053"/>
                  </a:lnTo>
                  <a:lnTo>
                    <a:pt x="1574" y="1053"/>
                  </a:lnTo>
                  <a:lnTo>
                    <a:pt x="1521" y="1119"/>
                  </a:lnTo>
                  <a:lnTo>
                    <a:pt x="1468" y="1152"/>
                  </a:lnTo>
                  <a:lnTo>
                    <a:pt x="1387" y="1187"/>
                  </a:lnTo>
                  <a:lnTo>
                    <a:pt x="1361" y="1250"/>
                  </a:lnTo>
                  <a:lnTo>
                    <a:pt x="1307" y="1284"/>
                  </a:lnTo>
                  <a:lnTo>
                    <a:pt x="1254" y="1350"/>
                  </a:lnTo>
                  <a:lnTo>
                    <a:pt x="1200" y="1383"/>
                  </a:lnTo>
                  <a:lnTo>
                    <a:pt x="1200" y="1385"/>
                  </a:lnTo>
                  <a:lnTo>
                    <a:pt x="1200" y="1350"/>
                  </a:lnTo>
                  <a:lnTo>
                    <a:pt x="1175" y="1331"/>
                  </a:lnTo>
                  <a:lnTo>
                    <a:pt x="1149" y="1316"/>
                  </a:lnTo>
                  <a:lnTo>
                    <a:pt x="1094" y="1350"/>
                  </a:lnTo>
                  <a:lnTo>
                    <a:pt x="1067" y="1284"/>
                  </a:lnTo>
                  <a:lnTo>
                    <a:pt x="1015" y="1250"/>
                  </a:lnTo>
                  <a:lnTo>
                    <a:pt x="961" y="1250"/>
                  </a:lnTo>
                  <a:lnTo>
                    <a:pt x="907" y="1250"/>
                  </a:lnTo>
                  <a:lnTo>
                    <a:pt x="882" y="1187"/>
                  </a:lnTo>
                  <a:lnTo>
                    <a:pt x="907" y="1119"/>
                  </a:lnTo>
                  <a:lnTo>
                    <a:pt x="907" y="1053"/>
                  </a:lnTo>
                  <a:lnTo>
                    <a:pt x="851" y="1019"/>
                  </a:lnTo>
                  <a:lnTo>
                    <a:pt x="828" y="954"/>
                  </a:lnTo>
                  <a:lnTo>
                    <a:pt x="851" y="889"/>
                  </a:lnTo>
                  <a:lnTo>
                    <a:pt x="800" y="822"/>
                  </a:lnTo>
                  <a:lnTo>
                    <a:pt x="720" y="789"/>
                  </a:lnTo>
                  <a:lnTo>
                    <a:pt x="667" y="789"/>
                  </a:lnTo>
                  <a:lnTo>
                    <a:pt x="613" y="822"/>
                  </a:lnTo>
                  <a:lnTo>
                    <a:pt x="559" y="822"/>
                  </a:lnTo>
                  <a:lnTo>
                    <a:pt x="508" y="757"/>
                  </a:lnTo>
                  <a:lnTo>
                    <a:pt x="453" y="723"/>
                  </a:lnTo>
                  <a:lnTo>
                    <a:pt x="400" y="723"/>
                  </a:lnTo>
                  <a:lnTo>
                    <a:pt x="347" y="723"/>
                  </a:lnTo>
                  <a:lnTo>
                    <a:pt x="292" y="689"/>
                  </a:lnTo>
                  <a:lnTo>
                    <a:pt x="241" y="689"/>
                  </a:lnTo>
                  <a:lnTo>
                    <a:pt x="187" y="723"/>
                  </a:lnTo>
                  <a:lnTo>
                    <a:pt x="134" y="757"/>
                  </a:lnTo>
                  <a:lnTo>
                    <a:pt x="81" y="757"/>
                  </a:lnTo>
                  <a:lnTo>
                    <a:pt x="26" y="723"/>
                  </a:lnTo>
                  <a:lnTo>
                    <a:pt x="0" y="723"/>
                  </a:lnTo>
                  <a:lnTo>
                    <a:pt x="21" y="720"/>
                  </a:lnTo>
                  <a:lnTo>
                    <a:pt x="79" y="656"/>
                  </a:lnTo>
                  <a:lnTo>
                    <a:pt x="131" y="622"/>
                  </a:lnTo>
                  <a:lnTo>
                    <a:pt x="185" y="589"/>
                  </a:lnTo>
                  <a:lnTo>
                    <a:pt x="239" y="558"/>
                  </a:lnTo>
                  <a:lnTo>
                    <a:pt x="239" y="492"/>
                  </a:lnTo>
                  <a:lnTo>
                    <a:pt x="239" y="425"/>
                  </a:lnTo>
                  <a:lnTo>
                    <a:pt x="290" y="393"/>
                  </a:lnTo>
                  <a:lnTo>
                    <a:pt x="318" y="326"/>
                  </a:lnTo>
                  <a:lnTo>
                    <a:pt x="347" y="258"/>
                  </a:lnTo>
                  <a:lnTo>
                    <a:pt x="400" y="194"/>
                  </a:lnTo>
                  <a:lnTo>
                    <a:pt x="453" y="162"/>
                  </a:lnTo>
                  <a:lnTo>
                    <a:pt x="508" y="128"/>
                  </a:lnTo>
                  <a:lnTo>
                    <a:pt x="504" y="119"/>
                  </a:lnTo>
                  <a:lnTo>
                    <a:pt x="482" y="132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26" name="Freeform 44"/>
            <p:cNvSpPr>
              <a:spLocks/>
            </p:cNvSpPr>
            <p:nvPr/>
          </p:nvSpPr>
          <p:spPr bwMode="auto">
            <a:xfrm>
              <a:off x="2090716" y="2051041"/>
              <a:ext cx="1635125" cy="1463674"/>
            </a:xfrm>
            <a:custGeom>
              <a:avLst/>
              <a:gdLst>
                <a:gd name="T0" fmla="*/ 2147483647 w 2912"/>
                <a:gd name="T1" fmla="*/ 2147483647 h 2602"/>
                <a:gd name="T2" fmla="*/ 2147483647 w 2912"/>
                <a:gd name="T3" fmla="*/ 2147483647 h 2602"/>
                <a:gd name="T4" fmla="*/ 2147483647 w 2912"/>
                <a:gd name="T5" fmla="*/ 2147483647 h 2602"/>
                <a:gd name="T6" fmla="*/ 2147483647 w 2912"/>
                <a:gd name="T7" fmla="*/ 2147483647 h 2602"/>
                <a:gd name="T8" fmla="*/ 2147483647 w 2912"/>
                <a:gd name="T9" fmla="*/ 2147483647 h 2602"/>
                <a:gd name="T10" fmla="*/ 0 w 2912"/>
                <a:gd name="T11" fmla="*/ 2147483647 h 2602"/>
                <a:gd name="T12" fmla="*/ 2147483647 w 2912"/>
                <a:gd name="T13" fmla="*/ 2147483647 h 2602"/>
                <a:gd name="T14" fmla="*/ 2147483647 w 2912"/>
                <a:gd name="T15" fmla="*/ 2147483647 h 2602"/>
                <a:gd name="T16" fmla="*/ 2147483647 w 2912"/>
                <a:gd name="T17" fmla="*/ 2147483647 h 2602"/>
                <a:gd name="T18" fmla="*/ 2147483647 w 2912"/>
                <a:gd name="T19" fmla="*/ 2147483647 h 2602"/>
                <a:gd name="T20" fmla="*/ 2147483647 w 2912"/>
                <a:gd name="T21" fmla="*/ 2147483647 h 2602"/>
                <a:gd name="T22" fmla="*/ 2147483647 w 2912"/>
                <a:gd name="T23" fmla="*/ 2147483647 h 2602"/>
                <a:gd name="T24" fmla="*/ 2147483647 w 2912"/>
                <a:gd name="T25" fmla="*/ 2147483647 h 2602"/>
                <a:gd name="T26" fmla="*/ 2147483647 w 2912"/>
                <a:gd name="T27" fmla="*/ 2147483647 h 2602"/>
                <a:gd name="T28" fmla="*/ 2147483647 w 2912"/>
                <a:gd name="T29" fmla="*/ 2147483647 h 2602"/>
                <a:gd name="T30" fmla="*/ 2147483647 w 2912"/>
                <a:gd name="T31" fmla="*/ 2147483647 h 2602"/>
                <a:gd name="T32" fmla="*/ 2147483647 w 2912"/>
                <a:gd name="T33" fmla="*/ 2147483647 h 2602"/>
                <a:gd name="T34" fmla="*/ 2147483647 w 2912"/>
                <a:gd name="T35" fmla="*/ 2147483647 h 2602"/>
                <a:gd name="T36" fmla="*/ 2147483647 w 2912"/>
                <a:gd name="T37" fmla="*/ 2147483647 h 2602"/>
                <a:gd name="T38" fmla="*/ 2147483647 w 2912"/>
                <a:gd name="T39" fmla="*/ 2147483647 h 2602"/>
                <a:gd name="T40" fmla="*/ 2147483647 w 2912"/>
                <a:gd name="T41" fmla="*/ 2147483647 h 2602"/>
                <a:gd name="T42" fmla="*/ 2147483647 w 2912"/>
                <a:gd name="T43" fmla="*/ 2147483647 h 2602"/>
                <a:gd name="T44" fmla="*/ 2147483647 w 2912"/>
                <a:gd name="T45" fmla="*/ 2147483647 h 2602"/>
                <a:gd name="T46" fmla="*/ 2147483647 w 2912"/>
                <a:gd name="T47" fmla="*/ 2147483647 h 2602"/>
                <a:gd name="T48" fmla="*/ 2147483647 w 2912"/>
                <a:gd name="T49" fmla="*/ 2147483647 h 2602"/>
                <a:gd name="T50" fmla="*/ 2147483647 w 2912"/>
                <a:gd name="T51" fmla="*/ 2147483647 h 2602"/>
                <a:gd name="T52" fmla="*/ 2147483647 w 2912"/>
                <a:gd name="T53" fmla="*/ 2147483647 h 2602"/>
                <a:gd name="T54" fmla="*/ 2147483647 w 2912"/>
                <a:gd name="T55" fmla="*/ 2147483647 h 2602"/>
                <a:gd name="T56" fmla="*/ 2147483647 w 2912"/>
                <a:gd name="T57" fmla="*/ 2147483647 h 2602"/>
                <a:gd name="T58" fmla="*/ 2147483647 w 2912"/>
                <a:gd name="T59" fmla="*/ 2147483647 h 2602"/>
                <a:gd name="T60" fmla="*/ 2147483647 w 2912"/>
                <a:gd name="T61" fmla="*/ 2147483647 h 2602"/>
                <a:gd name="T62" fmla="*/ 2147483647 w 2912"/>
                <a:gd name="T63" fmla="*/ 2147483647 h 2602"/>
                <a:gd name="T64" fmla="*/ 2147483647 w 2912"/>
                <a:gd name="T65" fmla="*/ 2147483647 h 2602"/>
                <a:gd name="T66" fmla="*/ 2147483647 w 2912"/>
                <a:gd name="T67" fmla="*/ 2147483647 h 2602"/>
                <a:gd name="T68" fmla="*/ 2147483647 w 2912"/>
                <a:gd name="T69" fmla="*/ 2147483647 h 2602"/>
                <a:gd name="T70" fmla="*/ 2147483647 w 2912"/>
                <a:gd name="T71" fmla="*/ 2147483647 h 2602"/>
                <a:gd name="T72" fmla="*/ 2147483647 w 2912"/>
                <a:gd name="T73" fmla="*/ 2147483647 h 2602"/>
                <a:gd name="T74" fmla="*/ 2147483647 w 2912"/>
                <a:gd name="T75" fmla="*/ 2147483647 h 2602"/>
                <a:gd name="T76" fmla="*/ 2147483647 w 2912"/>
                <a:gd name="T77" fmla="*/ 2147483647 h 2602"/>
                <a:gd name="T78" fmla="*/ 2147483647 w 2912"/>
                <a:gd name="T79" fmla="*/ 2147483647 h 2602"/>
                <a:gd name="T80" fmla="*/ 2147483647 w 2912"/>
                <a:gd name="T81" fmla="*/ 2147483647 h 2602"/>
                <a:gd name="T82" fmla="*/ 2147483647 w 2912"/>
                <a:gd name="T83" fmla="*/ 2147483647 h 2602"/>
                <a:gd name="T84" fmla="*/ 2147483647 w 2912"/>
                <a:gd name="T85" fmla="*/ 2147483647 h 2602"/>
                <a:gd name="T86" fmla="*/ 2147483647 w 2912"/>
                <a:gd name="T87" fmla="*/ 2147483647 h 2602"/>
                <a:gd name="T88" fmla="*/ 2147483647 w 2912"/>
                <a:gd name="T89" fmla="*/ 2147483647 h 2602"/>
                <a:gd name="T90" fmla="*/ 2147483647 w 2912"/>
                <a:gd name="T91" fmla="*/ 2147483647 h 2602"/>
                <a:gd name="T92" fmla="*/ 2147483647 w 2912"/>
                <a:gd name="T93" fmla="*/ 2147483647 h 2602"/>
                <a:gd name="T94" fmla="*/ 2147483647 w 2912"/>
                <a:gd name="T95" fmla="*/ 2147483647 h 2602"/>
                <a:gd name="T96" fmla="*/ 2147483647 w 2912"/>
                <a:gd name="T97" fmla="*/ 2147483647 h 2602"/>
                <a:gd name="T98" fmla="*/ 2147483647 w 2912"/>
                <a:gd name="T99" fmla="*/ 2147483647 h 2602"/>
                <a:gd name="T100" fmla="*/ 2147483647 w 2912"/>
                <a:gd name="T101" fmla="*/ 2147483647 h 2602"/>
                <a:gd name="T102" fmla="*/ 2147483647 w 2912"/>
                <a:gd name="T103" fmla="*/ 2147483647 h 2602"/>
                <a:gd name="T104" fmla="*/ 2147483647 w 2912"/>
                <a:gd name="T105" fmla="*/ 2147483647 h 26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12"/>
                <a:gd name="T160" fmla="*/ 0 h 2602"/>
                <a:gd name="T161" fmla="*/ 2912 w 2912"/>
                <a:gd name="T162" fmla="*/ 2602 h 26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12" h="2602">
                  <a:moveTo>
                    <a:pt x="905" y="0"/>
                  </a:moveTo>
                  <a:lnTo>
                    <a:pt x="852" y="67"/>
                  </a:lnTo>
                  <a:lnTo>
                    <a:pt x="828" y="132"/>
                  </a:lnTo>
                  <a:lnTo>
                    <a:pt x="802" y="198"/>
                  </a:lnTo>
                  <a:lnTo>
                    <a:pt x="802" y="264"/>
                  </a:lnTo>
                  <a:lnTo>
                    <a:pt x="772" y="296"/>
                  </a:lnTo>
                  <a:lnTo>
                    <a:pt x="722" y="296"/>
                  </a:lnTo>
                  <a:lnTo>
                    <a:pt x="641" y="328"/>
                  </a:lnTo>
                  <a:lnTo>
                    <a:pt x="561" y="328"/>
                  </a:lnTo>
                  <a:lnTo>
                    <a:pt x="508" y="328"/>
                  </a:lnTo>
                  <a:lnTo>
                    <a:pt x="428" y="296"/>
                  </a:lnTo>
                  <a:lnTo>
                    <a:pt x="348" y="296"/>
                  </a:lnTo>
                  <a:lnTo>
                    <a:pt x="266" y="328"/>
                  </a:lnTo>
                  <a:lnTo>
                    <a:pt x="213" y="328"/>
                  </a:lnTo>
                  <a:lnTo>
                    <a:pt x="132" y="328"/>
                  </a:lnTo>
                  <a:lnTo>
                    <a:pt x="83" y="328"/>
                  </a:lnTo>
                  <a:lnTo>
                    <a:pt x="28" y="328"/>
                  </a:lnTo>
                  <a:lnTo>
                    <a:pt x="0" y="328"/>
                  </a:lnTo>
                  <a:lnTo>
                    <a:pt x="6" y="328"/>
                  </a:lnTo>
                  <a:lnTo>
                    <a:pt x="6" y="363"/>
                  </a:lnTo>
                  <a:lnTo>
                    <a:pt x="6" y="429"/>
                  </a:lnTo>
                  <a:lnTo>
                    <a:pt x="34" y="496"/>
                  </a:lnTo>
                  <a:lnTo>
                    <a:pt x="59" y="562"/>
                  </a:lnTo>
                  <a:lnTo>
                    <a:pt x="34" y="626"/>
                  </a:lnTo>
                  <a:lnTo>
                    <a:pt x="6" y="693"/>
                  </a:lnTo>
                  <a:lnTo>
                    <a:pt x="34" y="759"/>
                  </a:lnTo>
                  <a:lnTo>
                    <a:pt x="87" y="825"/>
                  </a:lnTo>
                  <a:lnTo>
                    <a:pt x="141" y="857"/>
                  </a:lnTo>
                  <a:lnTo>
                    <a:pt x="193" y="889"/>
                  </a:lnTo>
                  <a:lnTo>
                    <a:pt x="244" y="923"/>
                  </a:lnTo>
                  <a:lnTo>
                    <a:pt x="299" y="889"/>
                  </a:lnTo>
                  <a:lnTo>
                    <a:pt x="325" y="956"/>
                  </a:lnTo>
                  <a:lnTo>
                    <a:pt x="378" y="956"/>
                  </a:lnTo>
                  <a:lnTo>
                    <a:pt x="433" y="956"/>
                  </a:lnTo>
                  <a:lnTo>
                    <a:pt x="405" y="1022"/>
                  </a:lnTo>
                  <a:lnTo>
                    <a:pt x="405" y="1088"/>
                  </a:lnTo>
                  <a:lnTo>
                    <a:pt x="433" y="1155"/>
                  </a:lnTo>
                  <a:lnTo>
                    <a:pt x="459" y="1219"/>
                  </a:lnTo>
                  <a:lnTo>
                    <a:pt x="459" y="1285"/>
                  </a:lnTo>
                  <a:lnTo>
                    <a:pt x="433" y="1352"/>
                  </a:lnTo>
                  <a:lnTo>
                    <a:pt x="378" y="1386"/>
                  </a:lnTo>
                  <a:lnTo>
                    <a:pt x="352" y="1418"/>
                  </a:lnTo>
                  <a:lnTo>
                    <a:pt x="325" y="1451"/>
                  </a:lnTo>
                  <a:lnTo>
                    <a:pt x="299" y="1518"/>
                  </a:lnTo>
                  <a:lnTo>
                    <a:pt x="244" y="1581"/>
                  </a:lnTo>
                  <a:lnTo>
                    <a:pt x="242" y="1581"/>
                  </a:lnTo>
                  <a:lnTo>
                    <a:pt x="269" y="1613"/>
                  </a:lnTo>
                  <a:lnTo>
                    <a:pt x="323" y="1679"/>
                  </a:lnTo>
                  <a:lnTo>
                    <a:pt x="323" y="1743"/>
                  </a:lnTo>
                  <a:lnTo>
                    <a:pt x="297" y="1811"/>
                  </a:lnTo>
                  <a:lnTo>
                    <a:pt x="297" y="1910"/>
                  </a:lnTo>
                  <a:lnTo>
                    <a:pt x="269" y="1975"/>
                  </a:lnTo>
                  <a:lnTo>
                    <a:pt x="297" y="2040"/>
                  </a:lnTo>
                  <a:lnTo>
                    <a:pt x="323" y="2107"/>
                  </a:lnTo>
                  <a:lnTo>
                    <a:pt x="403" y="2141"/>
                  </a:lnTo>
                  <a:lnTo>
                    <a:pt x="482" y="2141"/>
                  </a:lnTo>
                  <a:lnTo>
                    <a:pt x="535" y="2141"/>
                  </a:lnTo>
                  <a:lnTo>
                    <a:pt x="590" y="2173"/>
                  </a:lnTo>
                  <a:lnTo>
                    <a:pt x="643" y="2173"/>
                  </a:lnTo>
                  <a:lnTo>
                    <a:pt x="695" y="2173"/>
                  </a:lnTo>
                  <a:lnTo>
                    <a:pt x="748" y="2173"/>
                  </a:lnTo>
                  <a:lnTo>
                    <a:pt x="828" y="2206"/>
                  </a:lnTo>
                  <a:lnTo>
                    <a:pt x="828" y="2272"/>
                  </a:lnTo>
                  <a:lnTo>
                    <a:pt x="828" y="2339"/>
                  </a:lnTo>
                  <a:lnTo>
                    <a:pt x="856" y="2404"/>
                  </a:lnTo>
                  <a:lnTo>
                    <a:pt x="907" y="2437"/>
                  </a:lnTo>
                  <a:lnTo>
                    <a:pt x="962" y="2437"/>
                  </a:lnTo>
                  <a:lnTo>
                    <a:pt x="989" y="2504"/>
                  </a:lnTo>
                  <a:lnTo>
                    <a:pt x="989" y="2568"/>
                  </a:lnTo>
                  <a:lnTo>
                    <a:pt x="1015" y="2568"/>
                  </a:lnTo>
                  <a:lnTo>
                    <a:pt x="1069" y="2568"/>
                  </a:lnTo>
                  <a:lnTo>
                    <a:pt x="1123" y="2536"/>
                  </a:lnTo>
                  <a:lnTo>
                    <a:pt x="1176" y="2504"/>
                  </a:lnTo>
                  <a:lnTo>
                    <a:pt x="1228" y="2437"/>
                  </a:lnTo>
                  <a:lnTo>
                    <a:pt x="1284" y="2404"/>
                  </a:lnTo>
                  <a:lnTo>
                    <a:pt x="1338" y="2404"/>
                  </a:lnTo>
                  <a:lnTo>
                    <a:pt x="1418" y="2404"/>
                  </a:lnTo>
                  <a:lnTo>
                    <a:pt x="1469" y="2404"/>
                  </a:lnTo>
                  <a:lnTo>
                    <a:pt x="1521" y="2437"/>
                  </a:lnTo>
                  <a:lnTo>
                    <a:pt x="1602" y="2469"/>
                  </a:lnTo>
                  <a:lnTo>
                    <a:pt x="1656" y="2469"/>
                  </a:lnTo>
                  <a:lnTo>
                    <a:pt x="1736" y="2469"/>
                  </a:lnTo>
                  <a:lnTo>
                    <a:pt x="1790" y="2469"/>
                  </a:lnTo>
                  <a:lnTo>
                    <a:pt x="1843" y="2469"/>
                  </a:lnTo>
                  <a:lnTo>
                    <a:pt x="1923" y="2437"/>
                  </a:lnTo>
                  <a:lnTo>
                    <a:pt x="1977" y="2437"/>
                  </a:lnTo>
                  <a:lnTo>
                    <a:pt x="2030" y="2404"/>
                  </a:lnTo>
                  <a:lnTo>
                    <a:pt x="2030" y="2469"/>
                  </a:lnTo>
                  <a:lnTo>
                    <a:pt x="2030" y="2536"/>
                  </a:lnTo>
                  <a:lnTo>
                    <a:pt x="2030" y="2602"/>
                  </a:lnTo>
                  <a:lnTo>
                    <a:pt x="2081" y="2602"/>
                  </a:lnTo>
                  <a:lnTo>
                    <a:pt x="2135" y="2602"/>
                  </a:lnTo>
                  <a:lnTo>
                    <a:pt x="2162" y="2536"/>
                  </a:lnTo>
                  <a:lnTo>
                    <a:pt x="2135" y="2469"/>
                  </a:lnTo>
                  <a:lnTo>
                    <a:pt x="2162" y="2404"/>
                  </a:lnTo>
                  <a:lnTo>
                    <a:pt x="2217" y="2339"/>
                  </a:lnTo>
                  <a:lnTo>
                    <a:pt x="2243" y="2272"/>
                  </a:lnTo>
                  <a:lnTo>
                    <a:pt x="2296" y="2206"/>
                  </a:lnTo>
                  <a:lnTo>
                    <a:pt x="2323" y="2141"/>
                  </a:lnTo>
                  <a:lnTo>
                    <a:pt x="2349" y="2074"/>
                  </a:lnTo>
                  <a:lnTo>
                    <a:pt x="2404" y="2074"/>
                  </a:lnTo>
                  <a:lnTo>
                    <a:pt x="2455" y="2040"/>
                  </a:lnTo>
                  <a:lnTo>
                    <a:pt x="2510" y="2009"/>
                  </a:lnTo>
                  <a:lnTo>
                    <a:pt x="2510" y="1942"/>
                  </a:lnTo>
                  <a:lnTo>
                    <a:pt x="2563" y="1878"/>
                  </a:lnTo>
                  <a:lnTo>
                    <a:pt x="2615" y="1844"/>
                  </a:lnTo>
                  <a:lnTo>
                    <a:pt x="2671" y="1844"/>
                  </a:lnTo>
                  <a:lnTo>
                    <a:pt x="2697" y="1780"/>
                  </a:lnTo>
                  <a:lnTo>
                    <a:pt x="2697" y="1712"/>
                  </a:lnTo>
                  <a:lnTo>
                    <a:pt x="2722" y="1647"/>
                  </a:lnTo>
                  <a:lnTo>
                    <a:pt x="2776" y="1581"/>
                  </a:lnTo>
                  <a:lnTo>
                    <a:pt x="2776" y="1514"/>
                  </a:lnTo>
                  <a:lnTo>
                    <a:pt x="2776" y="1451"/>
                  </a:lnTo>
                  <a:lnTo>
                    <a:pt x="2802" y="1384"/>
                  </a:lnTo>
                  <a:lnTo>
                    <a:pt x="2802" y="1317"/>
                  </a:lnTo>
                  <a:lnTo>
                    <a:pt x="2776" y="1251"/>
                  </a:lnTo>
                  <a:lnTo>
                    <a:pt x="2776" y="1187"/>
                  </a:lnTo>
                  <a:lnTo>
                    <a:pt x="2776" y="1121"/>
                  </a:lnTo>
                  <a:lnTo>
                    <a:pt x="2776" y="1056"/>
                  </a:lnTo>
                  <a:lnTo>
                    <a:pt x="2802" y="987"/>
                  </a:lnTo>
                  <a:lnTo>
                    <a:pt x="2776" y="921"/>
                  </a:lnTo>
                  <a:lnTo>
                    <a:pt x="2776" y="857"/>
                  </a:lnTo>
                  <a:lnTo>
                    <a:pt x="2776" y="791"/>
                  </a:lnTo>
                  <a:lnTo>
                    <a:pt x="2802" y="757"/>
                  </a:lnTo>
                  <a:lnTo>
                    <a:pt x="2830" y="690"/>
                  </a:lnTo>
                  <a:lnTo>
                    <a:pt x="2856" y="626"/>
                  </a:lnTo>
                  <a:lnTo>
                    <a:pt x="2910" y="559"/>
                  </a:lnTo>
                  <a:lnTo>
                    <a:pt x="2912" y="559"/>
                  </a:lnTo>
                  <a:lnTo>
                    <a:pt x="2859" y="559"/>
                  </a:lnTo>
                  <a:lnTo>
                    <a:pt x="2781" y="559"/>
                  </a:lnTo>
                  <a:lnTo>
                    <a:pt x="2701" y="594"/>
                  </a:lnTo>
                  <a:lnTo>
                    <a:pt x="2620" y="594"/>
                  </a:lnTo>
                  <a:lnTo>
                    <a:pt x="2540" y="594"/>
                  </a:lnTo>
                  <a:lnTo>
                    <a:pt x="2459" y="594"/>
                  </a:lnTo>
                  <a:lnTo>
                    <a:pt x="2379" y="559"/>
                  </a:lnTo>
                  <a:lnTo>
                    <a:pt x="2298" y="559"/>
                  </a:lnTo>
                  <a:lnTo>
                    <a:pt x="2192" y="559"/>
                  </a:lnTo>
                  <a:lnTo>
                    <a:pt x="2113" y="559"/>
                  </a:lnTo>
                  <a:lnTo>
                    <a:pt x="2033" y="559"/>
                  </a:lnTo>
                  <a:lnTo>
                    <a:pt x="1979" y="559"/>
                  </a:lnTo>
                  <a:lnTo>
                    <a:pt x="1900" y="559"/>
                  </a:lnTo>
                  <a:lnTo>
                    <a:pt x="1820" y="559"/>
                  </a:lnTo>
                  <a:lnTo>
                    <a:pt x="1712" y="559"/>
                  </a:lnTo>
                  <a:lnTo>
                    <a:pt x="1633" y="559"/>
                  </a:lnTo>
                  <a:lnTo>
                    <a:pt x="1551" y="559"/>
                  </a:lnTo>
                  <a:lnTo>
                    <a:pt x="1472" y="559"/>
                  </a:lnTo>
                  <a:lnTo>
                    <a:pt x="1393" y="528"/>
                  </a:lnTo>
                  <a:lnTo>
                    <a:pt x="1340" y="528"/>
                  </a:lnTo>
                  <a:lnTo>
                    <a:pt x="1285" y="559"/>
                  </a:lnTo>
                  <a:lnTo>
                    <a:pt x="1233" y="528"/>
                  </a:lnTo>
                  <a:lnTo>
                    <a:pt x="1208" y="461"/>
                  </a:lnTo>
                  <a:lnTo>
                    <a:pt x="1151" y="461"/>
                  </a:lnTo>
                  <a:lnTo>
                    <a:pt x="1126" y="395"/>
                  </a:lnTo>
                  <a:lnTo>
                    <a:pt x="1074" y="328"/>
                  </a:lnTo>
                  <a:lnTo>
                    <a:pt x="1018" y="328"/>
                  </a:lnTo>
                  <a:lnTo>
                    <a:pt x="992" y="264"/>
                  </a:lnTo>
                  <a:lnTo>
                    <a:pt x="992" y="198"/>
                  </a:lnTo>
                  <a:lnTo>
                    <a:pt x="966" y="132"/>
                  </a:lnTo>
                  <a:lnTo>
                    <a:pt x="939" y="67"/>
                  </a:lnTo>
                  <a:lnTo>
                    <a:pt x="913" y="3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292" name="CaixaDeTexto 74"/>
          <p:cNvSpPr txBox="1">
            <a:spLocks noChangeArrowheads="1"/>
          </p:cNvSpPr>
          <p:nvPr/>
        </p:nvSpPr>
        <p:spPr bwMode="auto">
          <a:xfrm>
            <a:off x="7881939" y="1428750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800" b="1"/>
              <a:t>N= 214</a:t>
            </a: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7313614" y="2300289"/>
            <a:ext cx="2071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/>
              <a:t>    CE – 211 casos (D8)</a:t>
            </a:r>
          </a:p>
        </p:txBody>
      </p:sp>
      <p:cxnSp>
        <p:nvCxnSpPr>
          <p:cNvPr id="12294" name="Conector de seta reta 13"/>
          <p:cNvCxnSpPr>
            <a:cxnSpLocks noChangeShapeType="1"/>
          </p:cNvCxnSpPr>
          <p:nvPr/>
        </p:nvCxnSpPr>
        <p:spPr bwMode="auto">
          <a:xfrm>
            <a:off x="6973889" y="2439989"/>
            <a:ext cx="642937" cy="1587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5" name="Conector de seta reta 13"/>
          <p:cNvCxnSpPr>
            <a:cxnSpLocks noChangeShapeType="1"/>
          </p:cNvCxnSpPr>
          <p:nvPr/>
        </p:nvCxnSpPr>
        <p:spPr bwMode="auto">
          <a:xfrm flipH="1" flipV="1">
            <a:off x="3051175" y="1417639"/>
            <a:ext cx="577850" cy="142875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1430337" y="1128714"/>
            <a:ext cx="2071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/>
              <a:t>    RR – 01 caso</a:t>
            </a:r>
          </a:p>
        </p:txBody>
      </p:sp>
      <p:cxnSp>
        <p:nvCxnSpPr>
          <p:cNvPr id="12297" name="Conector de seta reta 13"/>
          <p:cNvCxnSpPr>
            <a:cxnSpLocks noChangeShapeType="1"/>
          </p:cNvCxnSpPr>
          <p:nvPr/>
        </p:nvCxnSpPr>
        <p:spPr bwMode="auto">
          <a:xfrm>
            <a:off x="6010275" y="5075239"/>
            <a:ext cx="642938" cy="1587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6751638" y="4945064"/>
            <a:ext cx="1130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/>
              <a:t>SP – 2 casos </a:t>
            </a:r>
          </a:p>
        </p:txBody>
      </p:sp>
      <p:sp>
        <p:nvSpPr>
          <p:cNvPr id="39" name="CaixaDeTexto 1"/>
          <p:cNvSpPr txBox="1">
            <a:spLocks noChangeArrowheads="1"/>
          </p:cNvSpPr>
          <p:nvPr/>
        </p:nvSpPr>
        <p:spPr bwMode="auto">
          <a:xfrm>
            <a:off x="1666876" y="6524625"/>
            <a:ext cx="30718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1050" b="1" dirty="0">
                <a:latin typeface="Arial" pitchFamily="34" charset="0"/>
                <a:cs typeface="Arial" pitchFamily="34" charset="0"/>
              </a:rPr>
              <a:t>Fonte: UVRI/CGDT/DEVIT/SVS/MS.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6323786"/>
            <a:ext cx="278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50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057400" y="1646238"/>
          <a:ext cx="8215064" cy="444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966788" algn="l"/>
              </a:tabLst>
            </a:pPr>
            <a:r>
              <a:rPr lang="en-US" sz="2800" b="1" dirty="0">
                <a:ea typeface="+mn-ea"/>
                <a:cs typeface="Arial" panose="020B0604020202020204" pitchFamily="34" charset="0"/>
              </a:rPr>
              <a:t>Number of confirmed measles cases by epidemiological week, selected states</a:t>
            </a:r>
            <a:br>
              <a:rPr lang="en-US" sz="2800" b="1" dirty="0">
                <a:ea typeface="+mn-ea"/>
                <a:cs typeface="Arial" panose="020B0604020202020204" pitchFamily="34" charset="0"/>
              </a:rPr>
            </a:br>
            <a:r>
              <a:rPr lang="en-US" sz="2800" b="1" dirty="0">
                <a:ea typeface="+mn-ea"/>
                <a:cs typeface="Arial" panose="020B0604020202020204" pitchFamily="34" charset="0"/>
              </a:rPr>
              <a:t>Brazil, 2013-2015*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74931" y="6326038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Source: Country reports to FGL-IM/PAHO.</a:t>
            </a:r>
          </a:p>
          <a:p>
            <a:pPr algn="l"/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*Data as of 04 February 2016</a:t>
            </a:r>
          </a:p>
          <a:p>
            <a:pPr algn="l"/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503713" y="2400298"/>
            <a:ext cx="53806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000" b="1" dirty="0">
                <a:solidFill>
                  <a:srgbClr val="FF0000"/>
                </a:solidFill>
                <a:cs typeface="Calibri" pitchFamily="34" charset="0"/>
              </a:rPr>
              <a:t>2013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883860" y="2408991"/>
            <a:ext cx="53806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000" b="1" dirty="0">
                <a:solidFill>
                  <a:srgbClr val="FF0000"/>
                </a:solidFill>
                <a:cs typeface="Calibri" pitchFamily="34" charset="0"/>
              </a:rPr>
              <a:t>2014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8283387" y="2408999"/>
            <a:ext cx="53806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000" b="1" dirty="0">
                <a:solidFill>
                  <a:srgbClr val="FF0000"/>
                </a:solidFill>
                <a:cs typeface="Calibri" pitchFamily="34" charset="0"/>
              </a:rPr>
              <a:t>2015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1219200" y="32143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cs typeface="Calibri" pitchFamily="34" charset="0"/>
              </a:rPr>
              <a:t>Number of cases</a:t>
            </a:r>
          </a:p>
        </p:txBody>
      </p:sp>
      <p:pic>
        <p:nvPicPr>
          <p:cNvPr id="12" name="Picture 11" descr="horizontal WHO 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52" y="6400800"/>
            <a:ext cx="1922749" cy="5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5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/>
          <p:cNvSpPr txBox="1">
            <a:spLocks noChangeArrowheads="1"/>
          </p:cNvSpPr>
          <p:nvPr/>
        </p:nvSpPr>
        <p:spPr bwMode="auto">
          <a:xfrm>
            <a:off x="1820863" y="1"/>
            <a:ext cx="8786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b="1" dirty="0" err="1" smtClean="0">
                <a:solidFill>
                  <a:srgbClr val="339966"/>
                </a:solidFill>
              </a:rPr>
              <a:t>Epidemics</a:t>
            </a:r>
            <a:r>
              <a:rPr lang="pt-BR" altLang="pt-BR" b="1" dirty="0" smtClean="0">
                <a:solidFill>
                  <a:srgbClr val="339966"/>
                </a:solidFill>
              </a:rPr>
              <a:t>/</a:t>
            </a:r>
            <a:r>
              <a:rPr lang="pt-BR" altLang="pt-BR" b="1" dirty="0" err="1" smtClean="0">
                <a:solidFill>
                  <a:srgbClr val="339966"/>
                </a:solidFill>
              </a:rPr>
              <a:t>outbreaks</a:t>
            </a:r>
            <a:r>
              <a:rPr lang="pt-BR" altLang="pt-BR" b="1" dirty="0" smtClean="0">
                <a:solidFill>
                  <a:srgbClr val="339966"/>
                </a:solidFill>
              </a:rPr>
              <a:t> </a:t>
            </a:r>
            <a:r>
              <a:rPr lang="pt-BR" altLang="pt-BR" b="1" dirty="0" err="1" smtClean="0">
                <a:solidFill>
                  <a:srgbClr val="339966"/>
                </a:solidFill>
              </a:rPr>
              <a:t>of</a:t>
            </a:r>
            <a:r>
              <a:rPr lang="pt-BR" altLang="pt-BR" b="1" dirty="0" smtClean="0">
                <a:solidFill>
                  <a:srgbClr val="339966"/>
                </a:solidFill>
              </a:rPr>
              <a:t> </a:t>
            </a:r>
            <a:r>
              <a:rPr lang="pt-BR" altLang="pt-BR" b="1" dirty="0" err="1" smtClean="0">
                <a:solidFill>
                  <a:srgbClr val="339966"/>
                </a:solidFill>
              </a:rPr>
              <a:t>Measles</a:t>
            </a:r>
            <a:r>
              <a:rPr lang="pt-BR" altLang="pt-BR" b="1" dirty="0" smtClean="0">
                <a:solidFill>
                  <a:srgbClr val="339966"/>
                </a:solidFill>
              </a:rPr>
              <a:t> in  </a:t>
            </a:r>
            <a:r>
              <a:rPr lang="pt-BR" altLang="pt-BR" b="1" dirty="0">
                <a:solidFill>
                  <a:srgbClr val="339966"/>
                </a:solidFill>
              </a:rPr>
              <a:t>Brasil, 2013-2015</a:t>
            </a:r>
          </a:p>
        </p:txBody>
      </p:sp>
      <p:sp>
        <p:nvSpPr>
          <p:cNvPr id="14340" name="Espaço Reservado para Conteúdo 4"/>
          <p:cNvSpPr>
            <a:spLocks noGrp="1"/>
          </p:cNvSpPr>
          <p:nvPr>
            <p:ph idx="1"/>
          </p:nvPr>
        </p:nvSpPr>
        <p:spPr>
          <a:xfrm>
            <a:off x="2001838" y="333375"/>
            <a:ext cx="8424862" cy="5716588"/>
          </a:xfrm>
        </p:spPr>
        <p:txBody>
          <a:bodyPr>
            <a:normAutofit fontScale="92500" lnSpcReduction="10000"/>
          </a:bodyPr>
          <a:lstStyle/>
          <a:p>
            <a:r>
              <a:rPr lang="pt-BR" altLang="pt-BR" b="1" dirty="0"/>
              <a:t>Pernambuco</a:t>
            </a:r>
          </a:p>
          <a:p>
            <a:pPr>
              <a:buFont typeface="Wingdings" pitchFamily="2" charset="2"/>
              <a:buChar char="ü"/>
            </a:pPr>
            <a:r>
              <a:rPr lang="pt-BR" altLang="pt-BR" sz="1600" dirty="0" err="1" smtClean="0">
                <a:solidFill>
                  <a:srgbClr val="000000"/>
                </a:solidFill>
              </a:rPr>
              <a:t>Population</a:t>
            </a:r>
            <a:r>
              <a:rPr lang="pt-BR" altLang="pt-BR" sz="1600" dirty="0" smtClean="0">
                <a:solidFill>
                  <a:srgbClr val="000000"/>
                </a:solidFill>
              </a:rPr>
              <a:t> 9.3 </a:t>
            </a:r>
            <a:r>
              <a:rPr lang="pt-BR" altLang="pt-BR" sz="1600" dirty="0" err="1" smtClean="0">
                <a:solidFill>
                  <a:srgbClr val="000000"/>
                </a:solidFill>
              </a:rPr>
              <a:t>million</a:t>
            </a:r>
            <a:endParaRPr lang="pt-BR" altLang="pt-BR" sz="16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altLang="pt-BR" sz="1600" dirty="0" smtClean="0"/>
              <a:t>Data </a:t>
            </a:r>
            <a:r>
              <a:rPr lang="pt-BR" altLang="pt-BR" sz="1600" dirty="0"/>
              <a:t>de Exantema:  </a:t>
            </a:r>
            <a:r>
              <a:rPr lang="pt-BR" altLang="pt-BR" sz="1600" b="1" dirty="0"/>
              <a:t>1º caso confirmado </a:t>
            </a:r>
            <a:r>
              <a:rPr lang="pt-BR" altLang="pt-BR" sz="1600" dirty="0"/>
              <a:t>19/03/2013 e</a:t>
            </a:r>
            <a:r>
              <a:rPr lang="pt-BR" altLang="pt-BR" sz="1600" b="1" dirty="0"/>
              <a:t> o último caso </a:t>
            </a:r>
            <a:r>
              <a:rPr lang="pt-BR" altLang="pt-BR" sz="1600" dirty="0" smtClean="0"/>
              <a:t>14/03/2014(52 </a:t>
            </a:r>
            <a:r>
              <a:rPr lang="pt-BR" altLang="pt-BR" sz="1600" dirty="0" err="1" smtClean="0"/>
              <a:t>weeks</a:t>
            </a:r>
            <a:r>
              <a:rPr lang="pt-BR" altLang="pt-BR" sz="1600" dirty="0" smtClean="0"/>
              <a:t>)</a:t>
            </a:r>
            <a:endParaRPr lang="pt-BR" altLang="pt-BR" sz="1600" dirty="0"/>
          </a:p>
          <a:p>
            <a:pPr>
              <a:buFont typeface="Wingdings" pitchFamily="2" charset="2"/>
              <a:buChar char="ü"/>
            </a:pPr>
            <a:r>
              <a:rPr lang="pt-BR" altLang="pt-BR" sz="1600" dirty="0" err="1">
                <a:solidFill>
                  <a:srgbClr val="000000"/>
                </a:solidFill>
              </a:rPr>
              <a:t>Confirmed</a:t>
            </a:r>
            <a:r>
              <a:rPr lang="pt-BR" altLang="pt-BR" sz="1600" dirty="0">
                <a:solidFill>
                  <a:srgbClr val="000000"/>
                </a:solidFill>
              </a:rPr>
              <a:t> cases: </a:t>
            </a:r>
            <a:r>
              <a:rPr lang="pt-BR" altLang="pt-BR" sz="1600" dirty="0" smtClean="0">
                <a:solidFill>
                  <a:srgbClr val="000000"/>
                </a:solidFill>
              </a:rPr>
              <a:t>226</a:t>
            </a:r>
            <a:endParaRPr lang="pt-BR" altLang="pt-BR" sz="1200" dirty="0"/>
          </a:p>
          <a:p>
            <a:pPr>
              <a:buFont typeface="Wingdings" pitchFamily="2" charset="2"/>
              <a:buChar char="ü"/>
            </a:pPr>
            <a:r>
              <a:rPr lang="pt-BR" altLang="pt-BR" sz="1600" u="sng" dirty="0" smtClean="0"/>
              <a:t>Critério </a:t>
            </a:r>
            <a:r>
              <a:rPr lang="pt-BR" altLang="pt-BR" sz="1600" u="sng" dirty="0"/>
              <a:t>de Confirmação: </a:t>
            </a:r>
          </a:p>
          <a:p>
            <a:pPr>
              <a:buFont typeface="Wingdings" pitchFamily="2" charset="2"/>
              <a:buChar char="v"/>
            </a:pPr>
            <a:r>
              <a:rPr lang="pt-BR" altLang="pt-BR" sz="1400" dirty="0" err="1" smtClean="0"/>
              <a:t>Laboratory</a:t>
            </a:r>
            <a:r>
              <a:rPr lang="pt-BR" altLang="pt-BR" sz="1400" smtClean="0"/>
              <a:t>: 204 (90%)</a:t>
            </a:r>
            <a:endParaRPr lang="pt-BR" altLang="pt-BR" sz="1400" dirty="0"/>
          </a:p>
          <a:p>
            <a:pPr>
              <a:buFont typeface="Wingdings" pitchFamily="2" charset="2"/>
              <a:buChar char="v"/>
            </a:pPr>
            <a:r>
              <a:rPr lang="pt-BR" altLang="pt-BR" sz="1400" dirty="0" err="1" smtClean="0"/>
              <a:t>Samples</a:t>
            </a:r>
            <a:r>
              <a:rPr lang="pt-BR" altLang="pt-BR" sz="1400" dirty="0" smtClean="0"/>
              <a:t> for PCR</a:t>
            </a:r>
            <a:endParaRPr lang="pt-BR" altLang="pt-BR" sz="1400" dirty="0"/>
          </a:p>
          <a:p>
            <a:pPr>
              <a:buFont typeface="Wingdings" pitchFamily="2" charset="2"/>
              <a:buChar char="v"/>
            </a:pPr>
            <a:endParaRPr lang="pt-BR" altLang="pt-BR" sz="1600" dirty="0">
              <a:solidFill>
                <a:srgbClr val="C00000"/>
              </a:solidFill>
            </a:endParaRPr>
          </a:p>
          <a:p>
            <a:r>
              <a:rPr lang="pt-BR" altLang="pt-BR" b="1" dirty="0">
                <a:solidFill>
                  <a:srgbClr val="000000"/>
                </a:solidFill>
              </a:rPr>
              <a:t>Ceará</a:t>
            </a:r>
          </a:p>
          <a:p>
            <a:pPr>
              <a:buFont typeface="Wingdings" pitchFamily="2" charset="2"/>
              <a:buChar char="ü"/>
            </a:pPr>
            <a:r>
              <a:rPr lang="pt-BR" altLang="pt-BR" sz="1400" dirty="0" err="1" smtClean="0">
                <a:solidFill>
                  <a:srgbClr val="000000"/>
                </a:solidFill>
              </a:rPr>
              <a:t>Population</a:t>
            </a:r>
            <a:r>
              <a:rPr lang="pt-BR" altLang="pt-BR" sz="1400" dirty="0" smtClean="0">
                <a:solidFill>
                  <a:srgbClr val="000000"/>
                </a:solidFill>
              </a:rPr>
              <a:t> 8.8million.</a:t>
            </a:r>
          </a:p>
          <a:p>
            <a:pPr>
              <a:buFont typeface="Wingdings" pitchFamily="2" charset="2"/>
              <a:buChar char="ü"/>
            </a:pPr>
            <a:r>
              <a:rPr lang="pt-BR" altLang="pt-BR" sz="1400" dirty="0" smtClean="0">
                <a:solidFill>
                  <a:srgbClr val="000000"/>
                </a:solidFill>
              </a:rPr>
              <a:t>Data </a:t>
            </a:r>
            <a:r>
              <a:rPr lang="pt-BR" altLang="pt-BR" sz="1400" dirty="0">
                <a:solidFill>
                  <a:srgbClr val="000000"/>
                </a:solidFill>
              </a:rPr>
              <a:t>de Exantema: </a:t>
            </a:r>
            <a:r>
              <a:rPr lang="pt-BR" altLang="pt-BR" sz="1400" b="1" dirty="0">
                <a:solidFill>
                  <a:srgbClr val="000000"/>
                </a:solidFill>
              </a:rPr>
              <a:t>1º caso confirmado </a:t>
            </a:r>
            <a:r>
              <a:rPr lang="pt-BR" altLang="pt-BR" sz="1400" dirty="0">
                <a:solidFill>
                  <a:srgbClr val="000000"/>
                </a:solidFill>
              </a:rPr>
              <a:t>25/12/2013  e o </a:t>
            </a:r>
            <a:r>
              <a:rPr lang="pt-BR" altLang="pt-BR" sz="1400" b="1" dirty="0">
                <a:solidFill>
                  <a:srgbClr val="000000"/>
                </a:solidFill>
              </a:rPr>
              <a:t>Último caso </a:t>
            </a:r>
            <a:r>
              <a:rPr lang="pt-BR" altLang="pt-BR" sz="1400" dirty="0" smtClean="0">
                <a:solidFill>
                  <a:srgbClr val="000000"/>
                </a:solidFill>
              </a:rPr>
              <a:t>06/07/2015(79weeks )</a:t>
            </a:r>
          </a:p>
          <a:p>
            <a:pPr>
              <a:buFont typeface="Wingdings" pitchFamily="2" charset="2"/>
              <a:buChar char="ü"/>
            </a:pPr>
            <a:r>
              <a:rPr lang="pt-BR" altLang="pt-BR" sz="1400" dirty="0" smtClean="0">
                <a:solidFill>
                  <a:srgbClr val="000000"/>
                </a:solidFill>
              </a:rPr>
              <a:t> OVERLAP 11 </a:t>
            </a:r>
            <a:r>
              <a:rPr lang="pt-BR" altLang="pt-BR" sz="1400" dirty="0" err="1" smtClean="0">
                <a:solidFill>
                  <a:srgbClr val="000000"/>
                </a:solidFill>
              </a:rPr>
              <a:t>weeks</a:t>
            </a:r>
            <a:endParaRPr lang="pt-BR" altLang="pt-BR" sz="1400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altLang="pt-BR" sz="1400" dirty="0" err="1">
                <a:solidFill>
                  <a:srgbClr val="000000"/>
                </a:solidFill>
              </a:rPr>
              <a:t>Confirmed</a:t>
            </a:r>
            <a:r>
              <a:rPr lang="pt-BR" altLang="pt-BR" sz="1400" dirty="0">
                <a:solidFill>
                  <a:srgbClr val="000000"/>
                </a:solidFill>
              </a:rPr>
              <a:t> cases: </a:t>
            </a:r>
            <a:r>
              <a:rPr lang="pt-BR" altLang="pt-BR" sz="1400" dirty="0" smtClean="0">
                <a:solidFill>
                  <a:srgbClr val="000000"/>
                </a:solidFill>
              </a:rPr>
              <a:t>1.052</a:t>
            </a:r>
            <a:endParaRPr lang="pt-BR" altLang="pt-BR" sz="1400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altLang="pt-BR" sz="1400" u="sng" dirty="0" smtClean="0"/>
              <a:t>Critério </a:t>
            </a:r>
            <a:r>
              <a:rPr lang="pt-BR" altLang="pt-BR" sz="1400" u="sng" dirty="0"/>
              <a:t>de Confirmação: </a:t>
            </a:r>
          </a:p>
          <a:p>
            <a:pPr>
              <a:buFont typeface="Wingdings" pitchFamily="2" charset="2"/>
              <a:buChar char="v"/>
            </a:pPr>
            <a:r>
              <a:rPr lang="pt-BR" altLang="pt-BR" sz="1400" dirty="0" err="1" smtClean="0"/>
              <a:t>Laboratory</a:t>
            </a:r>
            <a:r>
              <a:rPr lang="pt-BR" altLang="pt-BR" sz="1400" dirty="0" smtClean="0"/>
              <a:t>: 909 (86%)</a:t>
            </a:r>
          </a:p>
          <a:p>
            <a:pPr>
              <a:buFont typeface="Wingdings" pitchFamily="2" charset="2"/>
              <a:buChar char="v"/>
            </a:pPr>
            <a:r>
              <a:rPr lang="pt-BR" altLang="pt-BR" sz="1400" dirty="0" err="1" smtClean="0"/>
              <a:t>Samples</a:t>
            </a:r>
            <a:r>
              <a:rPr lang="pt-BR" altLang="pt-BR" sz="1400" dirty="0" smtClean="0"/>
              <a:t> </a:t>
            </a:r>
            <a:r>
              <a:rPr lang="pt-BR" altLang="pt-BR" sz="1400" dirty="0" err="1" smtClean="0"/>
              <a:t>collected</a:t>
            </a:r>
            <a:r>
              <a:rPr lang="pt-BR" altLang="pt-BR" sz="1400" dirty="0" smtClean="0"/>
              <a:t> for PCR</a:t>
            </a:r>
          </a:p>
          <a:p>
            <a:pPr>
              <a:buFont typeface="Wingdings" pitchFamily="2" charset="2"/>
              <a:buChar char="v"/>
            </a:pPr>
            <a:endParaRPr lang="pt-BR" altLang="pt-BR" sz="1400" dirty="0"/>
          </a:p>
          <a:p>
            <a:pPr>
              <a:buFont typeface="Wingdings" pitchFamily="2" charset="2"/>
              <a:buChar char="v"/>
            </a:pPr>
            <a:r>
              <a:rPr lang="pt-BR" altLang="pt-BR" sz="1400" dirty="0" smtClean="0"/>
              <a:t>Clinical samples with ct&lt;30 and good volume sent for WGS.</a:t>
            </a:r>
            <a:endParaRPr lang="pt-BR" altLang="pt-BR" sz="1400" dirty="0"/>
          </a:p>
          <a:p>
            <a:pPr>
              <a:buFont typeface="Wingdings" pitchFamily="2" charset="2"/>
              <a:buChar char="v"/>
            </a:pPr>
            <a:endParaRPr lang="pt-BR" altLang="pt-BR" sz="1600" dirty="0"/>
          </a:p>
          <a:p>
            <a:pPr>
              <a:buFont typeface="Wingdings" pitchFamily="2" charset="2"/>
              <a:buChar char="ü"/>
            </a:pPr>
            <a:endParaRPr lang="pt-BR" altLang="pt-BR" sz="1800" dirty="0"/>
          </a:p>
          <a:p>
            <a:pPr>
              <a:buFont typeface="Wingdings" pitchFamily="2" charset="2"/>
              <a:buChar char="ü"/>
            </a:pPr>
            <a:endParaRPr lang="pt-BR" altLang="pt-BR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48" y="6165305"/>
            <a:ext cx="278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93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905</Words>
  <Application>Microsoft Macintosh PowerPoint</Application>
  <PresentationFormat>Custom</PresentationFormat>
  <Paragraphs>142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Tema do Office</vt:lpstr>
      <vt:lpstr>1_Tema do Office</vt:lpstr>
      <vt:lpstr>Whole Genome sequencing for measles ; A case study in Brazil</vt:lpstr>
      <vt:lpstr>Aims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Number of confirmed measles cases by epidemiological week, selected states Brazil, 2013-2015*</vt:lpstr>
      <vt:lpstr>PowerPoint Presentation</vt:lpstr>
      <vt:lpstr>Comments/Questions </vt:lpstr>
      <vt:lpstr>Molecular epidemiology</vt:lpstr>
      <vt:lpstr>Measles genome</vt:lpstr>
      <vt:lpstr>PowerPoint Presentation</vt:lpstr>
      <vt:lpstr>t</vt:lpstr>
      <vt:lpstr>Conclusions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David</dc:creator>
  <cp:lastModifiedBy>Miguel Norman MULDERS</cp:lastModifiedBy>
  <cp:revision>23</cp:revision>
  <dcterms:created xsi:type="dcterms:W3CDTF">2016-06-09T13:12:26Z</dcterms:created>
  <dcterms:modified xsi:type="dcterms:W3CDTF">2016-06-22T06:21:35Z</dcterms:modified>
</cp:coreProperties>
</file>