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256" r:id="rId2"/>
    <p:sldId id="273" r:id="rId3"/>
    <p:sldId id="274" r:id="rId4"/>
    <p:sldId id="275" r:id="rId5"/>
    <p:sldId id="277" r:id="rId6"/>
    <p:sldId id="279" r:id="rId7"/>
    <p:sldId id="280" r:id="rId8"/>
    <p:sldId id="281" r:id="rId9"/>
    <p:sldId id="276" r:id="rId10"/>
    <p:sldId id="282" r:id="rId11"/>
    <p:sldId id="283" r:id="rId12"/>
    <p:sldId id="278" r:id="rId13"/>
    <p:sldId id="284" r:id="rId1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4F0D1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83" d="100"/>
          <a:sy n="83" d="100"/>
        </p:scale>
        <p:origin x="-150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566DE57-8385-0247-BEC0-99249BF238FA}" type="datetimeFigureOut">
              <a:t>6/22/2016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4F779B-4BA3-1049-96DD-F0F05269DEAF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448378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B11632-AF48-FC4B-A082-8C387D3BE013}" type="datetimeFigureOut">
              <a:t>6/22/2016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CA"/>
              <a:t>Click to edit Master text styles</a:t>
            </a:r>
          </a:p>
          <a:p>
            <a:pPr lvl="1"/>
            <a:r>
              <a:rPr lang="en-CA"/>
              <a:t>Second level</a:t>
            </a:r>
          </a:p>
          <a:p>
            <a:pPr lvl="2"/>
            <a:r>
              <a:rPr lang="en-CA"/>
              <a:t>Third level</a:t>
            </a:r>
          </a:p>
          <a:p>
            <a:pPr lvl="3"/>
            <a:r>
              <a:rPr lang="en-CA"/>
              <a:t>Fourth level</a:t>
            </a:r>
          </a:p>
          <a:p>
            <a:pPr lvl="4"/>
            <a:r>
              <a:rPr lang="en-CA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0378105-A7FD-9548-9FC6-12BDA270A623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674750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378105-A7FD-9548-9FC6-12BDA270A623}" type="slidenum">
              <a:rPr lang="en-CA" smtClean="0"/>
              <a:t>8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1653665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02-15-1540-PPT-PHAC-EN-Cover.jp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 sz="3000">
                <a:solidFill>
                  <a:srgbClr val="4F0D1E"/>
                </a:solidFill>
              </a:defRPr>
            </a:lvl1pPr>
          </a:lstStyle>
          <a:p>
            <a:r>
              <a:rPr lang="en-CA" dirty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886200"/>
            <a:ext cx="6400800" cy="1752600"/>
          </a:xfrm>
        </p:spPr>
        <p:txBody>
          <a:bodyPr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CA" dirty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8994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CA"/>
              <a:t>Click to edit Master text styles</a:t>
            </a:r>
          </a:p>
          <a:p>
            <a:pPr lvl="1"/>
            <a:r>
              <a:rPr lang="en-CA"/>
              <a:t>Second level</a:t>
            </a:r>
          </a:p>
          <a:p>
            <a:pPr lvl="2"/>
            <a:r>
              <a:rPr lang="en-CA"/>
              <a:t>Third level</a:t>
            </a:r>
          </a:p>
          <a:p>
            <a:pPr lvl="3"/>
            <a:r>
              <a:rPr lang="en-CA"/>
              <a:t>Fourth level</a:t>
            </a:r>
          </a:p>
          <a:p>
            <a:pPr lvl="4"/>
            <a:r>
              <a:rPr lang="en-CA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0D50F-0626-7A4B-A742-09CCAA5CF4F6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10930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CA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CA"/>
              <a:t>Click to edit Master text styles</a:t>
            </a:r>
          </a:p>
          <a:p>
            <a:pPr lvl="1"/>
            <a:r>
              <a:rPr lang="en-CA"/>
              <a:t>Second level</a:t>
            </a:r>
          </a:p>
          <a:p>
            <a:pPr lvl="2"/>
            <a:r>
              <a:rPr lang="en-CA"/>
              <a:t>Third level</a:t>
            </a:r>
          </a:p>
          <a:p>
            <a:pPr lvl="3"/>
            <a:r>
              <a:rPr lang="en-CA"/>
              <a:t>Fourth level</a:t>
            </a:r>
          </a:p>
          <a:p>
            <a:pPr lvl="4"/>
            <a:r>
              <a:rPr lang="en-CA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0D50F-0626-7A4B-A742-09CCAA5CF4F6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55515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>
            <a:lvl1pPr>
              <a:defRPr sz="1900"/>
            </a:lvl1pPr>
            <a:lvl2pPr>
              <a:defRPr sz="1700"/>
            </a:lvl2pPr>
            <a:lvl3pPr>
              <a:defRPr sz="1500"/>
            </a:lvl3pPr>
            <a:lvl4pPr>
              <a:defRPr sz="1300"/>
            </a:lvl4pPr>
            <a:lvl5pPr>
              <a:defRPr sz="1100"/>
            </a:lvl5pPr>
          </a:lstStyle>
          <a:p>
            <a:pPr lvl="0"/>
            <a:r>
              <a:rPr lang="en-CA"/>
              <a:t>Click to edit Master text styles</a:t>
            </a:r>
          </a:p>
          <a:p>
            <a:pPr lvl="1"/>
            <a:r>
              <a:rPr lang="en-CA"/>
              <a:t>Second level</a:t>
            </a:r>
          </a:p>
          <a:p>
            <a:pPr lvl="2"/>
            <a:r>
              <a:rPr lang="en-CA"/>
              <a:t>Third level</a:t>
            </a:r>
          </a:p>
          <a:p>
            <a:pPr lvl="3"/>
            <a:r>
              <a:rPr lang="en-CA"/>
              <a:t>Fourth level</a:t>
            </a:r>
          </a:p>
          <a:p>
            <a:pPr lvl="4"/>
            <a:r>
              <a:rPr lang="en-CA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0D50F-0626-7A4B-A742-09CCAA5CF4F6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09008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CA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CA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0D50F-0626-7A4B-A742-09CCAA5CF4F6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97086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CA" dirty="0"/>
              <a:t>Click to edit Master text styles</a:t>
            </a:r>
          </a:p>
          <a:p>
            <a:pPr lvl="1"/>
            <a:r>
              <a:rPr lang="en-CA" dirty="0"/>
              <a:t>Second level</a:t>
            </a:r>
          </a:p>
          <a:p>
            <a:pPr lvl="2"/>
            <a:r>
              <a:rPr lang="en-CA" dirty="0"/>
              <a:t>Third level</a:t>
            </a:r>
          </a:p>
          <a:p>
            <a:pPr lvl="3"/>
            <a:r>
              <a:rPr lang="en-CA" dirty="0"/>
              <a:t>Fourth level</a:t>
            </a:r>
          </a:p>
          <a:p>
            <a:pPr lvl="4"/>
            <a:r>
              <a:rPr lang="en-CA" dirty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CA" dirty="0"/>
              <a:t>Click to edit Master text styles</a:t>
            </a:r>
          </a:p>
          <a:p>
            <a:pPr lvl="1"/>
            <a:r>
              <a:rPr lang="en-CA" dirty="0"/>
              <a:t>Second level</a:t>
            </a:r>
          </a:p>
          <a:p>
            <a:pPr lvl="2"/>
            <a:r>
              <a:rPr lang="en-CA" dirty="0"/>
              <a:t>Third level</a:t>
            </a:r>
          </a:p>
          <a:p>
            <a:pPr lvl="3"/>
            <a:r>
              <a:rPr lang="en-CA" dirty="0"/>
              <a:t>Fourth level</a:t>
            </a:r>
          </a:p>
          <a:p>
            <a:pPr lvl="4"/>
            <a:r>
              <a:rPr lang="en-CA" dirty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0D50F-0626-7A4B-A742-09CCAA5CF4F6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95135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CA" dirty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rm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CA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CA" dirty="0"/>
              <a:t>Click to edit Master text styles</a:t>
            </a:r>
          </a:p>
          <a:p>
            <a:pPr lvl="1"/>
            <a:r>
              <a:rPr lang="en-CA" dirty="0"/>
              <a:t>Second level</a:t>
            </a:r>
          </a:p>
          <a:p>
            <a:pPr lvl="2"/>
            <a:r>
              <a:rPr lang="en-CA" dirty="0"/>
              <a:t>Third level</a:t>
            </a:r>
          </a:p>
          <a:p>
            <a:pPr lvl="3"/>
            <a:r>
              <a:rPr lang="en-CA" dirty="0"/>
              <a:t>Fourth level</a:t>
            </a:r>
          </a:p>
          <a:p>
            <a:pPr lvl="4"/>
            <a:r>
              <a:rPr lang="en-CA" dirty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rm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CA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CA" dirty="0"/>
              <a:t>Click to edit Master text styles</a:t>
            </a:r>
          </a:p>
          <a:p>
            <a:pPr lvl="1"/>
            <a:r>
              <a:rPr lang="en-CA" dirty="0"/>
              <a:t>Second level</a:t>
            </a:r>
          </a:p>
          <a:p>
            <a:pPr lvl="2"/>
            <a:r>
              <a:rPr lang="en-CA" dirty="0"/>
              <a:t>Third level</a:t>
            </a:r>
          </a:p>
          <a:p>
            <a:pPr lvl="3"/>
            <a:r>
              <a:rPr lang="en-CA" dirty="0"/>
              <a:t>Fourth level</a:t>
            </a:r>
          </a:p>
          <a:p>
            <a:pPr lvl="4"/>
            <a:r>
              <a:rPr lang="en-CA" dirty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0D50F-0626-7A4B-A742-09CCAA5CF4F6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95858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0D50F-0626-7A4B-A742-09CCAA5CF4F6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78842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0D50F-0626-7A4B-A742-09CCAA5CF4F6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61317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CA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CA"/>
              <a:t>Click to edit Master text styles</a:t>
            </a:r>
          </a:p>
          <a:p>
            <a:pPr lvl="1"/>
            <a:r>
              <a:rPr lang="en-CA"/>
              <a:t>Second level</a:t>
            </a:r>
          </a:p>
          <a:p>
            <a:pPr lvl="2"/>
            <a:r>
              <a:rPr lang="en-CA"/>
              <a:t>Third level</a:t>
            </a:r>
          </a:p>
          <a:p>
            <a:pPr lvl="3"/>
            <a:r>
              <a:rPr lang="en-CA"/>
              <a:t>Fourth level</a:t>
            </a:r>
          </a:p>
          <a:p>
            <a:pPr lvl="4"/>
            <a:r>
              <a:rPr lang="en-CA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CA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0D50F-0626-7A4B-A742-09CCAA5CF4F6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3977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CA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CA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0D50F-0626-7A4B-A742-09CCAA5CF4F6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04787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02-15-1540-PPT-PHAC-EN-Inside.jpg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84869" y="274638"/>
            <a:ext cx="8581679" cy="763891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84869" y="1139416"/>
            <a:ext cx="8581679" cy="489592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CA" dirty="0"/>
              <a:t>Click to edit Master text styles</a:t>
            </a:r>
          </a:p>
          <a:p>
            <a:pPr lvl="1"/>
            <a:r>
              <a:rPr lang="en-CA" dirty="0"/>
              <a:t>Second level</a:t>
            </a:r>
          </a:p>
          <a:p>
            <a:pPr lvl="2"/>
            <a:r>
              <a:rPr lang="en-CA" dirty="0"/>
              <a:t>Third level</a:t>
            </a:r>
          </a:p>
          <a:p>
            <a:pPr lvl="3"/>
            <a:r>
              <a:rPr lang="en-CA" dirty="0"/>
              <a:t>Fourth level</a:t>
            </a:r>
          </a:p>
          <a:p>
            <a:pPr lvl="4"/>
            <a:r>
              <a:rPr lang="en-CA" dirty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24818" y="6449568"/>
            <a:ext cx="56852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0" i="0">
                <a:solidFill>
                  <a:schemeClr val="bg1"/>
                </a:solidFill>
              </a:defRPr>
            </a:lvl1pPr>
          </a:lstStyle>
          <a:p>
            <a:fld id="{5E40D50F-0626-7A4B-A742-09CCAA5CF4F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08331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457200" rtl="0" eaLnBrk="1" latinLnBrk="0" hangingPunct="1">
        <a:spcBef>
          <a:spcPct val="0"/>
        </a:spcBef>
        <a:buNone/>
        <a:defRPr sz="2400" b="1" i="0" kern="1200" cap="none">
          <a:solidFill>
            <a:srgbClr val="4F0D1E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246743" y="918829"/>
            <a:ext cx="9150713" cy="1020297"/>
          </a:xfrm>
        </p:spPr>
        <p:txBody>
          <a:bodyPr anchor="b" anchorCtr="0">
            <a:noAutofit/>
          </a:bodyPr>
          <a:lstStyle/>
          <a:p>
            <a:pPr algn="ctr"/>
            <a:r>
              <a:rPr lang="en-CA" sz="2800" dirty="0" smtClean="0">
                <a:solidFill>
                  <a:schemeClr val="accent1"/>
                </a:solidFill>
              </a:rPr>
              <a:t>N</a:t>
            </a:r>
            <a:r>
              <a:rPr lang="en-CA" sz="2800" b="0" dirty="0" smtClean="0">
                <a:solidFill>
                  <a:srgbClr val="C00000"/>
                </a:solidFill>
              </a:rPr>
              <a:t>ext </a:t>
            </a:r>
            <a:r>
              <a:rPr lang="en-CA" sz="2800" b="0" dirty="0">
                <a:solidFill>
                  <a:srgbClr val="C00000"/>
                </a:solidFill>
              </a:rPr>
              <a:t>g</a:t>
            </a:r>
            <a:r>
              <a:rPr lang="en-CA" sz="2800" b="0" dirty="0" smtClean="0">
                <a:solidFill>
                  <a:srgbClr val="C00000"/>
                </a:solidFill>
              </a:rPr>
              <a:t>eneration and </a:t>
            </a:r>
            <a:r>
              <a:rPr lang="en-CA" sz="2800" dirty="0" smtClean="0">
                <a:solidFill>
                  <a:schemeClr val="accent1"/>
                </a:solidFill>
              </a:rPr>
              <a:t>E</a:t>
            </a:r>
            <a:r>
              <a:rPr lang="en-CA" sz="2800" b="0" dirty="0" smtClean="0">
                <a:solidFill>
                  <a:srgbClr val="C00000"/>
                </a:solidFill>
              </a:rPr>
              <a:t>xtended sequencing </a:t>
            </a:r>
            <a:r>
              <a:rPr lang="en-CA" sz="2800" dirty="0">
                <a:solidFill>
                  <a:schemeClr val="accent1"/>
                </a:solidFill>
              </a:rPr>
              <a:t>W</a:t>
            </a:r>
            <a:r>
              <a:rPr lang="en-CA" sz="2800" b="0" dirty="0">
                <a:solidFill>
                  <a:srgbClr val="C00000"/>
                </a:solidFill>
              </a:rPr>
              <a:t>orking </a:t>
            </a:r>
            <a:r>
              <a:rPr lang="en-CA" sz="2800" b="0" dirty="0" smtClean="0">
                <a:solidFill>
                  <a:srgbClr val="C00000"/>
                </a:solidFill>
              </a:rPr>
              <a:t>group (</a:t>
            </a:r>
            <a:r>
              <a:rPr lang="en-CA" sz="2800" dirty="0" smtClean="0">
                <a:solidFill>
                  <a:schemeClr val="accent1"/>
                </a:solidFill>
              </a:rPr>
              <a:t>NEW</a:t>
            </a:r>
            <a:r>
              <a:rPr lang="en-CA" sz="2800" b="0" dirty="0" smtClean="0">
                <a:solidFill>
                  <a:srgbClr val="C00000"/>
                </a:solidFill>
              </a:rPr>
              <a:t>) for measles and rubella</a:t>
            </a:r>
            <a:endParaRPr lang="en-US" sz="2800" dirty="0">
              <a:solidFill>
                <a:srgbClr val="C00000"/>
              </a:solidFill>
              <a:cs typeface="Arial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97180" y="2319107"/>
            <a:ext cx="8504309" cy="840981"/>
          </a:xfrm>
          <a:ln>
            <a:solidFill>
              <a:schemeClr val="accent1"/>
            </a:solidFill>
          </a:ln>
        </p:spPr>
        <p:txBody>
          <a:bodyPr>
            <a:noAutofit/>
          </a:bodyPr>
          <a:lstStyle/>
          <a:p>
            <a:pPr algn="l">
              <a:spcBef>
                <a:spcPts val="0"/>
              </a:spcBef>
            </a:pPr>
            <a:r>
              <a:rPr lang="en-US" dirty="0" smtClean="0">
                <a:solidFill>
                  <a:schemeClr val="tx1"/>
                </a:solidFill>
                <a:cs typeface="Arial"/>
              </a:rPr>
              <a:t>Alberto Severini  on behalf of the N.E.W working group</a:t>
            </a:r>
          </a:p>
          <a:p>
            <a:pPr algn="l">
              <a:spcBef>
                <a:spcPts val="0"/>
              </a:spcBef>
            </a:pPr>
            <a:r>
              <a:rPr lang="en-US" sz="1400" dirty="0" smtClean="0">
                <a:solidFill>
                  <a:schemeClr val="tx1"/>
                </a:solidFill>
                <a:cs typeface="Arial"/>
              </a:rPr>
              <a:t>National Microbiology Laboratory</a:t>
            </a:r>
          </a:p>
          <a:p>
            <a:pPr algn="l">
              <a:spcBef>
                <a:spcPts val="0"/>
              </a:spcBef>
            </a:pPr>
            <a:r>
              <a:rPr lang="en-US" sz="1400" dirty="0" smtClean="0">
                <a:solidFill>
                  <a:schemeClr val="tx1"/>
                </a:solidFill>
                <a:cs typeface="Arial"/>
              </a:rPr>
              <a:t>Public Health Agency of Canada</a:t>
            </a:r>
          </a:p>
          <a:p>
            <a:pPr algn="l">
              <a:spcBef>
                <a:spcPts val="0"/>
              </a:spcBef>
            </a:pPr>
            <a:r>
              <a:rPr lang="en-US" sz="1400" dirty="0">
                <a:solidFill>
                  <a:schemeClr val="tx1"/>
                </a:solidFill>
                <a:cs typeface="Arial"/>
              </a:rPr>
              <a:t>a</a:t>
            </a:r>
            <a:r>
              <a:rPr lang="en-US" sz="1400" dirty="0" smtClean="0">
                <a:solidFill>
                  <a:schemeClr val="tx1"/>
                </a:solidFill>
                <a:cs typeface="Arial"/>
              </a:rPr>
              <a:t>lberto.severini@phac-aspc.gc.ca</a:t>
            </a:r>
            <a:endParaRPr lang="en-US" sz="1400" dirty="0">
              <a:solidFill>
                <a:schemeClr val="tx1"/>
              </a:solidFill>
              <a:cs typeface="Arial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91441" y="3625940"/>
            <a:ext cx="8972549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Clr>
                <a:srgbClr val="3A3A3C"/>
              </a:buClr>
            </a:pPr>
            <a:r>
              <a:rPr lang="en-US" altLang="en-US" sz="2400" dirty="0" smtClean="0">
                <a:solidFill>
                  <a:srgbClr val="006699"/>
                </a:solidFill>
              </a:rPr>
              <a:t>Accelerating Progress towards Measles and Rubella Elimination, WHO Geneva, June 21-23, 2016</a:t>
            </a:r>
            <a:endParaRPr lang="en-US" altLang="en-US" sz="2400" dirty="0">
              <a:solidFill>
                <a:srgbClr val="0066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02121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altLang="en-US" dirty="0" smtClean="0"/>
          </a:p>
        </p:txBody>
      </p:sp>
      <p:sp>
        <p:nvSpPr>
          <p:cNvPr id="14340" name="Slide Number Placeholder 4"/>
          <p:cNvSpPr>
            <a:spLocks noGrp="1"/>
          </p:cNvSpPr>
          <p:nvPr>
            <p:ph type="sldNum" sz="quarter" idx="11"/>
          </p:nvPr>
        </p:nvSpPr>
        <p:spPr>
          <a:xfrm>
            <a:off x="8712200" y="6403340"/>
            <a:ext cx="580390" cy="365125"/>
          </a:xfrm>
          <a:noFill/>
        </p:spPr>
        <p:txBody>
          <a:bodyPr/>
          <a:lstStyle>
            <a:lvl1pPr eaLnBrk="0" hangingPunct="0">
              <a:spcBef>
                <a:spcPct val="20000"/>
              </a:spcBef>
              <a:buClr>
                <a:srgbClr val="3A3A3C"/>
              </a:buClr>
              <a:buChar char="•"/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006699"/>
              </a:buClr>
              <a:buFont typeface="Arial" pitchFamily="34" charset="0"/>
              <a:buChar char="»"/>
              <a:defRPr sz="16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006699"/>
              </a:buClr>
              <a:buChar char="•"/>
              <a:defRPr sz="1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006699"/>
              </a:buClr>
              <a:buFont typeface="Arial" pitchFamily="34" charset="0"/>
              <a:buChar char="–"/>
              <a:defRPr sz="12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006699"/>
              </a:buClr>
              <a:buChar char="»"/>
              <a:defRPr sz="12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99"/>
              </a:buClr>
              <a:buChar char="»"/>
              <a:defRPr sz="12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99"/>
              </a:buClr>
              <a:buChar char="»"/>
              <a:defRPr sz="12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99"/>
              </a:buClr>
              <a:buChar char="»"/>
              <a:defRPr sz="12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99"/>
              </a:buClr>
              <a:buChar char="»"/>
              <a:defRPr sz="12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fld id="{96AF8286-617E-4394-8044-AD80088F7D50}" type="slidenum">
              <a:rPr lang="en-CA" altLang="en-US" smtClean="0">
                <a:solidFill>
                  <a:srgbClr val="D1D1D1"/>
                </a:solidFill>
              </a:rPr>
              <a:pPr eaLnBrk="1" hangingPunct="1">
                <a:spcBef>
                  <a:spcPct val="0"/>
                </a:spcBef>
                <a:buClrTx/>
                <a:buFontTx/>
                <a:buNone/>
              </a:pPr>
              <a:t>10</a:t>
            </a:fld>
            <a:endParaRPr lang="en-CA" altLang="en-US" dirty="0" smtClean="0">
              <a:solidFill>
                <a:srgbClr val="D1D1D1"/>
              </a:solidFill>
            </a:endParaRPr>
          </a:p>
        </p:txBody>
      </p:sp>
      <p:pic>
        <p:nvPicPr>
          <p:cNvPr id="14341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2" r="42348" b="-4634"/>
          <a:stretch>
            <a:fillRect/>
          </a:stretch>
        </p:blipFill>
        <p:spPr bwMode="auto">
          <a:xfrm>
            <a:off x="4598988" y="985838"/>
            <a:ext cx="4113212" cy="5141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4342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7085" b="-4912"/>
          <a:stretch>
            <a:fillRect/>
          </a:stretch>
        </p:blipFill>
        <p:spPr bwMode="auto">
          <a:xfrm>
            <a:off x="627063" y="985838"/>
            <a:ext cx="2563812" cy="5156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4343" name="Title 1"/>
          <p:cNvSpPr>
            <a:spLocks noGrp="1"/>
          </p:cNvSpPr>
          <p:nvPr>
            <p:ph type="title"/>
          </p:nvPr>
        </p:nvSpPr>
        <p:spPr>
          <a:xfrm>
            <a:off x="1390651" y="461963"/>
            <a:ext cx="5670550" cy="852487"/>
          </a:xfrm>
        </p:spPr>
        <p:txBody>
          <a:bodyPr/>
          <a:lstStyle/>
          <a:p>
            <a:pPr algn="ctr"/>
            <a:r>
              <a:rPr lang="en-CA" altLang="en-US" dirty="0" smtClean="0">
                <a:solidFill>
                  <a:srgbClr val="C00000"/>
                </a:solidFill>
              </a:rPr>
              <a:t>WGS resolves the chains of transmission</a:t>
            </a:r>
            <a:endParaRPr lang="en-US" altLang="en-US" dirty="0" smtClean="0">
              <a:solidFill>
                <a:srgbClr val="C00000"/>
              </a:solidFill>
            </a:endParaRPr>
          </a:p>
        </p:txBody>
      </p:sp>
      <p:sp>
        <p:nvSpPr>
          <p:cNvPr id="14344" name="TextBox 6"/>
          <p:cNvSpPr txBox="1">
            <a:spLocks noChangeArrowheads="1"/>
          </p:cNvSpPr>
          <p:nvPr/>
        </p:nvSpPr>
        <p:spPr bwMode="auto">
          <a:xfrm>
            <a:off x="552450" y="2347913"/>
            <a:ext cx="73660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rgbClr val="3A3A3C"/>
              </a:buClr>
              <a:buChar char="•"/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006699"/>
              </a:buClr>
              <a:buFont typeface="Arial" pitchFamily="34" charset="0"/>
              <a:buChar char="»"/>
              <a:defRPr sz="16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006699"/>
              </a:buClr>
              <a:buChar char="•"/>
              <a:defRPr sz="1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006699"/>
              </a:buClr>
              <a:buFont typeface="Arial" pitchFamily="34" charset="0"/>
              <a:buChar char="–"/>
              <a:defRPr sz="12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006699"/>
              </a:buClr>
              <a:buChar char="»"/>
              <a:defRPr sz="12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99"/>
              </a:buClr>
              <a:buChar char="»"/>
              <a:defRPr sz="12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99"/>
              </a:buClr>
              <a:buChar char="»"/>
              <a:defRPr sz="12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99"/>
              </a:buClr>
              <a:buChar char="»"/>
              <a:defRPr sz="12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99"/>
              </a:buClr>
              <a:buChar char="»"/>
              <a:defRPr sz="12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CA" altLang="en-US"/>
              <a:t>N450</a:t>
            </a:r>
            <a:endParaRPr lang="en-US" altLang="en-US"/>
          </a:p>
        </p:txBody>
      </p:sp>
      <p:sp>
        <p:nvSpPr>
          <p:cNvPr id="14345" name="TextBox 9"/>
          <p:cNvSpPr txBox="1">
            <a:spLocks noChangeArrowheads="1"/>
          </p:cNvSpPr>
          <p:nvPr/>
        </p:nvSpPr>
        <p:spPr bwMode="auto">
          <a:xfrm>
            <a:off x="4171950" y="2978150"/>
            <a:ext cx="173672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rgbClr val="3A3A3C"/>
              </a:buClr>
              <a:buChar char="•"/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006699"/>
              </a:buClr>
              <a:buFont typeface="Arial" pitchFamily="34" charset="0"/>
              <a:buChar char="»"/>
              <a:defRPr sz="16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006699"/>
              </a:buClr>
              <a:buChar char="•"/>
              <a:defRPr sz="1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006699"/>
              </a:buClr>
              <a:buFont typeface="Arial" pitchFamily="34" charset="0"/>
              <a:buChar char="–"/>
              <a:defRPr sz="12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006699"/>
              </a:buClr>
              <a:buChar char="»"/>
              <a:defRPr sz="12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99"/>
              </a:buClr>
              <a:buChar char="»"/>
              <a:defRPr sz="12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99"/>
              </a:buClr>
              <a:buChar char="»"/>
              <a:defRPr sz="12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99"/>
              </a:buClr>
              <a:buChar char="»"/>
              <a:defRPr sz="12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99"/>
              </a:buClr>
              <a:buChar char="»"/>
              <a:defRPr sz="12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CA" altLang="en-US"/>
              <a:t>Whole genome</a:t>
            </a: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009754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>
          <a:xfrm>
            <a:off x="250825" y="536575"/>
            <a:ext cx="8653463" cy="852488"/>
          </a:xfrm>
        </p:spPr>
        <p:txBody>
          <a:bodyPr/>
          <a:lstStyle/>
          <a:p>
            <a:pPr algn="ctr" eaLnBrk="1" hangingPunct="1"/>
            <a:r>
              <a:rPr lang="en-CA" altLang="en-US" sz="2800" dirty="0" smtClean="0">
                <a:solidFill>
                  <a:srgbClr val="C00000"/>
                </a:solidFill>
              </a:rPr>
              <a:t>D8 (Taunton) imported from the Netherlands in 2014 </a:t>
            </a:r>
          </a:p>
        </p:txBody>
      </p:sp>
      <p:sp>
        <p:nvSpPr>
          <p:cNvPr id="15363" name="Footer Placehold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>
            <a:lvl1pPr eaLnBrk="0" hangingPunct="0">
              <a:spcBef>
                <a:spcPct val="20000"/>
              </a:spcBef>
              <a:buClr>
                <a:srgbClr val="3A3A3C"/>
              </a:buClr>
              <a:buChar char="•"/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006699"/>
              </a:buClr>
              <a:buFont typeface="Arial" pitchFamily="34" charset="0"/>
              <a:buChar char="»"/>
              <a:defRPr sz="16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006699"/>
              </a:buClr>
              <a:buChar char="•"/>
              <a:defRPr sz="1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006699"/>
              </a:buClr>
              <a:buFont typeface="Arial" pitchFamily="34" charset="0"/>
              <a:buChar char="–"/>
              <a:defRPr sz="12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006699"/>
              </a:buClr>
              <a:buChar char="»"/>
              <a:defRPr sz="12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99"/>
              </a:buClr>
              <a:buChar char="»"/>
              <a:defRPr sz="12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99"/>
              </a:buClr>
              <a:buChar char="»"/>
              <a:defRPr sz="12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99"/>
              </a:buClr>
              <a:buChar char="»"/>
              <a:defRPr sz="12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99"/>
              </a:buClr>
              <a:buChar char="»"/>
              <a:defRPr sz="12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CA" altLang="en-US" smtClean="0">
                <a:solidFill>
                  <a:schemeClr val="bg1"/>
                </a:solidFill>
              </a:rPr>
              <a:t>EWGNGSWG</a:t>
            </a:r>
          </a:p>
        </p:txBody>
      </p:sp>
      <p:sp>
        <p:nvSpPr>
          <p:cNvPr id="15364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 eaLnBrk="0" hangingPunct="0">
              <a:spcBef>
                <a:spcPct val="20000"/>
              </a:spcBef>
              <a:buClr>
                <a:srgbClr val="3A3A3C"/>
              </a:buClr>
              <a:buChar char="•"/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006699"/>
              </a:buClr>
              <a:buFont typeface="Arial" pitchFamily="34" charset="0"/>
              <a:buChar char="»"/>
              <a:defRPr sz="16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006699"/>
              </a:buClr>
              <a:buChar char="•"/>
              <a:defRPr sz="1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006699"/>
              </a:buClr>
              <a:buFont typeface="Arial" pitchFamily="34" charset="0"/>
              <a:buChar char="–"/>
              <a:defRPr sz="12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006699"/>
              </a:buClr>
              <a:buChar char="»"/>
              <a:defRPr sz="12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99"/>
              </a:buClr>
              <a:buChar char="»"/>
              <a:defRPr sz="12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99"/>
              </a:buClr>
              <a:buChar char="»"/>
              <a:defRPr sz="12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99"/>
              </a:buClr>
              <a:buChar char="»"/>
              <a:defRPr sz="12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99"/>
              </a:buClr>
              <a:buChar char="»"/>
              <a:defRPr sz="12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fld id="{6BE3FF03-2AED-4D7B-BC9F-C1DD2FA2D8E7}" type="slidenum">
              <a:rPr lang="en-CA" altLang="en-US" smtClean="0">
                <a:solidFill>
                  <a:srgbClr val="D1D1D1"/>
                </a:solidFill>
              </a:rPr>
              <a:pPr eaLnBrk="1" hangingPunct="1">
                <a:spcBef>
                  <a:spcPct val="0"/>
                </a:spcBef>
                <a:buClrTx/>
                <a:buFontTx/>
                <a:buNone/>
              </a:pPr>
              <a:t>11</a:t>
            </a:fld>
            <a:endParaRPr lang="en-CA" altLang="en-US" smtClean="0">
              <a:solidFill>
                <a:srgbClr val="D1D1D1"/>
              </a:solidFill>
            </a:endParaRPr>
          </a:p>
        </p:txBody>
      </p:sp>
      <p:grpSp>
        <p:nvGrpSpPr>
          <p:cNvPr id="15365" name="Group 338"/>
          <p:cNvGrpSpPr>
            <a:grpSpLocks/>
          </p:cNvGrpSpPr>
          <p:nvPr/>
        </p:nvGrpSpPr>
        <p:grpSpPr bwMode="auto">
          <a:xfrm>
            <a:off x="539750" y="1246188"/>
            <a:ext cx="2786063" cy="5124450"/>
            <a:chOff x="1330325" y="115888"/>
            <a:chExt cx="4165594" cy="6716485"/>
          </a:xfrm>
        </p:grpSpPr>
        <p:sp>
          <p:nvSpPr>
            <p:cNvPr id="15494" name="AutoShape 3"/>
            <p:cNvSpPr>
              <a:spLocks noChangeAspect="1" noChangeArrowheads="1" noTextEdit="1"/>
            </p:cNvSpPr>
            <p:nvPr/>
          </p:nvSpPr>
          <p:spPr bwMode="auto">
            <a:xfrm>
              <a:off x="1330325" y="115888"/>
              <a:ext cx="3922713" cy="67056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5495" name="Rectangle 5"/>
            <p:cNvSpPr>
              <a:spLocks noChangeArrowheads="1"/>
            </p:cNvSpPr>
            <p:nvPr/>
          </p:nvSpPr>
          <p:spPr bwMode="auto">
            <a:xfrm>
              <a:off x="3690938" y="196851"/>
              <a:ext cx="1373774" cy="10772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rgbClr val="3A3A3C"/>
                </a:buClr>
                <a:buChar char="•"/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rgbClr val="006699"/>
                </a:buClr>
                <a:buFont typeface="Arial" pitchFamily="34" charset="0"/>
                <a:buChar char="»"/>
                <a:defRPr sz="1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rgbClr val="006699"/>
                </a:buClr>
                <a:buChar char="•"/>
                <a:defRPr sz="1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rgbClr val="006699"/>
                </a:buClr>
                <a:buFont typeface="Arial" pitchFamily="34" charset="0"/>
                <a:buChar char="–"/>
                <a:defRPr sz="12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rgbClr val="006699"/>
                </a:buClr>
                <a:buChar char="»"/>
                <a:defRPr sz="12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6699"/>
                </a:buClr>
                <a:buChar char="»"/>
                <a:defRPr sz="12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6699"/>
                </a:buClr>
                <a:buChar char="»"/>
                <a:defRPr sz="12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6699"/>
                </a:buClr>
                <a:buChar char="»"/>
                <a:defRPr sz="12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6699"/>
                </a:buClr>
                <a:buChar char="»"/>
                <a:defRPr sz="12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700">
                  <a:solidFill>
                    <a:srgbClr val="000000"/>
                  </a:solidFill>
                </a:rPr>
                <a:t> 13-0338) MVs/Ontario.CAN/30.13</a:t>
              </a:r>
              <a:endParaRPr lang="en-US" altLang="en-US" sz="700"/>
            </a:p>
          </p:txBody>
        </p:sp>
        <p:sp>
          <p:nvSpPr>
            <p:cNvPr id="15496" name="Freeform 6"/>
            <p:cNvSpPr>
              <a:spLocks/>
            </p:cNvSpPr>
            <p:nvPr/>
          </p:nvSpPr>
          <p:spPr bwMode="auto">
            <a:xfrm>
              <a:off x="3470275" y="241301"/>
              <a:ext cx="217488" cy="2786063"/>
            </a:xfrm>
            <a:custGeom>
              <a:avLst/>
              <a:gdLst>
                <a:gd name="T0" fmla="*/ 0 w 137"/>
                <a:gd name="T1" fmla="*/ 2147483647 h 1755"/>
                <a:gd name="T2" fmla="*/ 0 w 137"/>
                <a:gd name="T3" fmla="*/ 0 h 1755"/>
                <a:gd name="T4" fmla="*/ 2147483647 w 137"/>
                <a:gd name="T5" fmla="*/ 0 h 1755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137" h="1755">
                  <a:moveTo>
                    <a:pt x="0" y="1755"/>
                  </a:moveTo>
                  <a:lnTo>
                    <a:pt x="0" y="0"/>
                  </a:lnTo>
                  <a:lnTo>
                    <a:pt x="137" y="0"/>
                  </a:lnTo>
                </a:path>
              </a:pathLst>
            </a:custGeom>
            <a:noFill/>
            <a:ln w="6350" cap="sq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5497" name="Rectangle 7"/>
            <p:cNvSpPr>
              <a:spLocks noChangeArrowheads="1"/>
            </p:cNvSpPr>
            <p:nvPr/>
          </p:nvSpPr>
          <p:spPr bwMode="auto">
            <a:xfrm>
              <a:off x="3690938" y="331788"/>
              <a:ext cx="1729641" cy="10772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rgbClr val="3A3A3C"/>
                </a:buClr>
                <a:buChar char="•"/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rgbClr val="006699"/>
                </a:buClr>
                <a:buFont typeface="Arial" pitchFamily="34" charset="0"/>
                <a:buChar char="»"/>
                <a:defRPr sz="1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rgbClr val="006699"/>
                </a:buClr>
                <a:buChar char="•"/>
                <a:defRPr sz="1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rgbClr val="006699"/>
                </a:buClr>
                <a:buFont typeface="Arial" pitchFamily="34" charset="0"/>
                <a:buChar char="–"/>
                <a:defRPr sz="12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rgbClr val="006699"/>
                </a:buClr>
                <a:buChar char="»"/>
                <a:defRPr sz="12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6699"/>
                </a:buClr>
                <a:buChar char="»"/>
                <a:defRPr sz="12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6699"/>
                </a:buClr>
                <a:buChar char="»"/>
                <a:defRPr sz="12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6699"/>
                </a:buClr>
                <a:buChar char="»"/>
                <a:defRPr sz="12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6699"/>
                </a:buClr>
                <a:buChar char="»"/>
                <a:defRPr sz="12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700">
                  <a:solidFill>
                    <a:srgbClr val="000000"/>
                  </a:solidFill>
                </a:rPr>
                <a:t> 13-0340) MVs/British Columbia.CAN/31.13</a:t>
              </a:r>
              <a:endParaRPr lang="en-US" altLang="en-US" sz="700"/>
            </a:p>
          </p:txBody>
        </p:sp>
        <p:sp>
          <p:nvSpPr>
            <p:cNvPr id="15498" name="Freeform 8"/>
            <p:cNvSpPr>
              <a:spLocks/>
            </p:cNvSpPr>
            <p:nvPr/>
          </p:nvSpPr>
          <p:spPr bwMode="auto">
            <a:xfrm>
              <a:off x="3470275" y="377826"/>
              <a:ext cx="217488" cy="2446338"/>
            </a:xfrm>
            <a:custGeom>
              <a:avLst/>
              <a:gdLst>
                <a:gd name="T0" fmla="*/ 0 w 137"/>
                <a:gd name="T1" fmla="*/ 2147483647 h 1541"/>
                <a:gd name="T2" fmla="*/ 0 w 137"/>
                <a:gd name="T3" fmla="*/ 0 h 1541"/>
                <a:gd name="T4" fmla="*/ 2147483647 w 137"/>
                <a:gd name="T5" fmla="*/ 0 h 1541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137" h="1541">
                  <a:moveTo>
                    <a:pt x="0" y="1541"/>
                  </a:moveTo>
                  <a:lnTo>
                    <a:pt x="0" y="0"/>
                  </a:lnTo>
                  <a:lnTo>
                    <a:pt x="137" y="0"/>
                  </a:lnTo>
                </a:path>
              </a:pathLst>
            </a:custGeom>
            <a:noFill/>
            <a:ln w="6350" cap="sq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5499" name="Rectangle 9"/>
            <p:cNvSpPr>
              <a:spLocks noChangeArrowheads="1"/>
            </p:cNvSpPr>
            <p:nvPr/>
          </p:nvSpPr>
          <p:spPr bwMode="auto">
            <a:xfrm>
              <a:off x="3690938" y="468313"/>
              <a:ext cx="1804981" cy="10772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rgbClr val="3A3A3C"/>
                </a:buClr>
                <a:buChar char="•"/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rgbClr val="006699"/>
                </a:buClr>
                <a:buFont typeface="Arial" pitchFamily="34" charset="0"/>
                <a:buChar char="»"/>
                <a:defRPr sz="1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rgbClr val="006699"/>
                </a:buClr>
                <a:buChar char="•"/>
                <a:defRPr sz="1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rgbClr val="006699"/>
                </a:buClr>
                <a:buFont typeface="Arial" pitchFamily="34" charset="0"/>
                <a:buChar char="–"/>
                <a:defRPr sz="12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rgbClr val="006699"/>
                </a:buClr>
                <a:buChar char="»"/>
                <a:defRPr sz="12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6699"/>
                </a:buClr>
                <a:buChar char="»"/>
                <a:defRPr sz="12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6699"/>
                </a:buClr>
                <a:buChar char="»"/>
                <a:defRPr sz="12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6699"/>
                </a:buClr>
                <a:buChar char="»"/>
                <a:defRPr sz="12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6699"/>
                </a:buClr>
                <a:buChar char="»"/>
                <a:defRPr sz="12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700">
                  <a:solidFill>
                    <a:srgbClr val="000000"/>
                  </a:solidFill>
                </a:rPr>
                <a:t> 14-0345) MVs/British Columbia.CAN/11.14/3</a:t>
              </a:r>
              <a:endParaRPr lang="en-US" altLang="en-US" sz="700"/>
            </a:p>
          </p:txBody>
        </p:sp>
        <p:sp>
          <p:nvSpPr>
            <p:cNvPr id="15500" name="Freeform 10"/>
            <p:cNvSpPr>
              <a:spLocks/>
            </p:cNvSpPr>
            <p:nvPr/>
          </p:nvSpPr>
          <p:spPr bwMode="auto">
            <a:xfrm>
              <a:off x="3470275" y="514351"/>
              <a:ext cx="217488" cy="1628775"/>
            </a:xfrm>
            <a:custGeom>
              <a:avLst/>
              <a:gdLst>
                <a:gd name="T0" fmla="*/ 0 w 137"/>
                <a:gd name="T1" fmla="*/ 2147483647 h 1026"/>
                <a:gd name="T2" fmla="*/ 0 w 137"/>
                <a:gd name="T3" fmla="*/ 0 h 1026"/>
                <a:gd name="T4" fmla="*/ 2147483647 w 137"/>
                <a:gd name="T5" fmla="*/ 0 h 1026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137" h="1026">
                  <a:moveTo>
                    <a:pt x="0" y="1026"/>
                  </a:moveTo>
                  <a:lnTo>
                    <a:pt x="0" y="0"/>
                  </a:lnTo>
                  <a:lnTo>
                    <a:pt x="137" y="0"/>
                  </a:lnTo>
                </a:path>
              </a:pathLst>
            </a:custGeom>
            <a:noFill/>
            <a:ln w="6350" cap="sq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5501" name="Rectangle 11"/>
            <p:cNvSpPr>
              <a:spLocks noChangeArrowheads="1"/>
            </p:cNvSpPr>
            <p:nvPr/>
          </p:nvSpPr>
          <p:spPr bwMode="auto">
            <a:xfrm>
              <a:off x="3690938" y="604838"/>
              <a:ext cx="1437894" cy="10772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rgbClr val="3A3A3C"/>
                </a:buClr>
                <a:buChar char="•"/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rgbClr val="006699"/>
                </a:buClr>
                <a:buFont typeface="Arial" pitchFamily="34" charset="0"/>
                <a:buChar char="»"/>
                <a:defRPr sz="1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rgbClr val="006699"/>
                </a:buClr>
                <a:buChar char="•"/>
                <a:defRPr sz="1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rgbClr val="006699"/>
                </a:buClr>
                <a:buFont typeface="Arial" pitchFamily="34" charset="0"/>
                <a:buChar char="–"/>
                <a:defRPr sz="12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rgbClr val="006699"/>
                </a:buClr>
                <a:buChar char="»"/>
                <a:defRPr sz="12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6699"/>
                </a:buClr>
                <a:buChar char="»"/>
                <a:defRPr sz="12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6699"/>
                </a:buClr>
                <a:buChar char="»"/>
                <a:defRPr sz="12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6699"/>
                </a:buClr>
                <a:buChar char="»"/>
                <a:defRPr sz="12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6699"/>
                </a:buClr>
                <a:buChar char="»"/>
                <a:defRPr sz="12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700">
                  <a:solidFill>
                    <a:srgbClr val="000000"/>
                  </a:solidFill>
                </a:rPr>
                <a:t> 14-0407) MVs/Alberta.CAN/12.14/2</a:t>
              </a:r>
              <a:endParaRPr lang="en-US" altLang="en-US" sz="700"/>
            </a:p>
          </p:txBody>
        </p:sp>
        <p:sp>
          <p:nvSpPr>
            <p:cNvPr id="15502" name="Freeform 12"/>
            <p:cNvSpPr>
              <a:spLocks/>
            </p:cNvSpPr>
            <p:nvPr/>
          </p:nvSpPr>
          <p:spPr bwMode="auto">
            <a:xfrm>
              <a:off x="3470275" y="650876"/>
              <a:ext cx="217488" cy="881063"/>
            </a:xfrm>
            <a:custGeom>
              <a:avLst/>
              <a:gdLst>
                <a:gd name="T0" fmla="*/ 0 w 137"/>
                <a:gd name="T1" fmla="*/ 2147483647 h 555"/>
                <a:gd name="T2" fmla="*/ 0 w 137"/>
                <a:gd name="T3" fmla="*/ 0 h 555"/>
                <a:gd name="T4" fmla="*/ 2147483647 w 137"/>
                <a:gd name="T5" fmla="*/ 0 h 555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137" h="555">
                  <a:moveTo>
                    <a:pt x="0" y="555"/>
                  </a:moveTo>
                  <a:lnTo>
                    <a:pt x="0" y="0"/>
                  </a:lnTo>
                  <a:lnTo>
                    <a:pt x="137" y="0"/>
                  </a:lnTo>
                </a:path>
              </a:pathLst>
            </a:custGeom>
            <a:noFill/>
            <a:ln w="6350" cap="sq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5503" name="Rectangle 13"/>
            <p:cNvSpPr>
              <a:spLocks noChangeArrowheads="1"/>
            </p:cNvSpPr>
            <p:nvPr/>
          </p:nvSpPr>
          <p:spPr bwMode="auto">
            <a:xfrm>
              <a:off x="3473450" y="739776"/>
              <a:ext cx="1437894" cy="10772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rgbClr val="3A3A3C"/>
                </a:buClr>
                <a:buChar char="•"/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rgbClr val="006699"/>
                </a:buClr>
                <a:buFont typeface="Arial" pitchFamily="34" charset="0"/>
                <a:buChar char="»"/>
                <a:defRPr sz="1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rgbClr val="006699"/>
                </a:buClr>
                <a:buChar char="•"/>
                <a:defRPr sz="1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rgbClr val="006699"/>
                </a:buClr>
                <a:buFont typeface="Arial" pitchFamily="34" charset="0"/>
                <a:buChar char="–"/>
                <a:defRPr sz="12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rgbClr val="006699"/>
                </a:buClr>
                <a:buChar char="»"/>
                <a:defRPr sz="12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6699"/>
                </a:buClr>
                <a:buChar char="»"/>
                <a:defRPr sz="12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6699"/>
                </a:buClr>
                <a:buChar char="»"/>
                <a:defRPr sz="12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6699"/>
                </a:buClr>
                <a:buChar char="»"/>
                <a:defRPr sz="12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6699"/>
                </a:buClr>
                <a:buChar char="»"/>
                <a:defRPr sz="12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700">
                  <a:solidFill>
                    <a:srgbClr val="000000"/>
                  </a:solidFill>
                </a:rPr>
                <a:t> 13-0599) MVs/Alberta.CAN/44.13/5</a:t>
              </a:r>
              <a:endParaRPr lang="en-US" altLang="en-US" sz="700"/>
            </a:p>
          </p:txBody>
        </p:sp>
        <p:sp>
          <p:nvSpPr>
            <p:cNvPr id="15504" name="Freeform 14"/>
            <p:cNvSpPr>
              <a:spLocks/>
            </p:cNvSpPr>
            <p:nvPr/>
          </p:nvSpPr>
          <p:spPr bwMode="auto">
            <a:xfrm>
              <a:off x="3470275" y="785813"/>
              <a:ext cx="0" cy="65088"/>
            </a:xfrm>
            <a:custGeom>
              <a:avLst/>
              <a:gdLst>
                <a:gd name="T0" fmla="*/ 2147483647 h 41"/>
                <a:gd name="T1" fmla="*/ 0 h 41"/>
                <a:gd name="T2" fmla="*/ 0 h 41"/>
                <a:gd name="T3" fmla="*/ 0 60000 65536"/>
                <a:gd name="T4" fmla="*/ 0 60000 65536"/>
                <a:gd name="T5" fmla="*/ 0 60000 65536"/>
              </a:gdLst>
              <a:ahLst/>
              <a:cxnLst>
                <a:cxn ang="T3">
                  <a:pos x="0" y="T0"/>
                </a:cxn>
                <a:cxn ang="T4">
                  <a:pos x="0" y="T1"/>
                </a:cxn>
                <a:cxn ang="T5">
                  <a:pos x="0" y="T2"/>
                </a:cxn>
              </a:cxnLst>
              <a:rect l="0" t="0" r="r" b="b"/>
              <a:pathLst>
                <a:path h="41">
                  <a:moveTo>
                    <a:pt x="0" y="41"/>
                  </a:moveTo>
                  <a:lnTo>
                    <a:pt x="0" y="0"/>
                  </a:lnTo>
                </a:path>
              </a:pathLst>
            </a:custGeom>
            <a:noFill/>
            <a:ln w="6350" cap="sq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5505" name="Rectangle 15"/>
            <p:cNvSpPr>
              <a:spLocks noChangeArrowheads="1"/>
            </p:cNvSpPr>
            <p:nvPr/>
          </p:nvSpPr>
          <p:spPr bwMode="auto">
            <a:xfrm>
              <a:off x="3473450" y="876301"/>
              <a:ext cx="1804981" cy="10772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rgbClr val="3A3A3C"/>
                </a:buClr>
                <a:buChar char="•"/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rgbClr val="006699"/>
                </a:buClr>
                <a:buFont typeface="Arial" pitchFamily="34" charset="0"/>
                <a:buChar char="»"/>
                <a:defRPr sz="1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rgbClr val="006699"/>
                </a:buClr>
                <a:buChar char="•"/>
                <a:defRPr sz="1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rgbClr val="006699"/>
                </a:buClr>
                <a:buFont typeface="Arial" pitchFamily="34" charset="0"/>
                <a:buChar char="–"/>
                <a:defRPr sz="12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rgbClr val="006699"/>
                </a:buClr>
                <a:buChar char="»"/>
                <a:defRPr sz="12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6699"/>
                </a:buClr>
                <a:buChar char="»"/>
                <a:defRPr sz="12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6699"/>
                </a:buClr>
                <a:buChar char="»"/>
                <a:defRPr sz="12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6699"/>
                </a:buClr>
                <a:buChar char="»"/>
                <a:defRPr sz="12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6699"/>
                </a:buClr>
                <a:buChar char="»"/>
                <a:defRPr sz="12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700">
                  <a:solidFill>
                    <a:srgbClr val="000000"/>
                  </a:solidFill>
                </a:rPr>
                <a:t> 14-0436) MVs/British Columbia.CAN/13.14/3</a:t>
              </a:r>
              <a:endParaRPr lang="en-US" altLang="en-US" sz="700"/>
            </a:p>
          </p:txBody>
        </p:sp>
        <p:sp>
          <p:nvSpPr>
            <p:cNvPr id="15506" name="Freeform 16"/>
            <p:cNvSpPr>
              <a:spLocks/>
            </p:cNvSpPr>
            <p:nvPr/>
          </p:nvSpPr>
          <p:spPr bwMode="auto">
            <a:xfrm>
              <a:off x="3470275" y="857251"/>
              <a:ext cx="0" cy="65088"/>
            </a:xfrm>
            <a:custGeom>
              <a:avLst/>
              <a:gdLst>
                <a:gd name="T0" fmla="*/ 0 h 41"/>
                <a:gd name="T1" fmla="*/ 2147483647 h 41"/>
                <a:gd name="T2" fmla="*/ 2147483647 h 41"/>
                <a:gd name="T3" fmla="*/ 0 60000 65536"/>
                <a:gd name="T4" fmla="*/ 0 60000 65536"/>
                <a:gd name="T5" fmla="*/ 0 60000 65536"/>
              </a:gdLst>
              <a:ahLst/>
              <a:cxnLst>
                <a:cxn ang="T3">
                  <a:pos x="0" y="T0"/>
                </a:cxn>
                <a:cxn ang="T4">
                  <a:pos x="0" y="T1"/>
                </a:cxn>
                <a:cxn ang="T5">
                  <a:pos x="0" y="T2"/>
                </a:cxn>
              </a:cxnLst>
              <a:rect l="0" t="0" r="r" b="b"/>
              <a:pathLst>
                <a:path h="41">
                  <a:moveTo>
                    <a:pt x="0" y="0"/>
                  </a:moveTo>
                  <a:lnTo>
                    <a:pt x="0" y="41"/>
                  </a:lnTo>
                </a:path>
              </a:pathLst>
            </a:custGeom>
            <a:noFill/>
            <a:ln w="6350" cap="sq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5507" name="Rectangle 17"/>
            <p:cNvSpPr>
              <a:spLocks noChangeArrowheads="1"/>
            </p:cNvSpPr>
            <p:nvPr/>
          </p:nvSpPr>
          <p:spPr bwMode="auto">
            <a:xfrm>
              <a:off x="3473450" y="1012826"/>
              <a:ext cx="1804981" cy="10772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rgbClr val="3A3A3C"/>
                </a:buClr>
                <a:buChar char="•"/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rgbClr val="006699"/>
                </a:buClr>
                <a:buFont typeface="Arial" pitchFamily="34" charset="0"/>
                <a:buChar char="»"/>
                <a:defRPr sz="1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rgbClr val="006699"/>
                </a:buClr>
                <a:buChar char="•"/>
                <a:defRPr sz="1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rgbClr val="006699"/>
                </a:buClr>
                <a:buFont typeface="Arial" pitchFamily="34" charset="0"/>
                <a:buChar char="–"/>
                <a:defRPr sz="12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rgbClr val="006699"/>
                </a:buClr>
                <a:buChar char="»"/>
                <a:defRPr sz="12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6699"/>
                </a:buClr>
                <a:buChar char="»"/>
                <a:defRPr sz="12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6699"/>
                </a:buClr>
                <a:buChar char="»"/>
                <a:defRPr sz="12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6699"/>
                </a:buClr>
                <a:buChar char="»"/>
                <a:defRPr sz="12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6699"/>
                </a:buClr>
                <a:buChar char="»"/>
                <a:defRPr sz="12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700">
                  <a:solidFill>
                    <a:srgbClr val="000000"/>
                  </a:solidFill>
                </a:rPr>
                <a:t> 14-0384) MVs/British Columbia.CAN/12.14/2</a:t>
              </a:r>
              <a:endParaRPr lang="en-US" altLang="en-US" sz="700"/>
            </a:p>
          </p:txBody>
        </p:sp>
        <p:sp>
          <p:nvSpPr>
            <p:cNvPr id="15508" name="Freeform 18"/>
            <p:cNvSpPr>
              <a:spLocks/>
            </p:cNvSpPr>
            <p:nvPr/>
          </p:nvSpPr>
          <p:spPr bwMode="auto">
            <a:xfrm>
              <a:off x="3470275" y="925513"/>
              <a:ext cx="0" cy="133350"/>
            </a:xfrm>
            <a:custGeom>
              <a:avLst/>
              <a:gdLst>
                <a:gd name="T0" fmla="*/ 0 h 84"/>
                <a:gd name="T1" fmla="*/ 2147483647 h 84"/>
                <a:gd name="T2" fmla="*/ 2147483647 h 84"/>
                <a:gd name="T3" fmla="*/ 0 60000 65536"/>
                <a:gd name="T4" fmla="*/ 0 60000 65536"/>
                <a:gd name="T5" fmla="*/ 0 60000 65536"/>
              </a:gdLst>
              <a:ahLst/>
              <a:cxnLst>
                <a:cxn ang="T3">
                  <a:pos x="0" y="T0"/>
                </a:cxn>
                <a:cxn ang="T4">
                  <a:pos x="0" y="T1"/>
                </a:cxn>
                <a:cxn ang="T5">
                  <a:pos x="0" y="T2"/>
                </a:cxn>
              </a:cxnLst>
              <a:rect l="0" t="0" r="r" b="b"/>
              <a:pathLst>
                <a:path h="84">
                  <a:moveTo>
                    <a:pt x="0" y="0"/>
                  </a:moveTo>
                  <a:lnTo>
                    <a:pt x="0" y="84"/>
                  </a:lnTo>
                </a:path>
              </a:pathLst>
            </a:custGeom>
            <a:noFill/>
            <a:ln w="6350" cap="sq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5509" name="Rectangle 19"/>
            <p:cNvSpPr>
              <a:spLocks noChangeArrowheads="1"/>
            </p:cNvSpPr>
            <p:nvPr/>
          </p:nvSpPr>
          <p:spPr bwMode="auto">
            <a:xfrm>
              <a:off x="3473450" y="1149351"/>
              <a:ext cx="1804981" cy="10772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rgbClr val="3A3A3C"/>
                </a:buClr>
                <a:buChar char="•"/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rgbClr val="006699"/>
                </a:buClr>
                <a:buFont typeface="Arial" pitchFamily="34" charset="0"/>
                <a:buChar char="»"/>
                <a:defRPr sz="1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rgbClr val="006699"/>
                </a:buClr>
                <a:buChar char="•"/>
                <a:defRPr sz="1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rgbClr val="006699"/>
                </a:buClr>
                <a:buFont typeface="Arial" pitchFamily="34" charset="0"/>
                <a:buChar char="–"/>
                <a:defRPr sz="12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rgbClr val="006699"/>
                </a:buClr>
                <a:buChar char="»"/>
                <a:defRPr sz="12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6699"/>
                </a:buClr>
                <a:buChar char="»"/>
                <a:defRPr sz="12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6699"/>
                </a:buClr>
                <a:buChar char="»"/>
                <a:defRPr sz="12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6699"/>
                </a:buClr>
                <a:buChar char="»"/>
                <a:defRPr sz="12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6699"/>
                </a:buClr>
                <a:buChar char="»"/>
                <a:defRPr sz="12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700">
                  <a:solidFill>
                    <a:srgbClr val="000000"/>
                  </a:solidFill>
                </a:rPr>
                <a:t> 14-0298) MVs/British Columbia.CAN/09.14/4</a:t>
              </a:r>
              <a:endParaRPr lang="en-US" altLang="en-US" sz="700"/>
            </a:p>
          </p:txBody>
        </p:sp>
        <p:sp>
          <p:nvSpPr>
            <p:cNvPr id="15510" name="Freeform 20"/>
            <p:cNvSpPr>
              <a:spLocks/>
            </p:cNvSpPr>
            <p:nvPr/>
          </p:nvSpPr>
          <p:spPr bwMode="auto">
            <a:xfrm>
              <a:off x="3470275" y="993776"/>
              <a:ext cx="0" cy="200025"/>
            </a:xfrm>
            <a:custGeom>
              <a:avLst/>
              <a:gdLst>
                <a:gd name="T0" fmla="*/ 0 h 126"/>
                <a:gd name="T1" fmla="*/ 2147483647 h 126"/>
                <a:gd name="T2" fmla="*/ 2147483647 h 126"/>
                <a:gd name="T3" fmla="*/ 0 60000 65536"/>
                <a:gd name="T4" fmla="*/ 0 60000 65536"/>
                <a:gd name="T5" fmla="*/ 0 60000 65536"/>
              </a:gdLst>
              <a:ahLst/>
              <a:cxnLst>
                <a:cxn ang="T3">
                  <a:pos x="0" y="T0"/>
                </a:cxn>
                <a:cxn ang="T4">
                  <a:pos x="0" y="T1"/>
                </a:cxn>
                <a:cxn ang="T5">
                  <a:pos x="0" y="T2"/>
                </a:cxn>
              </a:cxnLst>
              <a:rect l="0" t="0" r="r" b="b"/>
              <a:pathLst>
                <a:path h="126">
                  <a:moveTo>
                    <a:pt x="0" y="0"/>
                  </a:moveTo>
                  <a:lnTo>
                    <a:pt x="0" y="126"/>
                  </a:lnTo>
                </a:path>
              </a:pathLst>
            </a:custGeom>
            <a:noFill/>
            <a:ln w="6350" cap="sq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5511" name="Rectangle 21"/>
            <p:cNvSpPr>
              <a:spLocks noChangeArrowheads="1"/>
            </p:cNvSpPr>
            <p:nvPr/>
          </p:nvSpPr>
          <p:spPr bwMode="auto">
            <a:xfrm>
              <a:off x="3473450" y="1284288"/>
              <a:ext cx="1437894" cy="10772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rgbClr val="3A3A3C"/>
                </a:buClr>
                <a:buChar char="•"/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rgbClr val="006699"/>
                </a:buClr>
                <a:buFont typeface="Arial" pitchFamily="34" charset="0"/>
                <a:buChar char="»"/>
                <a:defRPr sz="1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rgbClr val="006699"/>
                </a:buClr>
                <a:buChar char="•"/>
                <a:defRPr sz="1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rgbClr val="006699"/>
                </a:buClr>
                <a:buFont typeface="Arial" pitchFamily="34" charset="0"/>
                <a:buChar char="–"/>
                <a:defRPr sz="12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rgbClr val="006699"/>
                </a:buClr>
                <a:buChar char="»"/>
                <a:defRPr sz="12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6699"/>
                </a:buClr>
                <a:buChar char="»"/>
                <a:defRPr sz="12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6699"/>
                </a:buClr>
                <a:buChar char="»"/>
                <a:defRPr sz="12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6699"/>
                </a:buClr>
                <a:buChar char="»"/>
                <a:defRPr sz="12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6699"/>
                </a:buClr>
                <a:buChar char="»"/>
                <a:defRPr sz="12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700">
                  <a:solidFill>
                    <a:srgbClr val="000000"/>
                  </a:solidFill>
                </a:rPr>
                <a:t> 13-0597) MVs/Alberta.CAN/44.13/3</a:t>
              </a:r>
              <a:endParaRPr lang="en-US" altLang="en-US" sz="700"/>
            </a:p>
          </p:txBody>
        </p:sp>
        <p:sp>
          <p:nvSpPr>
            <p:cNvPr id="15512" name="Freeform 22"/>
            <p:cNvSpPr>
              <a:spLocks/>
            </p:cNvSpPr>
            <p:nvPr/>
          </p:nvSpPr>
          <p:spPr bwMode="auto">
            <a:xfrm>
              <a:off x="3470275" y="1060451"/>
              <a:ext cx="0" cy="269875"/>
            </a:xfrm>
            <a:custGeom>
              <a:avLst/>
              <a:gdLst>
                <a:gd name="T0" fmla="*/ 0 h 170"/>
                <a:gd name="T1" fmla="*/ 2147483647 h 170"/>
                <a:gd name="T2" fmla="*/ 2147483647 h 170"/>
                <a:gd name="T3" fmla="*/ 0 60000 65536"/>
                <a:gd name="T4" fmla="*/ 0 60000 65536"/>
                <a:gd name="T5" fmla="*/ 0 60000 65536"/>
              </a:gdLst>
              <a:ahLst/>
              <a:cxnLst>
                <a:cxn ang="T3">
                  <a:pos x="0" y="T0"/>
                </a:cxn>
                <a:cxn ang="T4">
                  <a:pos x="0" y="T1"/>
                </a:cxn>
                <a:cxn ang="T5">
                  <a:pos x="0" y="T2"/>
                </a:cxn>
              </a:cxnLst>
              <a:rect l="0" t="0" r="r" b="b"/>
              <a:pathLst>
                <a:path h="170">
                  <a:moveTo>
                    <a:pt x="0" y="0"/>
                  </a:moveTo>
                  <a:lnTo>
                    <a:pt x="0" y="170"/>
                  </a:lnTo>
                </a:path>
              </a:pathLst>
            </a:custGeom>
            <a:noFill/>
            <a:ln w="6350" cap="sq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5513" name="Rectangle 23"/>
            <p:cNvSpPr>
              <a:spLocks noChangeArrowheads="1"/>
            </p:cNvSpPr>
            <p:nvPr/>
          </p:nvSpPr>
          <p:spPr bwMode="auto">
            <a:xfrm>
              <a:off x="3473450" y="1420813"/>
              <a:ext cx="1804981" cy="10772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rgbClr val="3A3A3C"/>
                </a:buClr>
                <a:buChar char="•"/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rgbClr val="006699"/>
                </a:buClr>
                <a:buFont typeface="Arial" pitchFamily="34" charset="0"/>
                <a:buChar char="»"/>
                <a:defRPr sz="1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rgbClr val="006699"/>
                </a:buClr>
                <a:buChar char="•"/>
                <a:defRPr sz="1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rgbClr val="006699"/>
                </a:buClr>
                <a:buFont typeface="Arial" pitchFamily="34" charset="0"/>
                <a:buChar char="–"/>
                <a:defRPr sz="12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rgbClr val="006699"/>
                </a:buClr>
                <a:buChar char="»"/>
                <a:defRPr sz="12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6699"/>
                </a:buClr>
                <a:buChar char="»"/>
                <a:defRPr sz="12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6699"/>
                </a:buClr>
                <a:buChar char="»"/>
                <a:defRPr sz="12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6699"/>
                </a:buClr>
                <a:buChar char="»"/>
                <a:defRPr sz="12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6699"/>
                </a:buClr>
                <a:buChar char="»"/>
                <a:defRPr sz="12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700">
                  <a:solidFill>
                    <a:srgbClr val="000000"/>
                  </a:solidFill>
                </a:rPr>
                <a:t> 14-0435) MVs/British Columbia.CAN/13.14/2</a:t>
              </a:r>
              <a:endParaRPr lang="en-US" altLang="en-US" sz="700"/>
            </a:p>
          </p:txBody>
        </p:sp>
        <p:sp>
          <p:nvSpPr>
            <p:cNvPr id="15514" name="Freeform 24"/>
            <p:cNvSpPr>
              <a:spLocks/>
            </p:cNvSpPr>
            <p:nvPr/>
          </p:nvSpPr>
          <p:spPr bwMode="auto">
            <a:xfrm>
              <a:off x="3470275" y="1128713"/>
              <a:ext cx="0" cy="338138"/>
            </a:xfrm>
            <a:custGeom>
              <a:avLst/>
              <a:gdLst>
                <a:gd name="T0" fmla="*/ 0 h 213"/>
                <a:gd name="T1" fmla="*/ 2147483647 h 213"/>
                <a:gd name="T2" fmla="*/ 2147483647 h 213"/>
                <a:gd name="T3" fmla="*/ 0 60000 65536"/>
                <a:gd name="T4" fmla="*/ 0 60000 65536"/>
                <a:gd name="T5" fmla="*/ 0 60000 65536"/>
              </a:gdLst>
              <a:ahLst/>
              <a:cxnLst>
                <a:cxn ang="T3">
                  <a:pos x="0" y="T0"/>
                </a:cxn>
                <a:cxn ang="T4">
                  <a:pos x="0" y="T1"/>
                </a:cxn>
                <a:cxn ang="T5">
                  <a:pos x="0" y="T2"/>
                </a:cxn>
              </a:cxnLst>
              <a:rect l="0" t="0" r="r" b="b"/>
              <a:pathLst>
                <a:path h="213">
                  <a:moveTo>
                    <a:pt x="0" y="0"/>
                  </a:moveTo>
                  <a:lnTo>
                    <a:pt x="0" y="213"/>
                  </a:lnTo>
                </a:path>
              </a:pathLst>
            </a:custGeom>
            <a:noFill/>
            <a:ln w="6350" cap="sq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5515" name="Rectangle 25"/>
            <p:cNvSpPr>
              <a:spLocks noChangeArrowheads="1"/>
            </p:cNvSpPr>
            <p:nvPr/>
          </p:nvSpPr>
          <p:spPr bwMode="auto">
            <a:xfrm>
              <a:off x="3473450" y="1557338"/>
              <a:ext cx="1804981" cy="10772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rgbClr val="3A3A3C"/>
                </a:buClr>
                <a:buChar char="•"/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rgbClr val="006699"/>
                </a:buClr>
                <a:buFont typeface="Arial" pitchFamily="34" charset="0"/>
                <a:buChar char="»"/>
                <a:defRPr sz="1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rgbClr val="006699"/>
                </a:buClr>
                <a:buChar char="•"/>
                <a:defRPr sz="1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rgbClr val="006699"/>
                </a:buClr>
                <a:buFont typeface="Arial" pitchFamily="34" charset="0"/>
                <a:buChar char="–"/>
                <a:defRPr sz="12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rgbClr val="006699"/>
                </a:buClr>
                <a:buChar char="»"/>
                <a:defRPr sz="12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6699"/>
                </a:buClr>
                <a:buChar char="»"/>
                <a:defRPr sz="12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6699"/>
                </a:buClr>
                <a:buChar char="»"/>
                <a:defRPr sz="12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6699"/>
                </a:buClr>
                <a:buChar char="»"/>
                <a:defRPr sz="12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6699"/>
                </a:buClr>
                <a:buChar char="»"/>
                <a:defRPr sz="12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700">
                  <a:solidFill>
                    <a:srgbClr val="000000"/>
                  </a:solidFill>
                </a:rPr>
                <a:t> 14-0349) MVs/British Columbia.CAN/11.14/7</a:t>
              </a:r>
              <a:endParaRPr lang="en-US" altLang="en-US" sz="700"/>
            </a:p>
          </p:txBody>
        </p:sp>
        <p:sp>
          <p:nvSpPr>
            <p:cNvPr id="15516" name="Freeform 26"/>
            <p:cNvSpPr>
              <a:spLocks/>
            </p:cNvSpPr>
            <p:nvPr/>
          </p:nvSpPr>
          <p:spPr bwMode="auto">
            <a:xfrm>
              <a:off x="3470275" y="1196976"/>
              <a:ext cx="0" cy="404813"/>
            </a:xfrm>
            <a:custGeom>
              <a:avLst/>
              <a:gdLst>
                <a:gd name="T0" fmla="*/ 0 h 255"/>
                <a:gd name="T1" fmla="*/ 2147483647 h 255"/>
                <a:gd name="T2" fmla="*/ 2147483647 h 255"/>
                <a:gd name="T3" fmla="*/ 0 60000 65536"/>
                <a:gd name="T4" fmla="*/ 0 60000 65536"/>
                <a:gd name="T5" fmla="*/ 0 60000 65536"/>
              </a:gdLst>
              <a:ahLst/>
              <a:cxnLst>
                <a:cxn ang="T3">
                  <a:pos x="0" y="T0"/>
                </a:cxn>
                <a:cxn ang="T4">
                  <a:pos x="0" y="T1"/>
                </a:cxn>
                <a:cxn ang="T5">
                  <a:pos x="0" y="T2"/>
                </a:cxn>
              </a:cxnLst>
              <a:rect l="0" t="0" r="r" b="b"/>
              <a:pathLst>
                <a:path h="255">
                  <a:moveTo>
                    <a:pt x="0" y="0"/>
                  </a:moveTo>
                  <a:lnTo>
                    <a:pt x="0" y="255"/>
                  </a:lnTo>
                </a:path>
              </a:pathLst>
            </a:custGeom>
            <a:noFill/>
            <a:ln w="6350" cap="sq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5517" name="Rectangle 27"/>
            <p:cNvSpPr>
              <a:spLocks noChangeArrowheads="1"/>
            </p:cNvSpPr>
            <p:nvPr/>
          </p:nvSpPr>
          <p:spPr bwMode="auto">
            <a:xfrm>
              <a:off x="3473450" y="1692276"/>
              <a:ext cx="1804981" cy="10772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rgbClr val="3A3A3C"/>
                </a:buClr>
                <a:buChar char="•"/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rgbClr val="006699"/>
                </a:buClr>
                <a:buFont typeface="Arial" pitchFamily="34" charset="0"/>
                <a:buChar char="»"/>
                <a:defRPr sz="1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rgbClr val="006699"/>
                </a:buClr>
                <a:buChar char="•"/>
                <a:defRPr sz="1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rgbClr val="006699"/>
                </a:buClr>
                <a:buFont typeface="Arial" pitchFamily="34" charset="0"/>
                <a:buChar char="–"/>
                <a:defRPr sz="12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rgbClr val="006699"/>
                </a:buClr>
                <a:buChar char="»"/>
                <a:defRPr sz="12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6699"/>
                </a:buClr>
                <a:buChar char="»"/>
                <a:defRPr sz="12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6699"/>
                </a:buClr>
                <a:buChar char="»"/>
                <a:defRPr sz="12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6699"/>
                </a:buClr>
                <a:buChar char="»"/>
                <a:defRPr sz="12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6699"/>
                </a:buClr>
                <a:buChar char="»"/>
                <a:defRPr sz="12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700">
                  <a:solidFill>
                    <a:srgbClr val="000000"/>
                  </a:solidFill>
                </a:rPr>
                <a:t> 14-0275) MVs/British Columbia.CAN/09.14/3</a:t>
              </a:r>
              <a:endParaRPr lang="en-US" altLang="en-US" sz="700"/>
            </a:p>
          </p:txBody>
        </p:sp>
        <p:sp>
          <p:nvSpPr>
            <p:cNvPr id="15518" name="Freeform 28"/>
            <p:cNvSpPr>
              <a:spLocks/>
            </p:cNvSpPr>
            <p:nvPr/>
          </p:nvSpPr>
          <p:spPr bwMode="auto">
            <a:xfrm>
              <a:off x="3470275" y="1265238"/>
              <a:ext cx="0" cy="473075"/>
            </a:xfrm>
            <a:custGeom>
              <a:avLst/>
              <a:gdLst>
                <a:gd name="T0" fmla="*/ 0 h 298"/>
                <a:gd name="T1" fmla="*/ 2147483647 h 298"/>
                <a:gd name="T2" fmla="*/ 2147483647 h 298"/>
                <a:gd name="T3" fmla="*/ 0 60000 65536"/>
                <a:gd name="T4" fmla="*/ 0 60000 65536"/>
                <a:gd name="T5" fmla="*/ 0 60000 65536"/>
              </a:gdLst>
              <a:ahLst/>
              <a:cxnLst>
                <a:cxn ang="T3">
                  <a:pos x="0" y="T0"/>
                </a:cxn>
                <a:cxn ang="T4">
                  <a:pos x="0" y="T1"/>
                </a:cxn>
                <a:cxn ang="T5">
                  <a:pos x="0" y="T2"/>
                </a:cxn>
              </a:cxnLst>
              <a:rect l="0" t="0" r="r" b="b"/>
              <a:pathLst>
                <a:path h="298">
                  <a:moveTo>
                    <a:pt x="0" y="0"/>
                  </a:moveTo>
                  <a:lnTo>
                    <a:pt x="0" y="298"/>
                  </a:lnTo>
                </a:path>
              </a:pathLst>
            </a:custGeom>
            <a:noFill/>
            <a:ln w="6350" cap="sq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5519" name="Rectangle 29"/>
            <p:cNvSpPr>
              <a:spLocks noChangeArrowheads="1"/>
            </p:cNvSpPr>
            <p:nvPr/>
          </p:nvSpPr>
          <p:spPr bwMode="auto">
            <a:xfrm>
              <a:off x="3473450" y="1828801"/>
              <a:ext cx="1437894" cy="10772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rgbClr val="3A3A3C"/>
                </a:buClr>
                <a:buChar char="•"/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rgbClr val="006699"/>
                </a:buClr>
                <a:buFont typeface="Arial" pitchFamily="34" charset="0"/>
                <a:buChar char="»"/>
                <a:defRPr sz="1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rgbClr val="006699"/>
                </a:buClr>
                <a:buChar char="•"/>
                <a:defRPr sz="1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rgbClr val="006699"/>
                </a:buClr>
                <a:buFont typeface="Arial" pitchFamily="34" charset="0"/>
                <a:buChar char="–"/>
                <a:defRPr sz="12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rgbClr val="006699"/>
                </a:buClr>
                <a:buChar char="»"/>
                <a:defRPr sz="12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6699"/>
                </a:buClr>
                <a:buChar char="»"/>
                <a:defRPr sz="12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6699"/>
                </a:buClr>
                <a:buChar char="»"/>
                <a:defRPr sz="12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6699"/>
                </a:buClr>
                <a:buChar char="»"/>
                <a:defRPr sz="12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6699"/>
                </a:buClr>
                <a:buChar char="»"/>
                <a:defRPr sz="12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700">
                  <a:solidFill>
                    <a:srgbClr val="000000"/>
                  </a:solidFill>
                </a:rPr>
                <a:t> 13-0596) MVs/Alberta.CAN/44.13/2</a:t>
              </a:r>
              <a:endParaRPr lang="en-US" altLang="en-US" sz="700"/>
            </a:p>
          </p:txBody>
        </p:sp>
        <p:sp>
          <p:nvSpPr>
            <p:cNvPr id="15520" name="Freeform 30"/>
            <p:cNvSpPr>
              <a:spLocks/>
            </p:cNvSpPr>
            <p:nvPr/>
          </p:nvSpPr>
          <p:spPr bwMode="auto">
            <a:xfrm>
              <a:off x="3470275" y="1333501"/>
              <a:ext cx="0" cy="541338"/>
            </a:xfrm>
            <a:custGeom>
              <a:avLst/>
              <a:gdLst>
                <a:gd name="T0" fmla="*/ 0 h 341"/>
                <a:gd name="T1" fmla="*/ 2147483647 h 341"/>
                <a:gd name="T2" fmla="*/ 2147483647 h 341"/>
                <a:gd name="T3" fmla="*/ 0 60000 65536"/>
                <a:gd name="T4" fmla="*/ 0 60000 65536"/>
                <a:gd name="T5" fmla="*/ 0 60000 65536"/>
              </a:gdLst>
              <a:ahLst/>
              <a:cxnLst>
                <a:cxn ang="T3">
                  <a:pos x="0" y="T0"/>
                </a:cxn>
                <a:cxn ang="T4">
                  <a:pos x="0" y="T1"/>
                </a:cxn>
                <a:cxn ang="T5">
                  <a:pos x="0" y="T2"/>
                </a:cxn>
              </a:cxnLst>
              <a:rect l="0" t="0" r="r" b="b"/>
              <a:pathLst>
                <a:path h="341">
                  <a:moveTo>
                    <a:pt x="0" y="0"/>
                  </a:moveTo>
                  <a:lnTo>
                    <a:pt x="0" y="341"/>
                  </a:lnTo>
                </a:path>
              </a:pathLst>
            </a:custGeom>
            <a:noFill/>
            <a:ln w="6350" cap="sq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5521" name="Rectangle 31"/>
            <p:cNvSpPr>
              <a:spLocks noChangeArrowheads="1"/>
            </p:cNvSpPr>
            <p:nvPr/>
          </p:nvSpPr>
          <p:spPr bwMode="auto">
            <a:xfrm>
              <a:off x="3473450" y="1965326"/>
              <a:ext cx="1729641" cy="10772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rgbClr val="3A3A3C"/>
                </a:buClr>
                <a:buChar char="•"/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rgbClr val="006699"/>
                </a:buClr>
                <a:buFont typeface="Arial" pitchFamily="34" charset="0"/>
                <a:buChar char="»"/>
                <a:defRPr sz="1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rgbClr val="006699"/>
                </a:buClr>
                <a:buChar char="•"/>
                <a:defRPr sz="1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rgbClr val="006699"/>
                </a:buClr>
                <a:buFont typeface="Arial" pitchFamily="34" charset="0"/>
                <a:buChar char="–"/>
                <a:defRPr sz="12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rgbClr val="006699"/>
                </a:buClr>
                <a:buChar char="»"/>
                <a:defRPr sz="12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6699"/>
                </a:buClr>
                <a:buChar char="»"/>
                <a:defRPr sz="12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6699"/>
                </a:buClr>
                <a:buChar char="»"/>
                <a:defRPr sz="12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6699"/>
                </a:buClr>
                <a:buChar char="»"/>
                <a:defRPr sz="12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6699"/>
                </a:buClr>
                <a:buChar char="»"/>
                <a:defRPr sz="12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700">
                  <a:solidFill>
                    <a:srgbClr val="000000"/>
                  </a:solidFill>
                </a:rPr>
                <a:t> 14-0433) MVs/British Columbia.CAN/13.14</a:t>
              </a:r>
              <a:endParaRPr lang="en-US" altLang="en-US" sz="700"/>
            </a:p>
          </p:txBody>
        </p:sp>
        <p:sp>
          <p:nvSpPr>
            <p:cNvPr id="15522" name="Freeform 32"/>
            <p:cNvSpPr>
              <a:spLocks/>
            </p:cNvSpPr>
            <p:nvPr/>
          </p:nvSpPr>
          <p:spPr bwMode="auto">
            <a:xfrm>
              <a:off x="3470275" y="1401763"/>
              <a:ext cx="0" cy="608013"/>
            </a:xfrm>
            <a:custGeom>
              <a:avLst/>
              <a:gdLst>
                <a:gd name="T0" fmla="*/ 0 h 383"/>
                <a:gd name="T1" fmla="*/ 2147483647 h 383"/>
                <a:gd name="T2" fmla="*/ 2147483647 h 383"/>
                <a:gd name="T3" fmla="*/ 0 60000 65536"/>
                <a:gd name="T4" fmla="*/ 0 60000 65536"/>
                <a:gd name="T5" fmla="*/ 0 60000 65536"/>
              </a:gdLst>
              <a:ahLst/>
              <a:cxnLst>
                <a:cxn ang="T3">
                  <a:pos x="0" y="T0"/>
                </a:cxn>
                <a:cxn ang="T4">
                  <a:pos x="0" y="T1"/>
                </a:cxn>
                <a:cxn ang="T5">
                  <a:pos x="0" y="T2"/>
                </a:cxn>
              </a:cxnLst>
              <a:rect l="0" t="0" r="r" b="b"/>
              <a:pathLst>
                <a:path h="383">
                  <a:moveTo>
                    <a:pt x="0" y="0"/>
                  </a:moveTo>
                  <a:lnTo>
                    <a:pt x="0" y="383"/>
                  </a:lnTo>
                </a:path>
              </a:pathLst>
            </a:custGeom>
            <a:noFill/>
            <a:ln w="6350" cap="sq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5523" name="Rectangle 33"/>
            <p:cNvSpPr>
              <a:spLocks noChangeArrowheads="1"/>
            </p:cNvSpPr>
            <p:nvPr/>
          </p:nvSpPr>
          <p:spPr bwMode="auto">
            <a:xfrm>
              <a:off x="3473450" y="2100263"/>
              <a:ext cx="1804981" cy="10772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rgbClr val="3A3A3C"/>
                </a:buClr>
                <a:buChar char="•"/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rgbClr val="006699"/>
                </a:buClr>
                <a:buFont typeface="Arial" pitchFamily="34" charset="0"/>
                <a:buChar char="»"/>
                <a:defRPr sz="1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rgbClr val="006699"/>
                </a:buClr>
                <a:buChar char="•"/>
                <a:defRPr sz="1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rgbClr val="006699"/>
                </a:buClr>
                <a:buFont typeface="Arial" pitchFamily="34" charset="0"/>
                <a:buChar char="–"/>
                <a:defRPr sz="12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rgbClr val="006699"/>
                </a:buClr>
                <a:buChar char="»"/>
                <a:defRPr sz="12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6699"/>
                </a:buClr>
                <a:buChar char="»"/>
                <a:defRPr sz="12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6699"/>
                </a:buClr>
                <a:buChar char="»"/>
                <a:defRPr sz="12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6699"/>
                </a:buClr>
                <a:buChar char="»"/>
                <a:defRPr sz="12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6699"/>
                </a:buClr>
                <a:buChar char="»"/>
                <a:defRPr sz="12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700">
                  <a:solidFill>
                    <a:srgbClr val="000000"/>
                  </a:solidFill>
                </a:rPr>
                <a:t> 14-0348) MVs/British Columbia.CAN/11.14/6</a:t>
              </a:r>
              <a:endParaRPr lang="en-US" altLang="en-US" sz="700"/>
            </a:p>
          </p:txBody>
        </p:sp>
        <p:sp>
          <p:nvSpPr>
            <p:cNvPr id="15524" name="Freeform 34"/>
            <p:cNvSpPr>
              <a:spLocks/>
            </p:cNvSpPr>
            <p:nvPr/>
          </p:nvSpPr>
          <p:spPr bwMode="auto">
            <a:xfrm>
              <a:off x="3470275" y="1468438"/>
              <a:ext cx="0" cy="677863"/>
            </a:xfrm>
            <a:custGeom>
              <a:avLst/>
              <a:gdLst>
                <a:gd name="T0" fmla="*/ 0 h 427"/>
                <a:gd name="T1" fmla="*/ 2147483647 h 427"/>
                <a:gd name="T2" fmla="*/ 2147483647 h 427"/>
                <a:gd name="T3" fmla="*/ 0 60000 65536"/>
                <a:gd name="T4" fmla="*/ 0 60000 65536"/>
                <a:gd name="T5" fmla="*/ 0 60000 65536"/>
              </a:gdLst>
              <a:ahLst/>
              <a:cxnLst>
                <a:cxn ang="T3">
                  <a:pos x="0" y="T0"/>
                </a:cxn>
                <a:cxn ang="T4">
                  <a:pos x="0" y="T1"/>
                </a:cxn>
                <a:cxn ang="T5">
                  <a:pos x="0" y="T2"/>
                </a:cxn>
              </a:cxnLst>
              <a:rect l="0" t="0" r="r" b="b"/>
              <a:pathLst>
                <a:path h="427">
                  <a:moveTo>
                    <a:pt x="0" y="0"/>
                  </a:moveTo>
                  <a:lnTo>
                    <a:pt x="0" y="427"/>
                  </a:lnTo>
                </a:path>
              </a:pathLst>
            </a:custGeom>
            <a:noFill/>
            <a:ln w="6350" cap="sq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5525" name="Rectangle 35"/>
            <p:cNvSpPr>
              <a:spLocks noChangeArrowheads="1"/>
            </p:cNvSpPr>
            <p:nvPr/>
          </p:nvSpPr>
          <p:spPr bwMode="auto">
            <a:xfrm>
              <a:off x="3473450" y="2236788"/>
              <a:ext cx="1804981" cy="10772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rgbClr val="3A3A3C"/>
                </a:buClr>
                <a:buChar char="•"/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rgbClr val="006699"/>
                </a:buClr>
                <a:buFont typeface="Arial" pitchFamily="34" charset="0"/>
                <a:buChar char="»"/>
                <a:defRPr sz="1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rgbClr val="006699"/>
                </a:buClr>
                <a:buChar char="•"/>
                <a:defRPr sz="1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rgbClr val="006699"/>
                </a:buClr>
                <a:buFont typeface="Arial" pitchFamily="34" charset="0"/>
                <a:buChar char="–"/>
                <a:defRPr sz="12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rgbClr val="006699"/>
                </a:buClr>
                <a:buChar char="»"/>
                <a:defRPr sz="12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6699"/>
                </a:buClr>
                <a:buChar char="»"/>
                <a:defRPr sz="12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6699"/>
                </a:buClr>
                <a:buChar char="»"/>
                <a:defRPr sz="12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6699"/>
                </a:buClr>
                <a:buChar char="»"/>
                <a:defRPr sz="12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6699"/>
                </a:buClr>
                <a:buChar char="»"/>
                <a:defRPr sz="12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700">
                  <a:solidFill>
                    <a:srgbClr val="000000"/>
                  </a:solidFill>
                </a:rPr>
                <a:t> 14-0273) MVs/British Columbia.CAN/09.14/2</a:t>
              </a:r>
              <a:endParaRPr lang="en-US" altLang="en-US" sz="700"/>
            </a:p>
          </p:txBody>
        </p:sp>
        <p:sp>
          <p:nvSpPr>
            <p:cNvPr id="15526" name="Freeform 36"/>
            <p:cNvSpPr>
              <a:spLocks/>
            </p:cNvSpPr>
            <p:nvPr/>
          </p:nvSpPr>
          <p:spPr bwMode="auto">
            <a:xfrm>
              <a:off x="3470275" y="1536701"/>
              <a:ext cx="0" cy="746125"/>
            </a:xfrm>
            <a:custGeom>
              <a:avLst/>
              <a:gdLst>
                <a:gd name="T0" fmla="*/ 0 h 470"/>
                <a:gd name="T1" fmla="*/ 2147483647 h 470"/>
                <a:gd name="T2" fmla="*/ 2147483647 h 470"/>
                <a:gd name="T3" fmla="*/ 0 60000 65536"/>
                <a:gd name="T4" fmla="*/ 0 60000 65536"/>
                <a:gd name="T5" fmla="*/ 0 60000 65536"/>
              </a:gdLst>
              <a:ahLst/>
              <a:cxnLst>
                <a:cxn ang="T3">
                  <a:pos x="0" y="T0"/>
                </a:cxn>
                <a:cxn ang="T4">
                  <a:pos x="0" y="T1"/>
                </a:cxn>
                <a:cxn ang="T5">
                  <a:pos x="0" y="T2"/>
                </a:cxn>
              </a:cxnLst>
              <a:rect l="0" t="0" r="r" b="b"/>
              <a:pathLst>
                <a:path h="470">
                  <a:moveTo>
                    <a:pt x="0" y="0"/>
                  </a:moveTo>
                  <a:lnTo>
                    <a:pt x="0" y="470"/>
                  </a:lnTo>
                </a:path>
              </a:pathLst>
            </a:custGeom>
            <a:noFill/>
            <a:ln w="6350" cap="sq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5527" name="Rectangle 37"/>
            <p:cNvSpPr>
              <a:spLocks noChangeArrowheads="1"/>
            </p:cNvSpPr>
            <p:nvPr/>
          </p:nvSpPr>
          <p:spPr bwMode="auto">
            <a:xfrm>
              <a:off x="3473450" y="2373313"/>
              <a:ext cx="1362552" cy="10772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rgbClr val="3A3A3C"/>
                </a:buClr>
                <a:buChar char="•"/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rgbClr val="006699"/>
                </a:buClr>
                <a:buFont typeface="Arial" pitchFamily="34" charset="0"/>
                <a:buChar char="»"/>
                <a:defRPr sz="1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rgbClr val="006699"/>
                </a:buClr>
                <a:buChar char="•"/>
                <a:defRPr sz="1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rgbClr val="006699"/>
                </a:buClr>
                <a:buFont typeface="Arial" pitchFamily="34" charset="0"/>
                <a:buChar char="–"/>
                <a:defRPr sz="12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rgbClr val="006699"/>
                </a:buClr>
                <a:buChar char="»"/>
                <a:defRPr sz="12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6699"/>
                </a:buClr>
                <a:buChar char="»"/>
                <a:defRPr sz="12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6699"/>
                </a:buClr>
                <a:buChar char="»"/>
                <a:defRPr sz="12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6699"/>
                </a:buClr>
                <a:buChar char="»"/>
                <a:defRPr sz="12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6699"/>
                </a:buClr>
                <a:buChar char="»"/>
                <a:defRPr sz="12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700">
                  <a:solidFill>
                    <a:srgbClr val="000000"/>
                  </a:solidFill>
                </a:rPr>
                <a:t> 13-0578) MVs/Alberta.CAN/44.13</a:t>
              </a:r>
              <a:endParaRPr lang="en-US" altLang="en-US" sz="700"/>
            </a:p>
          </p:txBody>
        </p:sp>
        <p:sp>
          <p:nvSpPr>
            <p:cNvPr id="15528" name="Freeform 38"/>
            <p:cNvSpPr>
              <a:spLocks/>
            </p:cNvSpPr>
            <p:nvPr/>
          </p:nvSpPr>
          <p:spPr bwMode="auto">
            <a:xfrm>
              <a:off x="3470275" y="1604963"/>
              <a:ext cx="0" cy="814388"/>
            </a:xfrm>
            <a:custGeom>
              <a:avLst/>
              <a:gdLst>
                <a:gd name="T0" fmla="*/ 0 h 513"/>
                <a:gd name="T1" fmla="*/ 2147483647 h 513"/>
                <a:gd name="T2" fmla="*/ 2147483647 h 513"/>
                <a:gd name="T3" fmla="*/ 0 60000 65536"/>
                <a:gd name="T4" fmla="*/ 0 60000 65536"/>
                <a:gd name="T5" fmla="*/ 0 60000 65536"/>
              </a:gdLst>
              <a:ahLst/>
              <a:cxnLst>
                <a:cxn ang="T3">
                  <a:pos x="0" y="T0"/>
                </a:cxn>
                <a:cxn ang="T4">
                  <a:pos x="0" y="T1"/>
                </a:cxn>
                <a:cxn ang="T5">
                  <a:pos x="0" y="T2"/>
                </a:cxn>
              </a:cxnLst>
              <a:rect l="0" t="0" r="r" b="b"/>
              <a:pathLst>
                <a:path h="513">
                  <a:moveTo>
                    <a:pt x="0" y="0"/>
                  </a:moveTo>
                  <a:lnTo>
                    <a:pt x="0" y="513"/>
                  </a:lnTo>
                </a:path>
              </a:pathLst>
            </a:custGeom>
            <a:noFill/>
            <a:ln w="6350" cap="sq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5529" name="Rectangle 39"/>
            <p:cNvSpPr>
              <a:spLocks noChangeArrowheads="1"/>
            </p:cNvSpPr>
            <p:nvPr/>
          </p:nvSpPr>
          <p:spPr bwMode="auto">
            <a:xfrm>
              <a:off x="3473450" y="2508251"/>
              <a:ext cx="1804981" cy="10772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rgbClr val="3A3A3C"/>
                </a:buClr>
                <a:buChar char="•"/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rgbClr val="006699"/>
                </a:buClr>
                <a:buFont typeface="Arial" pitchFamily="34" charset="0"/>
                <a:buChar char="»"/>
                <a:defRPr sz="1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rgbClr val="006699"/>
                </a:buClr>
                <a:buChar char="•"/>
                <a:defRPr sz="1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rgbClr val="006699"/>
                </a:buClr>
                <a:buFont typeface="Arial" pitchFamily="34" charset="0"/>
                <a:buChar char="–"/>
                <a:defRPr sz="12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rgbClr val="006699"/>
                </a:buClr>
                <a:buChar char="»"/>
                <a:defRPr sz="12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6699"/>
                </a:buClr>
                <a:buChar char="»"/>
                <a:defRPr sz="12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6699"/>
                </a:buClr>
                <a:buChar char="»"/>
                <a:defRPr sz="12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6699"/>
                </a:buClr>
                <a:buChar char="»"/>
                <a:defRPr sz="12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6699"/>
                </a:buClr>
                <a:buChar char="»"/>
                <a:defRPr sz="12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700">
                  <a:solidFill>
                    <a:srgbClr val="000000"/>
                  </a:solidFill>
                </a:rPr>
                <a:t> 14-0347) MVs/British Columbia.CAN/11.14/5</a:t>
              </a:r>
              <a:endParaRPr lang="en-US" altLang="en-US" sz="700"/>
            </a:p>
          </p:txBody>
        </p:sp>
        <p:sp>
          <p:nvSpPr>
            <p:cNvPr id="15530" name="Freeform 40"/>
            <p:cNvSpPr>
              <a:spLocks/>
            </p:cNvSpPr>
            <p:nvPr/>
          </p:nvSpPr>
          <p:spPr bwMode="auto">
            <a:xfrm>
              <a:off x="3470275" y="1604963"/>
              <a:ext cx="0" cy="949325"/>
            </a:xfrm>
            <a:custGeom>
              <a:avLst/>
              <a:gdLst>
                <a:gd name="T0" fmla="*/ 0 h 598"/>
                <a:gd name="T1" fmla="*/ 2147483647 h 598"/>
                <a:gd name="T2" fmla="*/ 2147483647 h 598"/>
                <a:gd name="T3" fmla="*/ 0 60000 65536"/>
                <a:gd name="T4" fmla="*/ 0 60000 65536"/>
                <a:gd name="T5" fmla="*/ 0 60000 65536"/>
              </a:gdLst>
              <a:ahLst/>
              <a:cxnLst>
                <a:cxn ang="T3">
                  <a:pos x="0" y="T0"/>
                </a:cxn>
                <a:cxn ang="T4">
                  <a:pos x="0" y="T1"/>
                </a:cxn>
                <a:cxn ang="T5">
                  <a:pos x="0" y="T2"/>
                </a:cxn>
              </a:cxnLst>
              <a:rect l="0" t="0" r="r" b="b"/>
              <a:pathLst>
                <a:path h="598">
                  <a:moveTo>
                    <a:pt x="0" y="0"/>
                  </a:moveTo>
                  <a:lnTo>
                    <a:pt x="0" y="598"/>
                  </a:lnTo>
                </a:path>
              </a:pathLst>
            </a:custGeom>
            <a:noFill/>
            <a:ln w="6350" cap="sq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5531" name="Rectangle 41"/>
            <p:cNvSpPr>
              <a:spLocks noChangeArrowheads="1"/>
            </p:cNvSpPr>
            <p:nvPr/>
          </p:nvSpPr>
          <p:spPr bwMode="auto">
            <a:xfrm>
              <a:off x="3473450" y="2644776"/>
              <a:ext cx="1729641" cy="10772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rgbClr val="3A3A3C"/>
                </a:buClr>
                <a:buChar char="•"/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rgbClr val="006699"/>
                </a:buClr>
                <a:buFont typeface="Arial" pitchFamily="34" charset="0"/>
                <a:buChar char="»"/>
                <a:defRPr sz="1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rgbClr val="006699"/>
                </a:buClr>
                <a:buChar char="•"/>
                <a:defRPr sz="1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rgbClr val="006699"/>
                </a:buClr>
                <a:buFont typeface="Arial" pitchFamily="34" charset="0"/>
                <a:buChar char="–"/>
                <a:defRPr sz="12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rgbClr val="006699"/>
                </a:buClr>
                <a:buChar char="»"/>
                <a:defRPr sz="12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6699"/>
                </a:buClr>
                <a:buChar char="»"/>
                <a:defRPr sz="12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6699"/>
                </a:buClr>
                <a:buChar char="»"/>
                <a:defRPr sz="12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6699"/>
                </a:buClr>
                <a:buChar char="»"/>
                <a:defRPr sz="12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6699"/>
                </a:buClr>
                <a:buChar char="»"/>
                <a:defRPr sz="12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700">
                  <a:solidFill>
                    <a:srgbClr val="000000"/>
                  </a:solidFill>
                </a:rPr>
                <a:t> 14-0271) MVs/British Columbia.CAN/09.14</a:t>
              </a:r>
              <a:endParaRPr lang="en-US" altLang="en-US" sz="700"/>
            </a:p>
          </p:txBody>
        </p:sp>
        <p:sp>
          <p:nvSpPr>
            <p:cNvPr id="15532" name="Freeform 42"/>
            <p:cNvSpPr>
              <a:spLocks/>
            </p:cNvSpPr>
            <p:nvPr/>
          </p:nvSpPr>
          <p:spPr bwMode="auto">
            <a:xfrm>
              <a:off x="3470275" y="1673226"/>
              <a:ext cx="0" cy="1017588"/>
            </a:xfrm>
            <a:custGeom>
              <a:avLst/>
              <a:gdLst>
                <a:gd name="T0" fmla="*/ 0 h 641"/>
                <a:gd name="T1" fmla="*/ 2147483647 h 641"/>
                <a:gd name="T2" fmla="*/ 2147483647 h 641"/>
                <a:gd name="T3" fmla="*/ 0 60000 65536"/>
                <a:gd name="T4" fmla="*/ 0 60000 65536"/>
                <a:gd name="T5" fmla="*/ 0 60000 65536"/>
              </a:gdLst>
              <a:ahLst/>
              <a:cxnLst>
                <a:cxn ang="T3">
                  <a:pos x="0" y="T0"/>
                </a:cxn>
                <a:cxn ang="T4">
                  <a:pos x="0" y="T1"/>
                </a:cxn>
                <a:cxn ang="T5">
                  <a:pos x="0" y="T2"/>
                </a:cxn>
              </a:cxnLst>
              <a:rect l="0" t="0" r="r" b="b"/>
              <a:pathLst>
                <a:path h="641">
                  <a:moveTo>
                    <a:pt x="0" y="0"/>
                  </a:moveTo>
                  <a:lnTo>
                    <a:pt x="0" y="641"/>
                  </a:lnTo>
                </a:path>
              </a:pathLst>
            </a:custGeom>
            <a:noFill/>
            <a:ln w="6350" cap="sq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5533" name="Rectangle 43"/>
            <p:cNvSpPr>
              <a:spLocks noChangeArrowheads="1"/>
            </p:cNvSpPr>
            <p:nvPr/>
          </p:nvSpPr>
          <p:spPr bwMode="auto">
            <a:xfrm>
              <a:off x="3473450" y="2781301"/>
              <a:ext cx="1312860" cy="10772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rgbClr val="3A3A3C"/>
                </a:buClr>
                <a:buChar char="•"/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rgbClr val="006699"/>
                </a:buClr>
                <a:buFont typeface="Arial" pitchFamily="34" charset="0"/>
                <a:buChar char="»"/>
                <a:defRPr sz="1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rgbClr val="006699"/>
                </a:buClr>
                <a:buChar char="•"/>
                <a:defRPr sz="1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rgbClr val="006699"/>
                </a:buClr>
                <a:buFont typeface="Arial" pitchFamily="34" charset="0"/>
                <a:buChar char="–"/>
                <a:defRPr sz="12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rgbClr val="006699"/>
                </a:buClr>
                <a:buChar char="»"/>
                <a:defRPr sz="12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6699"/>
                </a:buClr>
                <a:buChar char="»"/>
                <a:defRPr sz="12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6699"/>
                </a:buClr>
                <a:buChar char="»"/>
                <a:defRPr sz="12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6699"/>
                </a:buClr>
                <a:buChar char="»"/>
                <a:defRPr sz="12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6699"/>
                </a:buClr>
                <a:buChar char="»"/>
                <a:defRPr sz="12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700">
                  <a:solidFill>
                    <a:srgbClr val="000000"/>
                  </a:solidFill>
                </a:rPr>
                <a:t> 13-0554) MVs/Alberta.CAN/43.1</a:t>
              </a:r>
              <a:endParaRPr lang="en-US" altLang="en-US" sz="700"/>
            </a:p>
          </p:txBody>
        </p:sp>
        <p:sp>
          <p:nvSpPr>
            <p:cNvPr id="15534" name="Freeform 44"/>
            <p:cNvSpPr>
              <a:spLocks/>
            </p:cNvSpPr>
            <p:nvPr/>
          </p:nvSpPr>
          <p:spPr bwMode="auto">
            <a:xfrm>
              <a:off x="3470275" y="1741488"/>
              <a:ext cx="0" cy="1085850"/>
            </a:xfrm>
            <a:custGeom>
              <a:avLst/>
              <a:gdLst>
                <a:gd name="T0" fmla="*/ 0 h 684"/>
                <a:gd name="T1" fmla="*/ 2147483647 h 684"/>
                <a:gd name="T2" fmla="*/ 2147483647 h 684"/>
                <a:gd name="T3" fmla="*/ 0 60000 65536"/>
                <a:gd name="T4" fmla="*/ 0 60000 65536"/>
                <a:gd name="T5" fmla="*/ 0 60000 65536"/>
              </a:gdLst>
              <a:ahLst/>
              <a:cxnLst>
                <a:cxn ang="T3">
                  <a:pos x="0" y="T0"/>
                </a:cxn>
                <a:cxn ang="T4">
                  <a:pos x="0" y="T1"/>
                </a:cxn>
                <a:cxn ang="T5">
                  <a:pos x="0" y="T2"/>
                </a:cxn>
              </a:cxnLst>
              <a:rect l="0" t="0" r="r" b="b"/>
              <a:pathLst>
                <a:path h="684">
                  <a:moveTo>
                    <a:pt x="0" y="0"/>
                  </a:moveTo>
                  <a:lnTo>
                    <a:pt x="0" y="684"/>
                  </a:lnTo>
                </a:path>
              </a:pathLst>
            </a:custGeom>
            <a:noFill/>
            <a:ln w="6350" cap="sq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5535" name="Rectangle 45"/>
            <p:cNvSpPr>
              <a:spLocks noChangeArrowheads="1"/>
            </p:cNvSpPr>
            <p:nvPr/>
          </p:nvSpPr>
          <p:spPr bwMode="auto">
            <a:xfrm>
              <a:off x="3473450" y="2917826"/>
              <a:ext cx="1736053" cy="10772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rgbClr val="3A3A3C"/>
                </a:buClr>
                <a:buChar char="•"/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rgbClr val="006699"/>
                </a:buClr>
                <a:buFont typeface="Arial" pitchFamily="34" charset="0"/>
                <a:buChar char="»"/>
                <a:defRPr sz="1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rgbClr val="006699"/>
                </a:buClr>
                <a:buChar char="•"/>
                <a:defRPr sz="1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rgbClr val="006699"/>
                </a:buClr>
                <a:buFont typeface="Arial" pitchFamily="34" charset="0"/>
                <a:buChar char="–"/>
                <a:defRPr sz="12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rgbClr val="006699"/>
                </a:buClr>
                <a:buChar char="»"/>
                <a:defRPr sz="12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6699"/>
                </a:buClr>
                <a:buChar char="»"/>
                <a:defRPr sz="12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6699"/>
                </a:buClr>
                <a:buChar char="»"/>
                <a:defRPr sz="12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6699"/>
                </a:buClr>
                <a:buChar char="»"/>
                <a:defRPr sz="12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6699"/>
                </a:buClr>
                <a:buChar char="»"/>
                <a:defRPr sz="12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700">
                  <a:solidFill>
                    <a:srgbClr val="000000"/>
                  </a:solidFill>
                </a:rPr>
                <a:t> 14-0573) MVs/Saskatchewan.CAN/16.14/4</a:t>
              </a:r>
              <a:endParaRPr lang="en-US" altLang="en-US" sz="700"/>
            </a:p>
          </p:txBody>
        </p:sp>
        <p:sp>
          <p:nvSpPr>
            <p:cNvPr id="15536" name="Freeform 46"/>
            <p:cNvSpPr>
              <a:spLocks/>
            </p:cNvSpPr>
            <p:nvPr/>
          </p:nvSpPr>
          <p:spPr bwMode="auto">
            <a:xfrm>
              <a:off x="3470275" y="1809751"/>
              <a:ext cx="0" cy="1152525"/>
            </a:xfrm>
            <a:custGeom>
              <a:avLst/>
              <a:gdLst>
                <a:gd name="T0" fmla="*/ 0 h 726"/>
                <a:gd name="T1" fmla="*/ 2147483647 h 726"/>
                <a:gd name="T2" fmla="*/ 2147483647 h 726"/>
                <a:gd name="T3" fmla="*/ 0 60000 65536"/>
                <a:gd name="T4" fmla="*/ 0 60000 65536"/>
                <a:gd name="T5" fmla="*/ 0 60000 65536"/>
              </a:gdLst>
              <a:ahLst/>
              <a:cxnLst>
                <a:cxn ang="T3">
                  <a:pos x="0" y="T0"/>
                </a:cxn>
                <a:cxn ang="T4">
                  <a:pos x="0" y="T1"/>
                </a:cxn>
                <a:cxn ang="T5">
                  <a:pos x="0" y="T2"/>
                </a:cxn>
              </a:cxnLst>
              <a:rect l="0" t="0" r="r" b="b"/>
              <a:pathLst>
                <a:path h="726">
                  <a:moveTo>
                    <a:pt x="0" y="0"/>
                  </a:moveTo>
                  <a:lnTo>
                    <a:pt x="0" y="726"/>
                  </a:lnTo>
                </a:path>
              </a:pathLst>
            </a:custGeom>
            <a:noFill/>
            <a:ln w="6350" cap="sq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5537" name="Rectangle 47"/>
            <p:cNvSpPr>
              <a:spLocks noChangeArrowheads="1"/>
            </p:cNvSpPr>
            <p:nvPr/>
          </p:nvSpPr>
          <p:spPr bwMode="auto">
            <a:xfrm>
              <a:off x="3473450" y="3052763"/>
              <a:ext cx="1804981" cy="10772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rgbClr val="3A3A3C"/>
                </a:buClr>
                <a:buChar char="•"/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rgbClr val="006699"/>
                </a:buClr>
                <a:buFont typeface="Arial" pitchFamily="34" charset="0"/>
                <a:buChar char="»"/>
                <a:defRPr sz="1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rgbClr val="006699"/>
                </a:buClr>
                <a:buChar char="•"/>
                <a:defRPr sz="1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rgbClr val="006699"/>
                </a:buClr>
                <a:buFont typeface="Arial" pitchFamily="34" charset="0"/>
                <a:buChar char="–"/>
                <a:defRPr sz="12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rgbClr val="006699"/>
                </a:buClr>
                <a:buChar char="»"/>
                <a:defRPr sz="12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6699"/>
                </a:buClr>
                <a:buChar char="»"/>
                <a:defRPr sz="12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6699"/>
                </a:buClr>
                <a:buChar char="»"/>
                <a:defRPr sz="12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6699"/>
                </a:buClr>
                <a:buChar char="»"/>
                <a:defRPr sz="12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6699"/>
                </a:buClr>
                <a:buChar char="»"/>
                <a:defRPr sz="12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700">
                  <a:solidFill>
                    <a:srgbClr val="000000"/>
                  </a:solidFill>
                </a:rPr>
                <a:t> 14-0391) MVs/British Columbia.CAN/12.14/8</a:t>
              </a:r>
              <a:endParaRPr lang="en-US" altLang="en-US" sz="700"/>
            </a:p>
          </p:txBody>
        </p:sp>
        <p:sp>
          <p:nvSpPr>
            <p:cNvPr id="15538" name="Freeform 48"/>
            <p:cNvSpPr>
              <a:spLocks/>
            </p:cNvSpPr>
            <p:nvPr/>
          </p:nvSpPr>
          <p:spPr bwMode="auto">
            <a:xfrm>
              <a:off x="3470275" y="1878013"/>
              <a:ext cx="0" cy="1220788"/>
            </a:xfrm>
            <a:custGeom>
              <a:avLst/>
              <a:gdLst>
                <a:gd name="T0" fmla="*/ 0 h 769"/>
                <a:gd name="T1" fmla="*/ 2147483647 h 769"/>
                <a:gd name="T2" fmla="*/ 2147483647 h 769"/>
                <a:gd name="T3" fmla="*/ 0 60000 65536"/>
                <a:gd name="T4" fmla="*/ 0 60000 65536"/>
                <a:gd name="T5" fmla="*/ 0 60000 65536"/>
              </a:gdLst>
              <a:ahLst/>
              <a:cxnLst>
                <a:cxn ang="T3">
                  <a:pos x="0" y="T0"/>
                </a:cxn>
                <a:cxn ang="T4">
                  <a:pos x="0" y="T1"/>
                </a:cxn>
                <a:cxn ang="T5">
                  <a:pos x="0" y="T2"/>
                </a:cxn>
              </a:cxnLst>
              <a:rect l="0" t="0" r="r" b="b"/>
              <a:pathLst>
                <a:path h="769">
                  <a:moveTo>
                    <a:pt x="0" y="0"/>
                  </a:moveTo>
                  <a:lnTo>
                    <a:pt x="0" y="769"/>
                  </a:lnTo>
                </a:path>
              </a:pathLst>
            </a:custGeom>
            <a:noFill/>
            <a:ln w="6350" cap="sq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5539" name="Rectangle 49"/>
            <p:cNvSpPr>
              <a:spLocks noChangeArrowheads="1"/>
            </p:cNvSpPr>
            <p:nvPr/>
          </p:nvSpPr>
          <p:spPr bwMode="auto">
            <a:xfrm>
              <a:off x="3473450" y="3189288"/>
              <a:ext cx="1804981" cy="10772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rgbClr val="3A3A3C"/>
                </a:buClr>
                <a:buChar char="•"/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rgbClr val="006699"/>
                </a:buClr>
                <a:buFont typeface="Arial" pitchFamily="34" charset="0"/>
                <a:buChar char="»"/>
                <a:defRPr sz="1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rgbClr val="006699"/>
                </a:buClr>
                <a:buChar char="•"/>
                <a:defRPr sz="1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rgbClr val="006699"/>
                </a:buClr>
                <a:buFont typeface="Arial" pitchFamily="34" charset="0"/>
                <a:buChar char="–"/>
                <a:defRPr sz="12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rgbClr val="006699"/>
                </a:buClr>
                <a:buChar char="»"/>
                <a:defRPr sz="12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6699"/>
                </a:buClr>
                <a:buChar char="»"/>
                <a:defRPr sz="12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6699"/>
                </a:buClr>
                <a:buChar char="»"/>
                <a:defRPr sz="12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6699"/>
                </a:buClr>
                <a:buChar char="»"/>
                <a:defRPr sz="12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6699"/>
                </a:buClr>
                <a:buChar char="»"/>
                <a:defRPr sz="12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700">
                  <a:solidFill>
                    <a:srgbClr val="000000"/>
                  </a:solidFill>
                </a:rPr>
                <a:t> 14-0346) MVs/British Columbia.CAN/11.14/4</a:t>
              </a:r>
              <a:endParaRPr lang="en-US" altLang="en-US" sz="700"/>
            </a:p>
          </p:txBody>
        </p:sp>
        <p:sp>
          <p:nvSpPr>
            <p:cNvPr id="15540" name="Freeform 50"/>
            <p:cNvSpPr>
              <a:spLocks/>
            </p:cNvSpPr>
            <p:nvPr/>
          </p:nvSpPr>
          <p:spPr bwMode="auto">
            <a:xfrm>
              <a:off x="3470275" y="1944688"/>
              <a:ext cx="0" cy="1290638"/>
            </a:xfrm>
            <a:custGeom>
              <a:avLst/>
              <a:gdLst>
                <a:gd name="T0" fmla="*/ 0 h 813"/>
                <a:gd name="T1" fmla="*/ 2147483647 h 813"/>
                <a:gd name="T2" fmla="*/ 2147483647 h 813"/>
                <a:gd name="T3" fmla="*/ 0 60000 65536"/>
                <a:gd name="T4" fmla="*/ 0 60000 65536"/>
                <a:gd name="T5" fmla="*/ 0 60000 65536"/>
              </a:gdLst>
              <a:ahLst/>
              <a:cxnLst>
                <a:cxn ang="T3">
                  <a:pos x="0" y="T0"/>
                </a:cxn>
                <a:cxn ang="T4">
                  <a:pos x="0" y="T1"/>
                </a:cxn>
                <a:cxn ang="T5">
                  <a:pos x="0" y="T2"/>
                </a:cxn>
              </a:cxnLst>
              <a:rect l="0" t="0" r="r" b="b"/>
              <a:pathLst>
                <a:path h="813">
                  <a:moveTo>
                    <a:pt x="0" y="0"/>
                  </a:moveTo>
                  <a:lnTo>
                    <a:pt x="0" y="813"/>
                  </a:lnTo>
                </a:path>
              </a:pathLst>
            </a:custGeom>
            <a:noFill/>
            <a:ln w="6350" cap="sq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5541" name="Rectangle 51"/>
            <p:cNvSpPr>
              <a:spLocks noChangeArrowheads="1"/>
            </p:cNvSpPr>
            <p:nvPr/>
          </p:nvSpPr>
          <p:spPr bwMode="auto">
            <a:xfrm>
              <a:off x="3473450" y="3325813"/>
              <a:ext cx="1437894" cy="10772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rgbClr val="3A3A3C"/>
                </a:buClr>
                <a:buChar char="•"/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rgbClr val="006699"/>
                </a:buClr>
                <a:buFont typeface="Arial" pitchFamily="34" charset="0"/>
                <a:buChar char="»"/>
                <a:defRPr sz="1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rgbClr val="006699"/>
                </a:buClr>
                <a:buChar char="•"/>
                <a:defRPr sz="1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rgbClr val="006699"/>
                </a:buClr>
                <a:buFont typeface="Arial" pitchFamily="34" charset="0"/>
                <a:buChar char="–"/>
                <a:defRPr sz="12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rgbClr val="006699"/>
                </a:buClr>
                <a:buChar char="»"/>
                <a:defRPr sz="12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6699"/>
                </a:buClr>
                <a:buChar char="»"/>
                <a:defRPr sz="12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6699"/>
                </a:buClr>
                <a:buChar char="»"/>
                <a:defRPr sz="12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6699"/>
                </a:buClr>
                <a:buChar char="»"/>
                <a:defRPr sz="12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6699"/>
                </a:buClr>
                <a:buChar char="»"/>
                <a:defRPr sz="12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700">
                  <a:solidFill>
                    <a:srgbClr val="000000"/>
                  </a:solidFill>
                </a:rPr>
                <a:t> 14-0002) MVs/Alberta.CAN/43.13/3</a:t>
              </a:r>
              <a:endParaRPr lang="en-US" altLang="en-US" sz="700"/>
            </a:p>
          </p:txBody>
        </p:sp>
        <p:sp>
          <p:nvSpPr>
            <p:cNvPr id="15542" name="Freeform 52"/>
            <p:cNvSpPr>
              <a:spLocks/>
            </p:cNvSpPr>
            <p:nvPr/>
          </p:nvSpPr>
          <p:spPr bwMode="auto">
            <a:xfrm>
              <a:off x="3470275" y="2012951"/>
              <a:ext cx="0" cy="1357313"/>
            </a:xfrm>
            <a:custGeom>
              <a:avLst/>
              <a:gdLst>
                <a:gd name="T0" fmla="*/ 0 h 855"/>
                <a:gd name="T1" fmla="*/ 2147483647 h 855"/>
                <a:gd name="T2" fmla="*/ 2147483647 h 855"/>
                <a:gd name="T3" fmla="*/ 0 60000 65536"/>
                <a:gd name="T4" fmla="*/ 0 60000 65536"/>
                <a:gd name="T5" fmla="*/ 0 60000 65536"/>
              </a:gdLst>
              <a:ahLst/>
              <a:cxnLst>
                <a:cxn ang="T3">
                  <a:pos x="0" y="T0"/>
                </a:cxn>
                <a:cxn ang="T4">
                  <a:pos x="0" y="T1"/>
                </a:cxn>
                <a:cxn ang="T5">
                  <a:pos x="0" y="T2"/>
                </a:cxn>
              </a:cxnLst>
              <a:rect l="0" t="0" r="r" b="b"/>
              <a:pathLst>
                <a:path h="855">
                  <a:moveTo>
                    <a:pt x="0" y="0"/>
                  </a:moveTo>
                  <a:lnTo>
                    <a:pt x="0" y="855"/>
                  </a:lnTo>
                </a:path>
              </a:pathLst>
            </a:custGeom>
            <a:noFill/>
            <a:ln w="6350" cap="sq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5543" name="Rectangle 53"/>
            <p:cNvSpPr>
              <a:spLocks noChangeArrowheads="1"/>
            </p:cNvSpPr>
            <p:nvPr/>
          </p:nvSpPr>
          <p:spPr bwMode="auto">
            <a:xfrm>
              <a:off x="3473450" y="3460751"/>
              <a:ext cx="1437894" cy="10772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rgbClr val="3A3A3C"/>
                </a:buClr>
                <a:buChar char="•"/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rgbClr val="006699"/>
                </a:buClr>
                <a:buFont typeface="Arial" pitchFamily="34" charset="0"/>
                <a:buChar char="»"/>
                <a:defRPr sz="1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rgbClr val="006699"/>
                </a:buClr>
                <a:buChar char="•"/>
                <a:defRPr sz="1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rgbClr val="006699"/>
                </a:buClr>
                <a:buFont typeface="Arial" pitchFamily="34" charset="0"/>
                <a:buChar char="–"/>
                <a:defRPr sz="12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rgbClr val="006699"/>
                </a:buClr>
                <a:buChar char="»"/>
                <a:defRPr sz="12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6699"/>
                </a:buClr>
                <a:buChar char="»"/>
                <a:defRPr sz="12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6699"/>
                </a:buClr>
                <a:buChar char="»"/>
                <a:defRPr sz="12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6699"/>
                </a:buClr>
                <a:buChar char="»"/>
                <a:defRPr sz="12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6699"/>
                </a:buClr>
                <a:buChar char="»"/>
                <a:defRPr sz="12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700">
                  <a:solidFill>
                    <a:srgbClr val="000000"/>
                  </a:solidFill>
                </a:rPr>
                <a:t> 13-0528) MVs/Alberta.CAN/42.13/2</a:t>
              </a:r>
              <a:endParaRPr lang="en-US" altLang="en-US" sz="700"/>
            </a:p>
          </p:txBody>
        </p:sp>
        <p:sp>
          <p:nvSpPr>
            <p:cNvPr id="15544" name="Freeform 54"/>
            <p:cNvSpPr>
              <a:spLocks/>
            </p:cNvSpPr>
            <p:nvPr/>
          </p:nvSpPr>
          <p:spPr bwMode="auto">
            <a:xfrm>
              <a:off x="3470275" y="2081213"/>
              <a:ext cx="0" cy="1425575"/>
            </a:xfrm>
            <a:custGeom>
              <a:avLst/>
              <a:gdLst>
                <a:gd name="T0" fmla="*/ 0 h 898"/>
                <a:gd name="T1" fmla="*/ 2147483647 h 898"/>
                <a:gd name="T2" fmla="*/ 2147483647 h 898"/>
                <a:gd name="T3" fmla="*/ 0 60000 65536"/>
                <a:gd name="T4" fmla="*/ 0 60000 65536"/>
                <a:gd name="T5" fmla="*/ 0 60000 65536"/>
              </a:gdLst>
              <a:ahLst/>
              <a:cxnLst>
                <a:cxn ang="T3">
                  <a:pos x="0" y="T0"/>
                </a:cxn>
                <a:cxn ang="T4">
                  <a:pos x="0" y="T1"/>
                </a:cxn>
                <a:cxn ang="T5">
                  <a:pos x="0" y="T2"/>
                </a:cxn>
              </a:cxnLst>
              <a:rect l="0" t="0" r="r" b="b"/>
              <a:pathLst>
                <a:path h="898">
                  <a:moveTo>
                    <a:pt x="0" y="0"/>
                  </a:moveTo>
                  <a:lnTo>
                    <a:pt x="0" y="898"/>
                  </a:lnTo>
                </a:path>
              </a:pathLst>
            </a:custGeom>
            <a:noFill/>
            <a:ln w="6350" cap="sq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5545" name="Rectangle 55"/>
            <p:cNvSpPr>
              <a:spLocks noChangeArrowheads="1"/>
            </p:cNvSpPr>
            <p:nvPr/>
          </p:nvSpPr>
          <p:spPr bwMode="auto">
            <a:xfrm>
              <a:off x="3473450" y="3597276"/>
              <a:ext cx="1736053" cy="10772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rgbClr val="3A3A3C"/>
                </a:buClr>
                <a:buChar char="•"/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rgbClr val="006699"/>
                </a:buClr>
                <a:buFont typeface="Arial" pitchFamily="34" charset="0"/>
                <a:buChar char="»"/>
                <a:defRPr sz="1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rgbClr val="006699"/>
                </a:buClr>
                <a:buChar char="•"/>
                <a:defRPr sz="1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rgbClr val="006699"/>
                </a:buClr>
                <a:buFont typeface="Arial" pitchFamily="34" charset="0"/>
                <a:buChar char="–"/>
                <a:defRPr sz="12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rgbClr val="006699"/>
                </a:buClr>
                <a:buChar char="»"/>
                <a:defRPr sz="12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6699"/>
                </a:buClr>
                <a:buChar char="»"/>
                <a:defRPr sz="12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6699"/>
                </a:buClr>
                <a:buChar char="»"/>
                <a:defRPr sz="12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6699"/>
                </a:buClr>
                <a:buChar char="»"/>
                <a:defRPr sz="12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6699"/>
                </a:buClr>
                <a:buChar char="»"/>
                <a:defRPr sz="12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700">
                  <a:solidFill>
                    <a:srgbClr val="000000"/>
                  </a:solidFill>
                </a:rPr>
                <a:t> 14-0560) MVs/Saskatchewan.CAN/16.14/3</a:t>
              </a:r>
              <a:endParaRPr lang="en-US" altLang="en-US" sz="700"/>
            </a:p>
          </p:txBody>
        </p:sp>
        <p:sp>
          <p:nvSpPr>
            <p:cNvPr id="15546" name="Freeform 56"/>
            <p:cNvSpPr>
              <a:spLocks/>
            </p:cNvSpPr>
            <p:nvPr/>
          </p:nvSpPr>
          <p:spPr bwMode="auto">
            <a:xfrm>
              <a:off x="3470275" y="2149476"/>
              <a:ext cx="0" cy="1493838"/>
            </a:xfrm>
            <a:custGeom>
              <a:avLst/>
              <a:gdLst>
                <a:gd name="T0" fmla="*/ 0 h 941"/>
                <a:gd name="T1" fmla="*/ 2147483647 h 941"/>
                <a:gd name="T2" fmla="*/ 2147483647 h 941"/>
                <a:gd name="T3" fmla="*/ 0 60000 65536"/>
                <a:gd name="T4" fmla="*/ 0 60000 65536"/>
                <a:gd name="T5" fmla="*/ 0 60000 65536"/>
              </a:gdLst>
              <a:ahLst/>
              <a:cxnLst>
                <a:cxn ang="T3">
                  <a:pos x="0" y="T0"/>
                </a:cxn>
                <a:cxn ang="T4">
                  <a:pos x="0" y="T1"/>
                </a:cxn>
                <a:cxn ang="T5">
                  <a:pos x="0" y="T2"/>
                </a:cxn>
              </a:cxnLst>
              <a:rect l="0" t="0" r="r" b="b"/>
              <a:pathLst>
                <a:path h="941">
                  <a:moveTo>
                    <a:pt x="0" y="0"/>
                  </a:moveTo>
                  <a:lnTo>
                    <a:pt x="0" y="941"/>
                  </a:lnTo>
                </a:path>
              </a:pathLst>
            </a:custGeom>
            <a:noFill/>
            <a:ln w="6350" cap="sq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5547" name="Rectangle 57"/>
            <p:cNvSpPr>
              <a:spLocks noChangeArrowheads="1"/>
            </p:cNvSpPr>
            <p:nvPr/>
          </p:nvSpPr>
          <p:spPr bwMode="auto">
            <a:xfrm>
              <a:off x="3473450" y="3733801"/>
              <a:ext cx="1804981" cy="10772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rgbClr val="3A3A3C"/>
                </a:buClr>
                <a:buChar char="•"/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rgbClr val="006699"/>
                </a:buClr>
                <a:buFont typeface="Arial" pitchFamily="34" charset="0"/>
                <a:buChar char="»"/>
                <a:defRPr sz="1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rgbClr val="006699"/>
                </a:buClr>
                <a:buChar char="•"/>
                <a:defRPr sz="1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rgbClr val="006699"/>
                </a:buClr>
                <a:buFont typeface="Arial" pitchFamily="34" charset="0"/>
                <a:buChar char="–"/>
                <a:defRPr sz="12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rgbClr val="006699"/>
                </a:buClr>
                <a:buChar char="»"/>
                <a:defRPr sz="12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6699"/>
                </a:buClr>
                <a:buChar char="»"/>
                <a:defRPr sz="12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6699"/>
                </a:buClr>
                <a:buChar char="»"/>
                <a:defRPr sz="12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6699"/>
                </a:buClr>
                <a:buChar char="»"/>
                <a:defRPr sz="12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6699"/>
                </a:buClr>
                <a:buChar char="»"/>
                <a:defRPr sz="12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700">
                  <a:solidFill>
                    <a:srgbClr val="000000"/>
                  </a:solidFill>
                </a:rPr>
                <a:t> 14-0389) MVs/British Columbia.CAN/12.14/7</a:t>
              </a:r>
              <a:endParaRPr lang="en-US" altLang="en-US" sz="700"/>
            </a:p>
          </p:txBody>
        </p:sp>
        <p:sp>
          <p:nvSpPr>
            <p:cNvPr id="15548" name="Freeform 58"/>
            <p:cNvSpPr>
              <a:spLocks/>
            </p:cNvSpPr>
            <p:nvPr/>
          </p:nvSpPr>
          <p:spPr bwMode="auto">
            <a:xfrm>
              <a:off x="3470275" y="2217738"/>
              <a:ext cx="0" cy="1560513"/>
            </a:xfrm>
            <a:custGeom>
              <a:avLst/>
              <a:gdLst>
                <a:gd name="T0" fmla="*/ 0 h 983"/>
                <a:gd name="T1" fmla="*/ 2147483647 h 983"/>
                <a:gd name="T2" fmla="*/ 2147483647 h 983"/>
                <a:gd name="T3" fmla="*/ 0 60000 65536"/>
                <a:gd name="T4" fmla="*/ 0 60000 65536"/>
                <a:gd name="T5" fmla="*/ 0 60000 65536"/>
              </a:gdLst>
              <a:ahLst/>
              <a:cxnLst>
                <a:cxn ang="T3">
                  <a:pos x="0" y="T0"/>
                </a:cxn>
                <a:cxn ang="T4">
                  <a:pos x="0" y="T1"/>
                </a:cxn>
                <a:cxn ang="T5">
                  <a:pos x="0" y="T2"/>
                </a:cxn>
              </a:cxnLst>
              <a:rect l="0" t="0" r="r" b="b"/>
              <a:pathLst>
                <a:path h="983">
                  <a:moveTo>
                    <a:pt x="0" y="0"/>
                  </a:moveTo>
                  <a:lnTo>
                    <a:pt x="0" y="983"/>
                  </a:lnTo>
                </a:path>
              </a:pathLst>
            </a:custGeom>
            <a:noFill/>
            <a:ln w="6350" cap="sq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5549" name="Rectangle 59"/>
            <p:cNvSpPr>
              <a:spLocks noChangeArrowheads="1"/>
            </p:cNvSpPr>
            <p:nvPr/>
          </p:nvSpPr>
          <p:spPr bwMode="auto">
            <a:xfrm>
              <a:off x="3473450" y="3868738"/>
              <a:ext cx="1437894" cy="10772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rgbClr val="3A3A3C"/>
                </a:buClr>
                <a:buChar char="•"/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rgbClr val="006699"/>
                </a:buClr>
                <a:buFont typeface="Arial" pitchFamily="34" charset="0"/>
                <a:buChar char="»"/>
                <a:defRPr sz="1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rgbClr val="006699"/>
                </a:buClr>
                <a:buChar char="•"/>
                <a:defRPr sz="1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rgbClr val="006699"/>
                </a:buClr>
                <a:buFont typeface="Arial" pitchFamily="34" charset="0"/>
                <a:buChar char="–"/>
                <a:defRPr sz="12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rgbClr val="006699"/>
                </a:buClr>
                <a:buChar char="»"/>
                <a:defRPr sz="12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6699"/>
                </a:buClr>
                <a:buChar char="»"/>
                <a:defRPr sz="12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6699"/>
                </a:buClr>
                <a:buChar char="»"/>
                <a:defRPr sz="12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6699"/>
                </a:buClr>
                <a:buChar char="»"/>
                <a:defRPr sz="12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6699"/>
                </a:buClr>
                <a:buChar char="»"/>
                <a:defRPr sz="12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700">
                  <a:solidFill>
                    <a:srgbClr val="000000"/>
                  </a:solidFill>
                </a:rPr>
                <a:t> 14-0001) MVs/Alberta.CAN/46.13/3</a:t>
              </a:r>
              <a:endParaRPr lang="en-US" altLang="en-US" sz="700"/>
            </a:p>
          </p:txBody>
        </p:sp>
        <p:sp>
          <p:nvSpPr>
            <p:cNvPr id="15550" name="Freeform 60"/>
            <p:cNvSpPr>
              <a:spLocks/>
            </p:cNvSpPr>
            <p:nvPr/>
          </p:nvSpPr>
          <p:spPr bwMode="auto">
            <a:xfrm>
              <a:off x="3470275" y="2217738"/>
              <a:ext cx="0" cy="1697038"/>
            </a:xfrm>
            <a:custGeom>
              <a:avLst/>
              <a:gdLst>
                <a:gd name="T0" fmla="*/ 0 h 1069"/>
                <a:gd name="T1" fmla="*/ 2147483647 h 1069"/>
                <a:gd name="T2" fmla="*/ 2147483647 h 1069"/>
                <a:gd name="T3" fmla="*/ 0 60000 65536"/>
                <a:gd name="T4" fmla="*/ 0 60000 65536"/>
                <a:gd name="T5" fmla="*/ 0 60000 65536"/>
              </a:gdLst>
              <a:ahLst/>
              <a:cxnLst>
                <a:cxn ang="T3">
                  <a:pos x="0" y="T0"/>
                </a:cxn>
                <a:cxn ang="T4">
                  <a:pos x="0" y="T1"/>
                </a:cxn>
                <a:cxn ang="T5">
                  <a:pos x="0" y="T2"/>
                </a:cxn>
              </a:cxnLst>
              <a:rect l="0" t="0" r="r" b="b"/>
              <a:pathLst>
                <a:path h="1069">
                  <a:moveTo>
                    <a:pt x="0" y="0"/>
                  </a:moveTo>
                  <a:lnTo>
                    <a:pt x="0" y="1069"/>
                  </a:lnTo>
                </a:path>
              </a:pathLst>
            </a:custGeom>
            <a:noFill/>
            <a:ln w="6350" cap="sq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5551" name="Rectangle 61"/>
            <p:cNvSpPr>
              <a:spLocks noChangeArrowheads="1"/>
            </p:cNvSpPr>
            <p:nvPr/>
          </p:nvSpPr>
          <p:spPr bwMode="auto">
            <a:xfrm>
              <a:off x="3473450" y="4005263"/>
              <a:ext cx="1362552" cy="10772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rgbClr val="3A3A3C"/>
                </a:buClr>
                <a:buChar char="•"/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rgbClr val="006699"/>
                </a:buClr>
                <a:buFont typeface="Arial" pitchFamily="34" charset="0"/>
                <a:buChar char="»"/>
                <a:defRPr sz="1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rgbClr val="006699"/>
                </a:buClr>
                <a:buChar char="•"/>
                <a:defRPr sz="1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rgbClr val="006699"/>
                </a:buClr>
                <a:buFont typeface="Arial" pitchFamily="34" charset="0"/>
                <a:buChar char="–"/>
                <a:defRPr sz="12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rgbClr val="006699"/>
                </a:buClr>
                <a:buChar char="»"/>
                <a:defRPr sz="12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6699"/>
                </a:buClr>
                <a:buChar char="»"/>
                <a:defRPr sz="12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6699"/>
                </a:buClr>
                <a:buChar char="»"/>
                <a:defRPr sz="12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6699"/>
                </a:buClr>
                <a:buChar char="»"/>
                <a:defRPr sz="12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6699"/>
                </a:buClr>
                <a:buChar char="»"/>
                <a:defRPr sz="12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700">
                  <a:solidFill>
                    <a:srgbClr val="000000"/>
                  </a:solidFill>
                </a:rPr>
                <a:t> 13-0527) MVs/Alberta.CAN/42.13</a:t>
              </a:r>
              <a:endParaRPr lang="en-US" altLang="en-US" sz="700"/>
            </a:p>
          </p:txBody>
        </p:sp>
        <p:sp>
          <p:nvSpPr>
            <p:cNvPr id="15552" name="Freeform 62"/>
            <p:cNvSpPr>
              <a:spLocks/>
            </p:cNvSpPr>
            <p:nvPr/>
          </p:nvSpPr>
          <p:spPr bwMode="auto">
            <a:xfrm>
              <a:off x="3470275" y="2286001"/>
              <a:ext cx="0" cy="1765300"/>
            </a:xfrm>
            <a:custGeom>
              <a:avLst/>
              <a:gdLst>
                <a:gd name="T0" fmla="*/ 0 h 1112"/>
                <a:gd name="T1" fmla="*/ 2147483647 h 1112"/>
                <a:gd name="T2" fmla="*/ 2147483647 h 1112"/>
                <a:gd name="T3" fmla="*/ 0 60000 65536"/>
                <a:gd name="T4" fmla="*/ 0 60000 65536"/>
                <a:gd name="T5" fmla="*/ 0 60000 65536"/>
              </a:gdLst>
              <a:ahLst/>
              <a:cxnLst>
                <a:cxn ang="T3">
                  <a:pos x="0" y="T0"/>
                </a:cxn>
                <a:cxn ang="T4">
                  <a:pos x="0" y="T1"/>
                </a:cxn>
                <a:cxn ang="T5">
                  <a:pos x="0" y="T2"/>
                </a:cxn>
              </a:cxnLst>
              <a:rect l="0" t="0" r="r" b="b"/>
              <a:pathLst>
                <a:path h="1112">
                  <a:moveTo>
                    <a:pt x="0" y="0"/>
                  </a:moveTo>
                  <a:lnTo>
                    <a:pt x="0" y="1112"/>
                  </a:lnTo>
                </a:path>
              </a:pathLst>
            </a:custGeom>
            <a:noFill/>
            <a:ln w="6350" cap="sq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5553" name="Rectangle 63"/>
            <p:cNvSpPr>
              <a:spLocks noChangeArrowheads="1"/>
            </p:cNvSpPr>
            <p:nvPr/>
          </p:nvSpPr>
          <p:spPr bwMode="auto">
            <a:xfrm>
              <a:off x="3473450" y="4141788"/>
              <a:ext cx="1660711" cy="10772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rgbClr val="3A3A3C"/>
                </a:buClr>
                <a:buChar char="•"/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rgbClr val="006699"/>
                </a:buClr>
                <a:buFont typeface="Arial" pitchFamily="34" charset="0"/>
                <a:buChar char="»"/>
                <a:defRPr sz="1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rgbClr val="006699"/>
                </a:buClr>
                <a:buChar char="•"/>
                <a:defRPr sz="1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rgbClr val="006699"/>
                </a:buClr>
                <a:buFont typeface="Arial" pitchFamily="34" charset="0"/>
                <a:buChar char="–"/>
                <a:defRPr sz="12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rgbClr val="006699"/>
                </a:buClr>
                <a:buChar char="»"/>
                <a:defRPr sz="12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6699"/>
                </a:buClr>
                <a:buChar char="»"/>
                <a:defRPr sz="12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6699"/>
                </a:buClr>
                <a:buChar char="»"/>
                <a:defRPr sz="12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6699"/>
                </a:buClr>
                <a:buChar char="»"/>
                <a:defRPr sz="12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6699"/>
                </a:buClr>
                <a:buChar char="»"/>
                <a:defRPr sz="12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700">
                  <a:solidFill>
                    <a:srgbClr val="000000"/>
                  </a:solidFill>
                </a:rPr>
                <a:t> 14-0559) MVs/Saskatchewan.CAN/17.14</a:t>
              </a:r>
              <a:endParaRPr lang="en-US" altLang="en-US" sz="700"/>
            </a:p>
          </p:txBody>
        </p:sp>
        <p:sp>
          <p:nvSpPr>
            <p:cNvPr id="15554" name="Freeform 64"/>
            <p:cNvSpPr>
              <a:spLocks/>
            </p:cNvSpPr>
            <p:nvPr/>
          </p:nvSpPr>
          <p:spPr bwMode="auto">
            <a:xfrm>
              <a:off x="3470275" y="2352676"/>
              <a:ext cx="0" cy="1835150"/>
            </a:xfrm>
            <a:custGeom>
              <a:avLst/>
              <a:gdLst>
                <a:gd name="T0" fmla="*/ 0 h 1156"/>
                <a:gd name="T1" fmla="*/ 2147483647 h 1156"/>
                <a:gd name="T2" fmla="*/ 2147483647 h 1156"/>
                <a:gd name="T3" fmla="*/ 0 60000 65536"/>
                <a:gd name="T4" fmla="*/ 0 60000 65536"/>
                <a:gd name="T5" fmla="*/ 0 60000 65536"/>
              </a:gdLst>
              <a:ahLst/>
              <a:cxnLst>
                <a:cxn ang="T3">
                  <a:pos x="0" y="T0"/>
                </a:cxn>
                <a:cxn ang="T4">
                  <a:pos x="0" y="T1"/>
                </a:cxn>
                <a:cxn ang="T5">
                  <a:pos x="0" y="T2"/>
                </a:cxn>
              </a:cxnLst>
              <a:rect l="0" t="0" r="r" b="b"/>
              <a:pathLst>
                <a:path h="1156">
                  <a:moveTo>
                    <a:pt x="0" y="0"/>
                  </a:moveTo>
                  <a:lnTo>
                    <a:pt x="0" y="1156"/>
                  </a:lnTo>
                </a:path>
              </a:pathLst>
            </a:custGeom>
            <a:noFill/>
            <a:ln w="6350" cap="sq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5555" name="Rectangle 65"/>
            <p:cNvSpPr>
              <a:spLocks noChangeArrowheads="1"/>
            </p:cNvSpPr>
            <p:nvPr/>
          </p:nvSpPr>
          <p:spPr bwMode="auto">
            <a:xfrm>
              <a:off x="3473450" y="4276726"/>
              <a:ext cx="1804981" cy="10772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rgbClr val="3A3A3C"/>
                </a:buClr>
                <a:buChar char="•"/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rgbClr val="006699"/>
                </a:buClr>
                <a:buFont typeface="Arial" pitchFamily="34" charset="0"/>
                <a:buChar char="»"/>
                <a:defRPr sz="1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rgbClr val="006699"/>
                </a:buClr>
                <a:buChar char="•"/>
                <a:defRPr sz="1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rgbClr val="006699"/>
                </a:buClr>
                <a:buFont typeface="Arial" pitchFamily="34" charset="0"/>
                <a:buChar char="–"/>
                <a:defRPr sz="12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rgbClr val="006699"/>
                </a:buClr>
                <a:buChar char="»"/>
                <a:defRPr sz="12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6699"/>
                </a:buClr>
                <a:buChar char="»"/>
                <a:defRPr sz="12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6699"/>
                </a:buClr>
                <a:buChar char="»"/>
                <a:defRPr sz="12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6699"/>
                </a:buClr>
                <a:buChar char="»"/>
                <a:defRPr sz="12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6699"/>
                </a:buClr>
                <a:buChar char="»"/>
                <a:defRPr sz="12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700">
                  <a:solidFill>
                    <a:srgbClr val="000000"/>
                  </a:solidFill>
                </a:rPr>
                <a:t> 14-0388) MVs/British Columbia.CAN/12.14/6</a:t>
              </a:r>
              <a:endParaRPr lang="en-US" altLang="en-US" sz="700"/>
            </a:p>
          </p:txBody>
        </p:sp>
        <p:sp>
          <p:nvSpPr>
            <p:cNvPr id="15556" name="Freeform 66"/>
            <p:cNvSpPr>
              <a:spLocks/>
            </p:cNvSpPr>
            <p:nvPr/>
          </p:nvSpPr>
          <p:spPr bwMode="auto">
            <a:xfrm>
              <a:off x="3470275" y="2420938"/>
              <a:ext cx="0" cy="1901825"/>
            </a:xfrm>
            <a:custGeom>
              <a:avLst/>
              <a:gdLst>
                <a:gd name="T0" fmla="*/ 0 h 1198"/>
                <a:gd name="T1" fmla="*/ 2147483647 h 1198"/>
                <a:gd name="T2" fmla="*/ 2147483647 h 1198"/>
                <a:gd name="T3" fmla="*/ 0 60000 65536"/>
                <a:gd name="T4" fmla="*/ 0 60000 65536"/>
                <a:gd name="T5" fmla="*/ 0 60000 65536"/>
              </a:gdLst>
              <a:ahLst/>
              <a:cxnLst>
                <a:cxn ang="T3">
                  <a:pos x="0" y="T0"/>
                </a:cxn>
                <a:cxn ang="T4">
                  <a:pos x="0" y="T1"/>
                </a:cxn>
                <a:cxn ang="T5">
                  <a:pos x="0" y="T2"/>
                </a:cxn>
              </a:cxnLst>
              <a:rect l="0" t="0" r="r" b="b"/>
              <a:pathLst>
                <a:path h="1198">
                  <a:moveTo>
                    <a:pt x="0" y="0"/>
                  </a:moveTo>
                  <a:lnTo>
                    <a:pt x="0" y="1198"/>
                  </a:lnTo>
                </a:path>
              </a:pathLst>
            </a:custGeom>
            <a:noFill/>
            <a:ln w="6350" cap="sq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5557" name="Rectangle 67"/>
            <p:cNvSpPr>
              <a:spLocks noChangeArrowheads="1"/>
            </p:cNvSpPr>
            <p:nvPr/>
          </p:nvSpPr>
          <p:spPr bwMode="auto">
            <a:xfrm>
              <a:off x="3473450" y="4413251"/>
              <a:ext cx="1804981" cy="10772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rgbClr val="3A3A3C"/>
                </a:buClr>
                <a:buChar char="•"/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rgbClr val="006699"/>
                </a:buClr>
                <a:buFont typeface="Arial" pitchFamily="34" charset="0"/>
                <a:buChar char="»"/>
                <a:defRPr sz="1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rgbClr val="006699"/>
                </a:buClr>
                <a:buChar char="•"/>
                <a:defRPr sz="1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rgbClr val="006699"/>
                </a:buClr>
                <a:buFont typeface="Arial" pitchFamily="34" charset="0"/>
                <a:buChar char="–"/>
                <a:defRPr sz="12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rgbClr val="006699"/>
                </a:buClr>
                <a:buChar char="»"/>
                <a:defRPr sz="12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6699"/>
                </a:buClr>
                <a:buChar char="»"/>
                <a:defRPr sz="12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6699"/>
                </a:buClr>
                <a:buChar char="»"/>
                <a:defRPr sz="12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6699"/>
                </a:buClr>
                <a:buChar char="»"/>
                <a:defRPr sz="12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6699"/>
                </a:buClr>
                <a:buChar char="»"/>
                <a:defRPr sz="12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700">
                  <a:solidFill>
                    <a:srgbClr val="000000"/>
                  </a:solidFill>
                </a:rPr>
                <a:t> 14-0343) MVs/British Columbia.CAN/11.14/2</a:t>
              </a:r>
              <a:endParaRPr lang="en-US" altLang="en-US" sz="700"/>
            </a:p>
          </p:txBody>
        </p:sp>
        <p:sp>
          <p:nvSpPr>
            <p:cNvPr id="15558" name="Freeform 68"/>
            <p:cNvSpPr>
              <a:spLocks/>
            </p:cNvSpPr>
            <p:nvPr/>
          </p:nvSpPr>
          <p:spPr bwMode="auto">
            <a:xfrm>
              <a:off x="3470275" y="2489201"/>
              <a:ext cx="0" cy="1970088"/>
            </a:xfrm>
            <a:custGeom>
              <a:avLst/>
              <a:gdLst>
                <a:gd name="T0" fmla="*/ 0 h 1241"/>
                <a:gd name="T1" fmla="*/ 2147483647 h 1241"/>
                <a:gd name="T2" fmla="*/ 2147483647 h 1241"/>
                <a:gd name="T3" fmla="*/ 0 60000 65536"/>
                <a:gd name="T4" fmla="*/ 0 60000 65536"/>
                <a:gd name="T5" fmla="*/ 0 60000 65536"/>
              </a:gdLst>
              <a:ahLst/>
              <a:cxnLst>
                <a:cxn ang="T3">
                  <a:pos x="0" y="T0"/>
                </a:cxn>
                <a:cxn ang="T4">
                  <a:pos x="0" y="T1"/>
                </a:cxn>
                <a:cxn ang="T5">
                  <a:pos x="0" y="T2"/>
                </a:cxn>
              </a:cxnLst>
              <a:rect l="0" t="0" r="r" b="b"/>
              <a:pathLst>
                <a:path h="1241">
                  <a:moveTo>
                    <a:pt x="0" y="0"/>
                  </a:moveTo>
                  <a:lnTo>
                    <a:pt x="0" y="1241"/>
                  </a:lnTo>
                </a:path>
              </a:pathLst>
            </a:custGeom>
            <a:noFill/>
            <a:ln w="6350" cap="sq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5559" name="Rectangle 69"/>
            <p:cNvSpPr>
              <a:spLocks noChangeArrowheads="1"/>
            </p:cNvSpPr>
            <p:nvPr/>
          </p:nvSpPr>
          <p:spPr bwMode="auto">
            <a:xfrm>
              <a:off x="3473450" y="4549776"/>
              <a:ext cx="1729641" cy="10772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rgbClr val="3A3A3C"/>
                </a:buClr>
                <a:buChar char="•"/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rgbClr val="006699"/>
                </a:buClr>
                <a:buFont typeface="Arial" pitchFamily="34" charset="0"/>
                <a:buChar char="»"/>
                <a:defRPr sz="1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rgbClr val="006699"/>
                </a:buClr>
                <a:buChar char="•"/>
                <a:defRPr sz="1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rgbClr val="006699"/>
                </a:buClr>
                <a:buFont typeface="Arial" pitchFamily="34" charset="0"/>
                <a:buChar char="–"/>
                <a:defRPr sz="12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rgbClr val="006699"/>
                </a:buClr>
                <a:buChar char="»"/>
                <a:defRPr sz="12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6699"/>
                </a:buClr>
                <a:buChar char="»"/>
                <a:defRPr sz="12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6699"/>
                </a:buClr>
                <a:buChar char="»"/>
                <a:defRPr sz="12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6699"/>
                </a:buClr>
                <a:buChar char="»"/>
                <a:defRPr sz="12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6699"/>
                </a:buClr>
                <a:buChar char="»"/>
                <a:defRPr sz="12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700">
                  <a:solidFill>
                    <a:srgbClr val="000000"/>
                  </a:solidFill>
                </a:rPr>
                <a:t> 13-0643) MVs/British Columbia.CAN/46.13</a:t>
              </a:r>
              <a:endParaRPr lang="en-US" altLang="en-US" sz="700"/>
            </a:p>
          </p:txBody>
        </p:sp>
        <p:sp>
          <p:nvSpPr>
            <p:cNvPr id="15560" name="Freeform 70"/>
            <p:cNvSpPr>
              <a:spLocks/>
            </p:cNvSpPr>
            <p:nvPr/>
          </p:nvSpPr>
          <p:spPr bwMode="auto">
            <a:xfrm>
              <a:off x="3470275" y="2557463"/>
              <a:ext cx="0" cy="2038350"/>
            </a:xfrm>
            <a:custGeom>
              <a:avLst/>
              <a:gdLst>
                <a:gd name="T0" fmla="*/ 0 h 1284"/>
                <a:gd name="T1" fmla="*/ 2147483647 h 1284"/>
                <a:gd name="T2" fmla="*/ 2147483647 h 1284"/>
                <a:gd name="T3" fmla="*/ 0 60000 65536"/>
                <a:gd name="T4" fmla="*/ 0 60000 65536"/>
                <a:gd name="T5" fmla="*/ 0 60000 65536"/>
              </a:gdLst>
              <a:ahLst/>
              <a:cxnLst>
                <a:cxn ang="T3">
                  <a:pos x="0" y="T0"/>
                </a:cxn>
                <a:cxn ang="T4">
                  <a:pos x="0" y="T1"/>
                </a:cxn>
                <a:cxn ang="T5">
                  <a:pos x="0" y="T2"/>
                </a:cxn>
              </a:cxnLst>
              <a:rect l="0" t="0" r="r" b="b"/>
              <a:pathLst>
                <a:path h="1284">
                  <a:moveTo>
                    <a:pt x="0" y="0"/>
                  </a:moveTo>
                  <a:lnTo>
                    <a:pt x="0" y="1284"/>
                  </a:lnTo>
                </a:path>
              </a:pathLst>
            </a:custGeom>
            <a:noFill/>
            <a:ln w="6350" cap="sq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5561" name="Rectangle 71"/>
            <p:cNvSpPr>
              <a:spLocks noChangeArrowheads="1"/>
            </p:cNvSpPr>
            <p:nvPr/>
          </p:nvSpPr>
          <p:spPr bwMode="auto">
            <a:xfrm>
              <a:off x="3473450" y="4686301"/>
              <a:ext cx="1362552" cy="10772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rgbClr val="3A3A3C"/>
                </a:buClr>
                <a:buChar char="•"/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rgbClr val="006699"/>
                </a:buClr>
                <a:buFont typeface="Arial" pitchFamily="34" charset="0"/>
                <a:buChar char="»"/>
                <a:defRPr sz="1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rgbClr val="006699"/>
                </a:buClr>
                <a:buChar char="•"/>
                <a:defRPr sz="1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rgbClr val="006699"/>
                </a:buClr>
                <a:buFont typeface="Arial" pitchFamily="34" charset="0"/>
                <a:buChar char="–"/>
                <a:defRPr sz="12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rgbClr val="006699"/>
                </a:buClr>
                <a:buChar char="»"/>
                <a:defRPr sz="12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6699"/>
                </a:buClr>
                <a:buChar char="»"/>
                <a:defRPr sz="12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6699"/>
                </a:buClr>
                <a:buChar char="»"/>
                <a:defRPr sz="12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6699"/>
                </a:buClr>
                <a:buChar char="»"/>
                <a:defRPr sz="12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6699"/>
                </a:buClr>
                <a:buChar char="»"/>
                <a:defRPr sz="12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700">
                  <a:solidFill>
                    <a:srgbClr val="000000"/>
                  </a:solidFill>
                </a:rPr>
                <a:t> 13-0498) MVs/Alberta.CAN/41.13</a:t>
              </a:r>
              <a:endParaRPr lang="en-US" altLang="en-US" sz="700"/>
            </a:p>
          </p:txBody>
        </p:sp>
        <p:sp>
          <p:nvSpPr>
            <p:cNvPr id="15562" name="Freeform 72"/>
            <p:cNvSpPr>
              <a:spLocks/>
            </p:cNvSpPr>
            <p:nvPr/>
          </p:nvSpPr>
          <p:spPr bwMode="auto">
            <a:xfrm>
              <a:off x="3470275" y="2625726"/>
              <a:ext cx="0" cy="2105025"/>
            </a:xfrm>
            <a:custGeom>
              <a:avLst/>
              <a:gdLst>
                <a:gd name="T0" fmla="*/ 0 h 1326"/>
                <a:gd name="T1" fmla="*/ 2147483647 h 1326"/>
                <a:gd name="T2" fmla="*/ 2147483647 h 1326"/>
                <a:gd name="T3" fmla="*/ 0 60000 65536"/>
                <a:gd name="T4" fmla="*/ 0 60000 65536"/>
                <a:gd name="T5" fmla="*/ 0 60000 65536"/>
              </a:gdLst>
              <a:ahLst/>
              <a:cxnLst>
                <a:cxn ang="T3">
                  <a:pos x="0" y="T0"/>
                </a:cxn>
                <a:cxn ang="T4">
                  <a:pos x="0" y="T1"/>
                </a:cxn>
                <a:cxn ang="T5">
                  <a:pos x="0" y="T2"/>
                </a:cxn>
              </a:cxnLst>
              <a:rect l="0" t="0" r="r" b="b"/>
              <a:pathLst>
                <a:path h="1326">
                  <a:moveTo>
                    <a:pt x="0" y="0"/>
                  </a:moveTo>
                  <a:lnTo>
                    <a:pt x="0" y="1326"/>
                  </a:lnTo>
                </a:path>
              </a:pathLst>
            </a:custGeom>
            <a:noFill/>
            <a:ln w="6350" cap="sq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5563" name="Rectangle 73"/>
            <p:cNvSpPr>
              <a:spLocks noChangeArrowheads="1"/>
            </p:cNvSpPr>
            <p:nvPr/>
          </p:nvSpPr>
          <p:spPr bwMode="auto">
            <a:xfrm>
              <a:off x="3473450" y="4821238"/>
              <a:ext cx="1736053" cy="10772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rgbClr val="3A3A3C"/>
                </a:buClr>
                <a:buChar char="•"/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rgbClr val="006699"/>
                </a:buClr>
                <a:buFont typeface="Arial" pitchFamily="34" charset="0"/>
                <a:buChar char="»"/>
                <a:defRPr sz="1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rgbClr val="006699"/>
                </a:buClr>
                <a:buChar char="•"/>
                <a:defRPr sz="1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rgbClr val="006699"/>
                </a:buClr>
                <a:buFont typeface="Arial" pitchFamily="34" charset="0"/>
                <a:buChar char="–"/>
                <a:defRPr sz="12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rgbClr val="006699"/>
                </a:buClr>
                <a:buChar char="»"/>
                <a:defRPr sz="12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6699"/>
                </a:buClr>
                <a:buChar char="»"/>
                <a:defRPr sz="12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6699"/>
                </a:buClr>
                <a:buChar char="»"/>
                <a:defRPr sz="12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6699"/>
                </a:buClr>
                <a:buChar char="»"/>
                <a:defRPr sz="12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6699"/>
                </a:buClr>
                <a:buChar char="»"/>
                <a:defRPr sz="12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700">
                  <a:solidFill>
                    <a:srgbClr val="000000"/>
                  </a:solidFill>
                </a:rPr>
                <a:t> 14-0558) MVs/Saskatchewan.CAN/16.14/2</a:t>
              </a:r>
              <a:endParaRPr lang="en-US" altLang="en-US" sz="700"/>
            </a:p>
          </p:txBody>
        </p:sp>
        <p:sp>
          <p:nvSpPr>
            <p:cNvPr id="15564" name="Freeform 74"/>
            <p:cNvSpPr>
              <a:spLocks/>
            </p:cNvSpPr>
            <p:nvPr/>
          </p:nvSpPr>
          <p:spPr bwMode="auto">
            <a:xfrm>
              <a:off x="3470275" y="2693988"/>
              <a:ext cx="0" cy="2173288"/>
            </a:xfrm>
            <a:custGeom>
              <a:avLst/>
              <a:gdLst>
                <a:gd name="T0" fmla="*/ 0 h 1369"/>
                <a:gd name="T1" fmla="*/ 2147483647 h 1369"/>
                <a:gd name="T2" fmla="*/ 2147483647 h 1369"/>
                <a:gd name="T3" fmla="*/ 0 60000 65536"/>
                <a:gd name="T4" fmla="*/ 0 60000 65536"/>
                <a:gd name="T5" fmla="*/ 0 60000 65536"/>
              </a:gdLst>
              <a:ahLst/>
              <a:cxnLst>
                <a:cxn ang="T3">
                  <a:pos x="0" y="T0"/>
                </a:cxn>
                <a:cxn ang="T4">
                  <a:pos x="0" y="T1"/>
                </a:cxn>
                <a:cxn ang="T5">
                  <a:pos x="0" y="T2"/>
                </a:cxn>
              </a:cxnLst>
              <a:rect l="0" t="0" r="r" b="b"/>
              <a:pathLst>
                <a:path h="1369">
                  <a:moveTo>
                    <a:pt x="0" y="0"/>
                  </a:moveTo>
                  <a:lnTo>
                    <a:pt x="0" y="1369"/>
                  </a:lnTo>
                </a:path>
              </a:pathLst>
            </a:custGeom>
            <a:noFill/>
            <a:ln w="6350" cap="sq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5565" name="Rectangle 75"/>
            <p:cNvSpPr>
              <a:spLocks noChangeArrowheads="1"/>
            </p:cNvSpPr>
            <p:nvPr/>
          </p:nvSpPr>
          <p:spPr bwMode="auto">
            <a:xfrm>
              <a:off x="3473450" y="4957763"/>
              <a:ext cx="1804981" cy="10772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rgbClr val="3A3A3C"/>
                </a:buClr>
                <a:buChar char="•"/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rgbClr val="006699"/>
                </a:buClr>
                <a:buFont typeface="Arial" pitchFamily="34" charset="0"/>
                <a:buChar char="»"/>
                <a:defRPr sz="1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rgbClr val="006699"/>
                </a:buClr>
                <a:buChar char="•"/>
                <a:defRPr sz="1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rgbClr val="006699"/>
                </a:buClr>
                <a:buFont typeface="Arial" pitchFamily="34" charset="0"/>
                <a:buChar char="–"/>
                <a:defRPr sz="12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rgbClr val="006699"/>
                </a:buClr>
                <a:buChar char="»"/>
                <a:defRPr sz="12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6699"/>
                </a:buClr>
                <a:buChar char="»"/>
                <a:defRPr sz="12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6699"/>
                </a:buClr>
                <a:buChar char="»"/>
                <a:defRPr sz="12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6699"/>
                </a:buClr>
                <a:buChar char="»"/>
                <a:defRPr sz="12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6699"/>
                </a:buClr>
                <a:buChar char="»"/>
                <a:defRPr sz="12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700">
                  <a:solidFill>
                    <a:srgbClr val="000000"/>
                  </a:solidFill>
                </a:rPr>
                <a:t> 14-0387) MVs/British Columbia.CAN/12.14/5</a:t>
              </a:r>
              <a:endParaRPr lang="en-US" altLang="en-US" sz="700"/>
            </a:p>
          </p:txBody>
        </p:sp>
        <p:sp>
          <p:nvSpPr>
            <p:cNvPr id="15566" name="Freeform 76"/>
            <p:cNvSpPr>
              <a:spLocks/>
            </p:cNvSpPr>
            <p:nvPr/>
          </p:nvSpPr>
          <p:spPr bwMode="auto">
            <a:xfrm>
              <a:off x="3470275" y="2762251"/>
              <a:ext cx="0" cy="2241550"/>
            </a:xfrm>
            <a:custGeom>
              <a:avLst/>
              <a:gdLst>
                <a:gd name="T0" fmla="*/ 0 h 1412"/>
                <a:gd name="T1" fmla="*/ 2147483647 h 1412"/>
                <a:gd name="T2" fmla="*/ 2147483647 h 1412"/>
                <a:gd name="T3" fmla="*/ 0 60000 65536"/>
                <a:gd name="T4" fmla="*/ 0 60000 65536"/>
                <a:gd name="T5" fmla="*/ 0 60000 65536"/>
              </a:gdLst>
              <a:ahLst/>
              <a:cxnLst>
                <a:cxn ang="T3">
                  <a:pos x="0" y="T0"/>
                </a:cxn>
                <a:cxn ang="T4">
                  <a:pos x="0" y="T1"/>
                </a:cxn>
                <a:cxn ang="T5">
                  <a:pos x="0" y="T2"/>
                </a:cxn>
              </a:cxnLst>
              <a:rect l="0" t="0" r="r" b="b"/>
              <a:pathLst>
                <a:path h="1412">
                  <a:moveTo>
                    <a:pt x="0" y="0"/>
                  </a:moveTo>
                  <a:lnTo>
                    <a:pt x="0" y="1412"/>
                  </a:lnTo>
                </a:path>
              </a:pathLst>
            </a:custGeom>
            <a:noFill/>
            <a:ln w="6350" cap="sq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5567" name="Rectangle 77"/>
            <p:cNvSpPr>
              <a:spLocks noChangeArrowheads="1"/>
            </p:cNvSpPr>
            <p:nvPr/>
          </p:nvSpPr>
          <p:spPr bwMode="auto">
            <a:xfrm>
              <a:off x="3473450" y="5094288"/>
              <a:ext cx="1729641" cy="10772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rgbClr val="3A3A3C"/>
                </a:buClr>
                <a:buChar char="•"/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rgbClr val="006699"/>
                </a:buClr>
                <a:buFont typeface="Arial" pitchFamily="34" charset="0"/>
                <a:buChar char="»"/>
                <a:defRPr sz="1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rgbClr val="006699"/>
                </a:buClr>
                <a:buChar char="•"/>
                <a:defRPr sz="1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rgbClr val="006699"/>
                </a:buClr>
                <a:buFont typeface="Arial" pitchFamily="34" charset="0"/>
                <a:buChar char="–"/>
                <a:defRPr sz="12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rgbClr val="006699"/>
                </a:buClr>
                <a:buChar char="»"/>
                <a:defRPr sz="12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6699"/>
                </a:buClr>
                <a:buChar char="»"/>
                <a:defRPr sz="12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6699"/>
                </a:buClr>
                <a:buChar char="»"/>
                <a:defRPr sz="12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6699"/>
                </a:buClr>
                <a:buChar char="»"/>
                <a:defRPr sz="12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6699"/>
                </a:buClr>
                <a:buChar char="»"/>
                <a:defRPr sz="12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700">
                  <a:solidFill>
                    <a:srgbClr val="000000"/>
                  </a:solidFill>
                </a:rPr>
                <a:t> 14-0311) MVs/British Columbia.CAN/11.14</a:t>
              </a:r>
              <a:endParaRPr lang="en-US" altLang="en-US" sz="700"/>
            </a:p>
          </p:txBody>
        </p:sp>
        <p:sp>
          <p:nvSpPr>
            <p:cNvPr id="15568" name="Freeform 78"/>
            <p:cNvSpPr>
              <a:spLocks/>
            </p:cNvSpPr>
            <p:nvPr/>
          </p:nvSpPr>
          <p:spPr bwMode="auto">
            <a:xfrm>
              <a:off x="3470275" y="2828926"/>
              <a:ext cx="0" cy="2309813"/>
            </a:xfrm>
            <a:custGeom>
              <a:avLst/>
              <a:gdLst>
                <a:gd name="T0" fmla="*/ 0 h 1455"/>
                <a:gd name="T1" fmla="*/ 2147483647 h 1455"/>
                <a:gd name="T2" fmla="*/ 2147483647 h 1455"/>
                <a:gd name="T3" fmla="*/ 0 60000 65536"/>
                <a:gd name="T4" fmla="*/ 0 60000 65536"/>
                <a:gd name="T5" fmla="*/ 0 60000 65536"/>
              </a:gdLst>
              <a:ahLst/>
              <a:cxnLst>
                <a:cxn ang="T3">
                  <a:pos x="0" y="T0"/>
                </a:cxn>
                <a:cxn ang="T4">
                  <a:pos x="0" y="T1"/>
                </a:cxn>
                <a:cxn ang="T5">
                  <a:pos x="0" y="T2"/>
                </a:cxn>
              </a:cxnLst>
              <a:rect l="0" t="0" r="r" b="b"/>
              <a:pathLst>
                <a:path h="1455">
                  <a:moveTo>
                    <a:pt x="0" y="0"/>
                  </a:moveTo>
                  <a:lnTo>
                    <a:pt x="0" y="1455"/>
                  </a:lnTo>
                </a:path>
              </a:pathLst>
            </a:custGeom>
            <a:noFill/>
            <a:ln w="6350" cap="sq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5569" name="Rectangle 79"/>
            <p:cNvSpPr>
              <a:spLocks noChangeArrowheads="1"/>
            </p:cNvSpPr>
            <p:nvPr/>
          </p:nvSpPr>
          <p:spPr bwMode="auto">
            <a:xfrm>
              <a:off x="3473450" y="5229226"/>
              <a:ext cx="1437894" cy="10772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rgbClr val="3A3A3C"/>
                </a:buClr>
                <a:buChar char="•"/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rgbClr val="006699"/>
                </a:buClr>
                <a:buFont typeface="Arial" pitchFamily="34" charset="0"/>
                <a:buChar char="»"/>
                <a:defRPr sz="1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rgbClr val="006699"/>
                </a:buClr>
                <a:buChar char="•"/>
                <a:defRPr sz="1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rgbClr val="006699"/>
                </a:buClr>
                <a:buFont typeface="Arial" pitchFamily="34" charset="0"/>
                <a:buChar char="–"/>
                <a:defRPr sz="12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rgbClr val="006699"/>
                </a:buClr>
                <a:buChar char="»"/>
                <a:defRPr sz="12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6699"/>
                </a:buClr>
                <a:buChar char="»"/>
                <a:defRPr sz="12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6699"/>
                </a:buClr>
                <a:buChar char="»"/>
                <a:defRPr sz="12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6699"/>
                </a:buClr>
                <a:buChar char="»"/>
                <a:defRPr sz="12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6699"/>
                </a:buClr>
                <a:buChar char="»"/>
                <a:defRPr sz="12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700">
                  <a:solidFill>
                    <a:srgbClr val="000000"/>
                  </a:solidFill>
                </a:rPr>
                <a:t> 13-0601) MVs/Alberta.CAN/44.13/7</a:t>
              </a:r>
              <a:endParaRPr lang="en-US" altLang="en-US" sz="700"/>
            </a:p>
          </p:txBody>
        </p:sp>
        <p:sp>
          <p:nvSpPr>
            <p:cNvPr id="15570" name="Freeform 80"/>
            <p:cNvSpPr>
              <a:spLocks/>
            </p:cNvSpPr>
            <p:nvPr/>
          </p:nvSpPr>
          <p:spPr bwMode="auto">
            <a:xfrm>
              <a:off x="3470275" y="2897188"/>
              <a:ext cx="0" cy="2378075"/>
            </a:xfrm>
            <a:custGeom>
              <a:avLst/>
              <a:gdLst>
                <a:gd name="T0" fmla="*/ 0 h 1498"/>
                <a:gd name="T1" fmla="*/ 2147483647 h 1498"/>
                <a:gd name="T2" fmla="*/ 2147483647 h 1498"/>
                <a:gd name="T3" fmla="*/ 0 60000 65536"/>
                <a:gd name="T4" fmla="*/ 0 60000 65536"/>
                <a:gd name="T5" fmla="*/ 0 60000 65536"/>
              </a:gdLst>
              <a:ahLst/>
              <a:cxnLst>
                <a:cxn ang="T3">
                  <a:pos x="0" y="T0"/>
                </a:cxn>
                <a:cxn ang="T4">
                  <a:pos x="0" y="T1"/>
                </a:cxn>
                <a:cxn ang="T5">
                  <a:pos x="0" y="T2"/>
                </a:cxn>
              </a:cxnLst>
              <a:rect l="0" t="0" r="r" b="b"/>
              <a:pathLst>
                <a:path h="1498">
                  <a:moveTo>
                    <a:pt x="0" y="0"/>
                  </a:moveTo>
                  <a:lnTo>
                    <a:pt x="0" y="1498"/>
                  </a:lnTo>
                </a:path>
              </a:pathLst>
            </a:custGeom>
            <a:noFill/>
            <a:ln w="6350" cap="sq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5571" name="Rectangle 81"/>
            <p:cNvSpPr>
              <a:spLocks noChangeArrowheads="1"/>
            </p:cNvSpPr>
            <p:nvPr/>
          </p:nvSpPr>
          <p:spPr bwMode="auto">
            <a:xfrm>
              <a:off x="3473450" y="5365751"/>
              <a:ext cx="1660711" cy="10772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rgbClr val="3A3A3C"/>
                </a:buClr>
                <a:buChar char="•"/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rgbClr val="006699"/>
                </a:buClr>
                <a:buFont typeface="Arial" pitchFamily="34" charset="0"/>
                <a:buChar char="»"/>
                <a:defRPr sz="1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rgbClr val="006699"/>
                </a:buClr>
                <a:buChar char="•"/>
                <a:defRPr sz="1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rgbClr val="006699"/>
                </a:buClr>
                <a:buFont typeface="Arial" pitchFamily="34" charset="0"/>
                <a:buChar char="–"/>
                <a:defRPr sz="12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rgbClr val="006699"/>
                </a:buClr>
                <a:buChar char="»"/>
                <a:defRPr sz="12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6699"/>
                </a:buClr>
                <a:buChar char="»"/>
                <a:defRPr sz="12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6699"/>
                </a:buClr>
                <a:buChar char="»"/>
                <a:defRPr sz="12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6699"/>
                </a:buClr>
                <a:buChar char="»"/>
                <a:defRPr sz="12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6699"/>
                </a:buClr>
                <a:buChar char="»"/>
                <a:defRPr sz="12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700">
                  <a:solidFill>
                    <a:srgbClr val="000000"/>
                  </a:solidFill>
                </a:rPr>
                <a:t> 14-0557) MVs/Saskatchewan.CAN/16.14</a:t>
              </a:r>
              <a:endParaRPr lang="en-US" altLang="en-US" sz="700"/>
            </a:p>
          </p:txBody>
        </p:sp>
        <p:sp>
          <p:nvSpPr>
            <p:cNvPr id="15572" name="Freeform 82"/>
            <p:cNvSpPr>
              <a:spLocks/>
            </p:cNvSpPr>
            <p:nvPr/>
          </p:nvSpPr>
          <p:spPr bwMode="auto">
            <a:xfrm>
              <a:off x="3470275" y="2897188"/>
              <a:ext cx="0" cy="2514600"/>
            </a:xfrm>
            <a:custGeom>
              <a:avLst/>
              <a:gdLst>
                <a:gd name="T0" fmla="*/ 0 h 1584"/>
                <a:gd name="T1" fmla="*/ 2147483647 h 1584"/>
                <a:gd name="T2" fmla="*/ 2147483647 h 1584"/>
                <a:gd name="T3" fmla="*/ 0 60000 65536"/>
                <a:gd name="T4" fmla="*/ 0 60000 65536"/>
                <a:gd name="T5" fmla="*/ 0 60000 65536"/>
              </a:gdLst>
              <a:ahLst/>
              <a:cxnLst>
                <a:cxn ang="T3">
                  <a:pos x="0" y="T0"/>
                </a:cxn>
                <a:cxn ang="T4">
                  <a:pos x="0" y="T1"/>
                </a:cxn>
                <a:cxn ang="T5">
                  <a:pos x="0" y="T2"/>
                </a:cxn>
              </a:cxnLst>
              <a:rect l="0" t="0" r="r" b="b"/>
              <a:pathLst>
                <a:path h="1584">
                  <a:moveTo>
                    <a:pt x="0" y="0"/>
                  </a:moveTo>
                  <a:lnTo>
                    <a:pt x="0" y="1584"/>
                  </a:lnTo>
                </a:path>
              </a:pathLst>
            </a:custGeom>
            <a:noFill/>
            <a:ln w="6350" cap="sq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5573" name="Rectangle 83"/>
            <p:cNvSpPr>
              <a:spLocks noChangeArrowheads="1"/>
            </p:cNvSpPr>
            <p:nvPr/>
          </p:nvSpPr>
          <p:spPr bwMode="auto">
            <a:xfrm>
              <a:off x="3473450" y="5502276"/>
              <a:ext cx="1804981" cy="10772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rgbClr val="3A3A3C"/>
                </a:buClr>
                <a:buChar char="•"/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rgbClr val="006699"/>
                </a:buClr>
                <a:buFont typeface="Arial" pitchFamily="34" charset="0"/>
                <a:buChar char="»"/>
                <a:defRPr sz="1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rgbClr val="006699"/>
                </a:buClr>
                <a:buChar char="•"/>
                <a:defRPr sz="1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rgbClr val="006699"/>
                </a:buClr>
                <a:buFont typeface="Arial" pitchFamily="34" charset="0"/>
                <a:buChar char="–"/>
                <a:defRPr sz="12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rgbClr val="006699"/>
                </a:buClr>
                <a:buChar char="»"/>
                <a:defRPr sz="12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6699"/>
                </a:buClr>
                <a:buChar char="»"/>
                <a:defRPr sz="12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6699"/>
                </a:buClr>
                <a:buChar char="»"/>
                <a:defRPr sz="12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6699"/>
                </a:buClr>
                <a:buChar char="»"/>
                <a:defRPr sz="12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6699"/>
                </a:buClr>
                <a:buChar char="»"/>
                <a:defRPr sz="12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700">
                  <a:solidFill>
                    <a:srgbClr val="000000"/>
                  </a:solidFill>
                </a:rPr>
                <a:t> 14-0386) MVs/British Columbia.CAN/12.14/4</a:t>
              </a:r>
              <a:endParaRPr lang="en-US" altLang="en-US" sz="700"/>
            </a:p>
          </p:txBody>
        </p:sp>
        <p:sp>
          <p:nvSpPr>
            <p:cNvPr id="15574" name="Freeform 84"/>
            <p:cNvSpPr>
              <a:spLocks/>
            </p:cNvSpPr>
            <p:nvPr/>
          </p:nvSpPr>
          <p:spPr bwMode="auto">
            <a:xfrm>
              <a:off x="3470275" y="2965451"/>
              <a:ext cx="0" cy="2581275"/>
            </a:xfrm>
            <a:custGeom>
              <a:avLst/>
              <a:gdLst>
                <a:gd name="T0" fmla="*/ 0 h 1626"/>
                <a:gd name="T1" fmla="*/ 2147483647 h 1626"/>
                <a:gd name="T2" fmla="*/ 2147483647 h 1626"/>
                <a:gd name="T3" fmla="*/ 0 60000 65536"/>
                <a:gd name="T4" fmla="*/ 0 60000 65536"/>
                <a:gd name="T5" fmla="*/ 0 60000 65536"/>
              </a:gdLst>
              <a:ahLst/>
              <a:cxnLst>
                <a:cxn ang="T3">
                  <a:pos x="0" y="T0"/>
                </a:cxn>
                <a:cxn ang="T4">
                  <a:pos x="0" y="T1"/>
                </a:cxn>
                <a:cxn ang="T5">
                  <a:pos x="0" y="T2"/>
                </a:cxn>
              </a:cxnLst>
              <a:rect l="0" t="0" r="r" b="b"/>
              <a:pathLst>
                <a:path h="1626">
                  <a:moveTo>
                    <a:pt x="0" y="0"/>
                  </a:moveTo>
                  <a:lnTo>
                    <a:pt x="0" y="1626"/>
                  </a:lnTo>
                </a:path>
              </a:pathLst>
            </a:custGeom>
            <a:noFill/>
            <a:ln w="6350" cap="sq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5575" name="Rectangle 85"/>
            <p:cNvSpPr>
              <a:spLocks noChangeArrowheads="1"/>
            </p:cNvSpPr>
            <p:nvPr/>
          </p:nvSpPr>
          <p:spPr bwMode="auto">
            <a:xfrm>
              <a:off x="3473450" y="5637213"/>
              <a:ext cx="1804981" cy="10772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rgbClr val="3A3A3C"/>
                </a:buClr>
                <a:buChar char="•"/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rgbClr val="006699"/>
                </a:buClr>
                <a:buFont typeface="Arial" pitchFamily="34" charset="0"/>
                <a:buChar char="»"/>
                <a:defRPr sz="1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rgbClr val="006699"/>
                </a:buClr>
                <a:buChar char="•"/>
                <a:defRPr sz="1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rgbClr val="006699"/>
                </a:buClr>
                <a:buFont typeface="Arial" pitchFamily="34" charset="0"/>
                <a:buChar char="–"/>
                <a:defRPr sz="12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rgbClr val="006699"/>
                </a:buClr>
                <a:buChar char="»"/>
                <a:defRPr sz="12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6699"/>
                </a:buClr>
                <a:buChar char="»"/>
                <a:defRPr sz="12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6699"/>
                </a:buClr>
                <a:buChar char="»"/>
                <a:defRPr sz="12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6699"/>
                </a:buClr>
                <a:buChar char="»"/>
                <a:defRPr sz="12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6699"/>
                </a:buClr>
                <a:buChar char="»"/>
                <a:defRPr sz="12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700">
                  <a:solidFill>
                    <a:srgbClr val="000000"/>
                  </a:solidFill>
                </a:rPr>
                <a:t> 14-0309) MVs/British Columbia.CAN/10.14/6</a:t>
              </a:r>
              <a:endParaRPr lang="en-US" altLang="en-US" sz="700"/>
            </a:p>
          </p:txBody>
        </p:sp>
        <p:sp>
          <p:nvSpPr>
            <p:cNvPr id="15576" name="Freeform 86"/>
            <p:cNvSpPr>
              <a:spLocks/>
            </p:cNvSpPr>
            <p:nvPr/>
          </p:nvSpPr>
          <p:spPr bwMode="auto">
            <a:xfrm>
              <a:off x="3470275" y="3033713"/>
              <a:ext cx="0" cy="2649538"/>
            </a:xfrm>
            <a:custGeom>
              <a:avLst/>
              <a:gdLst>
                <a:gd name="T0" fmla="*/ 0 h 1669"/>
                <a:gd name="T1" fmla="*/ 2147483647 h 1669"/>
                <a:gd name="T2" fmla="*/ 2147483647 h 1669"/>
                <a:gd name="T3" fmla="*/ 0 60000 65536"/>
                <a:gd name="T4" fmla="*/ 0 60000 65536"/>
                <a:gd name="T5" fmla="*/ 0 60000 65536"/>
              </a:gdLst>
              <a:ahLst/>
              <a:cxnLst>
                <a:cxn ang="T3">
                  <a:pos x="0" y="T0"/>
                </a:cxn>
                <a:cxn ang="T4">
                  <a:pos x="0" y="T1"/>
                </a:cxn>
                <a:cxn ang="T5">
                  <a:pos x="0" y="T2"/>
                </a:cxn>
              </a:cxnLst>
              <a:rect l="0" t="0" r="r" b="b"/>
              <a:pathLst>
                <a:path h="1669">
                  <a:moveTo>
                    <a:pt x="0" y="0"/>
                  </a:moveTo>
                  <a:lnTo>
                    <a:pt x="0" y="1669"/>
                  </a:lnTo>
                </a:path>
              </a:pathLst>
            </a:custGeom>
            <a:noFill/>
            <a:ln w="6350" cap="sq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5577" name="Rectangle 87"/>
            <p:cNvSpPr>
              <a:spLocks noChangeArrowheads="1"/>
            </p:cNvSpPr>
            <p:nvPr/>
          </p:nvSpPr>
          <p:spPr bwMode="auto">
            <a:xfrm>
              <a:off x="3473450" y="5773738"/>
              <a:ext cx="1437894" cy="10772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rgbClr val="3A3A3C"/>
                </a:buClr>
                <a:buChar char="•"/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rgbClr val="006699"/>
                </a:buClr>
                <a:buFont typeface="Arial" pitchFamily="34" charset="0"/>
                <a:buChar char="»"/>
                <a:defRPr sz="1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rgbClr val="006699"/>
                </a:buClr>
                <a:buChar char="•"/>
                <a:defRPr sz="1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rgbClr val="006699"/>
                </a:buClr>
                <a:buFont typeface="Arial" pitchFamily="34" charset="0"/>
                <a:buChar char="–"/>
                <a:defRPr sz="12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rgbClr val="006699"/>
                </a:buClr>
                <a:buChar char="»"/>
                <a:defRPr sz="12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6699"/>
                </a:buClr>
                <a:buChar char="»"/>
                <a:defRPr sz="12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6699"/>
                </a:buClr>
                <a:buChar char="»"/>
                <a:defRPr sz="12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6699"/>
                </a:buClr>
                <a:buChar char="»"/>
                <a:defRPr sz="12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6699"/>
                </a:buClr>
                <a:buChar char="»"/>
                <a:defRPr sz="12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700">
                  <a:solidFill>
                    <a:srgbClr val="000000"/>
                  </a:solidFill>
                </a:rPr>
                <a:t> 13-0600) MVs/Alberta.CAN/44.13/6</a:t>
              </a:r>
              <a:endParaRPr lang="en-US" altLang="en-US" sz="700"/>
            </a:p>
          </p:txBody>
        </p:sp>
        <p:sp>
          <p:nvSpPr>
            <p:cNvPr id="15578" name="Freeform 88"/>
            <p:cNvSpPr>
              <a:spLocks/>
            </p:cNvSpPr>
            <p:nvPr/>
          </p:nvSpPr>
          <p:spPr bwMode="auto">
            <a:xfrm>
              <a:off x="3470275" y="3101976"/>
              <a:ext cx="0" cy="2717800"/>
            </a:xfrm>
            <a:custGeom>
              <a:avLst/>
              <a:gdLst>
                <a:gd name="T0" fmla="*/ 0 h 1712"/>
                <a:gd name="T1" fmla="*/ 2147483647 h 1712"/>
                <a:gd name="T2" fmla="*/ 2147483647 h 1712"/>
                <a:gd name="T3" fmla="*/ 0 60000 65536"/>
                <a:gd name="T4" fmla="*/ 0 60000 65536"/>
                <a:gd name="T5" fmla="*/ 0 60000 65536"/>
              </a:gdLst>
              <a:ahLst/>
              <a:cxnLst>
                <a:cxn ang="T3">
                  <a:pos x="0" y="T0"/>
                </a:cxn>
                <a:cxn ang="T4">
                  <a:pos x="0" y="T1"/>
                </a:cxn>
                <a:cxn ang="T5">
                  <a:pos x="0" y="T2"/>
                </a:cxn>
              </a:cxnLst>
              <a:rect l="0" t="0" r="r" b="b"/>
              <a:pathLst>
                <a:path h="1712">
                  <a:moveTo>
                    <a:pt x="0" y="0"/>
                  </a:moveTo>
                  <a:lnTo>
                    <a:pt x="0" y="1712"/>
                  </a:lnTo>
                </a:path>
              </a:pathLst>
            </a:custGeom>
            <a:noFill/>
            <a:ln w="6350" cap="sq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5579" name="Rectangle 89"/>
            <p:cNvSpPr>
              <a:spLocks noChangeArrowheads="1"/>
            </p:cNvSpPr>
            <p:nvPr/>
          </p:nvSpPr>
          <p:spPr bwMode="auto">
            <a:xfrm>
              <a:off x="3473450" y="5910263"/>
              <a:ext cx="1804981" cy="10772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rgbClr val="3A3A3C"/>
                </a:buClr>
                <a:buChar char="•"/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rgbClr val="006699"/>
                </a:buClr>
                <a:buFont typeface="Arial" pitchFamily="34" charset="0"/>
                <a:buChar char="»"/>
                <a:defRPr sz="1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rgbClr val="006699"/>
                </a:buClr>
                <a:buChar char="•"/>
                <a:defRPr sz="1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rgbClr val="006699"/>
                </a:buClr>
                <a:buFont typeface="Arial" pitchFamily="34" charset="0"/>
                <a:buChar char="–"/>
                <a:defRPr sz="12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rgbClr val="006699"/>
                </a:buClr>
                <a:buChar char="»"/>
                <a:defRPr sz="12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6699"/>
                </a:buClr>
                <a:buChar char="»"/>
                <a:defRPr sz="12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6699"/>
                </a:buClr>
                <a:buChar char="»"/>
                <a:defRPr sz="12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6699"/>
                </a:buClr>
                <a:buChar char="»"/>
                <a:defRPr sz="12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6699"/>
                </a:buClr>
                <a:buChar char="»"/>
                <a:defRPr sz="12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700">
                  <a:solidFill>
                    <a:srgbClr val="000000"/>
                  </a:solidFill>
                </a:rPr>
                <a:t> 14-0437) MVs/British Columbia.CAN/13.14/4</a:t>
              </a:r>
              <a:endParaRPr lang="en-US" altLang="en-US" sz="700"/>
            </a:p>
          </p:txBody>
        </p:sp>
        <p:sp>
          <p:nvSpPr>
            <p:cNvPr id="15580" name="Freeform 90"/>
            <p:cNvSpPr>
              <a:spLocks/>
            </p:cNvSpPr>
            <p:nvPr/>
          </p:nvSpPr>
          <p:spPr bwMode="auto">
            <a:xfrm>
              <a:off x="3470275" y="3101976"/>
              <a:ext cx="0" cy="2854325"/>
            </a:xfrm>
            <a:custGeom>
              <a:avLst/>
              <a:gdLst>
                <a:gd name="T0" fmla="*/ 0 h 1798"/>
                <a:gd name="T1" fmla="*/ 2147483647 h 1798"/>
                <a:gd name="T2" fmla="*/ 2147483647 h 1798"/>
                <a:gd name="T3" fmla="*/ 0 60000 65536"/>
                <a:gd name="T4" fmla="*/ 0 60000 65536"/>
                <a:gd name="T5" fmla="*/ 0 60000 65536"/>
              </a:gdLst>
              <a:ahLst/>
              <a:cxnLst>
                <a:cxn ang="T3">
                  <a:pos x="0" y="T0"/>
                </a:cxn>
                <a:cxn ang="T4">
                  <a:pos x="0" y="T1"/>
                </a:cxn>
                <a:cxn ang="T5">
                  <a:pos x="0" y="T2"/>
                </a:cxn>
              </a:cxnLst>
              <a:rect l="0" t="0" r="r" b="b"/>
              <a:pathLst>
                <a:path h="1798">
                  <a:moveTo>
                    <a:pt x="0" y="0"/>
                  </a:moveTo>
                  <a:lnTo>
                    <a:pt x="0" y="1798"/>
                  </a:lnTo>
                </a:path>
              </a:pathLst>
            </a:custGeom>
            <a:noFill/>
            <a:ln w="6350" cap="sq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5581" name="Rectangle 91"/>
            <p:cNvSpPr>
              <a:spLocks noChangeArrowheads="1"/>
            </p:cNvSpPr>
            <p:nvPr/>
          </p:nvSpPr>
          <p:spPr bwMode="auto">
            <a:xfrm>
              <a:off x="3473450" y="6045201"/>
              <a:ext cx="1804981" cy="10772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rgbClr val="3A3A3C"/>
                </a:buClr>
                <a:buChar char="•"/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rgbClr val="006699"/>
                </a:buClr>
                <a:buFont typeface="Arial" pitchFamily="34" charset="0"/>
                <a:buChar char="»"/>
                <a:defRPr sz="1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rgbClr val="006699"/>
                </a:buClr>
                <a:buChar char="•"/>
                <a:defRPr sz="1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rgbClr val="006699"/>
                </a:buClr>
                <a:buFont typeface="Arial" pitchFamily="34" charset="0"/>
                <a:buChar char="–"/>
                <a:defRPr sz="12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rgbClr val="006699"/>
                </a:buClr>
                <a:buChar char="»"/>
                <a:defRPr sz="12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6699"/>
                </a:buClr>
                <a:buChar char="»"/>
                <a:defRPr sz="12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6699"/>
                </a:buClr>
                <a:buChar char="»"/>
                <a:defRPr sz="12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6699"/>
                </a:buClr>
                <a:buChar char="»"/>
                <a:defRPr sz="12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6699"/>
                </a:buClr>
                <a:buChar char="»"/>
                <a:defRPr sz="12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700">
                  <a:solidFill>
                    <a:srgbClr val="000000"/>
                  </a:solidFill>
                </a:rPr>
                <a:t> 14-0385) MVs/British Columbia.CAN/12.14/3</a:t>
              </a:r>
              <a:endParaRPr lang="en-US" altLang="en-US" sz="700"/>
            </a:p>
          </p:txBody>
        </p:sp>
        <p:sp>
          <p:nvSpPr>
            <p:cNvPr id="15582" name="Freeform 92"/>
            <p:cNvSpPr>
              <a:spLocks/>
            </p:cNvSpPr>
            <p:nvPr/>
          </p:nvSpPr>
          <p:spPr bwMode="auto">
            <a:xfrm>
              <a:off x="3470275" y="3170238"/>
              <a:ext cx="0" cy="2921000"/>
            </a:xfrm>
            <a:custGeom>
              <a:avLst/>
              <a:gdLst>
                <a:gd name="T0" fmla="*/ 0 h 1840"/>
                <a:gd name="T1" fmla="*/ 2147483647 h 1840"/>
                <a:gd name="T2" fmla="*/ 2147483647 h 1840"/>
                <a:gd name="T3" fmla="*/ 0 60000 65536"/>
                <a:gd name="T4" fmla="*/ 0 60000 65536"/>
                <a:gd name="T5" fmla="*/ 0 60000 65536"/>
              </a:gdLst>
              <a:ahLst/>
              <a:cxnLst>
                <a:cxn ang="T3">
                  <a:pos x="0" y="T0"/>
                </a:cxn>
                <a:cxn ang="T4">
                  <a:pos x="0" y="T1"/>
                </a:cxn>
                <a:cxn ang="T5">
                  <a:pos x="0" y="T2"/>
                </a:cxn>
              </a:cxnLst>
              <a:rect l="0" t="0" r="r" b="b"/>
              <a:pathLst>
                <a:path h="1840">
                  <a:moveTo>
                    <a:pt x="0" y="0"/>
                  </a:moveTo>
                  <a:lnTo>
                    <a:pt x="0" y="1840"/>
                  </a:lnTo>
                </a:path>
              </a:pathLst>
            </a:custGeom>
            <a:noFill/>
            <a:ln w="6350" cap="sq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5583" name="Rectangle 93"/>
            <p:cNvSpPr>
              <a:spLocks noChangeArrowheads="1"/>
            </p:cNvSpPr>
            <p:nvPr/>
          </p:nvSpPr>
          <p:spPr bwMode="auto">
            <a:xfrm>
              <a:off x="3473450" y="6181726"/>
              <a:ext cx="1804981" cy="10772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rgbClr val="3A3A3C"/>
                </a:buClr>
                <a:buChar char="•"/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rgbClr val="006699"/>
                </a:buClr>
                <a:buFont typeface="Arial" pitchFamily="34" charset="0"/>
                <a:buChar char="»"/>
                <a:defRPr sz="1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rgbClr val="006699"/>
                </a:buClr>
                <a:buChar char="•"/>
                <a:defRPr sz="1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rgbClr val="006699"/>
                </a:buClr>
                <a:buFont typeface="Arial" pitchFamily="34" charset="0"/>
                <a:buChar char="–"/>
                <a:defRPr sz="12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rgbClr val="006699"/>
                </a:buClr>
                <a:buChar char="»"/>
                <a:defRPr sz="12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6699"/>
                </a:buClr>
                <a:buChar char="»"/>
                <a:defRPr sz="12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6699"/>
                </a:buClr>
                <a:buChar char="»"/>
                <a:defRPr sz="12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6699"/>
                </a:buClr>
                <a:buChar char="»"/>
                <a:defRPr sz="12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6699"/>
                </a:buClr>
                <a:buChar char="»"/>
                <a:defRPr sz="12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700">
                  <a:solidFill>
                    <a:srgbClr val="000000"/>
                  </a:solidFill>
                </a:rPr>
                <a:t> 14-0301) MVs/British Columbia.CAN/10.14/3</a:t>
              </a:r>
              <a:endParaRPr lang="en-US" altLang="en-US" sz="700"/>
            </a:p>
          </p:txBody>
        </p:sp>
        <p:sp>
          <p:nvSpPr>
            <p:cNvPr id="15584" name="Freeform 94"/>
            <p:cNvSpPr>
              <a:spLocks/>
            </p:cNvSpPr>
            <p:nvPr/>
          </p:nvSpPr>
          <p:spPr bwMode="auto">
            <a:xfrm>
              <a:off x="3470275" y="3236913"/>
              <a:ext cx="0" cy="2990850"/>
            </a:xfrm>
            <a:custGeom>
              <a:avLst/>
              <a:gdLst>
                <a:gd name="T0" fmla="*/ 0 h 1884"/>
                <a:gd name="T1" fmla="*/ 2147483647 h 1884"/>
                <a:gd name="T2" fmla="*/ 2147483647 h 1884"/>
                <a:gd name="T3" fmla="*/ 0 60000 65536"/>
                <a:gd name="T4" fmla="*/ 0 60000 65536"/>
                <a:gd name="T5" fmla="*/ 0 60000 65536"/>
              </a:gdLst>
              <a:ahLst/>
              <a:cxnLst>
                <a:cxn ang="T3">
                  <a:pos x="0" y="T0"/>
                </a:cxn>
                <a:cxn ang="T4">
                  <a:pos x="0" y="T1"/>
                </a:cxn>
                <a:cxn ang="T5">
                  <a:pos x="0" y="T2"/>
                </a:cxn>
              </a:cxnLst>
              <a:rect l="0" t="0" r="r" b="b"/>
              <a:pathLst>
                <a:path h="1884">
                  <a:moveTo>
                    <a:pt x="0" y="0"/>
                  </a:moveTo>
                  <a:lnTo>
                    <a:pt x="0" y="1884"/>
                  </a:lnTo>
                </a:path>
              </a:pathLst>
            </a:custGeom>
            <a:noFill/>
            <a:ln w="6350" cap="sq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5585" name="Line 95"/>
            <p:cNvSpPr>
              <a:spLocks noChangeShapeType="1"/>
            </p:cNvSpPr>
            <p:nvPr/>
          </p:nvSpPr>
          <p:spPr bwMode="auto">
            <a:xfrm>
              <a:off x="3470275" y="241301"/>
              <a:ext cx="0" cy="2990850"/>
            </a:xfrm>
            <a:prstGeom prst="line">
              <a:avLst/>
            </a:prstGeom>
            <a:noFill/>
            <a:ln w="6350" cap="sq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5586" name="Freeform 96"/>
            <p:cNvSpPr>
              <a:spLocks/>
            </p:cNvSpPr>
            <p:nvPr/>
          </p:nvSpPr>
          <p:spPr bwMode="auto">
            <a:xfrm>
              <a:off x="1387475" y="3235326"/>
              <a:ext cx="2082800" cy="1595438"/>
            </a:xfrm>
            <a:custGeom>
              <a:avLst/>
              <a:gdLst>
                <a:gd name="T0" fmla="*/ 0 w 1312"/>
                <a:gd name="T1" fmla="*/ 2147483647 h 1005"/>
                <a:gd name="T2" fmla="*/ 0 w 1312"/>
                <a:gd name="T3" fmla="*/ 0 h 1005"/>
                <a:gd name="T4" fmla="*/ 2147483647 w 1312"/>
                <a:gd name="T5" fmla="*/ 0 h 1005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1312" h="1005">
                  <a:moveTo>
                    <a:pt x="0" y="1005"/>
                  </a:moveTo>
                  <a:lnTo>
                    <a:pt x="0" y="0"/>
                  </a:lnTo>
                  <a:lnTo>
                    <a:pt x="1312" y="0"/>
                  </a:lnTo>
                </a:path>
              </a:pathLst>
            </a:custGeom>
            <a:noFill/>
            <a:ln w="6350" cap="sq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5587" name="Rectangle 97"/>
            <p:cNvSpPr>
              <a:spLocks noChangeArrowheads="1"/>
            </p:cNvSpPr>
            <p:nvPr/>
          </p:nvSpPr>
          <p:spPr bwMode="auto">
            <a:xfrm>
              <a:off x="2814638" y="6318251"/>
              <a:ext cx="1622239" cy="10772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rgbClr val="3A3A3C"/>
                </a:buClr>
                <a:buChar char="•"/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rgbClr val="006699"/>
                </a:buClr>
                <a:buFont typeface="Arial" pitchFamily="34" charset="0"/>
                <a:buChar char="»"/>
                <a:defRPr sz="1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rgbClr val="006699"/>
                </a:buClr>
                <a:buChar char="•"/>
                <a:defRPr sz="1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rgbClr val="006699"/>
                </a:buClr>
                <a:buFont typeface="Arial" pitchFamily="34" charset="0"/>
                <a:buChar char="–"/>
                <a:defRPr sz="12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rgbClr val="006699"/>
                </a:buClr>
                <a:buChar char="»"/>
                <a:defRPr sz="12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6699"/>
                </a:buClr>
                <a:buChar char="»"/>
                <a:defRPr sz="12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6699"/>
                </a:buClr>
                <a:buChar char="»"/>
                <a:defRPr sz="12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6699"/>
                </a:buClr>
                <a:buChar char="»"/>
                <a:defRPr sz="12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6699"/>
                </a:buClr>
                <a:buChar char="»"/>
                <a:defRPr sz="12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700">
                  <a:solidFill>
                    <a:srgbClr val="000000"/>
                  </a:solidFill>
                </a:rPr>
                <a:t> D8 MVi/Manchester.GBR/30.94 U29285</a:t>
              </a:r>
              <a:endParaRPr lang="en-US" altLang="en-US" sz="700"/>
            </a:p>
          </p:txBody>
        </p:sp>
        <p:sp>
          <p:nvSpPr>
            <p:cNvPr id="15588" name="Freeform 98"/>
            <p:cNvSpPr>
              <a:spLocks/>
            </p:cNvSpPr>
            <p:nvPr/>
          </p:nvSpPr>
          <p:spPr bwMode="auto">
            <a:xfrm>
              <a:off x="2154238" y="6364288"/>
              <a:ext cx="657225" cy="65088"/>
            </a:xfrm>
            <a:custGeom>
              <a:avLst/>
              <a:gdLst>
                <a:gd name="T0" fmla="*/ 0 w 414"/>
                <a:gd name="T1" fmla="*/ 2147483647 h 41"/>
                <a:gd name="T2" fmla="*/ 0 w 414"/>
                <a:gd name="T3" fmla="*/ 0 h 41"/>
                <a:gd name="T4" fmla="*/ 2147483647 w 414"/>
                <a:gd name="T5" fmla="*/ 0 h 41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414" h="41">
                  <a:moveTo>
                    <a:pt x="0" y="41"/>
                  </a:moveTo>
                  <a:lnTo>
                    <a:pt x="0" y="0"/>
                  </a:lnTo>
                  <a:lnTo>
                    <a:pt x="414" y="0"/>
                  </a:lnTo>
                </a:path>
              </a:pathLst>
            </a:custGeom>
            <a:noFill/>
            <a:ln w="6350" cap="sq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5589" name="Rectangle 99"/>
            <p:cNvSpPr>
              <a:spLocks noChangeArrowheads="1"/>
            </p:cNvSpPr>
            <p:nvPr/>
          </p:nvSpPr>
          <p:spPr bwMode="auto">
            <a:xfrm>
              <a:off x="3690938" y="6454776"/>
              <a:ext cx="1437894" cy="10772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rgbClr val="3A3A3C"/>
                </a:buClr>
                <a:buChar char="•"/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rgbClr val="006699"/>
                </a:buClr>
                <a:buFont typeface="Arial" pitchFamily="34" charset="0"/>
                <a:buChar char="»"/>
                <a:defRPr sz="1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rgbClr val="006699"/>
                </a:buClr>
                <a:buChar char="•"/>
                <a:defRPr sz="1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rgbClr val="006699"/>
                </a:buClr>
                <a:buFont typeface="Arial" pitchFamily="34" charset="0"/>
                <a:buChar char="–"/>
                <a:defRPr sz="12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rgbClr val="006699"/>
                </a:buClr>
                <a:buChar char="»"/>
                <a:defRPr sz="12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6699"/>
                </a:buClr>
                <a:buChar char="»"/>
                <a:defRPr sz="12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6699"/>
                </a:buClr>
                <a:buChar char="»"/>
                <a:defRPr sz="12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6699"/>
                </a:buClr>
                <a:buChar char="»"/>
                <a:defRPr sz="12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6699"/>
                </a:buClr>
                <a:buChar char="»"/>
                <a:defRPr sz="12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700">
                  <a:solidFill>
                    <a:srgbClr val="000000"/>
                  </a:solidFill>
                </a:rPr>
                <a:t> 14-0599) MVs/Alberta.CAN/16.14/5</a:t>
              </a:r>
              <a:endParaRPr lang="en-US" altLang="en-US" sz="700"/>
            </a:p>
          </p:txBody>
        </p:sp>
        <p:sp>
          <p:nvSpPr>
            <p:cNvPr id="15590" name="Freeform 100"/>
            <p:cNvSpPr>
              <a:spLocks/>
            </p:cNvSpPr>
            <p:nvPr/>
          </p:nvSpPr>
          <p:spPr bwMode="auto">
            <a:xfrm>
              <a:off x="2154238" y="6434138"/>
              <a:ext cx="1533525" cy="65088"/>
            </a:xfrm>
            <a:custGeom>
              <a:avLst/>
              <a:gdLst>
                <a:gd name="T0" fmla="*/ 0 w 966"/>
                <a:gd name="T1" fmla="*/ 0 h 41"/>
                <a:gd name="T2" fmla="*/ 0 w 966"/>
                <a:gd name="T3" fmla="*/ 2147483647 h 41"/>
                <a:gd name="T4" fmla="*/ 2147483647 w 966"/>
                <a:gd name="T5" fmla="*/ 2147483647 h 41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966" h="41">
                  <a:moveTo>
                    <a:pt x="0" y="0"/>
                  </a:moveTo>
                  <a:lnTo>
                    <a:pt x="0" y="41"/>
                  </a:lnTo>
                  <a:lnTo>
                    <a:pt x="966" y="41"/>
                  </a:lnTo>
                </a:path>
              </a:pathLst>
            </a:custGeom>
            <a:noFill/>
            <a:ln w="6350" cap="sq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5591" name="Freeform 101"/>
            <p:cNvSpPr>
              <a:spLocks/>
            </p:cNvSpPr>
            <p:nvPr/>
          </p:nvSpPr>
          <p:spPr bwMode="auto">
            <a:xfrm>
              <a:off x="1387475" y="4835526"/>
              <a:ext cx="766763" cy="1595438"/>
            </a:xfrm>
            <a:custGeom>
              <a:avLst/>
              <a:gdLst>
                <a:gd name="T0" fmla="*/ 0 w 483"/>
                <a:gd name="T1" fmla="*/ 0 h 1005"/>
                <a:gd name="T2" fmla="*/ 0 w 483"/>
                <a:gd name="T3" fmla="*/ 2147483647 h 1005"/>
                <a:gd name="T4" fmla="*/ 2147483647 w 483"/>
                <a:gd name="T5" fmla="*/ 2147483647 h 1005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483" h="1005">
                  <a:moveTo>
                    <a:pt x="0" y="0"/>
                  </a:moveTo>
                  <a:lnTo>
                    <a:pt x="0" y="1005"/>
                  </a:lnTo>
                  <a:lnTo>
                    <a:pt x="483" y="1005"/>
                  </a:lnTo>
                </a:path>
              </a:pathLst>
            </a:custGeom>
            <a:noFill/>
            <a:ln w="6350" cap="sq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5592" name="Rectangle 102"/>
            <p:cNvSpPr>
              <a:spLocks noChangeArrowheads="1"/>
            </p:cNvSpPr>
            <p:nvPr/>
          </p:nvSpPr>
          <p:spPr bwMode="auto">
            <a:xfrm>
              <a:off x="3371850" y="3141663"/>
              <a:ext cx="99386" cy="10772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rgbClr val="3A3A3C"/>
                </a:buClr>
                <a:buChar char="•"/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rgbClr val="006699"/>
                </a:buClr>
                <a:buFont typeface="Arial" pitchFamily="34" charset="0"/>
                <a:buChar char="»"/>
                <a:defRPr sz="1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rgbClr val="006699"/>
                </a:buClr>
                <a:buChar char="•"/>
                <a:defRPr sz="1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rgbClr val="006699"/>
                </a:buClr>
                <a:buFont typeface="Arial" pitchFamily="34" charset="0"/>
                <a:buChar char="–"/>
                <a:defRPr sz="12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rgbClr val="006699"/>
                </a:buClr>
                <a:buChar char="»"/>
                <a:defRPr sz="12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6699"/>
                </a:buClr>
                <a:buChar char="»"/>
                <a:defRPr sz="12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6699"/>
                </a:buClr>
                <a:buChar char="»"/>
                <a:defRPr sz="12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6699"/>
                </a:buClr>
                <a:buChar char="»"/>
                <a:defRPr sz="12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6699"/>
                </a:buClr>
                <a:buChar char="»"/>
                <a:defRPr sz="12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700">
                  <a:solidFill>
                    <a:srgbClr val="000000"/>
                  </a:solidFill>
                  <a:latin typeface="MS Sans Serif"/>
                </a:rPr>
                <a:t>99</a:t>
              </a:r>
              <a:endParaRPr lang="en-US" altLang="en-US" sz="700"/>
            </a:p>
          </p:txBody>
        </p:sp>
        <p:sp>
          <p:nvSpPr>
            <p:cNvPr id="15593" name="Line 103"/>
            <p:cNvSpPr>
              <a:spLocks noChangeShapeType="1"/>
            </p:cNvSpPr>
            <p:nvPr/>
          </p:nvSpPr>
          <p:spPr bwMode="auto">
            <a:xfrm>
              <a:off x="1674813" y="6702426"/>
              <a:ext cx="439738" cy="0"/>
            </a:xfrm>
            <a:prstGeom prst="line">
              <a:avLst/>
            </a:prstGeom>
            <a:noFill/>
            <a:ln w="6350" cap="sq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5594" name="Line 104"/>
            <p:cNvSpPr>
              <a:spLocks noChangeShapeType="1"/>
            </p:cNvSpPr>
            <p:nvPr/>
          </p:nvSpPr>
          <p:spPr bwMode="auto">
            <a:xfrm>
              <a:off x="1674813" y="6680201"/>
              <a:ext cx="0" cy="44450"/>
            </a:xfrm>
            <a:prstGeom prst="line">
              <a:avLst/>
            </a:prstGeom>
            <a:noFill/>
            <a:ln w="6350" cap="sq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5595" name="Line 105"/>
            <p:cNvSpPr>
              <a:spLocks noChangeShapeType="1"/>
            </p:cNvSpPr>
            <p:nvPr/>
          </p:nvSpPr>
          <p:spPr bwMode="auto">
            <a:xfrm>
              <a:off x="2114550" y="6680201"/>
              <a:ext cx="0" cy="44450"/>
            </a:xfrm>
            <a:prstGeom prst="line">
              <a:avLst/>
            </a:prstGeom>
            <a:noFill/>
            <a:ln w="6350" cap="sq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5596" name="Rectangle 106"/>
            <p:cNvSpPr>
              <a:spLocks noChangeArrowheads="1"/>
            </p:cNvSpPr>
            <p:nvPr/>
          </p:nvSpPr>
          <p:spPr bwMode="auto">
            <a:xfrm>
              <a:off x="1876425" y="6724651"/>
              <a:ext cx="49694" cy="10772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rgbClr val="3A3A3C"/>
                </a:buClr>
                <a:buChar char="•"/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rgbClr val="006699"/>
                </a:buClr>
                <a:buFont typeface="Arial" pitchFamily="34" charset="0"/>
                <a:buChar char="»"/>
                <a:defRPr sz="1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rgbClr val="006699"/>
                </a:buClr>
                <a:buChar char="•"/>
                <a:defRPr sz="1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rgbClr val="006699"/>
                </a:buClr>
                <a:buFont typeface="Arial" pitchFamily="34" charset="0"/>
                <a:buChar char="–"/>
                <a:defRPr sz="12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rgbClr val="006699"/>
                </a:buClr>
                <a:buChar char="»"/>
                <a:defRPr sz="12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6699"/>
                </a:buClr>
                <a:buChar char="»"/>
                <a:defRPr sz="12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6699"/>
                </a:buClr>
                <a:buChar char="»"/>
                <a:defRPr sz="12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6699"/>
                </a:buClr>
                <a:buChar char="»"/>
                <a:defRPr sz="12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006699"/>
                </a:buClr>
                <a:buChar char="»"/>
                <a:defRPr sz="12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700">
                  <a:solidFill>
                    <a:srgbClr val="000000"/>
                  </a:solidFill>
                  <a:latin typeface="MS Sans Serif"/>
                </a:rPr>
                <a:t>2</a:t>
              </a:r>
              <a:endParaRPr lang="en-US" altLang="en-US" sz="700"/>
            </a:p>
          </p:txBody>
        </p:sp>
      </p:grpSp>
      <p:grpSp>
        <p:nvGrpSpPr>
          <p:cNvPr id="15366" name="Group 442"/>
          <p:cNvGrpSpPr>
            <a:grpSpLocks/>
          </p:cNvGrpSpPr>
          <p:nvPr/>
        </p:nvGrpSpPr>
        <p:grpSpPr bwMode="auto">
          <a:xfrm>
            <a:off x="4246563" y="1322388"/>
            <a:ext cx="4243387" cy="5148262"/>
            <a:chOff x="2897143" y="658800"/>
            <a:chExt cx="4243388" cy="6141422"/>
          </a:xfrm>
        </p:grpSpPr>
        <p:grpSp>
          <p:nvGrpSpPr>
            <p:cNvPr id="15372" name="Group 6"/>
            <p:cNvGrpSpPr>
              <a:grpSpLocks noChangeAspect="1"/>
            </p:cNvGrpSpPr>
            <p:nvPr/>
          </p:nvGrpSpPr>
          <p:grpSpPr bwMode="auto">
            <a:xfrm>
              <a:off x="2897143" y="4220534"/>
              <a:ext cx="4243388" cy="2579688"/>
              <a:chOff x="3013" y="2632"/>
              <a:chExt cx="2673" cy="1625"/>
            </a:xfrm>
          </p:grpSpPr>
          <p:sp>
            <p:nvSpPr>
              <p:cNvPr id="15447" name="Rectangle 75"/>
              <p:cNvSpPr>
                <a:spLocks noChangeArrowheads="1"/>
              </p:cNvSpPr>
              <p:nvPr/>
            </p:nvSpPr>
            <p:spPr bwMode="auto">
              <a:xfrm>
                <a:off x="4596" y="2719"/>
                <a:ext cx="756" cy="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eaLnBrk="0" hangingPunct="0">
                  <a:spcBef>
                    <a:spcPct val="20000"/>
                  </a:spcBef>
                  <a:buClr>
                    <a:srgbClr val="3A3A3C"/>
                  </a:buClr>
                  <a:buChar char="•"/>
                  <a:defRPr>
                    <a:solidFill>
                      <a:schemeClr val="tx1"/>
                    </a:solidFill>
                    <a:latin typeface="Arial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lr>
                    <a:srgbClr val="006699"/>
                  </a:buClr>
                  <a:buFont typeface="Arial" pitchFamily="34" charset="0"/>
                  <a:buChar char="»"/>
                  <a:defRPr sz="1600">
                    <a:solidFill>
                      <a:schemeClr val="tx1"/>
                    </a:solidFill>
                    <a:latin typeface="Arial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lr>
                    <a:srgbClr val="006699"/>
                  </a:buClr>
                  <a:buChar char="•"/>
                  <a:defRPr sz="1400">
                    <a:solidFill>
                      <a:schemeClr val="tx1"/>
                    </a:solidFill>
                    <a:latin typeface="Arial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lr>
                    <a:srgbClr val="006699"/>
                  </a:buClr>
                  <a:buFont typeface="Arial" pitchFamily="34" charset="0"/>
                  <a:buChar char="–"/>
                  <a:defRPr sz="1200">
                    <a:solidFill>
                      <a:schemeClr val="tx1"/>
                    </a:solidFill>
                    <a:latin typeface="Arial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lr>
                    <a:srgbClr val="006699"/>
                  </a:buClr>
                  <a:buChar char="»"/>
                  <a:defRPr sz="1200">
                    <a:solidFill>
                      <a:schemeClr val="tx1"/>
                    </a:solidFill>
                    <a:latin typeface="Arial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006699"/>
                  </a:buClr>
                  <a:buChar char="»"/>
                  <a:defRPr sz="1200">
                    <a:solidFill>
                      <a:schemeClr val="tx1"/>
                    </a:solidFill>
                    <a:latin typeface="Arial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006699"/>
                  </a:buClr>
                  <a:buChar char="»"/>
                  <a:defRPr sz="1200">
                    <a:solidFill>
                      <a:schemeClr val="tx1"/>
                    </a:solidFill>
                    <a:latin typeface="Arial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006699"/>
                  </a:buClr>
                  <a:buChar char="»"/>
                  <a:defRPr sz="1200">
                    <a:solidFill>
                      <a:schemeClr val="tx1"/>
                    </a:solidFill>
                    <a:latin typeface="Arial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006699"/>
                  </a:buClr>
                  <a:buChar char="»"/>
                  <a:defRPr sz="1200">
                    <a:solidFill>
                      <a:schemeClr val="tx1"/>
                    </a:solidFill>
                    <a:latin typeface="Arial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FontTx/>
                  <a:buNone/>
                </a:pPr>
                <a:r>
                  <a:rPr lang="en-US" altLang="en-US" sz="700">
                    <a:solidFill>
                      <a:srgbClr val="000000"/>
                    </a:solidFill>
                  </a:rPr>
                  <a:t> 13-0554)MVs/AB.CAN/43.13</a:t>
                </a:r>
                <a:endParaRPr lang="en-US" altLang="en-US"/>
              </a:p>
            </p:txBody>
          </p:sp>
          <p:sp>
            <p:nvSpPr>
              <p:cNvPr id="15448" name="Freeform 76"/>
              <p:cNvSpPr>
                <a:spLocks/>
              </p:cNvSpPr>
              <p:nvPr/>
            </p:nvSpPr>
            <p:spPr bwMode="auto">
              <a:xfrm>
                <a:off x="4521" y="2632"/>
                <a:ext cx="73" cy="113"/>
              </a:xfrm>
              <a:custGeom>
                <a:avLst/>
                <a:gdLst>
                  <a:gd name="T0" fmla="*/ 0 w 73"/>
                  <a:gd name="T1" fmla="*/ 0 h 599"/>
                  <a:gd name="T2" fmla="*/ 0 w 73"/>
                  <a:gd name="T3" fmla="*/ 0 h 599"/>
                  <a:gd name="T4" fmla="*/ 73 w 73"/>
                  <a:gd name="T5" fmla="*/ 0 h 599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73" h="599">
                    <a:moveTo>
                      <a:pt x="0" y="0"/>
                    </a:moveTo>
                    <a:lnTo>
                      <a:pt x="0" y="599"/>
                    </a:lnTo>
                    <a:lnTo>
                      <a:pt x="73" y="599"/>
                    </a:lnTo>
                  </a:path>
                </a:pathLst>
              </a:custGeom>
              <a:noFill/>
              <a:ln w="6350" cap="sq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15449" name="Rectangle 77"/>
              <p:cNvSpPr>
                <a:spLocks noChangeArrowheads="1"/>
              </p:cNvSpPr>
              <p:nvPr/>
            </p:nvSpPr>
            <p:spPr bwMode="auto">
              <a:xfrm>
                <a:off x="4523" y="2794"/>
                <a:ext cx="803" cy="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eaLnBrk="0" hangingPunct="0">
                  <a:spcBef>
                    <a:spcPct val="20000"/>
                  </a:spcBef>
                  <a:buClr>
                    <a:srgbClr val="3A3A3C"/>
                  </a:buClr>
                  <a:buChar char="•"/>
                  <a:defRPr>
                    <a:solidFill>
                      <a:schemeClr val="tx1"/>
                    </a:solidFill>
                    <a:latin typeface="Arial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lr>
                    <a:srgbClr val="006699"/>
                  </a:buClr>
                  <a:buFont typeface="Arial" pitchFamily="34" charset="0"/>
                  <a:buChar char="»"/>
                  <a:defRPr sz="1600">
                    <a:solidFill>
                      <a:schemeClr val="tx1"/>
                    </a:solidFill>
                    <a:latin typeface="Arial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lr>
                    <a:srgbClr val="006699"/>
                  </a:buClr>
                  <a:buChar char="•"/>
                  <a:defRPr sz="1400">
                    <a:solidFill>
                      <a:schemeClr val="tx1"/>
                    </a:solidFill>
                    <a:latin typeface="Arial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lr>
                    <a:srgbClr val="006699"/>
                  </a:buClr>
                  <a:buFont typeface="Arial" pitchFamily="34" charset="0"/>
                  <a:buChar char="–"/>
                  <a:defRPr sz="1200">
                    <a:solidFill>
                      <a:schemeClr val="tx1"/>
                    </a:solidFill>
                    <a:latin typeface="Arial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lr>
                    <a:srgbClr val="006699"/>
                  </a:buClr>
                  <a:buChar char="»"/>
                  <a:defRPr sz="1200">
                    <a:solidFill>
                      <a:schemeClr val="tx1"/>
                    </a:solidFill>
                    <a:latin typeface="Arial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006699"/>
                  </a:buClr>
                  <a:buChar char="»"/>
                  <a:defRPr sz="1200">
                    <a:solidFill>
                      <a:schemeClr val="tx1"/>
                    </a:solidFill>
                    <a:latin typeface="Arial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006699"/>
                  </a:buClr>
                  <a:buChar char="»"/>
                  <a:defRPr sz="1200">
                    <a:solidFill>
                      <a:schemeClr val="tx1"/>
                    </a:solidFill>
                    <a:latin typeface="Arial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006699"/>
                  </a:buClr>
                  <a:buChar char="»"/>
                  <a:defRPr sz="1200">
                    <a:solidFill>
                      <a:schemeClr val="tx1"/>
                    </a:solidFill>
                    <a:latin typeface="Arial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006699"/>
                  </a:buClr>
                  <a:buChar char="»"/>
                  <a:defRPr sz="1200">
                    <a:solidFill>
                      <a:schemeClr val="tx1"/>
                    </a:solidFill>
                    <a:latin typeface="Arial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FontTx/>
                  <a:buNone/>
                </a:pPr>
                <a:r>
                  <a:rPr lang="en-US" altLang="en-US" sz="700">
                    <a:solidFill>
                      <a:srgbClr val="000000"/>
                    </a:solidFill>
                  </a:rPr>
                  <a:t> 13-0596)MVs/AB.CAN/44.13/2</a:t>
                </a:r>
                <a:endParaRPr lang="en-US" altLang="en-US"/>
              </a:p>
            </p:txBody>
          </p:sp>
          <p:sp>
            <p:nvSpPr>
              <p:cNvPr id="15450" name="Freeform 78"/>
              <p:cNvSpPr>
                <a:spLocks/>
              </p:cNvSpPr>
              <p:nvPr/>
            </p:nvSpPr>
            <p:spPr bwMode="auto">
              <a:xfrm>
                <a:off x="4521" y="2829"/>
                <a:ext cx="0" cy="448"/>
              </a:xfrm>
              <a:custGeom>
                <a:avLst/>
                <a:gdLst>
                  <a:gd name="T0" fmla="*/ 448 h 448"/>
                  <a:gd name="T1" fmla="*/ 0 h 448"/>
                  <a:gd name="T2" fmla="*/ 0 h 448"/>
                  <a:gd name="T3" fmla="*/ 0 60000 65536"/>
                  <a:gd name="T4" fmla="*/ 0 60000 65536"/>
                  <a:gd name="T5" fmla="*/ 0 60000 65536"/>
                </a:gdLst>
                <a:ahLst/>
                <a:cxnLst>
                  <a:cxn ang="T3">
                    <a:pos x="0" y="T0"/>
                  </a:cxn>
                  <a:cxn ang="T4">
                    <a:pos x="0" y="T1"/>
                  </a:cxn>
                  <a:cxn ang="T5">
                    <a:pos x="0" y="T2"/>
                  </a:cxn>
                </a:cxnLst>
                <a:rect l="0" t="0" r="r" b="b"/>
                <a:pathLst>
                  <a:path h="448">
                    <a:moveTo>
                      <a:pt x="0" y="448"/>
                    </a:moveTo>
                    <a:lnTo>
                      <a:pt x="0" y="0"/>
                    </a:lnTo>
                  </a:path>
                </a:pathLst>
              </a:custGeom>
              <a:noFill/>
              <a:ln w="6350" cap="sq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15451" name="Rectangle 79"/>
              <p:cNvSpPr>
                <a:spLocks noChangeArrowheads="1"/>
              </p:cNvSpPr>
              <p:nvPr/>
            </p:nvSpPr>
            <p:spPr bwMode="auto">
              <a:xfrm>
                <a:off x="4523" y="2869"/>
                <a:ext cx="803" cy="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eaLnBrk="0" hangingPunct="0">
                  <a:spcBef>
                    <a:spcPct val="20000"/>
                  </a:spcBef>
                  <a:buClr>
                    <a:srgbClr val="3A3A3C"/>
                  </a:buClr>
                  <a:buChar char="•"/>
                  <a:defRPr>
                    <a:solidFill>
                      <a:schemeClr val="tx1"/>
                    </a:solidFill>
                    <a:latin typeface="Arial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lr>
                    <a:srgbClr val="006699"/>
                  </a:buClr>
                  <a:buFont typeface="Arial" pitchFamily="34" charset="0"/>
                  <a:buChar char="»"/>
                  <a:defRPr sz="1600">
                    <a:solidFill>
                      <a:schemeClr val="tx1"/>
                    </a:solidFill>
                    <a:latin typeface="Arial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lr>
                    <a:srgbClr val="006699"/>
                  </a:buClr>
                  <a:buChar char="•"/>
                  <a:defRPr sz="1400">
                    <a:solidFill>
                      <a:schemeClr val="tx1"/>
                    </a:solidFill>
                    <a:latin typeface="Arial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lr>
                    <a:srgbClr val="006699"/>
                  </a:buClr>
                  <a:buFont typeface="Arial" pitchFamily="34" charset="0"/>
                  <a:buChar char="–"/>
                  <a:defRPr sz="1200">
                    <a:solidFill>
                      <a:schemeClr val="tx1"/>
                    </a:solidFill>
                    <a:latin typeface="Arial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lr>
                    <a:srgbClr val="006699"/>
                  </a:buClr>
                  <a:buChar char="»"/>
                  <a:defRPr sz="1200">
                    <a:solidFill>
                      <a:schemeClr val="tx1"/>
                    </a:solidFill>
                    <a:latin typeface="Arial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006699"/>
                  </a:buClr>
                  <a:buChar char="»"/>
                  <a:defRPr sz="1200">
                    <a:solidFill>
                      <a:schemeClr val="tx1"/>
                    </a:solidFill>
                    <a:latin typeface="Arial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006699"/>
                  </a:buClr>
                  <a:buChar char="»"/>
                  <a:defRPr sz="1200">
                    <a:solidFill>
                      <a:schemeClr val="tx1"/>
                    </a:solidFill>
                    <a:latin typeface="Arial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006699"/>
                  </a:buClr>
                  <a:buChar char="»"/>
                  <a:defRPr sz="1200">
                    <a:solidFill>
                      <a:schemeClr val="tx1"/>
                    </a:solidFill>
                    <a:latin typeface="Arial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006699"/>
                  </a:buClr>
                  <a:buChar char="»"/>
                  <a:defRPr sz="1200">
                    <a:solidFill>
                      <a:schemeClr val="tx1"/>
                    </a:solidFill>
                    <a:latin typeface="Arial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FontTx/>
                  <a:buNone/>
                </a:pPr>
                <a:r>
                  <a:rPr lang="en-US" altLang="en-US" sz="700">
                    <a:solidFill>
                      <a:srgbClr val="000000"/>
                    </a:solidFill>
                  </a:rPr>
                  <a:t> 13-0597)MVs/AB.CAN/44.13/3</a:t>
                </a:r>
                <a:endParaRPr lang="en-US" altLang="en-US"/>
              </a:p>
            </p:txBody>
          </p:sp>
          <p:sp>
            <p:nvSpPr>
              <p:cNvPr id="15452" name="Freeform 80"/>
              <p:cNvSpPr>
                <a:spLocks/>
              </p:cNvSpPr>
              <p:nvPr/>
            </p:nvSpPr>
            <p:spPr bwMode="auto">
              <a:xfrm>
                <a:off x="4521" y="2904"/>
                <a:ext cx="0" cy="410"/>
              </a:xfrm>
              <a:custGeom>
                <a:avLst/>
                <a:gdLst>
                  <a:gd name="T0" fmla="*/ 410 h 410"/>
                  <a:gd name="T1" fmla="*/ 0 h 410"/>
                  <a:gd name="T2" fmla="*/ 0 h 410"/>
                  <a:gd name="T3" fmla="*/ 0 60000 65536"/>
                  <a:gd name="T4" fmla="*/ 0 60000 65536"/>
                  <a:gd name="T5" fmla="*/ 0 60000 65536"/>
                </a:gdLst>
                <a:ahLst/>
                <a:cxnLst>
                  <a:cxn ang="T3">
                    <a:pos x="0" y="T0"/>
                  </a:cxn>
                  <a:cxn ang="T4">
                    <a:pos x="0" y="T1"/>
                  </a:cxn>
                  <a:cxn ang="T5">
                    <a:pos x="0" y="T2"/>
                  </a:cxn>
                </a:cxnLst>
                <a:rect l="0" t="0" r="r" b="b"/>
                <a:pathLst>
                  <a:path h="410">
                    <a:moveTo>
                      <a:pt x="0" y="410"/>
                    </a:moveTo>
                    <a:lnTo>
                      <a:pt x="0" y="0"/>
                    </a:lnTo>
                  </a:path>
                </a:pathLst>
              </a:custGeom>
              <a:noFill/>
              <a:ln w="6350" cap="sq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15453" name="Rectangle 81"/>
              <p:cNvSpPr>
                <a:spLocks noChangeArrowheads="1"/>
              </p:cNvSpPr>
              <p:nvPr/>
            </p:nvSpPr>
            <p:spPr bwMode="auto">
              <a:xfrm>
                <a:off x="4523" y="2944"/>
                <a:ext cx="786" cy="6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eaLnBrk="0" hangingPunct="0">
                  <a:spcBef>
                    <a:spcPct val="20000"/>
                  </a:spcBef>
                  <a:buClr>
                    <a:srgbClr val="3A3A3C"/>
                  </a:buClr>
                  <a:buChar char="•"/>
                  <a:defRPr>
                    <a:solidFill>
                      <a:schemeClr val="tx1"/>
                    </a:solidFill>
                    <a:latin typeface="Arial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lr>
                    <a:srgbClr val="006699"/>
                  </a:buClr>
                  <a:buFont typeface="Arial" pitchFamily="34" charset="0"/>
                  <a:buChar char="»"/>
                  <a:defRPr sz="1600">
                    <a:solidFill>
                      <a:schemeClr val="tx1"/>
                    </a:solidFill>
                    <a:latin typeface="Arial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lr>
                    <a:srgbClr val="006699"/>
                  </a:buClr>
                  <a:buChar char="•"/>
                  <a:defRPr sz="1400">
                    <a:solidFill>
                      <a:schemeClr val="tx1"/>
                    </a:solidFill>
                    <a:latin typeface="Arial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lr>
                    <a:srgbClr val="006699"/>
                  </a:buClr>
                  <a:buFont typeface="Arial" pitchFamily="34" charset="0"/>
                  <a:buChar char="–"/>
                  <a:defRPr sz="1200">
                    <a:solidFill>
                      <a:schemeClr val="tx1"/>
                    </a:solidFill>
                    <a:latin typeface="Arial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lr>
                    <a:srgbClr val="006699"/>
                  </a:buClr>
                  <a:buChar char="»"/>
                  <a:defRPr sz="1200">
                    <a:solidFill>
                      <a:schemeClr val="tx1"/>
                    </a:solidFill>
                    <a:latin typeface="Arial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006699"/>
                  </a:buClr>
                  <a:buChar char="»"/>
                  <a:defRPr sz="1200">
                    <a:solidFill>
                      <a:schemeClr val="tx1"/>
                    </a:solidFill>
                    <a:latin typeface="Arial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006699"/>
                  </a:buClr>
                  <a:buChar char="»"/>
                  <a:defRPr sz="1200">
                    <a:solidFill>
                      <a:schemeClr val="tx1"/>
                    </a:solidFill>
                    <a:latin typeface="Arial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006699"/>
                  </a:buClr>
                  <a:buChar char="»"/>
                  <a:defRPr sz="1200">
                    <a:solidFill>
                      <a:schemeClr val="tx1"/>
                    </a:solidFill>
                    <a:latin typeface="Arial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006699"/>
                  </a:buClr>
                  <a:buChar char="»"/>
                  <a:defRPr sz="1200">
                    <a:solidFill>
                      <a:schemeClr val="tx1"/>
                    </a:solidFill>
                    <a:latin typeface="Arial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FontTx/>
                  <a:buNone/>
                </a:pPr>
                <a:r>
                  <a:rPr lang="en-US" altLang="en-US" sz="700">
                    <a:solidFill>
                      <a:srgbClr val="000000"/>
                    </a:solidFill>
                  </a:rPr>
                  <a:t> 13-0599)MVs/AB.CAN/44.13/5</a:t>
                </a:r>
                <a:endParaRPr lang="en-US" altLang="en-US"/>
              </a:p>
            </p:txBody>
          </p:sp>
          <p:sp>
            <p:nvSpPr>
              <p:cNvPr id="15454" name="Freeform 82"/>
              <p:cNvSpPr>
                <a:spLocks/>
              </p:cNvSpPr>
              <p:nvPr/>
            </p:nvSpPr>
            <p:spPr bwMode="auto">
              <a:xfrm>
                <a:off x="4521" y="2979"/>
                <a:ext cx="0" cy="373"/>
              </a:xfrm>
              <a:custGeom>
                <a:avLst/>
                <a:gdLst>
                  <a:gd name="T0" fmla="*/ 373 h 373"/>
                  <a:gd name="T1" fmla="*/ 0 h 373"/>
                  <a:gd name="T2" fmla="*/ 0 h 373"/>
                  <a:gd name="T3" fmla="*/ 0 60000 65536"/>
                  <a:gd name="T4" fmla="*/ 0 60000 65536"/>
                  <a:gd name="T5" fmla="*/ 0 60000 65536"/>
                </a:gdLst>
                <a:ahLst/>
                <a:cxnLst>
                  <a:cxn ang="T3">
                    <a:pos x="0" y="T0"/>
                  </a:cxn>
                  <a:cxn ang="T4">
                    <a:pos x="0" y="T1"/>
                  </a:cxn>
                  <a:cxn ang="T5">
                    <a:pos x="0" y="T2"/>
                  </a:cxn>
                </a:cxnLst>
                <a:rect l="0" t="0" r="r" b="b"/>
                <a:pathLst>
                  <a:path h="373">
                    <a:moveTo>
                      <a:pt x="0" y="373"/>
                    </a:moveTo>
                    <a:lnTo>
                      <a:pt x="0" y="0"/>
                    </a:lnTo>
                  </a:path>
                </a:pathLst>
              </a:custGeom>
              <a:noFill/>
              <a:ln w="6350" cap="sq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15455" name="Rectangle 83"/>
              <p:cNvSpPr>
                <a:spLocks noChangeArrowheads="1"/>
              </p:cNvSpPr>
              <p:nvPr/>
            </p:nvSpPr>
            <p:spPr bwMode="auto">
              <a:xfrm>
                <a:off x="4523" y="3019"/>
                <a:ext cx="766" cy="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eaLnBrk="0" hangingPunct="0">
                  <a:spcBef>
                    <a:spcPct val="20000"/>
                  </a:spcBef>
                  <a:buClr>
                    <a:srgbClr val="3A3A3C"/>
                  </a:buClr>
                  <a:buChar char="•"/>
                  <a:defRPr>
                    <a:solidFill>
                      <a:schemeClr val="tx1"/>
                    </a:solidFill>
                    <a:latin typeface="Arial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lr>
                    <a:srgbClr val="006699"/>
                  </a:buClr>
                  <a:buFont typeface="Arial" pitchFamily="34" charset="0"/>
                  <a:buChar char="»"/>
                  <a:defRPr sz="1600">
                    <a:solidFill>
                      <a:schemeClr val="tx1"/>
                    </a:solidFill>
                    <a:latin typeface="Arial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lr>
                    <a:srgbClr val="006699"/>
                  </a:buClr>
                  <a:buChar char="•"/>
                  <a:defRPr sz="1400">
                    <a:solidFill>
                      <a:schemeClr val="tx1"/>
                    </a:solidFill>
                    <a:latin typeface="Arial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lr>
                    <a:srgbClr val="006699"/>
                  </a:buClr>
                  <a:buFont typeface="Arial" pitchFamily="34" charset="0"/>
                  <a:buChar char="–"/>
                  <a:defRPr sz="1200">
                    <a:solidFill>
                      <a:schemeClr val="tx1"/>
                    </a:solidFill>
                    <a:latin typeface="Arial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lr>
                    <a:srgbClr val="006699"/>
                  </a:buClr>
                  <a:buChar char="»"/>
                  <a:defRPr sz="1200">
                    <a:solidFill>
                      <a:schemeClr val="tx1"/>
                    </a:solidFill>
                    <a:latin typeface="Arial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006699"/>
                  </a:buClr>
                  <a:buChar char="»"/>
                  <a:defRPr sz="1200">
                    <a:solidFill>
                      <a:schemeClr val="tx1"/>
                    </a:solidFill>
                    <a:latin typeface="Arial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006699"/>
                  </a:buClr>
                  <a:buChar char="»"/>
                  <a:defRPr sz="1200">
                    <a:solidFill>
                      <a:schemeClr val="tx1"/>
                    </a:solidFill>
                    <a:latin typeface="Arial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006699"/>
                  </a:buClr>
                  <a:buChar char="»"/>
                  <a:defRPr sz="1200">
                    <a:solidFill>
                      <a:schemeClr val="tx1"/>
                    </a:solidFill>
                    <a:latin typeface="Arial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006699"/>
                  </a:buClr>
                  <a:buChar char="»"/>
                  <a:defRPr sz="1200">
                    <a:solidFill>
                      <a:schemeClr val="tx1"/>
                    </a:solidFill>
                    <a:latin typeface="Arial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FontTx/>
                  <a:buNone/>
                </a:pPr>
                <a:r>
                  <a:rPr lang="en-US" altLang="en-US" sz="700">
                    <a:solidFill>
                      <a:srgbClr val="000000"/>
                    </a:solidFill>
                  </a:rPr>
                  <a:t> 13-0339)MVs/ON.CAN/30.13</a:t>
                </a:r>
                <a:endParaRPr lang="en-US" altLang="en-US"/>
              </a:p>
            </p:txBody>
          </p:sp>
          <p:sp>
            <p:nvSpPr>
              <p:cNvPr id="15456" name="Freeform 84"/>
              <p:cNvSpPr>
                <a:spLocks/>
              </p:cNvSpPr>
              <p:nvPr/>
            </p:nvSpPr>
            <p:spPr bwMode="auto">
              <a:xfrm>
                <a:off x="4521" y="3054"/>
                <a:ext cx="0" cy="336"/>
              </a:xfrm>
              <a:custGeom>
                <a:avLst/>
                <a:gdLst>
                  <a:gd name="T0" fmla="*/ 336 h 336"/>
                  <a:gd name="T1" fmla="*/ 0 h 336"/>
                  <a:gd name="T2" fmla="*/ 0 h 336"/>
                  <a:gd name="T3" fmla="*/ 0 60000 65536"/>
                  <a:gd name="T4" fmla="*/ 0 60000 65536"/>
                  <a:gd name="T5" fmla="*/ 0 60000 65536"/>
                </a:gdLst>
                <a:ahLst/>
                <a:cxnLst>
                  <a:cxn ang="T3">
                    <a:pos x="0" y="T0"/>
                  </a:cxn>
                  <a:cxn ang="T4">
                    <a:pos x="0" y="T1"/>
                  </a:cxn>
                  <a:cxn ang="T5">
                    <a:pos x="0" y="T2"/>
                  </a:cxn>
                </a:cxnLst>
                <a:rect l="0" t="0" r="r" b="b"/>
                <a:pathLst>
                  <a:path h="336">
                    <a:moveTo>
                      <a:pt x="0" y="336"/>
                    </a:moveTo>
                    <a:lnTo>
                      <a:pt x="0" y="0"/>
                    </a:lnTo>
                  </a:path>
                </a:pathLst>
              </a:custGeom>
              <a:noFill/>
              <a:ln w="6350" cap="sq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15457" name="Rectangle 85"/>
              <p:cNvSpPr>
                <a:spLocks noChangeArrowheads="1"/>
              </p:cNvSpPr>
              <p:nvPr/>
            </p:nvSpPr>
            <p:spPr bwMode="auto">
              <a:xfrm>
                <a:off x="4523" y="3094"/>
                <a:ext cx="803" cy="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eaLnBrk="0" hangingPunct="0">
                  <a:spcBef>
                    <a:spcPct val="20000"/>
                  </a:spcBef>
                  <a:buClr>
                    <a:srgbClr val="3A3A3C"/>
                  </a:buClr>
                  <a:buChar char="•"/>
                  <a:defRPr>
                    <a:solidFill>
                      <a:schemeClr val="tx1"/>
                    </a:solidFill>
                    <a:latin typeface="Arial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lr>
                    <a:srgbClr val="006699"/>
                  </a:buClr>
                  <a:buFont typeface="Arial" pitchFamily="34" charset="0"/>
                  <a:buChar char="»"/>
                  <a:defRPr sz="1600">
                    <a:solidFill>
                      <a:schemeClr val="tx1"/>
                    </a:solidFill>
                    <a:latin typeface="Arial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lr>
                    <a:srgbClr val="006699"/>
                  </a:buClr>
                  <a:buChar char="•"/>
                  <a:defRPr sz="1400">
                    <a:solidFill>
                      <a:schemeClr val="tx1"/>
                    </a:solidFill>
                    <a:latin typeface="Arial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lr>
                    <a:srgbClr val="006699"/>
                  </a:buClr>
                  <a:buFont typeface="Arial" pitchFamily="34" charset="0"/>
                  <a:buChar char="–"/>
                  <a:defRPr sz="1200">
                    <a:solidFill>
                      <a:schemeClr val="tx1"/>
                    </a:solidFill>
                    <a:latin typeface="Arial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lr>
                    <a:srgbClr val="006699"/>
                  </a:buClr>
                  <a:buChar char="»"/>
                  <a:defRPr sz="1200">
                    <a:solidFill>
                      <a:schemeClr val="tx1"/>
                    </a:solidFill>
                    <a:latin typeface="Arial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006699"/>
                  </a:buClr>
                  <a:buChar char="»"/>
                  <a:defRPr sz="1200">
                    <a:solidFill>
                      <a:schemeClr val="tx1"/>
                    </a:solidFill>
                    <a:latin typeface="Arial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006699"/>
                  </a:buClr>
                  <a:buChar char="»"/>
                  <a:defRPr sz="1200">
                    <a:solidFill>
                      <a:schemeClr val="tx1"/>
                    </a:solidFill>
                    <a:latin typeface="Arial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006699"/>
                  </a:buClr>
                  <a:buChar char="»"/>
                  <a:defRPr sz="1200">
                    <a:solidFill>
                      <a:schemeClr val="tx1"/>
                    </a:solidFill>
                    <a:latin typeface="Arial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006699"/>
                  </a:buClr>
                  <a:buChar char="»"/>
                  <a:defRPr sz="1200">
                    <a:solidFill>
                      <a:schemeClr val="tx1"/>
                    </a:solidFill>
                    <a:latin typeface="Arial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FontTx/>
                  <a:buNone/>
                </a:pPr>
                <a:r>
                  <a:rPr lang="en-US" altLang="en-US" sz="700">
                    <a:solidFill>
                      <a:srgbClr val="000000"/>
                    </a:solidFill>
                  </a:rPr>
                  <a:t> 13-0600)MVs/AB.CAN/44.13/6</a:t>
                </a:r>
                <a:endParaRPr lang="en-US" altLang="en-US"/>
              </a:p>
            </p:txBody>
          </p:sp>
          <p:sp>
            <p:nvSpPr>
              <p:cNvPr id="15458" name="Freeform 86"/>
              <p:cNvSpPr>
                <a:spLocks/>
              </p:cNvSpPr>
              <p:nvPr/>
            </p:nvSpPr>
            <p:spPr bwMode="auto">
              <a:xfrm>
                <a:off x="4521" y="3129"/>
                <a:ext cx="0" cy="298"/>
              </a:xfrm>
              <a:custGeom>
                <a:avLst/>
                <a:gdLst>
                  <a:gd name="T0" fmla="*/ 298 h 298"/>
                  <a:gd name="T1" fmla="*/ 0 h 298"/>
                  <a:gd name="T2" fmla="*/ 0 h 298"/>
                  <a:gd name="T3" fmla="*/ 0 60000 65536"/>
                  <a:gd name="T4" fmla="*/ 0 60000 65536"/>
                  <a:gd name="T5" fmla="*/ 0 60000 65536"/>
                </a:gdLst>
                <a:ahLst/>
                <a:cxnLst>
                  <a:cxn ang="T3">
                    <a:pos x="0" y="T0"/>
                  </a:cxn>
                  <a:cxn ang="T4">
                    <a:pos x="0" y="T1"/>
                  </a:cxn>
                  <a:cxn ang="T5">
                    <a:pos x="0" y="T2"/>
                  </a:cxn>
                </a:cxnLst>
                <a:rect l="0" t="0" r="r" b="b"/>
                <a:pathLst>
                  <a:path h="298">
                    <a:moveTo>
                      <a:pt x="0" y="298"/>
                    </a:moveTo>
                    <a:lnTo>
                      <a:pt x="0" y="0"/>
                    </a:lnTo>
                  </a:path>
                </a:pathLst>
              </a:custGeom>
              <a:noFill/>
              <a:ln w="6350" cap="sq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15459" name="Rectangle 87"/>
              <p:cNvSpPr>
                <a:spLocks noChangeArrowheads="1"/>
              </p:cNvSpPr>
              <p:nvPr/>
            </p:nvSpPr>
            <p:spPr bwMode="auto">
              <a:xfrm>
                <a:off x="4523" y="3169"/>
                <a:ext cx="803" cy="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eaLnBrk="0" hangingPunct="0">
                  <a:spcBef>
                    <a:spcPct val="20000"/>
                  </a:spcBef>
                  <a:buClr>
                    <a:srgbClr val="3A3A3C"/>
                  </a:buClr>
                  <a:buChar char="•"/>
                  <a:defRPr>
                    <a:solidFill>
                      <a:schemeClr val="tx1"/>
                    </a:solidFill>
                    <a:latin typeface="Arial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lr>
                    <a:srgbClr val="006699"/>
                  </a:buClr>
                  <a:buFont typeface="Arial" pitchFamily="34" charset="0"/>
                  <a:buChar char="»"/>
                  <a:defRPr sz="1600">
                    <a:solidFill>
                      <a:schemeClr val="tx1"/>
                    </a:solidFill>
                    <a:latin typeface="Arial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lr>
                    <a:srgbClr val="006699"/>
                  </a:buClr>
                  <a:buChar char="•"/>
                  <a:defRPr sz="1400">
                    <a:solidFill>
                      <a:schemeClr val="tx1"/>
                    </a:solidFill>
                    <a:latin typeface="Arial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lr>
                    <a:srgbClr val="006699"/>
                  </a:buClr>
                  <a:buFont typeface="Arial" pitchFamily="34" charset="0"/>
                  <a:buChar char="–"/>
                  <a:defRPr sz="1200">
                    <a:solidFill>
                      <a:schemeClr val="tx1"/>
                    </a:solidFill>
                    <a:latin typeface="Arial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lr>
                    <a:srgbClr val="006699"/>
                  </a:buClr>
                  <a:buChar char="»"/>
                  <a:defRPr sz="1200">
                    <a:solidFill>
                      <a:schemeClr val="tx1"/>
                    </a:solidFill>
                    <a:latin typeface="Arial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006699"/>
                  </a:buClr>
                  <a:buChar char="»"/>
                  <a:defRPr sz="1200">
                    <a:solidFill>
                      <a:schemeClr val="tx1"/>
                    </a:solidFill>
                    <a:latin typeface="Arial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006699"/>
                  </a:buClr>
                  <a:buChar char="»"/>
                  <a:defRPr sz="1200">
                    <a:solidFill>
                      <a:schemeClr val="tx1"/>
                    </a:solidFill>
                    <a:latin typeface="Arial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006699"/>
                  </a:buClr>
                  <a:buChar char="»"/>
                  <a:defRPr sz="1200">
                    <a:solidFill>
                      <a:schemeClr val="tx1"/>
                    </a:solidFill>
                    <a:latin typeface="Arial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006699"/>
                  </a:buClr>
                  <a:buChar char="»"/>
                  <a:defRPr sz="1200">
                    <a:solidFill>
                      <a:schemeClr val="tx1"/>
                    </a:solidFill>
                    <a:latin typeface="Arial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FontTx/>
                  <a:buNone/>
                </a:pPr>
                <a:r>
                  <a:rPr lang="en-US" altLang="en-US" sz="700">
                    <a:solidFill>
                      <a:srgbClr val="000000"/>
                    </a:solidFill>
                  </a:rPr>
                  <a:t> 13-0601)MVs/AB.CAN/44.13/7</a:t>
                </a:r>
                <a:endParaRPr lang="en-US" altLang="en-US"/>
              </a:p>
            </p:txBody>
          </p:sp>
          <p:sp>
            <p:nvSpPr>
              <p:cNvPr id="15460" name="Freeform 88"/>
              <p:cNvSpPr>
                <a:spLocks/>
              </p:cNvSpPr>
              <p:nvPr/>
            </p:nvSpPr>
            <p:spPr bwMode="auto">
              <a:xfrm>
                <a:off x="4521" y="3204"/>
                <a:ext cx="0" cy="223"/>
              </a:xfrm>
              <a:custGeom>
                <a:avLst/>
                <a:gdLst>
                  <a:gd name="T0" fmla="*/ 223 h 223"/>
                  <a:gd name="T1" fmla="*/ 0 h 223"/>
                  <a:gd name="T2" fmla="*/ 0 h 223"/>
                  <a:gd name="T3" fmla="*/ 0 60000 65536"/>
                  <a:gd name="T4" fmla="*/ 0 60000 65536"/>
                  <a:gd name="T5" fmla="*/ 0 60000 65536"/>
                </a:gdLst>
                <a:ahLst/>
                <a:cxnLst>
                  <a:cxn ang="T3">
                    <a:pos x="0" y="T0"/>
                  </a:cxn>
                  <a:cxn ang="T4">
                    <a:pos x="0" y="T1"/>
                  </a:cxn>
                  <a:cxn ang="T5">
                    <a:pos x="0" y="T2"/>
                  </a:cxn>
                </a:cxnLst>
                <a:rect l="0" t="0" r="r" b="b"/>
                <a:pathLst>
                  <a:path h="223">
                    <a:moveTo>
                      <a:pt x="0" y="223"/>
                    </a:moveTo>
                    <a:lnTo>
                      <a:pt x="0" y="0"/>
                    </a:lnTo>
                  </a:path>
                </a:pathLst>
              </a:custGeom>
              <a:noFill/>
              <a:ln w="6350" cap="sq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15461" name="Rectangle 89"/>
              <p:cNvSpPr>
                <a:spLocks noChangeArrowheads="1"/>
              </p:cNvSpPr>
              <p:nvPr/>
            </p:nvSpPr>
            <p:spPr bwMode="auto">
              <a:xfrm>
                <a:off x="4523" y="3244"/>
                <a:ext cx="756" cy="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eaLnBrk="0" hangingPunct="0">
                  <a:spcBef>
                    <a:spcPct val="20000"/>
                  </a:spcBef>
                  <a:buClr>
                    <a:srgbClr val="3A3A3C"/>
                  </a:buClr>
                  <a:buChar char="•"/>
                  <a:defRPr>
                    <a:solidFill>
                      <a:schemeClr val="tx1"/>
                    </a:solidFill>
                    <a:latin typeface="Arial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lr>
                    <a:srgbClr val="006699"/>
                  </a:buClr>
                  <a:buFont typeface="Arial" pitchFamily="34" charset="0"/>
                  <a:buChar char="»"/>
                  <a:defRPr sz="1600">
                    <a:solidFill>
                      <a:schemeClr val="tx1"/>
                    </a:solidFill>
                    <a:latin typeface="Arial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lr>
                    <a:srgbClr val="006699"/>
                  </a:buClr>
                  <a:buChar char="•"/>
                  <a:defRPr sz="1400">
                    <a:solidFill>
                      <a:schemeClr val="tx1"/>
                    </a:solidFill>
                    <a:latin typeface="Arial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lr>
                    <a:srgbClr val="006699"/>
                  </a:buClr>
                  <a:buFont typeface="Arial" pitchFamily="34" charset="0"/>
                  <a:buChar char="–"/>
                  <a:defRPr sz="1200">
                    <a:solidFill>
                      <a:schemeClr val="tx1"/>
                    </a:solidFill>
                    <a:latin typeface="Arial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lr>
                    <a:srgbClr val="006699"/>
                  </a:buClr>
                  <a:buChar char="»"/>
                  <a:defRPr sz="1200">
                    <a:solidFill>
                      <a:schemeClr val="tx1"/>
                    </a:solidFill>
                    <a:latin typeface="Arial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006699"/>
                  </a:buClr>
                  <a:buChar char="»"/>
                  <a:defRPr sz="1200">
                    <a:solidFill>
                      <a:schemeClr val="tx1"/>
                    </a:solidFill>
                    <a:latin typeface="Arial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006699"/>
                  </a:buClr>
                  <a:buChar char="»"/>
                  <a:defRPr sz="1200">
                    <a:solidFill>
                      <a:schemeClr val="tx1"/>
                    </a:solidFill>
                    <a:latin typeface="Arial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006699"/>
                  </a:buClr>
                  <a:buChar char="»"/>
                  <a:defRPr sz="1200">
                    <a:solidFill>
                      <a:schemeClr val="tx1"/>
                    </a:solidFill>
                    <a:latin typeface="Arial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006699"/>
                  </a:buClr>
                  <a:buChar char="»"/>
                  <a:defRPr sz="1200">
                    <a:solidFill>
                      <a:schemeClr val="tx1"/>
                    </a:solidFill>
                    <a:latin typeface="Arial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FontTx/>
                  <a:buNone/>
                </a:pPr>
                <a:r>
                  <a:rPr lang="en-US" altLang="en-US" sz="700">
                    <a:solidFill>
                      <a:srgbClr val="000000"/>
                    </a:solidFill>
                  </a:rPr>
                  <a:t> 13-0498)MVs/AB.CAN/41.13</a:t>
                </a:r>
                <a:endParaRPr lang="en-US" altLang="en-US"/>
              </a:p>
            </p:txBody>
          </p:sp>
          <p:sp>
            <p:nvSpPr>
              <p:cNvPr id="15462" name="Freeform 90"/>
              <p:cNvSpPr>
                <a:spLocks/>
              </p:cNvSpPr>
              <p:nvPr/>
            </p:nvSpPr>
            <p:spPr bwMode="auto">
              <a:xfrm>
                <a:off x="4521" y="3279"/>
                <a:ext cx="0" cy="186"/>
              </a:xfrm>
              <a:custGeom>
                <a:avLst/>
                <a:gdLst>
                  <a:gd name="T0" fmla="*/ 186 h 186"/>
                  <a:gd name="T1" fmla="*/ 0 h 186"/>
                  <a:gd name="T2" fmla="*/ 0 h 186"/>
                  <a:gd name="T3" fmla="*/ 0 60000 65536"/>
                  <a:gd name="T4" fmla="*/ 0 60000 65536"/>
                  <a:gd name="T5" fmla="*/ 0 60000 65536"/>
                </a:gdLst>
                <a:ahLst/>
                <a:cxnLst>
                  <a:cxn ang="T3">
                    <a:pos x="0" y="T0"/>
                  </a:cxn>
                  <a:cxn ang="T4">
                    <a:pos x="0" y="T1"/>
                  </a:cxn>
                  <a:cxn ang="T5">
                    <a:pos x="0" y="T2"/>
                  </a:cxn>
                </a:cxnLst>
                <a:rect l="0" t="0" r="r" b="b"/>
                <a:pathLst>
                  <a:path h="186">
                    <a:moveTo>
                      <a:pt x="0" y="186"/>
                    </a:moveTo>
                    <a:lnTo>
                      <a:pt x="0" y="0"/>
                    </a:lnTo>
                  </a:path>
                </a:pathLst>
              </a:custGeom>
              <a:noFill/>
              <a:ln w="6350" cap="sq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15463" name="Rectangle 91"/>
              <p:cNvSpPr>
                <a:spLocks noChangeArrowheads="1"/>
              </p:cNvSpPr>
              <p:nvPr/>
            </p:nvSpPr>
            <p:spPr bwMode="auto">
              <a:xfrm>
                <a:off x="4523" y="3319"/>
                <a:ext cx="756" cy="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eaLnBrk="0" hangingPunct="0">
                  <a:spcBef>
                    <a:spcPct val="20000"/>
                  </a:spcBef>
                  <a:buClr>
                    <a:srgbClr val="3A3A3C"/>
                  </a:buClr>
                  <a:buChar char="•"/>
                  <a:defRPr>
                    <a:solidFill>
                      <a:schemeClr val="tx1"/>
                    </a:solidFill>
                    <a:latin typeface="Arial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lr>
                    <a:srgbClr val="006699"/>
                  </a:buClr>
                  <a:buFont typeface="Arial" pitchFamily="34" charset="0"/>
                  <a:buChar char="»"/>
                  <a:defRPr sz="1600">
                    <a:solidFill>
                      <a:schemeClr val="tx1"/>
                    </a:solidFill>
                    <a:latin typeface="Arial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lr>
                    <a:srgbClr val="006699"/>
                  </a:buClr>
                  <a:buChar char="•"/>
                  <a:defRPr sz="1400">
                    <a:solidFill>
                      <a:schemeClr val="tx1"/>
                    </a:solidFill>
                    <a:latin typeface="Arial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lr>
                    <a:srgbClr val="006699"/>
                  </a:buClr>
                  <a:buFont typeface="Arial" pitchFamily="34" charset="0"/>
                  <a:buChar char="–"/>
                  <a:defRPr sz="1200">
                    <a:solidFill>
                      <a:schemeClr val="tx1"/>
                    </a:solidFill>
                    <a:latin typeface="Arial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lr>
                    <a:srgbClr val="006699"/>
                  </a:buClr>
                  <a:buChar char="»"/>
                  <a:defRPr sz="1200">
                    <a:solidFill>
                      <a:schemeClr val="tx1"/>
                    </a:solidFill>
                    <a:latin typeface="Arial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006699"/>
                  </a:buClr>
                  <a:buChar char="»"/>
                  <a:defRPr sz="1200">
                    <a:solidFill>
                      <a:schemeClr val="tx1"/>
                    </a:solidFill>
                    <a:latin typeface="Arial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006699"/>
                  </a:buClr>
                  <a:buChar char="»"/>
                  <a:defRPr sz="1200">
                    <a:solidFill>
                      <a:schemeClr val="tx1"/>
                    </a:solidFill>
                    <a:latin typeface="Arial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006699"/>
                  </a:buClr>
                  <a:buChar char="»"/>
                  <a:defRPr sz="1200">
                    <a:solidFill>
                      <a:schemeClr val="tx1"/>
                    </a:solidFill>
                    <a:latin typeface="Arial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006699"/>
                  </a:buClr>
                  <a:buChar char="»"/>
                  <a:defRPr sz="1200">
                    <a:solidFill>
                      <a:schemeClr val="tx1"/>
                    </a:solidFill>
                    <a:latin typeface="Arial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FontTx/>
                  <a:buNone/>
                </a:pPr>
                <a:r>
                  <a:rPr lang="en-US" altLang="en-US" sz="700">
                    <a:solidFill>
                      <a:srgbClr val="000000"/>
                    </a:solidFill>
                  </a:rPr>
                  <a:t> 13-0527)MVs/AB.CAN/42.13</a:t>
                </a:r>
                <a:endParaRPr lang="en-US" altLang="en-US"/>
              </a:p>
            </p:txBody>
          </p:sp>
          <p:sp>
            <p:nvSpPr>
              <p:cNvPr id="15464" name="Freeform 92"/>
              <p:cNvSpPr>
                <a:spLocks/>
              </p:cNvSpPr>
              <p:nvPr/>
            </p:nvSpPr>
            <p:spPr bwMode="auto">
              <a:xfrm>
                <a:off x="4521" y="3354"/>
                <a:ext cx="0" cy="148"/>
              </a:xfrm>
              <a:custGeom>
                <a:avLst/>
                <a:gdLst>
                  <a:gd name="T0" fmla="*/ 148 h 148"/>
                  <a:gd name="T1" fmla="*/ 0 h 148"/>
                  <a:gd name="T2" fmla="*/ 0 h 148"/>
                  <a:gd name="T3" fmla="*/ 0 60000 65536"/>
                  <a:gd name="T4" fmla="*/ 0 60000 65536"/>
                  <a:gd name="T5" fmla="*/ 0 60000 65536"/>
                </a:gdLst>
                <a:ahLst/>
                <a:cxnLst>
                  <a:cxn ang="T3">
                    <a:pos x="0" y="T0"/>
                  </a:cxn>
                  <a:cxn ang="T4">
                    <a:pos x="0" y="T1"/>
                  </a:cxn>
                  <a:cxn ang="T5">
                    <a:pos x="0" y="T2"/>
                  </a:cxn>
                </a:cxnLst>
                <a:rect l="0" t="0" r="r" b="b"/>
                <a:pathLst>
                  <a:path h="148">
                    <a:moveTo>
                      <a:pt x="0" y="148"/>
                    </a:moveTo>
                    <a:lnTo>
                      <a:pt x="0" y="0"/>
                    </a:lnTo>
                  </a:path>
                </a:pathLst>
              </a:custGeom>
              <a:noFill/>
              <a:ln w="6350" cap="sq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15465" name="Rectangle 93"/>
              <p:cNvSpPr>
                <a:spLocks noChangeArrowheads="1"/>
              </p:cNvSpPr>
              <p:nvPr/>
            </p:nvSpPr>
            <p:spPr bwMode="auto">
              <a:xfrm>
                <a:off x="4523" y="3394"/>
                <a:ext cx="803" cy="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eaLnBrk="0" hangingPunct="0">
                  <a:spcBef>
                    <a:spcPct val="20000"/>
                  </a:spcBef>
                  <a:buClr>
                    <a:srgbClr val="3A3A3C"/>
                  </a:buClr>
                  <a:buChar char="•"/>
                  <a:defRPr>
                    <a:solidFill>
                      <a:schemeClr val="tx1"/>
                    </a:solidFill>
                    <a:latin typeface="Arial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lr>
                    <a:srgbClr val="006699"/>
                  </a:buClr>
                  <a:buFont typeface="Arial" pitchFamily="34" charset="0"/>
                  <a:buChar char="»"/>
                  <a:defRPr sz="1600">
                    <a:solidFill>
                      <a:schemeClr val="tx1"/>
                    </a:solidFill>
                    <a:latin typeface="Arial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lr>
                    <a:srgbClr val="006699"/>
                  </a:buClr>
                  <a:buChar char="•"/>
                  <a:defRPr sz="1400">
                    <a:solidFill>
                      <a:schemeClr val="tx1"/>
                    </a:solidFill>
                    <a:latin typeface="Arial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lr>
                    <a:srgbClr val="006699"/>
                  </a:buClr>
                  <a:buFont typeface="Arial" pitchFamily="34" charset="0"/>
                  <a:buChar char="–"/>
                  <a:defRPr sz="1200">
                    <a:solidFill>
                      <a:schemeClr val="tx1"/>
                    </a:solidFill>
                    <a:latin typeface="Arial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lr>
                    <a:srgbClr val="006699"/>
                  </a:buClr>
                  <a:buChar char="»"/>
                  <a:defRPr sz="1200">
                    <a:solidFill>
                      <a:schemeClr val="tx1"/>
                    </a:solidFill>
                    <a:latin typeface="Arial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006699"/>
                  </a:buClr>
                  <a:buChar char="»"/>
                  <a:defRPr sz="1200">
                    <a:solidFill>
                      <a:schemeClr val="tx1"/>
                    </a:solidFill>
                    <a:latin typeface="Arial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006699"/>
                  </a:buClr>
                  <a:buChar char="»"/>
                  <a:defRPr sz="1200">
                    <a:solidFill>
                      <a:schemeClr val="tx1"/>
                    </a:solidFill>
                    <a:latin typeface="Arial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006699"/>
                  </a:buClr>
                  <a:buChar char="»"/>
                  <a:defRPr sz="1200">
                    <a:solidFill>
                      <a:schemeClr val="tx1"/>
                    </a:solidFill>
                    <a:latin typeface="Arial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006699"/>
                  </a:buClr>
                  <a:buChar char="»"/>
                  <a:defRPr sz="1200">
                    <a:solidFill>
                      <a:schemeClr val="tx1"/>
                    </a:solidFill>
                    <a:latin typeface="Arial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FontTx/>
                  <a:buNone/>
                </a:pPr>
                <a:r>
                  <a:rPr lang="en-US" altLang="en-US" sz="700">
                    <a:solidFill>
                      <a:srgbClr val="000000"/>
                    </a:solidFill>
                  </a:rPr>
                  <a:t> 14-0001)MVs/AB.CAN/46.13/3</a:t>
                </a:r>
                <a:endParaRPr lang="en-US" altLang="en-US"/>
              </a:p>
            </p:txBody>
          </p:sp>
          <p:sp>
            <p:nvSpPr>
              <p:cNvPr id="15466" name="Freeform 94"/>
              <p:cNvSpPr>
                <a:spLocks/>
              </p:cNvSpPr>
              <p:nvPr/>
            </p:nvSpPr>
            <p:spPr bwMode="auto">
              <a:xfrm>
                <a:off x="4521" y="3429"/>
                <a:ext cx="0" cy="111"/>
              </a:xfrm>
              <a:custGeom>
                <a:avLst/>
                <a:gdLst>
                  <a:gd name="T0" fmla="*/ 111 h 111"/>
                  <a:gd name="T1" fmla="*/ 0 h 111"/>
                  <a:gd name="T2" fmla="*/ 0 h 111"/>
                  <a:gd name="T3" fmla="*/ 0 60000 65536"/>
                  <a:gd name="T4" fmla="*/ 0 60000 65536"/>
                  <a:gd name="T5" fmla="*/ 0 60000 65536"/>
                </a:gdLst>
                <a:ahLst/>
                <a:cxnLst>
                  <a:cxn ang="T3">
                    <a:pos x="0" y="T0"/>
                  </a:cxn>
                  <a:cxn ang="T4">
                    <a:pos x="0" y="T1"/>
                  </a:cxn>
                  <a:cxn ang="T5">
                    <a:pos x="0" y="T2"/>
                  </a:cxn>
                </a:cxnLst>
                <a:rect l="0" t="0" r="r" b="b"/>
                <a:pathLst>
                  <a:path h="111">
                    <a:moveTo>
                      <a:pt x="0" y="111"/>
                    </a:moveTo>
                    <a:lnTo>
                      <a:pt x="0" y="0"/>
                    </a:lnTo>
                  </a:path>
                </a:pathLst>
              </a:custGeom>
              <a:noFill/>
              <a:ln w="6350" cap="sq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15467" name="Rectangle 95"/>
              <p:cNvSpPr>
                <a:spLocks noChangeArrowheads="1"/>
              </p:cNvSpPr>
              <p:nvPr/>
            </p:nvSpPr>
            <p:spPr bwMode="auto">
              <a:xfrm>
                <a:off x="4523" y="3469"/>
                <a:ext cx="803" cy="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eaLnBrk="0" hangingPunct="0">
                  <a:spcBef>
                    <a:spcPct val="20000"/>
                  </a:spcBef>
                  <a:buClr>
                    <a:srgbClr val="3A3A3C"/>
                  </a:buClr>
                  <a:buChar char="•"/>
                  <a:defRPr>
                    <a:solidFill>
                      <a:schemeClr val="tx1"/>
                    </a:solidFill>
                    <a:latin typeface="Arial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lr>
                    <a:srgbClr val="006699"/>
                  </a:buClr>
                  <a:buFont typeface="Arial" pitchFamily="34" charset="0"/>
                  <a:buChar char="»"/>
                  <a:defRPr sz="1600">
                    <a:solidFill>
                      <a:schemeClr val="tx1"/>
                    </a:solidFill>
                    <a:latin typeface="Arial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lr>
                    <a:srgbClr val="006699"/>
                  </a:buClr>
                  <a:buChar char="•"/>
                  <a:defRPr sz="1400">
                    <a:solidFill>
                      <a:schemeClr val="tx1"/>
                    </a:solidFill>
                    <a:latin typeface="Arial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lr>
                    <a:srgbClr val="006699"/>
                  </a:buClr>
                  <a:buFont typeface="Arial" pitchFamily="34" charset="0"/>
                  <a:buChar char="–"/>
                  <a:defRPr sz="1200">
                    <a:solidFill>
                      <a:schemeClr val="tx1"/>
                    </a:solidFill>
                    <a:latin typeface="Arial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lr>
                    <a:srgbClr val="006699"/>
                  </a:buClr>
                  <a:buChar char="»"/>
                  <a:defRPr sz="1200">
                    <a:solidFill>
                      <a:schemeClr val="tx1"/>
                    </a:solidFill>
                    <a:latin typeface="Arial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006699"/>
                  </a:buClr>
                  <a:buChar char="»"/>
                  <a:defRPr sz="1200">
                    <a:solidFill>
                      <a:schemeClr val="tx1"/>
                    </a:solidFill>
                    <a:latin typeface="Arial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006699"/>
                  </a:buClr>
                  <a:buChar char="»"/>
                  <a:defRPr sz="1200">
                    <a:solidFill>
                      <a:schemeClr val="tx1"/>
                    </a:solidFill>
                    <a:latin typeface="Arial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006699"/>
                  </a:buClr>
                  <a:buChar char="»"/>
                  <a:defRPr sz="1200">
                    <a:solidFill>
                      <a:schemeClr val="tx1"/>
                    </a:solidFill>
                    <a:latin typeface="Arial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006699"/>
                  </a:buClr>
                  <a:buChar char="»"/>
                  <a:defRPr sz="1200">
                    <a:solidFill>
                      <a:schemeClr val="tx1"/>
                    </a:solidFill>
                    <a:latin typeface="Arial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FontTx/>
                  <a:buNone/>
                </a:pPr>
                <a:r>
                  <a:rPr lang="en-US" altLang="en-US" sz="700">
                    <a:solidFill>
                      <a:srgbClr val="000000"/>
                    </a:solidFill>
                  </a:rPr>
                  <a:t> 13-0528)MVs/AB.CAN/42.13/2</a:t>
                </a:r>
                <a:endParaRPr lang="en-US" altLang="en-US"/>
              </a:p>
            </p:txBody>
          </p:sp>
          <p:sp>
            <p:nvSpPr>
              <p:cNvPr id="15468" name="Freeform 96"/>
              <p:cNvSpPr>
                <a:spLocks/>
              </p:cNvSpPr>
              <p:nvPr/>
            </p:nvSpPr>
            <p:spPr bwMode="auto">
              <a:xfrm>
                <a:off x="4521" y="3504"/>
                <a:ext cx="0" cy="73"/>
              </a:xfrm>
              <a:custGeom>
                <a:avLst/>
                <a:gdLst>
                  <a:gd name="T0" fmla="*/ 73 h 73"/>
                  <a:gd name="T1" fmla="*/ 0 h 73"/>
                  <a:gd name="T2" fmla="*/ 0 h 73"/>
                  <a:gd name="T3" fmla="*/ 0 60000 65536"/>
                  <a:gd name="T4" fmla="*/ 0 60000 65536"/>
                  <a:gd name="T5" fmla="*/ 0 60000 65536"/>
                </a:gdLst>
                <a:ahLst/>
                <a:cxnLst>
                  <a:cxn ang="T3">
                    <a:pos x="0" y="T0"/>
                  </a:cxn>
                  <a:cxn ang="T4">
                    <a:pos x="0" y="T1"/>
                  </a:cxn>
                  <a:cxn ang="T5">
                    <a:pos x="0" y="T2"/>
                  </a:cxn>
                </a:cxnLst>
                <a:rect l="0" t="0" r="r" b="b"/>
                <a:pathLst>
                  <a:path h="73">
                    <a:moveTo>
                      <a:pt x="0" y="73"/>
                    </a:moveTo>
                    <a:lnTo>
                      <a:pt x="0" y="0"/>
                    </a:lnTo>
                  </a:path>
                </a:pathLst>
              </a:custGeom>
              <a:noFill/>
              <a:ln w="6350" cap="sq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15469" name="Rectangle 97"/>
              <p:cNvSpPr>
                <a:spLocks noChangeArrowheads="1"/>
              </p:cNvSpPr>
              <p:nvPr/>
            </p:nvSpPr>
            <p:spPr bwMode="auto">
              <a:xfrm>
                <a:off x="4523" y="3544"/>
                <a:ext cx="756" cy="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eaLnBrk="0" hangingPunct="0">
                  <a:spcBef>
                    <a:spcPct val="20000"/>
                  </a:spcBef>
                  <a:buClr>
                    <a:srgbClr val="3A3A3C"/>
                  </a:buClr>
                  <a:buChar char="•"/>
                  <a:defRPr>
                    <a:solidFill>
                      <a:schemeClr val="tx1"/>
                    </a:solidFill>
                    <a:latin typeface="Arial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lr>
                    <a:srgbClr val="006699"/>
                  </a:buClr>
                  <a:buFont typeface="Arial" pitchFamily="34" charset="0"/>
                  <a:buChar char="»"/>
                  <a:defRPr sz="1600">
                    <a:solidFill>
                      <a:schemeClr val="tx1"/>
                    </a:solidFill>
                    <a:latin typeface="Arial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lr>
                    <a:srgbClr val="006699"/>
                  </a:buClr>
                  <a:buChar char="•"/>
                  <a:defRPr sz="1400">
                    <a:solidFill>
                      <a:schemeClr val="tx1"/>
                    </a:solidFill>
                    <a:latin typeface="Arial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lr>
                    <a:srgbClr val="006699"/>
                  </a:buClr>
                  <a:buFont typeface="Arial" pitchFamily="34" charset="0"/>
                  <a:buChar char="–"/>
                  <a:defRPr sz="1200">
                    <a:solidFill>
                      <a:schemeClr val="tx1"/>
                    </a:solidFill>
                    <a:latin typeface="Arial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lr>
                    <a:srgbClr val="006699"/>
                  </a:buClr>
                  <a:buChar char="»"/>
                  <a:defRPr sz="1200">
                    <a:solidFill>
                      <a:schemeClr val="tx1"/>
                    </a:solidFill>
                    <a:latin typeface="Arial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006699"/>
                  </a:buClr>
                  <a:buChar char="»"/>
                  <a:defRPr sz="1200">
                    <a:solidFill>
                      <a:schemeClr val="tx1"/>
                    </a:solidFill>
                    <a:latin typeface="Arial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006699"/>
                  </a:buClr>
                  <a:buChar char="»"/>
                  <a:defRPr sz="1200">
                    <a:solidFill>
                      <a:schemeClr val="tx1"/>
                    </a:solidFill>
                    <a:latin typeface="Arial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006699"/>
                  </a:buClr>
                  <a:buChar char="»"/>
                  <a:defRPr sz="1200">
                    <a:solidFill>
                      <a:schemeClr val="tx1"/>
                    </a:solidFill>
                    <a:latin typeface="Arial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006699"/>
                  </a:buClr>
                  <a:buChar char="»"/>
                  <a:defRPr sz="1200">
                    <a:solidFill>
                      <a:schemeClr val="tx1"/>
                    </a:solidFill>
                    <a:latin typeface="Arial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FontTx/>
                  <a:buNone/>
                </a:pPr>
                <a:r>
                  <a:rPr lang="en-US" altLang="en-US" sz="700">
                    <a:solidFill>
                      <a:srgbClr val="000000"/>
                    </a:solidFill>
                  </a:rPr>
                  <a:t> 13-0578)MVs/AB.CAN/44.13</a:t>
                </a:r>
                <a:endParaRPr lang="en-US" altLang="en-US"/>
              </a:p>
            </p:txBody>
          </p:sp>
          <p:sp>
            <p:nvSpPr>
              <p:cNvPr id="15470" name="Freeform 98"/>
              <p:cNvSpPr>
                <a:spLocks/>
              </p:cNvSpPr>
              <p:nvPr/>
            </p:nvSpPr>
            <p:spPr bwMode="auto">
              <a:xfrm>
                <a:off x="4521" y="3579"/>
                <a:ext cx="0" cy="36"/>
              </a:xfrm>
              <a:custGeom>
                <a:avLst/>
                <a:gdLst>
                  <a:gd name="T0" fmla="*/ 36 h 36"/>
                  <a:gd name="T1" fmla="*/ 0 h 36"/>
                  <a:gd name="T2" fmla="*/ 0 h 36"/>
                  <a:gd name="T3" fmla="*/ 0 60000 65536"/>
                  <a:gd name="T4" fmla="*/ 0 60000 65536"/>
                  <a:gd name="T5" fmla="*/ 0 60000 65536"/>
                </a:gdLst>
                <a:ahLst/>
                <a:cxnLst>
                  <a:cxn ang="T3">
                    <a:pos x="0" y="T0"/>
                  </a:cxn>
                  <a:cxn ang="T4">
                    <a:pos x="0" y="T1"/>
                  </a:cxn>
                  <a:cxn ang="T5">
                    <a:pos x="0" y="T2"/>
                  </a:cxn>
                </a:cxnLst>
                <a:rect l="0" t="0" r="r" b="b"/>
                <a:pathLst>
                  <a:path h="36">
                    <a:moveTo>
                      <a:pt x="0" y="36"/>
                    </a:moveTo>
                    <a:lnTo>
                      <a:pt x="0" y="0"/>
                    </a:lnTo>
                  </a:path>
                </a:pathLst>
              </a:custGeom>
              <a:noFill/>
              <a:ln w="6350" cap="sq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15471" name="Rectangle 99"/>
              <p:cNvSpPr>
                <a:spLocks noChangeArrowheads="1"/>
              </p:cNvSpPr>
              <p:nvPr/>
            </p:nvSpPr>
            <p:spPr bwMode="auto">
              <a:xfrm>
                <a:off x="4523" y="3619"/>
                <a:ext cx="803" cy="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eaLnBrk="0" hangingPunct="0">
                  <a:spcBef>
                    <a:spcPct val="20000"/>
                  </a:spcBef>
                  <a:buClr>
                    <a:srgbClr val="3A3A3C"/>
                  </a:buClr>
                  <a:buChar char="•"/>
                  <a:defRPr>
                    <a:solidFill>
                      <a:schemeClr val="tx1"/>
                    </a:solidFill>
                    <a:latin typeface="Arial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lr>
                    <a:srgbClr val="006699"/>
                  </a:buClr>
                  <a:buFont typeface="Arial" pitchFamily="34" charset="0"/>
                  <a:buChar char="»"/>
                  <a:defRPr sz="1600">
                    <a:solidFill>
                      <a:schemeClr val="tx1"/>
                    </a:solidFill>
                    <a:latin typeface="Arial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lr>
                    <a:srgbClr val="006699"/>
                  </a:buClr>
                  <a:buChar char="•"/>
                  <a:defRPr sz="1400">
                    <a:solidFill>
                      <a:schemeClr val="tx1"/>
                    </a:solidFill>
                    <a:latin typeface="Arial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lr>
                    <a:srgbClr val="006699"/>
                  </a:buClr>
                  <a:buFont typeface="Arial" pitchFamily="34" charset="0"/>
                  <a:buChar char="–"/>
                  <a:defRPr sz="1200">
                    <a:solidFill>
                      <a:schemeClr val="tx1"/>
                    </a:solidFill>
                    <a:latin typeface="Arial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lr>
                    <a:srgbClr val="006699"/>
                  </a:buClr>
                  <a:buChar char="»"/>
                  <a:defRPr sz="1200">
                    <a:solidFill>
                      <a:schemeClr val="tx1"/>
                    </a:solidFill>
                    <a:latin typeface="Arial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006699"/>
                  </a:buClr>
                  <a:buChar char="»"/>
                  <a:defRPr sz="1200">
                    <a:solidFill>
                      <a:schemeClr val="tx1"/>
                    </a:solidFill>
                    <a:latin typeface="Arial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006699"/>
                  </a:buClr>
                  <a:buChar char="»"/>
                  <a:defRPr sz="1200">
                    <a:solidFill>
                      <a:schemeClr val="tx1"/>
                    </a:solidFill>
                    <a:latin typeface="Arial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006699"/>
                  </a:buClr>
                  <a:buChar char="»"/>
                  <a:defRPr sz="1200">
                    <a:solidFill>
                      <a:schemeClr val="tx1"/>
                    </a:solidFill>
                    <a:latin typeface="Arial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006699"/>
                  </a:buClr>
                  <a:buChar char="»"/>
                  <a:defRPr sz="1200">
                    <a:solidFill>
                      <a:schemeClr val="tx1"/>
                    </a:solidFill>
                    <a:latin typeface="Arial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FontTx/>
                  <a:buNone/>
                </a:pPr>
                <a:r>
                  <a:rPr lang="en-US" altLang="en-US" sz="700">
                    <a:solidFill>
                      <a:srgbClr val="000000"/>
                    </a:solidFill>
                  </a:rPr>
                  <a:t> 14-0002)MVs/AB.CAN/43.13/3</a:t>
                </a:r>
                <a:endParaRPr lang="en-US" altLang="en-US"/>
              </a:p>
            </p:txBody>
          </p:sp>
          <p:sp>
            <p:nvSpPr>
              <p:cNvPr id="15472" name="Freeform 100"/>
              <p:cNvSpPr>
                <a:spLocks/>
              </p:cNvSpPr>
              <p:nvPr/>
            </p:nvSpPr>
            <p:spPr bwMode="auto">
              <a:xfrm>
                <a:off x="4521" y="3619"/>
                <a:ext cx="0" cy="35"/>
              </a:xfrm>
              <a:custGeom>
                <a:avLst/>
                <a:gdLst>
                  <a:gd name="T0" fmla="*/ 0 h 35"/>
                  <a:gd name="T1" fmla="*/ 35 h 35"/>
                  <a:gd name="T2" fmla="*/ 35 h 35"/>
                  <a:gd name="T3" fmla="*/ 0 60000 65536"/>
                  <a:gd name="T4" fmla="*/ 0 60000 65536"/>
                  <a:gd name="T5" fmla="*/ 0 60000 65536"/>
                </a:gdLst>
                <a:ahLst/>
                <a:cxnLst>
                  <a:cxn ang="T3">
                    <a:pos x="0" y="T0"/>
                  </a:cxn>
                  <a:cxn ang="T4">
                    <a:pos x="0" y="T1"/>
                  </a:cxn>
                  <a:cxn ang="T5">
                    <a:pos x="0" y="T2"/>
                  </a:cxn>
                </a:cxnLst>
                <a:rect l="0" t="0" r="r" b="b"/>
                <a:pathLst>
                  <a:path h="35">
                    <a:moveTo>
                      <a:pt x="0" y="0"/>
                    </a:moveTo>
                    <a:lnTo>
                      <a:pt x="0" y="35"/>
                    </a:lnTo>
                  </a:path>
                </a:pathLst>
              </a:custGeom>
              <a:noFill/>
              <a:ln w="6350" cap="sq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15473" name="Rectangle 101"/>
              <p:cNvSpPr>
                <a:spLocks noChangeArrowheads="1"/>
              </p:cNvSpPr>
              <p:nvPr/>
            </p:nvSpPr>
            <p:spPr bwMode="auto">
              <a:xfrm>
                <a:off x="4596" y="3695"/>
                <a:ext cx="759" cy="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eaLnBrk="0" hangingPunct="0">
                  <a:spcBef>
                    <a:spcPct val="20000"/>
                  </a:spcBef>
                  <a:buClr>
                    <a:srgbClr val="3A3A3C"/>
                  </a:buClr>
                  <a:buChar char="•"/>
                  <a:defRPr>
                    <a:solidFill>
                      <a:schemeClr val="tx1"/>
                    </a:solidFill>
                    <a:latin typeface="Arial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lr>
                    <a:srgbClr val="006699"/>
                  </a:buClr>
                  <a:buFont typeface="Arial" pitchFamily="34" charset="0"/>
                  <a:buChar char="»"/>
                  <a:defRPr sz="1600">
                    <a:solidFill>
                      <a:schemeClr val="tx1"/>
                    </a:solidFill>
                    <a:latin typeface="Arial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lr>
                    <a:srgbClr val="006699"/>
                  </a:buClr>
                  <a:buChar char="•"/>
                  <a:defRPr sz="1400">
                    <a:solidFill>
                      <a:schemeClr val="tx1"/>
                    </a:solidFill>
                    <a:latin typeface="Arial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lr>
                    <a:srgbClr val="006699"/>
                  </a:buClr>
                  <a:buFont typeface="Arial" pitchFamily="34" charset="0"/>
                  <a:buChar char="–"/>
                  <a:defRPr sz="1200">
                    <a:solidFill>
                      <a:schemeClr val="tx1"/>
                    </a:solidFill>
                    <a:latin typeface="Arial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lr>
                    <a:srgbClr val="006699"/>
                  </a:buClr>
                  <a:buChar char="»"/>
                  <a:defRPr sz="1200">
                    <a:solidFill>
                      <a:schemeClr val="tx1"/>
                    </a:solidFill>
                    <a:latin typeface="Arial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006699"/>
                  </a:buClr>
                  <a:buChar char="»"/>
                  <a:defRPr sz="1200">
                    <a:solidFill>
                      <a:schemeClr val="tx1"/>
                    </a:solidFill>
                    <a:latin typeface="Arial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006699"/>
                  </a:buClr>
                  <a:buChar char="»"/>
                  <a:defRPr sz="1200">
                    <a:solidFill>
                      <a:schemeClr val="tx1"/>
                    </a:solidFill>
                    <a:latin typeface="Arial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006699"/>
                  </a:buClr>
                  <a:buChar char="»"/>
                  <a:defRPr sz="1200">
                    <a:solidFill>
                      <a:schemeClr val="tx1"/>
                    </a:solidFill>
                    <a:latin typeface="Arial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006699"/>
                  </a:buClr>
                  <a:buChar char="»"/>
                  <a:defRPr sz="1200">
                    <a:solidFill>
                      <a:schemeClr val="tx1"/>
                    </a:solidFill>
                    <a:latin typeface="Arial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FontTx/>
                  <a:buNone/>
                </a:pPr>
                <a:r>
                  <a:rPr lang="en-US" altLang="en-US" sz="700">
                    <a:solidFill>
                      <a:srgbClr val="000000"/>
                    </a:solidFill>
                  </a:rPr>
                  <a:t> 13-0340)MVs/BC.CAN/31.13</a:t>
                </a:r>
                <a:endParaRPr lang="en-US" altLang="en-US"/>
              </a:p>
            </p:txBody>
          </p:sp>
          <p:sp>
            <p:nvSpPr>
              <p:cNvPr id="15474" name="Freeform 102"/>
              <p:cNvSpPr>
                <a:spLocks/>
              </p:cNvSpPr>
              <p:nvPr/>
            </p:nvSpPr>
            <p:spPr bwMode="auto">
              <a:xfrm>
                <a:off x="4521" y="3469"/>
                <a:ext cx="73" cy="260"/>
              </a:xfrm>
              <a:custGeom>
                <a:avLst/>
                <a:gdLst>
                  <a:gd name="T0" fmla="*/ 0 w 73"/>
                  <a:gd name="T1" fmla="*/ 0 h 260"/>
                  <a:gd name="T2" fmla="*/ 0 w 73"/>
                  <a:gd name="T3" fmla="*/ 260 h 260"/>
                  <a:gd name="T4" fmla="*/ 73 w 73"/>
                  <a:gd name="T5" fmla="*/ 260 h 260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73" h="260">
                    <a:moveTo>
                      <a:pt x="0" y="0"/>
                    </a:moveTo>
                    <a:lnTo>
                      <a:pt x="0" y="260"/>
                    </a:lnTo>
                    <a:lnTo>
                      <a:pt x="73" y="260"/>
                    </a:lnTo>
                  </a:path>
                </a:pathLst>
              </a:custGeom>
              <a:noFill/>
              <a:ln w="6350" cap="sq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15475" name="Line 104"/>
              <p:cNvSpPr>
                <a:spLocks noChangeShapeType="1"/>
              </p:cNvSpPr>
              <p:nvPr/>
            </p:nvSpPr>
            <p:spPr bwMode="auto">
              <a:xfrm>
                <a:off x="4521" y="2643"/>
                <a:ext cx="0" cy="1086"/>
              </a:xfrm>
              <a:prstGeom prst="line">
                <a:avLst/>
              </a:prstGeom>
              <a:noFill/>
              <a:ln w="6350" cap="sq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15476" name="Freeform 105"/>
              <p:cNvSpPr>
                <a:spLocks/>
              </p:cNvSpPr>
              <p:nvPr/>
            </p:nvSpPr>
            <p:spPr bwMode="auto">
              <a:xfrm>
                <a:off x="4375" y="2641"/>
                <a:ext cx="146" cy="580"/>
              </a:xfrm>
              <a:custGeom>
                <a:avLst/>
                <a:gdLst>
                  <a:gd name="T0" fmla="*/ 0 w 146"/>
                  <a:gd name="T1" fmla="*/ 580 h 580"/>
                  <a:gd name="T2" fmla="*/ 0 w 146"/>
                  <a:gd name="T3" fmla="*/ 0 h 580"/>
                  <a:gd name="T4" fmla="*/ 146 w 146"/>
                  <a:gd name="T5" fmla="*/ 0 h 580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146" h="580">
                    <a:moveTo>
                      <a:pt x="0" y="580"/>
                    </a:moveTo>
                    <a:lnTo>
                      <a:pt x="0" y="0"/>
                    </a:lnTo>
                    <a:lnTo>
                      <a:pt x="146" y="0"/>
                    </a:lnTo>
                  </a:path>
                </a:pathLst>
              </a:custGeom>
              <a:noFill/>
              <a:ln w="6350" cap="sq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15477" name="Rectangle 106"/>
              <p:cNvSpPr>
                <a:spLocks noChangeArrowheads="1"/>
              </p:cNvSpPr>
              <p:nvPr/>
            </p:nvSpPr>
            <p:spPr bwMode="auto">
              <a:xfrm>
                <a:off x="4450" y="3770"/>
                <a:ext cx="759" cy="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eaLnBrk="0" hangingPunct="0">
                  <a:spcBef>
                    <a:spcPct val="20000"/>
                  </a:spcBef>
                  <a:buClr>
                    <a:srgbClr val="3A3A3C"/>
                  </a:buClr>
                  <a:buChar char="•"/>
                  <a:defRPr>
                    <a:solidFill>
                      <a:schemeClr val="tx1"/>
                    </a:solidFill>
                    <a:latin typeface="Arial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lr>
                    <a:srgbClr val="006699"/>
                  </a:buClr>
                  <a:buFont typeface="Arial" pitchFamily="34" charset="0"/>
                  <a:buChar char="»"/>
                  <a:defRPr sz="1600">
                    <a:solidFill>
                      <a:schemeClr val="tx1"/>
                    </a:solidFill>
                    <a:latin typeface="Arial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lr>
                    <a:srgbClr val="006699"/>
                  </a:buClr>
                  <a:buChar char="•"/>
                  <a:defRPr sz="1400">
                    <a:solidFill>
                      <a:schemeClr val="tx1"/>
                    </a:solidFill>
                    <a:latin typeface="Arial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lr>
                    <a:srgbClr val="006699"/>
                  </a:buClr>
                  <a:buFont typeface="Arial" pitchFamily="34" charset="0"/>
                  <a:buChar char="–"/>
                  <a:defRPr sz="1200">
                    <a:solidFill>
                      <a:schemeClr val="tx1"/>
                    </a:solidFill>
                    <a:latin typeface="Arial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lr>
                    <a:srgbClr val="006699"/>
                  </a:buClr>
                  <a:buChar char="»"/>
                  <a:defRPr sz="1200">
                    <a:solidFill>
                      <a:schemeClr val="tx1"/>
                    </a:solidFill>
                    <a:latin typeface="Arial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006699"/>
                  </a:buClr>
                  <a:buChar char="»"/>
                  <a:defRPr sz="1200">
                    <a:solidFill>
                      <a:schemeClr val="tx1"/>
                    </a:solidFill>
                    <a:latin typeface="Arial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006699"/>
                  </a:buClr>
                  <a:buChar char="»"/>
                  <a:defRPr sz="1200">
                    <a:solidFill>
                      <a:schemeClr val="tx1"/>
                    </a:solidFill>
                    <a:latin typeface="Arial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006699"/>
                  </a:buClr>
                  <a:buChar char="»"/>
                  <a:defRPr sz="1200">
                    <a:solidFill>
                      <a:schemeClr val="tx1"/>
                    </a:solidFill>
                    <a:latin typeface="Arial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006699"/>
                  </a:buClr>
                  <a:buChar char="»"/>
                  <a:defRPr sz="1200">
                    <a:solidFill>
                      <a:schemeClr val="tx1"/>
                    </a:solidFill>
                    <a:latin typeface="Arial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FontTx/>
                  <a:buNone/>
                </a:pPr>
                <a:r>
                  <a:rPr lang="en-US" altLang="en-US" sz="700">
                    <a:solidFill>
                      <a:srgbClr val="000000"/>
                    </a:solidFill>
                  </a:rPr>
                  <a:t> 13-0643)MVs/BC.CAN/46.13</a:t>
                </a:r>
                <a:endParaRPr lang="en-US" altLang="en-US"/>
              </a:p>
            </p:txBody>
          </p:sp>
          <p:sp>
            <p:nvSpPr>
              <p:cNvPr id="15478" name="Freeform 107"/>
              <p:cNvSpPr>
                <a:spLocks/>
              </p:cNvSpPr>
              <p:nvPr/>
            </p:nvSpPr>
            <p:spPr bwMode="auto">
              <a:xfrm>
                <a:off x="4375" y="3225"/>
                <a:ext cx="73" cy="580"/>
              </a:xfrm>
              <a:custGeom>
                <a:avLst/>
                <a:gdLst>
                  <a:gd name="T0" fmla="*/ 0 w 73"/>
                  <a:gd name="T1" fmla="*/ 0 h 580"/>
                  <a:gd name="T2" fmla="*/ 0 w 73"/>
                  <a:gd name="T3" fmla="*/ 580 h 580"/>
                  <a:gd name="T4" fmla="*/ 73 w 73"/>
                  <a:gd name="T5" fmla="*/ 580 h 580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73" h="580">
                    <a:moveTo>
                      <a:pt x="0" y="0"/>
                    </a:moveTo>
                    <a:lnTo>
                      <a:pt x="0" y="580"/>
                    </a:lnTo>
                    <a:lnTo>
                      <a:pt x="73" y="580"/>
                    </a:lnTo>
                  </a:path>
                </a:pathLst>
              </a:custGeom>
              <a:noFill/>
              <a:ln w="6350" cap="sq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15479" name="Freeform 108"/>
              <p:cNvSpPr>
                <a:spLocks/>
              </p:cNvSpPr>
              <p:nvPr/>
            </p:nvSpPr>
            <p:spPr bwMode="auto">
              <a:xfrm>
                <a:off x="3281" y="3223"/>
                <a:ext cx="1094" cy="326"/>
              </a:xfrm>
              <a:custGeom>
                <a:avLst/>
                <a:gdLst>
                  <a:gd name="T0" fmla="*/ 0 w 1094"/>
                  <a:gd name="T1" fmla="*/ 326 h 326"/>
                  <a:gd name="T2" fmla="*/ 0 w 1094"/>
                  <a:gd name="T3" fmla="*/ 0 h 326"/>
                  <a:gd name="T4" fmla="*/ 1094 w 1094"/>
                  <a:gd name="T5" fmla="*/ 0 h 326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1094" h="326">
                    <a:moveTo>
                      <a:pt x="0" y="326"/>
                    </a:moveTo>
                    <a:lnTo>
                      <a:pt x="0" y="0"/>
                    </a:lnTo>
                    <a:lnTo>
                      <a:pt x="1094" y="0"/>
                    </a:lnTo>
                  </a:path>
                </a:pathLst>
              </a:custGeom>
              <a:noFill/>
              <a:ln w="6350" cap="sq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15480" name="Rectangle 109"/>
              <p:cNvSpPr>
                <a:spLocks noChangeArrowheads="1"/>
              </p:cNvSpPr>
              <p:nvPr/>
            </p:nvSpPr>
            <p:spPr bwMode="auto">
              <a:xfrm>
                <a:off x="4012" y="3845"/>
                <a:ext cx="879" cy="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eaLnBrk="0" hangingPunct="0">
                  <a:spcBef>
                    <a:spcPct val="20000"/>
                  </a:spcBef>
                  <a:buClr>
                    <a:srgbClr val="3A3A3C"/>
                  </a:buClr>
                  <a:buChar char="•"/>
                  <a:defRPr>
                    <a:solidFill>
                      <a:schemeClr val="tx1"/>
                    </a:solidFill>
                    <a:latin typeface="Arial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lr>
                    <a:srgbClr val="006699"/>
                  </a:buClr>
                  <a:buFont typeface="Arial" pitchFamily="34" charset="0"/>
                  <a:buChar char="»"/>
                  <a:defRPr sz="1600">
                    <a:solidFill>
                      <a:schemeClr val="tx1"/>
                    </a:solidFill>
                    <a:latin typeface="Arial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lr>
                    <a:srgbClr val="006699"/>
                  </a:buClr>
                  <a:buChar char="•"/>
                  <a:defRPr sz="1400">
                    <a:solidFill>
                      <a:schemeClr val="tx1"/>
                    </a:solidFill>
                    <a:latin typeface="Arial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lr>
                    <a:srgbClr val="006699"/>
                  </a:buClr>
                  <a:buFont typeface="Arial" pitchFamily="34" charset="0"/>
                  <a:buChar char="–"/>
                  <a:defRPr sz="1200">
                    <a:solidFill>
                      <a:schemeClr val="tx1"/>
                    </a:solidFill>
                    <a:latin typeface="Arial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lr>
                    <a:srgbClr val="006699"/>
                  </a:buClr>
                  <a:buChar char="»"/>
                  <a:defRPr sz="1200">
                    <a:solidFill>
                      <a:schemeClr val="tx1"/>
                    </a:solidFill>
                    <a:latin typeface="Arial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006699"/>
                  </a:buClr>
                  <a:buChar char="»"/>
                  <a:defRPr sz="1200">
                    <a:solidFill>
                      <a:schemeClr val="tx1"/>
                    </a:solidFill>
                    <a:latin typeface="Arial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006699"/>
                  </a:buClr>
                  <a:buChar char="»"/>
                  <a:defRPr sz="1200">
                    <a:solidFill>
                      <a:schemeClr val="tx1"/>
                    </a:solidFill>
                    <a:latin typeface="Arial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006699"/>
                  </a:buClr>
                  <a:buChar char="»"/>
                  <a:defRPr sz="1200">
                    <a:solidFill>
                      <a:schemeClr val="tx1"/>
                    </a:solidFill>
                    <a:latin typeface="Arial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006699"/>
                  </a:buClr>
                  <a:buChar char="»"/>
                  <a:defRPr sz="1200">
                    <a:solidFill>
                      <a:schemeClr val="tx1"/>
                    </a:solidFill>
                    <a:latin typeface="Arial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FontTx/>
                  <a:buNone/>
                </a:pPr>
                <a:r>
                  <a:rPr lang="en-US" altLang="en-US" sz="700">
                    <a:solidFill>
                      <a:srgbClr val="000000"/>
                    </a:solidFill>
                  </a:rPr>
                  <a:t> JN635407.1 MVi/Texas.USA/4.07</a:t>
                </a:r>
                <a:endParaRPr lang="en-US" altLang="en-US"/>
              </a:p>
            </p:txBody>
          </p:sp>
          <p:sp>
            <p:nvSpPr>
              <p:cNvPr id="15481" name="Freeform 110"/>
              <p:cNvSpPr>
                <a:spLocks/>
              </p:cNvSpPr>
              <p:nvPr/>
            </p:nvSpPr>
            <p:spPr bwMode="auto">
              <a:xfrm>
                <a:off x="3281" y="3553"/>
                <a:ext cx="729" cy="327"/>
              </a:xfrm>
              <a:custGeom>
                <a:avLst/>
                <a:gdLst>
                  <a:gd name="T0" fmla="*/ 0 w 729"/>
                  <a:gd name="T1" fmla="*/ 0 h 327"/>
                  <a:gd name="T2" fmla="*/ 0 w 729"/>
                  <a:gd name="T3" fmla="*/ 327 h 327"/>
                  <a:gd name="T4" fmla="*/ 729 w 729"/>
                  <a:gd name="T5" fmla="*/ 327 h 327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729" h="327">
                    <a:moveTo>
                      <a:pt x="0" y="0"/>
                    </a:moveTo>
                    <a:lnTo>
                      <a:pt x="0" y="327"/>
                    </a:lnTo>
                    <a:lnTo>
                      <a:pt x="729" y="327"/>
                    </a:lnTo>
                  </a:path>
                </a:pathLst>
              </a:custGeom>
              <a:noFill/>
              <a:ln w="6350" cap="sq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15482" name="Freeform 111"/>
              <p:cNvSpPr>
                <a:spLocks/>
              </p:cNvSpPr>
              <p:nvPr/>
            </p:nvSpPr>
            <p:spPr bwMode="auto">
              <a:xfrm>
                <a:off x="3013" y="3551"/>
                <a:ext cx="268" cy="218"/>
              </a:xfrm>
              <a:custGeom>
                <a:avLst/>
                <a:gdLst>
                  <a:gd name="T0" fmla="*/ 0 w 268"/>
                  <a:gd name="T1" fmla="*/ 218 h 218"/>
                  <a:gd name="T2" fmla="*/ 0 w 268"/>
                  <a:gd name="T3" fmla="*/ 0 h 218"/>
                  <a:gd name="T4" fmla="*/ 268 w 268"/>
                  <a:gd name="T5" fmla="*/ 0 h 218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268" h="218">
                    <a:moveTo>
                      <a:pt x="0" y="218"/>
                    </a:moveTo>
                    <a:lnTo>
                      <a:pt x="0" y="0"/>
                    </a:lnTo>
                    <a:lnTo>
                      <a:pt x="268" y="0"/>
                    </a:lnTo>
                  </a:path>
                </a:pathLst>
              </a:custGeom>
              <a:noFill/>
              <a:ln w="6350" cap="sq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15483" name="Rectangle 112"/>
              <p:cNvSpPr>
                <a:spLocks noChangeArrowheads="1"/>
              </p:cNvSpPr>
              <p:nvPr/>
            </p:nvSpPr>
            <p:spPr bwMode="auto">
              <a:xfrm>
                <a:off x="4741" y="3920"/>
                <a:ext cx="803" cy="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eaLnBrk="0" hangingPunct="0">
                  <a:spcBef>
                    <a:spcPct val="20000"/>
                  </a:spcBef>
                  <a:buClr>
                    <a:srgbClr val="3A3A3C"/>
                  </a:buClr>
                  <a:buChar char="•"/>
                  <a:defRPr>
                    <a:solidFill>
                      <a:schemeClr val="tx1"/>
                    </a:solidFill>
                    <a:latin typeface="Arial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lr>
                    <a:srgbClr val="006699"/>
                  </a:buClr>
                  <a:buFont typeface="Arial" pitchFamily="34" charset="0"/>
                  <a:buChar char="»"/>
                  <a:defRPr sz="1600">
                    <a:solidFill>
                      <a:schemeClr val="tx1"/>
                    </a:solidFill>
                    <a:latin typeface="Arial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lr>
                    <a:srgbClr val="006699"/>
                  </a:buClr>
                  <a:buChar char="•"/>
                  <a:defRPr sz="1400">
                    <a:solidFill>
                      <a:schemeClr val="tx1"/>
                    </a:solidFill>
                    <a:latin typeface="Arial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lr>
                    <a:srgbClr val="006699"/>
                  </a:buClr>
                  <a:buFont typeface="Arial" pitchFamily="34" charset="0"/>
                  <a:buChar char="–"/>
                  <a:defRPr sz="1200">
                    <a:solidFill>
                      <a:schemeClr val="tx1"/>
                    </a:solidFill>
                    <a:latin typeface="Arial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lr>
                    <a:srgbClr val="006699"/>
                  </a:buClr>
                  <a:buChar char="»"/>
                  <a:defRPr sz="1200">
                    <a:solidFill>
                      <a:schemeClr val="tx1"/>
                    </a:solidFill>
                    <a:latin typeface="Arial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006699"/>
                  </a:buClr>
                  <a:buChar char="»"/>
                  <a:defRPr sz="1200">
                    <a:solidFill>
                      <a:schemeClr val="tx1"/>
                    </a:solidFill>
                    <a:latin typeface="Arial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006699"/>
                  </a:buClr>
                  <a:buChar char="»"/>
                  <a:defRPr sz="1200">
                    <a:solidFill>
                      <a:schemeClr val="tx1"/>
                    </a:solidFill>
                    <a:latin typeface="Arial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006699"/>
                  </a:buClr>
                  <a:buChar char="»"/>
                  <a:defRPr sz="1200">
                    <a:solidFill>
                      <a:schemeClr val="tx1"/>
                    </a:solidFill>
                    <a:latin typeface="Arial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006699"/>
                  </a:buClr>
                  <a:buChar char="»"/>
                  <a:defRPr sz="1200">
                    <a:solidFill>
                      <a:schemeClr val="tx1"/>
                    </a:solidFill>
                    <a:latin typeface="Arial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FontTx/>
                  <a:buNone/>
                </a:pPr>
                <a:r>
                  <a:rPr lang="en-US" altLang="en-US" sz="700">
                    <a:solidFill>
                      <a:srgbClr val="000000"/>
                    </a:solidFill>
                  </a:rPr>
                  <a:t> 14-0599)MVs/AB.CAN/16.14/5</a:t>
                </a:r>
                <a:endParaRPr lang="en-US" altLang="en-US"/>
              </a:p>
            </p:txBody>
          </p:sp>
          <p:sp>
            <p:nvSpPr>
              <p:cNvPr id="15484" name="Freeform 113"/>
              <p:cNvSpPr>
                <a:spLocks/>
              </p:cNvSpPr>
              <p:nvPr/>
            </p:nvSpPr>
            <p:spPr bwMode="auto">
              <a:xfrm>
                <a:off x="4180" y="3955"/>
                <a:ext cx="559" cy="35"/>
              </a:xfrm>
              <a:custGeom>
                <a:avLst/>
                <a:gdLst>
                  <a:gd name="T0" fmla="*/ 0 w 559"/>
                  <a:gd name="T1" fmla="*/ 35 h 35"/>
                  <a:gd name="T2" fmla="*/ 0 w 559"/>
                  <a:gd name="T3" fmla="*/ 0 h 35"/>
                  <a:gd name="T4" fmla="*/ 559 w 559"/>
                  <a:gd name="T5" fmla="*/ 0 h 35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559" h="35">
                    <a:moveTo>
                      <a:pt x="0" y="35"/>
                    </a:moveTo>
                    <a:lnTo>
                      <a:pt x="0" y="0"/>
                    </a:lnTo>
                    <a:lnTo>
                      <a:pt x="559" y="0"/>
                    </a:lnTo>
                  </a:path>
                </a:pathLst>
              </a:custGeom>
              <a:noFill/>
              <a:ln w="6350" cap="sq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15485" name="Rectangle 114"/>
              <p:cNvSpPr>
                <a:spLocks noChangeArrowheads="1"/>
              </p:cNvSpPr>
              <p:nvPr/>
            </p:nvSpPr>
            <p:spPr bwMode="auto">
              <a:xfrm>
                <a:off x="4741" y="3995"/>
                <a:ext cx="945" cy="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eaLnBrk="0" hangingPunct="0">
                  <a:spcBef>
                    <a:spcPct val="20000"/>
                  </a:spcBef>
                  <a:buClr>
                    <a:srgbClr val="3A3A3C"/>
                  </a:buClr>
                  <a:buChar char="•"/>
                  <a:defRPr>
                    <a:solidFill>
                      <a:schemeClr val="tx1"/>
                    </a:solidFill>
                    <a:latin typeface="Arial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lr>
                    <a:srgbClr val="006699"/>
                  </a:buClr>
                  <a:buFont typeface="Arial" pitchFamily="34" charset="0"/>
                  <a:buChar char="»"/>
                  <a:defRPr sz="1600">
                    <a:solidFill>
                      <a:schemeClr val="tx1"/>
                    </a:solidFill>
                    <a:latin typeface="Arial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lr>
                    <a:srgbClr val="006699"/>
                  </a:buClr>
                  <a:buChar char="•"/>
                  <a:defRPr sz="1400">
                    <a:solidFill>
                      <a:schemeClr val="tx1"/>
                    </a:solidFill>
                    <a:latin typeface="Arial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lr>
                    <a:srgbClr val="006699"/>
                  </a:buClr>
                  <a:buFont typeface="Arial" pitchFamily="34" charset="0"/>
                  <a:buChar char="–"/>
                  <a:defRPr sz="1200">
                    <a:solidFill>
                      <a:schemeClr val="tx1"/>
                    </a:solidFill>
                    <a:latin typeface="Arial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lr>
                    <a:srgbClr val="006699"/>
                  </a:buClr>
                  <a:buChar char="»"/>
                  <a:defRPr sz="1200">
                    <a:solidFill>
                      <a:schemeClr val="tx1"/>
                    </a:solidFill>
                    <a:latin typeface="Arial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006699"/>
                  </a:buClr>
                  <a:buChar char="»"/>
                  <a:defRPr sz="1200">
                    <a:solidFill>
                      <a:schemeClr val="tx1"/>
                    </a:solidFill>
                    <a:latin typeface="Arial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006699"/>
                  </a:buClr>
                  <a:buChar char="»"/>
                  <a:defRPr sz="1200">
                    <a:solidFill>
                      <a:schemeClr val="tx1"/>
                    </a:solidFill>
                    <a:latin typeface="Arial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006699"/>
                  </a:buClr>
                  <a:buChar char="»"/>
                  <a:defRPr sz="1200">
                    <a:solidFill>
                      <a:schemeClr val="tx1"/>
                    </a:solidFill>
                    <a:latin typeface="Arial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006699"/>
                  </a:buClr>
                  <a:buChar char="»"/>
                  <a:defRPr sz="1200">
                    <a:solidFill>
                      <a:schemeClr val="tx1"/>
                    </a:solidFill>
                    <a:latin typeface="Arial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FontTx/>
                  <a:buNone/>
                </a:pPr>
                <a:r>
                  <a:rPr lang="en-US" altLang="en-US" sz="700">
                    <a:solidFill>
                      <a:srgbClr val="000000"/>
                    </a:solidFill>
                  </a:rPr>
                  <a:t> JN635404.1 MVi/Virginia.USA/15.09</a:t>
                </a:r>
                <a:endParaRPr lang="en-US" altLang="en-US"/>
              </a:p>
            </p:txBody>
          </p:sp>
          <p:sp>
            <p:nvSpPr>
              <p:cNvPr id="15486" name="Freeform 115"/>
              <p:cNvSpPr>
                <a:spLocks/>
              </p:cNvSpPr>
              <p:nvPr/>
            </p:nvSpPr>
            <p:spPr bwMode="auto">
              <a:xfrm>
                <a:off x="4180" y="3994"/>
                <a:ext cx="559" cy="36"/>
              </a:xfrm>
              <a:custGeom>
                <a:avLst/>
                <a:gdLst>
                  <a:gd name="T0" fmla="*/ 0 w 559"/>
                  <a:gd name="T1" fmla="*/ 0 h 36"/>
                  <a:gd name="T2" fmla="*/ 0 w 559"/>
                  <a:gd name="T3" fmla="*/ 36 h 36"/>
                  <a:gd name="T4" fmla="*/ 559 w 559"/>
                  <a:gd name="T5" fmla="*/ 36 h 36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559" h="36">
                    <a:moveTo>
                      <a:pt x="0" y="0"/>
                    </a:moveTo>
                    <a:lnTo>
                      <a:pt x="0" y="36"/>
                    </a:lnTo>
                    <a:lnTo>
                      <a:pt x="559" y="36"/>
                    </a:lnTo>
                  </a:path>
                </a:pathLst>
              </a:custGeom>
              <a:noFill/>
              <a:ln w="6350" cap="sq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15487" name="Freeform 116"/>
              <p:cNvSpPr>
                <a:spLocks/>
              </p:cNvSpPr>
              <p:nvPr/>
            </p:nvSpPr>
            <p:spPr bwMode="auto">
              <a:xfrm>
                <a:off x="3013" y="3773"/>
                <a:ext cx="1167" cy="219"/>
              </a:xfrm>
              <a:custGeom>
                <a:avLst/>
                <a:gdLst>
                  <a:gd name="T0" fmla="*/ 0 w 1167"/>
                  <a:gd name="T1" fmla="*/ 0 h 219"/>
                  <a:gd name="T2" fmla="*/ 0 w 1167"/>
                  <a:gd name="T3" fmla="*/ 219 h 219"/>
                  <a:gd name="T4" fmla="*/ 1167 w 1167"/>
                  <a:gd name="T5" fmla="*/ 219 h 219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1167" h="219">
                    <a:moveTo>
                      <a:pt x="0" y="0"/>
                    </a:moveTo>
                    <a:lnTo>
                      <a:pt x="0" y="219"/>
                    </a:lnTo>
                    <a:lnTo>
                      <a:pt x="1167" y="219"/>
                    </a:lnTo>
                  </a:path>
                </a:pathLst>
              </a:custGeom>
              <a:noFill/>
              <a:ln w="6350" cap="sq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15488" name="Rectangle 118"/>
              <p:cNvSpPr>
                <a:spLocks noChangeArrowheads="1"/>
              </p:cNvSpPr>
              <p:nvPr/>
            </p:nvSpPr>
            <p:spPr bwMode="auto">
              <a:xfrm>
                <a:off x="4084" y="4010"/>
                <a:ext cx="102" cy="7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eaLnBrk="0" hangingPunct="0">
                  <a:spcBef>
                    <a:spcPct val="20000"/>
                  </a:spcBef>
                  <a:buClr>
                    <a:srgbClr val="3A3A3C"/>
                  </a:buClr>
                  <a:buChar char="•"/>
                  <a:defRPr>
                    <a:solidFill>
                      <a:schemeClr val="tx1"/>
                    </a:solidFill>
                    <a:latin typeface="Arial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lr>
                    <a:srgbClr val="006699"/>
                  </a:buClr>
                  <a:buFont typeface="Arial" pitchFamily="34" charset="0"/>
                  <a:buChar char="»"/>
                  <a:defRPr sz="1600">
                    <a:solidFill>
                      <a:schemeClr val="tx1"/>
                    </a:solidFill>
                    <a:latin typeface="Arial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lr>
                    <a:srgbClr val="006699"/>
                  </a:buClr>
                  <a:buChar char="•"/>
                  <a:defRPr sz="1400">
                    <a:solidFill>
                      <a:schemeClr val="tx1"/>
                    </a:solidFill>
                    <a:latin typeface="Arial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lr>
                    <a:srgbClr val="006699"/>
                  </a:buClr>
                  <a:buFont typeface="Arial" pitchFamily="34" charset="0"/>
                  <a:buChar char="–"/>
                  <a:defRPr sz="1200">
                    <a:solidFill>
                      <a:schemeClr val="tx1"/>
                    </a:solidFill>
                    <a:latin typeface="Arial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lr>
                    <a:srgbClr val="006699"/>
                  </a:buClr>
                  <a:buChar char="»"/>
                  <a:defRPr sz="1200">
                    <a:solidFill>
                      <a:schemeClr val="tx1"/>
                    </a:solidFill>
                    <a:latin typeface="Arial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006699"/>
                  </a:buClr>
                  <a:buChar char="»"/>
                  <a:defRPr sz="1200">
                    <a:solidFill>
                      <a:schemeClr val="tx1"/>
                    </a:solidFill>
                    <a:latin typeface="Arial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006699"/>
                  </a:buClr>
                  <a:buChar char="»"/>
                  <a:defRPr sz="1200">
                    <a:solidFill>
                      <a:schemeClr val="tx1"/>
                    </a:solidFill>
                    <a:latin typeface="Arial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006699"/>
                  </a:buClr>
                  <a:buChar char="»"/>
                  <a:defRPr sz="1200">
                    <a:solidFill>
                      <a:schemeClr val="tx1"/>
                    </a:solidFill>
                    <a:latin typeface="Arial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006699"/>
                  </a:buClr>
                  <a:buChar char="»"/>
                  <a:defRPr sz="1200">
                    <a:solidFill>
                      <a:schemeClr val="tx1"/>
                    </a:solidFill>
                    <a:latin typeface="Arial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FontTx/>
                  <a:buNone/>
                </a:pPr>
                <a:r>
                  <a:rPr lang="en-US" altLang="en-US" sz="600">
                    <a:solidFill>
                      <a:srgbClr val="000000"/>
                    </a:solidFill>
                    <a:latin typeface="MS Sans Serif"/>
                  </a:rPr>
                  <a:t>100</a:t>
                </a:r>
                <a:endParaRPr lang="en-US" altLang="en-US"/>
              </a:p>
            </p:txBody>
          </p:sp>
          <p:sp>
            <p:nvSpPr>
              <p:cNvPr id="15489" name="Rectangle 119"/>
              <p:cNvSpPr>
                <a:spLocks noChangeArrowheads="1"/>
              </p:cNvSpPr>
              <p:nvPr/>
            </p:nvSpPr>
            <p:spPr bwMode="auto">
              <a:xfrm>
                <a:off x="4279" y="3158"/>
                <a:ext cx="102" cy="7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eaLnBrk="0" hangingPunct="0">
                  <a:spcBef>
                    <a:spcPct val="20000"/>
                  </a:spcBef>
                  <a:buClr>
                    <a:srgbClr val="3A3A3C"/>
                  </a:buClr>
                  <a:buChar char="•"/>
                  <a:defRPr>
                    <a:solidFill>
                      <a:schemeClr val="tx1"/>
                    </a:solidFill>
                    <a:latin typeface="Arial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lr>
                    <a:srgbClr val="006699"/>
                  </a:buClr>
                  <a:buFont typeface="Arial" pitchFamily="34" charset="0"/>
                  <a:buChar char="»"/>
                  <a:defRPr sz="1600">
                    <a:solidFill>
                      <a:schemeClr val="tx1"/>
                    </a:solidFill>
                    <a:latin typeface="Arial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lr>
                    <a:srgbClr val="006699"/>
                  </a:buClr>
                  <a:buChar char="•"/>
                  <a:defRPr sz="1400">
                    <a:solidFill>
                      <a:schemeClr val="tx1"/>
                    </a:solidFill>
                    <a:latin typeface="Arial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lr>
                    <a:srgbClr val="006699"/>
                  </a:buClr>
                  <a:buFont typeface="Arial" pitchFamily="34" charset="0"/>
                  <a:buChar char="–"/>
                  <a:defRPr sz="1200">
                    <a:solidFill>
                      <a:schemeClr val="tx1"/>
                    </a:solidFill>
                    <a:latin typeface="Arial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lr>
                    <a:srgbClr val="006699"/>
                  </a:buClr>
                  <a:buChar char="»"/>
                  <a:defRPr sz="1200">
                    <a:solidFill>
                      <a:schemeClr val="tx1"/>
                    </a:solidFill>
                    <a:latin typeface="Arial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006699"/>
                  </a:buClr>
                  <a:buChar char="»"/>
                  <a:defRPr sz="1200">
                    <a:solidFill>
                      <a:schemeClr val="tx1"/>
                    </a:solidFill>
                    <a:latin typeface="Arial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006699"/>
                  </a:buClr>
                  <a:buChar char="»"/>
                  <a:defRPr sz="1200">
                    <a:solidFill>
                      <a:schemeClr val="tx1"/>
                    </a:solidFill>
                    <a:latin typeface="Arial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006699"/>
                  </a:buClr>
                  <a:buChar char="»"/>
                  <a:defRPr sz="1200">
                    <a:solidFill>
                      <a:schemeClr val="tx1"/>
                    </a:solidFill>
                    <a:latin typeface="Arial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006699"/>
                  </a:buClr>
                  <a:buChar char="»"/>
                  <a:defRPr sz="1200">
                    <a:solidFill>
                      <a:schemeClr val="tx1"/>
                    </a:solidFill>
                    <a:latin typeface="Arial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FontTx/>
                  <a:buNone/>
                </a:pPr>
                <a:r>
                  <a:rPr lang="en-US" altLang="en-US" sz="600">
                    <a:solidFill>
                      <a:srgbClr val="000000"/>
                    </a:solidFill>
                    <a:latin typeface="MS Sans Serif"/>
                  </a:rPr>
                  <a:t>100</a:t>
                </a:r>
                <a:endParaRPr lang="en-US" altLang="en-US"/>
              </a:p>
            </p:txBody>
          </p:sp>
          <p:sp>
            <p:nvSpPr>
              <p:cNvPr id="15490" name="Line 123"/>
              <p:cNvSpPr>
                <a:spLocks noChangeShapeType="1"/>
              </p:cNvSpPr>
              <p:nvPr/>
            </p:nvSpPr>
            <p:spPr bwMode="auto">
              <a:xfrm>
                <a:off x="3221" y="4166"/>
                <a:ext cx="365" cy="0"/>
              </a:xfrm>
              <a:prstGeom prst="line">
                <a:avLst/>
              </a:prstGeom>
              <a:noFill/>
              <a:ln w="6350" cap="sq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15491" name="Line 124"/>
              <p:cNvSpPr>
                <a:spLocks noChangeShapeType="1"/>
              </p:cNvSpPr>
              <p:nvPr/>
            </p:nvSpPr>
            <p:spPr bwMode="auto">
              <a:xfrm>
                <a:off x="3221" y="4150"/>
                <a:ext cx="0" cy="33"/>
              </a:xfrm>
              <a:prstGeom prst="line">
                <a:avLst/>
              </a:prstGeom>
              <a:noFill/>
              <a:ln w="6350" cap="sq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15492" name="Line 125"/>
              <p:cNvSpPr>
                <a:spLocks noChangeShapeType="1"/>
              </p:cNvSpPr>
              <p:nvPr/>
            </p:nvSpPr>
            <p:spPr bwMode="auto">
              <a:xfrm>
                <a:off x="3586" y="4150"/>
                <a:ext cx="0" cy="33"/>
              </a:xfrm>
              <a:prstGeom prst="line">
                <a:avLst/>
              </a:prstGeom>
              <a:noFill/>
              <a:ln w="6350" cap="sq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15493" name="Rectangle 126"/>
              <p:cNvSpPr>
                <a:spLocks noChangeArrowheads="1"/>
              </p:cNvSpPr>
              <p:nvPr/>
            </p:nvSpPr>
            <p:spPr bwMode="auto">
              <a:xfrm>
                <a:off x="3391" y="4186"/>
                <a:ext cx="50" cy="7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eaLnBrk="0" hangingPunct="0">
                  <a:spcBef>
                    <a:spcPct val="20000"/>
                  </a:spcBef>
                  <a:buClr>
                    <a:srgbClr val="3A3A3C"/>
                  </a:buClr>
                  <a:buChar char="•"/>
                  <a:defRPr>
                    <a:solidFill>
                      <a:schemeClr val="tx1"/>
                    </a:solidFill>
                    <a:latin typeface="Arial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lr>
                    <a:srgbClr val="006699"/>
                  </a:buClr>
                  <a:buFont typeface="Arial" pitchFamily="34" charset="0"/>
                  <a:buChar char="»"/>
                  <a:defRPr sz="1600">
                    <a:solidFill>
                      <a:schemeClr val="tx1"/>
                    </a:solidFill>
                    <a:latin typeface="Arial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lr>
                    <a:srgbClr val="006699"/>
                  </a:buClr>
                  <a:buChar char="•"/>
                  <a:defRPr sz="1400">
                    <a:solidFill>
                      <a:schemeClr val="tx1"/>
                    </a:solidFill>
                    <a:latin typeface="Arial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lr>
                    <a:srgbClr val="006699"/>
                  </a:buClr>
                  <a:buFont typeface="Arial" pitchFamily="34" charset="0"/>
                  <a:buChar char="–"/>
                  <a:defRPr sz="1200">
                    <a:solidFill>
                      <a:schemeClr val="tx1"/>
                    </a:solidFill>
                    <a:latin typeface="Arial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lr>
                    <a:srgbClr val="006699"/>
                  </a:buClr>
                  <a:buChar char="»"/>
                  <a:defRPr sz="1200">
                    <a:solidFill>
                      <a:schemeClr val="tx1"/>
                    </a:solidFill>
                    <a:latin typeface="Arial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006699"/>
                  </a:buClr>
                  <a:buChar char="»"/>
                  <a:defRPr sz="1200">
                    <a:solidFill>
                      <a:schemeClr val="tx1"/>
                    </a:solidFill>
                    <a:latin typeface="Arial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006699"/>
                  </a:buClr>
                  <a:buChar char="»"/>
                  <a:defRPr sz="1200">
                    <a:solidFill>
                      <a:schemeClr val="tx1"/>
                    </a:solidFill>
                    <a:latin typeface="Arial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006699"/>
                  </a:buClr>
                  <a:buChar char="»"/>
                  <a:defRPr sz="1200">
                    <a:solidFill>
                      <a:schemeClr val="tx1"/>
                    </a:solidFill>
                    <a:latin typeface="Arial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006699"/>
                  </a:buClr>
                  <a:buChar char="»"/>
                  <a:defRPr sz="1200">
                    <a:solidFill>
                      <a:schemeClr val="tx1"/>
                    </a:solidFill>
                    <a:latin typeface="Arial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FontTx/>
                  <a:buNone/>
                </a:pPr>
                <a:r>
                  <a:rPr lang="en-US" altLang="en-US" sz="600">
                    <a:solidFill>
                      <a:srgbClr val="000000"/>
                    </a:solidFill>
                    <a:latin typeface="MS Sans Serif"/>
                  </a:rPr>
                  <a:t>5</a:t>
                </a:r>
                <a:endParaRPr lang="en-US" altLang="en-US"/>
              </a:p>
            </p:txBody>
          </p:sp>
        </p:grpSp>
        <p:grpSp>
          <p:nvGrpSpPr>
            <p:cNvPr id="15373" name="Group 129"/>
            <p:cNvGrpSpPr>
              <a:grpSpLocks noChangeAspect="1"/>
            </p:cNvGrpSpPr>
            <p:nvPr/>
          </p:nvGrpSpPr>
          <p:grpSpPr bwMode="auto">
            <a:xfrm>
              <a:off x="5172031" y="658800"/>
              <a:ext cx="1749425" cy="3751263"/>
              <a:chOff x="545" y="458"/>
              <a:chExt cx="1102" cy="2363"/>
            </a:xfrm>
          </p:grpSpPr>
          <p:sp>
            <p:nvSpPr>
              <p:cNvPr id="15374" name="Rectangle 130"/>
              <p:cNvSpPr>
                <a:spLocks noChangeArrowheads="1"/>
              </p:cNvSpPr>
              <p:nvPr/>
            </p:nvSpPr>
            <p:spPr bwMode="auto">
              <a:xfrm>
                <a:off x="841" y="458"/>
                <a:ext cx="806" cy="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eaLnBrk="0" hangingPunct="0">
                  <a:spcBef>
                    <a:spcPct val="20000"/>
                  </a:spcBef>
                  <a:buClr>
                    <a:srgbClr val="3A3A3C"/>
                  </a:buClr>
                  <a:buChar char="•"/>
                  <a:defRPr>
                    <a:solidFill>
                      <a:schemeClr val="tx1"/>
                    </a:solidFill>
                    <a:latin typeface="Arial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lr>
                    <a:srgbClr val="006699"/>
                  </a:buClr>
                  <a:buFont typeface="Arial" pitchFamily="34" charset="0"/>
                  <a:buChar char="»"/>
                  <a:defRPr sz="1600">
                    <a:solidFill>
                      <a:schemeClr val="tx1"/>
                    </a:solidFill>
                    <a:latin typeface="Arial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lr>
                    <a:srgbClr val="006699"/>
                  </a:buClr>
                  <a:buChar char="•"/>
                  <a:defRPr sz="1400">
                    <a:solidFill>
                      <a:schemeClr val="tx1"/>
                    </a:solidFill>
                    <a:latin typeface="Arial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lr>
                    <a:srgbClr val="006699"/>
                  </a:buClr>
                  <a:buFont typeface="Arial" pitchFamily="34" charset="0"/>
                  <a:buChar char="–"/>
                  <a:defRPr sz="1200">
                    <a:solidFill>
                      <a:schemeClr val="tx1"/>
                    </a:solidFill>
                    <a:latin typeface="Arial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lr>
                    <a:srgbClr val="006699"/>
                  </a:buClr>
                  <a:buChar char="»"/>
                  <a:defRPr sz="1200">
                    <a:solidFill>
                      <a:schemeClr val="tx1"/>
                    </a:solidFill>
                    <a:latin typeface="Arial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006699"/>
                  </a:buClr>
                  <a:buChar char="»"/>
                  <a:defRPr sz="1200">
                    <a:solidFill>
                      <a:schemeClr val="tx1"/>
                    </a:solidFill>
                    <a:latin typeface="Arial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006699"/>
                  </a:buClr>
                  <a:buChar char="»"/>
                  <a:defRPr sz="1200">
                    <a:solidFill>
                      <a:schemeClr val="tx1"/>
                    </a:solidFill>
                    <a:latin typeface="Arial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006699"/>
                  </a:buClr>
                  <a:buChar char="»"/>
                  <a:defRPr sz="1200">
                    <a:solidFill>
                      <a:schemeClr val="tx1"/>
                    </a:solidFill>
                    <a:latin typeface="Arial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006699"/>
                  </a:buClr>
                  <a:buChar char="»"/>
                  <a:defRPr sz="1200">
                    <a:solidFill>
                      <a:schemeClr val="tx1"/>
                    </a:solidFill>
                    <a:latin typeface="Arial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FontTx/>
                  <a:buNone/>
                </a:pPr>
                <a:r>
                  <a:rPr lang="en-US" altLang="en-US" sz="700">
                    <a:solidFill>
                      <a:srgbClr val="000000"/>
                    </a:solidFill>
                  </a:rPr>
                  <a:t> 14-0492)MVs/BC.CAN/13.14/5</a:t>
                </a:r>
                <a:endParaRPr lang="en-US" altLang="en-US"/>
              </a:p>
            </p:txBody>
          </p:sp>
          <p:sp>
            <p:nvSpPr>
              <p:cNvPr id="15375" name="Freeform 131"/>
              <p:cNvSpPr>
                <a:spLocks/>
              </p:cNvSpPr>
              <p:nvPr/>
            </p:nvSpPr>
            <p:spPr bwMode="auto">
              <a:xfrm>
                <a:off x="766" y="493"/>
                <a:ext cx="73" cy="205"/>
              </a:xfrm>
              <a:custGeom>
                <a:avLst/>
                <a:gdLst>
                  <a:gd name="T0" fmla="*/ 0 w 73"/>
                  <a:gd name="T1" fmla="*/ 205 h 205"/>
                  <a:gd name="T2" fmla="*/ 0 w 73"/>
                  <a:gd name="T3" fmla="*/ 0 h 205"/>
                  <a:gd name="T4" fmla="*/ 73 w 73"/>
                  <a:gd name="T5" fmla="*/ 0 h 205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73" h="205">
                    <a:moveTo>
                      <a:pt x="0" y="205"/>
                    </a:moveTo>
                    <a:lnTo>
                      <a:pt x="0" y="0"/>
                    </a:lnTo>
                    <a:lnTo>
                      <a:pt x="73" y="0"/>
                    </a:lnTo>
                  </a:path>
                </a:pathLst>
              </a:custGeom>
              <a:noFill/>
              <a:ln w="6350" cap="sq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15376" name="Rectangle 132"/>
              <p:cNvSpPr>
                <a:spLocks noChangeArrowheads="1"/>
              </p:cNvSpPr>
              <p:nvPr/>
            </p:nvSpPr>
            <p:spPr bwMode="auto">
              <a:xfrm>
                <a:off x="768" y="533"/>
                <a:ext cx="756" cy="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eaLnBrk="0" hangingPunct="0">
                  <a:spcBef>
                    <a:spcPct val="20000"/>
                  </a:spcBef>
                  <a:buClr>
                    <a:srgbClr val="3A3A3C"/>
                  </a:buClr>
                  <a:buChar char="•"/>
                  <a:defRPr>
                    <a:solidFill>
                      <a:schemeClr val="tx1"/>
                    </a:solidFill>
                    <a:latin typeface="Arial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lr>
                    <a:srgbClr val="006699"/>
                  </a:buClr>
                  <a:buFont typeface="Arial" pitchFamily="34" charset="0"/>
                  <a:buChar char="»"/>
                  <a:defRPr sz="1600">
                    <a:solidFill>
                      <a:schemeClr val="tx1"/>
                    </a:solidFill>
                    <a:latin typeface="Arial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lr>
                    <a:srgbClr val="006699"/>
                  </a:buClr>
                  <a:buChar char="•"/>
                  <a:defRPr sz="1400">
                    <a:solidFill>
                      <a:schemeClr val="tx1"/>
                    </a:solidFill>
                    <a:latin typeface="Arial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lr>
                    <a:srgbClr val="006699"/>
                  </a:buClr>
                  <a:buFont typeface="Arial" pitchFamily="34" charset="0"/>
                  <a:buChar char="–"/>
                  <a:defRPr sz="1200">
                    <a:solidFill>
                      <a:schemeClr val="tx1"/>
                    </a:solidFill>
                    <a:latin typeface="Arial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lr>
                    <a:srgbClr val="006699"/>
                  </a:buClr>
                  <a:buChar char="»"/>
                  <a:defRPr sz="1200">
                    <a:solidFill>
                      <a:schemeClr val="tx1"/>
                    </a:solidFill>
                    <a:latin typeface="Arial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006699"/>
                  </a:buClr>
                  <a:buChar char="»"/>
                  <a:defRPr sz="1200">
                    <a:solidFill>
                      <a:schemeClr val="tx1"/>
                    </a:solidFill>
                    <a:latin typeface="Arial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006699"/>
                  </a:buClr>
                  <a:buChar char="»"/>
                  <a:defRPr sz="1200">
                    <a:solidFill>
                      <a:schemeClr val="tx1"/>
                    </a:solidFill>
                    <a:latin typeface="Arial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006699"/>
                  </a:buClr>
                  <a:buChar char="»"/>
                  <a:defRPr sz="1200">
                    <a:solidFill>
                      <a:schemeClr val="tx1"/>
                    </a:solidFill>
                    <a:latin typeface="Arial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006699"/>
                  </a:buClr>
                  <a:buChar char="»"/>
                  <a:defRPr sz="1200">
                    <a:solidFill>
                      <a:schemeClr val="tx1"/>
                    </a:solidFill>
                    <a:latin typeface="Arial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FontTx/>
                  <a:buNone/>
                </a:pPr>
                <a:r>
                  <a:rPr lang="en-US" altLang="en-US" sz="700">
                    <a:solidFill>
                      <a:srgbClr val="000000"/>
                    </a:solidFill>
                  </a:rPr>
                  <a:t> 14-0557)MVs/SK.CAN/16.14</a:t>
                </a:r>
                <a:endParaRPr lang="en-US" altLang="en-US"/>
              </a:p>
            </p:txBody>
          </p:sp>
          <p:sp>
            <p:nvSpPr>
              <p:cNvPr id="15377" name="Freeform 133"/>
              <p:cNvSpPr>
                <a:spLocks/>
              </p:cNvSpPr>
              <p:nvPr/>
            </p:nvSpPr>
            <p:spPr bwMode="auto">
              <a:xfrm>
                <a:off x="766" y="568"/>
                <a:ext cx="0" cy="167"/>
              </a:xfrm>
              <a:custGeom>
                <a:avLst/>
                <a:gdLst>
                  <a:gd name="T0" fmla="*/ 167 h 167"/>
                  <a:gd name="T1" fmla="*/ 0 h 167"/>
                  <a:gd name="T2" fmla="*/ 0 h 167"/>
                  <a:gd name="T3" fmla="*/ 0 60000 65536"/>
                  <a:gd name="T4" fmla="*/ 0 60000 65536"/>
                  <a:gd name="T5" fmla="*/ 0 60000 65536"/>
                </a:gdLst>
                <a:ahLst/>
                <a:cxnLst>
                  <a:cxn ang="T3">
                    <a:pos x="0" y="T0"/>
                  </a:cxn>
                  <a:cxn ang="T4">
                    <a:pos x="0" y="T1"/>
                  </a:cxn>
                  <a:cxn ang="T5">
                    <a:pos x="0" y="T2"/>
                  </a:cxn>
                </a:cxnLst>
                <a:rect l="0" t="0" r="r" b="b"/>
                <a:pathLst>
                  <a:path h="167">
                    <a:moveTo>
                      <a:pt x="0" y="167"/>
                    </a:moveTo>
                    <a:lnTo>
                      <a:pt x="0" y="0"/>
                    </a:lnTo>
                  </a:path>
                </a:pathLst>
              </a:custGeom>
              <a:noFill/>
              <a:ln w="6350" cap="sq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15378" name="Rectangle 134"/>
              <p:cNvSpPr>
                <a:spLocks noChangeArrowheads="1"/>
              </p:cNvSpPr>
              <p:nvPr/>
            </p:nvSpPr>
            <p:spPr bwMode="auto">
              <a:xfrm>
                <a:off x="768" y="609"/>
                <a:ext cx="803" cy="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eaLnBrk="0" hangingPunct="0">
                  <a:spcBef>
                    <a:spcPct val="20000"/>
                  </a:spcBef>
                  <a:buClr>
                    <a:srgbClr val="3A3A3C"/>
                  </a:buClr>
                  <a:buChar char="•"/>
                  <a:defRPr>
                    <a:solidFill>
                      <a:schemeClr val="tx1"/>
                    </a:solidFill>
                    <a:latin typeface="Arial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lr>
                    <a:srgbClr val="006699"/>
                  </a:buClr>
                  <a:buFont typeface="Arial" pitchFamily="34" charset="0"/>
                  <a:buChar char="»"/>
                  <a:defRPr sz="1600">
                    <a:solidFill>
                      <a:schemeClr val="tx1"/>
                    </a:solidFill>
                    <a:latin typeface="Arial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lr>
                    <a:srgbClr val="006699"/>
                  </a:buClr>
                  <a:buChar char="•"/>
                  <a:defRPr sz="1400">
                    <a:solidFill>
                      <a:schemeClr val="tx1"/>
                    </a:solidFill>
                    <a:latin typeface="Arial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lr>
                    <a:srgbClr val="006699"/>
                  </a:buClr>
                  <a:buFont typeface="Arial" pitchFamily="34" charset="0"/>
                  <a:buChar char="–"/>
                  <a:defRPr sz="1200">
                    <a:solidFill>
                      <a:schemeClr val="tx1"/>
                    </a:solidFill>
                    <a:latin typeface="Arial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lr>
                    <a:srgbClr val="006699"/>
                  </a:buClr>
                  <a:buChar char="»"/>
                  <a:defRPr sz="1200">
                    <a:solidFill>
                      <a:schemeClr val="tx1"/>
                    </a:solidFill>
                    <a:latin typeface="Arial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006699"/>
                  </a:buClr>
                  <a:buChar char="»"/>
                  <a:defRPr sz="1200">
                    <a:solidFill>
                      <a:schemeClr val="tx1"/>
                    </a:solidFill>
                    <a:latin typeface="Arial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006699"/>
                  </a:buClr>
                  <a:buChar char="»"/>
                  <a:defRPr sz="1200">
                    <a:solidFill>
                      <a:schemeClr val="tx1"/>
                    </a:solidFill>
                    <a:latin typeface="Arial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006699"/>
                  </a:buClr>
                  <a:buChar char="»"/>
                  <a:defRPr sz="1200">
                    <a:solidFill>
                      <a:schemeClr val="tx1"/>
                    </a:solidFill>
                    <a:latin typeface="Arial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006699"/>
                  </a:buClr>
                  <a:buChar char="»"/>
                  <a:defRPr sz="1200">
                    <a:solidFill>
                      <a:schemeClr val="tx1"/>
                    </a:solidFill>
                    <a:latin typeface="Arial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FontTx/>
                  <a:buNone/>
                </a:pPr>
                <a:r>
                  <a:rPr lang="en-US" altLang="en-US" sz="700">
                    <a:solidFill>
                      <a:srgbClr val="000000"/>
                    </a:solidFill>
                  </a:rPr>
                  <a:t> 14-0558)MVs/SK.CAN/16.14/2</a:t>
                </a:r>
                <a:endParaRPr lang="en-US" altLang="en-US"/>
              </a:p>
            </p:txBody>
          </p:sp>
          <p:sp>
            <p:nvSpPr>
              <p:cNvPr id="15379" name="Freeform 135"/>
              <p:cNvSpPr>
                <a:spLocks/>
              </p:cNvSpPr>
              <p:nvPr/>
            </p:nvSpPr>
            <p:spPr bwMode="auto">
              <a:xfrm>
                <a:off x="766" y="643"/>
                <a:ext cx="0" cy="130"/>
              </a:xfrm>
              <a:custGeom>
                <a:avLst/>
                <a:gdLst>
                  <a:gd name="T0" fmla="*/ 130 h 130"/>
                  <a:gd name="T1" fmla="*/ 0 h 130"/>
                  <a:gd name="T2" fmla="*/ 0 h 130"/>
                  <a:gd name="T3" fmla="*/ 0 60000 65536"/>
                  <a:gd name="T4" fmla="*/ 0 60000 65536"/>
                  <a:gd name="T5" fmla="*/ 0 60000 65536"/>
                </a:gdLst>
                <a:ahLst/>
                <a:cxnLst>
                  <a:cxn ang="T3">
                    <a:pos x="0" y="T0"/>
                  </a:cxn>
                  <a:cxn ang="T4">
                    <a:pos x="0" y="T1"/>
                  </a:cxn>
                  <a:cxn ang="T5">
                    <a:pos x="0" y="T2"/>
                  </a:cxn>
                </a:cxnLst>
                <a:rect l="0" t="0" r="r" b="b"/>
                <a:pathLst>
                  <a:path h="130">
                    <a:moveTo>
                      <a:pt x="0" y="130"/>
                    </a:moveTo>
                    <a:lnTo>
                      <a:pt x="0" y="0"/>
                    </a:lnTo>
                  </a:path>
                </a:pathLst>
              </a:custGeom>
              <a:noFill/>
              <a:ln w="6350" cap="sq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15380" name="Rectangle 136"/>
              <p:cNvSpPr>
                <a:spLocks noChangeArrowheads="1"/>
              </p:cNvSpPr>
              <p:nvPr/>
            </p:nvSpPr>
            <p:spPr bwMode="auto">
              <a:xfrm>
                <a:off x="768" y="684"/>
                <a:ext cx="806" cy="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eaLnBrk="0" hangingPunct="0">
                  <a:spcBef>
                    <a:spcPct val="20000"/>
                  </a:spcBef>
                  <a:buClr>
                    <a:srgbClr val="3A3A3C"/>
                  </a:buClr>
                  <a:buChar char="•"/>
                  <a:defRPr>
                    <a:solidFill>
                      <a:schemeClr val="tx1"/>
                    </a:solidFill>
                    <a:latin typeface="Arial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lr>
                    <a:srgbClr val="006699"/>
                  </a:buClr>
                  <a:buFont typeface="Arial" pitchFamily="34" charset="0"/>
                  <a:buChar char="»"/>
                  <a:defRPr sz="1600">
                    <a:solidFill>
                      <a:schemeClr val="tx1"/>
                    </a:solidFill>
                    <a:latin typeface="Arial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lr>
                    <a:srgbClr val="006699"/>
                  </a:buClr>
                  <a:buChar char="•"/>
                  <a:defRPr sz="1400">
                    <a:solidFill>
                      <a:schemeClr val="tx1"/>
                    </a:solidFill>
                    <a:latin typeface="Arial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lr>
                    <a:srgbClr val="006699"/>
                  </a:buClr>
                  <a:buFont typeface="Arial" pitchFamily="34" charset="0"/>
                  <a:buChar char="–"/>
                  <a:defRPr sz="1200">
                    <a:solidFill>
                      <a:schemeClr val="tx1"/>
                    </a:solidFill>
                    <a:latin typeface="Arial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lr>
                    <a:srgbClr val="006699"/>
                  </a:buClr>
                  <a:buChar char="»"/>
                  <a:defRPr sz="1200">
                    <a:solidFill>
                      <a:schemeClr val="tx1"/>
                    </a:solidFill>
                    <a:latin typeface="Arial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006699"/>
                  </a:buClr>
                  <a:buChar char="»"/>
                  <a:defRPr sz="1200">
                    <a:solidFill>
                      <a:schemeClr val="tx1"/>
                    </a:solidFill>
                    <a:latin typeface="Arial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006699"/>
                  </a:buClr>
                  <a:buChar char="»"/>
                  <a:defRPr sz="1200">
                    <a:solidFill>
                      <a:schemeClr val="tx1"/>
                    </a:solidFill>
                    <a:latin typeface="Arial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006699"/>
                  </a:buClr>
                  <a:buChar char="»"/>
                  <a:defRPr sz="1200">
                    <a:solidFill>
                      <a:schemeClr val="tx1"/>
                    </a:solidFill>
                    <a:latin typeface="Arial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006699"/>
                  </a:buClr>
                  <a:buChar char="»"/>
                  <a:defRPr sz="1200">
                    <a:solidFill>
                      <a:schemeClr val="tx1"/>
                    </a:solidFill>
                    <a:latin typeface="Arial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FontTx/>
                  <a:buNone/>
                </a:pPr>
                <a:r>
                  <a:rPr lang="en-US" altLang="en-US" sz="700">
                    <a:solidFill>
                      <a:srgbClr val="000000"/>
                    </a:solidFill>
                  </a:rPr>
                  <a:t> 14-0309)MVs/BC.CAN/10.14/6</a:t>
                </a:r>
                <a:endParaRPr lang="en-US" altLang="en-US"/>
              </a:p>
            </p:txBody>
          </p:sp>
          <p:sp>
            <p:nvSpPr>
              <p:cNvPr id="15381" name="Freeform 137"/>
              <p:cNvSpPr>
                <a:spLocks/>
              </p:cNvSpPr>
              <p:nvPr/>
            </p:nvSpPr>
            <p:spPr bwMode="auto">
              <a:xfrm>
                <a:off x="766" y="719"/>
                <a:ext cx="0" cy="35"/>
              </a:xfrm>
              <a:custGeom>
                <a:avLst/>
                <a:gdLst>
                  <a:gd name="T0" fmla="*/ 35 h 35"/>
                  <a:gd name="T1" fmla="*/ 0 h 35"/>
                  <a:gd name="T2" fmla="*/ 0 h 35"/>
                  <a:gd name="T3" fmla="*/ 0 60000 65536"/>
                  <a:gd name="T4" fmla="*/ 0 60000 65536"/>
                  <a:gd name="T5" fmla="*/ 0 60000 65536"/>
                </a:gdLst>
                <a:ahLst/>
                <a:cxnLst>
                  <a:cxn ang="T3">
                    <a:pos x="0" y="T0"/>
                  </a:cxn>
                  <a:cxn ang="T4">
                    <a:pos x="0" y="T1"/>
                  </a:cxn>
                  <a:cxn ang="T5">
                    <a:pos x="0" y="T2"/>
                  </a:cxn>
                </a:cxnLst>
                <a:rect l="0" t="0" r="r" b="b"/>
                <a:pathLst>
                  <a:path h="35">
                    <a:moveTo>
                      <a:pt x="0" y="35"/>
                    </a:moveTo>
                    <a:lnTo>
                      <a:pt x="0" y="0"/>
                    </a:lnTo>
                  </a:path>
                </a:pathLst>
              </a:custGeom>
              <a:noFill/>
              <a:ln w="6350" cap="sq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15382" name="Rectangle 138"/>
              <p:cNvSpPr>
                <a:spLocks noChangeArrowheads="1"/>
              </p:cNvSpPr>
              <p:nvPr/>
            </p:nvSpPr>
            <p:spPr bwMode="auto">
              <a:xfrm>
                <a:off x="768" y="759"/>
                <a:ext cx="803" cy="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eaLnBrk="0" hangingPunct="0">
                  <a:spcBef>
                    <a:spcPct val="20000"/>
                  </a:spcBef>
                  <a:buClr>
                    <a:srgbClr val="3A3A3C"/>
                  </a:buClr>
                  <a:buChar char="•"/>
                  <a:defRPr>
                    <a:solidFill>
                      <a:schemeClr val="tx1"/>
                    </a:solidFill>
                    <a:latin typeface="Arial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lr>
                    <a:srgbClr val="006699"/>
                  </a:buClr>
                  <a:buFont typeface="Arial" pitchFamily="34" charset="0"/>
                  <a:buChar char="»"/>
                  <a:defRPr sz="1600">
                    <a:solidFill>
                      <a:schemeClr val="tx1"/>
                    </a:solidFill>
                    <a:latin typeface="Arial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lr>
                    <a:srgbClr val="006699"/>
                  </a:buClr>
                  <a:buChar char="•"/>
                  <a:defRPr sz="1400">
                    <a:solidFill>
                      <a:schemeClr val="tx1"/>
                    </a:solidFill>
                    <a:latin typeface="Arial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lr>
                    <a:srgbClr val="006699"/>
                  </a:buClr>
                  <a:buFont typeface="Arial" pitchFamily="34" charset="0"/>
                  <a:buChar char="–"/>
                  <a:defRPr sz="1200">
                    <a:solidFill>
                      <a:schemeClr val="tx1"/>
                    </a:solidFill>
                    <a:latin typeface="Arial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lr>
                    <a:srgbClr val="006699"/>
                  </a:buClr>
                  <a:buChar char="»"/>
                  <a:defRPr sz="1200">
                    <a:solidFill>
                      <a:schemeClr val="tx1"/>
                    </a:solidFill>
                    <a:latin typeface="Arial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006699"/>
                  </a:buClr>
                  <a:buChar char="»"/>
                  <a:defRPr sz="1200">
                    <a:solidFill>
                      <a:schemeClr val="tx1"/>
                    </a:solidFill>
                    <a:latin typeface="Arial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006699"/>
                  </a:buClr>
                  <a:buChar char="»"/>
                  <a:defRPr sz="1200">
                    <a:solidFill>
                      <a:schemeClr val="tx1"/>
                    </a:solidFill>
                    <a:latin typeface="Arial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006699"/>
                  </a:buClr>
                  <a:buChar char="»"/>
                  <a:defRPr sz="1200">
                    <a:solidFill>
                      <a:schemeClr val="tx1"/>
                    </a:solidFill>
                    <a:latin typeface="Arial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006699"/>
                  </a:buClr>
                  <a:buChar char="»"/>
                  <a:defRPr sz="1200">
                    <a:solidFill>
                      <a:schemeClr val="tx1"/>
                    </a:solidFill>
                    <a:latin typeface="Arial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FontTx/>
                  <a:buNone/>
                </a:pPr>
                <a:r>
                  <a:rPr lang="en-US" altLang="en-US" sz="700">
                    <a:solidFill>
                      <a:srgbClr val="000000"/>
                    </a:solidFill>
                  </a:rPr>
                  <a:t> 14-0560)MVs/SK.CAN/16.14/3</a:t>
                </a:r>
                <a:endParaRPr lang="en-US" altLang="en-US"/>
              </a:p>
            </p:txBody>
          </p:sp>
          <p:sp>
            <p:nvSpPr>
              <p:cNvPr id="15383" name="Freeform 139"/>
              <p:cNvSpPr>
                <a:spLocks/>
              </p:cNvSpPr>
              <p:nvPr/>
            </p:nvSpPr>
            <p:spPr bwMode="auto">
              <a:xfrm>
                <a:off x="766" y="758"/>
                <a:ext cx="0" cy="36"/>
              </a:xfrm>
              <a:custGeom>
                <a:avLst/>
                <a:gdLst>
                  <a:gd name="T0" fmla="*/ 0 h 36"/>
                  <a:gd name="T1" fmla="*/ 36 h 36"/>
                  <a:gd name="T2" fmla="*/ 36 h 36"/>
                  <a:gd name="T3" fmla="*/ 0 60000 65536"/>
                  <a:gd name="T4" fmla="*/ 0 60000 65536"/>
                  <a:gd name="T5" fmla="*/ 0 60000 65536"/>
                </a:gdLst>
                <a:ahLst/>
                <a:cxnLst>
                  <a:cxn ang="T3">
                    <a:pos x="0" y="T0"/>
                  </a:cxn>
                  <a:cxn ang="T4">
                    <a:pos x="0" y="T1"/>
                  </a:cxn>
                  <a:cxn ang="T5">
                    <a:pos x="0" y="T2"/>
                  </a:cxn>
                </a:cxnLst>
                <a:rect l="0" t="0" r="r" b="b"/>
                <a:pathLst>
                  <a:path h="36">
                    <a:moveTo>
                      <a:pt x="0" y="0"/>
                    </a:moveTo>
                    <a:lnTo>
                      <a:pt x="0" y="36"/>
                    </a:lnTo>
                  </a:path>
                </a:pathLst>
              </a:custGeom>
              <a:noFill/>
              <a:ln w="6350" cap="sq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15384" name="Rectangle 140"/>
              <p:cNvSpPr>
                <a:spLocks noChangeArrowheads="1"/>
              </p:cNvSpPr>
              <p:nvPr/>
            </p:nvSpPr>
            <p:spPr bwMode="auto">
              <a:xfrm>
                <a:off x="841" y="834"/>
                <a:ext cx="756" cy="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eaLnBrk="0" hangingPunct="0">
                  <a:spcBef>
                    <a:spcPct val="20000"/>
                  </a:spcBef>
                  <a:buClr>
                    <a:srgbClr val="3A3A3C"/>
                  </a:buClr>
                  <a:buChar char="•"/>
                  <a:defRPr>
                    <a:solidFill>
                      <a:schemeClr val="tx1"/>
                    </a:solidFill>
                    <a:latin typeface="Arial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lr>
                    <a:srgbClr val="006699"/>
                  </a:buClr>
                  <a:buFont typeface="Arial" pitchFamily="34" charset="0"/>
                  <a:buChar char="»"/>
                  <a:defRPr sz="1600">
                    <a:solidFill>
                      <a:schemeClr val="tx1"/>
                    </a:solidFill>
                    <a:latin typeface="Arial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lr>
                    <a:srgbClr val="006699"/>
                  </a:buClr>
                  <a:buChar char="•"/>
                  <a:defRPr sz="1400">
                    <a:solidFill>
                      <a:schemeClr val="tx1"/>
                    </a:solidFill>
                    <a:latin typeface="Arial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lr>
                    <a:srgbClr val="006699"/>
                  </a:buClr>
                  <a:buFont typeface="Arial" pitchFamily="34" charset="0"/>
                  <a:buChar char="–"/>
                  <a:defRPr sz="1200">
                    <a:solidFill>
                      <a:schemeClr val="tx1"/>
                    </a:solidFill>
                    <a:latin typeface="Arial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lr>
                    <a:srgbClr val="006699"/>
                  </a:buClr>
                  <a:buChar char="»"/>
                  <a:defRPr sz="1200">
                    <a:solidFill>
                      <a:schemeClr val="tx1"/>
                    </a:solidFill>
                    <a:latin typeface="Arial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006699"/>
                  </a:buClr>
                  <a:buChar char="»"/>
                  <a:defRPr sz="1200">
                    <a:solidFill>
                      <a:schemeClr val="tx1"/>
                    </a:solidFill>
                    <a:latin typeface="Arial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006699"/>
                  </a:buClr>
                  <a:buChar char="»"/>
                  <a:defRPr sz="1200">
                    <a:solidFill>
                      <a:schemeClr val="tx1"/>
                    </a:solidFill>
                    <a:latin typeface="Arial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006699"/>
                  </a:buClr>
                  <a:buChar char="»"/>
                  <a:defRPr sz="1200">
                    <a:solidFill>
                      <a:schemeClr val="tx1"/>
                    </a:solidFill>
                    <a:latin typeface="Arial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006699"/>
                  </a:buClr>
                  <a:buChar char="»"/>
                  <a:defRPr sz="1200">
                    <a:solidFill>
                      <a:schemeClr val="tx1"/>
                    </a:solidFill>
                    <a:latin typeface="Arial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FontTx/>
                  <a:buNone/>
                </a:pPr>
                <a:r>
                  <a:rPr lang="en-US" altLang="en-US" sz="700">
                    <a:solidFill>
                      <a:srgbClr val="000000"/>
                    </a:solidFill>
                  </a:rPr>
                  <a:t> 14-0559)MVs/SK.CAN/17.14</a:t>
                </a:r>
                <a:endParaRPr lang="en-US" altLang="en-US"/>
              </a:p>
            </p:txBody>
          </p:sp>
          <p:sp>
            <p:nvSpPr>
              <p:cNvPr id="15385" name="Freeform 141"/>
              <p:cNvSpPr>
                <a:spLocks/>
              </p:cNvSpPr>
              <p:nvPr/>
            </p:nvSpPr>
            <p:spPr bwMode="auto">
              <a:xfrm>
                <a:off x="839" y="869"/>
                <a:ext cx="0" cy="35"/>
              </a:xfrm>
              <a:custGeom>
                <a:avLst/>
                <a:gdLst>
                  <a:gd name="T0" fmla="*/ 35 h 35"/>
                  <a:gd name="T1" fmla="*/ 0 h 35"/>
                  <a:gd name="T2" fmla="*/ 0 h 35"/>
                  <a:gd name="T3" fmla="*/ 0 60000 65536"/>
                  <a:gd name="T4" fmla="*/ 0 60000 65536"/>
                  <a:gd name="T5" fmla="*/ 0 60000 65536"/>
                </a:gdLst>
                <a:ahLst/>
                <a:cxnLst>
                  <a:cxn ang="T3">
                    <a:pos x="0" y="T0"/>
                  </a:cxn>
                  <a:cxn ang="T4">
                    <a:pos x="0" y="T1"/>
                  </a:cxn>
                  <a:cxn ang="T5">
                    <a:pos x="0" y="T2"/>
                  </a:cxn>
                </a:cxnLst>
                <a:rect l="0" t="0" r="r" b="b"/>
                <a:pathLst>
                  <a:path h="35">
                    <a:moveTo>
                      <a:pt x="0" y="35"/>
                    </a:moveTo>
                    <a:lnTo>
                      <a:pt x="0" y="0"/>
                    </a:lnTo>
                  </a:path>
                </a:pathLst>
              </a:custGeom>
              <a:noFill/>
              <a:ln w="6350" cap="sq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15386" name="Rectangle 142"/>
              <p:cNvSpPr>
                <a:spLocks noChangeArrowheads="1"/>
              </p:cNvSpPr>
              <p:nvPr/>
            </p:nvSpPr>
            <p:spPr bwMode="auto">
              <a:xfrm>
                <a:off x="841" y="909"/>
                <a:ext cx="803" cy="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eaLnBrk="0" hangingPunct="0">
                  <a:spcBef>
                    <a:spcPct val="20000"/>
                  </a:spcBef>
                  <a:buClr>
                    <a:srgbClr val="3A3A3C"/>
                  </a:buClr>
                  <a:buChar char="•"/>
                  <a:defRPr>
                    <a:solidFill>
                      <a:schemeClr val="tx1"/>
                    </a:solidFill>
                    <a:latin typeface="Arial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lr>
                    <a:srgbClr val="006699"/>
                  </a:buClr>
                  <a:buFont typeface="Arial" pitchFamily="34" charset="0"/>
                  <a:buChar char="»"/>
                  <a:defRPr sz="1600">
                    <a:solidFill>
                      <a:schemeClr val="tx1"/>
                    </a:solidFill>
                    <a:latin typeface="Arial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lr>
                    <a:srgbClr val="006699"/>
                  </a:buClr>
                  <a:buChar char="•"/>
                  <a:defRPr sz="1400">
                    <a:solidFill>
                      <a:schemeClr val="tx1"/>
                    </a:solidFill>
                    <a:latin typeface="Arial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lr>
                    <a:srgbClr val="006699"/>
                  </a:buClr>
                  <a:buFont typeface="Arial" pitchFamily="34" charset="0"/>
                  <a:buChar char="–"/>
                  <a:defRPr sz="1200">
                    <a:solidFill>
                      <a:schemeClr val="tx1"/>
                    </a:solidFill>
                    <a:latin typeface="Arial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lr>
                    <a:srgbClr val="006699"/>
                  </a:buClr>
                  <a:buChar char="»"/>
                  <a:defRPr sz="1200">
                    <a:solidFill>
                      <a:schemeClr val="tx1"/>
                    </a:solidFill>
                    <a:latin typeface="Arial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006699"/>
                  </a:buClr>
                  <a:buChar char="»"/>
                  <a:defRPr sz="1200">
                    <a:solidFill>
                      <a:schemeClr val="tx1"/>
                    </a:solidFill>
                    <a:latin typeface="Arial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006699"/>
                  </a:buClr>
                  <a:buChar char="»"/>
                  <a:defRPr sz="1200">
                    <a:solidFill>
                      <a:schemeClr val="tx1"/>
                    </a:solidFill>
                    <a:latin typeface="Arial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006699"/>
                  </a:buClr>
                  <a:buChar char="»"/>
                  <a:defRPr sz="1200">
                    <a:solidFill>
                      <a:schemeClr val="tx1"/>
                    </a:solidFill>
                    <a:latin typeface="Arial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006699"/>
                  </a:buClr>
                  <a:buChar char="»"/>
                  <a:defRPr sz="1200">
                    <a:solidFill>
                      <a:schemeClr val="tx1"/>
                    </a:solidFill>
                    <a:latin typeface="Arial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FontTx/>
                  <a:buNone/>
                </a:pPr>
                <a:r>
                  <a:rPr lang="en-US" altLang="en-US" sz="700">
                    <a:solidFill>
                      <a:srgbClr val="000000"/>
                    </a:solidFill>
                  </a:rPr>
                  <a:t> 14-0573)MVs/SK.CAN/16.14/4</a:t>
                </a:r>
                <a:endParaRPr lang="en-US" altLang="en-US"/>
              </a:p>
            </p:txBody>
          </p:sp>
          <p:sp>
            <p:nvSpPr>
              <p:cNvPr id="15387" name="Freeform 143"/>
              <p:cNvSpPr>
                <a:spLocks/>
              </p:cNvSpPr>
              <p:nvPr/>
            </p:nvSpPr>
            <p:spPr bwMode="auto">
              <a:xfrm>
                <a:off x="839" y="908"/>
                <a:ext cx="0" cy="36"/>
              </a:xfrm>
              <a:custGeom>
                <a:avLst/>
                <a:gdLst>
                  <a:gd name="T0" fmla="*/ 0 h 36"/>
                  <a:gd name="T1" fmla="*/ 36 h 36"/>
                  <a:gd name="T2" fmla="*/ 36 h 36"/>
                  <a:gd name="T3" fmla="*/ 0 60000 65536"/>
                  <a:gd name="T4" fmla="*/ 0 60000 65536"/>
                  <a:gd name="T5" fmla="*/ 0 60000 65536"/>
                </a:gdLst>
                <a:ahLst/>
                <a:cxnLst>
                  <a:cxn ang="T3">
                    <a:pos x="0" y="T0"/>
                  </a:cxn>
                  <a:cxn ang="T4">
                    <a:pos x="0" y="T1"/>
                  </a:cxn>
                  <a:cxn ang="T5">
                    <a:pos x="0" y="T2"/>
                  </a:cxn>
                </a:cxnLst>
                <a:rect l="0" t="0" r="r" b="b"/>
                <a:pathLst>
                  <a:path h="36">
                    <a:moveTo>
                      <a:pt x="0" y="0"/>
                    </a:moveTo>
                    <a:lnTo>
                      <a:pt x="0" y="36"/>
                    </a:lnTo>
                  </a:path>
                </a:pathLst>
              </a:custGeom>
              <a:noFill/>
              <a:ln w="6350" cap="sq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15388" name="Freeform 144"/>
              <p:cNvSpPr>
                <a:spLocks/>
              </p:cNvSpPr>
              <p:nvPr/>
            </p:nvSpPr>
            <p:spPr bwMode="auto">
              <a:xfrm>
                <a:off x="766" y="814"/>
                <a:ext cx="73" cy="92"/>
              </a:xfrm>
              <a:custGeom>
                <a:avLst/>
                <a:gdLst>
                  <a:gd name="T0" fmla="*/ 0 w 73"/>
                  <a:gd name="T1" fmla="*/ 0 h 92"/>
                  <a:gd name="T2" fmla="*/ 0 w 73"/>
                  <a:gd name="T3" fmla="*/ 92 h 92"/>
                  <a:gd name="T4" fmla="*/ 73 w 73"/>
                  <a:gd name="T5" fmla="*/ 92 h 92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73" h="92">
                    <a:moveTo>
                      <a:pt x="0" y="0"/>
                    </a:moveTo>
                    <a:lnTo>
                      <a:pt x="0" y="92"/>
                    </a:lnTo>
                    <a:lnTo>
                      <a:pt x="73" y="92"/>
                    </a:lnTo>
                  </a:path>
                </a:pathLst>
              </a:custGeom>
              <a:noFill/>
              <a:ln w="6350" cap="sq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15389" name="Line 145"/>
              <p:cNvSpPr>
                <a:spLocks noChangeShapeType="1"/>
              </p:cNvSpPr>
              <p:nvPr/>
            </p:nvSpPr>
            <p:spPr bwMode="auto">
              <a:xfrm>
                <a:off x="766" y="702"/>
                <a:ext cx="0" cy="204"/>
              </a:xfrm>
              <a:prstGeom prst="line">
                <a:avLst/>
              </a:prstGeom>
              <a:noFill/>
              <a:ln w="6350" cap="sq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15390" name="Freeform 146"/>
              <p:cNvSpPr>
                <a:spLocks/>
              </p:cNvSpPr>
              <p:nvPr/>
            </p:nvSpPr>
            <p:spPr bwMode="auto">
              <a:xfrm>
                <a:off x="693" y="700"/>
                <a:ext cx="73" cy="833"/>
              </a:xfrm>
              <a:custGeom>
                <a:avLst/>
                <a:gdLst>
                  <a:gd name="T0" fmla="*/ 0 w 73"/>
                  <a:gd name="T1" fmla="*/ 833 h 833"/>
                  <a:gd name="T2" fmla="*/ 0 w 73"/>
                  <a:gd name="T3" fmla="*/ 0 h 833"/>
                  <a:gd name="T4" fmla="*/ 73 w 73"/>
                  <a:gd name="T5" fmla="*/ 0 h 833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73" h="833">
                    <a:moveTo>
                      <a:pt x="0" y="833"/>
                    </a:moveTo>
                    <a:lnTo>
                      <a:pt x="0" y="0"/>
                    </a:lnTo>
                    <a:lnTo>
                      <a:pt x="73" y="0"/>
                    </a:lnTo>
                  </a:path>
                </a:pathLst>
              </a:custGeom>
              <a:noFill/>
              <a:ln w="6350" cap="sq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15391" name="Rectangle 147"/>
              <p:cNvSpPr>
                <a:spLocks noChangeArrowheads="1"/>
              </p:cNvSpPr>
              <p:nvPr/>
            </p:nvSpPr>
            <p:spPr bwMode="auto">
              <a:xfrm>
                <a:off x="768" y="984"/>
                <a:ext cx="806" cy="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eaLnBrk="0" hangingPunct="0">
                  <a:spcBef>
                    <a:spcPct val="20000"/>
                  </a:spcBef>
                  <a:buClr>
                    <a:srgbClr val="3A3A3C"/>
                  </a:buClr>
                  <a:buChar char="•"/>
                  <a:defRPr>
                    <a:solidFill>
                      <a:schemeClr val="tx1"/>
                    </a:solidFill>
                    <a:latin typeface="Arial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lr>
                    <a:srgbClr val="006699"/>
                  </a:buClr>
                  <a:buFont typeface="Arial" pitchFamily="34" charset="0"/>
                  <a:buChar char="»"/>
                  <a:defRPr sz="1600">
                    <a:solidFill>
                      <a:schemeClr val="tx1"/>
                    </a:solidFill>
                    <a:latin typeface="Arial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lr>
                    <a:srgbClr val="006699"/>
                  </a:buClr>
                  <a:buChar char="•"/>
                  <a:defRPr sz="1400">
                    <a:solidFill>
                      <a:schemeClr val="tx1"/>
                    </a:solidFill>
                    <a:latin typeface="Arial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lr>
                    <a:srgbClr val="006699"/>
                  </a:buClr>
                  <a:buFont typeface="Arial" pitchFamily="34" charset="0"/>
                  <a:buChar char="–"/>
                  <a:defRPr sz="1200">
                    <a:solidFill>
                      <a:schemeClr val="tx1"/>
                    </a:solidFill>
                    <a:latin typeface="Arial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lr>
                    <a:srgbClr val="006699"/>
                  </a:buClr>
                  <a:buChar char="»"/>
                  <a:defRPr sz="1200">
                    <a:solidFill>
                      <a:schemeClr val="tx1"/>
                    </a:solidFill>
                    <a:latin typeface="Arial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006699"/>
                  </a:buClr>
                  <a:buChar char="»"/>
                  <a:defRPr sz="1200">
                    <a:solidFill>
                      <a:schemeClr val="tx1"/>
                    </a:solidFill>
                    <a:latin typeface="Arial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006699"/>
                  </a:buClr>
                  <a:buChar char="»"/>
                  <a:defRPr sz="1200">
                    <a:solidFill>
                      <a:schemeClr val="tx1"/>
                    </a:solidFill>
                    <a:latin typeface="Arial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006699"/>
                  </a:buClr>
                  <a:buChar char="»"/>
                  <a:defRPr sz="1200">
                    <a:solidFill>
                      <a:schemeClr val="tx1"/>
                    </a:solidFill>
                    <a:latin typeface="Arial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006699"/>
                  </a:buClr>
                  <a:buChar char="»"/>
                  <a:defRPr sz="1200">
                    <a:solidFill>
                      <a:schemeClr val="tx1"/>
                    </a:solidFill>
                    <a:latin typeface="Arial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FontTx/>
                  <a:buNone/>
                </a:pPr>
                <a:r>
                  <a:rPr lang="en-US" altLang="en-US" sz="700">
                    <a:solidFill>
                      <a:srgbClr val="000000"/>
                    </a:solidFill>
                  </a:rPr>
                  <a:t> 14-0343)MVs/BC.CAN/11.14/2</a:t>
                </a:r>
                <a:endParaRPr lang="en-US" altLang="en-US"/>
              </a:p>
            </p:txBody>
          </p:sp>
          <p:sp>
            <p:nvSpPr>
              <p:cNvPr id="15392" name="Freeform 148"/>
              <p:cNvSpPr>
                <a:spLocks/>
              </p:cNvSpPr>
              <p:nvPr/>
            </p:nvSpPr>
            <p:spPr bwMode="auto">
              <a:xfrm>
                <a:off x="693" y="1019"/>
                <a:ext cx="73" cy="561"/>
              </a:xfrm>
              <a:custGeom>
                <a:avLst/>
                <a:gdLst>
                  <a:gd name="T0" fmla="*/ 0 w 73"/>
                  <a:gd name="T1" fmla="*/ 561 h 561"/>
                  <a:gd name="T2" fmla="*/ 0 w 73"/>
                  <a:gd name="T3" fmla="*/ 0 h 561"/>
                  <a:gd name="T4" fmla="*/ 73 w 73"/>
                  <a:gd name="T5" fmla="*/ 0 h 561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73" h="561">
                    <a:moveTo>
                      <a:pt x="0" y="561"/>
                    </a:moveTo>
                    <a:lnTo>
                      <a:pt x="0" y="0"/>
                    </a:lnTo>
                    <a:lnTo>
                      <a:pt x="73" y="0"/>
                    </a:lnTo>
                  </a:path>
                </a:pathLst>
              </a:custGeom>
              <a:noFill/>
              <a:ln w="6350" cap="sq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15393" name="Rectangle 149"/>
              <p:cNvSpPr>
                <a:spLocks noChangeArrowheads="1"/>
              </p:cNvSpPr>
              <p:nvPr/>
            </p:nvSpPr>
            <p:spPr bwMode="auto">
              <a:xfrm>
                <a:off x="768" y="1059"/>
                <a:ext cx="806" cy="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eaLnBrk="0" hangingPunct="0">
                  <a:spcBef>
                    <a:spcPct val="20000"/>
                  </a:spcBef>
                  <a:buClr>
                    <a:srgbClr val="3A3A3C"/>
                  </a:buClr>
                  <a:buChar char="•"/>
                  <a:defRPr>
                    <a:solidFill>
                      <a:schemeClr val="tx1"/>
                    </a:solidFill>
                    <a:latin typeface="Arial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lr>
                    <a:srgbClr val="006699"/>
                  </a:buClr>
                  <a:buFont typeface="Arial" pitchFamily="34" charset="0"/>
                  <a:buChar char="»"/>
                  <a:defRPr sz="1600">
                    <a:solidFill>
                      <a:schemeClr val="tx1"/>
                    </a:solidFill>
                    <a:latin typeface="Arial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lr>
                    <a:srgbClr val="006699"/>
                  </a:buClr>
                  <a:buChar char="•"/>
                  <a:defRPr sz="1400">
                    <a:solidFill>
                      <a:schemeClr val="tx1"/>
                    </a:solidFill>
                    <a:latin typeface="Arial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lr>
                    <a:srgbClr val="006699"/>
                  </a:buClr>
                  <a:buFont typeface="Arial" pitchFamily="34" charset="0"/>
                  <a:buChar char="–"/>
                  <a:defRPr sz="1200">
                    <a:solidFill>
                      <a:schemeClr val="tx1"/>
                    </a:solidFill>
                    <a:latin typeface="Arial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lr>
                    <a:srgbClr val="006699"/>
                  </a:buClr>
                  <a:buChar char="»"/>
                  <a:defRPr sz="1200">
                    <a:solidFill>
                      <a:schemeClr val="tx1"/>
                    </a:solidFill>
                    <a:latin typeface="Arial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006699"/>
                  </a:buClr>
                  <a:buChar char="»"/>
                  <a:defRPr sz="1200">
                    <a:solidFill>
                      <a:schemeClr val="tx1"/>
                    </a:solidFill>
                    <a:latin typeface="Arial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006699"/>
                  </a:buClr>
                  <a:buChar char="»"/>
                  <a:defRPr sz="1200">
                    <a:solidFill>
                      <a:schemeClr val="tx1"/>
                    </a:solidFill>
                    <a:latin typeface="Arial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006699"/>
                  </a:buClr>
                  <a:buChar char="»"/>
                  <a:defRPr sz="1200">
                    <a:solidFill>
                      <a:schemeClr val="tx1"/>
                    </a:solidFill>
                    <a:latin typeface="Arial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006699"/>
                  </a:buClr>
                  <a:buChar char="»"/>
                  <a:defRPr sz="1200">
                    <a:solidFill>
                      <a:schemeClr val="tx1"/>
                    </a:solidFill>
                    <a:latin typeface="Arial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FontTx/>
                  <a:buNone/>
                </a:pPr>
                <a:r>
                  <a:rPr lang="en-US" altLang="en-US" sz="700">
                    <a:solidFill>
                      <a:srgbClr val="000000"/>
                    </a:solidFill>
                  </a:rPr>
                  <a:t> 14-0388)MVs/BC.CAN/12.14/6</a:t>
                </a:r>
                <a:endParaRPr lang="en-US" altLang="en-US"/>
              </a:p>
            </p:txBody>
          </p:sp>
          <p:sp>
            <p:nvSpPr>
              <p:cNvPr id="15394" name="Freeform 150"/>
              <p:cNvSpPr>
                <a:spLocks/>
              </p:cNvSpPr>
              <p:nvPr/>
            </p:nvSpPr>
            <p:spPr bwMode="auto">
              <a:xfrm>
                <a:off x="693" y="1094"/>
                <a:ext cx="73" cy="523"/>
              </a:xfrm>
              <a:custGeom>
                <a:avLst/>
                <a:gdLst>
                  <a:gd name="T0" fmla="*/ 0 w 73"/>
                  <a:gd name="T1" fmla="*/ 523 h 523"/>
                  <a:gd name="T2" fmla="*/ 0 w 73"/>
                  <a:gd name="T3" fmla="*/ 0 h 523"/>
                  <a:gd name="T4" fmla="*/ 73 w 73"/>
                  <a:gd name="T5" fmla="*/ 0 h 523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73" h="523">
                    <a:moveTo>
                      <a:pt x="0" y="523"/>
                    </a:moveTo>
                    <a:lnTo>
                      <a:pt x="0" y="0"/>
                    </a:lnTo>
                    <a:lnTo>
                      <a:pt x="73" y="0"/>
                    </a:lnTo>
                  </a:path>
                </a:pathLst>
              </a:custGeom>
              <a:noFill/>
              <a:ln w="6350" cap="sq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15395" name="Rectangle 151"/>
              <p:cNvSpPr>
                <a:spLocks noChangeArrowheads="1"/>
              </p:cNvSpPr>
              <p:nvPr/>
            </p:nvSpPr>
            <p:spPr bwMode="auto">
              <a:xfrm>
                <a:off x="768" y="1134"/>
                <a:ext cx="815" cy="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eaLnBrk="0" hangingPunct="0">
                  <a:spcBef>
                    <a:spcPct val="20000"/>
                  </a:spcBef>
                  <a:buClr>
                    <a:srgbClr val="3A3A3C"/>
                  </a:buClr>
                  <a:buChar char="•"/>
                  <a:defRPr>
                    <a:solidFill>
                      <a:schemeClr val="tx1"/>
                    </a:solidFill>
                    <a:latin typeface="Arial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lr>
                    <a:srgbClr val="006699"/>
                  </a:buClr>
                  <a:buFont typeface="Arial" pitchFamily="34" charset="0"/>
                  <a:buChar char="»"/>
                  <a:defRPr sz="1600">
                    <a:solidFill>
                      <a:schemeClr val="tx1"/>
                    </a:solidFill>
                    <a:latin typeface="Arial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lr>
                    <a:srgbClr val="006699"/>
                  </a:buClr>
                  <a:buChar char="•"/>
                  <a:defRPr sz="1400">
                    <a:solidFill>
                      <a:schemeClr val="tx1"/>
                    </a:solidFill>
                    <a:latin typeface="Arial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lr>
                    <a:srgbClr val="006699"/>
                  </a:buClr>
                  <a:buFont typeface="Arial" pitchFamily="34" charset="0"/>
                  <a:buChar char="–"/>
                  <a:defRPr sz="1200">
                    <a:solidFill>
                      <a:schemeClr val="tx1"/>
                    </a:solidFill>
                    <a:latin typeface="Arial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lr>
                    <a:srgbClr val="006699"/>
                  </a:buClr>
                  <a:buChar char="»"/>
                  <a:defRPr sz="1200">
                    <a:solidFill>
                      <a:schemeClr val="tx1"/>
                    </a:solidFill>
                    <a:latin typeface="Arial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006699"/>
                  </a:buClr>
                  <a:buChar char="»"/>
                  <a:defRPr sz="1200">
                    <a:solidFill>
                      <a:schemeClr val="tx1"/>
                    </a:solidFill>
                    <a:latin typeface="Arial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006699"/>
                  </a:buClr>
                  <a:buChar char="»"/>
                  <a:defRPr sz="1200">
                    <a:solidFill>
                      <a:schemeClr val="tx1"/>
                    </a:solidFill>
                    <a:latin typeface="Arial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006699"/>
                  </a:buClr>
                  <a:buChar char="»"/>
                  <a:defRPr sz="1200">
                    <a:solidFill>
                      <a:schemeClr val="tx1"/>
                    </a:solidFill>
                    <a:latin typeface="Arial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006699"/>
                  </a:buClr>
                  <a:buChar char="»"/>
                  <a:defRPr sz="1200">
                    <a:solidFill>
                      <a:schemeClr val="tx1"/>
                    </a:solidFill>
                    <a:latin typeface="Arial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FontTx/>
                  <a:buNone/>
                </a:pPr>
                <a:r>
                  <a:rPr lang="en-US" altLang="en-US" sz="700">
                    <a:solidFill>
                      <a:srgbClr val="000000"/>
                    </a:solidFill>
                  </a:rPr>
                  <a:t> 14-0391)MVS/BC.CAN/12.14/8</a:t>
                </a:r>
                <a:endParaRPr lang="en-US" altLang="en-US"/>
              </a:p>
            </p:txBody>
          </p:sp>
          <p:sp>
            <p:nvSpPr>
              <p:cNvPr id="15396" name="Freeform 152"/>
              <p:cNvSpPr>
                <a:spLocks/>
              </p:cNvSpPr>
              <p:nvPr/>
            </p:nvSpPr>
            <p:spPr bwMode="auto">
              <a:xfrm>
                <a:off x="693" y="1169"/>
                <a:ext cx="73" cy="373"/>
              </a:xfrm>
              <a:custGeom>
                <a:avLst/>
                <a:gdLst>
                  <a:gd name="T0" fmla="*/ 0 w 73"/>
                  <a:gd name="T1" fmla="*/ 373 h 373"/>
                  <a:gd name="T2" fmla="*/ 0 w 73"/>
                  <a:gd name="T3" fmla="*/ 0 h 373"/>
                  <a:gd name="T4" fmla="*/ 73 w 73"/>
                  <a:gd name="T5" fmla="*/ 0 h 373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73" h="373">
                    <a:moveTo>
                      <a:pt x="0" y="373"/>
                    </a:moveTo>
                    <a:lnTo>
                      <a:pt x="0" y="0"/>
                    </a:lnTo>
                    <a:lnTo>
                      <a:pt x="73" y="0"/>
                    </a:lnTo>
                  </a:path>
                </a:pathLst>
              </a:custGeom>
              <a:noFill/>
              <a:ln w="6350" cap="sq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15397" name="Rectangle 153"/>
              <p:cNvSpPr>
                <a:spLocks noChangeArrowheads="1"/>
              </p:cNvSpPr>
              <p:nvPr/>
            </p:nvSpPr>
            <p:spPr bwMode="auto">
              <a:xfrm>
                <a:off x="695" y="1209"/>
                <a:ext cx="806" cy="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eaLnBrk="0" hangingPunct="0">
                  <a:spcBef>
                    <a:spcPct val="20000"/>
                  </a:spcBef>
                  <a:buClr>
                    <a:srgbClr val="3A3A3C"/>
                  </a:buClr>
                  <a:buChar char="•"/>
                  <a:defRPr>
                    <a:solidFill>
                      <a:schemeClr val="tx1"/>
                    </a:solidFill>
                    <a:latin typeface="Arial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lr>
                    <a:srgbClr val="006699"/>
                  </a:buClr>
                  <a:buFont typeface="Arial" pitchFamily="34" charset="0"/>
                  <a:buChar char="»"/>
                  <a:defRPr sz="1600">
                    <a:solidFill>
                      <a:schemeClr val="tx1"/>
                    </a:solidFill>
                    <a:latin typeface="Arial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lr>
                    <a:srgbClr val="006699"/>
                  </a:buClr>
                  <a:buChar char="•"/>
                  <a:defRPr sz="1400">
                    <a:solidFill>
                      <a:schemeClr val="tx1"/>
                    </a:solidFill>
                    <a:latin typeface="Arial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lr>
                    <a:srgbClr val="006699"/>
                  </a:buClr>
                  <a:buFont typeface="Arial" pitchFamily="34" charset="0"/>
                  <a:buChar char="–"/>
                  <a:defRPr sz="1200">
                    <a:solidFill>
                      <a:schemeClr val="tx1"/>
                    </a:solidFill>
                    <a:latin typeface="Arial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lr>
                    <a:srgbClr val="006699"/>
                  </a:buClr>
                  <a:buChar char="»"/>
                  <a:defRPr sz="1200">
                    <a:solidFill>
                      <a:schemeClr val="tx1"/>
                    </a:solidFill>
                    <a:latin typeface="Arial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006699"/>
                  </a:buClr>
                  <a:buChar char="»"/>
                  <a:defRPr sz="1200">
                    <a:solidFill>
                      <a:schemeClr val="tx1"/>
                    </a:solidFill>
                    <a:latin typeface="Arial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006699"/>
                  </a:buClr>
                  <a:buChar char="»"/>
                  <a:defRPr sz="1200">
                    <a:solidFill>
                      <a:schemeClr val="tx1"/>
                    </a:solidFill>
                    <a:latin typeface="Arial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006699"/>
                  </a:buClr>
                  <a:buChar char="»"/>
                  <a:defRPr sz="1200">
                    <a:solidFill>
                      <a:schemeClr val="tx1"/>
                    </a:solidFill>
                    <a:latin typeface="Arial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006699"/>
                  </a:buClr>
                  <a:buChar char="»"/>
                  <a:defRPr sz="1200">
                    <a:solidFill>
                      <a:schemeClr val="tx1"/>
                    </a:solidFill>
                    <a:latin typeface="Arial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FontTx/>
                  <a:buNone/>
                </a:pPr>
                <a:r>
                  <a:rPr lang="en-US" altLang="en-US" sz="700">
                    <a:solidFill>
                      <a:srgbClr val="000000"/>
                    </a:solidFill>
                  </a:rPr>
                  <a:t> 14-0298)MVs/BC.CAN/09.14/4</a:t>
                </a:r>
                <a:endParaRPr lang="en-US" altLang="en-US"/>
              </a:p>
            </p:txBody>
          </p:sp>
          <p:sp>
            <p:nvSpPr>
              <p:cNvPr id="15398" name="Freeform 154"/>
              <p:cNvSpPr>
                <a:spLocks/>
              </p:cNvSpPr>
              <p:nvPr/>
            </p:nvSpPr>
            <p:spPr bwMode="auto">
              <a:xfrm>
                <a:off x="693" y="1244"/>
                <a:ext cx="0" cy="35"/>
              </a:xfrm>
              <a:custGeom>
                <a:avLst/>
                <a:gdLst>
                  <a:gd name="T0" fmla="*/ 35 h 35"/>
                  <a:gd name="T1" fmla="*/ 0 h 35"/>
                  <a:gd name="T2" fmla="*/ 0 h 35"/>
                  <a:gd name="T3" fmla="*/ 0 60000 65536"/>
                  <a:gd name="T4" fmla="*/ 0 60000 65536"/>
                  <a:gd name="T5" fmla="*/ 0 60000 65536"/>
                </a:gdLst>
                <a:ahLst/>
                <a:cxnLst>
                  <a:cxn ang="T3">
                    <a:pos x="0" y="T0"/>
                  </a:cxn>
                  <a:cxn ang="T4">
                    <a:pos x="0" y="T1"/>
                  </a:cxn>
                  <a:cxn ang="T5">
                    <a:pos x="0" y="T2"/>
                  </a:cxn>
                </a:cxnLst>
                <a:rect l="0" t="0" r="r" b="b"/>
                <a:pathLst>
                  <a:path h="35">
                    <a:moveTo>
                      <a:pt x="0" y="35"/>
                    </a:moveTo>
                    <a:lnTo>
                      <a:pt x="0" y="0"/>
                    </a:lnTo>
                  </a:path>
                </a:pathLst>
              </a:custGeom>
              <a:noFill/>
              <a:ln w="6350" cap="sq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15399" name="Rectangle 155"/>
              <p:cNvSpPr>
                <a:spLocks noChangeArrowheads="1"/>
              </p:cNvSpPr>
              <p:nvPr/>
            </p:nvSpPr>
            <p:spPr bwMode="auto">
              <a:xfrm>
                <a:off x="695" y="1284"/>
                <a:ext cx="806" cy="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eaLnBrk="0" hangingPunct="0">
                  <a:spcBef>
                    <a:spcPct val="20000"/>
                  </a:spcBef>
                  <a:buClr>
                    <a:srgbClr val="3A3A3C"/>
                  </a:buClr>
                  <a:buChar char="•"/>
                  <a:defRPr>
                    <a:solidFill>
                      <a:schemeClr val="tx1"/>
                    </a:solidFill>
                    <a:latin typeface="Arial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lr>
                    <a:srgbClr val="006699"/>
                  </a:buClr>
                  <a:buFont typeface="Arial" pitchFamily="34" charset="0"/>
                  <a:buChar char="»"/>
                  <a:defRPr sz="1600">
                    <a:solidFill>
                      <a:schemeClr val="tx1"/>
                    </a:solidFill>
                    <a:latin typeface="Arial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lr>
                    <a:srgbClr val="006699"/>
                  </a:buClr>
                  <a:buChar char="•"/>
                  <a:defRPr sz="1400">
                    <a:solidFill>
                      <a:schemeClr val="tx1"/>
                    </a:solidFill>
                    <a:latin typeface="Arial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lr>
                    <a:srgbClr val="006699"/>
                  </a:buClr>
                  <a:buFont typeface="Arial" pitchFamily="34" charset="0"/>
                  <a:buChar char="–"/>
                  <a:defRPr sz="1200">
                    <a:solidFill>
                      <a:schemeClr val="tx1"/>
                    </a:solidFill>
                    <a:latin typeface="Arial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lr>
                    <a:srgbClr val="006699"/>
                  </a:buClr>
                  <a:buChar char="»"/>
                  <a:defRPr sz="1200">
                    <a:solidFill>
                      <a:schemeClr val="tx1"/>
                    </a:solidFill>
                    <a:latin typeface="Arial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006699"/>
                  </a:buClr>
                  <a:buChar char="»"/>
                  <a:defRPr sz="1200">
                    <a:solidFill>
                      <a:schemeClr val="tx1"/>
                    </a:solidFill>
                    <a:latin typeface="Arial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006699"/>
                  </a:buClr>
                  <a:buChar char="»"/>
                  <a:defRPr sz="1200">
                    <a:solidFill>
                      <a:schemeClr val="tx1"/>
                    </a:solidFill>
                    <a:latin typeface="Arial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006699"/>
                  </a:buClr>
                  <a:buChar char="»"/>
                  <a:defRPr sz="1200">
                    <a:solidFill>
                      <a:schemeClr val="tx1"/>
                    </a:solidFill>
                    <a:latin typeface="Arial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006699"/>
                  </a:buClr>
                  <a:buChar char="»"/>
                  <a:defRPr sz="1200">
                    <a:solidFill>
                      <a:schemeClr val="tx1"/>
                    </a:solidFill>
                    <a:latin typeface="Arial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FontTx/>
                  <a:buNone/>
                </a:pPr>
                <a:r>
                  <a:rPr lang="en-US" altLang="en-US" sz="700">
                    <a:solidFill>
                      <a:srgbClr val="000000"/>
                    </a:solidFill>
                  </a:rPr>
                  <a:t> 14-0435)MVs/BC.CAN/13.14/2</a:t>
                </a:r>
                <a:endParaRPr lang="en-US" altLang="en-US"/>
              </a:p>
            </p:txBody>
          </p:sp>
          <p:sp>
            <p:nvSpPr>
              <p:cNvPr id="15400" name="Freeform 156"/>
              <p:cNvSpPr>
                <a:spLocks/>
              </p:cNvSpPr>
              <p:nvPr/>
            </p:nvSpPr>
            <p:spPr bwMode="auto">
              <a:xfrm>
                <a:off x="693" y="1284"/>
                <a:ext cx="0" cy="35"/>
              </a:xfrm>
              <a:custGeom>
                <a:avLst/>
                <a:gdLst>
                  <a:gd name="T0" fmla="*/ 0 h 35"/>
                  <a:gd name="T1" fmla="*/ 35 h 35"/>
                  <a:gd name="T2" fmla="*/ 35 h 35"/>
                  <a:gd name="T3" fmla="*/ 0 60000 65536"/>
                  <a:gd name="T4" fmla="*/ 0 60000 65536"/>
                  <a:gd name="T5" fmla="*/ 0 60000 65536"/>
                </a:gdLst>
                <a:ahLst/>
                <a:cxnLst>
                  <a:cxn ang="T3">
                    <a:pos x="0" y="T0"/>
                  </a:cxn>
                  <a:cxn ang="T4">
                    <a:pos x="0" y="T1"/>
                  </a:cxn>
                  <a:cxn ang="T5">
                    <a:pos x="0" y="T2"/>
                  </a:cxn>
                </a:cxnLst>
                <a:rect l="0" t="0" r="r" b="b"/>
                <a:pathLst>
                  <a:path h="35">
                    <a:moveTo>
                      <a:pt x="0" y="0"/>
                    </a:moveTo>
                    <a:lnTo>
                      <a:pt x="0" y="35"/>
                    </a:lnTo>
                  </a:path>
                </a:pathLst>
              </a:custGeom>
              <a:noFill/>
              <a:ln w="6350" cap="sq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15401" name="Rectangle 157"/>
              <p:cNvSpPr>
                <a:spLocks noChangeArrowheads="1"/>
              </p:cNvSpPr>
              <p:nvPr/>
            </p:nvSpPr>
            <p:spPr bwMode="auto">
              <a:xfrm>
                <a:off x="695" y="1359"/>
                <a:ext cx="806" cy="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eaLnBrk="0" hangingPunct="0">
                  <a:spcBef>
                    <a:spcPct val="20000"/>
                  </a:spcBef>
                  <a:buClr>
                    <a:srgbClr val="3A3A3C"/>
                  </a:buClr>
                  <a:buChar char="•"/>
                  <a:defRPr>
                    <a:solidFill>
                      <a:schemeClr val="tx1"/>
                    </a:solidFill>
                    <a:latin typeface="Arial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lr>
                    <a:srgbClr val="006699"/>
                  </a:buClr>
                  <a:buFont typeface="Arial" pitchFamily="34" charset="0"/>
                  <a:buChar char="»"/>
                  <a:defRPr sz="1600">
                    <a:solidFill>
                      <a:schemeClr val="tx1"/>
                    </a:solidFill>
                    <a:latin typeface="Arial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lr>
                    <a:srgbClr val="006699"/>
                  </a:buClr>
                  <a:buChar char="•"/>
                  <a:defRPr sz="1400">
                    <a:solidFill>
                      <a:schemeClr val="tx1"/>
                    </a:solidFill>
                    <a:latin typeface="Arial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lr>
                    <a:srgbClr val="006699"/>
                  </a:buClr>
                  <a:buFont typeface="Arial" pitchFamily="34" charset="0"/>
                  <a:buChar char="–"/>
                  <a:defRPr sz="1200">
                    <a:solidFill>
                      <a:schemeClr val="tx1"/>
                    </a:solidFill>
                    <a:latin typeface="Arial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lr>
                    <a:srgbClr val="006699"/>
                  </a:buClr>
                  <a:buChar char="»"/>
                  <a:defRPr sz="1200">
                    <a:solidFill>
                      <a:schemeClr val="tx1"/>
                    </a:solidFill>
                    <a:latin typeface="Arial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006699"/>
                  </a:buClr>
                  <a:buChar char="»"/>
                  <a:defRPr sz="1200">
                    <a:solidFill>
                      <a:schemeClr val="tx1"/>
                    </a:solidFill>
                    <a:latin typeface="Arial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006699"/>
                  </a:buClr>
                  <a:buChar char="»"/>
                  <a:defRPr sz="1200">
                    <a:solidFill>
                      <a:schemeClr val="tx1"/>
                    </a:solidFill>
                    <a:latin typeface="Arial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006699"/>
                  </a:buClr>
                  <a:buChar char="»"/>
                  <a:defRPr sz="1200">
                    <a:solidFill>
                      <a:schemeClr val="tx1"/>
                    </a:solidFill>
                    <a:latin typeface="Arial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006699"/>
                  </a:buClr>
                  <a:buChar char="»"/>
                  <a:defRPr sz="1200">
                    <a:solidFill>
                      <a:schemeClr val="tx1"/>
                    </a:solidFill>
                    <a:latin typeface="Arial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FontTx/>
                  <a:buNone/>
                </a:pPr>
                <a:r>
                  <a:rPr lang="en-US" altLang="en-US" sz="700">
                    <a:solidFill>
                      <a:srgbClr val="000000"/>
                    </a:solidFill>
                  </a:rPr>
                  <a:t> 14-0349)MVs/BC.CAN/11.14/7</a:t>
                </a:r>
                <a:endParaRPr lang="en-US" altLang="en-US"/>
              </a:p>
            </p:txBody>
          </p:sp>
          <p:sp>
            <p:nvSpPr>
              <p:cNvPr id="15402" name="Freeform 158"/>
              <p:cNvSpPr>
                <a:spLocks/>
              </p:cNvSpPr>
              <p:nvPr/>
            </p:nvSpPr>
            <p:spPr bwMode="auto">
              <a:xfrm>
                <a:off x="693" y="1321"/>
                <a:ext cx="0" cy="73"/>
              </a:xfrm>
              <a:custGeom>
                <a:avLst/>
                <a:gdLst>
                  <a:gd name="T0" fmla="*/ 0 h 73"/>
                  <a:gd name="T1" fmla="*/ 73 h 73"/>
                  <a:gd name="T2" fmla="*/ 73 h 73"/>
                  <a:gd name="T3" fmla="*/ 0 60000 65536"/>
                  <a:gd name="T4" fmla="*/ 0 60000 65536"/>
                  <a:gd name="T5" fmla="*/ 0 60000 65536"/>
                </a:gdLst>
                <a:ahLst/>
                <a:cxnLst>
                  <a:cxn ang="T3">
                    <a:pos x="0" y="T0"/>
                  </a:cxn>
                  <a:cxn ang="T4">
                    <a:pos x="0" y="T1"/>
                  </a:cxn>
                  <a:cxn ang="T5">
                    <a:pos x="0" y="T2"/>
                  </a:cxn>
                </a:cxnLst>
                <a:rect l="0" t="0" r="r" b="b"/>
                <a:pathLst>
                  <a:path h="73">
                    <a:moveTo>
                      <a:pt x="0" y="0"/>
                    </a:moveTo>
                    <a:lnTo>
                      <a:pt x="0" y="73"/>
                    </a:lnTo>
                  </a:path>
                </a:pathLst>
              </a:custGeom>
              <a:noFill/>
              <a:ln w="6350" cap="sq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15403" name="Rectangle 159"/>
              <p:cNvSpPr>
                <a:spLocks noChangeArrowheads="1"/>
              </p:cNvSpPr>
              <p:nvPr/>
            </p:nvSpPr>
            <p:spPr bwMode="auto">
              <a:xfrm>
                <a:off x="695" y="1434"/>
                <a:ext cx="806" cy="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eaLnBrk="0" hangingPunct="0">
                  <a:spcBef>
                    <a:spcPct val="20000"/>
                  </a:spcBef>
                  <a:buClr>
                    <a:srgbClr val="3A3A3C"/>
                  </a:buClr>
                  <a:buChar char="•"/>
                  <a:defRPr>
                    <a:solidFill>
                      <a:schemeClr val="tx1"/>
                    </a:solidFill>
                    <a:latin typeface="Arial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lr>
                    <a:srgbClr val="006699"/>
                  </a:buClr>
                  <a:buFont typeface="Arial" pitchFamily="34" charset="0"/>
                  <a:buChar char="»"/>
                  <a:defRPr sz="1600">
                    <a:solidFill>
                      <a:schemeClr val="tx1"/>
                    </a:solidFill>
                    <a:latin typeface="Arial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lr>
                    <a:srgbClr val="006699"/>
                  </a:buClr>
                  <a:buChar char="•"/>
                  <a:defRPr sz="1400">
                    <a:solidFill>
                      <a:schemeClr val="tx1"/>
                    </a:solidFill>
                    <a:latin typeface="Arial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lr>
                    <a:srgbClr val="006699"/>
                  </a:buClr>
                  <a:buFont typeface="Arial" pitchFamily="34" charset="0"/>
                  <a:buChar char="–"/>
                  <a:defRPr sz="1200">
                    <a:solidFill>
                      <a:schemeClr val="tx1"/>
                    </a:solidFill>
                    <a:latin typeface="Arial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lr>
                    <a:srgbClr val="006699"/>
                  </a:buClr>
                  <a:buChar char="»"/>
                  <a:defRPr sz="1200">
                    <a:solidFill>
                      <a:schemeClr val="tx1"/>
                    </a:solidFill>
                    <a:latin typeface="Arial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006699"/>
                  </a:buClr>
                  <a:buChar char="»"/>
                  <a:defRPr sz="1200">
                    <a:solidFill>
                      <a:schemeClr val="tx1"/>
                    </a:solidFill>
                    <a:latin typeface="Arial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006699"/>
                  </a:buClr>
                  <a:buChar char="»"/>
                  <a:defRPr sz="1200">
                    <a:solidFill>
                      <a:schemeClr val="tx1"/>
                    </a:solidFill>
                    <a:latin typeface="Arial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006699"/>
                  </a:buClr>
                  <a:buChar char="»"/>
                  <a:defRPr sz="1200">
                    <a:solidFill>
                      <a:schemeClr val="tx1"/>
                    </a:solidFill>
                    <a:latin typeface="Arial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006699"/>
                  </a:buClr>
                  <a:buChar char="»"/>
                  <a:defRPr sz="1200">
                    <a:solidFill>
                      <a:schemeClr val="tx1"/>
                    </a:solidFill>
                    <a:latin typeface="Arial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FontTx/>
                  <a:buNone/>
                </a:pPr>
                <a:r>
                  <a:rPr lang="en-US" altLang="en-US" sz="700">
                    <a:solidFill>
                      <a:srgbClr val="000000"/>
                    </a:solidFill>
                  </a:rPr>
                  <a:t> 14-0275)MVs/BC.CAN/09.14/3</a:t>
                </a:r>
                <a:endParaRPr lang="en-US" altLang="en-US"/>
              </a:p>
            </p:txBody>
          </p:sp>
          <p:sp>
            <p:nvSpPr>
              <p:cNvPr id="15404" name="Freeform 160"/>
              <p:cNvSpPr>
                <a:spLocks/>
              </p:cNvSpPr>
              <p:nvPr/>
            </p:nvSpPr>
            <p:spPr bwMode="auto">
              <a:xfrm>
                <a:off x="693" y="1359"/>
                <a:ext cx="0" cy="110"/>
              </a:xfrm>
              <a:custGeom>
                <a:avLst/>
                <a:gdLst>
                  <a:gd name="T0" fmla="*/ 0 h 110"/>
                  <a:gd name="T1" fmla="*/ 110 h 110"/>
                  <a:gd name="T2" fmla="*/ 110 h 110"/>
                  <a:gd name="T3" fmla="*/ 0 60000 65536"/>
                  <a:gd name="T4" fmla="*/ 0 60000 65536"/>
                  <a:gd name="T5" fmla="*/ 0 60000 65536"/>
                </a:gdLst>
                <a:ahLst/>
                <a:cxnLst>
                  <a:cxn ang="T3">
                    <a:pos x="0" y="T0"/>
                  </a:cxn>
                  <a:cxn ang="T4">
                    <a:pos x="0" y="T1"/>
                  </a:cxn>
                  <a:cxn ang="T5">
                    <a:pos x="0" y="T2"/>
                  </a:cxn>
                </a:cxnLst>
                <a:rect l="0" t="0" r="r" b="b"/>
                <a:pathLst>
                  <a:path h="110">
                    <a:moveTo>
                      <a:pt x="0" y="0"/>
                    </a:moveTo>
                    <a:lnTo>
                      <a:pt x="0" y="110"/>
                    </a:lnTo>
                  </a:path>
                </a:pathLst>
              </a:custGeom>
              <a:noFill/>
              <a:ln w="6350" cap="sq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15405" name="Rectangle 161"/>
              <p:cNvSpPr>
                <a:spLocks noChangeArrowheads="1"/>
              </p:cNvSpPr>
              <p:nvPr/>
            </p:nvSpPr>
            <p:spPr bwMode="auto">
              <a:xfrm>
                <a:off x="695" y="1509"/>
                <a:ext cx="759" cy="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eaLnBrk="0" hangingPunct="0">
                  <a:spcBef>
                    <a:spcPct val="20000"/>
                  </a:spcBef>
                  <a:buClr>
                    <a:srgbClr val="3A3A3C"/>
                  </a:buClr>
                  <a:buChar char="•"/>
                  <a:defRPr>
                    <a:solidFill>
                      <a:schemeClr val="tx1"/>
                    </a:solidFill>
                    <a:latin typeface="Arial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lr>
                    <a:srgbClr val="006699"/>
                  </a:buClr>
                  <a:buFont typeface="Arial" pitchFamily="34" charset="0"/>
                  <a:buChar char="»"/>
                  <a:defRPr sz="1600">
                    <a:solidFill>
                      <a:schemeClr val="tx1"/>
                    </a:solidFill>
                    <a:latin typeface="Arial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lr>
                    <a:srgbClr val="006699"/>
                  </a:buClr>
                  <a:buChar char="•"/>
                  <a:defRPr sz="1400">
                    <a:solidFill>
                      <a:schemeClr val="tx1"/>
                    </a:solidFill>
                    <a:latin typeface="Arial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lr>
                    <a:srgbClr val="006699"/>
                  </a:buClr>
                  <a:buFont typeface="Arial" pitchFamily="34" charset="0"/>
                  <a:buChar char="–"/>
                  <a:defRPr sz="1200">
                    <a:solidFill>
                      <a:schemeClr val="tx1"/>
                    </a:solidFill>
                    <a:latin typeface="Arial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lr>
                    <a:srgbClr val="006699"/>
                  </a:buClr>
                  <a:buChar char="»"/>
                  <a:defRPr sz="1200">
                    <a:solidFill>
                      <a:schemeClr val="tx1"/>
                    </a:solidFill>
                    <a:latin typeface="Arial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006699"/>
                  </a:buClr>
                  <a:buChar char="»"/>
                  <a:defRPr sz="1200">
                    <a:solidFill>
                      <a:schemeClr val="tx1"/>
                    </a:solidFill>
                    <a:latin typeface="Arial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006699"/>
                  </a:buClr>
                  <a:buChar char="»"/>
                  <a:defRPr sz="1200">
                    <a:solidFill>
                      <a:schemeClr val="tx1"/>
                    </a:solidFill>
                    <a:latin typeface="Arial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006699"/>
                  </a:buClr>
                  <a:buChar char="»"/>
                  <a:defRPr sz="1200">
                    <a:solidFill>
                      <a:schemeClr val="tx1"/>
                    </a:solidFill>
                    <a:latin typeface="Arial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006699"/>
                  </a:buClr>
                  <a:buChar char="»"/>
                  <a:defRPr sz="1200">
                    <a:solidFill>
                      <a:schemeClr val="tx1"/>
                    </a:solidFill>
                    <a:latin typeface="Arial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FontTx/>
                  <a:buNone/>
                </a:pPr>
                <a:r>
                  <a:rPr lang="en-US" altLang="en-US" sz="700">
                    <a:solidFill>
                      <a:srgbClr val="000000"/>
                    </a:solidFill>
                  </a:rPr>
                  <a:t> 14-0433)MVs/BC.CAN/13.14</a:t>
                </a:r>
                <a:endParaRPr lang="en-US" altLang="en-US"/>
              </a:p>
            </p:txBody>
          </p:sp>
          <p:sp>
            <p:nvSpPr>
              <p:cNvPr id="15406" name="Freeform 162"/>
              <p:cNvSpPr>
                <a:spLocks/>
              </p:cNvSpPr>
              <p:nvPr/>
            </p:nvSpPr>
            <p:spPr bwMode="auto">
              <a:xfrm>
                <a:off x="693" y="1396"/>
                <a:ext cx="0" cy="148"/>
              </a:xfrm>
              <a:custGeom>
                <a:avLst/>
                <a:gdLst>
                  <a:gd name="T0" fmla="*/ 0 h 148"/>
                  <a:gd name="T1" fmla="*/ 148 h 148"/>
                  <a:gd name="T2" fmla="*/ 148 h 148"/>
                  <a:gd name="T3" fmla="*/ 0 60000 65536"/>
                  <a:gd name="T4" fmla="*/ 0 60000 65536"/>
                  <a:gd name="T5" fmla="*/ 0 60000 65536"/>
                </a:gdLst>
                <a:ahLst/>
                <a:cxnLst>
                  <a:cxn ang="T3">
                    <a:pos x="0" y="T0"/>
                  </a:cxn>
                  <a:cxn ang="T4">
                    <a:pos x="0" y="T1"/>
                  </a:cxn>
                  <a:cxn ang="T5">
                    <a:pos x="0" y="T2"/>
                  </a:cxn>
                </a:cxnLst>
                <a:rect l="0" t="0" r="r" b="b"/>
                <a:pathLst>
                  <a:path h="148">
                    <a:moveTo>
                      <a:pt x="0" y="0"/>
                    </a:moveTo>
                    <a:lnTo>
                      <a:pt x="0" y="148"/>
                    </a:lnTo>
                  </a:path>
                </a:pathLst>
              </a:custGeom>
              <a:noFill/>
              <a:ln w="6350" cap="sq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15407" name="Rectangle 163"/>
              <p:cNvSpPr>
                <a:spLocks noChangeArrowheads="1"/>
              </p:cNvSpPr>
              <p:nvPr/>
            </p:nvSpPr>
            <p:spPr bwMode="auto">
              <a:xfrm>
                <a:off x="695" y="1584"/>
                <a:ext cx="806" cy="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eaLnBrk="0" hangingPunct="0">
                  <a:spcBef>
                    <a:spcPct val="20000"/>
                  </a:spcBef>
                  <a:buClr>
                    <a:srgbClr val="3A3A3C"/>
                  </a:buClr>
                  <a:buChar char="•"/>
                  <a:defRPr>
                    <a:solidFill>
                      <a:schemeClr val="tx1"/>
                    </a:solidFill>
                    <a:latin typeface="Arial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lr>
                    <a:srgbClr val="006699"/>
                  </a:buClr>
                  <a:buFont typeface="Arial" pitchFamily="34" charset="0"/>
                  <a:buChar char="»"/>
                  <a:defRPr sz="1600">
                    <a:solidFill>
                      <a:schemeClr val="tx1"/>
                    </a:solidFill>
                    <a:latin typeface="Arial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lr>
                    <a:srgbClr val="006699"/>
                  </a:buClr>
                  <a:buChar char="•"/>
                  <a:defRPr sz="1400">
                    <a:solidFill>
                      <a:schemeClr val="tx1"/>
                    </a:solidFill>
                    <a:latin typeface="Arial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lr>
                    <a:srgbClr val="006699"/>
                  </a:buClr>
                  <a:buFont typeface="Arial" pitchFamily="34" charset="0"/>
                  <a:buChar char="–"/>
                  <a:defRPr sz="1200">
                    <a:solidFill>
                      <a:schemeClr val="tx1"/>
                    </a:solidFill>
                    <a:latin typeface="Arial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lr>
                    <a:srgbClr val="006699"/>
                  </a:buClr>
                  <a:buChar char="»"/>
                  <a:defRPr sz="1200">
                    <a:solidFill>
                      <a:schemeClr val="tx1"/>
                    </a:solidFill>
                    <a:latin typeface="Arial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006699"/>
                  </a:buClr>
                  <a:buChar char="»"/>
                  <a:defRPr sz="1200">
                    <a:solidFill>
                      <a:schemeClr val="tx1"/>
                    </a:solidFill>
                    <a:latin typeface="Arial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006699"/>
                  </a:buClr>
                  <a:buChar char="»"/>
                  <a:defRPr sz="1200">
                    <a:solidFill>
                      <a:schemeClr val="tx1"/>
                    </a:solidFill>
                    <a:latin typeface="Arial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006699"/>
                  </a:buClr>
                  <a:buChar char="»"/>
                  <a:defRPr sz="1200">
                    <a:solidFill>
                      <a:schemeClr val="tx1"/>
                    </a:solidFill>
                    <a:latin typeface="Arial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006699"/>
                  </a:buClr>
                  <a:buChar char="»"/>
                  <a:defRPr sz="1200">
                    <a:solidFill>
                      <a:schemeClr val="tx1"/>
                    </a:solidFill>
                    <a:latin typeface="Arial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FontTx/>
                  <a:buNone/>
                </a:pPr>
                <a:r>
                  <a:rPr lang="en-US" altLang="en-US" sz="700">
                    <a:solidFill>
                      <a:srgbClr val="000000"/>
                    </a:solidFill>
                  </a:rPr>
                  <a:t> 14-0348)MVs/BC.CAN/11.14/6</a:t>
                </a:r>
                <a:endParaRPr lang="en-US" altLang="en-US"/>
              </a:p>
            </p:txBody>
          </p:sp>
          <p:sp>
            <p:nvSpPr>
              <p:cNvPr id="15408" name="Freeform 164"/>
              <p:cNvSpPr>
                <a:spLocks/>
              </p:cNvSpPr>
              <p:nvPr/>
            </p:nvSpPr>
            <p:spPr bwMode="auto">
              <a:xfrm>
                <a:off x="693" y="1434"/>
                <a:ext cx="0" cy="185"/>
              </a:xfrm>
              <a:custGeom>
                <a:avLst/>
                <a:gdLst>
                  <a:gd name="T0" fmla="*/ 0 h 185"/>
                  <a:gd name="T1" fmla="*/ 185 h 185"/>
                  <a:gd name="T2" fmla="*/ 185 h 185"/>
                  <a:gd name="T3" fmla="*/ 0 60000 65536"/>
                  <a:gd name="T4" fmla="*/ 0 60000 65536"/>
                  <a:gd name="T5" fmla="*/ 0 60000 65536"/>
                </a:gdLst>
                <a:ahLst/>
                <a:cxnLst>
                  <a:cxn ang="T3">
                    <a:pos x="0" y="T0"/>
                  </a:cxn>
                  <a:cxn ang="T4">
                    <a:pos x="0" y="T1"/>
                  </a:cxn>
                  <a:cxn ang="T5">
                    <a:pos x="0" y="T2"/>
                  </a:cxn>
                </a:cxnLst>
                <a:rect l="0" t="0" r="r" b="b"/>
                <a:pathLst>
                  <a:path h="185">
                    <a:moveTo>
                      <a:pt x="0" y="0"/>
                    </a:moveTo>
                    <a:lnTo>
                      <a:pt x="0" y="185"/>
                    </a:lnTo>
                  </a:path>
                </a:pathLst>
              </a:custGeom>
              <a:noFill/>
              <a:ln w="6350" cap="sq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15409" name="Rectangle 165"/>
              <p:cNvSpPr>
                <a:spLocks noChangeArrowheads="1"/>
              </p:cNvSpPr>
              <p:nvPr/>
            </p:nvSpPr>
            <p:spPr bwMode="auto">
              <a:xfrm>
                <a:off x="695" y="1660"/>
                <a:ext cx="806" cy="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eaLnBrk="0" hangingPunct="0">
                  <a:spcBef>
                    <a:spcPct val="20000"/>
                  </a:spcBef>
                  <a:buClr>
                    <a:srgbClr val="3A3A3C"/>
                  </a:buClr>
                  <a:buChar char="•"/>
                  <a:defRPr>
                    <a:solidFill>
                      <a:schemeClr val="tx1"/>
                    </a:solidFill>
                    <a:latin typeface="Arial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lr>
                    <a:srgbClr val="006699"/>
                  </a:buClr>
                  <a:buFont typeface="Arial" pitchFamily="34" charset="0"/>
                  <a:buChar char="»"/>
                  <a:defRPr sz="1600">
                    <a:solidFill>
                      <a:schemeClr val="tx1"/>
                    </a:solidFill>
                    <a:latin typeface="Arial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lr>
                    <a:srgbClr val="006699"/>
                  </a:buClr>
                  <a:buChar char="•"/>
                  <a:defRPr sz="1400">
                    <a:solidFill>
                      <a:schemeClr val="tx1"/>
                    </a:solidFill>
                    <a:latin typeface="Arial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lr>
                    <a:srgbClr val="006699"/>
                  </a:buClr>
                  <a:buFont typeface="Arial" pitchFamily="34" charset="0"/>
                  <a:buChar char="–"/>
                  <a:defRPr sz="1200">
                    <a:solidFill>
                      <a:schemeClr val="tx1"/>
                    </a:solidFill>
                    <a:latin typeface="Arial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lr>
                    <a:srgbClr val="006699"/>
                  </a:buClr>
                  <a:buChar char="»"/>
                  <a:defRPr sz="1200">
                    <a:solidFill>
                      <a:schemeClr val="tx1"/>
                    </a:solidFill>
                    <a:latin typeface="Arial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006699"/>
                  </a:buClr>
                  <a:buChar char="»"/>
                  <a:defRPr sz="1200">
                    <a:solidFill>
                      <a:schemeClr val="tx1"/>
                    </a:solidFill>
                    <a:latin typeface="Arial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006699"/>
                  </a:buClr>
                  <a:buChar char="»"/>
                  <a:defRPr sz="1200">
                    <a:solidFill>
                      <a:schemeClr val="tx1"/>
                    </a:solidFill>
                    <a:latin typeface="Arial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006699"/>
                  </a:buClr>
                  <a:buChar char="»"/>
                  <a:defRPr sz="1200">
                    <a:solidFill>
                      <a:schemeClr val="tx1"/>
                    </a:solidFill>
                    <a:latin typeface="Arial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006699"/>
                  </a:buClr>
                  <a:buChar char="»"/>
                  <a:defRPr sz="1200">
                    <a:solidFill>
                      <a:schemeClr val="tx1"/>
                    </a:solidFill>
                    <a:latin typeface="Arial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FontTx/>
                  <a:buNone/>
                </a:pPr>
                <a:r>
                  <a:rPr lang="en-US" altLang="en-US" sz="700">
                    <a:solidFill>
                      <a:srgbClr val="000000"/>
                    </a:solidFill>
                  </a:rPr>
                  <a:t> 14-0273)MVs/BC.CAN/09.14/2</a:t>
                </a:r>
                <a:endParaRPr lang="en-US" altLang="en-US"/>
              </a:p>
            </p:txBody>
          </p:sp>
          <p:sp>
            <p:nvSpPr>
              <p:cNvPr id="15410" name="Freeform 166"/>
              <p:cNvSpPr>
                <a:spLocks/>
              </p:cNvSpPr>
              <p:nvPr/>
            </p:nvSpPr>
            <p:spPr bwMode="auto">
              <a:xfrm>
                <a:off x="693" y="1471"/>
                <a:ext cx="0" cy="223"/>
              </a:xfrm>
              <a:custGeom>
                <a:avLst/>
                <a:gdLst>
                  <a:gd name="T0" fmla="*/ 0 h 223"/>
                  <a:gd name="T1" fmla="*/ 223 h 223"/>
                  <a:gd name="T2" fmla="*/ 223 h 223"/>
                  <a:gd name="T3" fmla="*/ 0 60000 65536"/>
                  <a:gd name="T4" fmla="*/ 0 60000 65536"/>
                  <a:gd name="T5" fmla="*/ 0 60000 65536"/>
                </a:gdLst>
                <a:ahLst/>
                <a:cxnLst>
                  <a:cxn ang="T3">
                    <a:pos x="0" y="T0"/>
                  </a:cxn>
                  <a:cxn ang="T4">
                    <a:pos x="0" y="T1"/>
                  </a:cxn>
                  <a:cxn ang="T5">
                    <a:pos x="0" y="T2"/>
                  </a:cxn>
                </a:cxnLst>
                <a:rect l="0" t="0" r="r" b="b"/>
                <a:pathLst>
                  <a:path h="223">
                    <a:moveTo>
                      <a:pt x="0" y="0"/>
                    </a:moveTo>
                    <a:lnTo>
                      <a:pt x="0" y="223"/>
                    </a:lnTo>
                  </a:path>
                </a:pathLst>
              </a:custGeom>
              <a:noFill/>
              <a:ln w="6350" cap="sq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15411" name="Rectangle 167"/>
              <p:cNvSpPr>
                <a:spLocks noChangeArrowheads="1"/>
              </p:cNvSpPr>
              <p:nvPr/>
            </p:nvSpPr>
            <p:spPr bwMode="auto">
              <a:xfrm>
                <a:off x="695" y="1735"/>
                <a:ext cx="803" cy="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eaLnBrk="0" hangingPunct="0">
                  <a:spcBef>
                    <a:spcPct val="20000"/>
                  </a:spcBef>
                  <a:buClr>
                    <a:srgbClr val="3A3A3C"/>
                  </a:buClr>
                  <a:buChar char="•"/>
                  <a:defRPr>
                    <a:solidFill>
                      <a:schemeClr val="tx1"/>
                    </a:solidFill>
                    <a:latin typeface="Arial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lr>
                    <a:srgbClr val="006699"/>
                  </a:buClr>
                  <a:buFont typeface="Arial" pitchFamily="34" charset="0"/>
                  <a:buChar char="»"/>
                  <a:defRPr sz="1600">
                    <a:solidFill>
                      <a:schemeClr val="tx1"/>
                    </a:solidFill>
                    <a:latin typeface="Arial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lr>
                    <a:srgbClr val="006699"/>
                  </a:buClr>
                  <a:buChar char="•"/>
                  <a:defRPr sz="1400">
                    <a:solidFill>
                      <a:schemeClr val="tx1"/>
                    </a:solidFill>
                    <a:latin typeface="Arial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lr>
                    <a:srgbClr val="006699"/>
                  </a:buClr>
                  <a:buFont typeface="Arial" pitchFamily="34" charset="0"/>
                  <a:buChar char="–"/>
                  <a:defRPr sz="1200">
                    <a:solidFill>
                      <a:schemeClr val="tx1"/>
                    </a:solidFill>
                    <a:latin typeface="Arial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lr>
                    <a:srgbClr val="006699"/>
                  </a:buClr>
                  <a:buChar char="»"/>
                  <a:defRPr sz="1200">
                    <a:solidFill>
                      <a:schemeClr val="tx1"/>
                    </a:solidFill>
                    <a:latin typeface="Arial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006699"/>
                  </a:buClr>
                  <a:buChar char="»"/>
                  <a:defRPr sz="1200">
                    <a:solidFill>
                      <a:schemeClr val="tx1"/>
                    </a:solidFill>
                    <a:latin typeface="Arial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006699"/>
                  </a:buClr>
                  <a:buChar char="»"/>
                  <a:defRPr sz="1200">
                    <a:solidFill>
                      <a:schemeClr val="tx1"/>
                    </a:solidFill>
                    <a:latin typeface="Arial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006699"/>
                  </a:buClr>
                  <a:buChar char="»"/>
                  <a:defRPr sz="1200">
                    <a:solidFill>
                      <a:schemeClr val="tx1"/>
                    </a:solidFill>
                    <a:latin typeface="Arial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006699"/>
                  </a:buClr>
                  <a:buChar char="»"/>
                  <a:defRPr sz="1200">
                    <a:solidFill>
                      <a:schemeClr val="tx1"/>
                    </a:solidFill>
                    <a:latin typeface="Arial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FontTx/>
                  <a:buNone/>
                </a:pPr>
                <a:r>
                  <a:rPr lang="en-US" altLang="en-US" sz="700">
                    <a:solidFill>
                      <a:srgbClr val="000000"/>
                    </a:solidFill>
                  </a:rPr>
                  <a:t> 14-0407)MVs/AB.CAN/12.14/2</a:t>
                </a:r>
                <a:endParaRPr lang="en-US" altLang="en-US"/>
              </a:p>
            </p:txBody>
          </p:sp>
          <p:sp>
            <p:nvSpPr>
              <p:cNvPr id="15412" name="Freeform 168"/>
              <p:cNvSpPr>
                <a:spLocks/>
              </p:cNvSpPr>
              <p:nvPr/>
            </p:nvSpPr>
            <p:spPr bwMode="auto">
              <a:xfrm>
                <a:off x="693" y="1509"/>
                <a:ext cx="0" cy="261"/>
              </a:xfrm>
              <a:custGeom>
                <a:avLst/>
                <a:gdLst>
                  <a:gd name="T0" fmla="*/ 0 h 261"/>
                  <a:gd name="T1" fmla="*/ 261 h 261"/>
                  <a:gd name="T2" fmla="*/ 261 h 261"/>
                  <a:gd name="T3" fmla="*/ 0 60000 65536"/>
                  <a:gd name="T4" fmla="*/ 0 60000 65536"/>
                  <a:gd name="T5" fmla="*/ 0 60000 65536"/>
                </a:gdLst>
                <a:ahLst/>
                <a:cxnLst>
                  <a:cxn ang="T3">
                    <a:pos x="0" y="T0"/>
                  </a:cxn>
                  <a:cxn ang="T4">
                    <a:pos x="0" y="T1"/>
                  </a:cxn>
                  <a:cxn ang="T5">
                    <a:pos x="0" y="T2"/>
                  </a:cxn>
                </a:cxnLst>
                <a:rect l="0" t="0" r="r" b="b"/>
                <a:pathLst>
                  <a:path h="261">
                    <a:moveTo>
                      <a:pt x="0" y="0"/>
                    </a:moveTo>
                    <a:lnTo>
                      <a:pt x="0" y="261"/>
                    </a:lnTo>
                  </a:path>
                </a:pathLst>
              </a:custGeom>
              <a:noFill/>
              <a:ln w="6350" cap="sq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15413" name="Rectangle 169"/>
              <p:cNvSpPr>
                <a:spLocks noChangeArrowheads="1"/>
              </p:cNvSpPr>
              <p:nvPr/>
            </p:nvSpPr>
            <p:spPr bwMode="auto">
              <a:xfrm>
                <a:off x="695" y="1810"/>
                <a:ext cx="806" cy="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eaLnBrk="0" hangingPunct="0">
                  <a:spcBef>
                    <a:spcPct val="20000"/>
                  </a:spcBef>
                  <a:buClr>
                    <a:srgbClr val="3A3A3C"/>
                  </a:buClr>
                  <a:buChar char="•"/>
                  <a:defRPr>
                    <a:solidFill>
                      <a:schemeClr val="tx1"/>
                    </a:solidFill>
                    <a:latin typeface="Arial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lr>
                    <a:srgbClr val="006699"/>
                  </a:buClr>
                  <a:buFont typeface="Arial" pitchFamily="34" charset="0"/>
                  <a:buChar char="»"/>
                  <a:defRPr sz="1600">
                    <a:solidFill>
                      <a:schemeClr val="tx1"/>
                    </a:solidFill>
                    <a:latin typeface="Arial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lr>
                    <a:srgbClr val="006699"/>
                  </a:buClr>
                  <a:buChar char="•"/>
                  <a:defRPr sz="1400">
                    <a:solidFill>
                      <a:schemeClr val="tx1"/>
                    </a:solidFill>
                    <a:latin typeface="Arial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lr>
                    <a:srgbClr val="006699"/>
                  </a:buClr>
                  <a:buFont typeface="Arial" pitchFamily="34" charset="0"/>
                  <a:buChar char="–"/>
                  <a:defRPr sz="1200">
                    <a:solidFill>
                      <a:schemeClr val="tx1"/>
                    </a:solidFill>
                    <a:latin typeface="Arial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lr>
                    <a:srgbClr val="006699"/>
                  </a:buClr>
                  <a:buChar char="»"/>
                  <a:defRPr sz="1200">
                    <a:solidFill>
                      <a:schemeClr val="tx1"/>
                    </a:solidFill>
                    <a:latin typeface="Arial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006699"/>
                  </a:buClr>
                  <a:buChar char="»"/>
                  <a:defRPr sz="1200">
                    <a:solidFill>
                      <a:schemeClr val="tx1"/>
                    </a:solidFill>
                    <a:latin typeface="Arial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006699"/>
                  </a:buClr>
                  <a:buChar char="»"/>
                  <a:defRPr sz="1200">
                    <a:solidFill>
                      <a:schemeClr val="tx1"/>
                    </a:solidFill>
                    <a:latin typeface="Arial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006699"/>
                  </a:buClr>
                  <a:buChar char="»"/>
                  <a:defRPr sz="1200">
                    <a:solidFill>
                      <a:schemeClr val="tx1"/>
                    </a:solidFill>
                    <a:latin typeface="Arial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006699"/>
                  </a:buClr>
                  <a:buChar char="»"/>
                  <a:defRPr sz="1200">
                    <a:solidFill>
                      <a:schemeClr val="tx1"/>
                    </a:solidFill>
                    <a:latin typeface="Arial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FontTx/>
                  <a:buNone/>
                </a:pPr>
                <a:r>
                  <a:rPr lang="en-US" altLang="en-US" sz="700">
                    <a:solidFill>
                      <a:srgbClr val="000000"/>
                    </a:solidFill>
                  </a:rPr>
                  <a:t> 14-0347)MVs/BC.CAN/11.14/5</a:t>
                </a:r>
                <a:endParaRPr lang="en-US" altLang="en-US"/>
              </a:p>
            </p:txBody>
          </p:sp>
          <p:sp>
            <p:nvSpPr>
              <p:cNvPr id="15414" name="Freeform 170"/>
              <p:cNvSpPr>
                <a:spLocks/>
              </p:cNvSpPr>
              <p:nvPr/>
            </p:nvSpPr>
            <p:spPr bwMode="auto">
              <a:xfrm>
                <a:off x="693" y="1546"/>
                <a:ext cx="0" cy="299"/>
              </a:xfrm>
              <a:custGeom>
                <a:avLst/>
                <a:gdLst>
                  <a:gd name="T0" fmla="*/ 0 h 299"/>
                  <a:gd name="T1" fmla="*/ 299 h 299"/>
                  <a:gd name="T2" fmla="*/ 299 h 299"/>
                  <a:gd name="T3" fmla="*/ 0 60000 65536"/>
                  <a:gd name="T4" fmla="*/ 0 60000 65536"/>
                  <a:gd name="T5" fmla="*/ 0 60000 65536"/>
                </a:gdLst>
                <a:ahLst/>
                <a:cxnLst>
                  <a:cxn ang="T3">
                    <a:pos x="0" y="T0"/>
                  </a:cxn>
                  <a:cxn ang="T4">
                    <a:pos x="0" y="T1"/>
                  </a:cxn>
                  <a:cxn ang="T5">
                    <a:pos x="0" y="T2"/>
                  </a:cxn>
                </a:cxnLst>
                <a:rect l="0" t="0" r="r" b="b"/>
                <a:pathLst>
                  <a:path h="299">
                    <a:moveTo>
                      <a:pt x="0" y="0"/>
                    </a:moveTo>
                    <a:lnTo>
                      <a:pt x="0" y="299"/>
                    </a:lnTo>
                  </a:path>
                </a:pathLst>
              </a:custGeom>
              <a:noFill/>
              <a:ln w="6350" cap="sq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15415" name="Rectangle 171"/>
              <p:cNvSpPr>
                <a:spLocks noChangeArrowheads="1"/>
              </p:cNvSpPr>
              <p:nvPr/>
            </p:nvSpPr>
            <p:spPr bwMode="auto">
              <a:xfrm>
                <a:off x="695" y="1885"/>
                <a:ext cx="759" cy="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eaLnBrk="0" hangingPunct="0">
                  <a:spcBef>
                    <a:spcPct val="20000"/>
                  </a:spcBef>
                  <a:buClr>
                    <a:srgbClr val="3A3A3C"/>
                  </a:buClr>
                  <a:buChar char="•"/>
                  <a:defRPr>
                    <a:solidFill>
                      <a:schemeClr val="tx1"/>
                    </a:solidFill>
                    <a:latin typeface="Arial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lr>
                    <a:srgbClr val="006699"/>
                  </a:buClr>
                  <a:buFont typeface="Arial" pitchFamily="34" charset="0"/>
                  <a:buChar char="»"/>
                  <a:defRPr sz="1600">
                    <a:solidFill>
                      <a:schemeClr val="tx1"/>
                    </a:solidFill>
                    <a:latin typeface="Arial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lr>
                    <a:srgbClr val="006699"/>
                  </a:buClr>
                  <a:buChar char="•"/>
                  <a:defRPr sz="1400">
                    <a:solidFill>
                      <a:schemeClr val="tx1"/>
                    </a:solidFill>
                    <a:latin typeface="Arial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lr>
                    <a:srgbClr val="006699"/>
                  </a:buClr>
                  <a:buFont typeface="Arial" pitchFamily="34" charset="0"/>
                  <a:buChar char="–"/>
                  <a:defRPr sz="1200">
                    <a:solidFill>
                      <a:schemeClr val="tx1"/>
                    </a:solidFill>
                    <a:latin typeface="Arial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lr>
                    <a:srgbClr val="006699"/>
                  </a:buClr>
                  <a:buChar char="»"/>
                  <a:defRPr sz="1200">
                    <a:solidFill>
                      <a:schemeClr val="tx1"/>
                    </a:solidFill>
                    <a:latin typeface="Arial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006699"/>
                  </a:buClr>
                  <a:buChar char="»"/>
                  <a:defRPr sz="1200">
                    <a:solidFill>
                      <a:schemeClr val="tx1"/>
                    </a:solidFill>
                    <a:latin typeface="Arial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006699"/>
                  </a:buClr>
                  <a:buChar char="»"/>
                  <a:defRPr sz="1200">
                    <a:solidFill>
                      <a:schemeClr val="tx1"/>
                    </a:solidFill>
                    <a:latin typeface="Arial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006699"/>
                  </a:buClr>
                  <a:buChar char="»"/>
                  <a:defRPr sz="1200">
                    <a:solidFill>
                      <a:schemeClr val="tx1"/>
                    </a:solidFill>
                    <a:latin typeface="Arial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006699"/>
                  </a:buClr>
                  <a:buChar char="»"/>
                  <a:defRPr sz="1200">
                    <a:solidFill>
                      <a:schemeClr val="tx1"/>
                    </a:solidFill>
                    <a:latin typeface="Arial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FontTx/>
                  <a:buNone/>
                </a:pPr>
                <a:r>
                  <a:rPr lang="en-US" altLang="en-US" sz="700">
                    <a:solidFill>
                      <a:srgbClr val="000000"/>
                    </a:solidFill>
                  </a:rPr>
                  <a:t> 14-0271)MVs/BC.CAN/09.14</a:t>
                </a:r>
                <a:endParaRPr lang="en-US" altLang="en-US"/>
              </a:p>
            </p:txBody>
          </p:sp>
          <p:sp>
            <p:nvSpPr>
              <p:cNvPr id="15416" name="Freeform 172"/>
              <p:cNvSpPr>
                <a:spLocks/>
              </p:cNvSpPr>
              <p:nvPr/>
            </p:nvSpPr>
            <p:spPr bwMode="auto">
              <a:xfrm>
                <a:off x="693" y="1584"/>
                <a:ext cx="0" cy="336"/>
              </a:xfrm>
              <a:custGeom>
                <a:avLst/>
                <a:gdLst>
                  <a:gd name="T0" fmla="*/ 0 h 336"/>
                  <a:gd name="T1" fmla="*/ 336 h 336"/>
                  <a:gd name="T2" fmla="*/ 336 h 336"/>
                  <a:gd name="T3" fmla="*/ 0 60000 65536"/>
                  <a:gd name="T4" fmla="*/ 0 60000 65536"/>
                  <a:gd name="T5" fmla="*/ 0 60000 65536"/>
                </a:gdLst>
                <a:ahLst/>
                <a:cxnLst>
                  <a:cxn ang="T3">
                    <a:pos x="0" y="T0"/>
                  </a:cxn>
                  <a:cxn ang="T4">
                    <a:pos x="0" y="T1"/>
                  </a:cxn>
                  <a:cxn ang="T5">
                    <a:pos x="0" y="T2"/>
                  </a:cxn>
                </a:cxnLst>
                <a:rect l="0" t="0" r="r" b="b"/>
                <a:pathLst>
                  <a:path h="336">
                    <a:moveTo>
                      <a:pt x="0" y="0"/>
                    </a:moveTo>
                    <a:lnTo>
                      <a:pt x="0" y="336"/>
                    </a:lnTo>
                  </a:path>
                </a:pathLst>
              </a:custGeom>
              <a:noFill/>
              <a:ln w="6350" cap="sq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15417" name="Rectangle 173"/>
              <p:cNvSpPr>
                <a:spLocks noChangeArrowheads="1"/>
              </p:cNvSpPr>
              <p:nvPr/>
            </p:nvSpPr>
            <p:spPr bwMode="auto">
              <a:xfrm>
                <a:off x="695" y="1960"/>
                <a:ext cx="806" cy="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eaLnBrk="0" hangingPunct="0">
                  <a:spcBef>
                    <a:spcPct val="20000"/>
                  </a:spcBef>
                  <a:buClr>
                    <a:srgbClr val="3A3A3C"/>
                  </a:buClr>
                  <a:buChar char="•"/>
                  <a:defRPr>
                    <a:solidFill>
                      <a:schemeClr val="tx1"/>
                    </a:solidFill>
                    <a:latin typeface="Arial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lr>
                    <a:srgbClr val="006699"/>
                  </a:buClr>
                  <a:buFont typeface="Arial" pitchFamily="34" charset="0"/>
                  <a:buChar char="»"/>
                  <a:defRPr sz="1600">
                    <a:solidFill>
                      <a:schemeClr val="tx1"/>
                    </a:solidFill>
                    <a:latin typeface="Arial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lr>
                    <a:srgbClr val="006699"/>
                  </a:buClr>
                  <a:buChar char="•"/>
                  <a:defRPr sz="1400">
                    <a:solidFill>
                      <a:schemeClr val="tx1"/>
                    </a:solidFill>
                    <a:latin typeface="Arial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lr>
                    <a:srgbClr val="006699"/>
                  </a:buClr>
                  <a:buFont typeface="Arial" pitchFamily="34" charset="0"/>
                  <a:buChar char="–"/>
                  <a:defRPr sz="1200">
                    <a:solidFill>
                      <a:schemeClr val="tx1"/>
                    </a:solidFill>
                    <a:latin typeface="Arial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lr>
                    <a:srgbClr val="006699"/>
                  </a:buClr>
                  <a:buChar char="»"/>
                  <a:defRPr sz="1200">
                    <a:solidFill>
                      <a:schemeClr val="tx1"/>
                    </a:solidFill>
                    <a:latin typeface="Arial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006699"/>
                  </a:buClr>
                  <a:buChar char="»"/>
                  <a:defRPr sz="1200">
                    <a:solidFill>
                      <a:schemeClr val="tx1"/>
                    </a:solidFill>
                    <a:latin typeface="Arial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006699"/>
                  </a:buClr>
                  <a:buChar char="»"/>
                  <a:defRPr sz="1200">
                    <a:solidFill>
                      <a:schemeClr val="tx1"/>
                    </a:solidFill>
                    <a:latin typeface="Arial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006699"/>
                  </a:buClr>
                  <a:buChar char="»"/>
                  <a:defRPr sz="1200">
                    <a:solidFill>
                      <a:schemeClr val="tx1"/>
                    </a:solidFill>
                    <a:latin typeface="Arial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006699"/>
                  </a:buClr>
                  <a:buChar char="»"/>
                  <a:defRPr sz="1200">
                    <a:solidFill>
                      <a:schemeClr val="tx1"/>
                    </a:solidFill>
                    <a:latin typeface="Arial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FontTx/>
                  <a:buNone/>
                </a:pPr>
                <a:r>
                  <a:rPr lang="en-US" altLang="en-US" sz="700">
                    <a:solidFill>
                      <a:srgbClr val="000000"/>
                    </a:solidFill>
                  </a:rPr>
                  <a:t> 14-0346)MVs/BC.CAN/11.14/4</a:t>
                </a:r>
                <a:endParaRPr lang="en-US" altLang="en-US"/>
              </a:p>
            </p:txBody>
          </p:sp>
          <p:sp>
            <p:nvSpPr>
              <p:cNvPr id="15418" name="Freeform 174"/>
              <p:cNvSpPr>
                <a:spLocks/>
              </p:cNvSpPr>
              <p:nvPr/>
            </p:nvSpPr>
            <p:spPr bwMode="auto">
              <a:xfrm>
                <a:off x="693" y="1584"/>
                <a:ext cx="0" cy="411"/>
              </a:xfrm>
              <a:custGeom>
                <a:avLst/>
                <a:gdLst>
                  <a:gd name="T0" fmla="*/ 0 h 411"/>
                  <a:gd name="T1" fmla="*/ 411 h 411"/>
                  <a:gd name="T2" fmla="*/ 411 h 411"/>
                  <a:gd name="T3" fmla="*/ 0 60000 65536"/>
                  <a:gd name="T4" fmla="*/ 0 60000 65536"/>
                  <a:gd name="T5" fmla="*/ 0 60000 65536"/>
                </a:gdLst>
                <a:ahLst/>
                <a:cxnLst>
                  <a:cxn ang="T3">
                    <a:pos x="0" y="T0"/>
                  </a:cxn>
                  <a:cxn ang="T4">
                    <a:pos x="0" y="T1"/>
                  </a:cxn>
                  <a:cxn ang="T5">
                    <a:pos x="0" y="T2"/>
                  </a:cxn>
                </a:cxnLst>
                <a:rect l="0" t="0" r="r" b="b"/>
                <a:pathLst>
                  <a:path h="411">
                    <a:moveTo>
                      <a:pt x="0" y="0"/>
                    </a:moveTo>
                    <a:lnTo>
                      <a:pt x="0" y="411"/>
                    </a:lnTo>
                  </a:path>
                </a:pathLst>
              </a:custGeom>
              <a:noFill/>
              <a:ln w="6350" cap="sq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15419" name="Rectangle 175"/>
              <p:cNvSpPr>
                <a:spLocks noChangeArrowheads="1"/>
              </p:cNvSpPr>
              <p:nvPr/>
            </p:nvSpPr>
            <p:spPr bwMode="auto">
              <a:xfrm>
                <a:off x="695" y="2035"/>
                <a:ext cx="806" cy="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eaLnBrk="0" hangingPunct="0">
                  <a:spcBef>
                    <a:spcPct val="20000"/>
                  </a:spcBef>
                  <a:buClr>
                    <a:srgbClr val="3A3A3C"/>
                  </a:buClr>
                  <a:buChar char="•"/>
                  <a:defRPr>
                    <a:solidFill>
                      <a:schemeClr val="tx1"/>
                    </a:solidFill>
                    <a:latin typeface="Arial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lr>
                    <a:srgbClr val="006699"/>
                  </a:buClr>
                  <a:buFont typeface="Arial" pitchFamily="34" charset="0"/>
                  <a:buChar char="»"/>
                  <a:defRPr sz="1600">
                    <a:solidFill>
                      <a:schemeClr val="tx1"/>
                    </a:solidFill>
                    <a:latin typeface="Arial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lr>
                    <a:srgbClr val="006699"/>
                  </a:buClr>
                  <a:buChar char="•"/>
                  <a:defRPr sz="1400">
                    <a:solidFill>
                      <a:schemeClr val="tx1"/>
                    </a:solidFill>
                    <a:latin typeface="Arial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lr>
                    <a:srgbClr val="006699"/>
                  </a:buClr>
                  <a:buFont typeface="Arial" pitchFamily="34" charset="0"/>
                  <a:buChar char="–"/>
                  <a:defRPr sz="1200">
                    <a:solidFill>
                      <a:schemeClr val="tx1"/>
                    </a:solidFill>
                    <a:latin typeface="Arial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lr>
                    <a:srgbClr val="006699"/>
                  </a:buClr>
                  <a:buChar char="»"/>
                  <a:defRPr sz="1200">
                    <a:solidFill>
                      <a:schemeClr val="tx1"/>
                    </a:solidFill>
                    <a:latin typeface="Arial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006699"/>
                  </a:buClr>
                  <a:buChar char="»"/>
                  <a:defRPr sz="1200">
                    <a:solidFill>
                      <a:schemeClr val="tx1"/>
                    </a:solidFill>
                    <a:latin typeface="Arial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006699"/>
                  </a:buClr>
                  <a:buChar char="»"/>
                  <a:defRPr sz="1200">
                    <a:solidFill>
                      <a:schemeClr val="tx1"/>
                    </a:solidFill>
                    <a:latin typeface="Arial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006699"/>
                  </a:buClr>
                  <a:buChar char="»"/>
                  <a:defRPr sz="1200">
                    <a:solidFill>
                      <a:schemeClr val="tx1"/>
                    </a:solidFill>
                    <a:latin typeface="Arial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006699"/>
                  </a:buClr>
                  <a:buChar char="»"/>
                  <a:defRPr sz="1200">
                    <a:solidFill>
                      <a:schemeClr val="tx1"/>
                    </a:solidFill>
                    <a:latin typeface="Arial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FontTx/>
                  <a:buNone/>
                </a:pPr>
                <a:r>
                  <a:rPr lang="en-US" altLang="en-US" sz="700">
                    <a:solidFill>
                      <a:srgbClr val="000000"/>
                    </a:solidFill>
                  </a:rPr>
                  <a:t> 14-0390)MVs/BC.CAN/12.14/7</a:t>
                </a:r>
                <a:endParaRPr lang="en-US" altLang="en-US"/>
              </a:p>
            </p:txBody>
          </p:sp>
          <p:sp>
            <p:nvSpPr>
              <p:cNvPr id="15420" name="Freeform 176"/>
              <p:cNvSpPr>
                <a:spLocks/>
              </p:cNvSpPr>
              <p:nvPr/>
            </p:nvSpPr>
            <p:spPr bwMode="auto">
              <a:xfrm>
                <a:off x="693" y="1621"/>
                <a:ext cx="0" cy="449"/>
              </a:xfrm>
              <a:custGeom>
                <a:avLst/>
                <a:gdLst>
                  <a:gd name="T0" fmla="*/ 0 h 449"/>
                  <a:gd name="T1" fmla="*/ 449 h 449"/>
                  <a:gd name="T2" fmla="*/ 449 h 449"/>
                  <a:gd name="T3" fmla="*/ 0 60000 65536"/>
                  <a:gd name="T4" fmla="*/ 0 60000 65536"/>
                  <a:gd name="T5" fmla="*/ 0 60000 65536"/>
                </a:gdLst>
                <a:ahLst/>
                <a:cxnLst>
                  <a:cxn ang="T3">
                    <a:pos x="0" y="T0"/>
                  </a:cxn>
                  <a:cxn ang="T4">
                    <a:pos x="0" y="T1"/>
                  </a:cxn>
                  <a:cxn ang="T5">
                    <a:pos x="0" y="T2"/>
                  </a:cxn>
                </a:cxnLst>
                <a:rect l="0" t="0" r="r" b="b"/>
                <a:pathLst>
                  <a:path h="449">
                    <a:moveTo>
                      <a:pt x="0" y="0"/>
                    </a:moveTo>
                    <a:lnTo>
                      <a:pt x="0" y="449"/>
                    </a:lnTo>
                  </a:path>
                </a:pathLst>
              </a:custGeom>
              <a:noFill/>
              <a:ln w="6350" cap="sq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15421" name="Rectangle 177"/>
              <p:cNvSpPr>
                <a:spLocks noChangeArrowheads="1"/>
              </p:cNvSpPr>
              <p:nvPr/>
            </p:nvSpPr>
            <p:spPr bwMode="auto">
              <a:xfrm>
                <a:off x="695" y="2110"/>
                <a:ext cx="806" cy="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eaLnBrk="0" hangingPunct="0">
                  <a:spcBef>
                    <a:spcPct val="20000"/>
                  </a:spcBef>
                  <a:buClr>
                    <a:srgbClr val="3A3A3C"/>
                  </a:buClr>
                  <a:buChar char="•"/>
                  <a:defRPr>
                    <a:solidFill>
                      <a:schemeClr val="tx1"/>
                    </a:solidFill>
                    <a:latin typeface="Arial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lr>
                    <a:srgbClr val="006699"/>
                  </a:buClr>
                  <a:buFont typeface="Arial" pitchFamily="34" charset="0"/>
                  <a:buChar char="»"/>
                  <a:defRPr sz="1600">
                    <a:solidFill>
                      <a:schemeClr val="tx1"/>
                    </a:solidFill>
                    <a:latin typeface="Arial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lr>
                    <a:srgbClr val="006699"/>
                  </a:buClr>
                  <a:buChar char="•"/>
                  <a:defRPr sz="1400">
                    <a:solidFill>
                      <a:schemeClr val="tx1"/>
                    </a:solidFill>
                    <a:latin typeface="Arial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lr>
                    <a:srgbClr val="006699"/>
                  </a:buClr>
                  <a:buFont typeface="Arial" pitchFamily="34" charset="0"/>
                  <a:buChar char="–"/>
                  <a:defRPr sz="1200">
                    <a:solidFill>
                      <a:schemeClr val="tx1"/>
                    </a:solidFill>
                    <a:latin typeface="Arial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lr>
                    <a:srgbClr val="006699"/>
                  </a:buClr>
                  <a:buChar char="»"/>
                  <a:defRPr sz="1200">
                    <a:solidFill>
                      <a:schemeClr val="tx1"/>
                    </a:solidFill>
                    <a:latin typeface="Arial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006699"/>
                  </a:buClr>
                  <a:buChar char="»"/>
                  <a:defRPr sz="1200">
                    <a:solidFill>
                      <a:schemeClr val="tx1"/>
                    </a:solidFill>
                    <a:latin typeface="Arial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006699"/>
                  </a:buClr>
                  <a:buChar char="»"/>
                  <a:defRPr sz="1200">
                    <a:solidFill>
                      <a:schemeClr val="tx1"/>
                    </a:solidFill>
                    <a:latin typeface="Arial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006699"/>
                  </a:buClr>
                  <a:buChar char="»"/>
                  <a:defRPr sz="1200">
                    <a:solidFill>
                      <a:schemeClr val="tx1"/>
                    </a:solidFill>
                    <a:latin typeface="Arial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006699"/>
                  </a:buClr>
                  <a:buChar char="»"/>
                  <a:defRPr sz="1200">
                    <a:solidFill>
                      <a:schemeClr val="tx1"/>
                    </a:solidFill>
                    <a:latin typeface="Arial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FontTx/>
                  <a:buNone/>
                </a:pPr>
                <a:r>
                  <a:rPr lang="en-US" altLang="en-US" sz="700">
                    <a:solidFill>
                      <a:srgbClr val="000000"/>
                    </a:solidFill>
                  </a:rPr>
                  <a:t> 14-0345)MVs/BC.CAN/11.14/3</a:t>
                </a:r>
                <a:endParaRPr lang="en-US" altLang="en-US"/>
              </a:p>
            </p:txBody>
          </p:sp>
          <p:sp>
            <p:nvSpPr>
              <p:cNvPr id="15422" name="Freeform 178"/>
              <p:cNvSpPr>
                <a:spLocks/>
              </p:cNvSpPr>
              <p:nvPr/>
            </p:nvSpPr>
            <p:spPr bwMode="auto">
              <a:xfrm>
                <a:off x="693" y="1659"/>
                <a:ext cx="0" cy="486"/>
              </a:xfrm>
              <a:custGeom>
                <a:avLst/>
                <a:gdLst>
                  <a:gd name="T0" fmla="*/ 0 h 486"/>
                  <a:gd name="T1" fmla="*/ 486 h 486"/>
                  <a:gd name="T2" fmla="*/ 486 h 486"/>
                  <a:gd name="T3" fmla="*/ 0 60000 65536"/>
                  <a:gd name="T4" fmla="*/ 0 60000 65536"/>
                  <a:gd name="T5" fmla="*/ 0 60000 65536"/>
                </a:gdLst>
                <a:ahLst/>
                <a:cxnLst>
                  <a:cxn ang="T3">
                    <a:pos x="0" y="T0"/>
                  </a:cxn>
                  <a:cxn ang="T4">
                    <a:pos x="0" y="T1"/>
                  </a:cxn>
                  <a:cxn ang="T5">
                    <a:pos x="0" y="T2"/>
                  </a:cxn>
                </a:cxnLst>
                <a:rect l="0" t="0" r="r" b="b"/>
                <a:pathLst>
                  <a:path h="486">
                    <a:moveTo>
                      <a:pt x="0" y="0"/>
                    </a:moveTo>
                    <a:lnTo>
                      <a:pt x="0" y="486"/>
                    </a:lnTo>
                  </a:path>
                </a:pathLst>
              </a:custGeom>
              <a:noFill/>
              <a:ln w="6350" cap="sq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15423" name="Rectangle 179"/>
              <p:cNvSpPr>
                <a:spLocks noChangeArrowheads="1"/>
              </p:cNvSpPr>
              <p:nvPr/>
            </p:nvSpPr>
            <p:spPr bwMode="auto">
              <a:xfrm>
                <a:off x="695" y="2185"/>
                <a:ext cx="806" cy="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eaLnBrk="0" hangingPunct="0">
                  <a:spcBef>
                    <a:spcPct val="20000"/>
                  </a:spcBef>
                  <a:buClr>
                    <a:srgbClr val="3A3A3C"/>
                  </a:buClr>
                  <a:buChar char="•"/>
                  <a:defRPr>
                    <a:solidFill>
                      <a:schemeClr val="tx1"/>
                    </a:solidFill>
                    <a:latin typeface="Arial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lr>
                    <a:srgbClr val="006699"/>
                  </a:buClr>
                  <a:buFont typeface="Arial" pitchFamily="34" charset="0"/>
                  <a:buChar char="»"/>
                  <a:defRPr sz="1600">
                    <a:solidFill>
                      <a:schemeClr val="tx1"/>
                    </a:solidFill>
                    <a:latin typeface="Arial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lr>
                    <a:srgbClr val="006699"/>
                  </a:buClr>
                  <a:buChar char="•"/>
                  <a:defRPr sz="1400">
                    <a:solidFill>
                      <a:schemeClr val="tx1"/>
                    </a:solidFill>
                    <a:latin typeface="Arial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lr>
                    <a:srgbClr val="006699"/>
                  </a:buClr>
                  <a:buFont typeface="Arial" pitchFamily="34" charset="0"/>
                  <a:buChar char="–"/>
                  <a:defRPr sz="1200">
                    <a:solidFill>
                      <a:schemeClr val="tx1"/>
                    </a:solidFill>
                    <a:latin typeface="Arial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lr>
                    <a:srgbClr val="006699"/>
                  </a:buClr>
                  <a:buChar char="»"/>
                  <a:defRPr sz="1200">
                    <a:solidFill>
                      <a:schemeClr val="tx1"/>
                    </a:solidFill>
                    <a:latin typeface="Arial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006699"/>
                  </a:buClr>
                  <a:buChar char="»"/>
                  <a:defRPr sz="1200">
                    <a:solidFill>
                      <a:schemeClr val="tx1"/>
                    </a:solidFill>
                    <a:latin typeface="Arial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006699"/>
                  </a:buClr>
                  <a:buChar char="»"/>
                  <a:defRPr sz="1200">
                    <a:solidFill>
                      <a:schemeClr val="tx1"/>
                    </a:solidFill>
                    <a:latin typeface="Arial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006699"/>
                  </a:buClr>
                  <a:buChar char="»"/>
                  <a:defRPr sz="1200">
                    <a:solidFill>
                      <a:schemeClr val="tx1"/>
                    </a:solidFill>
                    <a:latin typeface="Arial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006699"/>
                  </a:buClr>
                  <a:buChar char="»"/>
                  <a:defRPr sz="1200">
                    <a:solidFill>
                      <a:schemeClr val="tx1"/>
                    </a:solidFill>
                    <a:latin typeface="Arial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FontTx/>
                  <a:buNone/>
                </a:pPr>
                <a:r>
                  <a:rPr lang="en-US" altLang="en-US" sz="700">
                    <a:solidFill>
                      <a:srgbClr val="000000"/>
                    </a:solidFill>
                  </a:rPr>
                  <a:t> 14-0387)MVs/BC.CAN/12.14/5</a:t>
                </a:r>
                <a:endParaRPr lang="en-US" altLang="en-US"/>
              </a:p>
            </p:txBody>
          </p:sp>
          <p:sp>
            <p:nvSpPr>
              <p:cNvPr id="15424" name="Freeform 180"/>
              <p:cNvSpPr>
                <a:spLocks/>
              </p:cNvSpPr>
              <p:nvPr/>
            </p:nvSpPr>
            <p:spPr bwMode="auto">
              <a:xfrm>
                <a:off x="693" y="1621"/>
                <a:ext cx="0" cy="599"/>
              </a:xfrm>
              <a:custGeom>
                <a:avLst/>
                <a:gdLst>
                  <a:gd name="T0" fmla="*/ 0 h 599"/>
                  <a:gd name="T1" fmla="*/ 599 h 599"/>
                  <a:gd name="T2" fmla="*/ 599 h 599"/>
                  <a:gd name="T3" fmla="*/ 0 60000 65536"/>
                  <a:gd name="T4" fmla="*/ 0 60000 65536"/>
                  <a:gd name="T5" fmla="*/ 0 60000 65536"/>
                </a:gdLst>
                <a:ahLst/>
                <a:cxnLst>
                  <a:cxn ang="T3">
                    <a:pos x="0" y="T0"/>
                  </a:cxn>
                  <a:cxn ang="T4">
                    <a:pos x="0" y="T1"/>
                  </a:cxn>
                  <a:cxn ang="T5">
                    <a:pos x="0" y="T2"/>
                  </a:cxn>
                </a:cxnLst>
                <a:rect l="0" t="0" r="r" b="b"/>
                <a:pathLst>
                  <a:path h="599">
                    <a:moveTo>
                      <a:pt x="0" y="0"/>
                    </a:moveTo>
                    <a:lnTo>
                      <a:pt x="0" y="599"/>
                    </a:lnTo>
                  </a:path>
                </a:pathLst>
              </a:custGeom>
              <a:noFill/>
              <a:ln w="6350" cap="sq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15425" name="Rectangle 181"/>
              <p:cNvSpPr>
                <a:spLocks noChangeArrowheads="1"/>
              </p:cNvSpPr>
              <p:nvPr/>
            </p:nvSpPr>
            <p:spPr bwMode="auto">
              <a:xfrm>
                <a:off x="695" y="2260"/>
                <a:ext cx="759" cy="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eaLnBrk="0" hangingPunct="0">
                  <a:spcBef>
                    <a:spcPct val="20000"/>
                  </a:spcBef>
                  <a:buClr>
                    <a:srgbClr val="3A3A3C"/>
                  </a:buClr>
                  <a:buChar char="•"/>
                  <a:defRPr>
                    <a:solidFill>
                      <a:schemeClr val="tx1"/>
                    </a:solidFill>
                    <a:latin typeface="Arial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lr>
                    <a:srgbClr val="006699"/>
                  </a:buClr>
                  <a:buFont typeface="Arial" pitchFamily="34" charset="0"/>
                  <a:buChar char="»"/>
                  <a:defRPr sz="1600">
                    <a:solidFill>
                      <a:schemeClr val="tx1"/>
                    </a:solidFill>
                    <a:latin typeface="Arial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lr>
                    <a:srgbClr val="006699"/>
                  </a:buClr>
                  <a:buChar char="•"/>
                  <a:defRPr sz="1400">
                    <a:solidFill>
                      <a:schemeClr val="tx1"/>
                    </a:solidFill>
                    <a:latin typeface="Arial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lr>
                    <a:srgbClr val="006699"/>
                  </a:buClr>
                  <a:buFont typeface="Arial" pitchFamily="34" charset="0"/>
                  <a:buChar char="–"/>
                  <a:defRPr sz="1200">
                    <a:solidFill>
                      <a:schemeClr val="tx1"/>
                    </a:solidFill>
                    <a:latin typeface="Arial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lr>
                    <a:srgbClr val="006699"/>
                  </a:buClr>
                  <a:buChar char="»"/>
                  <a:defRPr sz="1200">
                    <a:solidFill>
                      <a:schemeClr val="tx1"/>
                    </a:solidFill>
                    <a:latin typeface="Arial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006699"/>
                  </a:buClr>
                  <a:buChar char="»"/>
                  <a:defRPr sz="1200">
                    <a:solidFill>
                      <a:schemeClr val="tx1"/>
                    </a:solidFill>
                    <a:latin typeface="Arial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006699"/>
                  </a:buClr>
                  <a:buChar char="»"/>
                  <a:defRPr sz="1200">
                    <a:solidFill>
                      <a:schemeClr val="tx1"/>
                    </a:solidFill>
                    <a:latin typeface="Arial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006699"/>
                  </a:buClr>
                  <a:buChar char="»"/>
                  <a:defRPr sz="1200">
                    <a:solidFill>
                      <a:schemeClr val="tx1"/>
                    </a:solidFill>
                    <a:latin typeface="Arial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006699"/>
                  </a:buClr>
                  <a:buChar char="»"/>
                  <a:defRPr sz="1200">
                    <a:solidFill>
                      <a:schemeClr val="tx1"/>
                    </a:solidFill>
                    <a:latin typeface="Arial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FontTx/>
                  <a:buNone/>
                </a:pPr>
                <a:r>
                  <a:rPr lang="en-US" altLang="en-US" sz="700">
                    <a:solidFill>
                      <a:srgbClr val="000000"/>
                    </a:solidFill>
                  </a:rPr>
                  <a:t> 14-0311)MVs/BC.CAN/11.14</a:t>
                </a:r>
                <a:endParaRPr lang="en-US" altLang="en-US"/>
              </a:p>
            </p:txBody>
          </p:sp>
          <p:sp>
            <p:nvSpPr>
              <p:cNvPr id="15426" name="Freeform 182"/>
              <p:cNvSpPr>
                <a:spLocks/>
              </p:cNvSpPr>
              <p:nvPr/>
            </p:nvSpPr>
            <p:spPr bwMode="auto">
              <a:xfrm>
                <a:off x="693" y="1659"/>
                <a:ext cx="0" cy="636"/>
              </a:xfrm>
              <a:custGeom>
                <a:avLst/>
                <a:gdLst>
                  <a:gd name="T0" fmla="*/ 0 h 636"/>
                  <a:gd name="T1" fmla="*/ 636 h 636"/>
                  <a:gd name="T2" fmla="*/ 636 h 636"/>
                  <a:gd name="T3" fmla="*/ 0 60000 65536"/>
                  <a:gd name="T4" fmla="*/ 0 60000 65536"/>
                  <a:gd name="T5" fmla="*/ 0 60000 65536"/>
                </a:gdLst>
                <a:ahLst/>
                <a:cxnLst>
                  <a:cxn ang="T3">
                    <a:pos x="0" y="T0"/>
                  </a:cxn>
                  <a:cxn ang="T4">
                    <a:pos x="0" y="T1"/>
                  </a:cxn>
                  <a:cxn ang="T5">
                    <a:pos x="0" y="T2"/>
                  </a:cxn>
                </a:cxnLst>
                <a:rect l="0" t="0" r="r" b="b"/>
                <a:pathLst>
                  <a:path h="636">
                    <a:moveTo>
                      <a:pt x="0" y="0"/>
                    </a:moveTo>
                    <a:lnTo>
                      <a:pt x="0" y="636"/>
                    </a:lnTo>
                  </a:path>
                </a:pathLst>
              </a:custGeom>
              <a:noFill/>
              <a:ln w="6350" cap="sq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15427" name="Rectangle 183"/>
              <p:cNvSpPr>
                <a:spLocks noChangeArrowheads="1"/>
              </p:cNvSpPr>
              <p:nvPr/>
            </p:nvSpPr>
            <p:spPr bwMode="auto">
              <a:xfrm>
                <a:off x="695" y="2335"/>
                <a:ext cx="806" cy="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eaLnBrk="0" hangingPunct="0">
                  <a:spcBef>
                    <a:spcPct val="20000"/>
                  </a:spcBef>
                  <a:buClr>
                    <a:srgbClr val="3A3A3C"/>
                  </a:buClr>
                  <a:buChar char="•"/>
                  <a:defRPr>
                    <a:solidFill>
                      <a:schemeClr val="tx1"/>
                    </a:solidFill>
                    <a:latin typeface="Arial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lr>
                    <a:srgbClr val="006699"/>
                  </a:buClr>
                  <a:buFont typeface="Arial" pitchFamily="34" charset="0"/>
                  <a:buChar char="»"/>
                  <a:defRPr sz="1600">
                    <a:solidFill>
                      <a:schemeClr val="tx1"/>
                    </a:solidFill>
                    <a:latin typeface="Arial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lr>
                    <a:srgbClr val="006699"/>
                  </a:buClr>
                  <a:buChar char="•"/>
                  <a:defRPr sz="1400">
                    <a:solidFill>
                      <a:schemeClr val="tx1"/>
                    </a:solidFill>
                    <a:latin typeface="Arial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lr>
                    <a:srgbClr val="006699"/>
                  </a:buClr>
                  <a:buFont typeface="Arial" pitchFamily="34" charset="0"/>
                  <a:buChar char="–"/>
                  <a:defRPr sz="1200">
                    <a:solidFill>
                      <a:schemeClr val="tx1"/>
                    </a:solidFill>
                    <a:latin typeface="Arial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lr>
                    <a:srgbClr val="006699"/>
                  </a:buClr>
                  <a:buChar char="»"/>
                  <a:defRPr sz="1200">
                    <a:solidFill>
                      <a:schemeClr val="tx1"/>
                    </a:solidFill>
                    <a:latin typeface="Arial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006699"/>
                  </a:buClr>
                  <a:buChar char="»"/>
                  <a:defRPr sz="1200">
                    <a:solidFill>
                      <a:schemeClr val="tx1"/>
                    </a:solidFill>
                    <a:latin typeface="Arial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006699"/>
                  </a:buClr>
                  <a:buChar char="»"/>
                  <a:defRPr sz="1200">
                    <a:solidFill>
                      <a:schemeClr val="tx1"/>
                    </a:solidFill>
                    <a:latin typeface="Arial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006699"/>
                  </a:buClr>
                  <a:buChar char="»"/>
                  <a:defRPr sz="1200">
                    <a:solidFill>
                      <a:schemeClr val="tx1"/>
                    </a:solidFill>
                    <a:latin typeface="Arial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006699"/>
                  </a:buClr>
                  <a:buChar char="»"/>
                  <a:defRPr sz="1200">
                    <a:solidFill>
                      <a:schemeClr val="tx1"/>
                    </a:solidFill>
                    <a:latin typeface="Arial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FontTx/>
                  <a:buNone/>
                </a:pPr>
                <a:r>
                  <a:rPr lang="en-US" altLang="en-US" sz="700">
                    <a:solidFill>
                      <a:srgbClr val="000000"/>
                    </a:solidFill>
                  </a:rPr>
                  <a:t> 14-0386)MVs/BC.CAN/12.14/4</a:t>
                </a:r>
                <a:endParaRPr lang="en-US" altLang="en-US"/>
              </a:p>
            </p:txBody>
          </p:sp>
          <p:sp>
            <p:nvSpPr>
              <p:cNvPr id="15428" name="Freeform 184"/>
              <p:cNvSpPr>
                <a:spLocks/>
              </p:cNvSpPr>
              <p:nvPr/>
            </p:nvSpPr>
            <p:spPr bwMode="auto">
              <a:xfrm>
                <a:off x="693" y="1697"/>
                <a:ext cx="0" cy="673"/>
              </a:xfrm>
              <a:custGeom>
                <a:avLst/>
                <a:gdLst>
                  <a:gd name="T0" fmla="*/ 0 h 673"/>
                  <a:gd name="T1" fmla="*/ 673 h 673"/>
                  <a:gd name="T2" fmla="*/ 673 h 673"/>
                  <a:gd name="T3" fmla="*/ 0 60000 65536"/>
                  <a:gd name="T4" fmla="*/ 0 60000 65536"/>
                  <a:gd name="T5" fmla="*/ 0 60000 65536"/>
                </a:gdLst>
                <a:ahLst/>
                <a:cxnLst>
                  <a:cxn ang="T3">
                    <a:pos x="0" y="T0"/>
                  </a:cxn>
                  <a:cxn ang="T4">
                    <a:pos x="0" y="T1"/>
                  </a:cxn>
                  <a:cxn ang="T5">
                    <a:pos x="0" y="T2"/>
                  </a:cxn>
                </a:cxnLst>
                <a:rect l="0" t="0" r="r" b="b"/>
                <a:pathLst>
                  <a:path h="673">
                    <a:moveTo>
                      <a:pt x="0" y="0"/>
                    </a:moveTo>
                    <a:lnTo>
                      <a:pt x="0" y="673"/>
                    </a:lnTo>
                  </a:path>
                </a:pathLst>
              </a:custGeom>
              <a:noFill/>
              <a:ln w="6350" cap="sq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15429" name="Rectangle 185"/>
              <p:cNvSpPr>
                <a:spLocks noChangeArrowheads="1"/>
              </p:cNvSpPr>
              <p:nvPr/>
            </p:nvSpPr>
            <p:spPr bwMode="auto">
              <a:xfrm>
                <a:off x="695" y="2410"/>
                <a:ext cx="806" cy="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eaLnBrk="0" hangingPunct="0">
                  <a:spcBef>
                    <a:spcPct val="20000"/>
                  </a:spcBef>
                  <a:buClr>
                    <a:srgbClr val="3A3A3C"/>
                  </a:buClr>
                  <a:buChar char="•"/>
                  <a:defRPr>
                    <a:solidFill>
                      <a:schemeClr val="tx1"/>
                    </a:solidFill>
                    <a:latin typeface="Arial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lr>
                    <a:srgbClr val="006699"/>
                  </a:buClr>
                  <a:buFont typeface="Arial" pitchFamily="34" charset="0"/>
                  <a:buChar char="»"/>
                  <a:defRPr sz="1600">
                    <a:solidFill>
                      <a:schemeClr val="tx1"/>
                    </a:solidFill>
                    <a:latin typeface="Arial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lr>
                    <a:srgbClr val="006699"/>
                  </a:buClr>
                  <a:buChar char="•"/>
                  <a:defRPr sz="1400">
                    <a:solidFill>
                      <a:schemeClr val="tx1"/>
                    </a:solidFill>
                    <a:latin typeface="Arial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lr>
                    <a:srgbClr val="006699"/>
                  </a:buClr>
                  <a:buFont typeface="Arial" pitchFamily="34" charset="0"/>
                  <a:buChar char="–"/>
                  <a:defRPr sz="1200">
                    <a:solidFill>
                      <a:schemeClr val="tx1"/>
                    </a:solidFill>
                    <a:latin typeface="Arial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lr>
                    <a:srgbClr val="006699"/>
                  </a:buClr>
                  <a:buChar char="»"/>
                  <a:defRPr sz="1200">
                    <a:solidFill>
                      <a:schemeClr val="tx1"/>
                    </a:solidFill>
                    <a:latin typeface="Arial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006699"/>
                  </a:buClr>
                  <a:buChar char="»"/>
                  <a:defRPr sz="1200">
                    <a:solidFill>
                      <a:schemeClr val="tx1"/>
                    </a:solidFill>
                    <a:latin typeface="Arial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006699"/>
                  </a:buClr>
                  <a:buChar char="»"/>
                  <a:defRPr sz="1200">
                    <a:solidFill>
                      <a:schemeClr val="tx1"/>
                    </a:solidFill>
                    <a:latin typeface="Arial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006699"/>
                  </a:buClr>
                  <a:buChar char="»"/>
                  <a:defRPr sz="1200">
                    <a:solidFill>
                      <a:schemeClr val="tx1"/>
                    </a:solidFill>
                    <a:latin typeface="Arial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006699"/>
                  </a:buClr>
                  <a:buChar char="»"/>
                  <a:defRPr sz="1200">
                    <a:solidFill>
                      <a:schemeClr val="tx1"/>
                    </a:solidFill>
                    <a:latin typeface="Arial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FontTx/>
                  <a:buNone/>
                </a:pPr>
                <a:r>
                  <a:rPr lang="en-US" altLang="en-US" sz="700">
                    <a:solidFill>
                      <a:srgbClr val="000000"/>
                    </a:solidFill>
                  </a:rPr>
                  <a:t> 14-0437)MVs/BC.CAN/13.14/4</a:t>
                </a:r>
                <a:endParaRPr lang="en-US" altLang="en-US"/>
              </a:p>
            </p:txBody>
          </p:sp>
          <p:sp>
            <p:nvSpPr>
              <p:cNvPr id="15430" name="Freeform 186"/>
              <p:cNvSpPr>
                <a:spLocks/>
              </p:cNvSpPr>
              <p:nvPr/>
            </p:nvSpPr>
            <p:spPr bwMode="auto">
              <a:xfrm>
                <a:off x="693" y="1575"/>
                <a:ext cx="0" cy="870"/>
              </a:xfrm>
              <a:custGeom>
                <a:avLst/>
                <a:gdLst>
                  <a:gd name="T0" fmla="*/ 0 h 870"/>
                  <a:gd name="T1" fmla="*/ 870 h 870"/>
                  <a:gd name="T2" fmla="*/ 870 h 870"/>
                  <a:gd name="T3" fmla="*/ 0 60000 65536"/>
                  <a:gd name="T4" fmla="*/ 0 60000 65536"/>
                  <a:gd name="T5" fmla="*/ 0 60000 65536"/>
                </a:gdLst>
                <a:ahLst/>
                <a:cxnLst>
                  <a:cxn ang="T3">
                    <a:pos x="0" y="T0"/>
                  </a:cxn>
                  <a:cxn ang="T4">
                    <a:pos x="0" y="T1"/>
                  </a:cxn>
                  <a:cxn ang="T5">
                    <a:pos x="0" y="T2"/>
                  </a:cxn>
                </a:cxnLst>
                <a:rect l="0" t="0" r="r" b="b"/>
                <a:pathLst>
                  <a:path h="870">
                    <a:moveTo>
                      <a:pt x="0" y="0"/>
                    </a:moveTo>
                    <a:lnTo>
                      <a:pt x="0" y="870"/>
                    </a:lnTo>
                  </a:path>
                </a:pathLst>
              </a:custGeom>
              <a:noFill/>
              <a:ln w="6350" cap="sq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15431" name="Rectangle 187"/>
              <p:cNvSpPr>
                <a:spLocks noChangeArrowheads="1"/>
              </p:cNvSpPr>
              <p:nvPr/>
            </p:nvSpPr>
            <p:spPr bwMode="auto">
              <a:xfrm>
                <a:off x="695" y="2485"/>
                <a:ext cx="806" cy="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eaLnBrk="0" hangingPunct="0">
                  <a:spcBef>
                    <a:spcPct val="20000"/>
                  </a:spcBef>
                  <a:buClr>
                    <a:srgbClr val="3A3A3C"/>
                  </a:buClr>
                  <a:buChar char="•"/>
                  <a:defRPr>
                    <a:solidFill>
                      <a:schemeClr val="tx1"/>
                    </a:solidFill>
                    <a:latin typeface="Arial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lr>
                    <a:srgbClr val="006699"/>
                  </a:buClr>
                  <a:buFont typeface="Arial" pitchFamily="34" charset="0"/>
                  <a:buChar char="»"/>
                  <a:defRPr sz="1600">
                    <a:solidFill>
                      <a:schemeClr val="tx1"/>
                    </a:solidFill>
                    <a:latin typeface="Arial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lr>
                    <a:srgbClr val="006699"/>
                  </a:buClr>
                  <a:buChar char="•"/>
                  <a:defRPr sz="1400">
                    <a:solidFill>
                      <a:schemeClr val="tx1"/>
                    </a:solidFill>
                    <a:latin typeface="Arial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lr>
                    <a:srgbClr val="006699"/>
                  </a:buClr>
                  <a:buFont typeface="Arial" pitchFamily="34" charset="0"/>
                  <a:buChar char="–"/>
                  <a:defRPr sz="1200">
                    <a:solidFill>
                      <a:schemeClr val="tx1"/>
                    </a:solidFill>
                    <a:latin typeface="Arial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lr>
                    <a:srgbClr val="006699"/>
                  </a:buClr>
                  <a:buChar char="»"/>
                  <a:defRPr sz="1200">
                    <a:solidFill>
                      <a:schemeClr val="tx1"/>
                    </a:solidFill>
                    <a:latin typeface="Arial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006699"/>
                  </a:buClr>
                  <a:buChar char="»"/>
                  <a:defRPr sz="1200">
                    <a:solidFill>
                      <a:schemeClr val="tx1"/>
                    </a:solidFill>
                    <a:latin typeface="Arial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006699"/>
                  </a:buClr>
                  <a:buChar char="»"/>
                  <a:defRPr sz="1200">
                    <a:solidFill>
                      <a:schemeClr val="tx1"/>
                    </a:solidFill>
                    <a:latin typeface="Arial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006699"/>
                  </a:buClr>
                  <a:buChar char="»"/>
                  <a:defRPr sz="1200">
                    <a:solidFill>
                      <a:schemeClr val="tx1"/>
                    </a:solidFill>
                    <a:latin typeface="Arial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006699"/>
                  </a:buClr>
                  <a:buChar char="»"/>
                  <a:defRPr sz="1200">
                    <a:solidFill>
                      <a:schemeClr val="tx1"/>
                    </a:solidFill>
                    <a:latin typeface="Arial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FontTx/>
                  <a:buNone/>
                </a:pPr>
                <a:r>
                  <a:rPr lang="en-US" altLang="en-US" sz="700">
                    <a:solidFill>
                      <a:srgbClr val="000000"/>
                    </a:solidFill>
                  </a:rPr>
                  <a:t> 14-0385)MVs/BC.CAN/12.14/3</a:t>
                </a:r>
                <a:endParaRPr lang="en-US" altLang="en-US"/>
              </a:p>
            </p:txBody>
          </p:sp>
          <p:sp>
            <p:nvSpPr>
              <p:cNvPr id="15432" name="Freeform 188"/>
              <p:cNvSpPr>
                <a:spLocks/>
              </p:cNvSpPr>
              <p:nvPr/>
            </p:nvSpPr>
            <p:spPr bwMode="auto">
              <a:xfrm>
                <a:off x="693" y="1612"/>
                <a:ext cx="0" cy="908"/>
              </a:xfrm>
              <a:custGeom>
                <a:avLst/>
                <a:gdLst>
                  <a:gd name="T0" fmla="*/ 0 h 908"/>
                  <a:gd name="T1" fmla="*/ 908 h 908"/>
                  <a:gd name="T2" fmla="*/ 908 h 908"/>
                  <a:gd name="T3" fmla="*/ 0 60000 65536"/>
                  <a:gd name="T4" fmla="*/ 0 60000 65536"/>
                  <a:gd name="T5" fmla="*/ 0 60000 65536"/>
                </a:gdLst>
                <a:ahLst/>
                <a:cxnLst>
                  <a:cxn ang="T3">
                    <a:pos x="0" y="T0"/>
                  </a:cxn>
                  <a:cxn ang="T4">
                    <a:pos x="0" y="T1"/>
                  </a:cxn>
                  <a:cxn ang="T5">
                    <a:pos x="0" y="T2"/>
                  </a:cxn>
                </a:cxnLst>
                <a:rect l="0" t="0" r="r" b="b"/>
                <a:pathLst>
                  <a:path h="908">
                    <a:moveTo>
                      <a:pt x="0" y="0"/>
                    </a:moveTo>
                    <a:lnTo>
                      <a:pt x="0" y="908"/>
                    </a:lnTo>
                  </a:path>
                </a:pathLst>
              </a:custGeom>
              <a:noFill/>
              <a:ln w="6350" cap="sq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15433" name="Rectangle 189"/>
              <p:cNvSpPr>
                <a:spLocks noChangeArrowheads="1"/>
              </p:cNvSpPr>
              <p:nvPr/>
            </p:nvSpPr>
            <p:spPr bwMode="auto">
              <a:xfrm>
                <a:off x="695" y="2560"/>
                <a:ext cx="806" cy="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eaLnBrk="0" hangingPunct="0">
                  <a:spcBef>
                    <a:spcPct val="20000"/>
                  </a:spcBef>
                  <a:buClr>
                    <a:srgbClr val="3A3A3C"/>
                  </a:buClr>
                  <a:buChar char="•"/>
                  <a:defRPr>
                    <a:solidFill>
                      <a:schemeClr val="tx1"/>
                    </a:solidFill>
                    <a:latin typeface="Arial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lr>
                    <a:srgbClr val="006699"/>
                  </a:buClr>
                  <a:buFont typeface="Arial" pitchFamily="34" charset="0"/>
                  <a:buChar char="»"/>
                  <a:defRPr sz="1600">
                    <a:solidFill>
                      <a:schemeClr val="tx1"/>
                    </a:solidFill>
                    <a:latin typeface="Arial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lr>
                    <a:srgbClr val="006699"/>
                  </a:buClr>
                  <a:buChar char="•"/>
                  <a:defRPr sz="1400">
                    <a:solidFill>
                      <a:schemeClr val="tx1"/>
                    </a:solidFill>
                    <a:latin typeface="Arial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lr>
                    <a:srgbClr val="006699"/>
                  </a:buClr>
                  <a:buFont typeface="Arial" pitchFamily="34" charset="0"/>
                  <a:buChar char="–"/>
                  <a:defRPr sz="1200">
                    <a:solidFill>
                      <a:schemeClr val="tx1"/>
                    </a:solidFill>
                    <a:latin typeface="Arial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lr>
                    <a:srgbClr val="006699"/>
                  </a:buClr>
                  <a:buChar char="»"/>
                  <a:defRPr sz="1200">
                    <a:solidFill>
                      <a:schemeClr val="tx1"/>
                    </a:solidFill>
                    <a:latin typeface="Arial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006699"/>
                  </a:buClr>
                  <a:buChar char="»"/>
                  <a:defRPr sz="1200">
                    <a:solidFill>
                      <a:schemeClr val="tx1"/>
                    </a:solidFill>
                    <a:latin typeface="Arial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006699"/>
                  </a:buClr>
                  <a:buChar char="»"/>
                  <a:defRPr sz="1200">
                    <a:solidFill>
                      <a:schemeClr val="tx1"/>
                    </a:solidFill>
                    <a:latin typeface="Arial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006699"/>
                  </a:buClr>
                  <a:buChar char="»"/>
                  <a:defRPr sz="1200">
                    <a:solidFill>
                      <a:schemeClr val="tx1"/>
                    </a:solidFill>
                    <a:latin typeface="Arial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006699"/>
                  </a:buClr>
                  <a:buChar char="»"/>
                  <a:defRPr sz="1200">
                    <a:solidFill>
                      <a:schemeClr val="tx1"/>
                    </a:solidFill>
                    <a:latin typeface="Arial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FontTx/>
                  <a:buNone/>
                </a:pPr>
                <a:r>
                  <a:rPr lang="en-US" altLang="en-US" sz="700">
                    <a:solidFill>
                      <a:srgbClr val="000000"/>
                    </a:solidFill>
                  </a:rPr>
                  <a:t> 14-0301)MVs/BC.CAN/10.14/3</a:t>
                </a:r>
                <a:endParaRPr lang="en-US" altLang="en-US"/>
              </a:p>
            </p:txBody>
          </p:sp>
          <p:sp>
            <p:nvSpPr>
              <p:cNvPr id="15434" name="Freeform 190"/>
              <p:cNvSpPr>
                <a:spLocks/>
              </p:cNvSpPr>
              <p:nvPr/>
            </p:nvSpPr>
            <p:spPr bwMode="auto">
              <a:xfrm>
                <a:off x="693" y="1650"/>
                <a:ext cx="0" cy="945"/>
              </a:xfrm>
              <a:custGeom>
                <a:avLst/>
                <a:gdLst>
                  <a:gd name="T0" fmla="*/ 0 h 945"/>
                  <a:gd name="T1" fmla="*/ 945 h 945"/>
                  <a:gd name="T2" fmla="*/ 945 h 945"/>
                  <a:gd name="T3" fmla="*/ 0 60000 65536"/>
                  <a:gd name="T4" fmla="*/ 0 60000 65536"/>
                  <a:gd name="T5" fmla="*/ 0 60000 65536"/>
                </a:gdLst>
                <a:ahLst/>
                <a:cxnLst>
                  <a:cxn ang="T3">
                    <a:pos x="0" y="T0"/>
                  </a:cxn>
                  <a:cxn ang="T4">
                    <a:pos x="0" y="T1"/>
                  </a:cxn>
                  <a:cxn ang="T5">
                    <a:pos x="0" y="T2"/>
                  </a:cxn>
                </a:cxnLst>
                <a:rect l="0" t="0" r="r" b="b"/>
                <a:pathLst>
                  <a:path h="945">
                    <a:moveTo>
                      <a:pt x="0" y="0"/>
                    </a:moveTo>
                    <a:lnTo>
                      <a:pt x="0" y="945"/>
                    </a:lnTo>
                  </a:path>
                </a:pathLst>
              </a:custGeom>
              <a:noFill/>
              <a:ln w="6350" cap="sq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15435" name="Rectangle 191"/>
              <p:cNvSpPr>
                <a:spLocks noChangeArrowheads="1"/>
              </p:cNvSpPr>
              <p:nvPr/>
            </p:nvSpPr>
            <p:spPr bwMode="auto">
              <a:xfrm>
                <a:off x="695" y="2635"/>
                <a:ext cx="806" cy="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eaLnBrk="0" hangingPunct="0">
                  <a:spcBef>
                    <a:spcPct val="20000"/>
                  </a:spcBef>
                  <a:buClr>
                    <a:srgbClr val="3A3A3C"/>
                  </a:buClr>
                  <a:buChar char="•"/>
                  <a:defRPr>
                    <a:solidFill>
                      <a:schemeClr val="tx1"/>
                    </a:solidFill>
                    <a:latin typeface="Arial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lr>
                    <a:srgbClr val="006699"/>
                  </a:buClr>
                  <a:buFont typeface="Arial" pitchFamily="34" charset="0"/>
                  <a:buChar char="»"/>
                  <a:defRPr sz="1600">
                    <a:solidFill>
                      <a:schemeClr val="tx1"/>
                    </a:solidFill>
                    <a:latin typeface="Arial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lr>
                    <a:srgbClr val="006699"/>
                  </a:buClr>
                  <a:buChar char="•"/>
                  <a:defRPr sz="1400">
                    <a:solidFill>
                      <a:schemeClr val="tx1"/>
                    </a:solidFill>
                    <a:latin typeface="Arial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lr>
                    <a:srgbClr val="006699"/>
                  </a:buClr>
                  <a:buFont typeface="Arial" pitchFamily="34" charset="0"/>
                  <a:buChar char="–"/>
                  <a:defRPr sz="1200">
                    <a:solidFill>
                      <a:schemeClr val="tx1"/>
                    </a:solidFill>
                    <a:latin typeface="Arial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lr>
                    <a:srgbClr val="006699"/>
                  </a:buClr>
                  <a:buChar char="»"/>
                  <a:defRPr sz="1200">
                    <a:solidFill>
                      <a:schemeClr val="tx1"/>
                    </a:solidFill>
                    <a:latin typeface="Arial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006699"/>
                  </a:buClr>
                  <a:buChar char="»"/>
                  <a:defRPr sz="1200">
                    <a:solidFill>
                      <a:schemeClr val="tx1"/>
                    </a:solidFill>
                    <a:latin typeface="Arial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006699"/>
                  </a:buClr>
                  <a:buChar char="»"/>
                  <a:defRPr sz="1200">
                    <a:solidFill>
                      <a:schemeClr val="tx1"/>
                    </a:solidFill>
                    <a:latin typeface="Arial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006699"/>
                  </a:buClr>
                  <a:buChar char="»"/>
                  <a:defRPr sz="1200">
                    <a:solidFill>
                      <a:schemeClr val="tx1"/>
                    </a:solidFill>
                    <a:latin typeface="Arial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006699"/>
                  </a:buClr>
                  <a:buChar char="»"/>
                  <a:defRPr sz="1200">
                    <a:solidFill>
                      <a:schemeClr val="tx1"/>
                    </a:solidFill>
                    <a:latin typeface="Arial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FontTx/>
                  <a:buNone/>
                </a:pPr>
                <a:r>
                  <a:rPr lang="en-US" altLang="en-US" sz="700">
                    <a:solidFill>
                      <a:srgbClr val="000000"/>
                    </a:solidFill>
                  </a:rPr>
                  <a:t> 14-0436)MVs/BC.CAN/13.14/3</a:t>
                </a:r>
                <a:endParaRPr lang="en-US" altLang="en-US"/>
              </a:p>
            </p:txBody>
          </p:sp>
          <p:sp>
            <p:nvSpPr>
              <p:cNvPr id="15436" name="Freeform 192"/>
              <p:cNvSpPr>
                <a:spLocks/>
              </p:cNvSpPr>
              <p:nvPr/>
            </p:nvSpPr>
            <p:spPr bwMode="auto">
              <a:xfrm>
                <a:off x="693" y="1687"/>
                <a:ext cx="0" cy="983"/>
              </a:xfrm>
              <a:custGeom>
                <a:avLst/>
                <a:gdLst>
                  <a:gd name="T0" fmla="*/ 0 h 983"/>
                  <a:gd name="T1" fmla="*/ 983 h 983"/>
                  <a:gd name="T2" fmla="*/ 983 h 983"/>
                  <a:gd name="T3" fmla="*/ 0 60000 65536"/>
                  <a:gd name="T4" fmla="*/ 0 60000 65536"/>
                  <a:gd name="T5" fmla="*/ 0 60000 65536"/>
                </a:gdLst>
                <a:ahLst/>
                <a:cxnLst>
                  <a:cxn ang="T3">
                    <a:pos x="0" y="T0"/>
                  </a:cxn>
                  <a:cxn ang="T4">
                    <a:pos x="0" y="T1"/>
                  </a:cxn>
                  <a:cxn ang="T5">
                    <a:pos x="0" y="T2"/>
                  </a:cxn>
                </a:cxnLst>
                <a:rect l="0" t="0" r="r" b="b"/>
                <a:pathLst>
                  <a:path h="983">
                    <a:moveTo>
                      <a:pt x="0" y="0"/>
                    </a:moveTo>
                    <a:lnTo>
                      <a:pt x="0" y="983"/>
                    </a:lnTo>
                  </a:path>
                </a:pathLst>
              </a:custGeom>
              <a:noFill/>
              <a:ln w="6350" cap="sq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15437" name="Rectangle 193"/>
              <p:cNvSpPr>
                <a:spLocks noChangeArrowheads="1"/>
              </p:cNvSpPr>
              <p:nvPr/>
            </p:nvSpPr>
            <p:spPr bwMode="auto">
              <a:xfrm>
                <a:off x="695" y="2711"/>
                <a:ext cx="806" cy="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eaLnBrk="0" hangingPunct="0">
                  <a:spcBef>
                    <a:spcPct val="20000"/>
                  </a:spcBef>
                  <a:buClr>
                    <a:srgbClr val="3A3A3C"/>
                  </a:buClr>
                  <a:buChar char="•"/>
                  <a:defRPr>
                    <a:solidFill>
                      <a:schemeClr val="tx1"/>
                    </a:solidFill>
                    <a:latin typeface="Arial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lr>
                    <a:srgbClr val="006699"/>
                  </a:buClr>
                  <a:buFont typeface="Arial" pitchFamily="34" charset="0"/>
                  <a:buChar char="»"/>
                  <a:defRPr sz="1600">
                    <a:solidFill>
                      <a:schemeClr val="tx1"/>
                    </a:solidFill>
                    <a:latin typeface="Arial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lr>
                    <a:srgbClr val="006699"/>
                  </a:buClr>
                  <a:buChar char="•"/>
                  <a:defRPr sz="1400">
                    <a:solidFill>
                      <a:schemeClr val="tx1"/>
                    </a:solidFill>
                    <a:latin typeface="Arial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lr>
                    <a:srgbClr val="006699"/>
                  </a:buClr>
                  <a:buFont typeface="Arial" pitchFamily="34" charset="0"/>
                  <a:buChar char="–"/>
                  <a:defRPr sz="1200">
                    <a:solidFill>
                      <a:schemeClr val="tx1"/>
                    </a:solidFill>
                    <a:latin typeface="Arial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lr>
                    <a:srgbClr val="006699"/>
                  </a:buClr>
                  <a:buChar char="»"/>
                  <a:defRPr sz="1200">
                    <a:solidFill>
                      <a:schemeClr val="tx1"/>
                    </a:solidFill>
                    <a:latin typeface="Arial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006699"/>
                  </a:buClr>
                  <a:buChar char="»"/>
                  <a:defRPr sz="1200">
                    <a:solidFill>
                      <a:schemeClr val="tx1"/>
                    </a:solidFill>
                    <a:latin typeface="Arial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006699"/>
                  </a:buClr>
                  <a:buChar char="»"/>
                  <a:defRPr sz="1200">
                    <a:solidFill>
                      <a:schemeClr val="tx1"/>
                    </a:solidFill>
                    <a:latin typeface="Arial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006699"/>
                  </a:buClr>
                  <a:buChar char="»"/>
                  <a:defRPr sz="1200">
                    <a:solidFill>
                      <a:schemeClr val="tx1"/>
                    </a:solidFill>
                    <a:latin typeface="Arial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006699"/>
                  </a:buClr>
                  <a:buChar char="»"/>
                  <a:defRPr sz="1200">
                    <a:solidFill>
                      <a:schemeClr val="tx1"/>
                    </a:solidFill>
                    <a:latin typeface="Arial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FontTx/>
                  <a:buNone/>
                </a:pPr>
                <a:r>
                  <a:rPr lang="en-US" altLang="en-US" sz="700">
                    <a:solidFill>
                      <a:srgbClr val="000000"/>
                    </a:solidFill>
                  </a:rPr>
                  <a:t> 14-0384)MVs/BC.CAN/12.14/2</a:t>
                </a:r>
                <a:endParaRPr lang="en-US" altLang="en-US"/>
              </a:p>
            </p:txBody>
          </p:sp>
          <p:sp>
            <p:nvSpPr>
              <p:cNvPr id="15438" name="Freeform 194"/>
              <p:cNvSpPr>
                <a:spLocks/>
              </p:cNvSpPr>
              <p:nvPr/>
            </p:nvSpPr>
            <p:spPr bwMode="auto">
              <a:xfrm>
                <a:off x="693" y="1725"/>
                <a:ext cx="0" cy="1020"/>
              </a:xfrm>
              <a:custGeom>
                <a:avLst/>
                <a:gdLst>
                  <a:gd name="T0" fmla="*/ 0 h 1020"/>
                  <a:gd name="T1" fmla="*/ 1020 h 1020"/>
                  <a:gd name="T2" fmla="*/ 1020 h 1020"/>
                  <a:gd name="T3" fmla="*/ 0 60000 65536"/>
                  <a:gd name="T4" fmla="*/ 0 60000 65536"/>
                  <a:gd name="T5" fmla="*/ 0 60000 65536"/>
                </a:gdLst>
                <a:ahLst/>
                <a:cxnLst>
                  <a:cxn ang="T3">
                    <a:pos x="0" y="T0"/>
                  </a:cxn>
                  <a:cxn ang="T4">
                    <a:pos x="0" y="T1"/>
                  </a:cxn>
                  <a:cxn ang="T5">
                    <a:pos x="0" y="T2"/>
                  </a:cxn>
                </a:cxnLst>
                <a:rect l="0" t="0" r="r" b="b"/>
                <a:pathLst>
                  <a:path h="1020">
                    <a:moveTo>
                      <a:pt x="0" y="0"/>
                    </a:moveTo>
                    <a:lnTo>
                      <a:pt x="0" y="1020"/>
                    </a:lnTo>
                  </a:path>
                </a:pathLst>
              </a:custGeom>
              <a:noFill/>
              <a:ln w="6350" cap="sq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15439" name="Line 195"/>
              <p:cNvSpPr>
                <a:spLocks noChangeShapeType="1"/>
              </p:cNvSpPr>
              <p:nvPr/>
            </p:nvSpPr>
            <p:spPr bwMode="auto">
              <a:xfrm>
                <a:off x="693" y="700"/>
                <a:ext cx="0" cy="1021"/>
              </a:xfrm>
              <a:prstGeom prst="line">
                <a:avLst/>
              </a:prstGeom>
              <a:noFill/>
              <a:ln w="6350" cap="sq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15440" name="Freeform 196"/>
              <p:cNvSpPr>
                <a:spLocks/>
              </p:cNvSpPr>
              <p:nvPr/>
            </p:nvSpPr>
            <p:spPr bwMode="auto">
              <a:xfrm>
                <a:off x="620" y="1723"/>
                <a:ext cx="73" cy="546"/>
              </a:xfrm>
              <a:custGeom>
                <a:avLst/>
                <a:gdLst>
                  <a:gd name="T0" fmla="*/ 0 w 73"/>
                  <a:gd name="T1" fmla="*/ 546 h 546"/>
                  <a:gd name="T2" fmla="*/ 0 w 73"/>
                  <a:gd name="T3" fmla="*/ 0 h 546"/>
                  <a:gd name="T4" fmla="*/ 73 w 73"/>
                  <a:gd name="T5" fmla="*/ 0 h 546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73" h="546">
                    <a:moveTo>
                      <a:pt x="0" y="546"/>
                    </a:moveTo>
                    <a:lnTo>
                      <a:pt x="0" y="0"/>
                    </a:lnTo>
                    <a:lnTo>
                      <a:pt x="73" y="0"/>
                    </a:lnTo>
                  </a:path>
                </a:pathLst>
              </a:custGeom>
              <a:noFill/>
              <a:ln w="6350" cap="sq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15441" name="Freeform 198"/>
              <p:cNvSpPr>
                <a:spLocks/>
              </p:cNvSpPr>
              <p:nvPr/>
            </p:nvSpPr>
            <p:spPr bwMode="auto">
              <a:xfrm>
                <a:off x="620" y="2273"/>
                <a:ext cx="0" cy="548"/>
              </a:xfrm>
              <a:custGeom>
                <a:avLst/>
                <a:gdLst>
                  <a:gd name="T0" fmla="*/ 0 h 548"/>
                  <a:gd name="T1" fmla="*/ 548 h 548"/>
                  <a:gd name="T2" fmla="*/ 548 h 548"/>
                  <a:gd name="T3" fmla="*/ 0 60000 65536"/>
                  <a:gd name="T4" fmla="*/ 0 60000 65536"/>
                  <a:gd name="T5" fmla="*/ 0 60000 65536"/>
                </a:gdLst>
                <a:ahLst/>
                <a:cxnLst>
                  <a:cxn ang="T3">
                    <a:pos x="0" y="T0"/>
                  </a:cxn>
                  <a:cxn ang="T4">
                    <a:pos x="0" y="T1"/>
                  </a:cxn>
                  <a:cxn ang="T5">
                    <a:pos x="0" y="T2"/>
                  </a:cxn>
                </a:cxnLst>
                <a:rect l="0" t="0" r="r" b="b"/>
                <a:pathLst>
                  <a:path h="548">
                    <a:moveTo>
                      <a:pt x="0" y="0"/>
                    </a:moveTo>
                    <a:lnTo>
                      <a:pt x="0" y="548"/>
                    </a:lnTo>
                  </a:path>
                </a:pathLst>
              </a:custGeom>
              <a:noFill/>
              <a:ln w="6350" cap="sq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15442" name="Line 225"/>
              <p:cNvSpPr>
                <a:spLocks noChangeShapeType="1"/>
              </p:cNvSpPr>
              <p:nvPr/>
            </p:nvSpPr>
            <p:spPr bwMode="auto">
              <a:xfrm>
                <a:off x="620" y="1723"/>
                <a:ext cx="0" cy="1034"/>
              </a:xfrm>
              <a:prstGeom prst="line">
                <a:avLst/>
              </a:prstGeom>
              <a:noFill/>
              <a:ln w="6350" cap="sq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15443" name="Rectangle 238"/>
              <p:cNvSpPr>
                <a:spLocks noChangeArrowheads="1"/>
              </p:cNvSpPr>
              <p:nvPr/>
            </p:nvSpPr>
            <p:spPr bwMode="auto">
              <a:xfrm>
                <a:off x="768" y="924"/>
                <a:ext cx="76" cy="7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eaLnBrk="0" hangingPunct="0">
                  <a:spcBef>
                    <a:spcPct val="20000"/>
                  </a:spcBef>
                  <a:buClr>
                    <a:srgbClr val="3A3A3C"/>
                  </a:buClr>
                  <a:buChar char="•"/>
                  <a:defRPr>
                    <a:solidFill>
                      <a:schemeClr val="tx1"/>
                    </a:solidFill>
                    <a:latin typeface="Arial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lr>
                    <a:srgbClr val="006699"/>
                  </a:buClr>
                  <a:buFont typeface="Arial" pitchFamily="34" charset="0"/>
                  <a:buChar char="»"/>
                  <a:defRPr sz="1600">
                    <a:solidFill>
                      <a:schemeClr val="tx1"/>
                    </a:solidFill>
                    <a:latin typeface="Arial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lr>
                    <a:srgbClr val="006699"/>
                  </a:buClr>
                  <a:buChar char="•"/>
                  <a:defRPr sz="1400">
                    <a:solidFill>
                      <a:schemeClr val="tx1"/>
                    </a:solidFill>
                    <a:latin typeface="Arial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lr>
                    <a:srgbClr val="006699"/>
                  </a:buClr>
                  <a:buFont typeface="Arial" pitchFamily="34" charset="0"/>
                  <a:buChar char="–"/>
                  <a:defRPr sz="1200">
                    <a:solidFill>
                      <a:schemeClr val="tx1"/>
                    </a:solidFill>
                    <a:latin typeface="Arial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lr>
                    <a:srgbClr val="006699"/>
                  </a:buClr>
                  <a:buChar char="»"/>
                  <a:defRPr sz="1200">
                    <a:solidFill>
                      <a:schemeClr val="tx1"/>
                    </a:solidFill>
                    <a:latin typeface="Arial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006699"/>
                  </a:buClr>
                  <a:buChar char="»"/>
                  <a:defRPr sz="1200">
                    <a:solidFill>
                      <a:schemeClr val="tx1"/>
                    </a:solidFill>
                    <a:latin typeface="Arial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006699"/>
                  </a:buClr>
                  <a:buChar char="»"/>
                  <a:defRPr sz="1200">
                    <a:solidFill>
                      <a:schemeClr val="tx1"/>
                    </a:solidFill>
                    <a:latin typeface="Arial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006699"/>
                  </a:buClr>
                  <a:buChar char="»"/>
                  <a:defRPr sz="1200">
                    <a:solidFill>
                      <a:schemeClr val="tx1"/>
                    </a:solidFill>
                    <a:latin typeface="Arial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006699"/>
                  </a:buClr>
                  <a:buChar char="»"/>
                  <a:defRPr sz="1200">
                    <a:solidFill>
                      <a:schemeClr val="tx1"/>
                    </a:solidFill>
                    <a:latin typeface="Arial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FontTx/>
                  <a:buNone/>
                </a:pPr>
                <a:r>
                  <a:rPr lang="en-US" altLang="en-US" sz="600">
                    <a:solidFill>
                      <a:srgbClr val="000000"/>
                    </a:solidFill>
                    <a:latin typeface="MS Sans Serif"/>
                  </a:rPr>
                  <a:t>58</a:t>
                </a:r>
                <a:endParaRPr lang="en-US" altLang="en-US"/>
              </a:p>
            </p:txBody>
          </p:sp>
          <p:sp>
            <p:nvSpPr>
              <p:cNvPr id="15444" name="Rectangle 239"/>
              <p:cNvSpPr>
                <a:spLocks noChangeArrowheads="1"/>
              </p:cNvSpPr>
              <p:nvPr/>
            </p:nvSpPr>
            <p:spPr bwMode="auto">
              <a:xfrm>
                <a:off x="695" y="635"/>
                <a:ext cx="76" cy="7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eaLnBrk="0" hangingPunct="0">
                  <a:spcBef>
                    <a:spcPct val="20000"/>
                  </a:spcBef>
                  <a:buClr>
                    <a:srgbClr val="3A3A3C"/>
                  </a:buClr>
                  <a:buChar char="•"/>
                  <a:defRPr>
                    <a:solidFill>
                      <a:schemeClr val="tx1"/>
                    </a:solidFill>
                    <a:latin typeface="Arial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lr>
                    <a:srgbClr val="006699"/>
                  </a:buClr>
                  <a:buFont typeface="Arial" pitchFamily="34" charset="0"/>
                  <a:buChar char="»"/>
                  <a:defRPr sz="1600">
                    <a:solidFill>
                      <a:schemeClr val="tx1"/>
                    </a:solidFill>
                    <a:latin typeface="Arial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lr>
                    <a:srgbClr val="006699"/>
                  </a:buClr>
                  <a:buChar char="•"/>
                  <a:defRPr sz="1400">
                    <a:solidFill>
                      <a:schemeClr val="tx1"/>
                    </a:solidFill>
                    <a:latin typeface="Arial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lr>
                    <a:srgbClr val="006699"/>
                  </a:buClr>
                  <a:buFont typeface="Arial" pitchFamily="34" charset="0"/>
                  <a:buChar char="–"/>
                  <a:defRPr sz="1200">
                    <a:solidFill>
                      <a:schemeClr val="tx1"/>
                    </a:solidFill>
                    <a:latin typeface="Arial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lr>
                    <a:srgbClr val="006699"/>
                  </a:buClr>
                  <a:buChar char="»"/>
                  <a:defRPr sz="1200">
                    <a:solidFill>
                      <a:schemeClr val="tx1"/>
                    </a:solidFill>
                    <a:latin typeface="Arial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006699"/>
                  </a:buClr>
                  <a:buChar char="»"/>
                  <a:defRPr sz="1200">
                    <a:solidFill>
                      <a:schemeClr val="tx1"/>
                    </a:solidFill>
                    <a:latin typeface="Arial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006699"/>
                  </a:buClr>
                  <a:buChar char="»"/>
                  <a:defRPr sz="1200">
                    <a:solidFill>
                      <a:schemeClr val="tx1"/>
                    </a:solidFill>
                    <a:latin typeface="Arial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006699"/>
                  </a:buClr>
                  <a:buChar char="»"/>
                  <a:defRPr sz="1200">
                    <a:solidFill>
                      <a:schemeClr val="tx1"/>
                    </a:solidFill>
                    <a:latin typeface="Arial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006699"/>
                  </a:buClr>
                  <a:buChar char="»"/>
                  <a:defRPr sz="1200">
                    <a:solidFill>
                      <a:schemeClr val="tx1"/>
                    </a:solidFill>
                    <a:latin typeface="Arial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FontTx/>
                  <a:buNone/>
                </a:pPr>
                <a:r>
                  <a:rPr lang="en-US" altLang="en-US" sz="600">
                    <a:solidFill>
                      <a:srgbClr val="000000"/>
                    </a:solidFill>
                    <a:latin typeface="MS Sans Serif"/>
                  </a:rPr>
                  <a:t>66</a:t>
                </a:r>
                <a:endParaRPr lang="en-US" altLang="en-US"/>
              </a:p>
            </p:txBody>
          </p:sp>
          <p:sp>
            <p:nvSpPr>
              <p:cNvPr id="15445" name="Rectangle 242"/>
              <p:cNvSpPr>
                <a:spLocks noChangeArrowheads="1"/>
              </p:cNvSpPr>
              <p:nvPr/>
            </p:nvSpPr>
            <p:spPr bwMode="auto">
              <a:xfrm>
                <a:off x="545" y="2631"/>
                <a:ext cx="76" cy="7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eaLnBrk="0" hangingPunct="0">
                  <a:spcBef>
                    <a:spcPct val="20000"/>
                  </a:spcBef>
                  <a:buClr>
                    <a:srgbClr val="3A3A3C"/>
                  </a:buClr>
                  <a:buChar char="•"/>
                  <a:defRPr>
                    <a:solidFill>
                      <a:schemeClr val="tx1"/>
                    </a:solidFill>
                    <a:latin typeface="Arial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lr>
                    <a:srgbClr val="006699"/>
                  </a:buClr>
                  <a:buFont typeface="Arial" pitchFamily="34" charset="0"/>
                  <a:buChar char="»"/>
                  <a:defRPr sz="1600">
                    <a:solidFill>
                      <a:schemeClr val="tx1"/>
                    </a:solidFill>
                    <a:latin typeface="Arial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lr>
                    <a:srgbClr val="006699"/>
                  </a:buClr>
                  <a:buChar char="•"/>
                  <a:defRPr sz="1400">
                    <a:solidFill>
                      <a:schemeClr val="tx1"/>
                    </a:solidFill>
                    <a:latin typeface="Arial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lr>
                    <a:srgbClr val="006699"/>
                  </a:buClr>
                  <a:buFont typeface="Arial" pitchFamily="34" charset="0"/>
                  <a:buChar char="–"/>
                  <a:defRPr sz="1200">
                    <a:solidFill>
                      <a:schemeClr val="tx1"/>
                    </a:solidFill>
                    <a:latin typeface="Arial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lr>
                    <a:srgbClr val="006699"/>
                  </a:buClr>
                  <a:buChar char="»"/>
                  <a:defRPr sz="1200">
                    <a:solidFill>
                      <a:schemeClr val="tx1"/>
                    </a:solidFill>
                    <a:latin typeface="Arial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006699"/>
                  </a:buClr>
                  <a:buChar char="»"/>
                  <a:defRPr sz="1200">
                    <a:solidFill>
                      <a:schemeClr val="tx1"/>
                    </a:solidFill>
                    <a:latin typeface="Arial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006699"/>
                  </a:buClr>
                  <a:buChar char="»"/>
                  <a:defRPr sz="1200">
                    <a:solidFill>
                      <a:schemeClr val="tx1"/>
                    </a:solidFill>
                    <a:latin typeface="Arial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006699"/>
                  </a:buClr>
                  <a:buChar char="»"/>
                  <a:defRPr sz="1200">
                    <a:solidFill>
                      <a:schemeClr val="tx1"/>
                    </a:solidFill>
                    <a:latin typeface="Arial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006699"/>
                  </a:buClr>
                  <a:buChar char="»"/>
                  <a:defRPr sz="1200">
                    <a:solidFill>
                      <a:schemeClr val="tx1"/>
                    </a:solidFill>
                    <a:latin typeface="Arial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FontTx/>
                  <a:buNone/>
                </a:pPr>
                <a:r>
                  <a:rPr lang="en-US" altLang="en-US" sz="600">
                    <a:solidFill>
                      <a:srgbClr val="000000"/>
                    </a:solidFill>
                    <a:latin typeface="MS Sans Serif"/>
                  </a:rPr>
                  <a:t>36</a:t>
                </a:r>
                <a:endParaRPr lang="en-US" altLang="en-US"/>
              </a:p>
            </p:txBody>
          </p:sp>
          <p:sp>
            <p:nvSpPr>
              <p:cNvPr id="15446" name="Rectangle 243"/>
              <p:cNvSpPr>
                <a:spLocks noChangeArrowheads="1"/>
              </p:cNvSpPr>
              <p:nvPr/>
            </p:nvSpPr>
            <p:spPr bwMode="auto">
              <a:xfrm>
                <a:off x="622" y="1658"/>
                <a:ext cx="76" cy="7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eaLnBrk="0" hangingPunct="0">
                  <a:spcBef>
                    <a:spcPct val="20000"/>
                  </a:spcBef>
                  <a:buClr>
                    <a:srgbClr val="3A3A3C"/>
                  </a:buClr>
                  <a:buChar char="•"/>
                  <a:defRPr>
                    <a:solidFill>
                      <a:schemeClr val="tx1"/>
                    </a:solidFill>
                    <a:latin typeface="Arial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lr>
                    <a:srgbClr val="006699"/>
                  </a:buClr>
                  <a:buFont typeface="Arial" pitchFamily="34" charset="0"/>
                  <a:buChar char="»"/>
                  <a:defRPr sz="1600">
                    <a:solidFill>
                      <a:schemeClr val="tx1"/>
                    </a:solidFill>
                    <a:latin typeface="Arial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lr>
                    <a:srgbClr val="006699"/>
                  </a:buClr>
                  <a:buChar char="•"/>
                  <a:defRPr sz="1400">
                    <a:solidFill>
                      <a:schemeClr val="tx1"/>
                    </a:solidFill>
                    <a:latin typeface="Arial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lr>
                    <a:srgbClr val="006699"/>
                  </a:buClr>
                  <a:buFont typeface="Arial" pitchFamily="34" charset="0"/>
                  <a:buChar char="–"/>
                  <a:defRPr sz="1200">
                    <a:solidFill>
                      <a:schemeClr val="tx1"/>
                    </a:solidFill>
                    <a:latin typeface="Arial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lr>
                    <a:srgbClr val="006699"/>
                  </a:buClr>
                  <a:buChar char="»"/>
                  <a:defRPr sz="1200">
                    <a:solidFill>
                      <a:schemeClr val="tx1"/>
                    </a:solidFill>
                    <a:latin typeface="Arial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006699"/>
                  </a:buClr>
                  <a:buChar char="»"/>
                  <a:defRPr sz="1200">
                    <a:solidFill>
                      <a:schemeClr val="tx1"/>
                    </a:solidFill>
                    <a:latin typeface="Arial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006699"/>
                  </a:buClr>
                  <a:buChar char="»"/>
                  <a:defRPr sz="1200">
                    <a:solidFill>
                      <a:schemeClr val="tx1"/>
                    </a:solidFill>
                    <a:latin typeface="Arial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006699"/>
                  </a:buClr>
                  <a:buChar char="»"/>
                  <a:defRPr sz="1200">
                    <a:solidFill>
                      <a:schemeClr val="tx1"/>
                    </a:solidFill>
                    <a:latin typeface="Arial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006699"/>
                  </a:buClr>
                  <a:buChar char="»"/>
                  <a:defRPr sz="1200">
                    <a:solidFill>
                      <a:schemeClr val="tx1"/>
                    </a:solidFill>
                    <a:latin typeface="Arial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FontTx/>
                  <a:buNone/>
                </a:pPr>
                <a:r>
                  <a:rPr lang="en-US" altLang="en-US" sz="600">
                    <a:solidFill>
                      <a:srgbClr val="000000"/>
                    </a:solidFill>
                    <a:latin typeface="MS Sans Serif"/>
                  </a:rPr>
                  <a:t>52</a:t>
                </a:r>
                <a:endParaRPr lang="en-US" altLang="en-US"/>
              </a:p>
            </p:txBody>
          </p:sp>
        </p:grpSp>
      </p:grpSp>
      <p:sp>
        <p:nvSpPr>
          <p:cNvPr id="7243" name="Rectangle 7242"/>
          <p:cNvSpPr/>
          <p:nvPr/>
        </p:nvSpPr>
        <p:spPr>
          <a:xfrm>
            <a:off x="6643688" y="2011363"/>
            <a:ext cx="1431925" cy="2408237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567" name="Rectangle 566"/>
          <p:cNvSpPr/>
          <p:nvPr/>
        </p:nvSpPr>
        <p:spPr>
          <a:xfrm>
            <a:off x="6619875" y="4456113"/>
            <a:ext cx="1455738" cy="1311275"/>
          </a:xfrm>
          <a:prstGeom prst="rect">
            <a:avLst/>
          </a:prstGeom>
          <a:noFill/>
          <a:ln w="381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568" name="Rectangle 567"/>
          <p:cNvSpPr/>
          <p:nvPr/>
        </p:nvSpPr>
        <p:spPr>
          <a:xfrm>
            <a:off x="6815138" y="1246188"/>
            <a:ext cx="1455737" cy="742950"/>
          </a:xfrm>
          <a:prstGeom prst="rect">
            <a:avLst/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15370" name="TextBox 7243"/>
          <p:cNvSpPr txBox="1">
            <a:spLocks noChangeArrowheads="1"/>
          </p:cNvSpPr>
          <p:nvPr/>
        </p:nvSpPr>
        <p:spPr bwMode="auto">
          <a:xfrm>
            <a:off x="811213" y="2117725"/>
            <a:ext cx="954087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rgbClr val="3A3A3C"/>
              </a:buClr>
              <a:buChar char="•"/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006699"/>
              </a:buClr>
              <a:buFont typeface="Arial" pitchFamily="34" charset="0"/>
              <a:buChar char="»"/>
              <a:defRPr sz="16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006699"/>
              </a:buClr>
              <a:buChar char="•"/>
              <a:defRPr sz="1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006699"/>
              </a:buClr>
              <a:buFont typeface="Arial" pitchFamily="34" charset="0"/>
              <a:buChar char="–"/>
              <a:defRPr sz="12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006699"/>
              </a:buClr>
              <a:buChar char="»"/>
              <a:defRPr sz="12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99"/>
              </a:buClr>
              <a:buChar char="»"/>
              <a:defRPr sz="12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99"/>
              </a:buClr>
              <a:buChar char="»"/>
              <a:defRPr sz="12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99"/>
              </a:buClr>
              <a:buChar char="»"/>
              <a:defRPr sz="12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99"/>
              </a:buClr>
              <a:buChar char="»"/>
              <a:defRPr sz="12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CA" altLang="en-US" b="1">
                <a:solidFill>
                  <a:srgbClr val="0070C0"/>
                </a:solidFill>
              </a:rPr>
              <a:t>H gene</a:t>
            </a:r>
          </a:p>
        </p:txBody>
      </p:sp>
      <p:sp>
        <p:nvSpPr>
          <p:cNvPr id="15371" name="TextBox 569"/>
          <p:cNvSpPr txBox="1">
            <a:spLocks noChangeArrowheads="1"/>
          </p:cNvSpPr>
          <p:nvPr/>
        </p:nvSpPr>
        <p:spPr bwMode="auto">
          <a:xfrm>
            <a:off x="4933950" y="2119313"/>
            <a:ext cx="105727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rgbClr val="3A3A3C"/>
              </a:buClr>
              <a:buChar char="•"/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006699"/>
              </a:buClr>
              <a:buFont typeface="Arial" pitchFamily="34" charset="0"/>
              <a:buChar char="»"/>
              <a:defRPr sz="16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006699"/>
              </a:buClr>
              <a:buChar char="•"/>
              <a:defRPr sz="1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006699"/>
              </a:buClr>
              <a:buFont typeface="Arial" pitchFamily="34" charset="0"/>
              <a:buChar char="–"/>
              <a:defRPr sz="12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006699"/>
              </a:buClr>
              <a:buChar char="»"/>
              <a:defRPr sz="12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99"/>
              </a:buClr>
              <a:buChar char="»"/>
              <a:defRPr sz="12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99"/>
              </a:buClr>
              <a:buChar char="»"/>
              <a:defRPr sz="12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99"/>
              </a:buClr>
              <a:buChar char="»"/>
              <a:defRPr sz="12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99"/>
              </a:buClr>
              <a:buChar char="»"/>
              <a:defRPr sz="12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CA" altLang="en-US" b="1">
                <a:solidFill>
                  <a:srgbClr val="0070C0"/>
                </a:solidFill>
              </a:rPr>
              <a:t>MF UTR</a:t>
            </a:r>
          </a:p>
        </p:txBody>
      </p:sp>
    </p:spTree>
    <p:extLst>
      <p:ext uri="{BB962C8B-B14F-4D97-AF65-F5344CB8AC3E}">
        <p14:creationId xmlns:p14="http://schemas.microsoft.com/office/powerpoint/2010/main" val="26012370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869" y="137478"/>
            <a:ext cx="8581679" cy="763891"/>
          </a:xfrm>
        </p:spPr>
        <p:txBody>
          <a:bodyPr/>
          <a:lstStyle/>
          <a:p>
            <a:r>
              <a:rPr lang="en-CA" dirty="0" smtClean="0">
                <a:solidFill>
                  <a:srgbClr val="C00000"/>
                </a:solidFill>
              </a:rPr>
              <a:t>NEW current </a:t>
            </a:r>
            <a:r>
              <a:rPr lang="en-CA" dirty="0">
                <a:solidFill>
                  <a:srgbClr val="C00000"/>
                </a:solidFill>
              </a:rPr>
              <a:t>m</a:t>
            </a:r>
            <a:r>
              <a:rPr lang="en-CA" dirty="0" smtClean="0">
                <a:solidFill>
                  <a:srgbClr val="C00000"/>
                </a:solidFill>
              </a:rPr>
              <a:t>embership</a:t>
            </a:r>
            <a:endParaRPr lang="en-CA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7820" y="1215616"/>
            <a:ext cx="5477756" cy="4895921"/>
          </a:xfrm>
        </p:spPr>
        <p:txBody>
          <a:bodyPr/>
          <a:lstStyle/>
          <a:p>
            <a:pPr marL="0" indent="0">
              <a:spcAft>
                <a:spcPts val="1000"/>
              </a:spcAft>
              <a:buNone/>
            </a:pPr>
            <a:r>
              <a:rPr lang="en-CA" sz="1600" dirty="0" smtClean="0">
                <a:solidFill>
                  <a:schemeClr val="tx1"/>
                </a:solidFill>
              </a:rPr>
              <a:t>WHO  					Mick Mulders</a:t>
            </a:r>
          </a:p>
          <a:p>
            <a:pPr marL="0" indent="0">
              <a:buNone/>
            </a:pPr>
            <a:r>
              <a:rPr lang="en-CA" sz="1600" dirty="0" smtClean="0">
                <a:solidFill>
                  <a:srgbClr val="FF0000"/>
                </a:solidFill>
              </a:rPr>
              <a:t>US CDC  					Bettina </a:t>
            </a:r>
            <a:r>
              <a:rPr lang="en-CA" sz="1600" dirty="0" err="1" smtClean="0">
                <a:solidFill>
                  <a:srgbClr val="FF0000"/>
                </a:solidFill>
              </a:rPr>
              <a:t>Benkamp</a:t>
            </a:r>
            <a:endParaRPr lang="en-CA" sz="1600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CA" sz="1600" dirty="0">
                <a:solidFill>
                  <a:srgbClr val="FF0000"/>
                </a:solidFill>
              </a:rPr>
              <a:t>	</a:t>
            </a:r>
            <a:r>
              <a:rPr lang="en-CA" sz="1600" dirty="0" smtClean="0">
                <a:solidFill>
                  <a:srgbClr val="FF0000"/>
                </a:solidFill>
              </a:rPr>
              <a:t>					Min-</a:t>
            </a:r>
            <a:r>
              <a:rPr lang="en-CA" sz="1600" dirty="0" err="1" smtClean="0">
                <a:solidFill>
                  <a:srgbClr val="FF0000"/>
                </a:solidFill>
              </a:rPr>
              <a:t>hsin</a:t>
            </a:r>
            <a:r>
              <a:rPr lang="en-CA" sz="1600" dirty="0" smtClean="0">
                <a:solidFill>
                  <a:srgbClr val="FF0000"/>
                </a:solidFill>
              </a:rPr>
              <a:t> Chen</a:t>
            </a:r>
          </a:p>
          <a:p>
            <a:pPr marL="0" indent="0">
              <a:buNone/>
            </a:pPr>
            <a:r>
              <a:rPr lang="en-CA" sz="1600" dirty="0">
                <a:solidFill>
                  <a:srgbClr val="FF0000"/>
                </a:solidFill>
              </a:rPr>
              <a:t>	</a:t>
            </a:r>
            <a:r>
              <a:rPr lang="en-CA" sz="1600" dirty="0" smtClean="0">
                <a:solidFill>
                  <a:srgbClr val="FF0000"/>
                </a:solidFill>
              </a:rPr>
              <a:t>					Joe </a:t>
            </a:r>
            <a:r>
              <a:rPr lang="en-CA" sz="1600" dirty="0" err="1" smtClean="0">
                <a:solidFill>
                  <a:srgbClr val="FF0000"/>
                </a:solidFill>
              </a:rPr>
              <a:t>Icenogle</a:t>
            </a:r>
            <a:endParaRPr lang="en-CA" sz="1600" dirty="0" smtClean="0">
              <a:solidFill>
                <a:srgbClr val="FF0000"/>
              </a:solidFill>
            </a:endParaRPr>
          </a:p>
          <a:p>
            <a:pPr marL="0" indent="0">
              <a:spcAft>
                <a:spcPts val="1000"/>
              </a:spcAft>
              <a:buNone/>
            </a:pPr>
            <a:r>
              <a:rPr lang="en-CA" sz="1600" dirty="0">
                <a:solidFill>
                  <a:srgbClr val="FF0000"/>
                </a:solidFill>
              </a:rPr>
              <a:t>	</a:t>
            </a:r>
            <a:r>
              <a:rPr lang="en-CA" sz="1600" dirty="0" smtClean="0">
                <a:solidFill>
                  <a:srgbClr val="FF0000"/>
                </a:solidFill>
              </a:rPr>
              <a:t>	 </a:t>
            </a:r>
            <a:r>
              <a:rPr lang="en-CA" sz="1600" dirty="0">
                <a:solidFill>
                  <a:srgbClr val="FF0000"/>
                </a:solidFill>
              </a:rPr>
              <a:t>	</a:t>
            </a:r>
            <a:r>
              <a:rPr lang="en-CA" sz="1600" dirty="0" smtClean="0">
                <a:solidFill>
                  <a:srgbClr val="FF0000"/>
                </a:solidFill>
              </a:rPr>
              <a:t>			Paul Rota		</a:t>
            </a:r>
            <a:endParaRPr lang="en-CA" sz="1600" dirty="0"/>
          </a:p>
          <a:p>
            <a:pPr marL="0" indent="0">
              <a:buNone/>
            </a:pPr>
            <a:r>
              <a:rPr lang="en-CA" sz="1600" dirty="0" smtClean="0">
                <a:solidFill>
                  <a:srgbClr val="00B050"/>
                </a:solidFill>
              </a:rPr>
              <a:t>Public Health England            	Kevin Brown</a:t>
            </a:r>
          </a:p>
          <a:p>
            <a:pPr marL="0" indent="0">
              <a:spcAft>
                <a:spcPts val="1000"/>
              </a:spcAft>
              <a:buNone/>
            </a:pPr>
            <a:r>
              <a:rPr lang="en-CA" sz="1600" dirty="0">
                <a:solidFill>
                  <a:srgbClr val="00B050"/>
                </a:solidFill>
              </a:rPr>
              <a:t>	</a:t>
            </a:r>
            <a:r>
              <a:rPr lang="en-CA" sz="1600" dirty="0" smtClean="0">
                <a:solidFill>
                  <a:srgbClr val="00B050"/>
                </a:solidFill>
              </a:rPr>
              <a:t>					Ana </a:t>
            </a:r>
            <a:r>
              <a:rPr lang="en-CA" sz="1600" dirty="0" err="1" smtClean="0">
                <a:solidFill>
                  <a:srgbClr val="00B050"/>
                </a:solidFill>
              </a:rPr>
              <a:t>Penedos</a:t>
            </a:r>
            <a:endParaRPr lang="en-CA" sz="1600" dirty="0"/>
          </a:p>
          <a:p>
            <a:pPr marL="0" indent="0">
              <a:buNone/>
            </a:pPr>
            <a:r>
              <a:rPr lang="en-CA" sz="1600" dirty="0" smtClean="0">
                <a:solidFill>
                  <a:srgbClr val="002060"/>
                </a:solidFill>
              </a:rPr>
              <a:t>Luxemburg Institute of Health</a:t>
            </a:r>
            <a:r>
              <a:rPr lang="en-CA" sz="1600" dirty="0">
                <a:solidFill>
                  <a:srgbClr val="002060"/>
                </a:solidFill>
              </a:rPr>
              <a:t>	</a:t>
            </a:r>
            <a:r>
              <a:rPr lang="en-CA" sz="1600" dirty="0" smtClean="0">
                <a:solidFill>
                  <a:srgbClr val="002060"/>
                </a:solidFill>
              </a:rPr>
              <a:t>Judith </a:t>
            </a:r>
            <a:r>
              <a:rPr lang="en-CA" sz="1600" dirty="0" err="1" smtClean="0">
                <a:solidFill>
                  <a:srgbClr val="002060"/>
                </a:solidFill>
              </a:rPr>
              <a:t>Huebschen</a:t>
            </a:r>
            <a:endParaRPr lang="en-CA" sz="1600" dirty="0">
              <a:solidFill>
                <a:srgbClr val="002060"/>
              </a:solidFill>
            </a:endParaRPr>
          </a:p>
          <a:p>
            <a:pPr marL="0" indent="0">
              <a:spcAft>
                <a:spcPts val="1000"/>
              </a:spcAft>
              <a:buNone/>
            </a:pPr>
            <a:r>
              <a:rPr lang="en-CA" sz="1600" dirty="0" smtClean="0">
                <a:solidFill>
                  <a:srgbClr val="002060"/>
                </a:solidFill>
              </a:rPr>
              <a:t>						Claude Muller</a:t>
            </a:r>
            <a:r>
              <a:rPr lang="en-CA" sz="1600" dirty="0" smtClean="0">
                <a:solidFill>
                  <a:srgbClr val="0070C0"/>
                </a:solidFill>
              </a:rPr>
              <a:t>			</a:t>
            </a:r>
            <a:endParaRPr lang="en-CA" sz="1600" dirty="0"/>
          </a:p>
          <a:p>
            <a:pPr marL="0" indent="0">
              <a:buNone/>
            </a:pPr>
            <a:r>
              <a:rPr lang="en-CA" sz="1600" dirty="0" smtClean="0">
                <a:solidFill>
                  <a:schemeClr val="accent6">
                    <a:lumMod val="75000"/>
                  </a:schemeClr>
                </a:solidFill>
              </a:rPr>
              <a:t>RKI	Germany				Annette </a:t>
            </a:r>
            <a:r>
              <a:rPr lang="en-CA" sz="1600" dirty="0" err="1" smtClean="0">
                <a:solidFill>
                  <a:schemeClr val="accent6">
                    <a:lumMod val="75000"/>
                  </a:schemeClr>
                </a:solidFill>
              </a:rPr>
              <a:t>Mankertz</a:t>
            </a:r>
            <a:endParaRPr lang="en-CA" sz="1600" dirty="0" smtClean="0">
              <a:solidFill>
                <a:schemeClr val="accent6">
                  <a:lumMod val="75000"/>
                </a:schemeClr>
              </a:solidFill>
            </a:endParaRPr>
          </a:p>
          <a:p>
            <a:pPr marL="0" indent="0">
              <a:spcAft>
                <a:spcPts val="1000"/>
              </a:spcAft>
              <a:buNone/>
            </a:pPr>
            <a:r>
              <a:rPr lang="en-CA" sz="1600" dirty="0">
                <a:solidFill>
                  <a:schemeClr val="accent6">
                    <a:lumMod val="75000"/>
                  </a:schemeClr>
                </a:solidFill>
              </a:rPr>
              <a:t>	</a:t>
            </a:r>
            <a:r>
              <a:rPr lang="en-CA" sz="1600" dirty="0" smtClean="0">
                <a:solidFill>
                  <a:schemeClr val="accent6">
                    <a:lumMod val="75000"/>
                  </a:schemeClr>
                </a:solidFill>
              </a:rPr>
              <a:t>					Sabine </a:t>
            </a:r>
            <a:r>
              <a:rPr lang="en-CA" sz="1600" dirty="0" err="1" smtClean="0">
                <a:solidFill>
                  <a:schemeClr val="accent6">
                    <a:lumMod val="75000"/>
                  </a:schemeClr>
                </a:solidFill>
              </a:rPr>
              <a:t>Santibanez</a:t>
            </a:r>
            <a:endParaRPr lang="en-CA" sz="1600" dirty="0"/>
          </a:p>
          <a:p>
            <a:pPr marL="0" indent="0">
              <a:spcAft>
                <a:spcPts val="1000"/>
              </a:spcAft>
              <a:buNone/>
            </a:pPr>
            <a:r>
              <a:rPr lang="en-CA" sz="1600" dirty="0" smtClean="0">
                <a:solidFill>
                  <a:srgbClr val="C00000"/>
                </a:solidFill>
              </a:rPr>
              <a:t>GIE - Russian Federation 	Sergey </a:t>
            </a:r>
            <a:r>
              <a:rPr lang="en-CA" sz="1600" dirty="0" err="1" smtClean="0">
                <a:solidFill>
                  <a:srgbClr val="C00000"/>
                </a:solidFill>
              </a:rPr>
              <a:t>Shulga</a:t>
            </a:r>
            <a:endParaRPr lang="en-CA" sz="1600" dirty="0">
              <a:solidFill>
                <a:srgbClr val="C00000"/>
              </a:solidFill>
            </a:endParaRPr>
          </a:p>
          <a:p>
            <a:pPr marL="0" indent="0">
              <a:buNone/>
            </a:pPr>
            <a:r>
              <a:rPr lang="en-CA" sz="1600" dirty="0" smtClean="0">
                <a:solidFill>
                  <a:srgbClr val="0070C0"/>
                </a:solidFill>
              </a:rPr>
              <a:t>NML </a:t>
            </a:r>
            <a:r>
              <a:rPr lang="en-CA" sz="1600" dirty="0">
                <a:solidFill>
                  <a:srgbClr val="0070C0"/>
                </a:solidFill>
              </a:rPr>
              <a:t>Canada		</a:t>
            </a:r>
            <a:r>
              <a:rPr lang="en-CA" sz="1600" dirty="0" smtClean="0">
                <a:solidFill>
                  <a:srgbClr val="0070C0"/>
                </a:solidFill>
              </a:rPr>
              <a:t>		Joanne </a:t>
            </a:r>
            <a:r>
              <a:rPr lang="en-CA" sz="1600" dirty="0" err="1">
                <a:solidFill>
                  <a:srgbClr val="0070C0"/>
                </a:solidFill>
              </a:rPr>
              <a:t>Hiebert</a:t>
            </a:r>
            <a:endParaRPr lang="en-CA" sz="1600" dirty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en-CA" sz="1600" dirty="0">
                <a:solidFill>
                  <a:srgbClr val="0070C0"/>
                </a:solidFill>
              </a:rPr>
              <a:t>				</a:t>
            </a:r>
            <a:r>
              <a:rPr lang="en-CA" sz="1600" dirty="0" smtClean="0">
                <a:solidFill>
                  <a:srgbClr val="0070C0"/>
                </a:solidFill>
              </a:rPr>
              <a:t>		Alberto </a:t>
            </a:r>
            <a:r>
              <a:rPr lang="en-CA" sz="1600" dirty="0">
                <a:solidFill>
                  <a:srgbClr val="0070C0"/>
                </a:solidFill>
              </a:rPr>
              <a:t>Severini</a:t>
            </a:r>
          </a:p>
          <a:p>
            <a:pPr marL="0" indent="0">
              <a:buNone/>
            </a:pPr>
            <a:endParaRPr lang="en-CA" sz="1600" dirty="0" smtClean="0">
              <a:solidFill>
                <a:srgbClr val="C00000"/>
              </a:solidFill>
            </a:endParaRPr>
          </a:p>
          <a:p>
            <a:pPr marL="0" indent="0">
              <a:buNone/>
            </a:pPr>
            <a:endParaRPr lang="en-CA" sz="1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0D50F-0626-7A4B-A742-09CCAA5CF4F6}" type="slidenum">
              <a:rPr lang="en-CA" smtClean="0"/>
              <a:t>12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4688755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z="3200" dirty="0" smtClean="0">
                <a:solidFill>
                  <a:srgbClr val="C00000"/>
                </a:solidFill>
              </a:rPr>
              <a:t>New members welcome</a:t>
            </a:r>
            <a:endParaRPr lang="en-CA" sz="3200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4869" y="2834867"/>
            <a:ext cx="8581679" cy="2118134"/>
          </a:xfrm>
        </p:spPr>
        <p:txBody>
          <a:bodyPr/>
          <a:lstStyle/>
          <a:p>
            <a:pPr marL="0" indent="0">
              <a:buNone/>
            </a:pPr>
            <a:r>
              <a:rPr lang="en-CA" dirty="0" smtClean="0"/>
              <a:t>Laboratories with an interest in extended sequencing should consider joining </a:t>
            </a:r>
            <a:r>
              <a:rPr lang="en-CA" dirty="0" smtClean="0">
                <a:solidFill>
                  <a:srgbClr val="0070C0"/>
                </a:solidFill>
              </a:rPr>
              <a:t>NEW</a:t>
            </a:r>
            <a:r>
              <a:rPr lang="en-CA" dirty="0" smtClean="0"/>
              <a:t> </a:t>
            </a:r>
          </a:p>
          <a:p>
            <a:pPr marL="0" indent="0">
              <a:buNone/>
            </a:pPr>
            <a:endParaRPr lang="en-CA" dirty="0"/>
          </a:p>
          <a:p>
            <a:pPr marL="0" indent="0">
              <a:buNone/>
            </a:pPr>
            <a:r>
              <a:rPr lang="en-CA" dirty="0" smtClean="0"/>
              <a:t>Next </a:t>
            </a:r>
            <a:r>
              <a:rPr lang="en-CA" dirty="0" smtClean="0">
                <a:solidFill>
                  <a:srgbClr val="0070C0"/>
                </a:solidFill>
              </a:rPr>
              <a:t>NEW </a:t>
            </a:r>
            <a:r>
              <a:rPr lang="en-CA" dirty="0" smtClean="0"/>
              <a:t>meeting will be on </a:t>
            </a:r>
            <a:r>
              <a:rPr lang="en-CA" b="1" dirty="0" smtClean="0"/>
              <a:t>Friday,  </a:t>
            </a:r>
            <a:r>
              <a:rPr lang="en-CA" b="1" dirty="0"/>
              <a:t>J</a:t>
            </a:r>
            <a:r>
              <a:rPr lang="en-CA" b="1" dirty="0" smtClean="0"/>
              <a:t>une 24 at !3:30</a:t>
            </a:r>
            <a:r>
              <a:rPr lang="en-CA" dirty="0" smtClean="0"/>
              <a:t> at HQ </a:t>
            </a:r>
            <a:r>
              <a:rPr lang="en-CA" dirty="0"/>
              <a:t>R</a:t>
            </a:r>
            <a:r>
              <a:rPr lang="en-CA" dirty="0" smtClean="0"/>
              <a:t>m </a:t>
            </a:r>
            <a:r>
              <a:rPr lang="en-CA" dirty="0" smtClean="0"/>
              <a:t>M105 (open to </a:t>
            </a:r>
            <a:r>
              <a:rPr lang="en-CA" dirty="0" smtClean="0"/>
              <a:t>all plenary </a:t>
            </a:r>
            <a:r>
              <a:rPr lang="en-CA" dirty="0" smtClean="0"/>
              <a:t>meeting participants)</a:t>
            </a:r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0D50F-0626-7A4B-A742-09CCAA5CF4F6}" type="slidenum">
              <a:rPr lang="en-CA" smtClean="0"/>
              <a:t>13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1812867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>
          <a:xfrm>
            <a:off x="284869" y="148908"/>
            <a:ext cx="8581679" cy="763891"/>
          </a:xfrm>
        </p:spPr>
        <p:txBody>
          <a:bodyPr/>
          <a:lstStyle/>
          <a:p>
            <a:pPr eaLnBrk="1" hangingPunct="1"/>
            <a:r>
              <a:rPr lang="en-CA" altLang="en-US" sz="3600" dirty="0" smtClean="0">
                <a:solidFill>
                  <a:srgbClr val="C00000"/>
                </a:solidFill>
              </a:rPr>
              <a:t>Background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>
          <a:xfrm>
            <a:off x="377190" y="940408"/>
            <a:ext cx="8229600" cy="5288942"/>
          </a:xfrm>
        </p:spPr>
        <p:txBody>
          <a:bodyPr/>
          <a:lstStyle/>
          <a:p>
            <a:pPr eaLnBrk="1" hangingPunct="1"/>
            <a:r>
              <a:rPr lang="en-CA" altLang="en-US" sz="2400" dirty="0" smtClean="0"/>
              <a:t>The current genotyping approaches  (N450 and the H gene for measles) is adequate for routine genotyping</a:t>
            </a:r>
          </a:p>
          <a:p>
            <a:pPr eaLnBrk="1" hangingPunct="1"/>
            <a:endParaRPr lang="en-CA" altLang="en-US" sz="2400" dirty="0" smtClean="0"/>
          </a:p>
          <a:p>
            <a:pPr eaLnBrk="1" hangingPunct="1"/>
            <a:r>
              <a:rPr lang="en-CA" altLang="en-US" sz="2400" dirty="0" smtClean="0"/>
              <a:t>However, as we are getting closer to the elimination of measles and rubella the </a:t>
            </a:r>
            <a:r>
              <a:rPr lang="en-CA" altLang="en-US" sz="2400" dirty="0" smtClean="0">
                <a:solidFill>
                  <a:schemeClr val="accent1"/>
                </a:solidFill>
              </a:rPr>
              <a:t>diversity of their genomes diminishes</a:t>
            </a:r>
          </a:p>
          <a:p>
            <a:pPr eaLnBrk="1" hangingPunct="1"/>
            <a:endParaRPr lang="en-CA" altLang="en-US" sz="2400" dirty="0" smtClean="0">
              <a:solidFill>
                <a:schemeClr val="accent1"/>
              </a:solidFill>
            </a:endParaRPr>
          </a:p>
          <a:p>
            <a:pPr eaLnBrk="1" hangingPunct="1"/>
            <a:r>
              <a:rPr lang="en-CA" altLang="en-US" sz="2400" dirty="0" smtClean="0"/>
              <a:t>Standardised genotyping targets  are often insufficient to distinguish repeated importations from local transmission</a:t>
            </a:r>
          </a:p>
          <a:p>
            <a:pPr eaLnBrk="1" hangingPunct="1"/>
            <a:endParaRPr lang="en-CA" altLang="en-US" sz="2400" dirty="0" smtClean="0"/>
          </a:p>
          <a:p>
            <a:pPr eaLnBrk="1" hangingPunct="1"/>
            <a:r>
              <a:rPr lang="en-CA" altLang="en-US" sz="2400" dirty="0" smtClean="0">
                <a:solidFill>
                  <a:schemeClr val="accent1"/>
                </a:solidFill>
              </a:rPr>
              <a:t>We need to develop an extended, practical, </a:t>
            </a:r>
            <a:r>
              <a:rPr lang="en-CA" altLang="en-US" sz="2400" dirty="0" smtClean="0">
                <a:solidFill>
                  <a:schemeClr val="accent1"/>
                </a:solidFill>
              </a:rPr>
              <a:t>genotyping target </a:t>
            </a:r>
            <a:r>
              <a:rPr lang="en-CA" altLang="en-US" sz="2400" dirty="0" smtClean="0">
                <a:solidFill>
                  <a:schemeClr val="accent1"/>
                </a:solidFill>
              </a:rPr>
              <a:t>to help document elimination and to  rule out endemic transmission</a:t>
            </a:r>
          </a:p>
        </p:txBody>
      </p:sp>
      <p:sp>
        <p:nvSpPr>
          <p:cNvPr id="5125" name="Slide Number Placeholder 4"/>
          <p:cNvSpPr>
            <a:spLocks noGrp="1"/>
          </p:cNvSpPr>
          <p:nvPr>
            <p:ph type="sldNum" sz="quarter" idx="11"/>
          </p:nvPr>
        </p:nvSpPr>
        <p:spPr>
          <a:xfrm>
            <a:off x="8606790" y="6380480"/>
            <a:ext cx="377190" cy="365125"/>
          </a:xfrm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AB95FEDB-6636-48FD-984B-576C159DF8AE}" type="slidenum">
              <a:rPr lang="en-CA" altLang="en-US" smtClean="0">
                <a:solidFill>
                  <a:srgbClr val="D1D1D1"/>
                </a:solidFill>
              </a:rPr>
              <a:pPr eaLnBrk="1" hangingPunct="1"/>
              <a:t>2</a:t>
            </a:fld>
            <a:endParaRPr lang="en-CA" altLang="en-US" dirty="0" smtClean="0">
              <a:solidFill>
                <a:srgbClr val="D1D1D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04553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>
          <a:xfrm>
            <a:off x="457200" y="439420"/>
            <a:ext cx="8229600" cy="1035050"/>
          </a:xfrm>
        </p:spPr>
        <p:txBody>
          <a:bodyPr/>
          <a:lstStyle/>
          <a:p>
            <a:pPr algn="ctr"/>
            <a:r>
              <a:rPr lang="en-CA" b="0" dirty="0" smtClean="0">
                <a:solidFill>
                  <a:srgbClr val="C00000"/>
                </a:solidFill>
              </a:rPr>
              <a:t>The</a:t>
            </a:r>
            <a:r>
              <a:rPr lang="en-CA" dirty="0" smtClean="0">
                <a:solidFill>
                  <a:srgbClr val="C00000"/>
                </a:solidFill>
              </a:rPr>
              <a:t> N</a:t>
            </a:r>
            <a:r>
              <a:rPr lang="en-CA" b="0" dirty="0" smtClean="0">
                <a:solidFill>
                  <a:srgbClr val="C00000"/>
                </a:solidFill>
              </a:rPr>
              <a:t>ext </a:t>
            </a:r>
            <a:r>
              <a:rPr lang="en-CA" b="0" dirty="0">
                <a:solidFill>
                  <a:srgbClr val="C00000"/>
                </a:solidFill>
              </a:rPr>
              <a:t>generation and </a:t>
            </a:r>
            <a:r>
              <a:rPr lang="en-CA" dirty="0">
                <a:solidFill>
                  <a:srgbClr val="C00000"/>
                </a:solidFill>
              </a:rPr>
              <a:t>E</a:t>
            </a:r>
            <a:r>
              <a:rPr lang="en-CA" b="0" dirty="0">
                <a:solidFill>
                  <a:srgbClr val="C00000"/>
                </a:solidFill>
              </a:rPr>
              <a:t>xtended sequencing </a:t>
            </a:r>
            <a:r>
              <a:rPr lang="en-CA" dirty="0">
                <a:solidFill>
                  <a:srgbClr val="C00000"/>
                </a:solidFill>
              </a:rPr>
              <a:t>W</a:t>
            </a:r>
            <a:r>
              <a:rPr lang="en-CA" b="0" dirty="0">
                <a:solidFill>
                  <a:srgbClr val="C00000"/>
                </a:solidFill>
              </a:rPr>
              <a:t>orking group (</a:t>
            </a:r>
            <a:r>
              <a:rPr lang="en-CA" dirty="0">
                <a:solidFill>
                  <a:srgbClr val="C00000"/>
                </a:solidFill>
              </a:rPr>
              <a:t>NEW</a:t>
            </a:r>
            <a:r>
              <a:rPr lang="en-CA" b="0" dirty="0">
                <a:solidFill>
                  <a:srgbClr val="C00000"/>
                </a:solidFill>
              </a:rPr>
              <a:t>) for measles and rubella</a:t>
            </a:r>
            <a:endParaRPr lang="en-US" altLang="en-US" b="1" dirty="0" smtClean="0">
              <a:solidFill>
                <a:srgbClr val="C00000"/>
              </a:solidFill>
            </a:endParaRPr>
          </a:p>
        </p:txBody>
      </p:sp>
      <p:sp>
        <p:nvSpPr>
          <p:cNvPr id="4099" name="Content Placeholder 2"/>
          <p:cNvSpPr>
            <a:spLocks noGrp="1"/>
          </p:cNvSpPr>
          <p:nvPr>
            <p:ph idx="1"/>
          </p:nvPr>
        </p:nvSpPr>
        <p:spPr>
          <a:xfrm>
            <a:off x="374650" y="2478724"/>
            <a:ext cx="8229600" cy="1154112"/>
          </a:xfrm>
        </p:spPr>
        <p:txBody>
          <a:bodyPr/>
          <a:lstStyle/>
          <a:p>
            <a:pPr marL="0" indent="0">
              <a:buFontTx/>
              <a:buNone/>
            </a:pPr>
            <a:r>
              <a:rPr lang="en-CA" altLang="en-US" sz="2000" dirty="0" smtClean="0">
                <a:solidFill>
                  <a:schemeClr val="accent1"/>
                </a:solidFill>
              </a:rPr>
              <a:t>NEW</a:t>
            </a:r>
            <a:r>
              <a:rPr lang="en-CA" altLang="en-US" sz="2000" dirty="0" smtClean="0"/>
              <a:t> was created in response to discussions on the need for more discriminating methods for the genotyping of measles and rubella. </a:t>
            </a:r>
          </a:p>
          <a:p>
            <a:pPr marL="0" indent="0">
              <a:buFontTx/>
              <a:buNone/>
            </a:pPr>
            <a:endParaRPr lang="en-CA" altLang="en-US" sz="2000" dirty="0" smtClean="0"/>
          </a:p>
          <a:p>
            <a:pPr marL="0" indent="0">
              <a:buFontTx/>
              <a:buNone/>
            </a:pPr>
            <a:r>
              <a:rPr lang="en-CA" altLang="en-US" sz="2000" dirty="0" smtClean="0"/>
              <a:t>The creation of </a:t>
            </a:r>
            <a:r>
              <a:rPr lang="en-CA" altLang="en-US" sz="2000" dirty="0" smtClean="0">
                <a:solidFill>
                  <a:schemeClr val="accent1"/>
                </a:solidFill>
              </a:rPr>
              <a:t>NEW</a:t>
            </a:r>
            <a:r>
              <a:rPr lang="en-CA" altLang="en-US" sz="2000" dirty="0" smtClean="0"/>
              <a:t> was one of the recommendation stemming form the 12</a:t>
            </a:r>
            <a:r>
              <a:rPr lang="en-CA" altLang="en-US" sz="2000" baseline="30000" dirty="0" smtClean="0"/>
              <a:t>th</a:t>
            </a:r>
            <a:r>
              <a:rPr lang="en-CA" altLang="en-US" sz="2000" dirty="0" smtClean="0"/>
              <a:t> Global </a:t>
            </a:r>
            <a:r>
              <a:rPr lang="en-CA" altLang="en-US" sz="2000" dirty="0" err="1" smtClean="0"/>
              <a:t>LabNet</a:t>
            </a:r>
            <a:r>
              <a:rPr lang="en-CA" altLang="en-US" sz="2000" dirty="0" smtClean="0"/>
              <a:t> meeting in Istanbul. </a:t>
            </a:r>
          </a:p>
          <a:p>
            <a:pPr marL="0" indent="0">
              <a:buFontTx/>
              <a:buNone/>
            </a:pPr>
            <a:endParaRPr lang="en-CA" altLang="en-US" sz="2000" dirty="0" smtClean="0"/>
          </a:p>
          <a:p>
            <a:pPr marL="0" indent="0">
              <a:buFontTx/>
              <a:buNone/>
            </a:pPr>
            <a:endParaRPr lang="en-CA" altLang="en-US" sz="2000" dirty="0" smtClean="0"/>
          </a:p>
        </p:txBody>
      </p:sp>
      <p:sp>
        <p:nvSpPr>
          <p:cNvPr id="4101" name="Slide Number Placeholder 4"/>
          <p:cNvSpPr>
            <a:spLocks noGrp="1"/>
          </p:cNvSpPr>
          <p:nvPr>
            <p:ph type="sldNum" sz="quarter" idx="11"/>
          </p:nvPr>
        </p:nvSpPr>
        <p:spPr>
          <a:xfrm>
            <a:off x="8686800" y="6391275"/>
            <a:ext cx="377190" cy="365125"/>
          </a:xfrm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82AEE485-5D52-4E70-858F-F27A531843A4}" type="slidenum">
              <a:rPr lang="en-CA" altLang="en-US" smtClean="0">
                <a:solidFill>
                  <a:srgbClr val="D1D1D1"/>
                </a:solidFill>
              </a:rPr>
              <a:pPr eaLnBrk="1" hangingPunct="1"/>
              <a:t>3</a:t>
            </a:fld>
            <a:endParaRPr lang="en-CA" altLang="en-US" dirty="0" smtClean="0">
              <a:solidFill>
                <a:srgbClr val="D1D1D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206811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>
          <a:xfrm>
            <a:off x="457200" y="222250"/>
            <a:ext cx="8229600" cy="1035050"/>
          </a:xfrm>
        </p:spPr>
        <p:txBody>
          <a:bodyPr/>
          <a:lstStyle/>
          <a:p>
            <a:pPr algn="ctr"/>
            <a:r>
              <a:rPr lang="en-CA" b="0" dirty="0" smtClean="0">
                <a:solidFill>
                  <a:srgbClr val="C00000"/>
                </a:solidFill>
              </a:rPr>
              <a:t>Summary of NEW’s objectives</a:t>
            </a:r>
            <a:br>
              <a:rPr lang="en-CA" b="0" dirty="0" smtClean="0">
                <a:solidFill>
                  <a:srgbClr val="C00000"/>
                </a:solidFill>
              </a:rPr>
            </a:br>
            <a:r>
              <a:rPr lang="en-CA" sz="1600" b="0" dirty="0" smtClean="0">
                <a:solidFill>
                  <a:schemeClr val="tx1"/>
                </a:solidFill>
              </a:rPr>
              <a:t>(formal terms of reference available)</a:t>
            </a:r>
            <a:endParaRPr lang="en-US" altLang="en-US" sz="1600" b="1" dirty="0" smtClean="0">
              <a:solidFill>
                <a:schemeClr val="tx1"/>
              </a:solidFill>
            </a:endParaRPr>
          </a:p>
        </p:txBody>
      </p:sp>
      <p:sp>
        <p:nvSpPr>
          <p:cNvPr id="4099" name="Content Placeholder 2"/>
          <p:cNvSpPr>
            <a:spLocks noGrp="1"/>
          </p:cNvSpPr>
          <p:nvPr>
            <p:ph idx="1"/>
          </p:nvPr>
        </p:nvSpPr>
        <p:spPr>
          <a:xfrm>
            <a:off x="536575" y="1737679"/>
            <a:ext cx="8229600" cy="4082096"/>
          </a:xfrm>
        </p:spPr>
        <p:txBody>
          <a:bodyPr/>
          <a:lstStyle/>
          <a:p>
            <a:pPr>
              <a:defRPr/>
            </a:pPr>
            <a:r>
              <a:rPr lang="en-US" sz="2000" dirty="0" smtClean="0"/>
              <a:t>To evaluate and share methods and applications for </a:t>
            </a:r>
          </a:p>
          <a:p>
            <a:pPr lvl="1">
              <a:defRPr/>
            </a:pPr>
            <a:r>
              <a:rPr lang="en-US" sz="1800" dirty="0" smtClean="0"/>
              <a:t>whole </a:t>
            </a:r>
            <a:r>
              <a:rPr lang="en-US" sz="1800" dirty="0"/>
              <a:t>genome sequencing (WGS), </a:t>
            </a:r>
            <a:endParaRPr lang="en-US" sz="1800" dirty="0" smtClean="0"/>
          </a:p>
          <a:p>
            <a:pPr lvl="1">
              <a:defRPr/>
            </a:pPr>
            <a:r>
              <a:rPr lang="en-US" sz="1800" dirty="0" smtClean="0"/>
              <a:t>next </a:t>
            </a:r>
            <a:r>
              <a:rPr lang="en-US" sz="1800" dirty="0"/>
              <a:t>generation sequencing (NGS) </a:t>
            </a:r>
            <a:endParaRPr lang="en-US" sz="1800" dirty="0" smtClean="0"/>
          </a:p>
          <a:p>
            <a:pPr lvl="1">
              <a:defRPr/>
            </a:pPr>
            <a:r>
              <a:rPr lang="en-US" sz="1800" dirty="0" smtClean="0"/>
              <a:t>extended </a:t>
            </a:r>
            <a:r>
              <a:rPr lang="en-US" sz="1800" dirty="0"/>
              <a:t>genome sequencing for measles and </a:t>
            </a:r>
            <a:r>
              <a:rPr lang="en-US" sz="1800" dirty="0" smtClean="0"/>
              <a:t>rubella</a:t>
            </a:r>
          </a:p>
          <a:p>
            <a:pPr lvl="1">
              <a:defRPr/>
            </a:pPr>
            <a:endParaRPr lang="en-US" sz="1800" dirty="0"/>
          </a:p>
          <a:p>
            <a:pPr>
              <a:defRPr/>
            </a:pPr>
            <a:r>
              <a:rPr lang="en-US" dirty="0" smtClean="0"/>
              <a:t>To evaluate the utility of these methods for molecular surveillance</a:t>
            </a:r>
          </a:p>
          <a:p>
            <a:pPr>
              <a:defRPr/>
            </a:pPr>
            <a:endParaRPr lang="en-US" dirty="0"/>
          </a:p>
          <a:p>
            <a:pPr>
              <a:defRPr/>
            </a:pPr>
            <a:r>
              <a:rPr lang="en-US" sz="2000" dirty="0"/>
              <a:t>To establish a catalogue </a:t>
            </a:r>
            <a:r>
              <a:rPr lang="en-US" sz="2000" dirty="0" smtClean="0"/>
              <a:t>of WGS and extended sequencing </a:t>
            </a:r>
          </a:p>
          <a:p>
            <a:pPr lvl="1">
              <a:defRPr/>
            </a:pPr>
            <a:r>
              <a:rPr lang="en-US" sz="2000" dirty="0" smtClean="0"/>
              <a:t>collecting </a:t>
            </a:r>
            <a:r>
              <a:rPr lang="en-US" sz="2000" dirty="0"/>
              <a:t>data on the rate of measles and rubella genomic change during outbreaks</a:t>
            </a:r>
          </a:p>
          <a:p>
            <a:pPr lvl="1">
              <a:defRPr/>
            </a:pPr>
            <a:r>
              <a:rPr lang="en-US" sz="2000" dirty="0" smtClean="0"/>
              <a:t>defining the variability of measles and rubella genomes.</a:t>
            </a:r>
          </a:p>
          <a:p>
            <a:pPr marL="400050">
              <a:buFontTx/>
              <a:buAutoNum type="arabicPeriod" startAt="5"/>
              <a:defRPr/>
            </a:pPr>
            <a:endParaRPr lang="en-US" dirty="0"/>
          </a:p>
          <a:p>
            <a:pPr marL="800100" lvl="1" indent="-342900">
              <a:buFont typeface="Arial" pitchFamily="34" charset="0"/>
              <a:buAutoNum type="alphaLcPeriod"/>
              <a:defRPr/>
            </a:pPr>
            <a:endParaRPr lang="en-US" dirty="0"/>
          </a:p>
          <a:p>
            <a:pPr marL="0" indent="0">
              <a:buFontTx/>
              <a:buNone/>
            </a:pPr>
            <a:endParaRPr lang="en-CA" altLang="en-US" sz="2400" dirty="0" smtClean="0"/>
          </a:p>
          <a:p>
            <a:pPr marL="0" indent="0">
              <a:buFontTx/>
              <a:buNone/>
            </a:pPr>
            <a:endParaRPr lang="en-CA" altLang="en-US" sz="2400" dirty="0" smtClean="0"/>
          </a:p>
        </p:txBody>
      </p:sp>
      <p:sp>
        <p:nvSpPr>
          <p:cNvPr id="4101" name="Slide Number Placeholder 4"/>
          <p:cNvSpPr>
            <a:spLocks noGrp="1"/>
          </p:cNvSpPr>
          <p:nvPr>
            <p:ph type="sldNum" sz="quarter" idx="11"/>
          </p:nvPr>
        </p:nvSpPr>
        <p:spPr>
          <a:xfrm>
            <a:off x="8766175" y="6356350"/>
            <a:ext cx="377825" cy="365125"/>
          </a:xfrm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82AEE485-5D52-4E70-858F-F27A531843A4}" type="slidenum">
              <a:rPr lang="en-CA" altLang="en-US" smtClean="0">
                <a:solidFill>
                  <a:srgbClr val="D1D1D1"/>
                </a:solidFill>
              </a:rPr>
              <a:pPr eaLnBrk="1" hangingPunct="1"/>
              <a:t>4</a:t>
            </a:fld>
            <a:endParaRPr lang="en-CA" altLang="en-US" dirty="0" smtClean="0">
              <a:solidFill>
                <a:srgbClr val="D1D1D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952196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>
          <a:xfrm>
            <a:off x="457200" y="611189"/>
            <a:ext cx="8229600" cy="1035050"/>
          </a:xfrm>
        </p:spPr>
        <p:txBody>
          <a:bodyPr/>
          <a:lstStyle/>
          <a:p>
            <a:pPr algn="ctr"/>
            <a:r>
              <a:rPr lang="en-US" altLang="en-US" sz="2800" dirty="0">
                <a:solidFill>
                  <a:schemeClr val="accent2"/>
                </a:solidFill>
              </a:rPr>
              <a:t>To report to and advise the WHO measles and rubella laboratory network.</a:t>
            </a:r>
            <a:br>
              <a:rPr lang="en-US" altLang="en-US" sz="2800" dirty="0">
                <a:solidFill>
                  <a:schemeClr val="accent2"/>
                </a:solidFill>
              </a:rPr>
            </a:br>
            <a:endParaRPr lang="en-US" altLang="en-US" sz="2800" b="1" dirty="0" smtClean="0">
              <a:solidFill>
                <a:schemeClr val="tx1"/>
              </a:solidFill>
            </a:endParaRPr>
          </a:p>
        </p:txBody>
      </p:sp>
      <p:sp>
        <p:nvSpPr>
          <p:cNvPr id="4099" name="Content Placeholder 2"/>
          <p:cNvSpPr>
            <a:spLocks noGrp="1"/>
          </p:cNvSpPr>
          <p:nvPr>
            <p:ph idx="1"/>
          </p:nvPr>
        </p:nvSpPr>
        <p:spPr>
          <a:xfrm>
            <a:off x="457200" y="1623379"/>
            <a:ext cx="8229600" cy="1154112"/>
          </a:xfrm>
        </p:spPr>
        <p:txBody>
          <a:bodyPr/>
          <a:lstStyle/>
          <a:p>
            <a:pPr marL="400050">
              <a:buFontTx/>
              <a:buAutoNum type="arabicPeriod" startAt="5"/>
              <a:defRPr/>
            </a:pPr>
            <a:endParaRPr lang="en-US" b="1" dirty="0"/>
          </a:p>
          <a:p>
            <a:pPr marL="800100" lvl="1" indent="-342900">
              <a:buFont typeface="Arial" pitchFamily="34" charset="0"/>
              <a:buAutoNum type="alphaLcPeriod"/>
              <a:defRPr/>
            </a:pPr>
            <a:endParaRPr lang="en-US" b="1" dirty="0"/>
          </a:p>
          <a:p>
            <a:pPr marL="0" indent="0">
              <a:buFontTx/>
              <a:buNone/>
            </a:pPr>
            <a:endParaRPr lang="en-CA" altLang="en-US" sz="2400" dirty="0" smtClean="0"/>
          </a:p>
          <a:p>
            <a:pPr marL="0" indent="0">
              <a:buFontTx/>
              <a:buNone/>
            </a:pPr>
            <a:endParaRPr lang="en-CA" altLang="en-US" sz="2400" dirty="0" smtClean="0"/>
          </a:p>
        </p:txBody>
      </p:sp>
      <p:sp>
        <p:nvSpPr>
          <p:cNvPr id="4101" name="Slide Number Placeholder 4"/>
          <p:cNvSpPr>
            <a:spLocks noGrp="1"/>
          </p:cNvSpPr>
          <p:nvPr>
            <p:ph type="sldNum" sz="quarter" idx="11"/>
          </p:nvPr>
        </p:nvSpPr>
        <p:spPr>
          <a:xfrm>
            <a:off x="8610601" y="6369050"/>
            <a:ext cx="396239" cy="365125"/>
          </a:xfrm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82AEE485-5D52-4E70-858F-F27A531843A4}" type="slidenum">
              <a:rPr lang="en-CA" altLang="en-US" smtClean="0">
                <a:solidFill>
                  <a:srgbClr val="D1D1D1"/>
                </a:solidFill>
              </a:rPr>
              <a:pPr eaLnBrk="1" hangingPunct="1"/>
              <a:t>5</a:t>
            </a:fld>
            <a:endParaRPr lang="en-CA" altLang="en-US" dirty="0" smtClean="0">
              <a:solidFill>
                <a:srgbClr val="D1D1D1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765811" y="2052047"/>
            <a:ext cx="784479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CA" sz="2400" dirty="0" smtClean="0">
                <a:solidFill>
                  <a:srgbClr val="0070C0"/>
                </a:solidFill>
              </a:rPr>
              <a:t>NEW </a:t>
            </a:r>
            <a:r>
              <a:rPr lang="en-CA" sz="2400" dirty="0" smtClean="0"/>
              <a:t>met in Berlin on March 16-17, 2016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CA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CA" sz="2400" dirty="0" smtClean="0"/>
              <a:t>We developed a set of </a:t>
            </a:r>
            <a:r>
              <a:rPr lang="en-CA" sz="2400" dirty="0" smtClean="0">
                <a:solidFill>
                  <a:srgbClr val="0070C0"/>
                </a:solidFill>
              </a:rPr>
              <a:t>recommendations</a:t>
            </a:r>
            <a:r>
              <a:rPr lang="en-CA" sz="2400" dirty="0" smtClean="0"/>
              <a:t> for GRMLN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CA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CA" sz="2400" dirty="0" smtClean="0"/>
              <a:t>We developed a set of </a:t>
            </a:r>
            <a:r>
              <a:rPr lang="en-CA" sz="2400" dirty="0" smtClean="0">
                <a:solidFill>
                  <a:srgbClr val="0070C0"/>
                </a:solidFill>
              </a:rPr>
              <a:t>standards</a:t>
            </a:r>
            <a:r>
              <a:rPr lang="en-CA" sz="2400" dirty="0" smtClean="0"/>
              <a:t> for obtaining and depositing measles sequences</a:t>
            </a:r>
            <a:endParaRPr lang="en-CA" sz="2400" dirty="0"/>
          </a:p>
        </p:txBody>
      </p:sp>
    </p:spTree>
    <p:extLst>
      <p:ext uri="{BB962C8B-B14F-4D97-AF65-F5344CB8AC3E}">
        <p14:creationId xmlns:p14="http://schemas.microsoft.com/office/powerpoint/2010/main" val="41474247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>
          <a:xfrm>
            <a:off x="457200" y="588329"/>
            <a:ext cx="8229600" cy="703261"/>
          </a:xfrm>
        </p:spPr>
        <p:txBody>
          <a:bodyPr/>
          <a:lstStyle/>
          <a:p>
            <a:pPr algn="ctr"/>
            <a:r>
              <a:rPr lang="en-US" altLang="en-US" sz="3200" dirty="0" smtClean="0">
                <a:solidFill>
                  <a:schemeClr val="accent2"/>
                </a:solidFill>
              </a:rPr>
              <a:t>Utility</a:t>
            </a:r>
            <a:endParaRPr lang="en-US" altLang="en-US" sz="3200" b="1" dirty="0" smtClean="0">
              <a:solidFill>
                <a:schemeClr val="tx1"/>
              </a:solidFill>
            </a:endParaRPr>
          </a:p>
        </p:txBody>
      </p:sp>
      <p:sp>
        <p:nvSpPr>
          <p:cNvPr id="4099" name="Content Placeholder 2"/>
          <p:cNvSpPr>
            <a:spLocks noGrp="1"/>
          </p:cNvSpPr>
          <p:nvPr>
            <p:ph idx="1"/>
          </p:nvPr>
        </p:nvSpPr>
        <p:spPr>
          <a:xfrm>
            <a:off x="457200" y="1623379"/>
            <a:ext cx="8229600" cy="1154112"/>
          </a:xfrm>
        </p:spPr>
        <p:txBody>
          <a:bodyPr/>
          <a:lstStyle/>
          <a:p>
            <a:pPr marL="400050">
              <a:buFontTx/>
              <a:buAutoNum type="arabicPeriod" startAt="5"/>
              <a:defRPr/>
            </a:pPr>
            <a:endParaRPr lang="en-US" b="1" dirty="0"/>
          </a:p>
          <a:p>
            <a:pPr marL="800100" lvl="1" indent="-342900">
              <a:buFont typeface="Arial" pitchFamily="34" charset="0"/>
              <a:buAutoNum type="alphaLcPeriod"/>
              <a:defRPr/>
            </a:pPr>
            <a:endParaRPr lang="en-US" b="1" dirty="0"/>
          </a:p>
          <a:p>
            <a:pPr marL="0" indent="0">
              <a:buFontTx/>
              <a:buNone/>
            </a:pPr>
            <a:endParaRPr lang="en-CA" altLang="en-US" sz="2400" dirty="0" smtClean="0"/>
          </a:p>
          <a:p>
            <a:pPr marL="0" indent="0">
              <a:buFontTx/>
              <a:buNone/>
            </a:pPr>
            <a:endParaRPr lang="en-CA" altLang="en-US" sz="2400" dirty="0" smtClean="0"/>
          </a:p>
        </p:txBody>
      </p:sp>
      <p:sp>
        <p:nvSpPr>
          <p:cNvPr id="4101" name="Slide Number Placeholder 4"/>
          <p:cNvSpPr>
            <a:spLocks noGrp="1"/>
          </p:cNvSpPr>
          <p:nvPr>
            <p:ph type="sldNum" sz="quarter" idx="11"/>
          </p:nvPr>
        </p:nvSpPr>
        <p:spPr>
          <a:xfrm>
            <a:off x="8686800" y="6492875"/>
            <a:ext cx="331470" cy="365125"/>
          </a:xfrm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82AEE485-5D52-4E70-858F-F27A531843A4}" type="slidenum">
              <a:rPr lang="en-CA" altLang="en-US" smtClean="0">
                <a:solidFill>
                  <a:srgbClr val="D1D1D1"/>
                </a:solidFill>
              </a:rPr>
              <a:pPr eaLnBrk="1" hangingPunct="1"/>
              <a:t>6</a:t>
            </a:fld>
            <a:endParaRPr lang="en-CA" altLang="en-US" dirty="0" smtClean="0">
              <a:solidFill>
                <a:srgbClr val="D1D1D1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689611" y="1461497"/>
            <a:ext cx="784479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CA" dirty="0" smtClean="0"/>
              <a:t>Extended and WGS are not meant to replace standard genotyping by N-450 for measles </a:t>
            </a:r>
            <a:r>
              <a:rPr lang="en-CA" dirty="0"/>
              <a:t>and 739 from the E1 </a:t>
            </a:r>
            <a:r>
              <a:rPr lang="en-CA" dirty="0" smtClean="0"/>
              <a:t>gene for rubella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CA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CA" dirty="0" smtClean="0"/>
              <a:t>WGS or sequencing of the MF-NCR region of measles has proven its utility in low incidence setting, when standard genotyping </a:t>
            </a:r>
            <a:r>
              <a:rPr lang="en-CA" dirty="0" smtClean="0"/>
              <a:t>fails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CA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CA" dirty="0" smtClean="0">
                <a:solidFill>
                  <a:srgbClr val="0070C0"/>
                </a:solidFill>
              </a:rPr>
              <a:t>Extensive and uniform sampling of outbreaks, plus a prior knowledge of related sequences, are needed to make the results interpretable</a:t>
            </a:r>
            <a:endParaRPr lang="en-CA" dirty="0" smtClean="0">
              <a:solidFill>
                <a:srgbClr val="0070C0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CA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CA" dirty="0"/>
              <a:t>It is recommended to obtain as many measles and rubella genomic sequences as possible to develop a database that will aid in outbreak </a:t>
            </a:r>
            <a:r>
              <a:rPr lang="en-CA" dirty="0" smtClean="0"/>
              <a:t>investigations</a:t>
            </a:r>
            <a:endParaRPr lang="en-CA" dirty="0" smtClean="0"/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en-CA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5546808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>
          <a:xfrm>
            <a:off x="457200" y="413069"/>
            <a:ext cx="8229600" cy="1035050"/>
          </a:xfrm>
        </p:spPr>
        <p:txBody>
          <a:bodyPr/>
          <a:lstStyle/>
          <a:p>
            <a:pPr algn="ctr"/>
            <a:r>
              <a:rPr lang="en-US" altLang="en-US" sz="2800" dirty="0" smtClean="0">
                <a:solidFill>
                  <a:schemeClr val="accent2"/>
                </a:solidFill>
              </a:rPr>
              <a:t>Collaborations and data collection</a:t>
            </a:r>
            <a:r>
              <a:rPr lang="en-US" altLang="en-US" sz="2800" dirty="0">
                <a:solidFill>
                  <a:schemeClr val="accent2"/>
                </a:solidFill>
              </a:rPr>
              <a:t/>
            </a:r>
            <a:br>
              <a:rPr lang="en-US" altLang="en-US" sz="2800" dirty="0">
                <a:solidFill>
                  <a:schemeClr val="accent2"/>
                </a:solidFill>
              </a:rPr>
            </a:br>
            <a:endParaRPr lang="en-US" altLang="en-US" sz="2800" b="1" dirty="0" smtClean="0">
              <a:solidFill>
                <a:schemeClr val="tx1"/>
              </a:solidFill>
            </a:endParaRPr>
          </a:p>
        </p:txBody>
      </p:sp>
      <p:sp>
        <p:nvSpPr>
          <p:cNvPr id="4099" name="Content Placeholder 2"/>
          <p:cNvSpPr>
            <a:spLocks noGrp="1"/>
          </p:cNvSpPr>
          <p:nvPr>
            <p:ph idx="1"/>
          </p:nvPr>
        </p:nvSpPr>
        <p:spPr>
          <a:xfrm>
            <a:off x="457200" y="1623379"/>
            <a:ext cx="8229600" cy="1154112"/>
          </a:xfrm>
        </p:spPr>
        <p:txBody>
          <a:bodyPr/>
          <a:lstStyle/>
          <a:p>
            <a:pPr marL="400050">
              <a:buFontTx/>
              <a:buAutoNum type="arabicPeriod" startAt="5"/>
              <a:defRPr/>
            </a:pPr>
            <a:endParaRPr lang="en-US" b="1" dirty="0"/>
          </a:p>
          <a:p>
            <a:pPr marL="800100" lvl="1" indent="-342900">
              <a:buFont typeface="Arial" pitchFamily="34" charset="0"/>
              <a:buAutoNum type="alphaLcPeriod"/>
              <a:defRPr/>
            </a:pPr>
            <a:endParaRPr lang="en-US" b="1" dirty="0"/>
          </a:p>
          <a:p>
            <a:pPr marL="0" indent="0">
              <a:buFontTx/>
              <a:buNone/>
            </a:pPr>
            <a:endParaRPr lang="en-CA" altLang="en-US" sz="2400" dirty="0" smtClean="0"/>
          </a:p>
          <a:p>
            <a:pPr marL="0" indent="0">
              <a:buFontTx/>
              <a:buNone/>
            </a:pPr>
            <a:endParaRPr lang="en-CA" altLang="en-US" sz="2400" dirty="0" smtClean="0"/>
          </a:p>
        </p:txBody>
      </p:sp>
      <p:sp>
        <p:nvSpPr>
          <p:cNvPr id="4101" name="Slide Number Placeholder 4"/>
          <p:cNvSpPr>
            <a:spLocks noGrp="1"/>
          </p:cNvSpPr>
          <p:nvPr>
            <p:ph type="sldNum" sz="quarter" idx="11"/>
          </p:nvPr>
        </p:nvSpPr>
        <p:spPr>
          <a:xfrm>
            <a:off x="8686800" y="6369050"/>
            <a:ext cx="342900" cy="365125"/>
          </a:xfrm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82AEE485-5D52-4E70-858F-F27A531843A4}" type="slidenum">
              <a:rPr lang="en-CA" altLang="en-US" smtClean="0">
                <a:solidFill>
                  <a:srgbClr val="D1D1D1"/>
                </a:solidFill>
              </a:rPr>
              <a:pPr eaLnBrk="1" hangingPunct="1"/>
              <a:t>7</a:t>
            </a:fld>
            <a:endParaRPr lang="en-CA" altLang="en-US" dirty="0" smtClean="0">
              <a:solidFill>
                <a:srgbClr val="D1D1D1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575311" y="1623379"/>
            <a:ext cx="784479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CA" dirty="0"/>
              <a:t>It is recommended to obtain as many measles and rubella genomic sequences as possible to develop a database that will aid in outbreak investigations</a:t>
            </a:r>
            <a:r>
              <a:rPr lang="en-CA" dirty="0" smtClean="0"/>
              <a:t>.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en-CA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CA" dirty="0" smtClean="0"/>
              <a:t>NLs </a:t>
            </a:r>
            <a:r>
              <a:rPr lang="en-CA" dirty="0"/>
              <a:t>are encouraged to collect and store specimens </a:t>
            </a:r>
            <a:r>
              <a:rPr lang="en-CA" dirty="0" smtClean="0"/>
              <a:t>(suited for culture isolation, if possible) for </a:t>
            </a:r>
            <a:r>
              <a:rPr lang="en-CA" dirty="0"/>
              <a:t>extended sequencing </a:t>
            </a:r>
            <a:r>
              <a:rPr lang="en-CA" dirty="0" smtClean="0"/>
              <a:t>and </a:t>
            </a:r>
            <a:r>
              <a:rPr lang="en-CA" dirty="0" smtClean="0"/>
              <a:t>to </a:t>
            </a:r>
            <a:r>
              <a:rPr lang="en-CA" dirty="0"/>
              <a:t>collaborate with GSLs and RRLs that have capacity for whole genome and/or extended sequencing</a:t>
            </a:r>
            <a:r>
              <a:rPr lang="en-CA" dirty="0" smtClean="0"/>
              <a:t>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CA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CA" dirty="0" err="1"/>
              <a:t>MeaNS</a:t>
            </a:r>
            <a:r>
              <a:rPr lang="en-CA" dirty="0"/>
              <a:t> and </a:t>
            </a:r>
            <a:r>
              <a:rPr lang="en-CA" dirty="0" err="1"/>
              <a:t>RubeNS</a:t>
            </a:r>
            <a:r>
              <a:rPr lang="en-CA" dirty="0"/>
              <a:t> </a:t>
            </a:r>
            <a:r>
              <a:rPr lang="en-CA" dirty="0" smtClean="0"/>
              <a:t>eventually be able accept </a:t>
            </a:r>
            <a:r>
              <a:rPr lang="en-CA" dirty="0"/>
              <a:t>measles and rubella whole genome sequences and measles MF-NCR sequences. </a:t>
            </a:r>
          </a:p>
          <a:p>
            <a:pPr lvl="0"/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9198470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>
                <a:solidFill>
                  <a:srgbClr val="C00000"/>
                </a:solidFill>
              </a:rPr>
              <a:t>Standards (in brief)</a:t>
            </a:r>
            <a:endParaRPr lang="en-CA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4869" y="1324412"/>
            <a:ext cx="8581679" cy="4895921"/>
          </a:xfrm>
        </p:spPr>
        <p:txBody>
          <a:bodyPr/>
          <a:lstStyle/>
          <a:p>
            <a:pPr marL="0" indent="0">
              <a:buNone/>
            </a:pPr>
            <a:r>
              <a:rPr lang="en-CA" dirty="0"/>
              <a:t>At this time, there are </a:t>
            </a:r>
            <a:r>
              <a:rPr lang="en-CA" dirty="0">
                <a:solidFill>
                  <a:srgbClr val="0070C0"/>
                </a:solidFill>
              </a:rPr>
              <a:t>no recommendations </a:t>
            </a:r>
            <a:r>
              <a:rPr lang="en-CA" dirty="0"/>
              <a:t>regarding standard protocols for obtaining </a:t>
            </a:r>
            <a:r>
              <a:rPr lang="en-CA" dirty="0" smtClean="0"/>
              <a:t>sequences.</a:t>
            </a:r>
            <a:endParaRPr lang="en-CA" dirty="0"/>
          </a:p>
          <a:p>
            <a:pPr marL="0" indent="0">
              <a:buNone/>
            </a:pPr>
            <a:endParaRPr lang="en-CA" dirty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en-CA" dirty="0" smtClean="0">
                <a:solidFill>
                  <a:srgbClr val="0070C0"/>
                </a:solidFill>
              </a:rPr>
              <a:t>WGS-t</a:t>
            </a:r>
            <a:r>
              <a:rPr lang="en-CA" dirty="0" smtClean="0"/>
              <a:t> </a:t>
            </a:r>
            <a:r>
              <a:rPr lang="en-CA" dirty="0" smtClean="0"/>
              <a:t>- Whole genome excluding termini</a:t>
            </a:r>
          </a:p>
          <a:p>
            <a:pPr marL="0" indent="0">
              <a:buNone/>
            </a:pPr>
            <a:endParaRPr lang="en-CA" dirty="0" smtClean="0"/>
          </a:p>
          <a:p>
            <a:pPr marL="0" indent="0">
              <a:buNone/>
            </a:pPr>
            <a:r>
              <a:rPr lang="en-CA" dirty="0" smtClean="0">
                <a:solidFill>
                  <a:srgbClr val="0070C0"/>
                </a:solidFill>
              </a:rPr>
              <a:t>MF-NCR sequence </a:t>
            </a:r>
            <a:r>
              <a:rPr lang="en-CA" dirty="0" smtClean="0"/>
              <a:t>– From the stop codon of the M gene to the start codon of the F gene.</a:t>
            </a:r>
          </a:p>
          <a:p>
            <a:pPr marL="0" indent="0">
              <a:buNone/>
            </a:pPr>
            <a:endParaRPr lang="en-CA" dirty="0"/>
          </a:p>
          <a:p>
            <a:r>
              <a:rPr lang="en-CA" dirty="0" smtClean="0"/>
              <a:t>Next generation sequencing coverage minimum 10 reads</a:t>
            </a:r>
          </a:p>
          <a:p>
            <a:r>
              <a:rPr lang="en-CA" dirty="0" smtClean="0"/>
              <a:t>Sanger sequencing minimum bidirectional</a:t>
            </a:r>
          </a:p>
          <a:p>
            <a:r>
              <a:rPr lang="en-CA" dirty="0" smtClean="0"/>
              <a:t>No </a:t>
            </a:r>
            <a:r>
              <a:rPr lang="en-CA" dirty="0" err="1" smtClean="0"/>
              <a:t>unsequenced</a:t>
            </a:r>
            <a:r>
              <a:rPr lang="en-CA" dirty="0" smtClean="0"/>
              <a:t> bases</a:t>
            </a:r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0D50F-0626-7A4B-A742-09CCAA5CF4F6}" type="slidenum">
              <a:rPr lang="en-CA" smtClean="0"/>
              <a:t>8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8343540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>
          <a:xfrm>
            <a:off x="254000" y="922338"/>
            <a:ext cx="8658225" cy="852487"/>
          </a:xfrm>
        </p:spPr>
        <p:txBody>
          <a:bodyPr/>
          <a:lstStyle/>
          <a:p>
            <a:pPr algn="ctr" eaLnBrk="1" hangingPunct="1"/>
            <a:r>
              <a:rPr lang="en-CA" altLang="en-US" sz="2800" dirty="0" smtClean="0">
                <a:solidFill>
                  <a:srgbClr val="C00000"/>
                </a:solidFill>
              </a:rPr>
              <a:t>Measles genome</a:t>
            </a:r>
          </a:p>
        </p:txBody>
      </p:sp>
      <p:sp>
        <p:nvSpPr>
          <p:cNvPr id="7172" name="Slide Number Placeholder 4"/>
          <p:cNvSpPr>
            <a:spLocks noGrp="1"/>
          </p:cNvSpPr>
          <p:nvPr>
            <p:ph type="sldNum" sz="quarter" idx="11"/>
          </p:nvPr>
        </p:nvSpPr>
        <p:spPr>
          <a:xfrm>
            <a:off x="8644890" y="6357620"/>
            <a:ext cx="384810" cy="365125"/>
          </a:xfrm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3A8F3175-3AEE-4F8D-856C-DDFA94566EAF}" type="slidenum">
              <a:rPr lang="en-CA" altLang="en-US" smtClean="0">
                <a:solidFill>
                  <a:srgbClr val="D1D1D1"/>
                </a:solidFill>
              </a:rPr>
              <a:pPr eaLnBrk="1" hangingPunct="1"/>
              <a:t>9</a:t>
            </a:fld>
            <a:endParaRPr lang="en-CA" altLang="en-US" dirty="0" smtClean="0">
              <a:solidFill>
                <a:srgbClr val="D1D1D1"/>
              </a:solidFill>
            </a:endParaRPr>
          </a:p>
        </p:txBody>
      </p:sp>
      <p:pic>
        <p:nvPicPr>
          <p:cNvPr id="7173" name="Content Placeholder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5439" t="5681" r="604" b="90643"/>
          <a:stretch>
            <a:fillRect/>
          </a:stretch>
        </p:blipFill>
        <p:spPr bwMode="auto">
          <a:xfrm>
            <a:off x="989013" y="3910013"/>
            <a:ext cx="7453312" cy="3571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174" name="TextBox 4"/>
          <p:cNvSpPr txBox="1">
            <a:spLocks noChangeArrowheads="1"/>
          </p:cNvSpPr>
          <p:nvPr/>
        </p:nvSpPr>
        <p:spPr bwMode="auto">
          <a:xfrm>
            <a:off x="6892925" y="3630613"/>
            <a:ext cx="1600200" cy="277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CA" altLang="en-US" sz="1200">
                <a:solidFill>
                  <a:srgbClr val="7F7F7F"/>
                </a:solidFill>
              </a:rPr>
              <a:t>Moss &amp; Griffin, 2006</a:t>
            </a:r>
          </a:p>
        </p:txBody>
      </p:sp>
      <p:sp>
        <p:nvSpPr>
          <p:cNvPr id="24" name="Rectangle 23"/>
          <p:cNvSpPr/>
          <p:nvPr/>
        </p:nvSpPr>
        <p:spPr>
          <a:xfrm>
            <a:off x="2227898" y="3770313"/>
            <a:ext cx="249237" cy="496887"/>
          </a:xfrm>
          <a:prstGeom prst="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25" name="Rectangle 24"/>
          <p:cNvSpPr/>
          <p:nvPr/>
        </p:nvSpPr>
        <p:spPr>
          <a:xfrm>
            <a:off x="4103688" y="3770313"/>
            <a:ext cx="803275" cy="496887"/>
          </a:xfrm>
          <a:prstGeom prst="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26" name="Rectangle 25"/>
          <p:cNvSpPr/>
          <p:nvPr/>
        </p:nvSpPr>
        <p:spPr>
          <a:xfrm>
            <a:off x="5516563" y="3770313"/>
            <a:ext cx="957262" cy="496887"/>
          </a:xfrm>
          <a:prstGeom prst="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7178" name="TextBox 10"/>
          <p:cNvSpPr txBox="1">
            <a:spLocks noChangeArrowheads="1"/>
          </p:cNvSpPr>
          <p:nvPr/>
        </p:nvSpPr>
        <p:spPr bwMode="auto">
          <a:xfrm>
            <a:off x="946150" y="2784475"/>
            <a:ext cx="2405063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en-CA" altLang="en-US"/>
              <a:t>WHO genotyping N target 450 nt</a:t>
            </a:r>
          </a:p>
        </p:txBody>
      </p:sp>
      <p:cxnSp>
        <p:nvCxnSpPr>
          <p:cNvPr id="28" name="Straight Arrow Connector 27"/>
          <p:cNvCxnSpPr>
            <a:stCxn id="7178" idx="2"/>
            <a:endCxn id="24" idx="0"/>
          </p:cNvCxnSpPr>
          <p:nvPr/>
        </p:nvCxnSpPr>
        <p:spPr>
          <a:xfrm>
            <a:off x="2148682" y="3432175"/>
            <a:ext cx="203835" cy="338138"/>
          </a:xfrm>
          <a:prstGeom prst="straightConnector1">
            <a:avLst/>
          </a:prstGeom>
          <a:ln w="28575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80" name="TextBox 15"/>
          <p:cNvSpPr txBox="1">
            <a:spLocks noChangeArrowheads="1"/>
          </p:cNvSpPr>
          <p:nvPr/>
        </p:nvSpPr>
        <p:spPr bwMode="auto">
          <a:xfrm>
            <a:off x="5540375" y="2771775"/>
            <a:ext cx="3255963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en-CA" altLang="en-US"/>
              <a:t>Alternate genotyping target: </a:t>
            </a:r>
          </a:p>
          <a:p>
            <a:pPr algn="ctr" eaLnBrk="1" hangingPunct="1"/>
            <a:r>
              <a:rPr lang="en-CA" altLang="en-US"/>
              <a:t>H ORF, 1854 nt</a:t>
            </a:r>
          </a:p>
        </p:txBody>
      </p:sp>
      <p:cxnSp>
        <p:nvCxnSpPr>
          <p:cNvPr id="30" name="Straight Arrow Connector 29"/>
          <p:cNvCxnSpPr>
            <a:stCxn id="7180" idx="2"/>
            <a:endCxn id="26" idx="0"/>
          </p:cNvCxnSpPr>
          <p:nvPr/>
        </p:nvCxnSpPr>
        <p:spPr>
          <a:xfrm flipH="1">
            <a:off x="5995988" y="3419475"/>
            <a:ext cx="1173162" cy="350838"/>
          </a:xfrm>
          <a:prstGeom prst="straightConnector1">
            <a:avLst/>
          </a:prstGeom>
          <a:ln w="28575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>
            <a:stCxn id="7183" idx="2"/>
            <a:endCxn id="25" idx="0"/>
          </p:cNvCxnSpPr>
          <p:nvPr/>
        </p:nvCxnSpPr>
        <p:spPr>
          <a:xfrm>
            <a:off x="4383088" y="3419475"/>
            <a:ext cx="122237" cy="350838"/>
          </a:xfrm>
          <a:prstGeom prst="straightConnector1">
            <a:avLst/>
          </a:prstGeom>
          <a:ln w="28575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83" name="TextBox 21"/>
          <p:cNvSpPr txBox="1">
            <a:spLocks noChangeArrowheads="1"/>
          </p:cNvSpPr>
          <p:nvPr/>
        </p:nvSpPr>
        <p:spPr bwMode="auto">
          <a:xfrm>
            <a:off x="3351213" y="2773363"/>
            <a:ext cx="2063750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en-CA" altLang="en-US" b="1" dirty="0" smtClean="0">
                <a:solidFill>
                  <a:srgbClr val="FF0000"/>
                </a:solidFill>
              </a:rPr>
              <a:t>MF-NCR </a:t>
            </a:r>
            <a:r>
              <a:rPr lang="en-CA" altLang="en-US" b="1" dirty="0">
                <a:solidFill>
                  <a:srgbClr val="FF0000"/>
                </a:solidFill>
              </a:rPr>
              <a:t>target</a:t>
            </a:r>
          </a:p>
          <a:p>
            <a:pPr algn="ctr" eaLnBrk="1" hangingPunct="1"/>
            <a:r>
              <a:rPr lang="en-CA" altLang="en-US" b="1" dirty="0" smtClean="0">
                <a:solidFill>
                  <a:srgbClr val="FF0000"/>
                </a:solidFill>
              </a:rPr>
              <a:t>1018  </a:t>
            </a:r>
            <a:r>
              <a:rPr lang="en-CA" altLang="en-US" b="1" dirty="0" err="1">
                <a:solidFill>
                  <a:srgbClr val="FF0000"/>
                </a:solidFill>
              </a:rPr>
              <a:t>nt</a:t>
            </a:r>
            <a:endParaRPr lang="en-CA" altLang="en-US" b="1" dirty="0">
              <a:solidFill>
                <a:srgbClr val="FF0000"/>
              </a:solidFill>
            </a:endParaRPr>
          </a:p>
        </p:txBody>
      </p:sp>
      <p:sp>
        <p:nvSpPr>
          <p:cNvPr id="7184" name="TextBox 24"/>
          <p:cNvSpPr txBox="1">
            <a:spLocks noChangeArrowheads="1"/>
          </p:cNvSpPr>
          <p:nvPr/>
        </p:nvSpPr>
        <p:spPr bwMode="auto">
          <a:xfrm>
            <a:off x="2797968" y="4498181"/>
            <a:ext cx="3255963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en-CA" altLang="en-US" dirty="0" smtClean="0">
                <a:solidFill>
                  <a:srgbClr val="FF0000"/>
                </a:solidFill>
              </a:rPr>
              <a:t>WGS-t</a:t>
            </a:r>
            <a:endParaRPr lang="en-CA" altLang="en-US" dirty="0">
              <a:solidFill>
                <a:srgbClr val="FF0000"/>
              </a:solidFill>
            </a:endParaRPr>
          </a:p>
          <a:p>
            <a:pPr algn="ctr" eaLnBrk="1" hangingPunct="1"/>
            <a:r>
              <a:rPr lang="en-GB" dirty="0" smtClean="0">
                <a:solidFill>
                  <a:srgbClr val="FF0000"/>
                </a:solidFill>
              </a:rPr>
              <a:t>15,875 </a:t>
            </a:r>
            <a:r>
              <a:rPr lang="en-GB" dirty="0" err="1" smtClean="0">
                <a:solidFill>
                  <a:srgbClr val="FF0000"/>
                </a:solidFill>
              </a:rPr>
              <a:t>nt</a:t>
            </a:r>
            <a:endParaRPr lang="en-CA" altLang="en-US" dirty="0">
              <a:solidFill>
                <a:srgbClr val="FF0000"/>
              </a:solidFill>
            </a:endParaRPr>
          </a:p>
        </p:txBody>
      </p:sp>
      <p:cxnSp>
        <p:nvCxnSpPr>
          <p:cNvPr id="34" name="Straight Arrow Connector 33"/>
          <p:cNvCxnSpPr/>
          <p:nvPr/>
        </p:nvCxnSpPr>
        <p:spPr>
          <a:xfrm flipH="1" flipV="1">
            <a:off x="1104900" y="4267200"/>
            <a:ext cx="1851025" cy="461964"/>
          </a:xfrm>
          <a:prstGeom prst="straightConnector1">
            <a:avLst/>
          </a:prstGeom>
          <a:ln w="28575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/>
          <p:nvPr/>
        </p:nvCxnSpPr>
        <p:spPr>
          <a:xfrm flipV="1">
            <a:off x="6053931" y="4267200"/>
            <a:ext cx="2230437" cy="461963"/>
          </a:xfrm>
          <a:prstGeom prst="straightConnector1">
            <a:avLst/>
          </a:prstGeom>
          <a:ln w="28575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122287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1533</TotalTime>
  <Words>957</Words>
  <Application>Microsoft Office PowerPoint</Application>
  <PresentationFormat>On-screen Show (4:3)</PresentationFormat>
  <Paragraphs>220</Paragraphs>
  <Slides>13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Next generation and Extended sequencing Working group (NEW) for measles and rubella</vt:lpstr>
      <vt:lpstr>Background</vt:lpstr>
      <vt:lpstr>The Next generation and Extended sequencing Working group (NEW) for measles and rubella</vt:lpstr>
      <vt:lpstr>Summary of NEW’s objectives (formal terms of reference available)</vt:lpstr>
      <vt:lpstr>To report to and advise the WHO measles and rubella laboratory network. </vt:lpstr>
      <vt:lpstr>Utility</vt:lpstr>
      <vt:lpstr>Collaborations and data collection </vt:lpstr>
      <vt:lpstr>Standards (in brief)</vt:lpstr>
      <vt:lpstr>Measles genome</vt:lpstr>
      <vt:lpstr>WGS resolves the chains of transmission</vt:lpstr>
      <vt:lpstr>D8 (Taunton) imported from the Netherlands in 2014 </vt:lpstr>
      <vt:lpstr>NEW current membership</vt:lpstr>
      <vt:lpstr>New members welcome</vt:lpstr>
    </vt:vector>
  </TitlesOfParts>
  <Company>PHAC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Lynn O'Connor</dc:creator>
  <cp:lastModifiedBy>Alberto Severini</cp:lastModifiedBy>
  <cp:revision>104</cp:revision>
  <cp:lastPrinted>2015-10-30T16:33:26Z</cp:lastPrinted>
  <dcterms:created xsi:type="dcterms:W3CDTF">2015-10-26T14:12:44Z</dcterms:created>
  <dcterms:modified xsi:type="dcterms:W3CDTF">2016-06-22T11:34:34Z</dcterms:modified>
</cp:coreProperties>
</file>