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7" r:id="rId4"/>
    <p:sldId id="266" r:id="rId5"/>
    <p:sldId id="268" r:id="rId6"/>
    <p:sldId id="264" r:id="rId7"/>
    <p:sldId id="257" r:id="rId8"/>
    <p:sldId id="269" r:id="rId9"/>
    <p:sldId id="270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6B7A-14B5-4838-8DC6-53D65AA73B7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0004-4EF2-4617-8969-6F15C2E4B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8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6B7A-14B5-4838-8DC6-53D65AA73B7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0004-4EF2-4617-8969-6F15C2E4B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6B7A-14B5-4838-8DC6-53D65AA73B7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0004-4EF2-4617-8969-6F15C2E4B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6B7A-14B5-4838-8DC6-53D65AA73B7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0004-4EF2-4617-8969-6F15C2E4B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1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6B7A-14B5-4838-8DC6-53D65AA73B7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0004-4EF2-4617-8969-6F15C2E4B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6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6B7A-14B5-4838-8DC6-53D65AA73B7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0004-4EF2-4617-8969-6F15C2E4B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1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6B7A-14B5-4838-8DC6-53D65AA73B7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0004-4EF2-4617-8969-6F15C2E4B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6B7A-14B5-4838-8DC6-53D65AA73B7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0004-4EF2-4617-8969-6F15C2E4B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9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6B7A-14B5-4838-8DC6-53D65AA73B7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0004-4EF2-4617-8969-6F15C2E4B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4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6B7A-14B5-4838-8DC6-53D65AA73B7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0004-4EF2-4617-8969-6F15C2E4B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6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6B7A-14B5-4838-8DC6-53D65AA73B7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0004-4EF2-4617-8969-6F15C2E4B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2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06B7A-14B5-4838-8DC6-53D65AA73B7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60004-4EF2-4617-8969-6F15C2E4B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2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7809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1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JBOONP~1\AppData\Local\Temp\We Serve 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5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JBOONP~1\AppData\Local\Temp\Jose Bronfman quot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8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8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38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9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BOONP~1\AppData\Local\Temp\File Sep 07, 8 55 51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30" y="0"/>
            <a:ext cx="92341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81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19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Lions Clubs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Boonprasarn, Julie</dc:creator>
  <cp:lastModifiedBy>Boonprasarn, Julie</cp:lastModifiedBy>
  <cp:revision>18</cp:revision>
  <dcterms:created xsi:type="dcterms:W3CDTF">2015-09-08T01:46:45Z</dcterms:created>
  <dcterms:modified xsi:type="dcterms:W3CDTF">2015-09-08T23:55:49Z</dcterms:modified>
</cp:coreProperties>
</file>