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56740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3907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4443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1 Plain Two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593799" y="1828805"/>
            <a:ext cx="10958500" cy="4027311"/>
          </a:xfrm>
          <a:prstGeom prst="rect">
            <a:avLst/>
          </a:prstGeom>
        </p:spPr>
        <p:txBody>
          <a:bodyPr lIns="91391" tIns="45696" rIns="91391" bIns="45696"/>
          <a:lstStyle>
            <a:lvl1pPr>
              <a:defRPr sz="2200">
                <a:solidFill>
                  <a:schemeClr val="tx1">
                    <a:lumMod val="60000"/>
                    <a:lumOff val="40000"/>
                  </a:schemeClr>
                </a:solidFill>
                <a:latin typeface="Arial Unicode MS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93795" y="776111"/>
            <a:ext cx="8644280" cy="536222"/>
          </a:xfrm>
          <a:prstGeom prst="rect">
            <a:avLst/>
          </a:prstGeom>
        </p:spPr>
        <p:txBody>
          <a:bodyPr vert="horz" lIns="91391" tIns="45696" rIns="91391" bIns="45696" anchor="ctr" anchorCtr="0"/>
          <a:lstStyle>
            <a:lvl1pPr marL="0" indent="0">
              <a:buNone/>
              <a:defRPr sz="2200" b="1" i="0">
                <a:solidFill>
                  <a:schemeClr val="bg1"/>
                </a:solidFill>
                <a:latin typeface="Arial"/>
              </a:defRPr>
            </a:lvl1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7" name="Espace réservé du numéro de diapositive 2"/>
          <p:cNvSpPr>
            <a:spLocks noGrp="1"/>
          </p:cNvSpPr>
          <p:nvPr>
            <p:ph type="sldNum" sz="quarter" idx="16"/>
          </p:nvPr>
        </p:nvSpPr>
        <p:spPr>
          <a:xfrm>
            <a:off x="2625971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593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52199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821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49C5-8D42-4EA4-982E-76F2BC938FF1}" type="slidenum">
              <a:rPr lang="en-US" smtClean="0">
                <a:solidFill>
                  <a:srgbClr val="636463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89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99456" y="6453337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35142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59735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1524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8274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91477" y="6421878"/>
            <a:ext cx="28448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>
                <a:solidFill>
                  <a:prstClr val="black"/>
                </a:solidFill>
              </a:rPr>
              <a:pPr/>
              <a:t>03/09/2015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287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RI_Template_PagePlain.jpg"/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603"/>
          <a:stretch/>
        </p:blipFill>
        <p:spPr>
          <a:xfrm>
            <a:off x="0" y="6005384"/>
            <a:ext cx="12192000" cy="78161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76320" y="642187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24406-862A-4A8F-B0BB-9459B64BDEE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5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9000"/>
                    </a14:imgEffect>
                    <a14:imgEffect>
                      <a14:colorTemperature colorTemp="7700"/>
                    </a14:imgEffect>
                    <a14:imgEffect>
                      <a14:saturation sat="200000"/>
                    </a14:imgEffect>
                    <a14:imgEffect>
                      <a14:brightnessContrast bright="-56000" contrast="-4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25"/>
          <a:stretch/>
        </p:blipFill>
        <p:spPr bwMode="auto">
          <a:xfrm>
            <a:off x="1324428" y="0"/>
            <a:ext cx="9343572" cy="6093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614" y="54244"/>
            <a:ext cx="10363200" cy="1071729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Stakeholder Consultation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178507"/>
            <a:ext cx="8534400" cy="1290234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15 September 2015</a:t>
            </a:r>
          </a:p>
          <a:p>
            <a:r>
              <a:rPr lang="en-GB" dirty="0">
                <a:solidFill>
                  <a:schemeClr val="bg1"/>
                </a:solidFill>
              </a:rPr>
              <a:t>M&amp;RI Annual </a:t>
            </a:r>
            <a:r>
              <a:rPr lang="en-GB" dirty="0" smtClean="0">
                <a:solidFill>
                  <a:schemeClr val="bg1"/>
                </a:solidFill>
              </a:rPr>
              <a:t>Meeting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403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614" y="61993"/>
            <a:ext cx="10363200" cy="106398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Measles and Rubella Update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201756"/>
            <a:ext cx="8534400" cy="1290234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Red Cross National Society Roundtable</a:t>
            </a:r>
          </a:p>
          <a:p>
            <a:r>
              <a:rPr lang="en-GB" sz="3000" dirty="0" smtClean="0">
                <a:solidFill>
                  <a:schemeClr val="bg1"/>
                </a:solidFill>
              </a:rPr>
              <a:t>14 September 2015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2176"/>
            <a:ext cx="12192000" cy="518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/>
              <a:t>Stakeholder </a:t>
            </a:r>
            <a:r>
              <a:rPr lang="en-US" sz="3600" b="1" dirty="0" smtClean="0"/>
              <a:t>Consultation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60" y="494983"/>
            <a:ext cx="119386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Global strategic </a:t>
            </a:r>
            <a:r>
              <a:rPr lang="en-US" sz="2200" dirty="0" smtClean="0"/>
              <a:t>plan’s five strategies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Achieve &amp; maintain high levels of population immunity by providing </a:t>
            </a:r>
            <a:r>
              <a:rPr lang="en-US" sz="2200" b="1" u="sng" dirty="0" smtClean="0"/>
              <a:t>high vaccine coverage </a:t>
            </a:r>
            <a:r>
              <a:rPr lang="en-US" sz="2200" dirty="0" smtClean="0"/>
              <a:t>with 2 doses of measles- and rubella-containing vaccines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Monitor disease using effective </a:t>
            </a:r>
            <a:r>
              <a:rPr lang="en-US" sz="2200" b="1" u="sng" dirty="0" smtClean="0"/>
              <a:t>surveillance</a:t>
            </a:r>
            <a:r>
              <a:rPr lang="en-US" sz="2200" dirty="0" smtClean="0"/>
              <a:t> and </a:t>
            </a:r>
            <a:r>
              <a:rPr lang="en-US" sz="2200" b="1" u="sng" dirty="0" smtClean="0"/>
              <a:t>evaluate</a:t>
            </a:r>
            <a:r>
              <a:rPr lang="en-US" sz="2200" dirty="0" smtClean="0"/>
              <a:t> programmatic efforts to ensure progress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Develop &amp; maintain </a:t>
            </a:r>
            <a:r>
              <a:rPr lang="en-US" sz="2200" b="1" u="sng" dirty="0" smtClean="0"/>
              <a:t>outbreak preparedness and respond </a:t>
            </a:r>
            <a:r>
              <a:rPr lang="en-US" sz="2200" dirty="0" smtClean="0"/>
              <a:t>rapidly to outbreaks &amp; manage cases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b="1" u="sng" dirty="0" smtClean="0"/>
              <a:t>Communicate &amp; engage </a:t>
            </a:r>
            <a:r>
              <a:rPr lang="en-US" sz="2200" dirty="0" smtClean="0"/>
              <a:t>to build public confidence and demand for immunization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Perform </a:t>
            </a:r>
            <a:r>
              <a:rPr lang="en-US" sz="2200" b="1" u="sng" dirty="0" smtClean="0"/>
              <a:t>research &amp; development </a:t>
            </a:r>
            <a:r>
              <a:rPr lang="en-US" sz="2200" dirty="0" smtClean="0"/>
              <a:t>needed to support cost-effective operations &amp; improve vaccination &amp; diagnostic tools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Global strategic </a:t>
            </a:r>
            <a:r>
              <a:rPr lang="en-US" sz="2200" dirty="0" smtClean="0"/>
              <a:t>plan’s four principles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Country ownership &amp; sustainability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Routine immunization &amp; health systems strengthening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Equity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200" dirty="0" smtClean="0"/>
              <a:t>Linkages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Financial stability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8525" t="8377" r="39566" b="39869"/>
          <a:stretch/>
        </p:blipFill>
        <p:spPr>
          <a:xfrm>
            <a:off x="9456022" y="3564493"/>
            <a:ext cx="1958248" cy="25047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64419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25209</TotalTime>
  <Words>118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 Unicode MS</vt:lpstr>
      <vt:lpstr>Arial</vt:lpstr>
      <vt:lpstr>Calibri</vt:lpstr>
      <vt:lpstr>3_Office Theme</vt:lpstr>
      <vt:lpstr>Stakeholder Consultation</vt:lpstr>
      <vt:lpstr>Measles and Rubella Update</vt:lpstr>
    </vt:vector>
  </TitlesOfParts>
  <Company>American Red Cross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Agocs, Mary</dc:creator>
  <cp:lastModifiedBy>Agocs, Mary</cp:lastModifiedBy>
  <cp:revision>493</cp:revision>
  <cp:lastPrinted>2015-08-18T19:34:40Z</cp:lastPrinted>
  <dcterms:created xsi:type="dcterms:W3CDTF">2015-06-20T18:15:03Z</dcterms:created>
  <dcterms:modified xsi:type="dcterms:W3CDTF">2015-09-03T16:56:12Z</dcterms:modified>
</cp:coreProperties>
</file>