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  <p:sldMasterId id="2147483666" r:id="rId6"/>
    <p:sldMasterId id="2147483673" r:id="rId7"/>
  </p:sldMasterIdLst>
  <p:notesMasterIdLst>
    <p:notesMasterId r:id="rId18"/>
  </p:notesMasterIdLst>
  <p:sldIdLst>
    <p:sldId id="261" r:id="rId8"/>
    <p:sldId id="266" r:id="rId9"/>
    <p:sldId id="258" r:id="rId10"/>
    <p:sldId id="265" r:id="rId11"/>
    <p:sldId id="279" r:id="rId12"/>
    <p:sldId id="275" r:id="rId13"/>
    <p:sldId id="277" r:id="rId14"/>
    <p:sldId id="280" r:id="rId15"/>
    <p:sldId id="269" r:id="rId16"/>
    <p:sldId id="27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D20463-8981-49B5-BC21-6374449BF999}" v="29" dt="2024-03-04T17:29:41.5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66"/>
    <p:restoredTop sz="88764" autoAdjust="0"/>
  </p:normalViewPr>
  <p:slideViewPr>
    <p:cSldViewPr snapToGrid="0">
      <p:cViewPr varScale="1">
        <p:scale>
          <a:sx n="56" d="100"/>
          <a:sy n="56" d="100"/>
        </p:scale>
        <p:origin x="10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DD4275-9BE7-4E65-AD53-51254EE60E39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58DA16-F833-4296-B4D1-9705EB5D8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019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emf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emf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ed and blue background with circles and text&#10;&#10;Description automatically generated">
            <a:extLst>
              <a:ext uri="{FF2B5EF4-FFF2-40B4-BE49-F238E27FC236}">
                <a16:creationId xmlns:a16="http://schemas.microsoft.com/office/drawing/2014/main" id="{F3741947-1E19-FA58-002C-4B8EBCFA96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BBDD31-641F-22C9-663D-B0ECACD4D2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2750" y="3428999"/>
            <a:ext cx="10814138" cy="1468677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9E6E9E-C3EF-308D-4517-0896908037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2750" y="4899644"/>
            <a:ext cx="10814137" cy="66191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D6021B8-A947-7B41-8C2D-D5D0F185C64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22338" y="5937250"/>
            <a:ext cx="10814050" cy="5381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256575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82315-E1C7-3CB6-BFF7-C2CCAA2B9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9B83FD-602F-03E0-6B84-1064FDA17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7C8C-022B-4348-97A6-4D6B1EDD7367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7A889E-C0EF-0AEA-DF16-7B57C5F0D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45B698-91EB-B3A2-76D2-8F32A7B86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CAE0-7C01-2448-A237-998CF5FB6254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ABEF621-B0B9-DFF5-55EE-FB1AEAF02955}"/>
              </a:ext>
            </a:extLst>
          </p:cNvPr>
          <p:cNvCxnSpPr>
            <a:cxnSpLocks/>
          </p:cNvCxnSpPr>
          <p:nvPr userDrawn="1"/>
        </p:nvCxnSpPr>
        <p:spPr>
          <a:xfrm>
            <a:off x="638827" y="1528175"/>
            <a:ext cx="11123113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4C82BA4F-9A61-A52F-54F1-FEA73DCB83D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38175" y="1709738"/>
            <a:ext cx="11123613" cy="4429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06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2776-1E06-BAD0-2263-12518EB3D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26" y="136525"/>
            <a:ext cx="55866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76F8CF-8D27-1EB1-1A24-1F0FFC087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76163" y="457201"/>
            <a:ext cx="5292791" cy="5404104"/>
          </a:xfrm>
          <a:prstGeom prst="diamond">
            <a:avLst/>
          </a:prstGeom>
          <a:ln w="101600">
            <a:solidFill>
              <a:schemeClr val="bg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F3E521-9574-EAB7-FC28-D2684C0BA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7C8C-022B-4348-97A6-4D6B1EDD7367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2A513F-0109-E995-091A-E612EE2F2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0F0C9-C362-39C2-210A-2A8B80CBE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163889" cy="365125"/>
          </a:xfrm>
        </p:spPr>
        <p:txBody>
          <a:bodyPr/>
          <a:lstStyle/>
          <a:p>
            <a:fld id="{AF7ACAE0-7C01-2448-A237-998CF5FB625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EFF2544-676C-1529-29DA-1176A71826BD}"/>
              </a:ext>
            </a:extLst>
          </p:cNvPr>
          <p:cNvCxnSpPr>
            <a:cxnSpLocks/>
          </p:cNvCxnSpPr>
          <p:nvPr userDrawn="1"/>
        </p:nvCxnSpPr>
        <p:spPr>
          <a:xfrm>
            <a:off x="638827" y="1749251"/>
            <a:ext cx="5586609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6840EDF-6468-7DE9-234A-7D5CAAF805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1351" y="2124161"/>
            <a:ext cx="5588000" cy="3832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8B8B3F2-9CE9-4E66-D29D-01BB41D7EE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02888" y="4797425"/>
            <a:ext cx="1371600" cy="1295400"/>
          </a:xfrm>
        </p:spPr>
        <p:txBody>
          <a:bodyPr anchor="b" anchorCtr="0">
            <a:noAutofit/>
          </a:bodyPr>
          <a:lstStyle>
            <a:lvl1pPr marL="36513" indent="0" algn="r">
              <a:spcBef>
                <a:spcPts val="0"/>
              </a:spcBef>
              <a:buFontTx/>
              <a:buNone/>
              <a:tabLst/>
              <a:defRPr sz="1000">
                <a:solidFill>
                  <a:schemeClr val="tx2"/>
                </a:solidFill>
              </a:defRPr>
            </a:lvl1pPr>
            <a:lvl2pPr marL="36513" indent="0" algn="r">
              <a:spcBef>
                <a:spcPts val="0"/>
              </a:spcBef>
              <a:buFontTx/>
              <a:buNone/>
              <a:tabLst/>
              <a:defRPr sz="1000">
                <a:solidFill>
                  <a:schemeClr val="tx2"/>
                </a:solidFill>
              </a:defRPr>
            </a:lvl2pPr>
            <a:lvl3pPr marL="36513" indent="0" algn="r">
              <a:spcBef>
                <a:spcPts val="0"/>
              </a:spcBef>
              <a:buFontTx/>
              <a:buNone/>
              <a:tabLst/>
              <a:defRPr sz="1000">
                <a:solidFill>
                  <a:schemeClr val="tx2"/>
                </a:solidFill>
              </a:defRPr>
            </a:lvl3pPr>
            <a:lvl4pPr marL="36513" indent="0" algn="r">
              <a:spcBef>
                <a:spcPts val="0"/>
              </a:spcBef>
              <a:buFontTx/>
              <a:buNone/>
              <a:tabLst/>
              <a:defRPr sz="1000">
                <a:solidFill>
                  <a:schemeClr val="tx2"/>
                </a:solidFill>
              </a:defRPr>
            </a:lvl4pPr>
            <a:lvl5pPr marL="36513" indent="0" algn="r">
              <a:spcBef>
                <a:spcPts val="0"/>
              </a:spcBef>
              <a:buFontTx/>
              <a:buNone/>
              <a:tabLst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8677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3ADB25-2688-7671-1907-D0586D575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7C8C-022B-4348-97A6-4D6B1EDD7367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A52A3D-0D55-38B2-3D21-5E6AB6975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7DFFB1-C765-7495-E5EA-30DFAEDF6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CAE0-7C01-2448-A237-998CF5FB6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37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D9189-40E4-9790-EAB6-E4452808C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D6E35-C755-6FD9-F738-5E6A7CFF7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E119DB-19A1-2968-83A5-2AFA4CB66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7C8C-022B-4348-97A6-4D6B1EDD7367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CD47F-DA63-ED27-549B-13AA8EB1C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A2649-EEB8-5973-F5C2-405CCB006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CAE0-7C01-2448-A237-998CF5FB625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2DED6D-E98B-FB69-67E2-F4EDE8063D03}"/>
              </a:ext>
            </a:extLst>
          </p:cNvPr>
          <p:cNvCxnSpPr>
            <a:cxnSpLocks/>
          </p:cNvCxnSpPr>
          <p:nvPr userDrawn="1"/>
        </p:nvCxnSpPr>
        <p:spPr>
          <a:xfrm>
            <a:off x="638827" y="1528175"/>
            <a:ext cx="11123113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184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4C7BB4-0641-F251-8A49-067858DDA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34925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F3A70F-BE8C-3C91-9CBB-0550D2026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1688" y="1133541"/>
            <a:ext cx="6925762" cy="2852737"/>
          </a:xfrm>
        </p:spPr>
        <p:txBody>
          <a:bodyPr anchor="b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2808D0-4DE0-21DF-14B3-EFD8A4D48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1688" y="4224272"/>
            <a:ext cx="69257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1360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D60F0-440C-9E17-EF0E-A41607DC7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2C3C7-32DF-BE4C-1D64-47D5A2E82A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40A18E-987B-8F69-3CE5-4D8FDE1B3F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395D8-4DB5-0874-BAA7-D854AC22C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7C8C-022B-4348-97A6-4D6B1EDD7367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E2490-5F1D-1C79-E2F0-34ED6C868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D0AF40-DC0D-2538-D588-3FBC1610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CAE0-7C01-2448-A237-998CF5FB625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E35945-6BA0-5788-339D-C97299AF6379}"/>
              </a:ext>
            </a:extLst>
          </p:cNvPr>
          <p:cNvCxnSpPr>
            <a:cxnSpLocks/>
          </p:cNvCxnSpPr>
          <p:nvPr userDrawn="1"/>
        </p:nvCxnSpPr>
        <p:spPr>
          <a:xfrm>
            <a:off x="638827" y="1528175"/>
            <a:ext cx="11123113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681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82315-E1C7-3CB6-BFF7-C2CCAA2B9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9B83FD-602F-03E0-6B84-1064FDA17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7C8C-022B-4348-97A6-4D6B1EDD7367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7A889E-C0EF-0AEA-DF16-7B57C5F0D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45B698-91EB-B3A2-76D2-8F32A7B86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CAE0-7C01-2448-A237-998CF5FB6254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ABEF621-B0B9-DFF5-55EE-FB1AEAF02955}"/>
              </a:ext>
            </a:extLst>
          </p:cNvPr>
          <p:cNvCxnSpPr>
            <a:cxnSpLocks/>
          </p:cNvCxnSpPr>
          <p:nvPr userDrawn="1"/>
        </p:nvCxnSpPr>
        <p:spPr>
          <a:xfrm>
            <a:off x="638827" y="1528175"/>
            <a:ext cx="11123113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244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82315-E1C7-3CB6-BFF7-C2CCAA2B9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9B83FD-602F-03E0-6B84-1064FDA17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7C8C-022B-4348-97A6-4D6B1EDD7367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7A889E-C0EF-0AEA-DF16-7B57C5F0D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45B698-91EB-B3A2-76D2-8F32A7B86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CAE0-7C01-2448-A237-998CF5FB6254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ABEF621-B0B9-DFF5-55EE-FB1AEAF02955}"/>
              </a:ext>
            </a:extLst>
          </p:cNvPr>
          <p:cNvCxnSpPr>
            <a:cxnSpLocks/>
          </p:cNvCxnSpPr>
          <p:nvPr userDrawn="1"/>
        </p:nvCxnSpPr>
        <p:spPr>
          <a:xfrm>
            <a:off x="638827" y="1528175"/>
            <a:ext cx="11123113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680C2210-B8BD-77BA-ABDD-B2D73483E524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38175" y="1614488"/>
            <a:ext cx="11123613" cy="44656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79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82315-E1C7-3CB6-BFF7-C2CCAA2B9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9B83FD-602F-03E0-6B84-1064FDA17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7C8C-022B-4348-97A6-4D6B1EDD7367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7A889E-C0EF-0AEA-DF16-7B57C5F0D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45B698-91EB-B3A2-76D2-8F32A7B86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CAE0-7C01-2448-A237-998CF5FB6254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ABEF621-B0B9-DFF5-55EE-FB1AEAF02955}"/>
              </a:ext>
            </a:extLst>
          </p:cNvPr>
          <p:cNvCxnSpPr>
            <a:cxnSpLocks/>
          </p:cNvCxnSpPr>
          <p:nvPr userDrawn="1"/>
        </p:nvCxnSpPr>
        <p:spPr>
          <a:xfrm>
            <a:off x="638827" y="1528175"/>
            <a:ext cx="11123113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4C82BA4F-9A61-A52F-54F1-FEA73DCB83D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38175" y="1709738"/>
            <a:ext cx="11123613" cy="4429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2211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2776-1E06-BAD0-2263-12518EB3D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26" y="136525"/>
            <a:ext cx="55866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76F8CF-8D27-1EB1-1A24-1F0FFC087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76163" y="457201"/>
            <a:ext cx="5292791" cy="5404104"/>
          </a:xfrm>
          <a:prstGeom prst="diamond">
            <a:avLst/>
          </a:prstGeom>
          <a:ln w="101600">
            <a:solidFill>
              <a:schemeClr val="bg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F3E521-9574-EAB7-FC28-D2684C0BA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7C8C-022B-4348-97A6-4D6B1EDD7367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2A513F-0109-E995-091A-E612EE2F2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0F0C9-C362-39C2-210A-2A8B80CBE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163889" cy="365125"/>
          </a:xfrm>
        </p:spPr>
        <p:txBody>
          <a:bodyPr/>
          <a:lstStyle/>
          <a:p>
            <a:fld id="{AF7ACAE0-7C01-2448-A237-998CF5FB625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EFF2544-676C-1529-29DA-1176A71826BD}"/>
              </a:ext>
            </a:extLst>
          </p:cNvPr>
          <p:cNvCxnSpPr>
            <a:cxnSpLocks/>
          </p:cNvCxnSpPr>
          <p:nvPr userDrawn="1"/>
        </p:nvCxnSpPr>
        <p:spPr>
          <a:xfrm>
            <a:off x="638827" y="1749251"/>
            <a:ext cx="5586609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6840EDF-6468-7DE9-234A-7D5CAAF805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1351" y="2124161"/>
            <a:ext cx="5588000" cy="3832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8B8B3F2-9CE9-4E66-D29D-01BB41D7EE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02888" y="4797425"/>
            <a:ext cx="1371600" cy="1295400"/>
          </a:xfrm>
        </p:spPr>
        <p:txBody>
          <a:bodyPr anchor="b" anchorCtr="0">
            <a:noAutofit/>
          </a:bodyPr>
          <a:lstStyle>
            <a:lvl1pPr marL="36513" indent="0" algn="r">
              <a:spcBef>
                <a:spcPts val="0"/>
              </a:spcBef>
              <a:buFontTx/>
              <a:buNone/>
              <a:tabLst/>
              <a:defRPr sz="1000">
                <a:solidFill>
                  <a:schemeClr val="tx2"/>
                </a:solidFill>
              </a:defRPr>
            </a:lvl1pPr>
            <a:lvl2pPr marL="36513" indent="0" algn="r">
              <a:spcBef>
                <a:spcPts val="0"/>
              </a:spcBef>
              <a:buFontTx/>
              <a:buNone/>
              <a:tabLst/>
              <a:defRPr sz="1000">
                <a:solidFill>
                  <a:schemeClr val="tx2"/>
                </a:solidFill>
              </a:defRPr>
            </a:lvl2pPr>
            <a:lvl3pPr marL="36513" indent="0" algn="r">
              <a:spcBef>
                <a:spcPts val="0"/>
              </a:spcBef>
              <a:buFontTx/>
              <a:buNone/>
              <a:tabLst/>
              <a:defRPr sz="1000">
                <a:solidFill>
                  <a:schemeClr val="tx2"/>
                </a:solidFill>
              </a:defRPr>
            </a:lvl3pPr>
            <a:lvl4pPr marL="36513" indent="0" algn="r">
              <a:spcBef>
                <a:spcPts val="0"/>
              </a:spcBef>
              <a:buFontTx/>
              <a:buNone/>
              <a:tabLst/>
              <a:defRPr sz="1000">
                <a:solidFill>
                  <a:schemeClr val="tx2"/>
                </a:solidFill>
              </a:defRPr>
            </a:lvl4pPr>
            <a:lvl5pPr marL="36513" indent="0" algn="r">
              <a:spcBef>
                <a:spcPts val="0"/>
              </a:spcBef>
              <a:buFontTx/>
              <a:buNone/>
              <a:tabLst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1595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3741947-1E19-FA58-002C-4B8EBCFA96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BBDD31-641F-22C9-663D-B0ECACD4D2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710" y="3428999"/>
            <a:ext cx="8454930" cy="1468677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9E6E9E-C3EF-308D-4517-0896908037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710" y="4899644"/>
            <a:ext cx="8454929" cy="66191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D6021B8-A947-7B41-8C2D-D5D0F185C64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5298" y="5937250"/>
            <a:ext cx="8454862" cy="5381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793C1A-527F-844D-EC82-762363122687}"/>
              </a:ext>
            </a:extLst>
          </p:cNvPr>
          <p:cNvSpPr/>
          <p:nvPr userDrawn="1"/>
        </p:nvSpPr>
        <p:spPr>
          <a:xfrm>
            <a:off x="9499600" y="0"/>
            <a:ext cx="2692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A71DBE37-F0E7-A2CD-8C87-DEFB12DE2F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02980" y="309755"/>
            <a:ext cx="2532380" cy="793160"/>
          </a:xfrm>
          <a:prstGeom prst="rect">
            <a:avLst/>
          </a:prstGeom>
        </p:spPr>
      </p:pic>
      <p:pic>
        <p:nvPicPr>
          <p:cNvPr id="9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EEFBEBFD-E500-111F-25F7-161C0547BEC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47198" y="5432924"/>
            <a:ext cx="2167577" cy="5174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433010-DDB8-5FFE-B92D-FBFAD64C4C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71985" y="4615543"/>
            <a:ext cx="1392943" cy="515754"/>
          </a:xfrm>
          <a:prstGeom prst="rect">
            <a:avLst/>
          </a:prstGeom>
        </p:spPr>
      </p:pic>
      <p:pic>
        <p:nvPicPr>
          <p:cNvPr id="11" name="Picture 10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974D9189-DDC7-E8A4-C071-861B6D147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59435"/>
          <a:stretch/>
        </p:blipFill>
        <p:spPr>
          <a:xfrm>
            <a:off x="10106038" y="3943261"/>
            <a:ext cx="1299145" cy="501284"/>
          </a:xfrm>
          <a:prstGeom prst="rect">
            <a:avLst/>
          </a:prstGeom>
        </p:spPr>
      </p:pic>
      <p:pic>
        <p:nvPicPr>
          <p:cNvPr id="12" name="Picture 1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CC35E61-FEE8-5E0A-A433-A85EBB50B7F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071983" y="3347906"/>
            <a:ext cx="1392943" cy="424357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423F2908-EA8A-D6B7-1F0D-FB9857026F9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16810" y="1321475"/>
            <a:ext cx="1269477" cy="427390"/>
          </a:xfrm>
          <a:prstGeom prst="rect">
            <a:avLst/>
          </a:prstGeom>
        </p:spPr>
      </p:pic>
      <p:pic>
        <p:nvPicPr>
          <p:cNvPr id="15" name="Picture 14" descr="A logo with black text&#10;&#10;Description automatically generated">
            <a:extLst>
              <a:ext uri="{FF2B5EF4-FFF2-40B4-BE49-F238E27FC236}">
                <a16:creationId xmlns:a16="http://schemas.microsoft.com/office/drawing/2014/main" id="{A6BAA38A-AF12-5F25-A532-351B7B1C78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28740" b="39117"/>
          <a:stretch/>
        </p:blipFill>
        <p:spPr>
          <a:xfrm>
            <a:off x="10081168" y="1919863"/>
            <a:ext cx="1367648" cy="439601"/>
          </a:xfrm>
          <a:prstGeom prst="rect">
            <a:avLst/>
          </a:prstGeom>
        </p:spPr>
      </p:pic>
      <p:pic>
        <p:nvPicPr>
          <p:cNvPr id="16" name="Picture 15" descr="A blue and white sign with white letters&#10;&#10;Description automatically generated">
            <a:extLst>
              <a:ext uri="{FF2B5EF4-FFF2-40B4-BE49-F238E27FC236}">
                <a16:creationId xmlns:a16="http://schemas.microsoft.com/office/drawing/2014/main" id="{B493364C-AA13-B22F-7A1A-0A088ABC4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r="4858"/>
          <a:stretch/>
        </p:blipFill>
        <p:spPr>
          <a:xfrm>
            <a:off x="10344603" y="6121372"/>
            <a:ext cx="939304" cy="579190"/>
          </a:xfrm>
          <a:prstGeom prst="rect">
            <a:avLst/>
          </a:prstGeom>
        </p:spPr>
      </p:pic>
      <p:pic>
        <p:nvPicPr>
          <p:cNvPr id="17" name="Picture 16" descr="A close-up of a logo&#10;&#10;Description automatically generated">
            <a:extLst>
              <a:ext uri="{FF2B5EF4-FFF2-40B4-BE49-F238E27FC236}">
                <a16:creationId xmlns:a16="http://schemas.microsoft.com/office/drawing/2014/main" id="{0D1CD211-63B6-37CA-3D32-786240C33F9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025474" y="2530462"/>
            <a:ext cx="1521051" cy="64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502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3ADB25-2688-7671-1907-D0586D575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7C8C-022B-4348-97A6-4D6B1EDD7367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A52A3D-0D55-38B2-3D21-5E6AB6975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7DFFB1-C765-7495-E5EA-30DFAEDF6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CAE0-7C01-2448-A237-998CF5FB6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502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D9189-40E4-9790-EAB6-E4452808C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D6E35-C755-6FD9-F738-5E6A7CFF7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E119DB-19A1-2968-83A5-2AFA4CB66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7C8C-022B-4348-97A6-4D6B1EDD7367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CD47F-DA63-ED27-549B-13AA8EB1C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A2649-EEB8-5973-F5C2-405CCB006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CAE0-7C01-2448-A237-998CF5FB625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2DED6D-E98B-FB69-67E2-F4EDE8063D03}"/>
              </a:ext>
            </a:extLst>
          </p:cNvPr>
          <p:cNvCxnSpPr>
            <a:cxnSpLocks/>
          </p:cNvCxnSpPr>
          <p:nvPr userDrawn="1"/>
        </p:nvCxnSpPr>
        <p:spPr>
          <a:xfrm>
            <a:off x="638827" y="1528175"/>
            <a:ext cx="11123113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2535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4C7BB4-0641-F251-8A49-067858DDA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34925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F3A70F-BE8C-3C91-9CBB-0550D2026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1688" y="1133541"/>
            <a:ext cx="6925762" cy="2852737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2808D0-4DE0-21DF-14B3-EFD8A4D48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1688" y="4224272"/>
            <a:ext cx="69257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9349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D60F0-440C-9E17-EF0E-A41607DC7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2C3C7-32DF-BE4C-1D64-47D5A2E82A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40A18E-987B-8F69-3CE5-4D8FDE1B3F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395D8-4DB5-0874-BAA7-D854AC22C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7C8C-022B-4348-97A6-4D6B1EDD7367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E2490-5F1D-1C79-E2F0-34ED6C868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D0AF40-DC0D-2538-D588-3FBC1610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CAE0-7C01-2448-A237-998CF5FB625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E35945-6BA0-5788-339D-C97299AF6379}"/>
              </a:ext>
            </a:extLst>
          </p:cNvPr>
          <p:cNvCxnSpPr>
            <a:cxnSpLocks/>
          </p:cNvCxnSpPr>
          <p:nvPr userDrawn="1"/>
        </p:nvCxnSpPr>
        <p:spPr>
          <a:xfrm>
            <a:off x="638827" y="1528175"/>
            <a:ext cx="11123113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83349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82315-E1C7-3CB6-BFF7-C2CCAA2B9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9B83FD-602F-03E0-6B84-1064FDA17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7C8C-022B-4348-97A6-4D6B1EDD7367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7A889E-C0EF-0AEA-DF16-7B57C5F0D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45B698-91EB-B3A2-76D2-8F32A7B86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CAE0-7C01-2448-A237-998CF5FB6254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ABEF621-B0B9-DFF5-55EE-FB1AEAF02955}"/>
              </a:ext>
            </a:extLst>
          </p:cNvPr>
          <p:cNvCxnSpPr>
            <a:cxnSpLocks/>
          </p:cNvCxnSpPr>
          <p:nvPr userDrawn="1"/>
        </p:nvCxnSpPr>
        <p:spPr>
          <a:xfrm>
            <a:off x="638827" y="1528175"/>
            <a:ext cx="11123113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382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82315-E1C7-3CB6-BFF7-C2CCAA2B9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9B83FD-602F-03E0-6B84-1064FDA17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7C8C-022B-4348-97A6-4D6B1EDD7367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7A889E-C0EF-0AEA-DF16-7B57C5F0D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45B698-91EB-B3A2-76D2-8F32A7B86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CAE0-7C01-2448-A237-998CF5FB6254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ABEF621-B0B9-DFF5-55EE-FB1AEAF02955}"/>
              </a:ext>
            </a:extLst>
          </p:cNvPr>
          <p:cNvCxnSpPr>
            <a:cxnSpLocks/>
          </p:cNvCxnSpPr>
          <p:nvPr userDrawn="1"/>
        </p:nvCxnSpPr>
        <p:spPr>
          <a:xfrm>
            <a:off x="638827" y="1528175"/>
            <a:ext cx="11123113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680C2210-B8BD-77BA-ABDD-B2D73483E524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38175" y="1614488"/>
            <a:ext cx="11123613" cy="44656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297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82315-E1C7-3CB6-BFF7-C2CCAA2B9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9B83FD-602F-03E0-6B84-1064FDA17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7C8C-022B-4348-97A6-4D6B1EDD7367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7A889E-C0EF-0AEA-DF16-7B57C5F0D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45B698-91EB-B3A2-76D2-8F32A7B86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CAE0-7C01-2448-A237-998CF5FB6254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ABEF621-B0B9-DFF5-55EE-FB1AEAF02955}"/>
              </a:ext>
            </a:extLst>
          </p:cNvPr>
          <p:cNvCxnSpPr>
            <a:cxnSpLocks/>
          </p:cNvCxnSpPr>
          <p:nvPr userDrawn="1"/>
        </p:nvCxnSpPr>
        <p:spPr>
          <a:xfrm>
            <a:off x="638827" y="1528175"/>
            <a:ext cx="11123113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4C82BA4F-9A61-A52F-54F1-FEA73DCB83D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38175" y="1709738"/>
            <a:ext cx="11123613" cy="4429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5995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2776-1E06-BAD0-2263-12518EB3D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26" y="136525"/>
            <a:ext cx="55866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76F8CF-8D27-1EB1-1A24-1F0FFC087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76163" y="457201"/>
            <a:ext cx="5292791" cy="5404104"/>
          </a:xfrm>
          <a:prstGeom prst="diamond">
            <a:avLst/>
          </a:prstGeom>
          <a:ln w="101600">
            <a:solidFill>
              <a:schemeClr val="bg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F3E521-9574-EAB7-FC28-D2684C0BA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7C8C-022B-4348-97A6-4D6B1EDD7367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2A513F-0109-E995-091A-E612EE2F2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0F0C9-C362-39C2-210A-2A8B80CBE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163889" cy="365125"/>
          </a:xfrm>
        </p:spPr>
        <p:txBody>
          <a:bodyPr/>
          <a:lstStyle/>
          <a:p>
            <a:fld id="{AF7ACAE0-7C01-2448-A237-998CF5FB625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EFF2544-676C-1529-29DA-1176A71826BD}"/>
              </a:ext>
            </a:extLst>
          </p:cNvPr>
          <p:cNvCxnSpPr>
            <a:cxnSpLocks/>
          </p:cNvCxnSpPr>
          <p:nvPr userDrawn="1"/>
        </p:nvCxnSpPr>
        <p:spPr>
          <a:xfrm>
            <a:off x="638827" y="1749251"/>
            <a:ext cx="5586609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6840EDF-6468-7DE9-234A-7D5CAAF805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1351" y="2124161"/>
            <a:ext cx="5588000" cy="3832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8B8B3F2-9CE9-4E66-D29D-01BB41D7EE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02888" y="4797425"/>
            <a:ext cx="1371600" cy="1295400"/>
          </a:xfrm>
        </p:spPr>
        <p:txBody>
          <a:bodyPr anchor="b" anchorCtr="0">
            <a:noAutofit/>
          </a:bodyPr>
          <a:lstStyle>
            <a:lvl1pPr marL="36513" indent="0" algn="r">
              <a:spcBef>
                <a:spcPts val="0"/>
              </a:spcBef>
              <a:buFontTx/>
              <a:buNone/>
              <a:tabLst/>
              <a:defRPr sz="1000">
                <a:solidFill>
                  <a:schemeClr val="tx2"/>
                </a:solidFill>
              </a:defRPr>
            </a:lvl1pPr>
            <a:lvl2pPr marL="36513" indent="0" algn="r">
              <a:spcBef>
                <a:spcPts val="0"/>
              </a:spcBef>
              <a:buFontTx/>
              <a:buNone/>
              <a:tabLst/>
              <a:defRPr sz="1000">
                <a:solidFill>
                  <a:schemeClr val="tx2"/>
                </a:solidFill>
              </a:defRPr>
            </a:lvl2pPr>
            <a:lvl3pPr marL="36513" indent="0" algn="r">
              <a:spcBef>
                <a:spcPts val="0"/>
              </a:spcBef>
              <a:buFontTx/>
              <a:buNone/>
              <a:tabLst/>
              <a:defRPr sz="1000">
                <a:solidFill>
                  <a:schemeClr val="tx2"/>
                </a:solidFill>
              </a:defRPr>
            </a:lvl3pPr>
            <a:lvl4pPr marL="36513" indent="0" algn="r">
              <a:spcBef>
                <a:spcPts val="0"/>
              </a:spcBef>
              <a:buFontTx/>
              <a:buNone/>
              <a:tabLst/>
              <a:defRPr sz="1000">
                <a:solidFill>
                  <a:schemeClr val="tx2"/>
                </a:solidFill>
              </a:defRPr>
            </a:lvl4pPr>
            <a:lvl5pPr marL="36513" indent="0" algn="r">
              <a:spcBef>
                <a:spcPts val="0"/>
              </a:spcBef>
              <a:buFontTx/>
              <a:buNone/>
              <a:tabLst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93167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3ADB25-2688-7671-1907-D0586D575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7C8C-022B-4348-97A6-4D6B1EDD7367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A52A3D-0D55-38B2-3D21-5E6AB6975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7DFFB1-C765-7495-E5EA-30DFAEDF6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CAE0-7C01-2448-A237-998CF5FB6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2722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D9189-40E4-9790-EAB6-E4452808C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D6E35-C755-6FD9-F738-5E6A7CFF7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E119DB-19A1-2968-83A5-2AFA4CB66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7C8C-022B-4348-97A6-4D6B1EDD7367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CD47F-DA63-ED27-549B-13AA8EB1C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A2649-EEB8-5973-F5C2-405CCB006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CAE0-7C01-2448-A237-998CF5FB625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2DED6D-E98B-FB69-67E2-F4EDE8063D03}"/>
              </a:ext>
            </a:extLst>
          </p:cNvPr>
          <p:cNvCxnSpPr>
            <a:cxnSpLocks/>
          </p:cNvCxnSpPr>
          <p:nvPr userDrawn="1"/>
        </p:nvCxnSpPr>
        <p:spPr>
          <a:xfrm>
            <a:off x="638827" y="1528175"/>
            <a:ext cx="11123113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3153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D9189-40E4-9790-EAB6-E4452808C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D6E35-C755-6FD9-F738-5E6A7CFF7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E119DB-19A1-2968-83A5-2AFA4CB66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7C8C-022B-4348-97A6-4D6B1EDD7367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CD47F-DA63-ED27-549B-13AA8EB1C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A2649-EEB8-5973-F5C2-405CCB006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CAE0-7C01-2448-A237-998CF5FB625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2DED6D-E98B-FB69-67E2-F4EDE8063D03}"/>
              </a:ext>
            </a:extLst>
          </p:cNvPr>
          <p:cNvCxnSpPr>
            <a:cxnSpLocks/>
          </p:cNvCxnSpPr>
          <p:nvPr userDrawn="1"/>
        </p:nvCxnSpPr>
        <p:spPr>
          <a:xfrm>
            <a:off x="638827" y="1528175"/>
            <a:ext cx="11123113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2188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4C7BB4-0641-F251-8A49-067858DDA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34925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F3A70F-BE8C-3C91-9CBB-0550D2026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1688" y="1133541"/>
            <a:ext cx="6925762" cy="2852737"/>
          </a:xfrm>
        </p:spPr>
        <p:txBody>
          <a:bodyPr anchor="b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2808D0-4DE0-21DF-14B3-EFD8A4D48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1688" y="4224272"/>
            <a:ext cx="69257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80006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D60F0-440C-9E17-EF0E-A41607DC7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2C3C7-32DF-BE4C-1D64-47D5A2E82A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40A18E-987B-8F69-3CE5-4D8FDE1B3F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395D8-4DB5-0874-BAA7-D854AC22C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7C8C-022B-4348-97A6-4D6B1EDD7367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E2490-5F1D-1C79-E2F0-34ED6C868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D0AF40-DC0D-2538-D588-3FBC1610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CAE0-7C01-2448-A237-998CF5FB625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E35945-6BA0-5788-339D-C97299AF6379}"/>
              </a:ext>
            </a:extLst>
          </p:cNvPr>
          <p:cNvCxnSpPr>
            <a:cxnSpLocks/>
          </p:cNvCxnSpPr>
          <p:nvPr userDrawn="1"/>
        </p:nvCxnSpPr>
        <p:spPr>
          <a:xfrm>
            <a:off x="638827" y="1528175"/>
            <a:ext cx="11123113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64868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82315-E1C7-3CB6-BFF7-C2CCAA2B9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9B83FD-602F-03E0-6B84-1064FDA17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7C8C-022B-4348-97A6-4D6B1EDD7367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7A889E-C0EF-0AEA-DF16-7B57C5F0D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45B698-91EB-B3A2-76D2-8F32A7B86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CAE0-7C01-2448-A237-998CF5FB6254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ABEF621-B0B9-DFF5-55EE-FB1AEAF02955}"/>
              </a:ext>
            </a:extLst>
          </p:cNvPr>
          <p:cNvCxnSpPr>
            <a:cxnSpLocks/>
          </p:cNvCxnSpPr>
          <p:nvPr userDrawn="1"/>
        </p:nvCxnSpPr>
        <p:spPr>
          <a:xfrm>
            <a:off x="638827" y="1528175"/>
            <a:ext cx="11123113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83460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82315-E1C7-3CB6-BFF7-C2CCAA2B9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9B83FD-602F-03E0-6B84-1064FDA17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7C8C-022B-4348-97A6-4D6B1EDD7367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7A889E-C0EF-0AEA-DF16-7B57C5F0D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45B698-91EB-B3A2-76D2-8F32A7B86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CAE0-7C01-2448-A237-998CF5FB6254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ABEF621-B0B9-DFF5-55EE-FB1AEAF02955}"/>
              </a:ext>
            </a:extLst>
          </p:cNvPr>
          <p:cNvCxnSpPr>
            <a:cxnSpLocks/>
          </p:cNvCxnSpPr>
          <p:nvPr userDrawn="1"/>
        </p:nvCxnSpPr>
        <p:spPr>
          <a:xfrm>
            <a:off x="638827" y="1528175"/>
            <a:ext cx="11123113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680C2210-B8BD-77BA-ABDD-B2D73483E524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38175" y="1614488"/>
            <a:ext cx="11123613" cy="44656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9999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82315-E1C7-3CB6-BFF7-C2CCAA2B9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9B83FD-602F-03E0-6B84-1064FDA17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7C8C-022B-4348-97A6-4D6B1EDD7367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7A889E-C0EF-0AEA-DF16-7B57C5F0D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45B698-91EB-B3A2-76D2-8F32A7B86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CAE0-7C01-2448-A237-998CF5FB6254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ABEF621-B0B9-DFF5-55EE-FB1AEAF02955}"/>
              </a:ext>
            </a:extLst>
          </p:cNvPr>
          <p:cNvCxnSpPr>
            <a:cxnSpLocks/>
          </p:cNvCxnSpPr>
          <p:nvPr userDrawn="1"/>
        </p:nvCxnSpPr>
        <p:spPr>
          <a:xfrm>
            <a:off x="638827" y="1528175"/>
            <a:ext cx="11123113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4C82BA4F-9A61-A52F-54F1-FEA73DCB83D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38175" y="1709738"/>
            <a:ext cx="11123613" cy="4429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736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2776-1E06-BAD0-2263-12518EB3D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26" y="136525"/>
            <a:ext cx="55866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76F8CF-8D27-1EB1-1A24-1F0FFC087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76163" y="457201"/>
            <a:ext cx="5292791" cy="5404104"/>
          </a:xfrm>
          <a:prstGeom prst="diamond">
            <a:avLst/>
          </a:prstGeom>
          <a:ln w="101600">
            <a:solidFill>
              <a:schemeClr val="bg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F3E521-9574-EAB7-FC28-D2684C0BA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7C8C-022B-4348-97A6-4D6B1EDD7367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2A513F-0109-E995-091A-E612EE2F2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0F0C9-C362-39C2-210A-2A8B80CBE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163889" cy="365125"/>
          </a:xfrm>
        </p:spPr>
        <p:txBody>
          <a:bodyPr/>
          <a:lstStyle/>
          <a:p>
            <a:fld id="{AF7ACAE0-7C01-2448-A237-998CF5FB625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EFF2544-676C-1529-29DA-1176A71826BD}"/>
              </a:ext>
            </a:extLst>
          </p:cNvPr>
          <p:cNvCxnSpPr>
            <a:cxnSpLocks/>
          </p:cNvCxnSpPr>
          <p:nvPr userDrawn="1"/>
        </p:nvCxnSpPr>
        <p:spPr>
          <a:xfrm>
            <a:off x="638827" y="1749251"/>
            <a:ext cx="5586609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6840EDF-6468-7DE9-234A-7D5CAAF805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1351" y="2124161"/>
            <a:ext cx="5588000" cy="3832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8B8B3F2-9CE9-4E66-D29D-01BB41D7EE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02888" y="4797425"/>
            <a:ext cx="1371600" cy="1295400"/>
          </a:xfrm>
        </p:spPr>
        <p:txBody>
          <a:bodyPr anchor="b" anchorCtr="0">
            <a:noAutofit/>
          </a:bodyPr>
          <a:lstStyle>
            <a:lvl1pPr marL="36513" indent="0" algn="r">
              <a:spcBef>
                <a:spcPts val="0"/>
              </a:spcBef>
              <a:buFontTx/>
              <a:buNone/>
              <a:tabLst/>
              <a:defRPr sz="1000">
                <a:solidFill>
                  <a:schemeClr val="tx2"/>
                </a:solidFill>
              </a:defRPr>
            </a:lvl1pPr>
            <a:lvl2pPr marL="36513" indent="0" algn="r">
              <a:spcBef>
                <a:spcPts val="0"/>
              </a:spcBef>
              <a:buFontTx/>
              <a:buNone/>
              <a:tabLst/>
              <a:defRPr sz="1000">
                <a:solidFill>
                  <a:schemeClr val="tx2"/>
                </a:solidFill>
              </a:defRPr>
            </a:lvl2pPr>
            <a:lvl3pPr marL="36513" indent="0" algn="r">
              <a:spcBef>
                <a:spcPts val="0"/>
              </a:spcBef>
              <a:buFontTx/>
              <a:buNone/>
              <a:tabLst/>
              <a:defRPr sz="1000">
                <a:solidFill>
                  <a:schemeClr val="tx2"/>
                </a:solidFill>
              </a:defRPr>
            </a:lvl3pPr>
            <a:lvl4pPr marL="36513" indent="0" algn="r">
              <a:spcBef>
                <a:spcPts val="0"/>
              </a:spcBef>
              <a:buFontTx/>
              <a:buNone/>
              <a:tabLst/>
              <a:defRPr sz="1000">
                <a:solidFill>
                  <a:schemeClr val="tx2"/>
                </a:solidFill>
              </a:defRPr>
            </a:lvl4pPr>
            <a:lvl5pPr marL="36513" indent="0" algn="r">
              <a:spcBef>
                <a:spcPts val="0"/>
              </a:spcBef>
              <a:buFontTx/>
              <a:buNone/>
              <a:tabLst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98468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3ADB25-2688-7671-1907-D0586D575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7C8C-022B-4348-97A6-4D6B1EDD7367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A52A3D-0D55-38B2-3D21-5E6AB6975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7DFFB1-C765-7495-E5EA-30DFAEDF6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CAE0-7C01-2448-A237-998CF5FB6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81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ed background with white circles and lines&#10;&#10;Description automatically generated">
            <a:extLst>
              <a:ext uri="{FF2B5EF4-FFF2-40B4-BE49-F238E27FC236}">
                <a16:creationId xmlns:a16="http://schemas.microsoft.com/office/drawing/2014/main" id="{8C4C7BB4-0641-F251-8A49-067858DDA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4925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F3A70F-BE8C-3C91-9CBB-0550D2026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1688" y="1133541"/>
            <a:ext cx="6925762" cy="2852737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2808D0-4DE0-21DF-14B3-EFD8A4D48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1688" y="4224272"/>
            <a:ext cx="69257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3382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circles&#10;&#10;Description automatically generated">
            <a:extLst>
              <a:ext uri="{FF2B5EF4-FFF2-40B4-BE49-F238E27FC236}">
                <a16:creationId xmlns:a16="http://schemas.microsoft.com/office/drawing/2014/main" id="{2ABF4E15-9928-4B19-DD88-6F813B3BF9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875" y="0"/>
            <a:ext cx="12252960" cy="68922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F3A70F-BE8C-3C91-9CBB-0550D2026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094" y="2002631"/>
            <a:ext cx="6925762" cy="2852737"/>
          </a:xfrm>
        </p:spPr>
        <p:txBody>
          <a:bodyPr anchor="ctr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58C8AAF1-6167-3331-0CD6-220173357A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57112" y="5235099"/>
            <a:ext cx="2945081" cy="92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34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circles&#10;&#10;Description automatically generated">
            <a:extLst>
              <a:ext uri="{FF2B5EF4-FFF2-40B4-BE49-F238E27FC236}">
                <a16:creationId xmlns:a16="http://schemas.microsoft.com/office/drawing/2014/main" id="{2ABF4E15-9928-4B19-DD88-6F813B3BF9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875" y="0"/>
            <a:ext cx="12252960" cy="68922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F3A70F-BE8C-3C91-9CBB-0550D2026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094" y="2002631"/>
            <a:ext cx="6925762" cy="2852737"/>
          </a:xfrm>
        </p:spPr>
        <p:txBody>
          <a:bodyPr anchor="ctr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5928E7-B4CE-8D62-8E89-038FB601FAB7}"/>
              </a:ext>
            </a:extLst>
          </p:cNvPr>
          <p:cNvSpPr/>
          <p:nvPr userDrawn="1"/>
        </p:nvSpPr>
        <p:spPr>
          <a:xfrm>
            <a:off x="9499599" y="0"/>
            <a:ext cx="2741485" cy="6892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58C8AAF1-6167-3331-0CD6-220173357A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77433" y="5804967"/>
            <a:ext cx="2325848" cy="728473"/>
          </a:xfrm>
          <a:prstGeom prst="rect">
            <a:avLst/>
          </a:prstGeom>
        </p:spPr>
      </p:pic>
      <p:pic>
        <p:nvPicPr>
          <p:cNvPr id="8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12A49FC1-98F0-D566-CAB4-0D5B0AE1AE9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32256" y="4281632"/>
            <a:ext cx="1851890" cy="4420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866880-28AC-FCF5-D483-E53FEF2EC1B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57043" y="3610504"/>
            <a:ext cx="1190074" cy="440639"/>
          </a:xfrm>
          <a:prstGeom prst="rect">
            <a:avLst/>
          </a:prstGeom>
        </p:spPr>
      </p:pic>
      <p:pic>
        <p:nvPicPr>
          <p:cNvPr id="10" name="Picture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0DD27639-6CCD-79B7-9A12-BDE50A8EEF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59435"/>
          <a:stretch/>
        </p:blipFill>
        <p:spPr>
          <a:xfrm>
            <a:off x="10291095" y="2951738"/>
            <a:ext cx="1109937" cy="428277"/>
          </a:xfrm>
          <a:prstGeom prst="rect">
            <a:avLst/>
          </a:prstGeom>
        </p:spPr>
      </p:pic>
      <p:pic>
        <p:nvPicPr>
          <p:cNvPr id="11" name="Picture 10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6B7DD4C-53D4-D6E2-B987-CF700CFC3B4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257041" y="2358696"/>
            <a:ext cx="1190074" cy="362553"/>
          </a:xfrm>
          <a:prstGeom prst="rect">
            <a:avLst/>
          </a:prstGeom>
        </p:spPr>
      </p:pic>
      <p:pic>
        <p:nvPicPr>
          <p:cNvPr id="12" name="Picture 11" descr="A black and grey logo&#10;&#10;Description automatically generated">
            <a:extLst>
              <a:ext uri="{FF2B5EF4-FFF2-40B4-BE49-F238E27FC236}">
                <a16:creationId xmlns:a16="http://schemas.microsoft.com/office/drawing/2014/main" id="{DB17CE53-173F-40A5-6183-61821463404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301868" y="374209"/>
            <a:ext cx="1084590" cy="365145"/>
          </a:xfrm>
          <a:prstGeom prst="rect">
            <a:avLst/>
          </a:prstGeom>
        </p:spPr>
      </p:pic>
      <p:pic>
        <p:nvPicPr>
          <p:cNvPr id="13" name="Picture 12" descr="A logo with black text&#10;&#10;Description automatically generated">
            <a:extLst>
              <a:ext uri="{FF2B5EF4-FFF2-40B4-BE49-F238E27FC236}">
                <a16:creationId xmlns:a16="http://schemas.microsoft.com/office/drawing/2014/main" id="{89797D89-F502-1974-CEDF-B153CD001F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28740" b="39117"/>
          <a:stretch/>
        </p:blipFill>
        <p:spPr>
          <a:xfrm>
            <a:off x="10266225" y="969843"/>
            <a:ext cx="1168463" cy="375577"/>
          </a:xfrm>
          <a:prstGeom prst="rect">
            <a:avLst/>
          </a:prstGeom>
        </p:spPr>
      </p:pic>
      <p:pic>
        <p:nvPicPr>
          <p:cNvPr id="14" name="Picture 13" descr="A blue and white sign with white letters&#10;&#10;Description automatically generated">
            <a:extLst>
              <a:ext uri="{FF2B5EF4-FFF2-40B4-BE49-F238E27FC236}">
                <a16:creationId xmlns:a16="http://schemas.microsoft.com/office/drawing/2014/main" id="{9C91E02E-A0BA-65DA-3A8D-5FB57FC674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r="4858"/>
          <a:stretch/>
        </p:blipFill>
        <p:spPr>
          <a:xfrm>
            <a:off x="10529660" y="4954205"/>
            <a:ext cx="802503" cy="494836"/>
          </a:xfrm>
          <a:prstGeom prst="rect">
            <a:avLst/>
          </a:prstGeom>
        </p:spPr>
      </p:pic>
      <p:pic>
        <p:nvPicPr>
          <p:cNvPr id="15" name="Picture 14" descr="A close-up of a logo&#10;&#10;Description automatically generated">
            <a:extLst>
              <a:ext uri="{FF2B5EF4-FFF2-40B4-BE49-F238E27FC236}">
                <a16:creationId xmlns:a16="http://schemas.microsoft.com/office/drawing/2014/main" id="{2A04846D-E972-339C-FD3A-54D0195AE8D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210531" y="1575909"/>
            <a:ext cx="1299525" cy="55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08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D60F0-440C-9E17-EF0E-A41607DC7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2C3C7-32DF-BE4C-1D64-47D5A2E82A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40A18E-987B-8F69-3CE5-4D8FDE1B3F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395D8-4DB5-0874-BAA7-D854AC22C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7C8C-022B-4348-97A6-4D6B1EDD7367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E2490-5F1D-1C79-E2F0-34ED6C868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D0AF40-DC0D-2538-D588-3FBC1610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CAE0-7C01-2448-A237-998CF5FB625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E35945-6BA0-5788-339D-C97299AF6379}"/>
              </a:ext>
            </a:extLst>
          </p:cNvPr>
          <p:cNvCxnSpPr>
            <a:cxnSpLocks/>
          </p:cNvCxnSpPr>
          <p:nvPr userDrawn="1"/>
        </p:nvCxnSpPr>
        <p:spPr>
          <a:xfrm>
            <a:off x="638827" y="1528175"/>
            <a:ext cx="11123113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5495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82315-E1C7-3CB6-BFF7-C2CCAA2B9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9B83FD-602F-03E0-6B84-1064FDA17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7C8C-022B-4348-97A6-4D6B1EDD7367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7A889E-C0EF-0AEA-DF16-7B57C5F0D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45B698-91EB-B3A2-76D2-8F32A7B86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CAE0-7C01-2448-A237-998CF5FB6254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ABEF621-B0B9-DFF5-55EE-FB1AEAF02955}"/>
              </a:ext>
            </a:extLst>
          </p:cNvPr>
          <p:cNvCxnSpPr>
            <a:cxnSpLocks/>
          </p:cNvCxnSpPr>
          <p:nvPr userDrawn="1"/>
        </p:nvCxnSpPr>
        <p:spPr>
          <a:xfrm>
            <a:off x="638827" y="1528175"/>
            <a:ext cx="11123113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2508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82315-E1C7-3CB6-BFF7-C2CCAA2B9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9B83FD-602F-03E0-6B84-1064FDA17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7C8C-022B-4348-97A6-4D6B1EDD7367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7A889E-C0EF-0AEA-DF16-7B57C5F0D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45B698-91EB-B3A2-76D2-8F32A7B86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CAE0-7C01-2448-A237-998CF5FB6254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ABEF621-B0B9-DFF5-55EE-FB1AEAF02955}"/>
              </a:ext>
            </a:extLst>
          </p:cNvPr>
          <p:cNvCxnSpPr>
            <a:cxnSpLocks/>
          </p:cNvCxnSpPr>
          <p:nvPr userDrawn="1"/>
        </p:nvCxnSpPr>
        <p:spPr>
          <a:xfrm>
            <a:off x="638827" y="1528175"/>
            <a:ext cx="11123113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680C2210-B8BD-77BA-ABDD-B2D73483E524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38175" y="1614488"/>
            <a:ext cx="11123613" cy="44656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200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5.jp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7.jpg"/><Relationship Id="rId4" Type="http://schemas.openxmlformats.org/officeDocument/2006/relationships/slideLayout" Target="../slideLayouts/slideLayout2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19.jpg"/><Relationship Id="rId4" Type="http://schemas.openxmlformats.org/officeDocument/2006/relationships/slideLayout" Target="../slideLayouts/slideLayout32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07466C-E984-2E7F-96E5-2FB007AE8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27" y="136525"/>
            <a:ext cx="11123111" cy="13290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28200-7E94-B48C-5A13-C3BE878EB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827" y="1825625"/>
            <a:ext cx="111231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4EA8AA-1188-8728-40E9-24EBA913C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8827" y="6356350"/>
            <a:ext cx="2793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useo Sans 500" panose="02000000000000000000" pitchFamily="2" charset="77"/>
              </a:defRPr>
            </a:lvl1pPr>
          </a:lstStyle>
          <a:p>
            <a:fld id="{6B4C7C8C-022B-4348-97A6-4D6B1EDD7367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12C4A-D09F-958B-4774-A40E4832A5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useo Sans 500" panose="0200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3ED6A-6539-86DB-835C-5F616A7C1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2267" y="6356350"/>
            <a:ext cx="28496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useo Sans 500" panose="02000000000000000000" pitchFamily="2" charset="77"/>
              </a:defRPr>
            </a:lvl1pPr>
          </a:lstStyle>
          <a:p>
            <a:fld id="{AF7ACAE0-7C01-2448-A237-998CF5FB62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E36FAA-793D-7130-CC52-5226CB03D63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4175" y="0"/>
            <a:ext cx="25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55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9" r:id="rId2"/>
    <p:sldLayoutId id="2147483650" r:id="rId3"/>
    <p:sldLayoutId id="2147483651" r:id="rId4"/>
    <p:sldLayoutId id="2147483680" r:id="rId5"/>
    <p:sldLayoutId id="2147483690" r:id="rId6"/>
    <p:sldLayoutId id="2147483652" r:id="rId7"/>
    <p:sldLayoutId id="2147483654" r:id="rId8"/>
    <p:sldLayoutId id="2147483681" r:id="rId9"/>
    <p:sldLayoutId id="2147483682" r:id="rId10"/>
    <p:sldLayoutId id="2147483657" r:id="rId11"/>
    <p:sldLayoutId id="214748365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Museo Sans 700" panose="02000000000000000000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useo Sans 500" panose="02000000000000000000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Museo Sans 500" panose="02000000000000000000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Museo Sans 500" panose="02000000000000000000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Museo Sans 500" panose="02000000000000000000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useo Sans 500" panose="02000000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07466C-E984-2E7F-96E5-2FB007AE8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27" y="136525"/>
            <a:ext cx="11123111" cy="13290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28200-7E94-B48C-5A13-C3BE878EB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827" y="1825625"/>
            <a:ext cx="111231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4EA8AA-1188-8728-40E9-24EBA913C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8827" y="6356350"/>
            <a:ext cx="2793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useo Sans 500" panose="02000000000000000000" pitchFamily="2" charset="77"/>
              </a:defRPr>
            </a:lvl1pPr>
          </a:lstStyle>
          <a:p>
            <a:fld id="{6B4C7C8C-022B-4348-97A6-4D6B1EDD7367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12C4A-D09F-958B-4774-A40E4832A5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useo Sans 500" panose="0200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3ED6A-6539-86DB-835C-5F616A7C1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28496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useo Sans 500" panose="02000000000000000000" pitchFamily="2" charset="77"/>
              </a:defRPr>
            </a:lvl1pPr>
          </a:lstStyle>
          <a:p>
            <a:fld id="{AF7ACAE0-7C01-2448-A237-998CF5FB62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E36FAA-793D-7130-CC52-5226CB03D63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-4175" y="0"/>
            <a:ext cx="25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72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83" r:id="rId5"/>
    <p:sldLayoutId id="2147483684" r:id="rId6"/>
    <p:sldLayoutId id="2147483665" r:id="rId7"/>
    <p:sldLayoutId id="214748366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Museo Sans 700" panose="02000000000000000000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useo Sans 500" panose="02000000000000000000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Museo Sans 500" panose="02000000000000000000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Museo Sans 500" panose="02000000000000000000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Museo Sans 500" panose="02000000000000000000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useo Sans 500" panose="02000000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07466C-E984-2E7F-96E5-2FB007AE8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27" y="136525"/>
            <a:ext cx="11123111" cy="13290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28200-7E94-B48C-5A13-C3BE878EB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827" y="1825625"/>
            <a:ext cx="111231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4EA8AA-1188-8728-40E9-24EBA913C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8827" y="6356350"/>
            <a:ext cx="2793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useo Sans 500" panose="02000000000000000000" pitchFamily="2" charset="77"/>
              </a:defRPr>
            </a:lvl1pPr>
          </a:lstStyle>
          <a:p>
            <a:fld id="{6B4C7C8C-022B-4348-97A6-4D6B1EDD7367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12C4A-D09F-958B-4774-A40E4832A5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useo Sans 500" panose="0200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3ED6A-6539-86DB-835C-5F616A7C1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28496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useo Sans 500" panose="02000000000000000000" pitchFamily="2" charset="77"/>
              </a:defRPr>
            </a:lvl1pPr>
          </a:lstStyle>
          <a:p>
            <a:fld id="{AF7ACAE0-7C01-2448-A237-998CF5FB62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E36FAA-793D-7130-CC52-5226CB03D63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-4175" y="0"/>
            <a:ext cx="25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4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85" r:id="rId5"/>
    <p:sldLayoutId id="2147483686" r:id="rId6"/>
    <p:sldLayoutId id="2147483672" r:id="rId7"/>
    <p:sldLayoutId id="214748367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Museo Sans 700" panose="02000000000000000000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useo Sans 500" panose="02000000000000000000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Museo Sans 500" panose="02000000000000000000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Museo Sans 500" panose="02000000000000000000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Museo Sans 500" panose="02000000000000000000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useo Sans 500" panose="02000000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07466C-E984-2E7F-96E5-2FB007AE8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27" y="136525"/>
            <a:ext cx="11123111" cy="13290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28200-7E94-B48C-5A13-C3BE878EB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827" y="1825625"/>
            <a:ext cx="111231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4EA8AA-1188-8728-40E9-24EBA913C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8827" y="6356350"/>
            <a:ext cx="2793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useo Sans 500" panose="02000000000000000000" pitchFamily="2" charset="77"/>
              </a:defRPr>
            </a:lvl1pPr>
          </a:lstStyle>
          <a:p>
            <a:fld id="{6B4C7C8C-022B-4348-97A6-4D6B1EDD7367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12C4A-D09F-958B-4774-A40E4832A5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useo Sans 500" panose="0200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3ED6A-6539-86DB-835C-5F616A7C1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28496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useo Sans 500" panose="02000000000000000000" pitchFamily="2" charset="77"/>
              </a:defRPr>
            </a:lvl1pPr>
          </a:lstStyle>
          <a:p>
            <a:fld id="{AF7ACAE0-7C01-2448-A237-998CF5FB62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E36FAA-793D-7130-CC52-5226CB03D63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-4175" y="0"/>
            <a:ext cx="25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40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87" r:id="rId5"/>
    <p:sldLayoutId id="2147483688" r:id="rId6"/>
    <p:sldLayoutId id="2147483679" r:id="rId7"/>
    <p:sldLayoutId id="214748367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Museo Sans 700" panose="02000000000000000000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useo Sans 500" panose="02000000000000000000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Museo Sans 500" panose="02000000000000000000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Museo Sans 500" panose="02000000000000000000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Museo Sans 500" panose="02000000000000000000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useo Sans 500" panose="02000000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EF6AA-603E-8143-F071-03C678E99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M&amp;RP Communications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276707-88A7-1DE3-926D-8F6F1B81AE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Sara Veltkamp, Partner and VP at Minerva Strategies</a:t>
            </a:r>
          </a:p>
          <a:p>
            <a:r>
              <a:rPr lang="en-US" dirty="0">
                <a:solidFill>
                  <a:schemeClr val="accent1"/>
                </a:solidFill>
              </a:rPr>
              <a:t>Sara@minervastrategies.com</a:t>
            </a:r>
          </a:p>
        </p:txBody>
      </p:sp>
    </p:spTree>
    <p:extLst>
      <p:ext uri="{BB962C8B-B14F-4D97-AF65-F5344CB8AC3E}">
        <p14:creationId xmlns:p14="http://schemas.microsoft.com/office/powerpoint/2010/main" val="1515064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D3493-6793-D454-50B1-C0763EE4D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D9520CC-32AE-1B31-630A-CF39FDA78B6B}"/>
              </a:ext>
            </a:extLst>
          </p:cNvPr>
          <p:cNvSpPr txBox="1">
            <a:spLocks/>
          </p:cNvSpPr>
          <p:nvPr/>
        </p:nvSpPr>
        <p:spPr>
          <a:xfrm>
            <a:off x="1257219" y="3109624"/>
            <a:ext cx="7866684" cy="285273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Museo Sans 700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en-US" sz="2800" b="0" dirty="0"/>
              <a:t>For questions or access to key M&amp;RP messages and other tools, email </a:t>
            </a:r>
            <a:r>
              <a:rPr lang="en-US" sz="2800" dirty="0"/>
              <a:t>Sara@MinervaStrategies.com</a:t>
            </a:r>
          </a:p>
        </p:txBody>
      </p:sp>
    </p:spTree>
    <p:extLst>
      <p:ext uri="{BB962C8B-B14F-4D97-AF65-F5344CB8AC3E}">
        <p14:creationId xmlns:p14="http://schemas.microsoft.com/office/powerpoint/2010/main" val="3969877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3E65B-EA4F-F13F-D70D-865948492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Communications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C4C8B-49C9-B4A8-2145-0D45DA5AD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6338" y="1825625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Partner representatives:</a:t>
            </a:r>
          </a:p>
          <a:p>
            <a:pPr lvl="1"/>
            <a:r>
              <a:rPr lang="en-US" sz="3200" dirty="0"/>
              <a:t>Tiffany Smith, U.S. CDC</a:t>
            </a:r>
          </a:p>
          <a:p>
            <a:pPr lvl="1"/>
            <a:r>
              <a:rPr lang="en-US" sz="3200" dirty="0"/>
              <a:t>James Noe, American Red Cross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Program support unit members:</a:t>
            </a:r>
          </a:p>
          <a:p>
            <a:pPr lvl="1"/>
            <a:r>
              <a:rPr lang="en-US" sz="2800" dirty="0"/>
              <a:t>Andy Gill, Camber Collective</a:t>
            </a:r>
          </a:p>
          <a:p>
            <a:pPr lvl="1"/>
            <a:r>
              <a:rPr lang="en-US" sz="2800" dirty="0"/>
              <a:t>Lamine Barry, Camber Collective</a:t>
            </a:r>
          </a:p>
          <a:p>
            <a:pPr lvl="1"/>
            <a:r>
              <a:rPr lang="en-US" sz="2800" dirty="0"/>
              <a:t>Sara Veltkamp, Minerva Strategies</a:t>
            </a:r>
          </a:p>
          <a:p>
            <a:pPr lvl="1"/>
            <a:r>
              <a:rPr lang="en-US" sz="2800" dirty="0"/>
              <a:t>Dori Valerio, Minerva Strategies</a:t>
            </a:r>
          </a:p>
          <a:p>
            <a:pPr lvl="1"/>
            <a:r>
              <a:rPr lang="en-US" sz="2800" dirty="0"/>
              <a:t>Caroline Hall, Minerva Strategies</a:t>
            </a:r>
          </a:p>
        </p:txBody>
      </p:sp>
    </p:spTree>
    <p:extLst>
      <p:ext uri="{BB962C8B-B14F-4D97-AF65-F5344CB8AC3E}">
        <p14:creationId xmlns:p14="http://schemas.microsoft.com/office/powerpoint/2010/main" val="3170582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4185D-7313-1D6D-020D-74AB23D70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Strategy to Support Priorities</a:t>
            </a:r>
          </a:p>
        </p:txBody>
      </p:sp>
      <p:pic>
        <p:nvPicPr>
          <p:cNvPr id="9" name="Content Placeholder 8" descr="A poster of a medical information&#10;&#10;Description automatically generated with medium confidence">
            <a:extLst>
              <a:ext uri="{FF2B5EF4-FFF2-40B4-BE49-F238E27FC236}">
                <a16:creationId xmlns:a16="http://schemas.microsoft.com/office/drawing/2014/main" id="{95A1B059-30E4-5739-47E5-E8CC340F0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3235" y="1909896"/>
            <a:ext cx="3570639" cy="4666177"/>
          </a:xfr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772379F-F661-369A-EE7F-A3566468A65A}"/>
              </a:ext>
            </a:extLst>
          </p:cNvPr>
          <p:cNvSpPr txBox="1">
            <a:spLocks/>
          </p:cNvSpPr>
          <p:nvPr/>
        </p:nvSpPr>
        <p:spPr>
          <a:xfrm>
            <a:off x="5184807" y="2067315"/>
            <a:ext cx="623012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useo Sans 500" panose="02000000000000000000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Museo Sans 500" panose="02000000000000000000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Museo Sans 500" panose="02000000000000000000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Museo Sans 500" panose="02000000000000000000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useo Sans 500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Strategies:</a:t>
            </a:r>
          </a:p>
          <a:p>
            <a:pPr lvl="1"/>
            <a:r>
              <a:rPr lang="en-US" sz="2800" dirty="0"/>
              <a:t>Create a centralized information hub for information and tools</a:t>
            </a:r>
          </a:p>
          <a:p>
            <a:pPr lvl="1"/>
            <a:r>
              <a:rPr lang="en-US" sz="2800" dirty="0"/>
              <a:t>Coordinate communication and media efforts across partners at key moments</a:t>
            </a:r>
          </a:p>
          <a:p>
            <a:pPr lvl="1"/>
            <a:r>
              <a:rPr lang="en-US" sz="2800" dirty="0"/>
              <a:t>Align with and support other immunization efforts and campaigns</a:t>
            </a:r>
          </a:p>
        </p:txBody>
      </p:sp>
    </p:spTree>
    <p:extLst>
      <p:ext uri="{BB962C8B-B14F-4D97-AF65-F5344CB8AC3E}">
        <p14:creationId xmlns:p14="http://schemas.microsoft.com/office/powerpoint/2010/main" val="816573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4A5AA-C709-77D9-A8F9-26BB31D40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Tools: M&amp;RP Newsletter</a:t>
            </a:r>
          </a:p>
        </p:txBody>
      </p:sp>
      <p:pic>
        <p:nvPicPr>
          <p:cNvPr id="16" name="Picture 15" descr="A screenshot of a screen with text and images&#10;&#10;Description automatically generated">
            <a:extLst>
              <a:ext uri="{FF2B5EF4-FFF2-40B4-BE49-F238E27FC236}">
                <a16:creationId xmlns:a16="http://schemas.microsoft.com/office/drawing/2014/main" id="{9D02B2D7-E9E1-85C9-9B3D-4664C45954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680"/>
          <a:stretch/>
        </p:blipFill>
        <p:spPr>
          <a:xfrm>
            <a:off x="3961789" y="2200469"/>
            <a:ext cx="3233574" cy="4255477"/>
          </a:xfrm>
          <a:prstGeom prst="rect">
            <a:avLst/>
          </a:prstGeom>
        </p:spPr>
      </p:pic>
      <p:pic>
        <p:nvPicPr>
          <p:cNvPr id="12" name="Picture 11" descr="A screenshot of a red and white website&#10;&#10;Description automatically generated">
            <a:extLst>
              <a:ext uri="{FF2B5EF4-FFF2-40B4-BE49-F238E27FC236}">
                <a16:creationId xmlns:a16="http://schemas.microsoft.com/office/drawing/2014/main" id="{2151D26C-E92F-034B-9FAB-CE742AE9C8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24"/>
          <a:stretch/>
        </p:blipFill>
        <p:spPr>
          <a:xfrm>
            <a:off x="1286815" y="1652832"/>
            <a:ext cx="3105136" cy="4511711"/>
          </a:xfrm>
          <a:prstGeom prst="rect">
            <a:avLst/>
          </a:prstGeom>
        </p:spPr>
      </p:pic>
      <p:sp>
        <p:nvSpPr>
          <p:cNvPr id="18" name="Table Placeholder 2">
            <a:extLst>
              <a:ext uri="{FF2B5EF4-FFF2-40B4-BE49-F238E27FC236}">
                <a16:creationId xmlns:a16="http://schemas.microsoft.com/office/drawing/2014/main" id="{7C0D6F8A-7F3C-B433-22C7-DD7D265D8A9A}"/>
              </a:ext>
            </a:extLst>
          </p:cNvPr>
          <p:cNvSpPr txBox="1">
            <a:spLocks/>
          </p:cNvSpPr>
          <p:nvPr/>
        </p:nvSpPr>
        <p:spPr>
          <a:xfrm>
            <a:off x="8109017" y="1735418"/>
            <a:ext cx="3457669" cy="4429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useo Sans 500" panose="02000000000000000000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Museo Sans 500" panose="02000000000000000000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Museo Sans 500" panose="02000000000000000000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Museo Sans 500" panose="02000000000000000000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useo Sans 500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Scan to sign up for the M&amp;RP newsletter!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BD1CFA7-D56D-17D5-2FDA-C343C1ED4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617" y="3049973"/>
            <a:ext cx="2556467" cy="25564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D3980F-F87C-B435-3939-B9466D5E2DD7}"/>
              </a:ext>
            </a:extLst>
          </p:cNvPr>
          <p:cNvSpPr txBox="1"/>
          <p:nvPr/>
        </p:nvSpPr>
        <p:spPr>
          <a:xfrm>
            <a:off x="8258861" y="5932627"/>
            <a:ext cx="3307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MeaslesRubellaPartnership.org/newsletter-sign-up</a:t>
            </a:r>
          </a:p>
        </p:txBody>
      </p:sp>
    </p:spTree>
    <p:extLst>
      <p:ext uri="{BB962C8B-B14F-4D97-AF65-F5344CB8AC3E}">
        <p14:creationId xmlns:p14="http://schemas.microsoft.com/office/powerpoint/2010/main" val="414455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8899A-1906-7C9E-8FFE-6D4D08C16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Communications Tools: </a:t>
            </a:r>
            <a:br>
              <a:rPr lang="en-US" dirty="0"/>
            </a:br>
            <a:r>
              <a:rPr lang="en-US" dirty="0"/>
              <a:t>Website Resources</a:t>
            </a:r>
          </a:p>
        </p:txBody>
      </p:sp>
      <p:pic>
        <p:nvPicPr>
          <p:cNvPr id="8" name="Picture Placeholder 7" descr="A person and child with information&#10;&#10;Description automatically generated">
            <a:extLst>
              <a:ext uri="{FF2B5EF4-FFF2-40B4-BE49-F238E27FC236}">
                <a16:creationId xmlns:a16="http://schemas.microsoft.com/office/drawing/2014/main" id="{A930E4F8-EC08-3E0C-9D5B-344427F9A90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9167" r="29167"/>
          <a:stretch>
            <a:fillRect/>
          </a:stretch>
        </p:blipFill>
        <p:spPr>
          <a:xfrm>
            <a:off x="5883860" y="726948"/>
            <a:ext cx="5292791" cy="5404104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2B4296-A04B-E986-C7FF-316A84CAA5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71445" y="4907153"/>
            <a:ext cx="1371600" cy="1295400"/>
          </a:xfrm>
        </p:spPr>
        <p:txBody>
          <a:bodyPr/>
          <a:lstStyle/>
          <a:p>
            <a:r>
              <a:rPr lang="en-US" sz="1200" dirty="0"/>
              <a:t>Draft of the 2022 Annual Summary</a:t>
            </a:r>
          </a:p>
          <a:p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341A222-E635-30F5-8486-9E647445D0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0875" y="2124075"/>
            <a:ext cx="4030853" cy="3832225"/>
          </a:xfrm>
        </p:spPr>
        <p:txBody>
          <a:bodyPr/>
          <a:lstStyle/>
          <a:p>
            <a:r>
              <a:rPr lang="en-US" dirty="0"/>
              <a:t>M&amp;RP stories and updates</a:t>
            </a:r>
          </a:p>
          <a:p>
            <a:r>
              <a:rPr lang="en-US" dirty="0"/>
              <a:t>2022 annual summary coming soon</a:t>
            </a:r>
          </a:p>
          <a:p>
            <a:r>
              <a:rPr lang="en-US" dirty="0"/>
              <a:t>Latest fact sheet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531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A8609-1DF4-018B-6384-1C4F5BD12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AD8B-5B4B-F7FC-AE04-028445718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Tools: Outbreak &amp; Campaign Tracker</a:t>
            </a:r>
          </a:p>
        </p:txBody>
      </p:sp>
      <p:pic>
        <p:nvPicPr>
          <p:cNvPr id="5" name="Picture 4" descr="A map of the world with red dots&#10;&#10;Description automatically generated">
            <a:extLst>
              <a:ext uri="{FF2B5EF4-FFF2-40B4-BE49-F238E27FC236}">
                <a16:creationId xmlns:a16="http://schemas.microsoft.com/office/drawing/2014/main" id="{45087411-4BC6-B7D8-6464-D82711955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222" y="1586127"/>
            <a:ext cx="10021556" cy="489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78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8E86E-AAD3-4997-C82A-24B2843BB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Tools: Social Media</a:t>
            </a:r>
          </a:p>
        </p:txBody>
      </p:sp>
      <p:pic>
        <p:nvPicPr>
          <p:cNvPr id="6" name="Content Placeholder 5" descr="A group of bottles with purple caps&#10;&#10;Description automatically generated">
            <a:extLst>
              <a:ext uri="{FF2B5EF4-FFF2-40B4-BE49-F238E27FC236}">
                <a16:creationId xmlns:a16="http://schemas.microsoft.com/office/drawing/2014/main" id="{193390F0-2725-8132-8193-F7E9F872BCC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49335" y="1807921"/>
            <a:ext cx="4786341" cy="4913554"/>
          </a:xfrm>
        </p:spPr>
      </p:pic>
      <p:sp>
        <p:nvSpPr>
          <p:cNvPr id="8" name="Table Placeholder 2">
            <a:extLst>
              <a:ext uri="{FF2B5EF4-FFF2-40B4-BE49-F238E27FC236}">
                <a16:creationId xmlns:a16="http://schemas.microsoft.com/office/drawing/2014/main" id="{CE0A8004-6E77-679D-801D-32D48DE24C09}"/>
              </a:ext>
            </a:extLst>
          </p:cNvPr>
          <p:cNvSpPr txBox="1">
            <a:spLocks/>
          </p:cNvSpPr>
          <p:nvPr/>
        </p:nvSpPr>
        <p:spPr>
          <a:xfrm>
            <a:off x="6957316" y="3252720"/>
            <a:ext cx="3930030" cy="4429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useo Sans 500" panose="02000000000000000000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Museo Sans 500" panose="02000000000000000000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Museo Sans 500" panose="02000000000000000000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Museo Sans 500" panose="02000000000000000000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useo Sans 500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Follow @MeaslesRubella on X/Twitter</a:t>
            </a:r>
          </a:p>
        </p:txBody>
      </p:sp>
    </p:spTree>
    <p:extLst>
      <p:ext uri="{BB962C8B-B14F-4D97-AF65-F5344CB8AC3E}">
        <p14:creationId xmlns:p14="http://schemas.microsoft.com/office/powerpoint/2010/main" val="3919304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C42D5-3A6A-B913-F790-F504D3707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7DD9C-CFB7-AABA-DC5E-90A16E7B5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Media: We Need Your Thoughts!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25D564-2CE4-D330-86E6-B6610187EA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05200" y="1782762"/>
            <a:ext cx="5181600" cy="132902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Which social media platform do you find most helpful in your immunization work?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474CFE-3D89-1B61-66BA-50A934279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101" y="3428999"/>
            <a:ext cx="2451798" cy="245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03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CAF5E-3BCB-03EE-6481-734221062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BFA4A-C076-06A3-9B6F-8C7260BF6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You Can Do</a:t>
            </a:r>
            <a:endParaRPr lang="en-US" dirty="0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9F9E77B2-E341-DEE5-01BF-C1D2F2289591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38827" y="1801684"/>
            <a:ext cx="8163529" cy="4429125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Sign up for our newsletter </a:t>
            </a:r>
            <a:r>
              <a:rPr lang="en-US" dirty="0"/>
              <a:t>to stay up to date on the latest M&amp;RP stories, activities, and progress toward a measles and rubella-free world.</a:t>
            </a:r>
          </a:p>
          <a:p>
            <a:r>
              <a:rPr lang="en-US" b="1" dirty="0">
                <a:solidFill>
                  <a:schemeClr val="tx2"/>
                </a:solidFill>
              </a:rPr>
              <a:t>Follow us on Twitter/X </a:t>
            </a:r>
            <a:r>
              <a:rPr lang="en-US" dirty="0"/>
              <a:t>to see and share curated content from our partners. </a:t>
            </a:r>
          </a:p>
          <a:p>
            <a:r>
              <a:rPr lang="en-US" b="1" dirty="0">
                <a:solidFill>
                  <a:schemeClr val="tx2"/>
                </a:solidFill>
              </a:rPr>
              <a:t>Share our fact sheet, annual summary, and our digital content </a:t>
            </a:r>
            <a:r>
              <a:rPr lang="en-US" dirty="0"/>
              <a:t>with others creating pathways to vaccine access and equity.</a:t>
            </a:r>
          </a:p>
          <a:p>
            <a:r>
              <a:rPr lang="en-US" dirty="0"/>
              <a:t>Finally, </a:t>
            </a:r>
            <a:r>
              <a:rPr lang="en-US" b="1" dirty="0">
                <a:solidFill>
                  <a:schemeClr val="tx2"/>
                </a:solidFill>
              </a:rPr>
              <a:t>join us in supporting “Humanly Possible</a:t>
            </a:r>
            <a:r>
              <a:rPr lang="en-US" dirty="0"/>
              <a:t>.” Learn more about this unbranded campaign led by UNICEF and WHO in the next session.</a:t>
            </a:r>
          </a:p>
          <a:p>
            <a:endParaRPr lang="en-US" dirty="0"/>
          </a:p>
        </p:txBody>
      </p:sp>
      <p:pic>
        <p:nvPicPr>
          <p:cNvPr id="7" name="Picture 6" descr="A person holding a child&#10;&#10;Description automatically generated">
            <a:extLst>
              <a:ext uri="{FF2B5EF4-FFF2-40B4-BE49-F238E27FC236}">
                <a16:creationId xmlns:a16="http://schemas.microsoft.com/office/drawing/2014/main" id="{0D673CD1-DF17-8701-FEF7-E150144461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66" t="1291" r="22617"/>
          <a:stretch/>
        </p:blipFill>
        <p:spPr>
          <a:xfrm>
            <a:off x="8987238" y="1909188"/>
            <a:ext cx="2774700" cy="3665296"/>
          </a:xfrm>
          <a:prstGeom prst="rect">
            <a:avLst/>
          </a:prstGeom>
        </p:spPr>
      </p:pic>
      <p:sp>
        <p:nvSpPr>
          <p:cNvPr id="8" name="Table Placeholder 2">
            <a:extLst>
              <a:ext uri="{FF2B5EF4-FFF2-40B4-BE49-F238E27FC236}">
                <a16:creationId xmlns:a16="http://schemas.microsoft.com/office/drawing/2014/main" id="{B6C54464-D127-2468-BD91-139E3CFB2A12}"/>
              </a:ext>
            </a:extLst>
          </p:cNvPr>
          <p:cNvSpPr txBox="1">
            <a:spLocks/>
          </p:cNvSpPr>
          <p:nvPr/>
        </p:nvSpPr>
        <p:spPr>
          <a:xfrm>
            <a:off x="8802356" y="5184949"/>
            <a:ext cx="2353907" cy="7790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useo Sans 500" panose="02000000000000000000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Museo Sans 500" panose="02000000000000000000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Museo Sans 500" panose="02000000000000000000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Museo Sans 500" panose="02000000000000000000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useo Sans 500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71B9ABD-3247-E191-C3D7-684ED91E1CA3}"/>
              </a:ext>
            </a:extLst>
          </p:cNvPr>
          <p:cNvSpPr txBox="1">
            <a:spLocks/>
          </p:cNvSpPr>
          <p:nvPr/>
        </p:nvSpPr>
        <p:spPr>
          <a:xfrm>
            <a:off x="9409299" y="5589211"/>
            <a:ext cx="1930577" cy="4622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useo Sans 500" panose="02000000000000000000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Museo Sans 500" panose="02000000000000000000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Museo Sans 500" panose="02000000000000000000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Museo Sans 500" panose="02000000000000000000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useo Sans 500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US" sz="18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©UNICEF/U.S.CDC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283970"/>
      </p:ext>
    </p:extLst>
  </p:cSld>
  <p:clrMapOvr>
    <a:masterClrMapping/>
  </p:clrMapOvr>
</p:sld>
</file>

<file path=ppt/theme/theme1.xml><?xml version="1.0" encoding="utf-8"?>
<a:theme xmlns:a="http://schemas.openxmlformats.org/drawingml/2006/main" name="MRP - Red">
  <a:themeElements>
    <a:clrScheme name="Measles and Rubella Partnership">
      <a:dk1>
        <a:srgbClr val="000000"/>
      </a:dk1>
      <a:lt1>
        <a:srgbClr val="FFFFFF"/>
      </a:lt1>
      <a:dk2>
        <a:srgbClr val="2B6F86"/>
      </a:dk2>
      <a:lt2>
        <a:srgbClr val="C9DFEA"/>
      </a:lt2>
      <a:accent1>
        <a:srgbClr val="C31324"/>
      </a:accent1>
      <a:accent2>
        <a:srgbClr val="F0522F"/>
      </a:accent2>
      <a:accent3>
        <a:srgbClr val="D42F7B"/>
      </a:accent3>
      <a:accent4>
        <a:srgbClr val="12A34A"/>
      </a:accent4>
      <a:accent5>
        <a:srgbClr val="A5C67D"/>
      </a:accent5>
      <a:accent6>
        <a:srgbClr val="46ACD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RP - Orange">
  <a:themeElements>
    <a:clrScheme name="Measles and Rubella Partnership">
      <a:dk1>
        <a:srgbClr val="000000"/>
      </a:dk1>
      <a:lt1>
        <a:srgbClr val="FFFFFF"/>
      </a:lt1>
      <a:dk2>
        <a:srgbClr val="2B6F86"/>
      </a:dk2>
      <a:lt2>
        <a:srgbClr val="C9DFEA"/>
      </a:lt2>
      <a:accent1>
        <a:srgbClr val="C31324"/>
      </a:accent1>
      <a:accent2>
        <a:srgbClr val="F0522F"/>
      </a:accent2>
      <a:accent3>
        <a:srgbClr val="D42F7B"/>
      </a:accent3>
      <a:accent4>
        <a:srgbClr val="12A34A"/>
      </a:accent4>
      <a:accent5>
        <a:srgbClr val="A5C67D"/>
      </a:accent5>
      <a:accent6>
        <a:srgbClr val="46ACD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RP - Blue">
  <a:themeElements>
    <a:clrScheme name="Measles and Rubella Partnership">
      <a:dk1>
        <a:srgbClr val="000000"/>
      </a:dk1>
      <a:lt1>
        <a:srgbClr val="FFFFFF"/>
      </a:lt1>
      <a:dk2>
        <a:srgbClr val="2B6F86"/>
      </a:dk2>
      <a:lt2>
        <a:srgbClr val="C9DFEA"/>
      </a:lt2>
      <a:accent1>
        <a:srgbClr val="C31324"/>
      </a:accent1>
      <a:accent2>
        <a:srgbClr val="F0522F"/>
      </a:accent2>
      <a:accent3>
        <a:srgbClr val="D42F7B"/>
      </a:accent3>
      <a:accent4>
        <a:srgbClr val="12A34A"/>
      </a:accent4>
      <a:accent5>
        <a:srgbClr val="A5C67D"/>
      </a:accent5>
      <a:accent6>
        <a:srgbClr val="46ACD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RP - Green">
  <a:themeElements>
    <a:clrScheme name="Measles and Rubella Partnership">
      <a:dk1>
        <a:srgbClr val="000000"/>
      </a:dk1>
      <a:lt1>
        <a:srgbClr val="FFFFFF"/>
      </a:lt1>
      <a:dk2>
        <a:srgbClr val="2B6F86"/>
      </a:dk2>
      <a:lt2>
        <a:srgbClr val="C9DFEA"/>
      </a:lt2>
      <a:accent1>
        <a:srgbClr val="C31324"/>
      </a:accent1>
      <a:accent2>
        <a:srgbClr val="F0522F"/>
      </a:accent2>
      <a:accent3>
        <a:srgbClr val="D42F7B"/>
      </a:accent3>
      <a:accent4>
        <a:srgbClr val="12A34A"/>
      </a:accent4>
      <a:accent5>
        <a:srgbClr val="A5C67D"/>
      </a:accent5>
      <a:accent6>
        <a:srgbClr val="46ACD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866EE5E-F852-41F0-AF16-18D9BA9D94C0}">
  <we:reference id="wa104051163" version="1.2.0.3" store="en-US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6781891-e6b7-4443-8291-0ff7beee97ce">
      <Terms xmlns="http://schemas.microsoft.com/office/infopath/2007/PartnerControls"/>
    </lcf76f155ced4ddcb4097134ff3c332f>
    <TaxCatchAll xmlns="3fee944f-ba6f-468b-9a86-62fdc9a36e9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3CDDB99B8AD548B63F79721652A09A" ma:contentTypeVersion="15" ma:contentTypeDescription="Create a new document." ma:contentTypeScope="" ma:versionID="1b25c2d3281b88d0a9d7eb0c2cf8e271">
  <xsd:schema xmlns:xsd="http://www.w3.org/2001/XMLSchema" xmlns:xs="http://www.w3.org/2001/XMLSchema" xmlns:p="http://schemas.microsoft.com/office/2006/metadata/properties" xmlns:ns2="36781891-e6b7-4443-8291-0ff7beee97ce" xmlns:ns3="3fee944f-ba6f-468b-9a86-62fdc9a36e92" targetNamespace="http://schemas.microsoft.com/office/2006/metadata/properties" ma:root="true" ma:fieldsID="88b1bf4ca4935375427a6606a1582177" ns2:_="" ns3:_="">
    <xsd:import namespace="36781891-e6b7-4443-8291-0ff7beee97ce"/>
    <xsd:import namespace="3fee944f-ba6f-468b-9a86-62fdc9a36e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781891-e6b7-4443-8291-0ff7beee97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4a6f928c-fd29-4dda-bbbc-0cdbac5d7a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ee944f-ba6f-468b-9a86-62fdc9a36e9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7bc16ad7-7d9e-4a05-9306-7dcf49dcd7b5}" ma:internalName="TaxCatchAll" ma:showField="CatchAllData" ma:web="3fee944f-ba6f-468b-9a86-62fdc9a36e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3896506-78D2-4052-88A2-94FEECEB3C1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5AC9AF-E7C6-46A4-8C58-66D65A8D02C5}">
  <ds:schemaRefs>
    <ds:schemaRef ds:uri="http://schemas.microsoft.com/office/2006/metadata/properties"/>
    <ds:schemaRef ds:uri="http://schemas.microsoft.com/office/infopath/2007/PartnerControls"/>
    <ds:schemaRef ds:uri="36781891-e6b7-4443-8291-0ff7beee97ce"/>
    <ds:schemaRef ds:uri="3fee944f-ba6f-468b-9a86-62fdc9a36e92"/>
  </ds:schemaRefs>
</ds:datastoreItem>
</file>

<file path=customXml/itemProps3.xml><?xml version="1.0" encoding="utf-8"?>
<ds:datastoreItem xmlns:ds="http://schemas.openxmlformats.org/officeDocument/2006/customXml" ds:itemID="{31B699DB-8BE0-4BBB-9BB8-6CC85257BD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781891-e6b7-4443-8291-0ff7beee97ce"/>
    <ds:schemaRef ds:uri="3fee944f-ba6f-468b-9a86-62fdc9a36e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320</Words>
  <Application>Microsoft Office PowerPoint</Application>
  <PresentationFormat>Widescreen</PresentationFormat>
  <Paragraphs>40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Aptos</vt:lpstr>
      <vt:lpstr>Arial</vt:lpstr>
      <vt:lpstr>Calibri</vt:lpstr>
      <vt:lpstr>Museo Sans 500</vt:lpstr>
      <vt:lpstr>Museo Sans 700</vt:lpstr>
      <vt:lpstr>MRP - Red</vt:lpstr>
      <vt:lpstr>MRP - Orange</vt:lpstr>
      <vt:lpstr>MRP - Blue</vt:lpstr>
      <vt:lpstr>MRP - Green</vt:lpstr>
      <vt:lpstr>M&amp;RP Communications</vt:lpstr>
      <vt:lpstr>Communications Team</vt:lpstr>
      <vt:lpstr>Communication Strategy to Support Priorities</vt:lpstr>
      <vt:lpstr>Communication Tools: M&amp;RP Newsletter</vt:lpstr>
      <vt:lpstr>Communications Tools:  Website Resources</vt:lpstr>
      <vt:lpstr>Communication Tools: Outbreak &amp; Campaign Tracker</vt:lpstr>
      <vt:lpstr>Communication Tools: Social Media</vt:lpstr>
      <vt:lpstr>Social Media: We Need Your Thoughts!</vt:lpstr>
      <vt:lpstr>What You Can Do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Stone-Weaver</dc:creator>
  <cp:lastModifiedBy>Noe, James</cp:lastModifiedBy>
  <cp:revision>7</cp:revision>
  <dcterms:created xsi:type="dcterms:W3CDTF">2023-11-13T22:03:37Z</dcterms:created>
  <dcterms:modified xsi:type="dcterms:W3CDTF">2024-03-04T18:29:18Z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0x010100A23CDDB99B8AD548B63F79721652A09A</vt:lpwstr>
  </property>
  <property fmtid="{D5CDD505-2E9C-101B-9397-08002B2CF9AE}" pid="3" name="MediaServiceImageTags">
    <vt:lpwstr/>
  </property>
</Properties>
</file>